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C17713-CD84-974E-A30C-6C633CB3F7C7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573" y="0"/>
            <a:ext cx="9528449" cy="261619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Phishin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Website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Detection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577" y="2869832"/>
            <a:ext cx="6987645" cy="1388534"/>
          </a:xfrm>
        </p:spPr>
        <p:txBody>
          <a:bodyPr/>
          <a:lstStyle/>
          <a:p>
            <a:r>
              <a:rPr lang="en-US" altLang="zh-CN" dirty="0" smtClean="0"/>
              <a:t>Yifan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580" y="89454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charset="0"/>
                <a:ea typeface="Times New Roman" charset="0"/>
                <a:cs typeface="Times New Roman" charset="0"/>
              </a:rPr>
              <a:t>Website Phishing Data Set</a:t>
            </a: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2053"/>
            <a:ext cx="10707690" cy="5015948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instances: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1353</a:t>
            </a:r>
          </a:p>
          <a:p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ttribute</a:t>
            </a:r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s:</a:t>
            </a:r>
          </a:p>
          <a:p>
            <a:pPr lvl="1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SFH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{1,-1,0</a:t>
            </a:r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},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popUpWidnow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{-1,0,1}</a:t>
            </a:r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SSLfinal_State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{1,-1,0}</a:t>
            </a:r>
          </a:p>
          <a:p>
            <a:pPr lvl="1"/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Request_URL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{-1,0,1</a:t>
            </a:r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,}</a:t>
            </a:r>
            <a:r>
              <a:rPr lang="zh-CN" alt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URL_of_Anchor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{-1,0,1</a:t>
            </a:r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},</a:t>
            </a:r>
            <a:r>
              <a:rPr lang="zh-CN" alt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web_traffic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{1,0,-1}</a:t>
            </a:r>
          </a:p>
          <a:p>
            <a:pPr lvl="1"/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URL_Length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{1,-1,0</a:t>
            </a:r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},</a:t>
            </a:r>
            <a:r>
              <a:rPr lang="zh-CN" alt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age_of_domain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{1,-1</a:t>
            </a:r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},</a:t>
            </a:r>
            <a:r>
              <a:rPr lang="zh-CN" alt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having_IP_Address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{0,1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Result: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Phishing/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Suspicious/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Legitimate</a:t>
            </a:r>
          </a:p>
          <a:p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Source: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Neda </a:t>
            </a:r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Abdelhamid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Auckland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Institute of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Studies</a:t>
            </a:r>
          </a:p>
          <a:p>
            <a:pPr lvl="1"/>
            <a:r>
              <a:rPr lang="en-US" sz="2600" dirty="0" err="1">
                <a:latin typeface="Times New Roman" charset="0"/>
                <a:ea typeface="Times New Roman" charset="0"/>
                <a:cs typeface="Times New Roman" charset="0"/>
              </a:rPr>
              <a:t>Phishtank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data 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archive,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Yahoo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88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Previous</a:t>
            </a:r>
            <a:r>
              <a:rPr lang="zh-CN" alt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Work</a:t>
            </a:r>
            <a:r>
              <a:rPr lang="zh-CN" alt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707690" cy="419100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eural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network with an error rate equals to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7.5%</a:t>
            </a: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SVM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and random-forest with an error rate equals to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8.5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%</a:t>
            </a:r>
          </a:p>
          <a:p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daboost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with 9.0% 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J48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with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10.5%</a:t>
            </a: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Naïve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Bayes gave the worst result with a 22.5 % error rate</a:t>
            </a:r>
          </a:p>
        </p:txBody>
      </p:sp>
    </p:spTree>
    <p:extLst>
      <p:ext uri="{BB962C8B-B14F-4D97-AF65-F5344CB8AC3E}">
        <p14:creationId xmlns:p14="http://schemas.microsoft.com/office/powerpoint/2010/main" val="8569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5469"/>
            <a:ext cx="10018713" cy="1752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29677"/>
            <a:ext cx="10018713" cy="312420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Problem: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Learn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labeled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samples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classify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three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classes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Algorithms:</a:t>
            </a:r>
          </a:p>
          <a:p>
            <a:pPr lvl="1"/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DNN(Deep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Neural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Networks)</a:t>
            </a:r>
          </a:p>
          <a:p>
            <a:pPr lvl="1"/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KNN(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k-Nearest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Neighbor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esults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7" y="2887134"/>
            <a:ext cx="5731933" cy="33782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3" y="2887134"/>
            <a:ext cx="4927600" cy="3378200"/>
          </a:xfrm>
        </p:spPr>
      </p:pic>
    </p:spTree>
    <p:extLst>
      <p:ext uri="{BB962C8B-B14F-4D97-AF65-F5344CB8AC3E}">
        <p14:creationId xmlns:p14="http://schemas.microsoft.com/office/powerpoint/2010/main" val="12821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</a:p>
          <a:p>
            <a:r>
              <a:rPr lang="en-US" altLang="zh-CN" dirty="0" smtClean="0"/>
              <a:t>Visualization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enough</a:t>
            </a:r>
          </a:p>
          <a:p>
            <a:r>
              <a:rPr lang="en-US" altLang="zh-CN" dirty="0" smtClean="0"/>
              <a:t>Study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impacts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393</TotalTime>
  <Words>166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Times New Roman</vt:lpstr>
      <vt:lpstr>华文楷体</vt:lpstr>
      <vt:lpstr>Parallax</vt:lpstr>
      <vt:lpstr>Phishing Website Detection</vt:lpstr>
      <vt:lpstr>Website Phishing Data Set</vt:lpstr>
      <vt:lpstr>Previous Work and Results</vt:lpstr>
      <vt:lpstr>PowerPoint Presentation</vt:lpstr>
      <vt:lpstr>Results </vt:lpstr>
      <vt:lpstr>Conclusion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Website Classifier</dc:title>
  <dc:creator>Yifan Liu</dc:creator>
  <cp:lastModifiedBy>Yifan Liu</cp:lastModifiedBy>
  <cp:revision>15</cp:revision>
  <dcterms:created xsi:type="dcterms:W3CDTF">2017-06-28T18:33:22Z</dcterms:created>
  <dcterms:modified xsi:type="dcterms:W3CDTF">2017-06-30T00:26:20Z</dcterms:modified>
</cp:coreProperties>
</file>