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B980B-FB08-7A45-80D9-68E5DC027ABC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175-EBA9-A143-B58A-FBB81A4B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Mean of the integrated profile.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Standard deviation of the integrated profile.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Excess kurtosis of the integrated profile.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Skewness of the integrated profile.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Mean of the DM-SNR curve.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Standard deviation of the DM-SNR curve.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Excess kurtosis of the DM-SNR curve.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Skewness of the DM-SNR curve.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175-EBA9-A143-B58A-FBB81A4B8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17713-CD84-974E-A30C-6C633CB3F7C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008" y="0"/>
            <a:ext cx="10217427" cy="286983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LA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Health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4316" y="4884162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Yifan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80" y="89454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72209"/>
            <a:ext cx="10707690" cy="5585792"/>
          </a:xfrm>
        </p:spPr>
        <p:txBody>
          <a:bodyPr>
            <a:normAutofit/>
          </a:bodyPr>
          <a:lstStyle/>
          <a:p>
            <a:r>
              <a:rPr lang="en-US" sz="2800" b="1" dirty="0"/>
              <a:t>MyLA311 Service Request Data 2016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instances: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/>
              <a:t>9527600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Attributes: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33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2800" dirty="0"/>
              <a:t>request created date, request type, and </a:t>
            </a:r>
            <a:r>
              <a:rPr lang="en-US" sz="2800" dirty="0" smtClean="0"/>
              <a:t>location</a:t>
            </a:r>
            <a:r>
              <a:rPr lang="mr-IN" altLang="zh-CN" sz="2800" dirty="0" smtClean="0"/>
              <a:t>……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/>
              <a:t>by City of Los Angeles, Information Technology Agency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b="1" dirty="0"/>
              <a:t>Physical health not good for ≥14 days among adults aged ≥18 years 2014</a:t>
            </a:r>
            <a:r>
              <a:rPr lang="en-US" sz="2800" b="1" dirty="0"/>
              <a:t> </a:t>
            </a:r>
            <a:endParaRPr lang="en-US" altLang="zh-CN" sz="2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instances: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/>
              <a:t>1005</a:t>
            </a:r>
            <a:endParaRPr lang="en-US" sz="2800" dirty="0"/>
          </a:p>
          <a:p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Attributes:</a:t>
            </a:r>
            <a:r>
              <a:rPr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24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2800" dirty="0"/>
              <a:t>population, data value, and </a:t>
            </a:r>
            <a:r>
              <a:rPr lang="en-US" sz="2800" dirty="0" smtClean="0"/>
              <a:t>geolocation</a:t>
            </a:r>
            <a:r>
              <a:rPr lang="mr-IN" altLang="zh-CN" sz="2800" dirty="0" smtClean="0"/>
              <a:t>……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/>
              <a:t>CDC Behavioral Risk Factor Surveillance System</a:t>
            </a:r>
            <a:r>
              <a:rPr 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8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29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56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5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5600" dirty="0" smtClean="0">
                <a:latin typeface="Times New Roman" charset="0"/>
                <a:ea typeface="Times New Roman" charset="0"/>
                <a:cs typeface="Times New Roman" charset="0"/>
              </a:rPr>
              <a:t>Pre-process</a:t>
            </a:r>
            <a:endParaRPr lang="en-US" sz="5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Determine areas and their geolocation</a:t>
            </a:r>
            <a:r>
              <a:rPr lang="en-US" dirty="0" smtClean="0"/>
              <a:t>:</a:t>
            </a:r>
          </a:p>
          <a:p>
            <a:r>
              <a:rPr lang="en-US" dirty="0"/>
              <a:t>Aggregate dataset based on neighborhood areas</a:t>
            </a:r>
          </a:p>
          <a:p>
            <a:pPr lvl="0"/>
            <a:r>
              <a:rPr lang="en-US" dirty="0" smtClean="0"/>
              <a:t>Normaliz</a:t>
            </a:r>
            <a:r>
              <a:rPr lang="en-US" altLang="zh-CN" dirty="0" smtClean="0"/>
              <a:t>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7187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852611"/>
            <a:ext cx="10018713" cy="3933827"/>
          </a:xfrm>
        </p:spPr>
        <p:txBody>
          <a:bodyPr/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Health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higher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area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requests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than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area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requests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Dependent variable: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requests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Independent variable: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health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rate</a:t>
            </a:r>
          </a:p>
          <a:p>
            <a:pPr marL="285750" lvl="1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b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Health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 the same for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more-request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area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less-request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area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Health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rate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higher for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less-request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area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than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more-request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area</a:t>
            </a:r>
          </a:p>
          <a:p>
            <a:pPr marL="28575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T-Test:</a:t>
            </a:r>
          </a:p>
          <a:p>
            <a:pPr marL="28575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P-value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65" y="4830761"/>
            <a:ext cx="6781800" cy="14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376" y="325045"/>
            <a:ext cx="10018713" cy="590430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KNN:</a:t>
            </a:r>
            <a:r>
              <a:rPr lang="mr-IN" altLang="zh-CN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&lt;|"</a:t>
            </a:r>
            <a:r>
              <a:rPr lang="mr-IN" altLang="zh-CN" dirty="0" err="1">
                <a:latin typeface="Times New Roman" charset="0"/>
                <a:ea typeface="Times New Roman" charset="0"/>
                <a:cs typeface="Times New Roman" charset="0"/>
              </a:rPr>
              <a:t>folds_scores</a:t>
            </a:r>
            <a:r>
              <a:rPr lang="mr-IN" altLang="zh-CN" dirty="0">
                <a:latin typeface="Times New Roman" charset="0"/>
                <a:ea typeface="Times New Roman" charset="0"/>
                <a:cs typeface="Times New Roman" charset="0"/>
              </a:rPr>
              <a:t>" -&gt; {0.602941, 0.617647, 0.617647, 0.654412, 0.617647,    0.566176, 0.610294, 0.632353, 0.573529, 0.595588},  "</a:t>
            </a:r>
            <a:r>
              <a:rPr lang="mr-IN" altLang="zh-CN" dirty="0" err="1">
                <a:latin typeface="Times New Roman" charset="0"/>
                <a:ea typeface="Times New Roman" charset="0"/>
                <a:cs typeface="Times New Roman" charset="0"/>
              </a:rPr>
              <a:t>avg_scores</a:t>
            </a:r>
            <a:r>
              <a:rPr lang="mr-IN" altLang="zh-CN" dirty="0">
                <a:latin typeface="Times New Roman" charset="0"/>
                <a:ea typeface="Times New Roman" charset="0"/>
                <a:cs typeface="Times New Roman" charset="0"/>
              </a:rPr>
              <a:t>" -&gt; 0.608824|&gt;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SVM:</a:t>
            </a:r>
          </a:p>
          <a:p>
            <a:pPr lvl="1"/>
            <a:r>
              <a:rPr lang="mr-IN" altLang="zh-CN" dirty="0">
                <a:latin typeface="Times New Roman" charset="0"/>
                <a:ea typeface="Times New Roman" charset="0"/>
                <a:cs typeface="Times New Roman" charset="0"/>
              </a:rPr>
              <a:t>&lt;|"</a:t>
            </a:r>
            <a:r>
              <a:rPr lang="mr-IN" altLang="zh-CN" dirty="0" err="1">
                <a:latin typeface="Times New Roman" charset="0"/>
                <a:ea typeface="Times New Roman" charset="0"/>
                <a:cs typeface="Times New Roman" charset="0"/>
              </a:rPr>
              <a:t>folds_scores</a:t>
            </a:r>
            <a:r>
              <a:rPr lang="mr-IN" altLang="zh-CN" dirty="0">
                <a:latin typeface="Times New Roman" charset="0"/>
                <a:ea typeface="Times New Roman" charset="0"/>
                <a:cs typeface="Times New Roman" charset="0"/>
              </a:rPr>
              <a:t>" -&gt; {0.610294, 0.566176, 0.669118, 0.558824, 0.632353,    0.661765, 0.617647, 0.595588, 0.595588, 0.669118},  "</a:t>
            </a:r>
            <a:r>
              <a:rPr lang="mr-IN" altLang="zh-CN" dirty="0" err="1">
                <a:latin typeface="Times New Roman" charset="0"/>
                <a:ea typeface="Times New Roman" charset="0"/>
                <a:cs typeface="Times New Roman" charset="0"/>
              </a:rPr>
              <a:t>avg_scores</a:t>
            </a:r>
            <a:r>
              <a:rPr lang="mr-IN" altLang="zh-CN" dirty="0">
                <a:latin typeface="Times New Roman" charset="0"/>
                <a:ea typeface="Times New Roman" charset="0"/>
                <a:cs typeface="Times New Roman" charset="0"/>
              </a:rPr>
              <a:t>" -&gt; 0.617647</a:t>
            </a:r>
            <a:r>
              <a:rPr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|&gt;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Forest: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&lt;|"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folds_scores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" -&gt; {0.867647, 0.897059, 0.897059, 0.852941, 0.882353,    0.838235, 0.816176, 0.860294, 0.823529, 0.852941},  "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avg_scores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" -&gt; 0.858824|&gt;</a:t>
            </a:r>
          </a:p>
          <a:p>
            <a:pPr lvl="1"/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0787" cy="41470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095501"/>
            <a:ext cx="5891212" cy="47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02" y="365125"/>
            <a:ext cx="6750359" cy="6350000"/>
          </a:xfrm>
        </p:spPr>
      </p:pic>
    </p:spTree>
    <p:extLst>
      <p:ext uri="{BB962C8B-B14F-4D97-AF65-F5344CB8AC3E}">
        <p14:creationId xmlns:p14="http://schemas.microsoft.com/office/powerpoint/2010/main" val="20606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1977</TotalTime>
  <Words>259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Corbel</vt:lpstr>
      <vt:lpstr>Mangal</vt:lpstr>
      <vt:lpstr>Times New Roman</vt:lpstr>
      <vt:lpstr>华文楷体</vt:lpstr>
      <vt:lpstr>Arial</vt:lpstr>
      <vt:lpstr>Parallax</vt:lpstr>
      <vt:lpstr>LA City Health Prediction</vt:lpstr>
      <vt:lpstr>Dataset</vt:lpstr>
      <vt:lpstr>Data Pre-process</vt:lpstr>
      <vt:lpstr>Hypothesis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Classifier</dc:title>
  <dc:creator>Yifan Liu</dc:creator>
  <cp:lastModifiedBy>Yifan Liu</cp:lastModifiedBy>
  <cp:revision>30</cp:revision>
  <dcterms:created xsi:type="dcterms:W3CDTF">2017-06-28T18:33:22Z</dcterms:created>
  <dcterms:modified xsi:type="dcterms:W3CDTF">2017-08-02T23:07:22Z</dcterms:modified>
</cp:coreProperties>
</file>