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7713-CD84-974E-A30C-6C633CB3F7C7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C17713-CD84-974E-A30C-6C633CB3F7C7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172A54-D2A4-B540-AE65-86B004EF0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7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008" y="0"/>
            <a:ext cx="10217427" cy="28698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Pulsar </a:t>
            </a:r>
            <a:r>
              <a:rPr lang="en-US"/>
              <a:t>C</a:t>
            </a:r>
            <a:r>
              <a:rPr lang="en-US" smtClean="0"/>
              <a:t>andidates </a:t>
            </a:r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Classification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4316" y="4884162"/>
            <a:ext cx="6987645" cy="1388534"/>
          </a:xfrm>
        </p:spPr>
        <p:txBody>
          <a:bodyPr/>
          <a:lstStyle/>
          <a:p>
            <a:r>
              <a:rPr lang="en-US" altLang="zh-CN" dirty="0" smtClean="0"/>
              <a:t>Yifan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580" y="89454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HTRU2 </a:t>
            </a:r>
            <a:r>
              <a:rPr lang="en-US" sz="6000" b="1" dirty="0" smtClean="0">
                <a:latin typeface="Times New Roman" charset="0"/>
                <a:ea typeface="Times New Roman" charset="0"/>
                <a:cs typeface="Times New Roman" charset="0"/>
              </a:rPr>
              <a:t>Dataset</a:t>
            </a:r>
            <a:endParaRPr 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72209"/>
            <a:ext cx="10707690" cy="5585792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Number</a:t>
            </a:r>
            <a:r>
              <a:rPr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instances:</a:t>
            </a:r>
            <a:r>
              <a:rPr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cs-CZ" sz="2800" dirty="0" smtClean="0"/>
              <a:t>17898(</a:t>
            </a:r>
            <a:r>
              <a:rPr lang="cs-CZ" sz="2800" dirty="0"/>
              <a:t>1,639 </a:t>
            </a:r>
            <a:r>
              <a:rPr lang="cs-CZ" sz="2800" dirty="0" smtClean="0"/>
              <a:t>pulsar / 16,259 non-pulsar)</a:t>
            </a:r>
          </a:p>
          <a:p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Attributes:</a:t>
            </a:r>
          </a:p>
          <a:p>
            <a:endParaRPr lang="en-US" altLang="zh-CN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Source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2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r>
              <a:rPr lang="en-US" dirty="0" err="1"/>
              <a:t>Dr</a:t>
            </a:r>
            <a:r>
              <a:rPr lang="en-US" dirty="0"/>
              <a:t> Robert Lyon, University of Manchester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386" y="2260097"/>
            <a:ext cx="6532769" cy="361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latin typeface="Times New Roman" charset="0"/>
                <a:ea typeface="Times New Roman" charset="0"/>
                <a:cs typeface="Times New Roman" charset="0"/>
              </a:rPr>
              <a:t>Previous</a:t>
            </a:r>
            <a:r>
              <a:rPr lang="zh-CN" alt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6000" dirty="0" smtClean="0">
                <a:latin typeface="Times New Roman" charset="0"/>
                <a:ea typeface="Times New Roman" charset="0"/>
                <a:cs typeface="Times New Roman" charset="0"/>
              </a:rPr>
              <a:t>Work</a:t>
            </a:r>
            <a:r>
              <a:rPr lang="zh-CN" alt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60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6000" dirty="0" smtClean="0"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74" y="2728973"/>
            <a:ext cx="10707687" cy="2682201"/>
          </a:xfrm>
        </p:spPr>
      </p:pic>
    </p:spTree>
    <p:extLst>
      <p:ext uri="{BB962C8B-B14F-4D97-AF65-F5344CB8AC3E}">
        <p14:creationId xmlns:p14="http://schemas.microsoft.com/office/powerpoint/2010/main" val="8569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376" y="325045"/>
            <a:ext cx="10018713" cy="312420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Problem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: pulsar and non-pulsar classification</a:t>
            </a:r>
            <a:endParaRPr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Algorithms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: SVM(support vector machine)</a:t>
            </a: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Result: </a:t>
            </a:r>
          </a:p>
          <a:p>
            <a:pPr lvl="1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&lt;|"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folds_scores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" -&gt; {0.976523, 0.977641, 0.986585, 0.979318, 0.979318,    0.974287, 0.9782, 0.979318, 0.974287, 0.973169},  "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avg_scores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" -&gt; 0.977865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|&gt;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94" y="3115733"/>
            <a:ext cx="7232320" cy="37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9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559</TotalTime>
  <Words>77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Corbel</vt:lpstr>
      <vt:lpstr>Times New Roman</vt:lpstr>
      <vt:lpstr>华文楷体</vt:lpstr>
      <vt:lpstr>Arial</vt:lpstr>
      <vt:lpstr>Parallax</vt:lpstr>
      <vt:lpstr>Pulsar Candidates Classification</vt:lpstr>
      <vt:lpstr>HTRU2 Dataset</vt:lpstr>
      <vt:lpstr>Previous Work and Results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Website Classifier</dc:title>
  <dc:creator>Yifan Liu</dc:creator>
  <cp:lastModifiedBy>Yifan Liu</cp:lastModifiedBy>
  <cp:revision>20</cp:revision>
  <dcterms:created xsi:type="dcterms:W3CDTF">2017-06-28T18:33:22Z</dcterms:created>
  <dcterms:modified xsi:type="dcterms:W3CDTF">2017-07-17T19:34:46Z</dcterms:modified>
</cp:coreProperties>
</file>