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7284700" cy="9721850"/>
  <p:notesSz cx="17284700" cy="9721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92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744" y="368045"/>
            <a:ext cx="16047211" cy="818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2705" y="5444236"/>
            <a:ext cx="12099290" cy="2430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4235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01620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8215" y="3592321"/>
            <a:ext cx="6208268" cy="132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4395" y="2681224"/>
            <a:ext cx="11646535" cy="460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76798" y="9041321"/>
            <a:ext cx="5531104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235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44984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8341" y="3667505"/>
            <a:ext cx="77444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" dirty="0">
                <a:latin typeface="微软雅黑"/>
                <a:cs typeface="微软雅黑"/>
              </a:rPr>
              <a:t>Python</a:t>
            </a:r>
            <a:r>
              <a:rPr sz="8000" b="1" dirty="0">
                <a:latin typeface="微软雅黑"/>
                <a:cs typeface="微软雅黑"/>
              </a:rPr>
              <a:t>快速入门</a:t>
            </a:r>
            <a:endParaRPr sz="8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1826" y="3233927"/>
            <a:ext cx="9486900" cy="2095500"/>
          </a:xfrm>
          <a:custGeom>
            <a:avLst/>
            <a:gdLst/>
            <a:ahLst/>
            <a:cxnLst/>
            <a:rect l="l" t="t" r="r" b="b"/>
            <a:pathLst>
              <a:path w="9486900" h="2095500">
                <a:moveTo>
                  <a:pt x="9193149" y="2082800"/>
                </a:moveTo>
                <a:lnTo>
                  <a:pt x="278129" y="2082800"/>
                </a:lnTo>
                <a:lnTo>
                  <a:pt x="296925" y="2095500"/>
                </a:lnTo>
                <a:lnTo>
                  <a:pt x="9174099" y="2095500"/>
                </a:lnTo>
                <a:lnTo>
                  <a:pt x="9193149" y="2082800"/>
                </a:lnTo>
                <a:close/>
              </a:path>
              <a:path w="9486900" h="2095500">
                <a:moveTo>
                  <a:pt x="9265031" y="2057400"/>
                </a:moveTo>
                <a:lnTo>
                  <a:pt x="224282" y="2057400"/>
                </a:lnTo>
                <a:lnTo>
                  <a:pt x="241935" y="2070100"/>
                </a:lnTo>
                <a:lnTo>
                  <a:pt x="259969" y="2082800"/>
                </a:lnTo>
                <a:lnTo>
                  <a:pt x="9230106" y="2082800"/>
                </a:lnTo>
                <a:lnTo>
                  <a:pt x="9248140" y="2070100"/>
                </a:lnTo>
                <a:lnTo>
                  <a:pt x="9265031" y="2057400"/>
                </a:lnTo>
                <a:close/>
              </a:path>
              <a:path w="9486900" h="2095500">
                <a:moveTo>
                  <a:pt x="299085" y="2006600"/>
                </a:moveTo>
                <a:lnTo>
                  <a:pt x="144399" y="2006600"/>
                </a:lnTo>
                <a:lnTo>
                  <a:pt x="159512" y="2019300"/>
                </a:lnTo>
                <a:lnTo>
                  <a:pt x="174878" y="2032000"/>
                </a:lnTo>
                <a:lnTo>
                  <a:pt x="190753" y="2044700"/>
                </a:lnTo>
                <a:lnTo>
                  <a:pt x="207518" y="2057400"/>
                </a:lnTo>
                <a:lnTo>
                  <a:pt x="9282430" y="2057400"/>
                </a:lnTo>
                <a:lnTo>
                  <a:pt x="9298813" y="2044700"/>
                </a:lnTo>
                <a:lnTo>
                  <a:pt x="9330055" y="2019300"/>
                </a:lnTo>
                <a:lnTo>
                  <a:pt x="314198" y="2019300"/>
                </a:lnTo>
                <a:lnTo>
                  <a:pt x="299085" y="2006600"/>
                </a:lnTo>
                <a:close/>
              </a:path>
              <a:path w="9486900" h="2095500">
                <a:moveTo>
                  <a:pt x="9356597" y="88900"/>
                </a:moveTo>
                <a:lnTo>
                  <a:pt x="9202674" y="88900"/>
                </a:lnTo>
                <a:lnTo>
                  <a:pt x="9217025" y="101600"/>
                </a:lnTo>
                <a:lnTo>
                  <a:pt x="9230995" y="101600"/>
                </a:lnTo>
                <a:lnTo>
                  <a:pt x="9244838" y="114300"/>
                </a:lnTo>
                <a:lnTo>
                  <a:pt x="9258045" y="114300"/>
                </a:lnTo>
                <a:lnTo>
                  <a:pt x="9270872" y="127000"/>
                </a:lnTo>
                <a:lnTo>
                  <a:pt x="9283318" y="139700"/>
                </a:lnTo>
                <a:lnTo>
                  <a:pt x="9295257" y="139700"/>
                </a:lnTo>
                <a:lnTo>
                  <a:pt x="9328277" y="177800"/>
                </a:lnTo>
                <a:lnTo>
                  <a:pt x="9356470" y="215900"/>
                </a:lnTo>
                <a:lnTo>
                  <a:pt x="9379331" y="254000"/>
                </a:lnTo>
                <a:lnTo>
                  <a:pt x="9396349" y="292100"/>
                </a:lnTo>
                <a:lnTo>
                  <a:pt x="9404222" y="330200"/>
                </a:lnTo>
                <a:lnTo>
                  <a:pt x="9406890" y="342900"/>
                </a:lnTo>
                <a:lnTo>
                  <a:pt x="9408922" y="355600"/>
                </a:lnTo>
                <a:lnTo>
                  <a:pt x="9410065" y="368300"/>
                </a:lnTo>
                <a:lnTo>
                  <a:pt x="9410572" y="393700"/>
                </a:lnTo>
                <a:lnTo>
                  <a:pt x="9410572" y="1701800"/>
                </a:lnTo>
                <a:lnTo>
                  <a:pt x="9410065" y="1727200"/>
                </a:lnTo>
                <a:lnTo>
                  <a:pt x="9408922" y="1739900"/>
                </a:lnTo>
                <a:lnTo>
                  <a:pt x="9406890" y="1752600"/>
                </a:lnTo>
                <a:lnTo>
                  <a:pt x="9404095" y="1778000"/>
                </a:lnTo>
                <a:lnTo>
                  <a:pt x="9391141" y="1816100"/>
                </a:lnTo>
                <a:lnTo>
                  <a:pt x="9372091" y="1854200"/>
                </a:lnTo>
                <a:lnTo>
                  <a:pt x="9347327" y="1892300"/>
                </a:lnTo>
                <a:lnTo>
                  <a:pt x="9317355" y="1930400"/>
                </a:lnTo>
                <a:lnTo>
                  <a:pt x="9282811" y="1968500"/>
                </a:lnTo>
                <a:lnTo>
                  <a:pt x="9270365" y="1968500"/>
                </a:lnTo>
                <a:lnTo>
                  <a:pt x="9257538" y="1981200"/>
                </a:lnTo>
                <a:lnTo>
                  <a:pt x="9244203" y="1981200"/>
                </a:lnTo>
                <a:lnTo>
                  <a:pt x="9230487" y="1993900"/>
                </a:lnTo>
                <a:lnTo>
                  <a:pt x="9216390" y="2006600"/>
                </a:lnTo>
                <a:lnTo>
                  <a:pt x="9187434" y="2006600"/>
                </a:lnTo>
                <a:lnTo>
                  <a:pt x="9172193" y="2019300"/>
                </a:lnTo>
                <a:lnTo>
                  <a:pt x="9330055" y="2019300"/>
                </a:lnTo>
                <a:lnTo>
                  <a:pt x="9359138" y="1993900"/>
                </a:lnTo>
                <a:lnTo>
                  <a:pt x="9398000" y="1955800"/>
                </a:lnTo>
                <a:lnTo>
                  <a:pt x="9430512" y="1905000"/>
                </a:lnTo>
                <a:lnTo>
                  <a:pt x="9440164" y="1892300"/>
                </a:lnTo>
                <a:lnTo>
                  <a:pt x="9448545" y="1879600"/>
                </a:lnTo>
                <a:lnTo>
                  <a:pt x="9456547" y="1854200"/>
                </a:lnTo>
                <a:lnTo>
                  <a:pt x="9463532" y="1841500"/>
                </a:lnTo>
                <a:lnTo>
                  <a:pt x="9469628" y="1828800"/>
                </a:lnTo>
                <a:lnTo>
                  <a:pt x="9474835" y="1803400"/>
                </a:lnTo>
                <a:lnTo>
                  <a:pt x="9479280" y="1790700"/>
                </a:lnTo>
                <a:lnTo>
                  <a:pt x="9482582" y="1765300"/>
                </a:lnTo>
                <a:lnTo>
                  <a:pt x="9484995" y="1752600"/>
                </a:lnTo>
                <a:lnTo>
                  <a:pt x="9486391" y="1727200"/>
                </a:lnTo>
                <a:lnTo>
                  <a:pt x="9486900" y="1701800"/>
                </a:lnTo>
                <a:lnTo>
                  <a:pt x="9486900" y="381000"/>
                </a:lnTo>
                <a:lnTo>
                  <a:pt x="9486265" y="368300"/>
                </a:lnTo>
                <a:lnTo>
                  <a:pt x="9484741" y="342900"/>
                </a:lnTo>
                <a:lnTo>
                  <a:pt x="9482074" y="330200"/>
                </a:lnTo>
                <a:lnTo>
                  <a:pt x="9478518" y="304800"/>
                </a:lnTo>
                <a:lnTo>
                  <a:pt x="9474072" y="292100"/>
                </a:lnTo>
                <a:lnTo>
                  <a:pt x="9468739" y="266700"/>
                </a:lnTo>
                <a:lnTo>
                  <a:pt x="9462389" y="254000"/>
                </a:lnTo>
                <a:lnTo>
                  <a:pt x="9455277" y="228600"/>
                </a:lnTo>
                <a:lnTo>
                  <a:pt x="9447403" y="215900"/>
                </a:lnTo>
                <a:lnTo>
                  <a:pt x="9438513" y="203200"/>
                </a:lnTo>
                <a:lnTo>
                  <a:pt x="9429115" y="177800"/>
                </a:lnTo>
                <a:lnTo>
                  <a:pt x="9395841" y="139700"/>
                </a:lnTo>
                <a:lnTo>
                  <a:pt x="9370568" y="114300"/>
                </a:lnTo>
                <a:lnTo>
                  <a:pt x="9356597" y="88900"/>
                </a:lnTo>
                <a:close/>
              </a:path>
              <a:path w="9486900" h="2095500">
                <a:moveTo>
                  <a:pt x="9279382" y="38100"/>
                </a:moveTo>
                <a:lnTo>
                  <a:pt x="204470" y="38100"/>
                </a:lnTo>
                <a:lnTo>
                  <a:pt x="172212" y="63500"/>
                </a:lnTo>
                <a:lnTo>
                  <a:pt x="142112" y="88900"/>
                </a:lnTo>
                <a:lnTo>
                  <a:pt x="101219" y="127000"/>
                </a:lnTo>
                <a:lnTo>
                  <a:pt x="66421" y="165100"/>
                </a:lnTo>
                <a:lnTo>
                  <a:pt x="56387" y="190500"/>
                </a:lnTo>
                <a:lnTo>
                  <a:pt x="46736" y="203200"/>
                </a:lnTo>
                <a:lnTo>
                  <a:pt x="38226" y="215900"/>
                </a:lnTo>
                <a:lnTo>
                  <a:pt x="30352" y="241300"/>
                </a:lnTo>
                <a:lnTo>
                  <a:pt x="23368" y="254000"/>
                </a:lnTo>
                <a:lnTo>
                  <a:pt x="17272" y="266700"/>
                </a:lnTo>
                <a:lnTo>
                  <a:pt x="12064" y="292100"/>
                </a:lnTo>
                <a:lnTo>
                  <a:pt x="7620" y="304800"/>
                </a:lnTo>
                <a:lnTo>
                  <a:pt x="4318" y="330200"/>
                </a:lnTo>
                <a:lnTo>
                  <a:pt x="1904" y="355600"/>
                </a:lnTo>
                <a:lnTo>
                  <a:pt x="508" y="368300"/>
                </a:lnTo>
                <a:lnTo>
                  <a:pt x="0" y="393700"/>
                </a:lnTo>
                <a:lnTo>
                  <a:pt x="0" y="1714500"/>
                </a:lnTo>
                <a:lnTo>
                  <a:pt x="635" y="1727200"/>
                </a:lnTo>
                <a:lnTo>
                  <a:pt x="2159" y="1752600"/>
                </a:lnTo>
                <a:lnTo>
                  <a:pt x="4825" y="1765300"/>
                </a:lnTo>
                <a:lnTo>
                  <a:pt x="8254" y="1790700"/>
                </a:lnTo>
                <a:lnTo>
                  <a:pt x="12826" y="1803400"/>
                </a:lnTo>
                <a:lnTo>
                  <a:pt x="18161" y="1828800"/>
                </a:lnTo>
                <a:lnTo>
                  <a:pt x="24511" y="1841500"/>
                </a:lnTo>
                <a:lnTo>
                  <a:pt x="31623" y="1866900"/>
                </a:lnTo>
                <a:lnTo>
                  <a:pt x="39497" y="1879600"/>
                </a:lnTo>
                <a:lnTo>
                  <a:pt x="48387" y="1892300"/>
                </a:lnTo>
                <a:lnTo>
                  <a:pt x="57912" y="1917700"/>
                </a:lnTo>
                <a:lnTo>
                  <a:pt x="68199" y="1930400"/>
                </a:lnTo>
                <a:lnTo>
                  <a:pt x="79248" y="1943100"/>
                </a:lnTo>
                <a:lnTo>
                  <a:pt x="90804" y="1955800"/>
                </a:lnTo>
                <a:lnTo>
                  <a:pt x="103377" y="1968500"/>
                </a:lnTo>
                <a:lnTo>
                  <a:pt x="116459" y="1993900"/>
                </a:lnTo>
                <a:lnTo>
                  <a:pt x="130048" y="2006600"/>
                </a:lnTo>
                <a:lnTo>
                  <a:pt x="270001" y="2006600"/>
                </a:lnTo>
                <a:lnTo>
                  <a:pt x="255904" y="1993900"/>
                </a:lnTo>
                <a:lnTo>
                  <a:pt x="242188" y="1981200"/>
                </a:lnTo>
                <a:lnTo>
                  <a:pt x="228981" y="1981200"/>
                </a:lnTo>
                <a:lnTo>
                  <a:pt x="216026" y="1968500"/>
                </a:lnTo>
                <a:lnTo>
                  <a:pt x="203581" y="1968500"/>
                </a:lnTo>
                <a:lnTo>
                  <a:pt x="169037" y="1930400"/>
                </a:lnTo>
                <a:lnTo>
                  <a:pt x="139319" y="1892300"/>
                </a:lnTo>
                <a:lnTo>
                  <a:pt x="114426" y="1854200"/>
                </a:lnTo>
                <a:lnTo>
                  <a:pt x="95503" y="1816100"/>
                </a:lnTo>
                <a:lnTo>
                  <a:pt x="82676" y="1778000"/>
                </a:lnTo>
                <a:lnTo>
                  <a:pt x="80010" y="1752600"/>
                </a:lnTo>
                <a:lnTo>
                  <a:pt x="77977" y="1739900"/>
                </a:lnTo>
                <a:lnTo>
                  <a:pt x="76835" y="1727200"/>
                </a:lnTo>
                <a:lnTo>
                  <a:pt x="76326" y="1701800"/>
                </a:lnTo>
                <a:lnTo>
                  <a:pt x="76326" y="393700"/>
                </a:lnTo>
                <a:lnTo>
                  <a:pt x="76835" y="368300"/>
                </a:lnTo>
                <a:lnTo>
                  <a:pt x="77977" y="355600"/>
                </a:lnTo>
                <a:lnTo>
                  <a:pt x="80010" y="342900"/>
                </a:lnTo>
                <a:lnTo>
                  <a:pt x="82803" y="317500"/>
                </a:lnTo>
                <a:lnTo>
                  <a:pt x="95631" y="279400"/>
                </a:lnTo>
                <a:lnTo>
                  <a:pt x="114808" y="241300"/>
                </a:lnTo>
                <a:lnTo>
                  <a:pt x="139573" y="203200"/>
                </a:lnTo>
                <a:lnTo>
                  <a:pt x="169545" y="165100"/>
                </a:lnTo>
                <a:lnTo>
                  <a:pt x="192024" y="139700"/>
                </a:lnTo>
                <a:lnTo>
                  <a:pt x="204088" y="139700"/>
                </a:lnTo>
                <a:lnTo>
                  <a:pt x="216535" y="127000"/>
                </a:lnTo>
                <a:lnTo>
                  <a:pt x="229488" y="114300"/>
                </a:lnTo>
                <a:lnTo>
                  <a:pt x="242824" y="114300"/>
                </a:lnTo>
                <a:lnTo>
                  <a:pt x="256412" y="101600"/>
                </a:lnTo>
                <a:lnTo>
                  <a:pt x="270510" y="88900"/>
                </a:lnTo>
                <a:lnTo>
                  <a:pt x="299593" y="88900"/>
                </a:lnTo>
                <a:lnTo>
                  <a:pt x="314706" y="76200"/>
                </a:lnTo>
                <a:lnTo>
                  <a:pt x="9327641" y="76200"/>
                </a:lnTo>
                <a:lnTo>
                  <a:pt x="9312147" y="63500"/>
                </a:lnTo>
                <a:lnTo>
                  <a:pt x="9296272" y="50800"/>
                </a:lnTo>
                <a:lnTo>
                  <a:pt x="9279382" y="38100"/>
                </a:lnTo>
                <a:close/>
              </a:path>
              <a:path w="9486900" h="2095500">
                <a:moveTo>
                  <a:pt x="9179306" y="1981200"/>
                </a:moveTo>
                <a:lnTo>
                  <a:pt x="306070" y="1981200"/>
                </a:lnTo>
                <a:lnTo>
                  <a:pt x="319913" y="1993900"/>
                </a:lnTo>
                <a:lnTo>
                  <a:pt x="9165209" y="1993900"/>
                </a:lnTo>
                <a:lnTo>
                  <a:pt x="9179306" y="1981200"/>
                </a:lnTo>
                <a:close/>
              </a:path>
              <a:path w="9486900" h="2095500">
                <a:moveTo>
                  <a:pt x="9219057" y="1968500"/>
                </a:moveTo>
                <a:lnTo>
                  <a:pt x="266446" y="1968500"/>
                </a:lnTo>
                <a:lnTo>
                  <a:pt x="279273" y="1981200"/>
                </a:lnTo>
                <a:lnTo>
                  <a:pt x="9205849" y="1981200"/>
                </a:lnTo>
                <a:lnTo>
                  <a:pt x="9219057" y="1968500"/>
                </a:lnTo>
                <a:close/>
              </a:path>
              <a:path w="9486900" h="2095500">
                <a:moveTo>
                  <a:pt x="312927" y="1955800"/>
                </a:moveTo>
                <a:lnTo>
                  <a:pt x="241681" y="1955800"/>
                </a:lnTo>
                <a:lnTo>
                  <a:pt x="253746" y="1968500"/>
                </a:lnTo>
                <a:lnTo>
                  <a:pt x="325627" y="1968500"/>
                </a:lnTo>
                <a:lnTo>
                  <a:pt x="312927" y="1955800"/>
                </a:lnTo>
                <a:close/>
              </a:path>
              <a:path w="9486900" h="2095500">
                <a:moveTo>
                  <a:pt x="9243695" y="1955800"/>
                </a:moveTo>
                <a:lnTo>
                  <a:pt x="9183370" y="1955800"/>
                </a:lnTo>
                <a:lnTo>
                  <a:pt x="9171178" y="1968500"/>
                </a:lnTo>
                <a:lnTo>
                  <a:pt x="9231503" y="1968500"/>
                </a:lnTo>
                <a:lnTo>
                  <a:pt x="9243695" y="1955800"/>
                </a:lnTo>
                <a:close/>
              </a:path>
              <a:path w="9486900" h="2095500">
                <a:moveTo>
                  <a:pt x="232918" y="1917700"/>
                </a:moveTo>
                <a:lnTo>
                  <a:pt x="196976" y="1917700"/>
                </a:lnTo>
                <a:lnTo>
                  <a:pt x="207390" y="1930400"/>
                </a:lnTo>
                <a:lnTo>
                  <a:pt x="218186" y="1943100"/>
                </a:lnTo>
                <a:lnTo>
                  <a:pt x="229743" y="1955800"/>
                </a:lnTo>
                <a:lnTo>
                  <a:pt x="288671" y="1955800"/>
                </a:lnTo>
                <a:lnTo>
                  <a:pt x="276987" y="1943100"/>
                </a:lnTo>
                <a:lnTo>
                  <a:pt x="265302" y="1943100"/>
                </a:lnTo>
                <a:lnTo>
                  <a:pt x="254508" y="1930400"/>
                </a:lnTo>
                <a:lnTo>
                  <a:pt x="243459" y="1930400"/>
                </a:lnTo>
                <a:lnTo>
                  <a:pt x="232918" y="1917700"/>
                </a:lnTo>
                <a:close/>
              </a:path>
              <a:path w="9486900" h="2095500">
                <a:moveTo>
                  <a:pt x="9300210" y="177800"/>
                </a:moveTo>
                <a:lnTo>
                  <a:pt x="9263888" y="177800"/>
                </a:lnTo>
                <a:lnTo>
                  <a:pt x="9273793" y="190500"/>
                </a:lnTo>
                <a:lnTo>
                  <a:pt x="9282557" y="203200"/>
                </a:lnTo>
                <a:lnTo>
                  <a:pt x="9291447" y="215900"/>
                </a:lnTo>
                <a:lnTo>
                  <a:pt x="9299956" y="215900"/>
                </a:lnTo>
                <a:lnTo>
                  <a:pt x="9307703" y="228600"/>
                </a:lnTo>
                <a:lnTo>
                  <a:pt x="9314941" y="241300"/>
                </a:lnTo>
                <a:lnTo>
                  <a:pt x="9321800" y="254000"/>
                </a:lnTo>
                <a:lnTo>
                  <a:pt x="9328404" y="266700"/>
                </a:lnTo>
                <a:lnTo>
                  <a:pt x="9333991" y="279400"/>
                </a:lnTo>
                <a:lnTo>
                  <a:pt x="9339453" y="279400"/>
                </a:lnTo>
                <a:lnTo>
                  <a:pt x="9351645" y="317500"/>
                </a:lnTo>
                <a:lnTo>
                  <a:pt x="9358376" y="368300"/>
                </a:lnTo>
                <a:lnTo>
                  <a:pt x="9359391" y="381000"/>
                </a:lnTo>
                <a:lnTo>
                  <a:pt x="9359645" y="393700"/>
                </a:lnTo>
                <a:lnTo>
                  <a:pt x="9359645" y="1701800"/>
                </a:lnTo>
                <a:lnTo>
                  <a:pt x="9358122" y="1739900"/>
                </a:lnTo>
                <a:lnTo>
                  <a:pt x="9350883" y="1778000"/>
                </a:lnTo>
                <a:lnTo>
                  <a:pt x="9338183" y="1816100"/>
                </a:lnTo>
                <a:lnTo>
                  <a:pt x="9326753" y="1841500"/>
                </a:lnTo>
                <a:lnTo>
                  <a:pt x="9320403" y="1841500"/>
                </a:lnTo>
                <a:lnTo>
                  <a:pt x="9313418" y="1854200"/>
                </a:lnTo>
                <a:lnTo>
                  <a:pt x="9305797" y="1866900"/>
                </a:lnTo>
                <a:lnTo>
                  <a:pt x="9297924" y="1879600"/>
                </a:lnTo>
                <a:lnTo>
                  <a:pt x="9289415" y="1892300"/>
                </a:lnTo>
                <a:lnTo>
                  <a:pt x="9280652" y="1892300"/>
                </a:lnTo>
                <a:lnTo>
                  <a:pt x="9271127" y="1905000"/>
                </a:lnTo>
                <a:lnTo>
                  <a:pt x="9261475" y="1917700"/>
                </a:lnTo>
                <a:lnTo>
                  <a:pt x="9251315" y="1917700"/>
                </a:lnTo>
                <a:lnTo>
                  <a:pt x="9241028" y="1930400"/>
                </a:lnTo>
                <a:lnTo>
                  <a:pt x="9229979" y="1943100"/>
                </a:lnTo>
                <a:lnTo>
                  <a:pt x="9207500" y="1943100"/>
                </a:lnTo>
                <a:lnTo>
                  <a:pt x="9195308" y="1955800"/>
                </a:lnTo>
                <a:lnTo>
                  <a:pt x="9255760" y="1955800"/>
                </a:lnTo>
                <a:lnTo>
                  <a:pt x="9267063" y="1943100"/>
                </a:lnTo>
                <a:lnTo>
                  <a:pt x="9278239" y="1930400"/>
                </a:lnTo>
                <a:lnTo>
                  <a:pt x="9288780" y="1930400"/>
                </a:lnTo>
                <a:lnTo>
                  <a:pt x="9317863" y="1892300"/>
                </a:lnTo>
                <a:lnTo>
                  <a:pt x="9342374" y="1854200"/>
                </a:lnTo>
                <a:lnTo>
                  <a:pt x="9349359" y="1854200"/>
                </a:lnTo>
                <a:lnTo>
                  <a:pt x="9355963" y="1841500"/>
                </a:lnTo>
                <a:lnTo>
                  <a:pt x="9361805" y="1828800"/>
                </a:lnTo>
                <a:lnTo>
                  <a:pt x="9367012" y="1803400"/>
                </a:lnTo>
                <a:lnTo>
                  <a:pt x="9371711" y="1790700"/>
                </a:lnTo>
                <a:lnTo>
                  <a:pt x="9381616" y="1752600"/>
                </a:lnTo>
                <a:lnTo>
                  <a:pt x="9385045" y="1701800"/>
                </a:lnTo>
                <a:lnTo>
                  <a:pt x="9385045" y="393700"/>
                </a:lnTo>
                <a:lnTo>
                  <a:pt x="9383649" y="355600"/>
                </a:lnTo>
                <a:lnTo>
                  <a:pt x="9376156" y="317500"/>
                </a:lnTo>
                <a:lnTo>
                  <a:pt x="9362566" y="279400"/>
                </a:lnTo>
                <a:lnTo>
                  <a:pt x="9343263" y="241300"/>
                </a:lnTo>
                <a:lnTo>
                  <a:pt x="9319133" y="203200"/>
                </a:lnTo>
                <a:lnTo>
                  <a:pt x="9309862" y="190500"/>
                </a:lnTo>
                <a:lnTo>
                  <a:pt x="9300210" y="177800"/>
                </a:lnTo>
                <a:close/>
              </a:path>
              <a:path w="9486900" h="2095500">
                <a:moveTo>
                  <a:pt x="246125" y="165100"/>
                </a:moveTo>
                <a:lnTo>
                  <a:pt x="198120" y="165100"/>
                </a:lnTo>
                <a:lnTo>
                  <a:pt x="187960" y="177800"/>
                </a:lnTo>
                <a:lnTo>
                  <a:pt x="160274" y="215900"/>
                </a:lnTo>
                <a:lnTo>
                  <a:pt x="137413" y="254000"/>
                </a:lnTo>
                <a:lnTo>
                  <a:pt x="119761" y="292100"/>
                </a:lnTo>
                <a:lnTo>
                  <a:pt x="107950" y="330200"/>
                </a:lnTo>
                <a:lnTo>
                  <a:pt x="102235" y="368300"/>
                </a:lnTo>
                <a:lnTo>
                  <a:pt x="101726" y="1701800"/>
                </a:lnTo>
                <a:lnTo>
                  <a:pt x="102235" y="1727200"/>
                </a:lnTo>
                <a:lnTo>
                  <a:pt x="107441" y="1765300"/>
                </a:lnTo>
                <a:lnTo>
                  <a:pt x="119125" y="1803400"/>
                </a:lnTo>
                <a:lnTo>
                  <a:pt x="136525" y="1841500"/>
                </a:lnTo>
                <a:lnTo>
                  <a:pt x="159258" y="1879600"/>
                </a:lnTo>
                <a:lnTo>
                  <a:pt x="186562" y="1917700"/>
                </a:lnTo>
                <a:lnTo>
                  <a:pt x="223012" y="1917700"/>
                </a:lnTo>
                <a:lnTo>
                  <a:pt x="213613" y="1905000"/>
                </a:lnTo>
                <a:lnTo>
                  <a:pt x="204088" y="1892300"/>
                </a:lnTo>
                <a:lnTo>
                  <a:pt x="195325" y="1892300"/>
                </a:lnTo>
                <a:lnTo>
                  <a:pt x="179324" y="1866900"/>
                </a:lnTo>
                <a:lnTo>
                  <a:pt x="171831" y="1854200"/>
                </a:lnTo>
                <a:lnTo>
                  <a:pt x="164973" y="1841500"/>
                </a:lnTo>
                <a:lnTo>
                  <a:pt x="158496" y="1828800"/>
                </a:lnTo>
                <a:lnTo>
                  <a:pt x="152908" y="1816100"/>
                </a:lnTo>
                <a:lnTo>
                  <a:pt x="147447" y="1816100"/>
                </a:lnTo>
                <a:lnTo>
                  <a:pt x="135254" y="1778000"/>
                </a:lnTo>
                <a:lnTo>
                  <a:pt x="128524" y="1739900"/>
                </a:lnTo>
                <a:lnTo>
                  <a:pt x="127253" y="1701800"/>
                </a:lnTo>
                <a:lnTo>
                  <a:pt x="127253" y="393700"/>
                </a:lnTo>
                <a:lnTo>
                  <a:pt x="128777" y="355600"/>
                </a:lnTo>
                <a:lnTo>
                  <a:pt x="136016" y="317500"/>
                </a:lnTo>
                <a:lnTo>
                  <a:pt x="148716" y="279400"/>
                </a:lnTo>
                <a:lnTo>
                  <a:pt x="160147" y="254000"/>
                </a:lnTo>
                <a:lnTo>
                  <a:pt x="166497" y="254000"/>
                </a:lnTo>
                <a:lnTo>
                  <a:pt x="173609" y="241300"/>
                </a:lnTo>
                <a:lnTo>
                  <a:pt x="181101" y="228600"/>
                </a:lnTo>
                <a:lnTo>
                  <a:pt x="189102" y="215900"/>
                </a:lnTo>
                <a:lnTo>
                  <a:pt x="197485" y="203200"/>
                </a:lnTo>
                <a:lnTo>
                  <a:pt x="206375" y="203200"/>
                </a:lnTo>
                <a:lnTo>
                  <a:pt x="215646" y="190500"/>
                </a:lnTo>
                <a:lnTo>
                  <a:pt x="225298" y="177800"/>
                </a:lnTo>
                <a:lnTo>
                  <a:pt x="235585" y="177800"/>
                </a:lnTo>
                <a:lnTo>
                  <a:pt x="246125" y="165100"/>
                </a:lnTo>
                <a:close/>
              </a:path>
              <a:path w="9486900" h="2095500">
                <a:moveTo>
                  <a:pt x="9268460" y="152400"/>
                </a:moveTo>
                <a:lnTo>
                  <a:pt x="9221851" y="152400"/>
                </a:lnTo>
                <a:lnTo>
                  <a:pt x="9232518" y="165100"/>
                </a:lnTo>
                <a:lnTo>
                  <a:pt x="9243314" y="165100"/>
                </a:lnTo>
                <a:lnTo>
                  <a:pt x="9253728" y="177800"/>
                </a:lnTo>
                <a:lnTo>
                  <a:pt x="9290304" y="177800"/>
                </a:lnTo>
                <a:lnTo>
                  <a:pt x="9279509" y="165100"/>
                </a:lnTo>
                <a:lnTo>
                  <a:pt x="9268460" y="152400"/>
                </a:lnTo>
                <a:close/>
              </a:path>
              <a:path w="9486900" h="2095500">
                <a:moveTo>
                  <a:pt x="291591" y="139700"/>
                </a:moveTo>
                <a:lnTo>
                  <a:pt x="231394" y="139700"/>
                </a:lnTo>
                <a:lnTo>
                  <a:pt x="219837" y="152400"/>
                </a:lnTo>
                <a:lnTo>
                  <a:pt x="208661" y="165100"/>
                </a:lnTo>
                <a:lnTo>
                  <a:pt x="256794" y="165100"/>
                </a:lnTo>
                <a:lnTo>
                  <a:pt x="268350" y="152400"/>
                </a:lnTo>
                <a:lnTo>
                  <a:pt x="279526" y="152400"/>
                </a:lnTo>
                <a:lnTo>
                  <a:pt x="291591" y="139700"/>
                </a:lnTo>
                <a:close/>
              </a:path>
              <a:path w="9486900" h="2095500">
                <a:moveTo>
                  <a:pt x="9233281" y="127000"/>
                </a:moveTo>
                <a:lnTo>
                  <a:pt x="9161272" y="127000"/>
                </a:lnTo>
                <a:lnTo>
                  <a:pt x="9173972" y="139700"/>
                </a:lnTo>
                <a:lnTo>
                  <a:pt x="9198356" y="139700"/>
                </a:lnTo>
                <a:lnTo>
                  <a:pt x="9209786" y="152400"/>
                </a:lnTo>
                <a:lnTo>
                  <a:pt x="9257030" y="152400"/>
                </a:lnTo>
                <a:lnTo>
                  <a:pt x="9245218" y="139700"/>
                </a:lnTo>
                <a:lnTo>
                  <a:pt x="9233281" y="127000"/>
                </a:lnTo>
                <a:close/>
              </a:path>
              <a:path w="9486900" h="2095500">
                <a:moveTo>
                  <a:pt x="315849" y="127000"/>
                </a:moveTo>
                <a:lnTo>
                  <a:pt x="255524" y="127000"/>
                </a:lnTo>
                <a:lnTo>
                  <a:pt x="243077" y="139700"/>
                </a:lnTo>
                <a:lnTo>
                  <a:pt x="303657" y="139700"/>
                </a:lnTo>
                <a:lnTo>
                  <a:pt x="315849" y="127000"/>
                </a:lnTo>
                <a:close/>
              </a:path>
              <a:path w="9486900" h="2095500">
                <a:moveTo>
                  <a:pt x="9207754" y="114300"/>
                </a:moveTo>
                <a:lnTo>
                  <a:pt x="281050" y="114300"/>
                </a:lnTo>
                <a:lnTo>
                  <a:pt x="267970" y="127000"/>
                </a:lnTo>
                <a:lnTo>
                  <a:pt x="9220454" y="127000"/>
                </a:lnTo>
                <a:lnTo>
                  <a:pt x="9207754" y="114300"/>
                </a:lnTo>
                <a:close/>
              </a:path>
              <a:path w="9486900" h="2095500">
                <a:moveTo>
                  <a:pt x="9167114" y="101600"/>
                </a:moveTo>
                <a:lnTo>
                  <a:pt x="321690" y="101600"/>
                </a:lnTo>
                <a:lnTo>
                  <a:pt x="307721" y="114300"/>
                </a:lnTo>
                <a:lnTo>
                  <a:pt x="9180957" y="114300"/>
                </a:lnTo>
                <a:lnTo>
                  <a:pt x="9167114" y="101600"/>
                </a:lnTo>
                <a:close/>
              </a:path>
              <a:path w="9486900" h="2095500">
                <a:moveTo>
                  <a:pt x="9327641" y="76200"/>
                </a:moveTo>
                <a:lnTo>
                  <a:pt x="9172829" y="76200"/>
                </a:lnTo>
                <a:lnTo>
                  <a:pt x="9187941" y="88900"/>
                </a:lnTo>
                <a:lnTo>
                  <a:pt x="9342501" y="88900"/>
                </a:lnTo>
                <a:lnTo>
                  <a:pt x="9327641" y="76200"/>
                </a:lnTo>
                <a:close/>
              </a:path>
              <a:path w="9486900" h="2095500">
                <a:moveTo>
                  <a:pt x="9227058" y="12700"/>
                </a:moveTo>
                <a:lnTo>
                  <a:pt x="256794" y="12700"/>
                </a:lnTo>
                <a:lnTo>
                  <a:pt x="238887" y="25400"/>
                </a:lnTo>
                <a:lnTo>
                  <a:pt x="221741" y="38100"/>
                </a:lnTo>
                <a:lnTo>
                  <a:pt x="9262745" y="38100"/>
                </a:lnTo>
                <a:lnTo>
                  <a:pt x="9245091" y="25400"/>
                </a:lnTo>
                <a:lnTo>
                  <a:pt x="9227058" y="12700"/>
                </a:lnTo>
                <a:close/>
              </a:path>
              <a:path w="9486900" h="2095500">
                <a:moveTo>
                  <a:pt x="9190101" y="0"/>
                </a:moveTo>
                <a:lnTo>
                  <a:pt x="312927" y="0"/>
                </a:lnTo>
                <a:lnTo>
                  <a:pt x="293877" y="12700"/>
                </a:lnTo>
                <a:lnTo>
                  <a:pt x="9208897" y="12700"/>
                </a:lnTo>
                <a:lnTo>
                  <a:pt x="919010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6831" y="6480047"/>
            <a:ext cx="142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嵩</a:t>
            </a:r>
            <a:r>
              <a:rPr sz="4800" b="1" spc="-100" dirty="0">
                <a:latin typeface="微软雅黑"/>
                <a:cs typeface="微软雅黑"/>
              </a:rPr>
              <a:t> </a:t>
            </a:r>
            <a:r>
              <a:rPr sz="4800" b="1" dirty="0">
                <a:latin typeface="微软雅黑"/>
                <a:cs typeface="微软雅黑"/>
              </a:rPr>
              <a:t>天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66319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各编程语言的历史使命</a:t>
            </a:r>
            <a:endParaRPr sz="52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1123" y="2513837"/>
          <a:ext cx="15342867" cy="5265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4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57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800" b="1" dirty="0">
                          <a:latin typeface="微软雅黑"/>
                          <a:cs typeface="微软雅黑"/>
                        </a:rPr>
                        <a:t>编程语言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800" b="1" dirty="0">
                          <a:latin typeface="微软雅黑"/>
                          <a:cs typeface="微软雅黑"/>
                        </a:rPr>
                        <a:t>学习内容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800" b="1" dirty="0">
                          <a:latin typeface="微软雅黑"/>
                          <a:cs typeface="微软雅黑"/>
                        </a:rPr>
                        <a:t>语言本质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800" b="1" dirty="0">
                          <a:latin typeface="微软雅黑"/>
                          <a:cs typeface="微软雅黑"/>
                        </a:rPr>
                        <a:t>解决问题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800" b="1" dirty="0">
                          <a:latin typeface="微软雅黑"/>
                          <a:cs typeface="微软雅黑"/>
                        </a:rPr>
                        <a:t>适用岗位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C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指针、内存、数据类型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理解计算机系统结构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性能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系统底层开发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800" spc="-30" dirty="0">
                          <a:latin typeface="微软雅黑"/>
                          <a:cs typeface="微软雅黑"/>
                        </a:rPr>
                        <a:t>Java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575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对象、跨平台、运行时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575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理解主客体关系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575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跨平台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575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网络后台及APP开发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575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spc="-5" dirty="0">
                          <a:latin typeface="微软雅黑"/>
                          <a:cs typeface="微软雅黑"/>
                        </a:rPr>
                        <a:t>C++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对象、多态、继承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理解主客体关系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大规模程序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应用类特定方向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spc="-15" dirty="0">
                          <a:latin typeface="微软雅黑"/>
                          <a:cs typeface="微软雅黑"/>
                        </a:rPr>
                        <a:t>VB/VC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对象、按钮、文本框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理解交互逻辑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桌面交互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不确定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7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Python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编程逻辑、第三方库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理解问题求解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各类问题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大数据/人工智能等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28638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C0504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744" y="368045"/>
            <a:ext cx="66319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各编程语言的历史使命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538" y="4510277"/>
            <a:ext cx="15020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各编程语言使命不同，Python是计算时代演进的选择！</a:t>
            </a:r>
            <a:endParaRPr sz="4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52691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再看计算条件…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8783" y="3102101"/>
            <a:ext cx="1240472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计算机性能已经不是解决一般问题的瓶颈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大数据、云计算、物联网、信息安</a:t>
            </a:r>
            <a:r>
              <a:rPr sz="3200" spc="5" dirty="0">
                <a:latin typeface="微软雅黑"/>
                <a:cs typeface="微软雅黑"/>
              </a:rPr>
              <a:t>全</a:t>
            </a:r>
            <a:r>
              <a:rPr sz="3200" spc="-5" dirty="0">
                <a:latin typeface="微软雅黑"/>
                <a:cs typeface="微软雅黑"/>
              </a:rPr>
              <a:t>、</a:t>
            </a:r>
            <a:r>
              <a:rPr sz="3200" dirty="0">
                <a:latin typeface="微软雅黑"/>
                <a:cs typeface="微软雅黑"/>
              </a:rPr>
              <a:t>人工智能等需求爆发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计算领域核心矛盾转化为产量、效率和方</a:t>
            </a:r>
            <a:r>
              <a:rPr sz="3200" dirty="0">
                <a:latin typeface="微软雅黑"/>
                <a:cs typeface="微软雅黑"/>
              </a:rPr>
              <a:t>法</a:t>
            </a:r>
            <a:r>
              <a:rPr sz="3200" spc="-5" dirty="0">
                <a:latin typeface="微软雅黑"/>
                <a:cs typeface="微软雅黑"/>
              </a:rPr>
              <a:t>的不足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在2018年及以后，面对应用导向计算需求，该使用什么编程</a:t>
            </a:r>
            <a:r>
              <a:rPr sz="3200" dirty="0">
                <a:latin typeface="微软雅黑"/>
                <a:cs typeface="微软雅黑"/>
              </a:rPr>
              <a:t>语</a:t>
            </a:r>
            <a:r>
              <a:rPr sz="3200" spc="-5" dirty="0">
                <a:latin typeface="微软雅黑"/>
                <a:cs typeface="微软雅黑"/>
              </a:rPr>
              <a:t>言？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5826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sz="5200" b="0" spc="10" dirty="0">
                <a:solidFill>
                  <a:srgbClr val="000000"/>
                </a:solidFill>
                <a:latin typeface="微软雅黑"/>
                <a:cs typeface="微软雅黑"/>
              </a:rPr>
              <a:t>y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tho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语言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216026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2398" y="2384298"/>
            <a:ext cx="36474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是通用语言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0263" y="3419093"/>
            <a:ext cx="952500" cy="951865"/>
          </a:xfrm>
          <a:custGeom>
            <a:avLst/>
            <a:gdLst/>
            <a:ahLst/>
            <a:cxnLst/>
            <a:rect l="l" t="t" r="r" b="b"/>
            <a:pathLst>
              <a:path w="952500" h="951864">
                <a:moveTo>
                  <a:pt x="476250" y="0"/>
                </a:moveTo>
                <a:lnTo>
                  <a:pt x="427557" y="2457"/>
                </a:lnTo>
                <a:lnTo>
                  <a:pt x="380271" y="9670"/>
                </a:lnTo>
                <a:lnTo>
                  <a:pt x="334631" y="21398"/>
                </a:lnTo>
                <a:lnTo>
                  <a:pt x="290875" y="37403"/>
                </a:lnTo>
                <a:lnTo>
                  <a:pt x="249244" y="57445"/>
                </a:lnTo>
                <a:lnTo>
                  <a:pt x="209977" y="81284"/>
                </a:lnTo>
                <a:lnTo>
                  <a:pt x="173314" y="108682"/>
                </a:lnTo>
                <a:lnTo>
                  <a:pt x="139493" y="139398"/>
                </a:lnTo>
                <a:lnTo>
                  <a:pt x="108755" y="173193"/>
                </a:lnTo>
                <a:lnTo>
                  <a:pt x="81338" y="209829"/>
                </a:lnTo>
                <a:lnTo>
                  <a:pt x="57482" y="249064"/>
                </a:lnTo>
                <a:lnTo>
                  <a:pt x="37427" y="290661"/>
                </a:lnTo>
                <a:lnTo>
                  <a:pt x="21411" y="334379"/>
                </a:lnTo>
                <a:lnTo>
                  <a:pt x="9676" y="379979"/>
                </a:lnTo>
                <a:lnTo>
                  <a:pt x="2458" y="427222"/>
                </a:lnTo>
                <a:lnTo>
                  <a:pt x="0" y="475868"/>
                </a:lnTo>
                <a:lnTo>
                  <a:pt x="2458" y="524515"/>
                </a:lnTo>
                <a:lnTo>
                  <a:pt x="9676" y="571758"/>
                </a:lnTo>
                <a:lnTo>
                  <a:pt x="21411" y="617358"/>
                </a:lnTo>
                <a:lnTo>
                  <a:pt x="37427" y="661076"/>
                </a:lnTo>
                <a:lnTo>
                  <a:pt x="57482" y="702673"/>
                </a:lnTo>
                <a:lnTo>
                  <a:pt x="81338" y="741908"/>
                </a:lnTo>
                <a:lnTo>
                  <a:pt x="108755" y="778544"/>
                </a:lnTo>
                <a:lnTo>
                  <a:pt x="139493" y="812339"/>
                </a:lnTo>
                <a:lnTo>
                  <a:pt x="173314" y="843055"/>
                </a:lnTo>
                <a:lnTo>
                  <a:pt x="209977" y="870453"/>
                </a:lnTo>
                <a:lnTo>
                  <a:pt x="249244" y="894292"/>
                </a:lnTo>
                <a:lnTo>
                  <a:pt x="290875" y="914334"/>
                </a:lnTo>
                <a:lnTo>
                  <a:pt x="334631" y="930339"/>
                </a:lnTo>
                <a:lnTo>
                  <a:pt x="380271" y="942067"/>
                </a:lnTo>
                <a:lnTo>
                  <a:pt x="427557" y="949280"/>
                </a:lnTo>
                <a:lnTo>
                  <a:pt x="476250" y="951738"/>
                </a:lnTo>
                <a:lnTo>
                  <a:pt x="524942" y="949280"/>
                </a:lnTo>
                <a:lnTo>
                  <a:pt x="572228" y="942067"/>
                </a:lnTo>
                <a:lnTo>
                  <a:pt x="617868" y="930339"/>
                </a:lnTo>
                <a:lnTo>
                  <a:pt x="661624" y="914334"/>
                </a:lnTo>
                <a:lnTo>
                  <a:pt x="703255" y="894292"/>
                </a:lnTo>
                <a:lnTo>
                  <a:pt x="742522" y="870453"/>
                </a:lnTo>
                <a:lnTo>
                  <a:pt x="779185" y="843055"/>
                </a:lnTo>
                <a:lnTo>
                  <a:pt x="813006" y="812339"/>
                </a:lnTo>
                <a:lnTo>
                  <a:pt x="843744" y="778544"/>
                </a:lnTo>
                <a:lnTo>
                  <a:pt x="871161" y="741908"/>
                </a:lnTo>
                <a:lnTo>
                  <a:pt x="895017" y="702673"/>
                </a:lnTo>
                <a:lnTo>
                  <a:pt x="915072" y="661076"/>
                </a:lnTo>
                <a:lnTo>
                  <a:pt x="931088" y="617358"/>
                </a:lnTo>
                <a:lnTo>
                  <a:pt x="942823" y="571758"/>
                </a:lnTo>
                <a:lnTo>
                  <a:pt x="950041" y="524515"/>
                </a:lnTo>
                <a:lnTo>
                  <a:pt x="952500" y="475868"/>
                </a:lnTo>
                <a:lnTo>
                  <a:pt x="950041" y="427222"/>
                </a:lnTo>
                <a:lnTo>
                  <a:pt x="942823" y="379979"/>
                </a:lnTo>
                <a:lnTo>
                  <a:pt x="931088" y="334379"/>
                </a:lnTo>
                <a:lnTo>
                  <a:pt x="915072" y="290661"/>
                </a:lnTo>
                <a:lnTo>
                  <a:pt x="895017" y="249064"/>
                </a:lnTo>
                <a:lnTo>
                  <a:pt x="871161" y="209829"/>
                </a:lnTo>
                <a:lnTo>
                  <a:pt x="843744" y="173193"/>
                </a:lnTo>
                <a:lnTo>
                  <a:pt x="813006" y="139398"/>
                </a:lnTo>
                <a:lnTo>
                  <a:pt x="779185" y="108682"/>
                </a:lnTo>
                <a:lnTo>
                  <a:pt x="742522" y="81284"/>
                </a:lnTo>
                <a:lnTo>
                  <a:pt x="703255" y="57445"/>
                </a:lnTo>
                <a:lnTo>
                  <a:pt x="661624" y="37403"/>
                </a:lnTo>
                <a:lnTo>
                  <a:pt x="617868" y="21398"/>
                </a:lnTo>
                <a:lnTo>
                  <a:pt x="572228" y="9670"/>
                </a:lnTo>
                <a:lnTo>
                  <a:pt x="524942" y="2457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2398" y="3643121"/>
            <a:ext cx="36474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是脚本语言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0263" y="4677155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2398" y="4901438"/>
            <a:ext cx="36474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是胶水语言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0263" y="5938265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499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22398" y="6162294"/>
            <a:ext cx="40792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是跨平台语言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0263" y="7152131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44395" y="2213356"/>
            <a:ext cx="363220" cy="5709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1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0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2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16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2398" y="7376667"/>
            <a:ext cx="40792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是多模型语言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8080" y="994409"/>
            <a:ext cx="8820150" cy="5880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17226" y="6957872"/>
            <a:ext cx="3351529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latin typeface="微软雅黑"/>
                <a:cs typeface="微软雅黑"/>
              </a:rPr>
              <a:t>Guido </a:t>
            </a:r>
            <a:r>
              <a:rPr sz="2800" b="1" spc="-20" dirty="0">
                <a:latin typeface="微软雅黑"/>
                <a:cs typeface="微软雅黑"/>
              </a:rPr>
              <a:t>van</a:t>
            </a:r>
            <a:r>
              <a:rPr sz="2800" b="1" spc="-75" dirty="0">
                <a:latin typeface="微软雅黑"/>
                <a:cs typeface="微软雅黑"/>
              </a:rPr>
              <a:t> </a:t>
            </a:r>
            <a:r>
              <a:rPr sz="2800" b="1" spc="-20" dirty="0">
                <a:latin typeface="微软雅黑"/>
                <a:cs typeface="微软雅黑"/>
              </a:rPr>
              <a:t>Rossum</a:t>
            </a:r>
            <a:endParaRPr sz="2800">
              <a:latin typeface="微软雅黑"/>
              <a:cs typeface="微软雅黑"/>
            </a:endParaRPr>
          </a:p>
          <a:p>
            <a:pPr marL="2540" algn="ctr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latin typeface="微软雅黑"/>
                <a:cs typeface="微软雅黑"/>
              </a:rPr>
              <a:t>Python</a:t>
            </a:r>
            <a:r>
              <a:rPr sz="2800" b="1" dirty="0">
                <a:latin typeface="微软雅黑"/>
                <a:cs typeface="微软雅黑"/>
              </a:rPr>
              <a:t>语言创立者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4069" y="2699765"/>
            <a:ext cx="6075045" cy="2520950"/>
          </a:xfrm>
          <a:custGeom>
            <a:avLst/>
            <a:gdLst/>
            <a:ahLst/>
            <a:cxnLst/>
            <a:rect l="l" t="t" r="r" b="b"/>
            <a:pathLst>
              <a:path w="6075044" h="2520950">
                <a:moveTo>
                  <a:pt x="0" y="420115"/>
                </a:moveTo>
                <a:lnTo>
                  <a:pt x="2826" y="371120"/>
                </a:lnTo>
                <a:lnTo>
                  <a:pt x="11095" y="323785"/>
                </a:lnTo>
                <a:lnTo>
                  <a:pt x="24491" y="278426"/>
                </a:lnTo>
                <a:lnTo>
                  <a:pt x="42700" y="235357"/>
                </a:lnTo>
                <a:lnTo>
                  <a:pt x="65405" y="194894"/>
                </a:lnTo>
                <a:lnTo>
                  <a:pt x="92293" y="157352"/>
                </a:lnTo>
                <a:lnTo>
                  <a:pt x="123047" y="123047"/>
                </a:lnTo>
                <a:lnTo>
                  <a:pt x="157352" y="92293"/>
                </a:lnTo>
                <a:lnTo>
                  <a:pt x="194894" y="65405"/>
                </a:lnTo>
                <a:lnTo>
                  <a:pt x="235357" y="42700"/>
                </a:lnTo>
                <a:lnTo>
                  <a:pt x="278426" y="24491"/>
                </a:lnTo>
                <a:lnTo>
                  <a:pt x="323785" y="11095"/>
                </a:lnTo>
                <a:lnTo>
                  <a:pt x="371120" y="2826"/>
                </a:lnTo>
                <a:lnTo>
                  <a:pt x="420115" y="0"/>
                </a:lnTo>
                <a:lnTo>
                  <a:pt x="5654547" y="0"/>
                </a:lnTo>
                <a:lnTo>
                  <a:pt x="5703543" y="2826"/>
                </a:lnTo>
                <a:lnTo>
                  <a:pt x="5750878" y="11095"/>
                </a:lnTo>
                <a:lnTo>
                  <a:pt x="5796237" y="24491"/>
                </a:lnTo>
                <a:lnTo>
                  <a:pt x="5839306" y="42700"/>
                </a:lnTo>
                <a:lnTo>
                  <a:pt x="5879769" y="65405"/>
                </a:lnTo>
                <a:lnTo>
                  <a:pt x="5917311" y="92293"/>
                </a:lnTo>
                <a:lnTo>
                  <a:pt x="5951616" y="123047"/>
                </a:lnTo>
                <a:lnTo>
                  <a:pt x="5982370" y="157352"/>
                </a:lnTo>
                <a:lnTo>
                  <a:pt x="6009258" y="194894"/>
                </a:lnTo>
                <a:lnTo>
                  <a:pt x="6031963" y="235357"/>
                </a:lnTo>
                <a:lnTo>
                  <a:pt x="6050172" y="278426"/>
                </a:lnTo>
                <a:lnTo>
                  <a:pt x="6063568" y="323785"/>
                </a:lnTo>
                <a:lnTo>
                  <a:pt x="6071837" y="371120"/>
                </a:lnTo>
                <a:lnTo>
                  <a:pt x="6074664" y="420115"/>
                </a:lnTo>
                <a:lnTo>
                  <a:pt x="6074664" y="2100579"/>
                </a:lnTo>
                <a:lnTo>
                  <a:pt x="6071837" y="2149575"/>
                </a:lnTo>
                <a:lnTo>
                  <a:pt x="6063568" y="2196910"/>
                </a:lnTo>
                <a:lnTo>
                  <a:pt x="6050172" y="2242269"/>
                </a:lnTo>
                <a:lnTo>
                  <a:pt x="6031963" y="2285338"/>
                </a:lnTo>
                <a:lnTo>
                  <a:pt x="6009258" y="2325801"/>
                </a:lnTo>
                <a:lnTo>
                  <a:pt x="5982370" y="2363343"/>
                </a:lnTo>
                <a:lnTo>
                  <a:pt x="5951616" y="2397648"/>
                </a:lnTo>
                <a:lnTo>
                  <a:pt x="5917311" y="2428402"/>
                </a:lnTo>
                <a:lnTo>
                  <a:pt x="5879769" y="2455290"/>
                </a:lnTo>
                <a:lnTo>
                  <a:pt x="5839306" y="2477995"/>
                </a:lnTo>
                <a:lnTo>
                  <a:pt x="5796237" y="2496204"/>
                </a:lnTo>
                <a:lnTo>
                  <a:pt x="5750878" y="2509600"/>
                </a:lnTo>
                <a:lnTo>
                  <a:pt x="5703543" y="2517869"/>
                </a:lnTo>
                <a:lnTo>
                  <a:pt x="5654547" y="2520695"/>
                </a:lnTo>
                <a:lnTo>
                  <a:pt x="420115" y="2520695"/>
                </a:lnTo>
                <a:lnTo>
                  <a:pt x="371120" y="2517869"/>
                </a:lnTo>
                <a:lnTo>
                  <a:pt x="323785" y="2509600"/>
                </a:lnTo>
                <a:lnTo>
                  <a:pt x="278426" y="2496204"/>
                </a:lnTo>
                <a:lnTo>
                  <a:pt x="235357" y="2477995"/>
                </a:lnTo>
                <a:lnTo>
                  <a:pt x="194894" y="2455290"/>
                </a:lnTo>
                <a:lnTo>
                  <a:pt x="157352" y="2428402"/>
                </a:lnTo>
                <a:lnTo>
                  <a:pt x="123047" y="2397648"/>
                </a:lnTo>
                <a:lnTo>
                  <a:pt x="92293" y="2363343"/>
                </a:lnTo>
                <a:lnTo>
                  <a:pt x="65405" y="2325801"/>
                </a:lnTo>
                <a:lnTo>
                  <a:pt x="42700" y="2285338"/>
                </a:lnTo>
                <a:lnTo>
                  <a:pt x="24491" y="2242269"/>
                </a:lnTo>
                <a:lnTo>
                  <a:pt x="11095" y="2196910"/>
                </a:lnTo>
                <a:lnTo>
                  <a:pt x="2826" y="2149575"/>
                </a:lnTo>
                <a:lnTo>
                  <a:pt x="0" y="2100579"/>
                </a:lnTo>
                <a:lnTo>
                  <a:pt x="0" y="420115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66376" y="2858875"/>
            <a:ext cx="5427345" cy="21831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400" b="0" spc="-5" dirty="0">
                <a:solidFill>
                  <a:srgbClr val="000000"/>
                </a:solidFill>
                <a:latin typeface="微软雅黑"/>
                <a:cs typeface="微软雅黑"/>
              </a:rPr>
              <a:t>Python快速入门</a:t>
            </a:r>
            <a:endParaRPr sz="4400" dirty="0">
              <a:latin typeface="微软雅黑"/>
              <a:cs typeface="微软雅黑"/>
            </a:endParaRPr>
          </a:p>
          <a:p>
            <a:pPr marL="335280">
              <a:lnSpc>
                <a:spcPct val="100000"/>
              </a:lnSpc>
              <a:spcBef>
                <a:spcPts val="1360"/>
              </a:spcBef>
            </a:pPr>
            <a:r>
              <a:rPr sz="8000" spc="-5" dirty="0">
                <a:solidFill>
                  <a:srgbClr val="000000"/>
                </a:solidFill>
              </a:rPr>
              <a:t>编译和解释</a:t>
            </a:r>
            <a:endParaRPr sz="8000" dirty="0"/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9715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编程语言的执行方式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216026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395" y="2337307"/>
            <a:ext cx="2809240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967105" algn="l"/>
              </a:tabLst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	</a:t>
            </a:r>
            <a:r>
              <a:rPr sz="3600" b="1" spc="20" dirty="0">
                <a:latin typeface="微软雅黑"/>
                <a:cs typeface="微软雅黑"/>
              </a:rPr>
              <a:t>编译执行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3063" y="3969638"/>
            <a:ext cx="2353945" cy="1268095"/>
          </a:xfrm>
          <a:custGeom>
            <a:avLst/>
            <a:gdLst/>
            <a:ahLst/>
            <a:cxnLst/>
            <a:rect l="l" t="t" r="r" b="b"/>
            <a:pathLst>
              <a:path w="2353945" h="1268095">
                <a:moveTo>
                  <a:pt x="0" y="633984"/>
                </a:moveTo>
                <a:lnTo>
                  <a:pt x="6471" y="567101"/>
                </a:lnTo>
                <a:lnTo>
                  <a:pt x="25451" y="502224"/>
                </a:lnTo>
                <a:lnTo>
                  <a:pt x="56288" y="439705"/>
                </a:lnTo>
                <a:lnTo>
                  <a:pt x="98334" y="379892"/>
                </a:lnTo>
                <a:lnTo>
                  <a:pt x="123355" y="351111"/>
                </a:lnTo>
                <a:lnTo>
                  <a:pt x="150935" y="323137"/>
                </a:lnTo>
                <a:lnTo>
                  <a:pt x="180991" y="296016"/>
                </a:lnTo>
                <a:lnTo>
                  <a:pt x="213443" y="269791"/>
                </a:lnTo>
                <a:lnTo>
                  <a:pt x="248208" y="244505"/>
                </a:lnTo>
                <a:lnTo>
                  <a:pt x="285205" y="220203"/>
                </a:lnTo>
                <a:lnTo>
                  <a:pt x="324354" y="196928"/>
                </a:lnTo>
                <a:lnTo>
                  <a:pt x="365572" y="174724"/>
                </a:lnTo>
                <a:lnTo>
                  <a:pt x="408779" y="153635"/>
                </a:lnTo>
                <a:lnTo>
                  <a:pt x="453893" y="133705"/>
                </a:lnTo>
                <a:lnTo>
                  <a:pt x="500832" y="114978"/>
                </a:lnTo>
                <a:lnTo>
                  <a:pt x="549516" y="97497"/>
                </a:lnTo>
                <a:lnTo>
                  <a:pt x="599863" y="81306"/>
                </a:lnTo>
                <a:lnTo>
                  <a:pt x="651792" y="66449"/>
                </a:lnTo>
                <a:lnTo>
                  <a:pt x="705221" y="52971"/>
                </a:lnTo>
                <a:lnTo>
                  <a:pt x="760070" y="40913"/>
                </a:lnTo>
                <a:lnTo>
                  <a:pt x="816256" y="30321"/>
                </a:lnTo>
                <a:lnTo>
                  <a:pt x="873698" y="21239"/>
                </a:lnTo>
                <a:lnTo>
                  <a:pt x="932315" y="13710"/>
                </a:lnTo>
                <a:lnTo>
                  <a:pt x="992026" y="7777"/>
                </a:lnTo>
                <a:lnTo>
                  <a:pt x="1052750" y="3485"/>
                </a:lnTo>
                <a:lnTo>
                  <a:pt x="1114404" y="878"/>
                </a:lnTo>
                <a:lnTo>
                  <a:pt x="1176909" y="0"/>
                </a:lnTo>
                <a:lnTo>
                  <a:pt x="1239413" y="878"/>
                </a:lnTo>
                <a:lnTo>
                  <a:pt x="1301067" y="3485"/>
                </a:lnTo>
                <a:lnTo>
                  <a:pt x="1361791" y="7777"/>
                </a:lnTo>
                <a:lnTo>
                  <a:pt x="1421502" y="13710"/>
                </a:lnTo>
                <a:lnTo>
                  <a:pt x="1480119" y="21239"/>
                </a:lnTo>
                <a:lnTo>
                  <a:pt x="1537561" y="30321"/>
                </a:lnTo>
                <a:lnTo>
                  <a:pt x="1593747" y="40913"/>
                </a:lnTo>
                <a:lnTo>
                  <a:pt x="1648596" y="52971"/>
                </a:lnTo>
                <a:lnTo>
                  <a:pt x="1702025" y="66449"/>
                </a:lnTo>
                <a:lnTo>
                  <a:pt x="1753954" y="81306"/>
                </a:lnTo>
                <a:lnTo>
                  <a:pt x="1804301" y="97497"/>
                </a:lnTo>
                <a:lnTo>
                  <a:pt x="1852985" y="114978"/>
                </a:lnTo>
                <a:lnTo>
                  <a:pt x="1899924" y="133705"/>
                </a:lnTo>
                <a:lnTo>
                  <a:pt x="1945038" y="153635"/>
                </a:lnTo>
                <a:lnTo>
                  <a:pt x="1988245" y="174724"/>
                </a:lnTo>
                <a:lnTo>
                  <a:pt x="2029463" y="196928"/>
                </a:lnTo>
                <a:lnTo>
                  <a:pt x="2068612" y="220203"/>
                </a:lnTo>
                <a:lnTo>
                  <a:pt x="2105609" y="244505"/>
                </a:lnTo>
                <a:lnTo>
                  <a:pt x="2140374" y="269791"/>
                </a:lnTo>
                <a:lnTo>
                  <a:pt x="2172826" y="296016"/>
                </a:lnTo>
                <a:lnTo>
                  <a:pt x="2202882" y="323137"/>
                </a:lnTo>
                <a:lnTo>
                  <a:pt x="2230462" y="351111"/>
                </a:lnTo>
                <a:lnTo>
                  <a:pt x="2255483" y="379892"/>
                </a:lnTo>
                <a:lnTo>
                  <a:pt x="2297529" y="439705"/>
                </a:lnTo>
                <a:lnTo>
                  <a:pt x="2328366" y="502224"/>
                </a:lnTo>
                <a:lnTo>
                  <a:pt x="2347346" y="567101"/>
                </a:lnTo>
                <a:lnTo>
                  <a:pt x="2353817" y="633984"/>
                </a:lnTo>
                <a:lnTo>
                  <a:pt x="2352186" y="667654"/>
                </a:lnTo>
                <a:lnTo>
                  <a:pt x="2339379" y="733577"/>
                </a:lnTo>
                <a:lnTo>
                  <a:pt x="2314389" y="797319"/>
                </a:lnTo>
                <a:lnTo>
                  <a:pt x="2277866" y="858529"/>
                </a:lnTo>
                <a:lnTo>
                  <a:pt x="2230462" y="916856"/>
                </a:lnTo>
                <a:lnTo>
                  <a:pt x="2202882" y="944830"/>
                </a:lnTo>
                <a:lnTo>
                  <a:pt x="2172826" y="971951"/>
                </a:lnTo>
                <a:lnTo>
                  <a:pt x="2140374" y="998176"/>
                </a:lnTo>
                <a:lnTo>
                  <a:pt x="2105609" y="1023462"/>
                </a:lnTo>
                <a:lnTo>
                  <a:pt x="2068612" y="1047764"/>
                </a:lnTo>
                <a:lnTo>
                  <a:pt x="2029463" y="1071039"/>
                </a:lnTo>
                <a:lnTo>
                  <a:pt x="1988245" y="1093243"/>
                </a:lnTo>
                <a:lnTo>
                  <a:pt x="1945038" y="1114332"/>
                </a:lnTo>
                <a:lnTo>
                  <a:pt x="1899924" y="1134262"/>
                </a:lnTo>
                <a:lnTo>
                  <a:pt x="1852985" y="1152989"/>
                </a:lnTo>
                <a:lnTo>
                  <a:pt x="1804301" y="1170470"/>
                </a:lnTo>
                <a:lnTo>
                  <a:pt x="1753954" y="1186661"/>
                </a:lnTo>
                <a:lnTo>
                  <a:pt x="1702025" y="1201518"/>
                </a:lnTo>
                <a:lnTo>
                  <a:pt x="1648596" y="1214996"/>
                </a:lnTo>
                <a:lnTo>
                  <a:pt x="1593747" y="1227054"/>
                </a:lnTo>
                <a:lnTo>
                  <a:pt x="1537561" y="1237646"/>
                </a:lnTo>
                <a:lnTo>
                  <a:pt x="1480119" y="1246728"/>
                </a:lnTo>
                <a:lnTo>
                  <a:pt x="1421502" y="1254257"/>
                </a:lnTo>
                <a:lnTo>
                  <a:pt x="1361791" y="1260190"/>
                </a:lnTo>
                <a:lnTo>
                  <a:pt x="1301067" y="1264482"/>
                </a:lnTo>
                <a:lnTo>
                  <a:pt x="1239413" y="1267089"/>
                </a:lnTo>
                <a:lnTo>
                  <a:pt x="1176909" y="1267968"/>
                </a:lnTo>
                <a:lnTo>
                  <a:pt x="1114404" y="1267089"/>
                </a:lnTo>
                <a:lnTo>
                  <a:pt x="1052750" y="1264482"/>
                </a:lnTo>
                <a:lnTo>
                  <a:pt x="992026" y="1260190"/>
                </a:lnTo>
                <a:lnTo>
                  <a:pt x="932315" y="1254257"/>
                </a:lnTo>
                <a:lnTo>
                  <a:pt x="873698" y="1246728"/>
                </a:lnTo>
                <a:lnTo>
                  <a:pt x="816256" y="1237646"/>
                </a:lnTo>
                <a:lnTo>
                  <a:pt x="760070" y="1227054"/>
                </a:lnTo>
                <a:lnTo>
                  <a:pt x="705221" y="1214996"/>
                </a:lnTo>
                <a:lnTo>
                  <a:pt x="651792" y="1201518"/>
                </a:lnTo>
                <a:lnTo>
                  <a:pt x="599863" y="1186661"/>
                </a:lnTo>
                <a:lnTo>
                  <a:pt x="549516" y="1170470"/>
                </a:lnTo>
                <a:lnTo>
                  <a:pt x="500832" y="1152989"/>
                </a:lnTo>
                <a:lnTo>
                  <a:pt x="453893" y="1134262"/>
                </a:lnTo>
                <a:lnTo>
                  <a:pt x="408779" y="1114332"/>
                </a:lnTo>
                <a:lnTo>
                  <a:pt x="365572" y="1093243"/>
                </a:lnTo>
                <a:lnTo>
                  <a:pt x="324354" y="1071039"/>
                </a:lnTo>
                <a:lnTo>
                  <a:pt x="285205" y="1047764"/>
                </a:lnTo>
                <a:lnTo>
                  <a:pt x="248208" y="1023462"/>
                </a:lnTo>
                <a:lnTo>
                  <a:pt x="213443" y="998176"/>
                </a:lnTo>
                <a:lnTo>
                  <a:pt x="180991" y="971951"/>
                </a:lnTo>
                <a:lnTo>
                  <a:pt x="150935" y="944830"/>
                </a:lnTo>
                <a:lnTo>
                  <a:pt x="123355" y="916856"/>
                </a:lnTo>
                <a:lnTo>
                  <a:pt x="98334" y="888075"/>
                </a:lnTo>
                <a:lnTo>
                  <a:pt x="56288" y="828262"/>
                </a:lnTo>
                <a:lnTo>
                  <a:pt x="25451" y="765743"/>
                </a:lnTo>
                <a:lnTo>
                  <a:pt x="6471" y="700866"/>
                </a:lnTo>
                <a:lnTo>
                  <a:pt x="0" y="633984"/>
                </a:lnTo>
                <a:close/>
              </a:path>
            </a:pathLst>
          </a:custGeom>
          <a:ln w="25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26635" y="4250689"/>
            <a:ext cx="1550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源代码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99139" y="3969638"/>
            <a:ext cx="2353945" cy="1268095"/>
          </a:xfrm>
          <a:custGeom>
            <a:avLst/>
            <a:gdLst/>
            <a:ahLst/>
            <a:cxnLst/>
            <a:rect l="l" t="t" r="r" b="b"/>
            <a:pathLst>
              <a:path w="2353944" h="1268095">
                <a:moveTo>
                  <a:pt x="0" y="633984"/>
                </a:moveTo>
                <a:lnTo>
                  <a:pt x="6471" y="567101"/>
                </a:lnTo>
                <a:lnTo>
                  <a:pt x="25451" y="502224"/>
                </a:lnTo>
                <a:lnTo>
                  <a:pt x="56288" y="439705"/>
                </a:lnTo>
                <a:lnTo>
                  <a:pt x="98334" y="379892"/>
                </a:lnTo>
                <a:lnTo>
                  <a:pt x="123355" y="351111"/>
                </a:lnTo>
                <a:lnTo>
                  <a:pt x="150935" y="323137"/>
                </a:lnTo>
                <a:lnTo>
                  <a:pt x="180991" y="296016"/>
                </a:lnTo>
                <a:lnTo>
                  <a:pt x="213443" y="269791"/>
                </a:lnTo>
                <a:lnTo>
                  <a:pt x="248208" y="244505"/>
                </a:lnTo>
                <a:lnTo>
                  <a:pt x="285205" y="220203"/>
                </a:lnTo>
                <a:lnTo>
                  <a:pt x="324354" y="196928"/>
                </a:lnTo>
                <a:lnTo>
                  <a:pt x="365572" y="174724"/>
                </a:lnTo>
                <a:lnTo>
                  <a:pt x="408779" y="153635"/>
                </a:lnTo>
                <a:lnTo>
                  <a:pt x="453893" y="133705"/>
                </a:lnTo>
                <a:lnTo>
                  <a:pt x="500832" y="114978"/>
                </a:lnTo>
                <a:lnTo>
                  <a:pt x="549516" y="97497"/>
                </a:lnTo>
                <a:lnTo>
                  <a:pt x="599863" y="81306"/>
                </a:lnTo>
                <a:lnTo>
                  <a:pt x="651792" y="66449"/>
                </a:lnTo>
                <a:lnTo>
                  <a:pt x="705221" y="52971"/>
                </a:lnTo>
                <a:lnTo>
                  <a:pt x="760070" y="40913"/>
                </a:lnTo>
                <a:lnTo>
                  <a:pt x="816256" y="30321"/>
                </a:lnTo>
                <a:lnTo>
                  <a:pt x="873698" y="21239"/>
                </a:lnTo>
                <a:lnTo>
                  <a:pt x="932315" y="13710"/>
                </a:lnTo>
                <a:lnTo>
                  <a:pt x="992026" y="7777"/>
                </a:lnTo>
                <a:lnTo>
                  <a:pt x="1052750" y="3485"/>
                </a:lnTo>
                <a:lnTo>
                  <a:pt x="1114404" y="878"/>
                </a:lnTo>
                <a:lnTo>
                  <a:pt x="1176908" y="0"/>
                </a:lnTo>
                <a:lnTo>
                  <a:pt x="1239413" y="878"/>
                </a:lnTo>
                <a:lnTo>
                  <a:pt x="1301067" y="3485"/>
                </a:lnTo>
                <a:lnTo>
                  <a:pt x="1361791" y="7777"/>
                </a:lnTo>
                <a:lnTo>
                  <a:pt x="1421502" y="13710"/>
                </a:lnTo>
                <a:lnTo>
                  <a:pt x="1480119" y="21239"/>
                </a:lnTo>
                <a:lnTo>
                  <a:pt x="1537561" y="30321"/>
                </a:lnTo>
                <a:lnTo>
                  <a:pt x="1593747" y="40913"/>
                </a:lnTo>
                <a:lnTo>
                  <a:pt x="1648596" y="52971"/>
                </a:lnTo>
                <a:lnTo>
                  <a:pt x="1702025" y="66449"/>
                </a:lnTo>
                <a:lnTo>
                  <a:pt x="1753954" y="81306"/>
                </a:lnTo>
                <a:lnTo>
                  <a:pt x="1804301" y="97497"/>
                </a:lnTo>
                <a:lnTo>
                  <a:pt x="1852985" y="114978"/>
                </a:lnTo>
                <a:lnTo>
                  <a:pt x="1899924" y="133705"/>
                </a:lnTo>
                <a:lnTo>
                  <a:pt x="1945038" y="153635"/>
                </a:lnTo>
                <a:lnTo>
                  <a:pt x="1988245" y="174724"/>
                </a:lnTo>
                <a:lnTo>
                  <a:pt x="2029463" y="196928"/>
                </a:lnTo>
                <a:lnTo>
                  <a:pt x="2068612" y="220203"/>
                </a:lnTo>
                <a:lnTo>
                  <a:pt x="2105609" y="244505"/>
                </a:lnTo>
                <a:lnTo>
                  <a:pt x="2140374" y="269791"/>
                </a:lnTo>
                <a:lnTo>
                  <a:pt x="2172826" y="296016"/>
                </a:lnTo>
                <a:lnTo>
                  <a:pt x="2202882" y="323137"/>
                </a:lnTo>
                <a:lnTo>
                  <a:pt x="2230462" y="351111"/>
                </a:lnTo>
                <a:lnTo>
                  <a:pt x="2255483" y="379892"/>
                </a:lnTo>
                <a:lnTo>
                  <a:pt x="2297529" y="439705"/>
                </a:lnTo>
                <a:lnTo>
                  <a:pt x="2328366" y="502224"/>
                </a:lnTo>
                <a:lnTo>
                  <a:pt x="2347346" y="567101"/>
                </a:lnTo>
                <a:lnTo>
                  <a:pt x="2353818" y="633984"/>
                </a:lnTo>
                <a:lnTo>
                  <a:pt x="2352186" y="667654"/>
                </a:lnTo>
                <a:lnTo>
                  <a:pt x="2339379" y="733577"/>
                </a:lnTo>
                <a:lnTo>
                  <a:pt x="2314389" y="797319"/>
                </a:lnTo>
                <a:lnTo>
                  <a:pt x="2277866" y="858529"/>
                </a:lnTo>
                <a:lnTo>
                  <a:pt x="2230462" y="916856"/>
                </a:lnTo>
                <a:lnTo>
                  <a:pt x="2202882" y="944830"/>
                </a:lnTo>
                <a:lnTo>
                  <a:pt x="2172826" y="971951"/>
                </a:lnTo>
                <a:lnTo>
                  <a:pt x="2140374" y="998176"/>
                </a:lnTo>
                <a:lnTo>
                  <a:pt x="2105609" y="1023462"/>
                </a:lnTo>
                <a:lnTo>
                  <a:pt x="2068612" y="1047764"/>
                </a:lnTo>
                <a:lnTo>
                  <a:pt x="2029463" y="1071039"/>
                </a:lnTo>
                <a:lnTo>
                  <a:pt x="1988245" y="1093243"/>
                </a:lnTo>
                <a:lnTo>
                  <a:pt x="1945038" y="1114332"/>
                </a:lnTo>
                <a:lnTo>
                  <a:pt x="1899924" y="1134262"/>
                </a:lnTo>
                <a:lnTo>
                  <a:pt x="1852985" y="1152989"/>
                </a:lnTo>
                <a:lnTo>
                  <a:pt x="1804301" y="1170470"/>
                </a:lnTo>
                <a:lnTo>
                  <a:pt x="1753954" y="1186661"/>
                </a:lnTo>
                <a:lnTo>
                  <a:pt x="1702025" y="1201518"/>
                </a:lnTo>
                <a:lnTo>
                  <a:pt x="1648596" y="1214996"/>
                </a:lnTo>
                <a:lnTo>
                  <a:pt x="1593747" y="1227054"/>
                </a:lnTo>
                <a:lnTo>
                  <a:pt x="1537561" y="1237646"/>
                </a:lnTo>
                <a:lnTo>
                  <a:pt x="1480119" y="1246728"/>
                </a:lnTo>
                <a:lnTo>
                  <a:pt x="1421502" y="1254257"/>
                </a:lnTo>
                <a:lnTo>
                  <a:pt x="1361791" y="1260190"/>
                </a:lnTo>
                <a:lnTo>
                  <a:pt x="1301067" y="1264482"/>
                </a:lnTo>
                <a:lnTo>
                  <a:pt x="1239413" y="1267089"/>
                </a:lnTo>
                <a:lnTo>
                  <a:pt x="1176908" y="1267968"/>
                </a:lnTo>
                <a:lnTo>
                  <a:pt x="1114404" y="1267089"/>
                </a:lnTo>
                <a:lnTo>
                  <a:pt x="1052750" y="1264482"/>
                </a:lnTo>
                <a:lnTo>
                  <a:pt x="992026" y="1260190"/>
                </a:lnTo>
                <a:lnTo>
                  <a:pt x="932315" y="1254257"/>
                </a:lnTo>
                <a:lnTo>
                  <a:pt x="873698" y="1246728"/>
                </a:lnTo>
                <a:lnTo>
                  <a:pt x="816256" y="1237646"/>
                </a:lnTo>
                <a:lnTo>
                  <a:pt x="760070" y="1227054"/>
                </a:lnTo>
                <a:lnTo>
                  <a:pt x="705221" y="1214996"/>
                </a:lnTo>
                <a:lnTo>
                  <a:pt x="651792" y="1201518"/>
                </a:lnTo>
                <a:lnTo>
                  <a:pt x="599863" y="1186661"/>
                </a:lnTo>
                <a:lnTo>
                  <a:pt x="549516" y="1170470"/>
                </a:lnTo>
                <a:lnTo>
                  <a:pt x="500832" y="1152989"/>
                </a:lnTo>
                <a:lnTo>
                  <a:pt x="453893" y="1134262"/>
                </a:lnTo>
                <a:lnTo>
                  <a:pt x="408779" y="1114332"/>
                </a:lnTo>
                <a:lnTo>
                  <a:pt x="365572" y="1093243"/>
                </a:lnTo>
                <a:lnTo>
                  <a:pt x="324354" y="1071039"/>
                </a:lnTo>
                <a:lnTo>
                  <a:pt x="285205" y="1047764"/>
                </a:lnTo>
                <a:lnTo>
                  <a:pt x="248208" y="1023462"/>
                </a:lnTo>
                <a:lnTo>
                  <a:pt x="213443" y="998176"/>
                </a:lnTo>
                <a:lnTo>
                  <a:pt x="180991" y="971951"/>
                </a:lnTo>
                <a:lnTo>
                  <a:pt x="150935" y="944830"/>
                </a:lnTo>
                <a:lnTo>
                  <a:pt x="123355" y="916856"/>
                </a:lnTo>
                <a:lnTo>
                  <a:pt x="98334" y="888075"/>
                </a:lnTo>
                <a:lnTo>
                  <a:pt x="56288" y="828262"/>
                </a:lnTo>
                <a:lnTo>
                  <a:pt x="25451" y="765743"/>
                </a:lnTo>
                <a:lnTo>
                  <a:pt x="6471" y="700866"/>
                </a:lnTo>
                <a:lnTo>
                  <a:pt x="0" y="633984"/>
                </a:lnTo>
                <a:close/>
              </a:path>
            </a:pathLst>
          </a:custGeom>
          <a:ln w="25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36426" y="4266183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目标代码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6753" y="4455999"/>
            <a:ext cx="1273810" cy="306070"/>
          </a:xfrm>
          <a:custGeom>
            <a:avLst/>
            <a:gdLst/>
            <a:ahLst/>
            <a:cxnLst/>
            <a:rect l="l" t="t" r="r" b="b"/>
            <a:pathLst>
              <a:path w="1273809" h="306070">
                <a:moveTo>
                  <a:pt x="1122420" y="179222"/>
                </a:moveTo>
                <a:lnTo>
                  <a:pt x="978280" y="258240"/>
                </a:lnTo>
                <a:lnTo>
                  <a:pt x="970551" y="264747"/>
                </a:lnTo>
                <a:lnTo>
                  <a:pt x="966073" y="273432"/>
                </a:lnTo>
                <a:lnTo>
                  <a:pt x="965190" y="283190"/>
                </a:lnTo>
                <a:lnTo>
                  <a:pt x="968248" y="292911"/>
                </a:lnTo>
                <a:lnTo>
                  <a:pt x="974754" y="300640"/>
                </a:lnTo>
                <a:lnTo>
                  <a:pt x="983440" y="305119"/>
                </a:lnTo>
                <a:lnTo>
                  <a:pt x="993197" y="306002"/>
                </a:lnTo>
                <a:lnTo>
                  <a:pt x="1002919" y="302944"/>
                </a:lnTo>
                <a:lnTo>
                  <a:pt x="1227485" y="179754"/>
                </a:lnTo>
                <a:lnTo>
                  <a:pt x="1220851" y="179754"/>
                </a:lnTo>
                <a:lnTo>
                  <a:pt x="1122420" y="179222"/>
                </a:lnTo>
                <a:close/>
              </a:path>
              <a:path w="1273809" h="306070">
                <a:moveTo>
                  <a:pt x="1168528" y="153945"/>
                </a:moveTo>
                <a:lnTo>
                  <a:pt x="1122420" y="179222"/>
                </a:lnTo>
                <a:lnTo>
                  <a:pt x="1220851" y="179754"/>
                </a:lnTo>
                <a:lnTo>
                  <a:pt x="1220875" y="176452"/>
                </a:lnTo>
                <a:lnTo>
                  <a:pt x="1208531" y="176452"/>
                </a:lnTo>
                <a:lnTo>
                  <a:pt x="1168528" y="153945"/>
                </a:lnTo>
                <a:close/>
              </a:path>
              <a:path w="1273809" h="306070">
                <a:moveTo>
                  <a:pt x="994846" y="0"/>
                </a:moveTo>
                <a:lnTo>
                  <a:pt x="985107" y="795"/>
                </a:lnTo>
                <a:lnTo>
                  <a:pt x="976368" y="5187"/>
                </a:lnTo>
                <a:lnTo>
                  <a:pt x="969772" y="12876"/>
                </a:lnTo>
                <a:lnTo>
                  <a:pt x="966618" y="22473"/>
                </a:lnTo>
                <a:lnTo>
                  <a:pt x="967406" y="32212"/>
                </a:lnTo>
                <a:lnTo>
                  <a:pt x="971790" y="40951"/>
                </a:lnTo>
                <a:lnTo>
                  <a:pt x="979424" y="47547"/>
                </a:lnTo>
                <a:lnTo>
                  <a:pt x="1122713" y="128167"/>
                </a:lnTo>
                <a:lnTo>
                  <a:pt x="1221231" y="128700"/>
                </a:lnTo>
                <a:lnTo>
                  <a:pt x="1220851" y="179754"/>
                </a:lnTo>
                <a:lnTo>
                  <a:pt x="1227485" y="179754"/>
                </a:lnTo>
                <a:lnTo>
                  <a:pt x="1273555" y="154481"/>
                </a:lnTo>
                <a:lnTo>
                  <a:pt x="1004443" y="3097"/>
                </a:lnTo>
                <a:lnTo>
                  <a:pt x="994846" y="0"/>
                </a:lnTo>
                <a:close/>
              </a:path>
              <a:path w="1273809" h="306070">
                <a:moveTo>
                  <a:pt x="254" y="122096"/>
                </a:moveTo>
                <a:lnTo>
                  <a:pt x="0" y="173150"/>
                </a:lnTo>
                <a:lnTo>
                  <a:pt x="1122420" y="179222"/>
                </a:lnTo>
                <a:lnTo>
                  <a:pt x="1168528" y="153945"/>
                </a:lnTo>
                <a:lnTo>
                  <a:pt x="1122713" y="128167"/>
                </a:lnTo>
                <a:lnTo>
                  <a:pt x="254" y="122096"/>
                </a:lnTo>
                <a:close/>
              </a:path>
              <a:path w="1273809" h="306070">
                <a:moveTo>
                  <a:pt x="1208786" y="131875"/>
                </a:moveTo>
                <a:lnTo>
                  <a:pt x="1168528" y="153945"/>
                </a:lnTo>
                <a:lnTo>
                  <a:pt x="1208531" y="176452"/>
                </a:lnTo>
                <a:lnTo>
                  <a:pt x="1208786" y="131875"/>
                </a:lnTo>
                <a:close/>
              </a:path>
              <a:path w="1273809" h="306070">
                <a:moveTo>
                  <a:pt x="1221208" y="131875"/>
                </a:moveTo>
                <a:lnTo>
                  <a:pt x="1208786" y="131875"/>
                </a:lnTo>
                <a:lnTo>
                  <a:pt x="1208531" y="176452"/>
                </a:lnTo>
                <a:lnTo>
                  <a:pt x="1220875" y="176452"/>
                </a:lnTo>
                <a:lnTo>
                  <a:pt x="1221208" y="131875"/>
                </a:lnTo>
                <a:close/>
              </a:path>
              <a:path w="1273809" h="306070">
                <a:moveTo>
                  <a:pt x="1122713" y="128167"/>
                </a:moveTo>
                <a:lnTo>
                  <a:pt x="1168528" y="153945"/>
                </a:lnTo>
                <a:lnTo>
                  <a:pt x="1208786" y="131875"/>
                </a:lnTo>
                <a:lnTo>
                  <a:pt x="1221208" y="131875"/>
                </a:lnTo>
                <a:lnTo>
                  <a:pt x="1221231" y="128700"/>
                </a:lnTo>
                <a:lnTo>
                  <a:pt x="1122713" y="128167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10469" y="4475049"/>
            <a:ext cx="1273810" cy="306070"/>
          </a:xfrm>
          <a:custGeom>
            <a:avLst/>
            <a:gdLst/>
            <a:ahLst/>
            <a:cxnLst/>
            <a:rect l="l" t="t" r="r" b="b"/>
            <a:pathLst>
              <a:path w="1273809" h="306070">
                <a:moveTo>
                  <a:pt x="1122420" y="179222"/>
                </a:moveTo>
                <a:lnTo>
                  <a:pt x="978280" y="258240"/>
                </a:lnTo>
                <a:lnTo>
                  <a:pt x="970551" y="264747"/>
                </a:lnTo>
                <a:lnTo>
                  <a:pt x="966073" y="273432"/>
                </a:lnTo>
                <a:lnTo>
                  <a:pt x="965190" y="283190"/>
                </a:lnTo>
                <a:lnTo>
                  <a:pt x="968248" y="292911"/>
                </a:lnTo>
                <a:lnTo>
                  <a:pt x="974754" y="300640"/>
                </a:lnTo>
                <a:lnTo>
                  <a:pt x="983440" y="305119"/>
                </a:lnTo>
                <a:lnTo>
                  <a:pt x="993197" y="306002"/>
                </a:lnTo>
                <a:lnTo>
                  <a:pt x="1002919" y="302944"/>
                </a:lnTo>
                <a:lnTo>
                  <a:pt x="1227485" y="179754"/>
                </a:lnTo>
                <a:lnTo>
                  <a:pt x="1220851" y="179754"/>
                </a:lnTo>
                <a:lnTo>
                  <a:pt x="1122420" y="179222"/>
                </a:lnTo>
                <a:close/>
              </a:path>
              <a:path w="1273809" h="306070">
                <a:moveTo>
                  <a:pt x="1168528" y="153945"/>
                </a:moveTo>
                <a:lnTo>
                  <a:pt x="1122420" y="179222"/>
                </a:lnTo>
                <a:lnTo>
                  <a:pt x="1220851" y="179754"/>
                </a:lnTo>
                <a:lnTo>
                  <a:pt x="1220875" y="176452"/>
                </a:lnTo>
                <a:lnTo>
                  <a:pt x="1208531" y="176452"/>
                </a:lnTo>
                <a:lnTo>
                  <a:pt x="1168528" y="153945"/>
                </a:lnTo>
                <a:close/>
              </a:path>
              <a:path w="1273809" h="306070">
                <a:moveTo>
                  <a:pt x="994846" y="0"/>
                </a:moveTo>
                <a:lnTo>
                  <a:pt x="985107" y="795"/>
                </a:lnTo>
                <a:lnTo>
                  <a:pt x="976368" y="5187"/>
                </a:lnTo>
                <a:lnTo>
                  <a:pt x="969772" y="12876"/>
                </a:lnTo>
                <a:lnTo>
                  <a:pt x="966618" y="22473"/>
                </a:lnTo>
                <a:lnTo>
                  <a:pt x="967406" y="32212"/>
                </a:lnTo>
                <a:lnTo>
                  <a:pt x="971790" y="40951"/>
                </a:lnTo>
                <a:lnTo>
                  <a:pt x="979424" y="47547"/>
                </a:lnTo>
                <a:lnTo>
                  <a:pt x="1122713" y="128167"/>
                </a:lnTo>
                <a:lnTo>
                  <a:pt x="1221231" y="128700"/>
                </a:lnTo>
                <a:lnTo>
                  <a:pt x="1220851" y="179754"/>
                </a:lnTo>
                <a:lnTo>
                  <a:pt x="1227485" y="179754"/>
                </a:lnTo>
                <a:lnTo>
                  <a:pt x="1273555" y="154481"/>
                </a:lnTo>
                <a:lnTo>
                  <a:pt x="1004443" y="3097"/>
                </a:lnTo>
                <a:lnTo>
                  <a:pt x="994846" y="0"/>
                </a:lnTo>
                <a:close/>
              </a:path>
              <a:path w="1273809" h="306070">
                <a:moveTo>
                  <a:pt x="253" y="122096"/>
                </a:moveTo>
                <a:lnTo>
                  <a:pt x="0" y="173150"/>
                </a:lnTo>
                <a:lnTo>
                  <a:pt x="1122420" y="179222"/>
                </a:lnTo>
                <a:lnTo>
                  <a:pt x="1168528" y="153945"/>
                </a:lnTo>
                <a:lnTo>
                  <a:pt x="1122713" y="128167"/>
                </a:lnTo>
                <a:lnTo>
                  <a:pt x="253" y="122096"/>
                </a:lnTo>
                <a:close/>
              </a:path>
              <a:path w="1273809" h="306070">
                <a:moveTo>
                  <a:pt x="1208785" y="131875"/>
                </a:moveTo>
                <a:lnTo>
                  <a:pt x="1168528" y="153945"/>
                </a:lnTo>
                <a:lnTo>
                  <a:pt x="1208531" y="176452"/>
                </a:lnTo>
                <a:lnTo>
                  <a:pt x="1208785" y="131875"/>
                </a:lnTo>
                <a:close/>
              </a:path>
              <a:path w="1273809" h="306070">
                <a:moveTo>
                  <a:pt x="1221208" y="131875"/>
                </a:moveTo>
                <a:lnTo>
                  <a:pt x="1208785" y="131875"/>
                </a:lnTo>
                <a:lnTo>
                  <a:pt x="1208531" y="176452"/>
                </a:lnTo>
                <a:lnTo>
                  <a:pt x="1220875" y="176452"/>
                </a:lnTo>
                <a:lnTo>
                  <a:pt x="1221208" y="131875"/>
                </a:lnTo>
                <a:close/>
              </a:path>
              <a:path w="1273809" h="306070">
                <a:moveTo>
                  <a:pt x="1122713" y="128167"/>
                </a:moveTo>
                <a:lnTo>
                  <a:pt x="1168528" y="153945"/>
                </a:lnTo>
                <a:lnTo>
                  <a:pt x="1208785" y="131875"/>
                </a:lnTo>
                <a:lnTo>
                  <a:pt x="1221208" y="131875"/>
                </a:lnTo>
                <a:lnTo>
                  <a:pt x="1221231" y="128700"/>
                </a:lnTo>
                <a:lnTo>
                  <a:pt x="1122713" y="128167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60182" y="4074794"/>
            <a:ext cx="2535555" cy="1071880"/>
          </a:xfrm>
          <a:prstGeom prst="rect">
            <a:avLst/>
          </a:prstGeom>
          <a:ln w="25146">
            <a:solidFill>
              <a:srgbClr val="D98430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655"/>
              </a:spcBef>
            </a:pPr>
            <a:r>
              <a:rPr sz="4000" b="1" dirty="0">
                <a:latin typeface="微软雅黑"/>
                <a:cs typeface="微软雅黑"/>
              </a:rPr>
              <a:t>编译器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4026" y="6836917"/>
            <a:ext cx="10388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将源代码一次性转换成目标代码的过程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9198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412622"/>
            <a:ext cx="59715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编程语言的执行方式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2204846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395" y="2381884"/>
            <a:ext cx="2809240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967105" algn="l"/>
              </a:tabLst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	</a:t>
            </a:r>
            <a:r>
              <a:rPr sz="3600" b="1" spc="20" dirty="0">
                <a:latin typeface="微软雅黑"/>
                <a:cs typeface="微软雅黑"/>
              </a:rPr>
              <a:t>编译执行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0057" y="3825239"/>
            <a:ext cx="2354580" cy="1267460"/>
          </a:xfrm>
          <a:custGeom>
            <a:avLst/>
            <a:gdLst/>
            <a:ahLst/>
            <a:cxnLst/>
            <a:rect l="l" t="t" r="r" b="b"/>
            <a:pathLst>
              <a:path w="2354579" h="1267460">
                <a:moveTo>
                  <a:pt x="0" y="633603"/>
                </a:moveTo>
                <a:lnTo>
                  <a:pt x="6472" y="566767"/>
                </a:lnTo>
                <a:lnTo>
                  <a:pt x="25457" y="501935"/>
                </a:lnTo>
                <a:lnTo>
                  <a:pt x="56303" y="439457"/>
                </a:lnTo>
                <a:lnTo>
                  <a:pt x="98359" y="379682"/>
                </a:lnTo>
                <a:lnTo>
                  <a:pt x="123388" y="350919"/>
                </a:lnTo>
                <a:lnTo>
                  <a:pt x="150975" y="322962"/>
                </a:lnTo>
                <a:lnTo>
                  <a:pt x="181039" y="295857"/>
                </a:lnTo>
                <a:lnTo>
                  <a:pt x="213500" y="269647"/>
                </a:lnTo>
                <a:lnTo>
                  <a:pt x="248275" y="244376"/>
                </a:lnTo>
                <a:lnTo>
                  <a:pt x="285283" y="220088"/>
                </a:lnTo>
                <a:lnTo>
                  <a:pt x="324443" y="196826"/>
                </a:lnTo>
                <a:lnTo>
                  <a:pt x="365674" y="174635"/>
                </a:lnTo>
                <a:lnTo>
                  <a:pt x="408893" y="153558"/>
                </a:lnTo>
                <a:lnTo>
                  <a:pt x="454021" y="133638"/>
                </a:lnTo>
                <a:lnTo>
                  <a:pt x="500975" y="114921"/>
                </a:lnTo>
                <a:lnTo>
                  <a:pt x="549675" y="97449"/>
                </a:lnTo>
                <a:lnTo>
                  <a:pt x="600038" y="81267"/>
                </a:lnTo>
                <a:lnTo>
                  <a:pt x="651984" y="66417"/>
                </a:lnTo>
                <a:lnTo>
                  <a:pt x="705431" y="52945"/>
                </a:lnTo>
                <a:lnTo>
                  <a:pt x="760298" y="40894"/>
                </a:lnTo>
                <a:lnTo>
                  <a:pt x="816503" y="30307"/>
                </a:lnTo>
                <a:lnTo>
                  <a:pt x="873966" y="21229"/>
                </a:lnTo>
                <a:lnTo>
                  <a:pt x="932604" y="13703"/>
                </a:lnTo>
                <a:lnTo>
                  <a:pt x="992337" y="7774"/>
                </a:lnTo>
                <a:lnTo>
                  <a:pt x="1053083" y="3484"/>
                </a:lnTo>
                <a:lnTo>
                  <a:pt x="1114761" y="878"/>
                </a:lnTo>
                <a:lnTo>
                  <a:pt x="1177290" y="0"/>
                </a:lnTo>
                <a:lnTo>
                  <a:pt x="1239818" y="878"/>
                </a:lnTo>
                <a:lnTo>
                  <a:pt x="1301496" y="3484"/>
                </a:lnTo>
                <a:lnTo>
                  <a:pt x="1362242" y="7774"/>
                </a:lnTo>
                <a:lnTo>
                  <a:pt x="1421975" y="13703"/>
                </a:lnTo>
                <a:lnTo>
                  <a:pt x="1480613" y="21229"/>
                </a:lnTo>
                <a:lnTo>
                  <a:pt x="1538076" y="30307"/>
                </a:lnTo>
                <a:lnTo>
                  <a:pt x="1594281" y="40894"/>
                </a:lnTo>
                <a:lnTo>
                  <a:pt x="1649148" y="52945"/>
                </a:lnTo>
                <a:lnTo>
                  <a:pt x="1702595" y="66417"/>
                </a:lnTo>
                <a:lnTo>
                  <a:pt x="1754541" y="81267"/>
                </a:lnTo>
                <a:lnTo>
                  <a:pt x="1804904" y="97449"/>
                </a:lnTo>
                <a:lnTo>
                  <a:pt x="1853604" y="114921"/>
                </a:lnTo>
                <a:lnTo>
                  <a:pt x="1900558" y="133638"/>
                </a:lnTo>
                <a:lnTo>
                  <a:pt x="1945686" y="153558"/>
                </a:lnTo>
                <a:lnTo>
                  <a:pt x="1988905" y="174635"/>
                </a:lnTo>
                <a:lnTo>
                  <a:pt x="2030136" y="196826"/>
                </a:lnTo>
                <a:lnTo>
                  <a:pt x="2069296" y="220088"/>
                </a:lnTo>
                <a:lnTo>
                  <a:pt x="2106304" y="244376"/>
                </a:lnTo>
                <a:lnTo>
                  <a:pt x="2141079" y="269647"/>
                </a:lnTo>
                <a:lnTo>
                  <a:pt x="2173540" y="295857"/>
                </a:lnTo>
                <a:lnTo>
                  <a:pt x="2203604" y="322962"/>
                </a:lnTo>
                <a:lnTo>
                  <a:pt x="2231191" y="350919"/>
                </a:lnTo>
                <a:lnTo>
                  <a:pt x="2256220" y="379682"/>
                </a:lnTo>
                <a:lnTo>
                  <a:pt x="2298276" y="439457"/>
                </a:lnTo>
                <a:lnTo>
                  <a:pt x="2329122" y="501935"/>
                </a:lnTo>
                <a:lnTo>
                  <a:pt x="2348107" y="566767"/>
                </a:lnTo>
                <a:lnTo>
                  <a:pt x="2354580" y="633603"/>
                </a:lnTo>
                <a:lnTo>
                  <a:pt x="2352948" y="667248"/>
                </a:lnTo>
                <a:lnTo>
                  <a:pt x="2340138" y="733126"/>
                </a:lnTo>
                <a:lnTo>
                  <a:pt x="2315141" y="796825"/>
                </a:lnTo>
                <a:lnTo>
                  <a:pt x="2278609" y="857995"/>
                </a:lnTo>
                <a:lnTo>
                  <a:pt x="2231191" y="916286"/>
                </a:lnTo>
                <a:lnTo>
                  <a:pt x="2203604" y="944243"/>
                </a:lnTo>
                <a:lnTo>
                  <a:pt x="2173540" y="971348"/>
                </a:lnTo>
                <a:lnTo>
                  <a:pt x="2141079" y="997558"/>
                </a:lnTo>
                <a:lnTo>
                  <a:pt x="2106304" y="1022829"/>
                </a:lnTo>
                <a:lnTo>
                  <a:pt x="2069296" y="1047117"/>
                </a:lnTo>
                <a:lnTo>
                  <a:pt x="2030136" y="1070379"/>
                </a:lnTo>
                <a:lnTo>
                  <a:pt x="1988905" y="1092570"/>
                </a:lnTo>
                <a:lnTo>
                  <a:pt x="1945686" y="1113647"/>
                </a:lnTo>
                <a:lnTo>
                  <a:pt x="1900558" y="1133567"/>
                </a:lnTo>
                <a:lnTo>
                  <a:pt x="1853604" y="1152284"/>
                </a:lnTo>
                <a:lnTo>
                  <a:pt x="1804904" y="1169756"/>
                </a:lnTo>
                <a:lnTo>
                  <a:pt x="1754541" y="1185938"/>
                </a:lnTo>
                <a:lnTo>
                  <a:pt x="1702595" y="1200788"/>
                </a:lnTo>
                <a:lnTo>
                  <a:pt x="1649148" y="1214260"/>
                </a:lnTo>
                <a:lnTo>
                  <a:pt x="1594281" y="1226311"/>
                </a:lnTo>
                <a:lnTo>
                  <a:pt x="1538076" y="1236898"/>
                </a:lnTo>
                <a:lnTo>
                  <a:pt x="1480613" y="1245976"/>
                </a:lnTo>
                <a:lnTo>
                  <a:pt x="1421975" y="1253502"/>
                </a:lnTo>
                <a:lnTo>
                  <a:pt x="1362242" y="1259431"/>
                </a:lnTo>
                <a:lnTo>
                  <a:pt x="1301496" y="1263721"/>
                </a:lnTo>
                <a:lnTo>
                  <a:pt x="1239818" y="1266327"/>
                </a:lnTo>
                <a:lnTo>
                  <a:pt x="1177290" y="1267206"/>
                </a:lnTo>
                <a:lnTo>
                  <a:pt x="1114761" y="1266327"/>
                </a:lnTo>
                <a:lnTo>
                  <a:pt x="1053083" y="1263721"/>
                </a:lnTo>
                <a:lnTo>
                  <a:pt x="992337" y="1259431"/>
                </a:lnTo>
                <a:lnTo>
                  <a:pt x="932604" y="1253502"/>
                </a:lnTo>
                <a:lnTo>
                  <a:pt x="873966" y="1245976"/>
                </a:lnTo>
                <a:lnTo>
                  <a:pt x="816503" y="1236898"/>
                </a:lnTo>
                <a:lnTo>
                  <a:pt x="760298" y="1226311"/>
                </a:lnTo>
                <a:lnTo>
                  <a:pt x="705431" y="1214260"/>
                </a:lnTo>
                <a:lnTo>
                  <a:pt x="651984" y="1200788"/>
                </a:lnTo>
                <a:lnTo>
                  <a:pt x="600038" y="1185938"/>
                </a:lnTo>
                <a:lnTo>
                  <a:pt x="549675" y="1169756"/>
                </a:lnTo>
                <a:lnTo>
                  <a:pt x="500975" y="1152284"/>
                </a:lnTo>
                <a:lnTo>
                  <a:pt x="454021" y="1133567"/>
                </a:lnTo>
                <a:lnTo>
                  <a:pt x="408893" y="1113647"/>
                </a:lnTo>
                <a:lnTo>
                  <a:pt x="365674" y="1092570"/>
                </a:lnTo>
                <a:lnTo>
                  <a:pt x="324443" y="1070379"/>
                </a:lnTo>
                <a:lnTo>
                  <a:pt x="285283" y="1047117"/>
                </a:lnTo>
                <a:lnTo>
                  <a:pt x="248275" y="1022829"/>
                </a:lnTo>
                <a:lnTo>
                  <a:pt x="213500" y="997558"/>
                </a:lnTo>
                <a:lnTo>
                  <a:pt x="181039" y="971348"/>
                </a:lnTo>
                <a:lnTo>
                  <a:pt x="150975" y="944243"/>
                </a:lnTo>
                <a:lnTo>
                  <a:pt x="123388" y="916286"/>
                </a:lnTo>
                <a:lnTo>
                  <a:pt x="98359" y="887523"/>
                </a:lnTo>
                <a:lnTo>
                  <a:pt x="56303" y="827748"/>
                </a:lnTo>
                <a:lnTo>
                  <a:pt x="25457" y="765270"/>
                </a:lnTo>
                <a:lnTo>
                  <a:pt x="6472" y="700438"/>
                </a:lnTo>
                <a:lnTo>
                  <a:pt x="0" y="633603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4138" y="4115942"/>
            <a:ext cx="1550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源代码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46132" y="3825239"/>
            <a:ext cx="2354580" cy="1267460"/>
          </a:xfrm>
          <a:custGeom>
            <a:avLst/>
            <a:gdLst/>
            <a:ahLst/>
            <a:cxnLst/>
            <a:rect l="l" t="t" r="r" b="b"/>
            <a:pathLst>
              <a:path w="2354579" h="1267460">
                <a:moveTo>
                  <a:pt x="0" y="633603"/>
                </a:moveTo>
                <a:lnTo>
                  <a:pt x="6472" y="566767"/>
                </a:lnTo>
                <a:lnTo>
                  <a:pt x="25457" y="501935"/>
                </a:lnTo>
                <a:lnTo>
                  <a:pt x="56303" y="439457"/>
                </a:lnTo>
                <a:lnTo>
                  <a:pt x="98359" y="379682"/>
                </a:lnTo>
                <a:lnTo>
                  <a:pt x="123388" y="350919"/>
                </a:lnTo>
                <a:lnTo>
                  <a:pt x="150975" y="322962"/>
                </a:lnTo>
                <a:lnTo>
                  <a:pt x="181039" y="295857"/>
                </a:lnTo>
                <a:lnTo>
                  <a:pt x="213500" y="269647"/>
                </a:lnTo>
                <a:lnTo>
                  <a:pt x="248275" y="244376"/>
                </a:lnTo>
                <a:lnTo>
                  <a:pt x="285283" y="220088"/>
                </a:lnTo>
                <a:lnTo>
                  <a:pt x="324443" y="196826"/>
                </a:lnTo>
                <a:lnTo>
                  <a:pt x="365674" y="174635"/>
                </a:lnTo>
                <a:lnTo>
                  <a:pt x="408893" y="153558"/>
                </a:lnTo>
                <a:lnTo>
                  <a:pt x="454021" y="133638"/>
                </a:lnTo>
                <a:lnTo>
                  <a:pt x="500975" y="114921"/>
                </a:lnTo>
                <a:lnTo>
                  <a:pt x="549675" y="97449"/>
                </a:lnTo>
                <a:lnTo>
                  <a:pt x="600038" y="81267"/>
                </a:lnTo>
                <a:lnTo>
                  <a:pt x="651984" y="66417"/>
                </a:lnTo>
                <a:lnTo>
                  <a:pt x="705431" y="52945"/>
                </a:lnTo>
                <a:lnTo>
                  <a:pt x="760298" y="40894"/>
                </a:lnTo>
                <a:lnTo>
                  <a:pt x="816503" y="30307"/>
                </a:lnTo>
                <a:lnTo>
                  <a:pt x="873966" y="21229"/>
                </a:lnTo>
                <a:lnTo>
                  <a:pt x="932604" y="13703"/>
                </a:lnTo>
                <a:lnTo>
                  <a:pt x="992337" y="7774"/>
                </a:lnTo>
                <a:lnTo>
                  <a:pt x="1053083" y="3484"/>
                </a:lnTo>
                <a:lnTo>
                  <a:pt x="1114761" y="878"/>
                </a:lnTo>
                <a:lnTo>
                  <a:pt x="1177290" y="0"/>
                </a:lnTo>
                <a:lnTo>
                  <a:pt x="1239818" y="878"/>
                </a:lnTo>
                <a:lnTo>
                  <a:pt x="1301496" y="3484"/>
                </a:lnTo>
                <a:lnTo>
                  <a:pt x="1362242" y="7774"/>
                </a:lnTo>
                <a:lnTo>
                  <a:pt x="1421975" y="13703"/>
                </a:lnTo>
                <a:lnTo>
                  <a:pt x="1480613" y="21229"/>
                </a:lnTo>
                <a:lnTo>
                  <a:pt x="1538076" y="30307"/>
                </a:lnTo>
                <a:lnTo>
                  <a:pt x="1594281" y="40894"/>
                </a:lnTo>
                <a:lnTo>
                  <a:pt x="1649148" y="52945"/>
                </a:lnTo>
                <a:lnTo>
                  <a:pt x="1702595" y="66417"/>
                </a:lnTo>
                <a:lnTo>
                  <a:pt x="1754541" y="81267"/>
                </a:lnTo>
                <a:lnTo>
                  <a:pt x="1804904" y="97449"/>
                </a:lnTo>
                <a:lnTo>
                  <a:pt x="1853604" y="114921"/>
                </a:lnTo>
                <a:lnTo>
                  <a:pt x="1900558" y="133638"/>
                </a:lnTo>
                <a:lnTo>
                  <a:pt x="1945686" y="153558"/>
                </a:lnTo>
                <a:lnTo>
                  <a:pt x="1988905" y="174635"/>
                </a:lnTo>
                <a:lnTo>
                  <a:pt x="2030136" y="196826"/>
                </a:lnTo>
                <a:lnTo>
                  <a:pt x="2069296" y="220088"/>
                </a:lnTo>
                <a:lnTo>
                  <a:pt x="2106304" y="244376"/>
                </a:lnTo>
                <a:lnTo>
                  <a:pt x="2141079" y="269647"/>
                </a:lnTo>
                <a:lnTo>
                  <a:pt x="2173540" y="295857"/>
                </a:lnTo>
                <a:lnTo>
                  <a:pt x="2203604" y="322962"/>
                </a:lnTo>
                <a:lnTo>
                  <a:pt x="2231191" y="350919"/>
                </a:lnTo>
                <a:lnTo>
                  <a:pt x="2256220" y="379682"/>
                </a:lnTo>
                <a:lnTo>
                  <a:pt x="2298276" y="439457"/>
                </a:lnTo>
                <a:lnTo>
                  <a:pt x="2329122" y="501935"/>
                </a:lnTo>
                <a:lnTo>
                  <a:pt x="2348107" y="566767"/>
                </a:lnTo>
                <a:lnTo>
                  <a:pt x="2354580" y="633603"/>
                </a:lnTo>
                <a:lnTo>
                  <a:pt x="2352948" y="667248"/>
                </a:lnTo>
                <a:lnTo>
                  <a:pt x="2340138" y="733126"/>
                </a:lnTo>
                <a:lnTo>
                  <a:pt x="2315141" y="796825"/>
                </a:lnTo>
                <a:lnTo>
                  <a:pt x="2278609" y="857995"/>
                </a:lnTo>
                <a:lnTo>
                  <a:pt x="2231191" y="916286"/>
                </a:lnTo>
                <a:lnTo>
                  <a:pt x="2203604" y="944243"/>
                </a:lnTo>
                <a:lnTo>
                  <a:pt x="2173540" y="971348"/>
                </a:lnTo>
                <a:lnTo>
                  <a:pt x="2141079" y="997558"/>
                </a:lnTo>
                <a:lnTo>
                  <a:pt x="2106304" y="1022829"/>
                </a:lnTo>
                <a:lnTo>
                  <a:pt x="2069296" y="1047117"/>
                </a:lnTo>
                <a:lnTo>
                  <a:pt x="2030136" y="1070379"/>
                </a:lnTo>
                <a:lnTo>
                  <a:pt x="1988905" y="1092570"/>
                </a:lnTo>
                <a:lnTo>
                  <a:pt x="1945686" y="1113647"/>
                </a:lnTo>
                <a:lnTo>
                  <a:pt x="1900558" y="1133567"/>
                </a:lnTo>
                <a:lnTo>
                  <a:pt x="1853604" y="1152284"/>
                </a:lnTo>
                <a:lnTo>
                  <a:pt x="1804904" y="1169756"/>
                </a:lnTo>
                <a:lnTo>
                  <a:pt x="1754541" y="1185938"/>
                </a:lnTo>
                <a:lnTo>
                  <a:pt x="1702595" y="1200788"/>
                </a:lnTo>
                <a:lnTo>
                  <a:pt x="1649148" y="1214260"/>
                </a:lnTo>
                <a:lnTo>
                  <a:pt x="1594281" y="1226311"/>
                </a:lnTo>
                <a:lnTo>
                  <a:pt x="1538076" y="1236898"/>
                </a:lnTo>
                <a:lnTo>
                  <a:pt x="1480613" y="1245976"/>
                </a:lnTo>
                <a:lnTo>
                  <a:pt x="1421975" y="1253502"/>
                </a:lnTo>
                <a:lnTo>
                  <a:pt x="1362242" y="1259431"/>
                </a:lnTo>
                <a:lnTo>
                  <a:pt x="1301496" y="1263721"/>
                </a:lnTo>
                <a:lnTo>
                  <a:pt x="1239818" y="1266327"/>
                </a:lnTo>
                <a:lnTo>
                  <a:pt x="1177290" y="1267206"/>
                </a:lnTo>
                <a:lnTo>
                  <a:pt x="1114761" y="1266327"/>
                </a:lnTo>
                <a:lnTo>
                  <a:pt x="1053083" y="1263721"/>
                </a:lnTo>
                <a:lnTo>
                  <a:pt x="992337" y="1259431"/>
                </a:lnTo>
                <a:lnTo>
                  <a:pt x="932604" y="1253502"/>
                </a:lnTo>
                <a:lnTo>
                  <a:pt x="873966" y="1245976"/>
                </a:lnTo>
                <a:lnTo>
                  <a:pt x="816503" y="1236898"/>
                </a:lnTo>
                <a:lnTo>
                  <a:pt x="760298" y="1226311"/>
                </a:lnTo>
                <a:lnTo>
                  <a:pt x="705431" y="1214260"/>
                </a:lnTo>
                <a:lnTo>
                  <a:pt x="651984" y="1200788"/>
                </a:lnTo>
                <a:lnTo>
                  <a:pt x="600038" y="1185938"/>
                </a:lnTo>
                <a:lnTo>
                  <a:pt x="549675" y="1169756"/>
                </a:lnTo>
                <a:lnTo>
                  <a:pt x="500975" y="1152284"/>
                </a:lnTo>
                <a:lnTo>
                  <a:pt x="454021" y="1133567"/>
                </a:lnTo>
                <a:lnTo>
                  <a:pt x="408893" y="1113647"/>
                </a:lnTo>
                <a:lnTo>
                  <a:pt x="365674" y="1092570"/>
                </a:lnTo>
                <a:lnTo>
                  <a:pt x="324443" y="1070379"/>
                </a:lnTo>
                <a:lnTo>
                  <a:pt x="285283" y="1047117"/>
                </a:lnTo>
                <a:lnTo>
                  <a:pt x="248275" y="1022829"/>
                </a:lnTo>
                <a:lnTo>
                  <a:pt x="213500" y="997558"/>
                </a:lnTo>
                <a:lnTo>
                  <a:pt x="181039" y="971348"/>
                </a:lnTo>
                <a:lnTo>
                  <a:pt x="150975" y="944243"/>
                </a:lnTo>
                <a:lnTo>
                  <a:pt x="123388" y="916286"/>
                </a:lnTo>
                <a:lnTo>
                  <a:pt x="98359" y="887523"/>
                </a:lnTo>
                <a:lnTo>
                  <a:pt x="56303" y="827748"/>
                </a:lnTo>
                <a:lnTo>
                  <a:pt x="25457" y="765270"/>
                </a:lnTo>
                <a:lnTo>
                  <a:pt x="6472" y="700438"/>
                </a:lnTo>
                <a:lnTo>
                  <a:pt x="0" y="633603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83928" y="4130928"/>
            <a:ext cx="2058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微软雅黑"/>
                <a:cs typeface="微软雅黑"/>
              </a:rPr>
              <a:t>目标代码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34509" y="4311600"/>
            <a:ext cx="1273810" cy="306070"/>
          </a:xfrm>
          <a:custGeom>
            <a:avLst/>
            <a:gdLst/>
            <a:ahLst/>
            <a:cxnLst/>
            <a:rect l="l" t="t" r="r" b="b"/>
            <a:pathLst>
              <a:path w="1273810" h="306070">
                <a:moveTo>
                  <a:pt x="1122420" y="179222"/>
                </a:moveTo>
                <a:lnTo>
                  <a:pt x="978280" y="258240"/>
                </a:lnTo>
                <a:lnTo>
                  <a:pt x="970551" y="264747"/>
                </a:lnTo>
                <a:lnTo>
                  <a:pt x="966073" y="273432"/>
                </a:lnTo>
                <a:lnTo>
                  <a:pt x="965190" y="283190"/>
                </a:lnTo>
                <a:lnTo>
                  <a:pt x="968248" y="292911"/>
                </a:lnTo>
                <a:lnTo>
                  <a:pt x="974754" y="300640"/>
                </a:lnTo>
                <a:lnTo>
                  <a:pt x="983440" y="305119"/>
                </a:lnTo>
                <a:lnTo>
                  <a:pt x="993197" y="306002"/>
                </a:lnTo>
                <a:lnTo>
                  <a:pt x="1002918" y="302944"/>
                </a:lnTo>
                <a:lnTo>
                  <a:pt x="1227485" y="179754"/>
                </a:lnTo>
                <a:lnTo>
                  <a:pt x="1220851" y="179754"/>
                </a:lnTo>
                <a:lnTo>
                  <a:pt x="1122420" y="179222"/>
                </a:lnTo>
                <a:close/>
              </a:path>
              <a:path w="1273810" h="306070">
                <a:moveTo>
                  <a:pt x="1168528" y="153945"/>
                </a:moveTo>
                <a:lnTo>
                  <a:pt x="1122420" y="179222"/>
                </a:lnTo>
                <a:lnTo>
                  <a:pt x="1220851" y="179754"/>
                </a:lnTo>
                <a:lnTo>
                  <a:pt x="1220875" y="176452"/>
                </a:lnTo>
                <a:lnTo>
                  <a:pt x="1208531" y="176452"/>
                </a:lnTo>
                <a:lnTo>
                  <a:pt x="1168528" y="153945"/>
                </a:lnTo>
                <a:close/>
              </a:path>
              <a:path w="1273810" h="306070">
                <a:moveTo>
                  <a:pt x="994846" y="0"/>
                </a:moveTo>
                <a:lnTo>
                  <a:pt x="985107" y="795"/>
                </a:lnTo>
                <a:lnTo>
                  <a:pt x="976368" y="5187"/>
                </a:lnTo>
                <a:lnTo>
                  <a:pt x="969772" y="12876"/>
                </a:lnTo>
                <a:lnTo>
                  <a:pt x="966618" y="22473"/>
                </a:lnTo>
                <a:lnTo>
                  <a:pt x="967406" y="32212"/>
                </a:lnTo>
                <a:lnTo>
                  <a:pt x="971790" y="40951"/>
                </a:lnTo>
                <a:lnTo>
                  <a:pt x="979424" y="47547"/>
                </a:lnTo>
                <a:lnTo>
                  <a:pt x="1122713" y="128167"/>
                </a:lnTo>
                <a:lnTo>
                  <a:pt x="1221231" y="128700"/>
                </a:lnTo>
                <a:lnTo>
                  <a:pt x="1220851" y="179754"/>
                </a:lnTo>
                <a:lnTo>
                  <a:pt x="1227485" y="179754"/>
                </a:lnTo>
                <a:lnTo>
                  <a:pt x="1273555" y="154481"/>
                </a:lnTo>
                <a:lnTo>
                  <a:pt x="1004442" y="3097"/>
                </a:lnTo>
                <a:lnTo>
                  <a:pt x="994846" y="0"/>
                </a:lnTo>
                <a:close/>
              </a:path>
              <a:path w="1273810" h="306070">
                <a:moveTo>
                  <a:pt x="253" y="122096"/>
                </a:moveTo>
                <a:lnTo>
                  <a:pt x="0" y="173150"/>
                </a:lnTo>
                <a:lnTo>
                  <a:pt x="1122420" y="179222"/>
                </a:lnTo>
                <a:lnTo>
                  <a:pt x="1168528" y="153945"/>
                </a:lnTo>
                <a:lnTo>
                  <a:pt x="1122713" y="128167"/>
                </a:lnTo>
                <a:lnTo>
                  <a:pt x="253" y="122096"/>
                </a:lnTo>
                <a:close/>
              </a:path>
              <a:path w="1273810" h="306070">
                <a:moveTo>
                  <a:pt x="1208786" y="131875"/>
                </a:moveTo>
                <a:lnTo>
                  <a:pt x="1168528" y="153945"/>
                </a:lnTo>
                <a:lnTo>
                  <a:pt x="1208531" y="176452"/>
                </a:lnTo>
                <a:lnTo>
                  <a:pt x="1208786" y="131875"/>
                </a:lnTo>
                <a:close/>
              </a:path>
              <a:path w="1273810" h="306070">
                <a:moveTo>
                  <a:pt x="1221208" y="131875"/>
                </a:moveTo>
                <a:lnTo>
                  <a:pt x="1208786" y="131875"/>
                </a:lnTo>
                <a:lnTo>
                  <a:pt x="1208531" y="176452"/>
                </a:lnTo>
                <a:lnTo>
                  <a:pt x="1220875" y="176452"/>
                </a:lnTo>
                <a:lnTo>
                  <a:pt x="1221208" y="131875"/>
                </a:lnTo>
                <a:close/>
              </a:path>
              <a:path w="1273810" h="306070">
                <a:moveTo>
                  <a:pt x="1122713" y="128167"/>
                </a:moveTo>
                <a:lnTo>
                  <a:pt x="1168528" y="153945"/>
                </a:lnTo>
                <a:lnTo>
                  <a:pt x="1208786" y="131875"/>
                </a:lnTo>
                <a:lnTo>
                  <a:pt x="1221208" y="131875"/>
                </a:lnTo>
                <a:lnTo>
                  <a:pt x="1221231" y="128700"/>
                </a:lnTo>
                <a:lnTo>
                  <a:pt x="1122713" y="128167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8226" y="4330650"/>
            <a:ext cx="1273810" cy="306070"/>
          </a:xfrm>
          <a:custGeom>
            <a:avLst/>
            <a:gdLst/>
            <a:ahLst/>
            <a:cxnLst/>
            <a:rect l="l" t="t" r="r" b="b"/>
            <a:pathLst>
              <a:path w="1273809" h="306070">
                <a:moveTo>
                  <a:pt x="1122420" y="179222"/>
                </a:moveTo>
                <a:lnTo>
                  <a:pt x="978280" y="258240"/>
                </a:lnTo>
                <a:lnTo>
                  <a:pt x="970551" y="264747"/>
                </a:lnTo>
                <a:lnTo>
                  <a:pt x="966073" y="273432"/>
                </a:lnTo>
                <a:lnTo>
                  <a:pt x="965190" y="283190"/>
                </a:lnTo>
                <a:lnTo>
                  <a:pt x="968248" y="292911"/>
                </a:lnTo>
                <a:lnTo>
                  <a:pt x="974754" y="300640"/>
                </a:lnTo>
                <a:lnTo>
                  <a:pt x="983440" y="305119"/>
                </a:lnTo>
                <a:lnTo>
                  <a:pt x="993197" y="306002"/>
                </a:lnTo>
                <a:lnTo>
                  <a:pt x="1002919" y="302944"/>
                </a:lnTo>
                <a:lnTo>
                  <a:pt x="1227485" y="179754"/>
                </a:lnTo>
                <a:lnTo>
                  <a:pt x="1220851" y="179754"/>
                </a:lnTo>
                <a:lnTo>
                  <a:pt x="1122420" y="179222"/>
                </a:lnTo>
                <a:close/>
              </a:path>
              <a:path w="1273809" h="306070">
                <a:moveTo>
                  <a:pt x="1168528" y="153945"/>
                </a:moveTo>
                <a:lnTo>
                  <a:pt x="1122420" y="179222"/>
                </a:lnTo>
                <a:lnTo>
                  <a:pt x="1220851" y="179754"/>
                </a:lnTo>
                <a:lnTo>
                  <a:pt x="1220875" y="176452"/>
                </a:lnTo>
                <a:lnTo>
                  <a:pt x="1208531" y="176452"/>
                </a:lnTo>
                <a:lnTo>
                  <a:pt x="1168528" y="153945"/>
                </a:lnTo>
                <a:close/>
              </a:path>
              <a:path w="1273809" h="306070">
                <a:moveTo>
                  <a:pt x="994846" y="0"/>
                </a:moveTo>
                <a:lnTo>
                  <a:pt x="985107" y="795"/>
                </a:lnTo>
                <a:lnTo>
                  <a:pt x="976368" y="5187"/>
                </a:lnTo>
                <a:lnTo>
                  <a:pt x="969772" y="12876"/>
                </a:lnTo>
                <a:lnTo>
                  <a:pt x="966618" y="22473"/>
                </a:lnTo>
                <a:lnTo>
                  <a:pt x="967406" y="32212"/>
                </a:lnTo>
                <a:lnTo>
                  <a:pt x="971790" y="40951"/>
                </a:lnTo>
                <a:lnTo>
                  <a:pt x="979424" y="47547"/>
                </a:lnTo>
                <a:lnTo>
                  <a:pt x="1122713" y="128167"/>
                </a:lnTo>
                <a:lnTo>
                  <a:pt x="1221231" y="128700"/>
                </a:lnTo>
                <a:lnTo>
                  <a:pt x="1220851" y="179754"/>
                </a:lnTo>
                <a:lnTo>
                  <a:pt x="1227485" y="179754"/>
                </a:lnTo>
                <a:lnTo>
                  <a:pt x="1273555" y="154481"/>
                </a:lnTo>
                <a:lnTo>
                  <a:pt x="1004443" y="3097"/>
                </a:lnTo>
                <a:lnTo>
                  <a:pt x="994846" y="0"/>
                </a:lnTo>
                <a:close/>
              </a:path>
              <a:path w="1273809" h="306070">
                <a:moveTo>
                  <a:pt x="253" y="122096"/>
                </a:moveTo>
                <a:lnTo>
                  <a:pt x="0" y="173150"/>
                </a:lnTo>
                <a:lnTo>
                  <a:pt x="1122420" y="179222"/>
                </a:lnTo>
                <a:lnTo>
                  <a:pt x="1168528" y="153945"/>
                </a:lnTo>
                <a:lnTo>
                  <a:pt x="1122713" y="128167"/>
                </a:lnTo>
                <a:lnTo>
                  <a:pt x="253" y="122096"/>
                </a:lnTo>
                <a:close/>
              </a:path>
              <a:path w="1273809" h="306070">
                <a:moveTo>
                  <a:pt x="1208785" y="131875"/>
                </a:moveTo>
                <a:lnTo>
                  <a:pt x="1168528" y="153945"/>
                </a:lnTo>
                <a:lnTo>
                  <a:pt x="1208531" y="176452"/>
                </a:lnTo>
                <a:lnTo>
                  <a:pt x="1208785" y="131875"/>
                </a:lnTo>
                <a:close/>
              </a:path>
              <a:path w="1273809" h="306070">
                <a:moveTo>
                  <a:pt x="1221208" y="131875"/>
                </a:moveTo>
                <a:lnTo>
                  <a:pt x="1208785" y="131875"/>
                </a:lnTo>
                <a:lnTo>
                  <a:pt x="1208531" y="176452"/>
                </a:lnTo>
                <a:lnTo>
                  <a:pt x="1220875" y="176452"/>
                </a:lnTo>
                <a:lnTo>
                  <a:pt x="1221208" y="131875"/>
                </a:lnTo>
                <a:close/>
              </a:path>
              <a:path w="1273809" h="306070">
                <a:moveTo>
                  <a:pt x="1122713" y="128167"/>
                </a:moveTo>
                <a:lnTo>
                  <a:pt x="1168528" y="153945"/>
                </a:lnTo>
                <a:lnTo>
                  <a:pt x="1208785" y="131875"/>
                </a:lnTo>
                <a:lnTo>
                  <a:pt x="1221208" y="131875"/>
                </a:lnTo>
                <a:lnTo>
                  <a:pt x="1221231" y="128700"/>
                </a:lnTo>
                <a:lnTo>
                  <a:pt x="1122713" y="128167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07939" y="3930395"/>
            <a:ext cx="2535555" cy="1070610"/>
          </a:xfrm>
          <a:prstGeom prst="rect">
            <a:avLst/>
          </a:prstGeom>
          <a:ln w="25146">
            <a:solidFill>
              <a:srgbClr val="D98430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730"/>
              </a:spcBef>
            </a:pPr>
            <a:r>
              <a:rPr sz="4000" b="1" dirty="0">
                <a:latin typeface="微软雅黑"/>
                <a:cs typeface="微软雅黑"/>
              </a:rPr>
              <a:t>编译器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4619" y="6564630"/>
            <a:ext cx="2354580" cy="1268095"/>
          </a:xfrm>
          <a:custGeom>
            <a:avLst/>
            <a:gdLst/>
            <a:ahLst/>
            <a:cxnLst/>
            <a:rect l="l" t="t" r="r" b="b"/>
            <a:pathLst>
              <a:path w="2354579" h="1268095">
                <a:moveTo>
                  <a:pt x="0" y="633984"/>
                </a:moveTo>
                <a:lnTo>
                  <a:pt x="6472" y="567101"/>
                </a:lnTo>
                <a:lnTo>
                  <a:pt x="25457" y="502224"/>
                </a:lnTo>
                <a:lnTo>
                  <a:pt x="56303" y="439705"/>
                </a:lnTo>
                <a:lnTo>
                  <a:pt x="98359" y="379892"/>
                </a:lnTo>
                <a:lnTo>
                  <a:pt x="123388" y="351111"/>
                </a:lnTo>
                <a:lnTo>
                  <a:pt x="150975" y="323137"/>
                </a:lnTo>
                <a:lnTo>
                  <a:pt x="181039" y="296016"/>
                </a:lnTo>
                <a:lnTo>
                  <a:pt x="213500" y="269791"/>
                </a:lnTo>
                <a:lnTo>
                  <a:pt x="248275" y="244505"/>
                </a:lnTo>
                <a:lnTo>
                  <a:pt x="285283" y="220203"/>
                </a:lnTo>
                <a:lnTo>
                  <a:pt x="324443" y="196928"/>
                </a:lnTo>
                <a:lnTo>
                  <a:pt x="365674" y="174724"/>
                </a:lnTo>
                <a:lnTo>
                  <a:pt x="408893" y="153635"/>
                </a:lnTo>
                <a:lnTo>
                  <a:pt x="454021" y="133705"/>
                </a:lnTo>
                <a:lnTo>
                  <a:pt x="500975" y="114978"/>
                </a:lnTo>
                <a:lnTo>
                  <a:pt x="549675" y="97497"/>
                </a:lnTo>
                <a:lnTo>
                  <a:pt x="600038" y="81306"/>
                </a:lnTo>
                <a:lnTo>
                  <a:pt x="651984" y="66449"/>
                </a:lnTo>
                <a:lnTo>
                  <a:pt x="705431" y="52971"/>
                </a:lnTo>
                <a:lnTo>
                  <a:pt x="760298" y="40913"/>
                </a:lnTo>
                <a:lnTo>
                  <a:pt x="816503" y="30321"/>
                </a:lnTo>
                <a:lnTo>
                  <a:pt x="873966" y="21239"/>
                </a:lnTo>
                <a:lnTo>
                  <a:pt x="932604" y="13710"/>
                </a:lnTo>
                <a:lnTo>
                  <a:pt x="992337" y="7777"/>
                </a:lnTo>
                <a:lnTo>
                  <a:pt x="1053083" y="3485"/>
                </a:lnTo>
                <a:lnTo>
                  <a:pt x="1114761" y="878"/>
                </a:lnTo>
                <a:lnTo>
                  <a:pt x="1177289" y="0"/>
                </a:lnTo>
                <a:lnTo>
                  <a:pt x="1239818" y="878"/>
                </a:lnTo>
                <a:lnTo>
                  <a:pt x="1301496" y="3485"/>
                </a:lnTo>
                <a:lnTo>
                  <a:pt x="1362242" y="7777"/>
                </a:lnTo>
                <a:lnTo>
                  <a:pt x="1421975" y="13710"/>
                </a:lnTo>
                <a:lnTo>
                  <a:pt x="1480613" y="21239"/>
                </a:lnTo>
                <a:lnTo>
                  <a:pt x="1538076" y="30321"/>
                </a:lnTo>
                <a:lnTo>
                  <a:pt x="1594281" y="40913"/>
                </a:lnTo>
                <a:lnTo>
                  <a:pt x="1649148" y="52971"/>
                </a:lnTo>
                <a:lnTo>
                  <a:pt x="1702595" y="66449"/>
                </a:lnTo>
                <a:lnTo>
                  <a:pt x="1754541" y="81306"/>
                </a:lnTo>
                <a:lnTo>
                  <a:pt x="1804904" y="97497"/>
                </a:lnTo>
                <a:lnTo>
                  <a:pt x="1853604" y="114978"/>
                </a:lnTo>
                <a:lnTo>
                  <a:pt x="1900558" y="133705"/>
                </a:lnTo>
                <a:lnTo>
                  <a:pt x="1945686" y="153635"/>
                </a:lnTo>
                <a:lnTo>
                  <a:pt x="1988905" y="174724"/>
                </a:lnTo>
                <a:lnTo>
                  <a:pt x="2030136" y="196928"/>
                </a:lnTo>
                <a:lnTo>
                  <a:pt x="2069296" y="220203"/>
                </a:lnTo>
                <a:lnTo>
                  <a:pt x="2106304" y="244505"/>
                </a:lnTo>
                <a:lnTo>
                  <a:pt x="2141079" y="269791"/>
                </a:lnTo>
                <a:lnTo>
                  <a:pt x="2173540" y="296016"/>
                </a:lnTo>
                <a:lnTo>
                  <a:pt x="2203604" y="323137"/>
                </a:lnTo>
                <a:lnTo>
                  <a:pt x="2231191" y="351111"/>
                </a:lnTo>
                <a:lnTo>
                  <a:pt x="2256220" y="379892"/>
                </a:lnTo>
                <a:lnTo>
                  <a:pt x="2298276" y="439705"/>
                </a:lnTo>
                <a:lnTo>
                  <a:pt x="2329122" y="502224"/>
                </a:lnTo>
                <a:lnTo>
                  <a:pt x="2348107" y="567101"/>
                </a:lnTo>
                <a:lnTo>
                  <a:pt x="2354579" y="633984"/>
                </a:lnTo>
                <a:lnTo>
                  <a:pt x="2352948" y="667654"/>
                </a:lnTo>
                <a:lnTo>
                  <a:pt x="2340138" y="733577"/>
                </a:lnTo>
                <a:lnTo>
                  <a:pt x="2315141" y="797319"/>
                </a:lnTo>
                <a:lnTo>
                  <a:pt x="2278609" y="858529"/>
                </a:lnTo>
                <a:lnTo>
                  <a:pt x="2231191" y="916856"/>
                </a:lnTo>
                <a:lnTo>
                  <a:pt x="2203604" y="944830"/>
                </a:lnTo>
                <a:lnTo>
                  <a:pt x="2173540" y="971951"/>
                </a:lnTo>
                <a:lnTo>
                  <a:pt x="2141079" y="998176"/>
                </a:lnTo>
                <a:lnTo>
                  <a:pt x="2106304" y="1023462"/>
                </a:lnTo>
                <a:lnTo>
                  <a:pt x="2069296" y="1047764"/>
                </a:lnTo>
                <a:lnTo>
                  <a:pt x="2030136" y="1071039"/>
                </a:lnTo>
                <a:lnTo>
                  <a:pt x="1988905" y="1093243"/>
                </a:lnTo>
                <a:lnTo>
                  <a:pt x="1945686" y="1114332"/>
                </a:lnTo>
                <a:lnTo>
                  <a:pt x="1900558" y="1134262"/>
                </a:lnTo>
                <a:lnTo>
                  <a:pt x="1853604" y="1152989"/>
                </a:lnTo>
                <a:lnTo>
                  <a:pt x="1804904" y="1170470"/>
                </a:lnTo>
                <a:lnTo>
                  <a:pt x="1754541" y="1186661"/>
                </a:lnTo>
                <a:lnTo>
                  <a:pt x="1702595" y="1201518"/>
                </a:lnTo>
                <a:lnTo>
                  <a:pt x="1649148" y="1214996"/>
                </a:lnTo>
                <a:lnTo>
                  <a:pt x="1594281" y="1227054"/>
                </a:lnTo>
                <a:lnTo>
                  <a:pt x="1538076" y="1237646"/>
                </a:lnTo>
                <a:lnTo>
                  <a:pt x="1480613" y="1246728"/>
                </a:lnTo>
                <a:lnTo>
                  <a:pt x="1421975" y="1254257"/>
                </a:lnTo>
                <a:lnTo>
                  <a:pt x="1362242" y="1260190"/>
                </a:lnTo>
                <a:lnTo>
                  <a:pt x="1301496" y="1264482"/>
                </a:lnTo>
                <a:lnTo>
                  <a:pt x="1239818" y="1267089"/>
                </a:lnTo>
                <a:lnTo>
                  <a:pt x="1177289" y="1267968"/>
                </a:lnTo>
                <a:lnTo>
                  <a:pt x="1114761" y="1267089"/>
                </a:lnTo>
                <a:lnTo>
                  <a:pt x="1053083" y="1264482"/>
                </a:lnTo>
                <a:lnTo>
                  <a:pt x="992337" y="1260190"/>
                </a:lnTo>
                <a:lnTo>
                  <a:pt x="932604" y="1254257"/>
                </a:lnTo>
                <a:lnTo>
                  <a:pt x="873966" y="1246728"/>
                </a:lnTo>
                <a:lnTo>
                  <a:pt x="816503" y="1237646"/>
                </a:lnTo>
                <a:lnTo>
                  <a:pt x="760298" y="1227054"/>
                </a:lnTo>
                <a:lnTo>
                  <a:pt x="705431" y="1214996"/>
                </a:lnTo>
                <a:lnTo>
                  <a:pt x="651984" y="1201518"/>
                </a:lnTo>
                <a:lnTo>
                  <a:pt x="600038" y="1186661"/>
                </a:lnTo>
                <a:lnTo>
                  <a:pt x="549675" y="1170470"/>
                </a:lnTo>
                <a:lnTo>
                  <a:pt x="500975" y="1152989"/>
                </a:lnTo>
                <a:lnTo>
                  <a:pt x="454021" y="1134262"/>
                </a:lnTo>
                <a:lnTo>
                  <a:pt x="408893" y="1114332"/>
                </a:lnTo>
                <a:lnTo>
                  <a:pt x="365674" y="1093243"/>
                </a:lnTo>
                <a:lnTo>
                  <a:pt x="324443" y="1071039"/>
                </a:lnTo>
                <a:lnTo>
                  <a:pt x="285283" y="1047764"/>
                </a:lnTo>
                <a:lnTo>
                  <a:pt x="248275" y="1023462"/>
                </a:lnTo>
                <a:lnTo>
                  <a:pt x="213500" y="998176"/>
                </a:lnTo>
                <a:lnTo>
                  <a:pt x="181039" y="971951"/>
                </a:lnTo>
                <a:lnTo>
                  <a:pt x="150975" y="944830"/>
                </a:lnTo>
                <a:lnTo>
                  <a:pt x="123388" y="916856"/>
                </a:lnTo>
                <a:lnTo>
                  <a:pt x="98359" y="888075"/>
                </a:lnTo>
                <a:lnTo>
                  <a:pt x="56303" y="828262"/>
                </a:lnTo>
                <a:lnTo>
                  <a:pt x="25457" y="765743"/>
                </a:lnTo>
                <a:lnTo>
                  <a:pt x="6472" y="700866"/>
                </a:lnTo>
                <a:lnTo>
                  <a:pt x="0" y="633984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69178" y="6843648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程序输入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50977" y="6564630"/>
            <a:ext cx="2354580" cy="1268095"/>
          </a:xfrm>
          <a:custGeom>
            <a:avLst/>
            <a:gdLst/>
            <a:ahLst/>
            <a:cxnLst/>
            <a:rect l="l" t="t" r="r" b="b"/>
            <a:pathLst>
              <a:path w="2354580" h="1268095">
                <a:moveTo>
                  <a:pt x="0" y="633984"/>
                </a:moveTo>
                <a:lnTo>
                  <a:pt x="6472" y="567101"/>
                </a:lnTo>
                <a:lnTo>
                  <a:pt x="25457" y="502224"/>
                </a:lnTo>
                <a:lnTo>
                  <a:pt x="56303" y="439705"/>
                </a:lnTo>
                <a:lnTo>
                  <a:pt x="98359" y="379892"/>
                </a:lnTo>
                <a:lnTo>
                  <a:pt x="123388" y="351111"/>
                </a:lnTo>
                <a:lnTo>
                  <a:pt x="150975" y="323137"/>
                </a:lnTo>
                <a:lnTo>
                  <a:pt x="181039" y="296016"/>
                </a:lnTo>
                <a:lnTo>
                  <a:pt x="213500" y="269791"/>
                </a:lnTo>
                <a:lnTo>
                  <a:pt x="248275" y="244505"/>
                </a:lnTo>
                <a:lnTo>
                  <a:pt x="285283" y="220203"/>
                </a:lnTo>
                <a:lnTo>
                  <a:pt x="324443" y="196928"/>
                </a:lnTo>
                <a:lnTo>
                  <a:pt x="365674" y="174724"/>
                </a:lnTo>
                <a:lnTo>
                  <a:pt x="408893" y="153635"/>
                </a:lnTo>
                <a:lnTo>
                  <a:pt x="454021" y="133705"/>
                </a:lnTo>
                <a:lnTo>
                  <a:pt x="500975" y="114978"/>
                </a:lnTo>
                <a:lnTo>
                  <a:pt x="549675" y="97497"/>
                </a:lnTo>
                <a:lnTo>
                  <a:pt x="600038" y="81306"/>
                </a:lnTo>
                <a:lnTo>
                  <a:pt x="651984" y="66449"/>
                </a:lnTo>
                <a:lnTo>
                  <a:pt x="705431" y="52971"/>
                </a:lnTo>
                <a:lnTo>
                  <a:pt x="760298" y="40913"/>
                </a:lnTo>
                <a:lnTo>
                  <a:pt x="816503" y="30321"/>
                </a:lnTo>
                <a:lnTo>
                  <a:pt x="873966" y="21239"/>
                </a:lnTo>
                <a:lnTo>
                  <a:pt x="932604" y="13710"/>
                </a:lnTo>
                <a:lnTo>
                  <a:pt x="992337" y="7777"/>
                </a:lnTo>
                <a:lnTo>
                  <a:pt x="1053083" y="3485"/>
                </a:lnTo>
                <a:lnTo>
                  <a:pt x="1114761" y="878"/>
                </a:lnTo>
                <a:lnTo>
                  <a:pt x="1177290" y="0"/>
                </a:lnTo>
                <a:lnTo>
                  <a:pt x="1239818" y="878"/>
                </a:lnTo>
                <a:lnTo>
                  <a:pt x="1301496" y="3485"/>
                </a:lnTo>
                <a:lnTo>
                  <a:pt x="1362242" y="7777"/>
                </a:lnTo>
                <a:lnTo>
                  <a:pt x="1421975" y="13710"/>
                </a:lnTo>
                <a:lnTo>
                  <a:pt x="1480613" y="21239"/>
                </a:lnTo>
                <a:lnTo>
                  <a:pt x="1538076" y="30321"/>
                </a:lnTo>
                <a:lnTo>
                  <a:pt x="1594281" y="40913"/>
                </a:lnTo>
                <a:lnTo>
                  <a:pt x="1649148" y="52971"/>
                </a:lnTo>
                <a:lnTo>
                  <a:pt x="1702595" y="66449"/>
                </a:lnTo>
                <a:lnTo>
                  <a:pt x="1754541" y="81306"/>
                </a:lnTo>
                <a:lnTo>
                  <a:pt x="1804904" y="97497"/>
                </a:lnTo>
                <a:lnTo>
                  <a:pt x="1853604" y="114978"/>
                </a:lnTo>
                <a:lnTo>
                  <a:pt x="1900558" y="133705"/>
                </a:lnTo>
                <a:lnTo>
                  <a:pt x="1945686" y="153635"/>
                </a:lnTo>
                <a:lnTo>
                  <a:pt x="1988905" y="174724"/>
                </a:lnTo>
                <a:lnTo>
                  <a:pt x="2030136" y="196928"/>
                </a:lnTo>
                <a:lnTo>
                  <a:pt x="2069296" y="220203"/>
                </a:lnTo>
                <a:lnTo>
                  <a:pt x="2106304" y="244505"/>
                </a:lnTo>
                <a:lnTo>
                  <a:pt x="2141079" y="269791"/>
                </a:lnTo>
                <a:lnTo>
                  <a:pt x="2173540" y="296016"/>
                </a:lnTo>
                <a:lnTo>
                  <a:pt x="2203604" y="323137"/>
                </a:lnTo>
                <a:lnTo>
                  <a:pt x="2231191" y="351111"/>
                </a:lnTo>
                <a:lnTo>
                  <a:pt x="2256220" y="379892"/>
                </a:lnTo>
                <a:lnTo>
                  <a:pt x="2298276" y="439705"/>
                </a:lnTo>
                <a:lnTo>
                  <a:pt x="2329122" y="502224"/>
                </a:lnTo>
                <a:lnTo>
                  <a:pt x="2348107" y="567101"/>
                </a:lnTo>
                <a:lnTo>
                  <a:pt x="2354580" y="633984"/>
                </a:lnTo>
                <a:lnTo>
                  <a:pt x="2352948" y="667654"/>
                </a:lnTo>
                <a:lnTo>
                  <a:pt x="2340138" y="733577"/>
                </a:lnTo>
                <a:lnTo>
                  <a:pt x="2315141" y="797319"/>
                </a:lnTo>
                <a:lnTo>
                  <a:pt x="2278609" y="858529"/>
                </a:lnTo>
                <a:lnTo>
                  <a:pt x="2231191" y="916856"/>
                </a:lnTo>
                <a:lnTo>
                  <a:pt x="2203604" y="944830"/>
                </a:lnTo>
                <a:lnTo>
                  <a:pt x="2173540" y="971951"/>
                </a:lnTo>
                <a:lnTo>
                  <a:pt x="2141079" y="998176"/>
                </a:lnTo>
                <a:lnTo>
                  <a:pt x="2106304" y="1023462"/>
                </a:lnTo>
                <a:lnTo>
                  <a:pt x="2069296" y="1047764"/>
                </a:lnTo>
                <a:lnTo>
                  <a:pt x="2030136" y="1071039"/>
                </a:lnTo>
                <a:lnTo>
                  <a:pt x="1988905" y="1093243"/>
                </a:lnTo>
                <a:lnTo>
                  <a:pt x="1945686" y="1114332"/>
                </a:lnTo>
                <a:lnTo>
                  <a:pt x="1900558" y="1134262"/>
                </a:lnTo>
                <a:lnTo>
                  <a:pt x="1853604" y="1152989"/>
                </a:lnTo>
                <a:lnTo>
                  <a:pt x="1804904" y="1170470"/>
                </a:lnTo>
                <a:lnTo>
                  <a:pt x="1754541" y="1186661"/>
                </a:lnTo>
                <a:lnTo>
                  <a:pt x="1702595" y="1201518"/>
                </a:lnTo>
                <a:lnTo>
                  <a:pt x="1649148" y="1214996"/>
                </a:lnTo>
                <a:lnTo>
                  <a:pt x="1594281" y="1227054"/>
                </a:lnTo>
                <a:lnTo>
                  <a:pt x="1538076" y="1237646"/>
                </a:lnTo>
                <a:lnTo>
                  <a:pt x="1480613" y="1246728"/>
                </a:lnTo>
                <a:lnTo>
                  <a:pt x="1421975" y="1254257"/>
                </a:lnTo>
                <a:lnTo>
                  <a:pt x="1362242" y="1260190"/>
                </a:lnTo>
                <a:lnTo>
                  <a:pt x="1301496" y="1264482"/>
                </a:lnTo>
                <a:lnTo>
                  <a:pt x="1239818" y="1267089"/>
                </a:lnTo>
                <a:lnTo>
                  <a:pt x="1177290" y="1267968"/>
                </a:lnTo>
                <a:lnTo>
                  <a:pt x="1114761" y="1267089"/>
                </a:lnTo>
                <a:lnTo>
                  <a:pt x="1053083" y="1264482"/>
                </a:lnTo>
                <a:lnTo>
                  <a:pt x="992337" y="1260190"/>
                </a:lnTo>
                <a:lnTo>
                  <a:pt x="932604" y="1254257"/>
                </a:lnTo>
                <a:lnTo>
                  <a:pt x="873966" y="1246728"/>
                </a:lnTo>
                <a:lnTo>
                  <a:pt x="816503" y="1237646"/>
                </a:lnTo>
                <a:lnTo>
                  <a:pt x="760298" y="1227054"/>
                </a:lnTo>
                <a:lnTo>
                  <a:pt x="705431" y="1214996"/>
                </a:lnTo>
                <a:lnTo>
                  <a:pt x="651984" y="1201518"/>
                </a:lnTo>
                <a:lnTo>
                  <a:pt x="600038" y="1186661"/>
                </a:lnTo>
                <a:lnTo>
                  <a:pt x="549675" y="1170470"/>
                </a:lnTo>
                <a:lnTo>
                  <a:pt x="500975" y="1152989"/>
                </a:lnTo>
                <a:lnTo>
                  <a:pt x="454021" y="1134262"/>
                </a:lnTo>
                <a:lnTo>
                  <a:pt x="408893" y="1114332"/>
                </a:lnTo>
                <a:lnTo>
                  <a:pt x="365674" y="1093243"/>
                </a:lnTo>
                <a:lnTo>
                  <a:pt x="324443" y="1071039"/>
                </a:lnTo>
                <a:lnTo>
                  <a:pt x="285283" y="1047764"/>
                </a:lnTo>
                <a:lnTo>
                  <a:pt x="248275" y="1023462"/>
                </a:lnTo>
                <a:lnTo>
                  <a:pt x="213500" y="998176"/>
                </a:lnTo>
                <a:lnTo>
                  <a:pt x="181039" y="971951"/>
                </a:lnTo>
                <a:lnTo>
                  <a:pt x="150975" y="944830"/>
                </a:lnTo>
                <a:lnTo>
                  <a:pt x="123388" y="916856"/>
                </a:lnTo>
                <a:lnTo>
                  <a:pt x="98359" y="888075"/>
                </a:lnTo>
                <a:lnTo>
                  <a:pt x="56303" y="828262"/>
                </a:lnTo>
                <a:lnTo>
                  <a:pt x="25457" y="765743"/>
                </a:lnTo>
                <a:lnTo>
                  <a:pt x="6472" y="700866"/>
                </a:lnTo>
                <a:lnTo>
                  <a:pt x="0" y="633984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313156" y="6843648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结果输出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69071" y="7050990"/>
            <a:ext cx="1273810" cy="306070"/>
          </a:xfrm>
          <a:custGeom>
            <a:avLst/>
            <a:gdLst/>
            <a:ahLst/>
            <a:cxnLst/>
            <a:rect l="l" t="t" r="r" b="b"/>
            <a:pathLst>
              <a:path w="1273809" h="306070">
                <a:moveTo>
                  <a:pt x="1122420" y="179222"/>
                </a:moveTo>
                <a:lnTo>
                  <a:pt x="978280" y="258240"/>
                </a:lnTo>
                <a:lnTo>
                  <a:pt x="970551" y="264747"/>
                </a:lnTo>
                <a:lnTo>
                  <a:pt x="966073" y="273432"/>
                </a:lnTo>
                <a:lnTo>
                  <a:pt x="965190" y="283190"/>
                </a:lnTo>
                <a:lnTo>
                  <a:pt x="968248" y="292911"/>
                </a:lnTo>
                <a:lnTo>
                  <a:pt x="974754" y="300640"/>
                </a:lnTo>
                <a:lnTo>
                  <a:pt x="983440" y="305119"/>
                </a:lnTo>
                <a:lnTo>
                  <a:pt x="993197" y="306002"/>
                </a:lnTo>
                <a:lnTo>
                  <a:pt x="1002919" y="302944"/>
                </a:lnTo>
                <a:lnTo>
                  <a:pt x="1227485" y="179754"/>
                </a:lnTo>
                <a:lnTo>
                  <a:pt x="1220851" y="179754"/>
                </a:lnTo>
                <a:lnTo>
                  <a:pt x="1122420" y="179222"/>
                </a:lnTo>
                <a:close/>
              </a:path>
              <a:path w="1273809" h="306070">
                <a:moveTo>
                  <a:pt x="1168528" y="153945"/>
                </a:moveTo>
                <a:lnTo>
                  <a:pt x="1122420" y="179222"/>
                </a:lnTo>
                <a:lnTo>
                  <a:pt x="1220851" y="179754"/>
                </a:lnTo>
                <a:lnTo>
                  <a:pt x="1220875" y="176452"/>
                </a:lnTo>
                <a:lnTo>
                  <a:pt x="1208531" y="176452"/>
                </a:lnTo>
                <a:lnTo>
                  <a:pt x="1168528" y="153945"/>
                </a:lnTo>
                <a:close/>
              </a:path>
              <a:path w="1273809" h="306070">
                <a:moveTo>
                  <a:pt x="994846" y="0"/>
                </a:moveTo>
                <a:lnTo>
                  <a:pt x="985107" y="795"/>
                </a:lnTo>
                <a:lnTo>
                  <a:pt x="976368" y="5187"/>
                </a:lnTo>
                <a:lnTo>
                  <a:pt x="969772" y="12876"/>
                </a:lnTo>
                <a:lnTo>
                  <a:pt x="966618" y="22473"/>
                </a:lnTo>
                <a:lnTo>
                  <a:pt x="967406" y="32212"/>
                </a:lnTo>
                <a:lnTo>
                  <a:pt x="971790" y="40951"/>
                </a:lnTo>
                <a:lnTo>
                  <a:pt x="979424" y="47547"/>
                </a:lnTo>
                <a:lnTo>
                  <a:pt x="1122713" y="128167"/>
                </a:lnTo>
                <a:lnTo>
                  <a:pt x="1221231" y="128700"/>
                </a:lnTo>
                <a:lnTo>
                  <a:pt x="1220851" y="179754"/>
                </a:lnTo>
                <a:lnTo>
                  <a:pt x="1227485" y="179754"/>
                </a:lnTo>
                <a:lnTo>
                  <a:pt x="1273555" y="154481"/>
                </a:lnTo>
                <a:lnTo>
                  <a:pt x="1004443" y="3097"/>
                </a:lnTo>
                <a:lnTo>
                  <a:pt x="994846" y="0"/>
                </a:lnTo>
                <a:close/>
              </a:path>
              <a:path w="1273809" h="306070">
                <a:moveTo>
                  <a:pt x="253" y="122096"/>
                </a:moveTo>
                <a:lnTo>
                  <a:pt x="0" y="173150"/>
                </a:lnTo>
                <a:lnTo>
                  <a:pt x="1122420" y="179222"/>
                </a:lnTo>
                <a:lnTo>
                  <a:pt x="1168528" y="153945"/>
                </a:lnTo>
                <a:lnTo>
                  <a:pt x="1122713" y="128167"/>
                </a:lnTo>
                <a:lnTo>
                  <a:pt x="253" y="122096"/>
                </a:lnTo>
                <a:close/>
              </a:path>
              <a:path w="1273809" h="306070">
                <a:moveTo>
                  <a:pt x="1208785" y="131875"/>
                </a:moveTo>
                <a:lnTo>
                  <a:pt x="1168528" y="153945"/>
                </a:lnTo>
                <a:lnTo>
                  <a:pt x="1208531" y="176452"/>
                </a:lnTo>
                <a:lnTo>
                  <a:pt x="1208785" y="131875"/>
                </a:lnTo>
                <a:close/>
              </a:path>
              <a:path w="1273809" h="306070">
                <a:moveTo>
                  <a:pt x="1221208" y="131875"/>
                </a:moveTo>
                <a:lnTo>
                  <a:pt x="1208785" y="131875"/>
                </a:lnTo>
                <a:lnTo>
                  <a:pt x="1208531" y="176452"/>
                </a:lnTo>
                <a:lnTo>
                  <a:pt x="1220875" y="176452"/>
                </a:lnTo>
                <a:lnTo>
                  <a:pt x="1221208" y="131875"/>
                </a:lnTo>
                <a:close/>
              </a:path>
              <a:path w="1273809" h="306070">
                <a:moveTo>
                  <a:pt x="1122713" y="128167"/>
                </a:moveTo>
                <a:lnTo>
                  <a:pt x="1168528" y="153945"/>
                </a:lnTo>
                <a:lnTo>
                  <a:pt x="1208785" y="131875"/>
                </a:lnTo>
                <a:lnTo>
                  <a:pt x="1221208" y="131875"/>
                </a:lnTo>
                <a:lnTo>
                  <a:pt x="1221231" y="128700"/>
                </a:lnTo>
                <a:lnTo>
                  <a:pt x="1122713" y="1281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50878" y="7036512"/>
            <a:ext cx="1273810" cy="306070"/>
          </a:xfrm>
          <a:custGeom>
            <a:avLst/>
            <a:gdLst/>
            <a:ahLst/>
            <a:cxnLst/>
            <a:rect l="l" t="t" r="r" b="b"/>
            <a:pathLst>
              <a:path w="1273809" h="306070">
                <a:moveTo>
                  <a:pt x="1122420" y="179222"/>
                </a:moveTo>
                <a:lnTo>
                  <a:pt x="978280" y="258240"/>
                </a:lnTo>
                <a:lnTo>
                  <a:pt x="970551" y="264747"/>
                </a:lnTo>
                <a:lnTo>
                  <a:pt x="966073" y="273432"/>
                </a:lnTo>
                <a:lnTo>
                  <a:pt x="965190" y="283190"/>
                </a:lnTo>
                <a:lnTo>
                  <a:pt x="968248" y="292911"/>
                </a:lnTo>
                <a:lnTo>
                  <a:pt x="974754" y="300640"/>
                </a:lnTo>
                <a:lnTo>
                  <a:pt x="983440" y="305119"/>
                </a:lnTo>
                <a:lnTo>
                  <a:pt x="993197" y="306002"/>
                </a:lnTo>
                <a:lnTo>
                  <a:pt x="1002919" y="302944"/>
                </a:lnTo>
                <a:lnTo>
                  <a:pt x="1227485" y="179754"/>
                </a:lnTo>
                <a:lnTo>
                  <a:pt x="1220851" y="179754"/>
                </a:lnTo>
                <a:lnTo>
                  <a:pt x="1122420" y="179222"/>
                </a:lnTo>
                <a:close/>
              </a:path>
              <a:path w="1273809" h="306070">
                <a:moveTo>
                  <a:pt x="1168528" y="153945"/>
                </a:moveTo>
                <a:lnTo>
                  <a:pt x="1122420" y="179222"/>
                </a:lnTo>
                <a:lnTo>
                  <a:pt x="1220851" y="179754"/>
                </a:lnTo>
                <a:lnTo>
                  <a:pt x="1220875" y="176452"/>
                </a:lnTo>
                <a:lnTo>
                  <a:pt x="1208531" y="176452"/>
                </a:lnTo>
                <a:lnTo>
                  <a:pt x="1168528" y="153945"/>
                </a:lnTo>
                <a:close/>
              </a:path>
              <a:path w="1273809" h="306070">
                <a:moveTo>
                  <a:pt x="994846" y="0"/>
                </a:moveTo>
                <a:lnTo>
                  <a:pt x="985107" y="795"/>
                </a:lnTo>
                <a:lnTo>
                  <a:pt x="976368" y="5187"/>
                </a:lnTo>
                <a:lnTo>
                  <a:pt x="969772" y="12876"/>
                </a:lnTo>
                <a:lnTo>
                  <a:pt x="966618" y="22473"/>
                </a:lnTo>
                <a:lnTo>
                  <a:pt x="967406" y="32212"/>
                </a:lnTo>
                <a:lnTo>
                  <a:pt x="971790" y="40951"/>
                </a:lnTo>
                <a:lnTo>
                  <a:pt x="979424" y="47547"/>
                </a:lnTo>
                <a:lnTo>
                  <a:pt x="1122713" y="128167"/>
                </a:lnTo>
                <a:lnTo>
                  <a:pt x="1221231" y="128700"/>
                </a:lnTo>
                <a:lnTo>
                  <a:pt x="1220851" y="179754"/>
                </a:lnTo>
                <a:lnTo>
                  <a:pt x="1227485" y="179754"/>
                </a:lnTo>
                <a:lnTo>
                  <a:pt x="1273556" y="154481"/>
                </a:lnTo>
                <a:lnTo>
                  <a:pt x="1004443" y="3097"/>
                </a:lnTo>
                <a:lnTo>
                  <a:pt x="994846" y="0"/>
                </a:lnTo>
                <a:close/>
              </a:path>
              <a:path w="1273809" h="306070">
                <a:moveTo>
                  <a:pt x="253" y="122096"/>
                </a:moveTo>
                <a:lnTo>
                  <a:pt x="0" y="173150"/>
                </a:lnTo>
                <a:lnTo>
                  <a:pt x="1122420" y="179222"/>
                </a:lnTo>
                <a:lnTo>
                  <a:pt x="1168528" y="153945"/>
                </a:lnTo>
                <a:lnTo>
                  <a:pt x="1122713" y="128167"/>
                </a:lnTo>
                <a:lnTo>
                  <a:pt x="253" y="122096"/>
                </a:lnTo>
                <a:close/>
              </a:path>
              <a:path w="1273809" h="306070">
                <a:moveTo>
                  <a:pt x="1208785" y="131875"/>
                </a:moveTo>
                <a:lnTo>
                  <a:pt x="1168528" y="153945"/>
                </a:lnTo>
                <a:lnTo>
                  <a:pt x="1208531" y="176452"/>
                </a:lnTo>
                <a:lnTo>
                  <a:pt x="1208785" y="131875"/>
                </a:lnTo>
                <a:close/>
              </a:path>
              <a:path w="1273809" h="306070">
                <a:moveTo>
                  <a:pt x="1221208" y="131875"/>
                </a:moveTo>
                <a:lnTo>
                  <a:pt x="1208785" y="131875"/>
                </a:lnTo>
                <a:lnTo>
                  <a:pt x="1208531" y="176452"/>
                </a:lnTo>
                <a:lnTo>
                  <a:pt x="1220875" y="176452"/>
                </a:lnTo>
                <a:lnTo>
                  <a:pt x="1221208" y="131875"/>
                </a:lnTo>
                <a:close/>
              </a:path>
              <a:path w="1273809" h="306070">
                <a:moveTo>
                  <a:pt x="1122713" y="128167"/>
                </a:moveTo>
                <a:lnTo>
                  <a:pt x="1168528" y="153945"/>
                </a:lnTo>
                <a:lnTo>
                  <a:pt x="1208785" y="131875"/>
                </a:lnTo>
                <a:lnTo>
                  <a:pt x="1221208" y="131875"/>
                </a:lnTo>
                <a:lnTo>
                  <a:pt x="1221231" y="128700"/>
                </a:lnTo>
                <a:lnTo>
                  <a:pt x="1122713" y="1281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42501" y="6670547"/>
            <a:ext cx="2535555" cy="1070610"/>
          </a:xfrm>
          <a:prstGeom prst="rect">
            <a:avLst/>
          </a:prstGeom>
          <a:ln w="25146">
            <a:solidFill>
              <a:srgbClr val="006FC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580"/>
              </a:spcBef>
            </a:pPr>
            <a:r>
              <a:rPr sz="4000" b="1" dirty="0">
                <a:latin typeface="微软雅黑"/>
                <a:cs typeface="微软雅黑"/>
              </a:rPr>
              <a:t>程序执行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59023" y="5092191"/>
            <a:ext cx="306070" cy="1577975"/>
          </a:xfrm>
          <a:custGeom>
            <a:avLst/>
            <a:gdLst/>
            <a:ahLst/>
            <a:cxnLst/>
            <a:rect l="l" t="t" r="r" b="b"/>
            <a:pathLst>
              <a:path w="306070" h="1577975">
                <a:moveTo>
                  <a:pt x="22917" y="1268922"/>
                </a:moveTo>
                <a:lnTo>
                  <a:pt x="13269" y="1271905"/>
                </a:lnTo>
                <a:lnTo>
                  <a:pt x="5464" y="1278411"/>
                </a:lnTo>
                <a:lnTo>
                  <a:pt x="934" y="1287097"/>
                </a:lnTo>
                <a:lnTo>
                  <a:pt x="0" y="1296854"/>
                </a:lnTo>
                <a:lnTo>
                  <a:pt x="2982" y="1306576"/>
                </a:lnTo>
                <a:lnTo>
                  <a:pt x="150683" y="1577721"/>
                </a:lnTo>
                <a:lnTo>
                  <a:pt x="180346" y="1525397"/>
                </a:lnTo>
                <a:lnTo>
                  <a:pt x="176718" y="1525397"/>
                </a:lnTo>
                <a:lnTo>
                  <a:pt x="125664" y="1525016"/>
                </a:lnTo>
                <a:lnTo>
                  <a:pt x="126500" y="1426610"/>
                </a:lnTo>
                <a:lnTo>
                  <a:pt x="47813" y="1282192"/>
                </a:lnTo>
                <a:lnTo>
                  <a:pt x="41308" y="1274387"/>
                </a:lnTo>
                <a:lnTo>
                  <a:pt x="32637" y="1269857"/>
                </a:lnTo>
                <a:lnTo>
                  <a:pt x="22917" y="1268922"/>
                </a:lnTo>
                <a:close/>
              </a:path>
              <a:path w="306070" h="1577975">
                <a:moveTo>
                  <a:pt x="126500" y="1426610"/>
                </a:moveTo>
                <a:lnTo>
                  <a:pt x="125664" y="1525016"/>
                </a:lnTo>
                <a:lnTo>
                  <a:pt x="176718" y="1525397"/>
                </a:lnTo>
                <a:lnTo>
                  <a:pt x="176824" y="1512951"/>
                </a:lnTo>
                <a:lnTo>
                  <a:pt x="173543" y="1512951"/>
                </a:lnTo>
                <a:lnTo>
                  <a:pt x="128966" y="1512570"/>
                </a:lnTo>
                <a:lnTo>
                  <a:pt x="151586" y="1472652"/>
                </a:lnTo>
                <a:lnTo>
                  <a:pt x="126500" y="1426610"/>
                </a:lnTo>
                <a:close/>
              </a:path>
              <a:path w="306070" h="1577975">
                <a:moveTo>
                  <a:pt x="283652" y="1271146"/>
                </a:moveTo>
                <a:lnTo>
                  <a:pt x="177555" y="1426824"/>
                </a:lnTo>
                <a:lnTo>
                  <a:pt x="176718" y="1525397"/>
                </a:lnTo>
                <a:lnTo>
                  <a:pt x="180346" y="1525397"/>
                </a:lnTo>
                <a:lnTo>
                  <a:pt x="302956" y="1309116"/>
                </a:lnTo>
                <a:lnTo>
                  <a:pt x="306073" y="1299464"/>
                </a:lnTo>
                <a:lnTo>
                  <a:pt x="305321" y="1289716"/>
                </a:lnTo>
                <a:lnTo>
                  <a:pt x="300974" y="1280969"/>
                </a:lnTo>
                <a:lnTo>
                  <a:pt x="293304" y="1274318"/>
                </a:lnTo>
                <a:lnTo>
                  <a:pt x="283652" y="1271146"/>
                </a:lnTo>
                <a:close/>
              </a:path>
              <a:path w="306070" h="1577975">
                <a:moveTo>
                  <a:pt x="151586" y="1472652"/>
                </a:moveTo>
                <a:lnTo>
                  <a:pt x="128966" y="1512570"/>
                </a:lnTo>
                <a:lnTo>
                  <a:pt x="173543" y="1512951"/>
                </a:lnTo>
                <a:lnTo>
                  <a:pt x="151586" y="1472652"/>
                </a:lnTo>
                <a:close/>
              </a:path>
              <a:path w="306070" h="1577975">
                <a:moveTo>
                  <a:pt x="177555" y="1426824"/>
                </a:moveTo>
                <a:lnTo>
                  <a:pt x="151586" y="1472652"/>
                </a:lnTo>
                <a:lnTo>
                  <a:pt x="173543" y="1512951"/>
                </a:lnTo>
                <a:lnTo>
                  <a:pt x="176824" y="1512951"/>
                </a:lnTo>
                <a:lnTo>
                  <a:pt x="177555" y="1426824"/>
                </a:lnTo>
                <a:close/>
              </a:path>
              <a:path w="306070" h="1577975">
                <a:moveTo>
                  <a:pt x="138618" y="0"/>
                </a:moveTo>
                <a:lnTo>
                  <a:pt x="126500" y="1426610"/>
                </a:lnTo>
                <a:lnTo>
                  <a:pt x="151586" y="1472652"/>
                </a:lnTo>
                <a:lnTo>
                  <a:pt x="177555" y="1426824"/>
                </a:lnTo>
                <a:lnTo>
                  <a:pt x="189672" y="508"/>
                </a:lnTo>
                <a:lnTo>
                  <a:pt x="1386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9715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编程语言的执行方式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216026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0578" y="3497198"/>
            <a:ext cx="2353945" cy="1267460"/>
          </a:xfrm>
          <a:custGeom>
            <a:avLst/>
            <a:gdLst/>
            <a:ahLst/>
            <a:cxnLst/>
            <a:rect l="l" t="t" r="r" b="b"/>
            <a:pathLst>
              <a:path w="2353945" h="1267460">
                <a:moveTo>
                  <a:pt x="0" y="633602"/>
                </a:moveTo>
                <a:lnTo>
                  <a:pt x="6471" y="566767"/>
                </a:lnTo>
                <a:lnTo>
                  <a:pt x="25451" y="501935"/>
                </a:lnTo>
                <a:lnTo>
                  <a:pt x="56288" y="439457"/>
                </a:lnTo>
                <a:lnTo>
                  <a:pt x="98334" y="379682"/>
                </a:lnTo>
                <a:lnTo>
                  <a:pt x="123355" y="350919"/>
                </a:lnTo>
                <a:lnTo>
                  <a:pt x="150935" y="322962"/>
                </a:lnTo>
                <a:lnTo>
                  <a:pt x="180991" y="295857"/>
                </a:lnTo>
                <a:lnTo>
                  <a:pt x="213443" y="269647"/>
                </a:lnTo>
                <a:lnTo>
                  <a:pt x="248208" y="244376"/>
                </a:lnTo>
                <a:lnTo>
                  <a:pt x="285205" y="220088"/>
                </a:lnTo>
                <a:lnTo>
                  <a:pt x="324354" y="196826"/>
                </a:lnTo>
                <a:lnTo>
                  <a:pt x="365572" y="174635"/>
                </a:lnTo>
                <a:lnTo>
                  <a:pt x="408779" y="153558"/>
                </a:lnTo>
                <a:lnTo>
                  <a:pt x="453893" y="133638"/>
                </a:lnTo>
                <a:lnTo>
                  <a:pt x="500832" y="114921"/>
                </a:lnTo>
                <a:lnTo>
                  <a:pt x="549516" y="97449"/>
                </a:lnTo>
                <a:lnTo>
                  <a:pt x="599863" y="81267"/>
                </a:lnTo>
                <a:lnTo>
                  <a:pt x="651792" y="66417"/>
                </a:lnTo>
                <a:lnTo>
                  <a:pt x="705221" y="52945"/>
                </a:lnTo>
                <a:lnTo>
                  <a:pt x="760070" y="40894"/>
                </a:lnTo>
                <a:lnTo>
                  <a:pt x="816256" y="30307"/>
                </a:lnTo>
                <a:lnTo>
                  <a:pt x="873698" y="21229"/>
                </a:lnTo>
                <a:lnTo>
                  <a:pt x="932315" y="13703"/>
                </a:lnTo>
                <a:lnTo>
                  <a:pt x="992026" y="7774"/>
                </a:lnTo>
                <a:lnTo>
                  <a:pt x="1052750" y="3484"/>
                </a:lnTo>
                <a:lnTo>
                  <a:pt x="1114404" y="878"/>
                </a:lnTo>
                <a:lnTo>
                  <a:pt x="1176909" y="0"/>
                </a:lnTo>
                <a:lnTo>
                  <a:pt x="1239413" y="878"/>
                </a:lnTo>
                <a:lnTo>
                  <a:pt x="1301067" y="3484"/>
                </a:lnTo>
                <a:lnTo>
                  <a:pt x="1361791" y="7774"/>
                </a:lnTo>
                <a:lnTo>
                  <a:pt x="1421502" y="13703"/>
                </a:lnTo>
                <a:lnTo>
                  <a:pt x="1480119" y="21229"/>
                </a:lnTo>
                <a:lnTo>
                  <a:pt x="1537561" y="30307"/>
                </a:lnTo>
                <a:lnTo>
                  <a:pt x="1593747" y="40894"/>
                </a:lnTo>
                <a:lnTo>
                  <a:pt x="1648596" y="52945"/>
                </a:lnTo>
                <a:lnTo>
                  <a:pt x="1702025" y="66417"/>
                </a:lnTo>
                <a:lnTo>
                  <a:pt x="1753954" y="81267"/>
                </a:lnTo>
                <a:lnTo>
                  <a:pt x="1804301" y="97449"/>
                </a:lnTo>
                <a:lnTo>
                  <a:pt x="1852985" y="114921"/>
                </a:lnTo>
                <a:lnTo>
                  <a:pt x="1899924" y="133638"/>
                </a:lnTo>
                <a:lnTo>
                  <a:pt x="1945038" y="153558"/>
                </a:lnTo>
                <a:lnTo>
                  <a:pt x="1988245" y="174635"/>
                </a:lnTo>
                <a:lnTo>
                  <a:pt x="2029463" y="196826"/>
                </a:lnTo>
                <a:lnTo>
                  <a:pt x="2068612" y="220088"/>
                </a:lnTo>
                <a:lnTo>
                  <a:pt x="2105609" y="244376"/>
                </a:lnTo>
                <a:lnTo>
                  <a:pt x="2140374" y="269647"/>
                </a:lnTo>
                <a:lnTo>
                  <a:pt x="2172826" y="295857"/>
                </a:lnTo>
                <a:lnTo>
                  <a:pt x="2202882" y="322962"/>
                </a:lnTo>
                <a:lnTo>
                  <a:pt x="2230462" y="350919"/>
                </a:lnTo>
                <a:lnTo>
                  <a:pt x="2255483" y="379682"/>
                </a:lnTo>
                <a:lnTo>
                  <a:pt x="2297529" y="439457"/>
                </a:lnTo>
                <a:lnTo>
                  <a:pt x="2328366" y="501935"/>
                </a:lnTo>
                <a:lnTo>
                  <a:pt x="2347346" y="566767"/>
                </a:lnTo>
                <a:lnTo>
                  <a:pt x="2353818" y="633602"/>
                </a:lnTo>
                <a:lnTo>
                  <a:pt x="2352186" y="667248"/>
                </a:lnTo>
                <a:lnTo>
                  <a:pt x="2339379" y="733126"/>
                </a:lnTo>
                <a:lnTo>
                  <a:pt x="2314389" y="796825"/>
                </a:lnTo>
                <a:lnTo>
                  <a:pt x="2277866" y="857995"/>
                </a:lnTo>
                <a:lnTo>
                  <a:pt x="2230462" y="916286"/>
                </a:lnTo>
                <a:lnTo>
                  <a:pt x="2202882" y="944243"/>
                </a:lnTo>
                <a:lnTo>
                  <a:pt x="2172826" y="971348"/>
                </a:lnTo>
                <a:lnTo>
                  <a:pt x="2140374" y="997558"/>
                </a:lnTo>
                <a:lnTo>
                  <a:pt x="2105609" y="1022829"/>
                </a:lnTo>
                <a:lnTo>
                  <a:pt x="2068612" y="1047117"/>
                </a:lnTo>
                <a:lnTo>
                  <a:pt x="2029463" y="1070379"/>
                </a:lnTo>
                <a:lnTo>
                  <a:pt x="1988245" y="1092570"/>
                </a:lnTo>
                <a:lnTo>
                  <a:pt x="1945038" y="1113647"/>
                </a:lnTo>
                <a:lnTo>
                  <a:pt x="1899924" y="1133567"/>
                </a:lnTo>
                <a:lnTo>
                  <a:pt x="1852985" y="1152284"/>
                </a:lnTo>
                <a:lnTo>
                  <a:pt x="1804301" y="1169756"/>
                </a:lnTo>
                <a:lnTo>
                  <a:pt x="1753954" y="1185938"/>
                </a:lnTo>
                <a:lnTo>
                  <a:pt x="1702025" y="1200788"/>
                </a:lnTo>
                <a:lnTo>
                  <a:pt x="1648596" y="1214260"/>
                </a:lnTo>
                <a:lnTo>
                  <a:pt x="1593747" y="1226311"/>
                </a:lnTo>
                <a:lnTo>
                  <a:pt x="1537561" y="1236898"/>
                </a:lnTo>
                <a:lnTo>
                  <a:pt x="1480119" y="1245976"/>
                </a:lnTo>
                <a:lnTo>
                  <a:pt x="1421502" y="1253502"/>
                </a:lnTo>
                <a:lnTo>
                  <a:pt x="1361791" y="1259431"/>
                </a:lnTo>
                <a:lnTo>
                  <a:pt x="1301067" y="1263721"/>
                </a:lnTo>
                <a:lnTo>
                  <a:pt x="1239413" y="1266327"/>
                </a:lnTo>
                <a:lnTo>
                  <a:pt x="1176909" y="1267206"/>
                </a:lnTo>
                <a:lnTo>
                  <a:pt x="1114404" y="1266327"/>
                </a:lnTo>
                <a:lnTo>
                  <a:pt x="1052750" y="1263721"/>
                </a:lnTo>
                <a:lnTo>
                  <a:pt x="992026" y="1259431"/>
                </a:lnTo>
                <a:lnTo>
                  <a:pt x="932315" y="1253502"/>
                </a:lnTo>
                <a:lnTo>
                  <a:pt x="873698" y="1245976"/>
                </a:lnTo>
                <a:lnTo>
                  <a:pt x="816256" y="1236898"/>
                </a:lnTo>
                <a:lnTo>
                  <a:pt x="760070" y="1226311"/>
                </a:lnTo>
                <a:lnTo>
                  <a:pt x="705221" y="1214260"/>
                </a:lnTo>
                <a:lnTo>
                  <a:pt x="651792" y="1200788"/>
                </a:lnTo>
                <a:lnTo>
                  <a:pt x="599863" y="1185938"/>
                </a:lnTo>
                <a:lnTo>
                  <a:pt x="549516" y="1169756"/>
                </a:lnTo>
                <a:lnTo>
                  <a:pt x="500832" y="1152284"/>
                </a:lnTo>
                <a:lnTo>
                  <a:pt x="453893" y="1133567"/>
                </a:lnTo>
                <a:lnTo>
                  <a:pt x="408779" y="1113647"/>
                </a:lnTo>
                <a:lnTo>
                  <a:pt x="365572" y="1092570"/>
                </a:lnTo>
                <a:lnTo>
                  <a:pt x="324354" y="1070379"/>
                </a:lnTo>
                <a:lnTo>
                  <a:pt x="285205" y="1047117"/>
                </a:lnTo>
                <a:lnTo>
                  <a:pt x="248208" y="1022829"/>
                </a:lnTo>
                <a:lnTo>
                  <a:pt x="213443" y="997558"/>
                </a:lnTo>
                <a:lnTo>
                  <a:pt x="180991" y="971348"/>
                </a:lnTo>
                <a:lnTo>
                  <a:pt x="150935" y="944243"/>
                </a:lnTo>
                <a:lnTo>
                  <a:pt x="123355" y="916286"/>
                </a:lnTo>
                <a:lnTo>
                  <a:pt x="98334" y="887523"/>
                </a:lnTo>
                <a:lnTo>
                  <a:pt x="56288" y="827748"/>
                </a:lnTo>
                <a:lnTo>
                  <a:pt x="25451" y="765270"/>
                </a:lnTo>
                <a:lnTo>
                  <a:pt x="6471" y="700438"/>
                </a:lnTo>
                <a:lnTo>
                  <a:pt x="0" y="633602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4395" y="2337307"/>
            <a:ext cx="4168140" cy="2094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00"/>
              </a:lnSpc>
              <a:tabLst>
                <a:tab pos="967105" algn="l"/>
              </a:tabLst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	</a:t>
            </a:r>
            <a:r>
              <a:rPr sz="3600" b="1" dirty="0">
                <a:latin typeface="微软雅黑"/>
                <a:cs typeface="微软雅黑"/>
              </a:rPr>
              <a:t>解释执行</a:t>
            </a:r>
            <a:endParaRPr sz="3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50" dirty="0">
              <a:latin typeface="Times New Roman"/>
              <a:cs typeface="Times New Roman"/>
            </a:endParaRPr>
          </a:p>
          <a:p>
            <a:pPr marL="2630170">
              <a:lnSpc>
                <a:spcPct val="100000"/>
              </a:lnSpc>
            </a:pPr>
            <a:r>
              <a:rPr sz="4000" b="1" dirty="0">
                <a:latin typeface="微软雅黑"/>
                <a:cs typeface="微软雅黑"/>
              </a:rPr>
              <a:t>源代码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0934" y="4108703"/>
            <a:ext cx="1353820" cy="854710"/>
          </a:xfrm>
          <a:custGeom>
            <a:avLst/>
            <a:gdLst/>
            <a:ahLst/>
            <a:cxnLst/>
            <a:rect l="l" t="t" r="r" b="b"/>
            <a:pathLst>
              <a:path w="1353820" h="854710">
                <a:moveTo>
                  <a:pt x="1047622" y="788415"/>
                </a:moveTo>
                <a:lnTo>
                  <a:pt x="1037578" y="789902"/>
                </a:lnTo>
                <a:lnTo>
                  <a:pt x="1029176" y="794972"/>
                </a:lnTo>
                <a:lnTo>
                  <a:pt x="1023298" y="802828"/>
                </a:lnTo>
                <a:lnTo>
                  <a:pt x="1020825" y="812672"/>
                </a:lnTo>
                <a:lnTo>
                  <a:pt x="1022312" y="822698"/>
                </a:lnTo>
                <a:lnTo>
                  <a:pt x="1027382" y="831056"/>
                </a:lnTo>
                <a:lnTo>
                  <a:pt x="1035238" y="836890"/>
                </a:lnTo>
                <a:lnTo>
                  <a:pt x="1045083" y="839342"/>
                </a:lnTo>
                <a:lnTo>
                  <a:pt x="1353439" y="854455"/>
                </a:lnTo>
                <a:lnTo>
                  <a:pt x="1350117" y="848487"/>
                </a:lnTo>
                <a:lnTo>
                  <a:pt x="1295399" y="848487"/>
                </a:lnTo>
                <a:lnTo>
                  <a:pt x="1211642" y="796434"/>
                </a:lnTo>
                <a:lnTo>
                  <a:pt x="1047622" y="788415"/>
                </a:lnTo>
                <a:close/>
              </a:path>
              <a:path w="1353820" h="854710">
                <a:moveTo>
                  <a:pt x="1211642" y="796434"/>
                </a:moveTo>
                <a:lnTo>
                  <a:pt x="1295399" y="848487"/>
                </a:lnTo>
                <a:lnTo>
                  <a:pt x="1301146" y="839215"/>
                </a:lnTo>
                <a:lnTo>
                  <a:pt x="1286510" y="839215"/>
                </a:lnTo>
                <a:lnTo>
                  <a:pt x="1264146" y="799001"/>
                </a:lnTo>
                <a:lnTo>
                  <a:pt x="1211642" y="796434"/>
                </a:lnTo>
                <a:close/>
              </a:path>
              <a:path w="1353820" h="854710">
                <a:moveTo>
                  <a:pt x="1178304" y="571724"/>
                </a:moveTo>
                <a:lnTo>
                  <a:pt x="1168654" y="574801"/>
                </a:lnTo>
                <a:lnTo>
                  <a:pt x="1160944" y="581380"/>
                </a:lnTo>
                <a:lnTo>
                  <a:pt x="1156509" y="590089"/>
                </a:lnTo>
                <a:lnTo>
                  <a:pt x="1155670" y="599822"/>
                </a:lnTo>
                <a:lnTo>
                  <a:pt x="1158747" y="609472"/>
                </a:lnTo>
                <a:lnTo>
                  <a:pt x="1238563" y="752998"/>
                </a:lnTo>
                <a:lnTo>
                  <a:pt x="1322323" y="805052"/>
                </a:lnTo>
                <a:lnTo>
                  <a:pt x="1295399" y="848487"/>
                </a:lnTo>
                <a:lnTo>
                  <a:pt x="1350117" y="848487"/>
                </a:lnTo>
                <a:lnTo>
                  <a:pt x="1203324" y="584707"/>
                </a:lnTo>
                <a:lnTo>
                  <a:pt x="1196746" y="576998"/>
                </a:lnTo>
                <a:lnTo>
                  <a:pt x="1188037" y="572563"/>
                </a:lnTo>
                <a:lnTo>
                  <a:pt x="1178304" y="571724"/>
                </a:lnTo>
                <a:close/>
              </a:path>
              <a:path w="1353820" h="854710">
                <a:moveTo>
                  <a:pt x="1264146" y="799001"/>
                </a:moveTo>
                <a:lnTo>
                  <a:pt x="1286510" y="839215"/>
                </a:lnTo>
                <a:lnTo>
                  <a:pt x="1310005" y="801242"/>
                </a:lnTo>
                <a:lnTo>
                  <a:pt x="1264146" y="799001"/>
                </a:lnTo>
                <a:close/>
              </a:path>
              <a:path w="1353820" h="854710">
                <a:moveTo>
                  <a:pt x="1238563" y="752998"/>
                </a:moveTo>
                <a:lnTo>
                  <a:pt x="1264146" y="799001"/>
                </a:lnTo>
                <a:lnTo>
                  <a:pt x="1310005" y="801242"/>
                </a:lnTo>
                <a:lnTo>
                  <a:pt x="1286510" y="839215"/>
                </a:lnTo>
                <a:lnTo>
                  <a:pt x="1301146" y="839215"/>
                </a:lnTo>
                <a:lnTo>
                  <a:pt x="1322323" y="805052"/>
                </a:lnTo>
                <a:lnTo>
                  <a:pt x="1238563" y="752998"/>
                </a:lnTo>
                <a:close/>
              </a:path>
              <a:path w="1353820" h="854710">
                <a:moveTo>
                  <a:pt x="26924" y="0"/>
                </a:moveTo>
                <a:lnTo>
                  <a:pt x="0" y="43433"/>
                </a:lnTo>
                <a:lnTo>
                  <a:pt x="1211642" y="796434"/>
                </a:lnTo>
                <a:lnTo>
                  <a:pt x="1264146" y="799001"/>
                </a:lnTo>
                <a:lnTo>
                  <a:pt x="1238563" y="752998"/>
                </a:lnTo>
                <a:lnTo>
                  <a:pt x="26924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64755" y="4428362"/>
            <a:ext cx="2535555" cy="1070610"/>
          </a:xfrm>
          <a:prstGeom prst="rect">
            <a:avLst/>
          </a:prstGeom>
          <a:ln w="25146">
            <a:solidFill>
              <a:srgbClr val="D98430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845"/>
              </a:spcBef>
            </a:pPr>
            <a:r>
              <a:rPr sz="4000" b="1" dirty="0">
                <a:latin typeface="微软雅黑"/>
                <a:cs typeface="微软雅黑"/>
              </a:rPr>
              <a:t>解释器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70578" y="5264276"/>
            <a:ext cx="2353945" cy="1268095"/>
          </a:xfrm>
          <a:custGeom>
            <a:avLst/>
            <a:gdLst/>
            <a:ahLst/>
            <a:cxnLst/>
            <a:rect l="l" t="t" r="r" b="b"/>
            <a:pathLst>
              <a:path w="2353945" h="1268095">
                <a:moveTo>
                  <a:pt x="0" y="633984"/>
                </a:moveTo>
                <a:lnTo>
                  <a:pt x="6471" y="567101"/>
                </a:lnTo>
                <a:lnTo>
                  <a:pt x="25451" y="502224"/>
                </a:lnTo>
                <a:lnTo>
                  <a:pt x="56288" y="439705"/>
                </a:lnTo>
                <a:lnTo>
                  <a:pt x="98334" y="379892"/>
                </a:lnTo>
                <a:lnTo>
                  <a:pt x="123355" y="351111"/>
                </a:lnTo>
                <a:lnTo>
                  <a:pt x="150935" y="323137"/>
                </a:lnTo>
                <a:lnTo>
                  <a:pt x="180991" y="296016"/>
                </a:lnTo>
                <a:lnTo>
                  <a:pt x="213443" y="269791"/>
                </a:lnTo>
                <a:lnTo>
                  <a:pt x="248208" y="244505"/>
                </a:lnTo>
                <a:lnTo>
                  <a:pt x="285205" y="220203"/>
                </a:lnTo>
                <a:lnTo>
                  <a:pt x="324354" y="196928"/>
                </a:lnTo>
                <a:lnTo>
                  <a:pt x="365572" y="174724"/>
                </a:lnTo>
                <a:lnTo>
                  <a:pt x="408779" y="153635"/>
                </a:lnTo>
                <a:lnTo>
                  <a:pt x="453893" y="133705"/>
                </a:lnTo>
                <a:lnTo>
                  <a:pt x="500832" y="114978"/>
                </a:lnTo>
                <a:lnTo>
                  <a:pt x="549516" y="97497"/>
                </a:lnTo>
                <a:lnTo>
                  <a:pt x="599863" y="81306"/>
                </a:lnTo>
                <a:lnTo>
                  <a:pt x="651792" y="66449"/>
                </a:lnTo>
                <a:lnTo>
                  <a:pt x="705221" y="52971"/>
                </a:lnTo>
                <a:lnTo>
                  <a:pt x="760070" y="40913"/>
                </a:lnTo>
                <a:lnTo>
                  <a:pt x="816256" y="30321"/>
                </a:lnTo>
                <a:lnTo>
                  <a:pt x="873698" y="21239"/>
                </a:lnTo>
                <a:lnTo>
                  <a:pt x="932315" y="13710"/>
                </a:lnTo>
                <a:lnTo>
                  <a:pt x="992026" y="7777"/>
                </a:lnTo>
                <a:lnTo>
                  <a:pt x="1052750" y="3485"/>
                </a:lnTo>
                <a:lnTo>
                  <a:pt x="1114404" y="878"/>
                </a:lnTo>
                <a:lnTo>
                  <a:pt x="1176909" y="0"/>
                </a:lnTo>
                <a:lnTo>
                  <a:pt x="1239413" y="878"/>
                </a:lnTo>
                <a:lnTo>
                  <a:pt x="1301067" y="3485"/>
                </a:lnTo>
                <a:lnTo>
                  <a:pt x="1361791" y="7777"/>
                </a:lnTo>
                <a:lnTo>
                  <a:pt x="1421502" y="13710"/>
                </a:lnTo>
                <a:lnTo>
                  <a:pt x="1480119" y="21239"/>
                </a:lnTo>
                <a:lnTo>
                  <a:pt x="1537561" y="30321"/>
                </a:lnTo>
                <a:lnTo>
                  <a:pt x="1593747" y="40913"/>
                </a:lnTo>
                <a:lnTo>
                  <a:pt x="1648596" y="52971"/>
                </a:lnTo>
                <a:lnTo>
                  <a:pt x="1702025" y="66449"/>
                </a:lnTo>
                <a:lnTo>
                  <a:pt x="1753954" y="81306"/>
                </a:lnTo>
                <a:lnTo>
                  <a:pt x="1804301" y="97497"/>
                </a:lnTo>
                <a:lnTo>
                  <a:pt x="1852985" y="114978"/>
                </a:lnTo>
                <a:lnTo>
                  <a:pt x="1899924" y="133705"/>
                </a:lnTo>
                <a:lnTo>
                  <a:pt x="1945038" y="153635"/>
                </a:lnTo>
                <a:lnTo>
                  <a:pt x="1988245" y="174724"/>
                </a:lnTo>
                <a:lnTo>
                  <a:pt x="2029463" y="196928"/>
                </a:lnTo>
                <a:lnTo>
                  <a:pt x="2068612" y="220203"/>
                </a:lnTo>
                <a:lnTo>
                  <a:pt x="2105609" y="244505"/>
                </a:lnTo>
                <a:lnTo>
                  <a:pt x="2140374" y="269791"/>
                </a:lnTo>
                <a:lnTo>
                  <a:pt x="2172826" y="296016"/>
                </a:lnTo>
                <a:lnTo>
                  <a:pt x="2202882" y="323137"/>
                </a:lnTo>
                <a:lnTo>
                  <a:pt x="2230462" y="351111"/>
                </a:lnTo>
                <a:lnTo>
                  <a:pt x="2255483" y="379892"/>
                </a:lnTo>
                <a:lnTo>
                  <a:pt x="2297529" y="439705"/>
                </a:lnTo>
                <a:lnTo>
                  <a:pt x="2328366" y="502224"/>
                </a:lnTo>
                <a:lnTo>
                  <a:pt x="2347346" y="567101"/>
                </a:lnTo>
                <a:lnTo>
                  <a:pt x="2353818" y="633984"/>
                </a:lnTo>
                <a:lnTo>
                  <a:pt x="2352186" y="667654"/>
                </a:lnTo>
                <a:lnTo>
                  <a:pt x="2339379" y="733577"/>
                </a:lnTo>
                <a:lnTo>
                  <a:pt x="2314389" y="797319"/>
                </a:lnTo>
                <a:lnTo>
                  <a:pt x="2277866" y="858529"/>
                </a:lnTo>
                <a:lnTo>
                  <a:pt x="2230462" y="916856"/>
                </a:lnTo>
                <a:lnTo>
                  <a:pt x="2202882" y="944830"/>
                </a:lnTo>
                <a:lnTo>
                  <a:pt x="2172826" y="971951"/>
                </a:lnTo>
                <a:lnTo>
                  <a:pt x="2140374" y="998176"/>
                </a:lnTo>
                <a:lnTo>
                  <a:pt x="2105609" y="1023462"/>
                </a:lnTo>
                <a:lnTo>
                  <a:pt x="2068612" y="1047764"/>
                </a:lnTo>
                <a:lnTo>
                  <a:pt x="2029463" y="1071039"/>
                </a:lnTo>
                <a:lnTo>
                  <a:pt x="1988245" y="1093243"/>
                </a:lnTo>
                <a:lnTo>
                  <a:pt x="1945038" y="1114332"/>
                </a:lnTo>
                <a:lnTo>
                  <a:pt x="1899924" y="1134262"/>
                </a:lnTo>
                <a:lnTo>
                  <a:pt x="1852985" y="1152989"/>
                </a:lnTo>
                <a:lnTo>
                  <a:pt x="1804301" y="1170470"/>
                </a:lnTo>
                <a:lnTo>
                  <a:pt x="1753954" y="1186661"/>
                </a:lnTo>
                <a:lnTo>
                  <a:pt x="1702025" y="1201518"/>
                </a:lnTo>
                <a:lnTo>
                  <a:pt x="1648596" y="1214996"/>
                </a:lnTo>
                <a:lnTo>
                  <a:pt x="1593747" y="1227054"/>
                </a:lnTo>
                <a:lnTo>
                  <a:pt x="1537561" y="1237646"/>
                </a:lnTo>
                <a:lnTo>
                  <a:pt x="1480119" y="1246728"/>
                </a:lnTo>
                <a:lnTo>
                  <a:pt x="1421502" y="1254257"/>
                </a:lnTo>
                <a:lnTo>
                  <a:pt x="1361791" y="1260190"/>
                </a:lnTo>
                <a:lnTo>
                  <a:pt x="1301067" y="1264482"/>
                </a:lnTo>
                <a:lnTo>
                  <a:pt x="1239413" y="1267089"/>
                </a:lnTo>
                <a:lnTo>
                  <a:pt x="1176909" y="1267968"/>
                </a:lnTo>
                <a:lnTo>
                  <a:pt x="1114404" y="1267089"/>
                </a:lnTo>
                <a:lnTo>
                  <a:pt x="1052750" y="1264482"/>
                </a:lnTo>
                <a:lnTo>
                  <a:pt x="992026" y="1260190"/>
                </a:lnTo>
                <a:lnTo>
                  <a:pt x="932315" y="1254257"/>
                </a:lnTo>
                <a:lnTo>
                  <a:pt x="873698" y="1246728"/>
                </a:lnTo>
                <a:lnTo>
                  <a:pt x="816256" y="1237646"/>
                </a:lnTo>
                <a:lnTo>
                  <a:pt x="760070" y="1227054"/>
                </a:lnTo>
                <a:lnTo>
                  <a:pt x="705221" y="1214996"/>
                </a:lnTo>
                <a:lnTo>
                  <a:pt x="651792" y="1201518"/>
                </a:lnTo>
                <a:lnTo>
                  <a:pt x="599863" y="1186661"/>
                </a:lnTo>
                <a:lnTo>
                  <a:pt x="549516" y="1170470"/>
                </a:lnTo>
                <a:lnTo>
                  <a:pt x="500832" y="1152989"/>
                </a:lnTo>
                <a:lnTo>
                  <a:pt x="453893" y="1134262"/>
                </a:lnTo>
                <a:lnTo>
                  <a:pt x="408779" y="1114332"/>
                </a:lnTo>
                <a:lnTo>
                  <a:pt x="365572" y="1093243"/>
                </a:lnTo>
                <a:lnTo>
                  <a:pt x="324354" y="1071039"/>
                </a:lnTo>
                <a:lnTo>
                  <a:pt x="285205" y="1047764"/>
                </a:lnTo>
                <a:lnTo>
                  <a:pt x="248208" y="1023462"/>
                </a:lnTo>
                <a:lnTo>
                  <a:pt x="213443" y="998176"/>
                </a:lnTo>
                <a:lnTo>
                  <a:pt x="180991" y="971951"/>
                </a:lnTo>
                <a:lnTo>
                  <a:pt x="150935" y="944830"/>
                </a:lnTo>
                <a:lnTo>
                  <a:pt x="123355" y="916856"/>
                </a:lnTo>
                <a:lnTo>
                  <a:pt x="98334" y="888075"/>
                </a:lnTo>
                <a:lnTo>
                  <a:pt x="56288" y="828262"/>
                </a:lnTo>
                <a:lnTo>
                  <a:pt x="25451" y="765743"/>
                </a:lnTo>
                <a:lnTo>
                  <a:pt x="6471" y="700866"/>
                </a:lnTo>
                <a:lnTo>
                  <a:pt x="0" y="633984"/>
                </a:lnTo>
                <a:close/>
              </a:path>
            </a:pathLst>
          </a:custGeom>
          <a:ln w="25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1682" y="5553964"/>
            <a:ext cx="13436600" cy="240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2925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程序输入</a:t>
            </a:r>
            <a:endParaRPr sz="4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b="1" dirty="0">
                <a:latin typeface="微软雅黑"/>
                <a:cs typeface="微软雅黑"/>
              </a:rPr>
              <a:t>将源代码逐条转换成目标代码同时逐条运行的过程</a:t>
            </a:r>
            <a:endParaRPr sz="48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93043" y="4363592"/>
            <a:ext cx="2353945" cy="1268095"/>
          </a:xfrm>
          <a:custGeom>
            <a:avLst/>
            <a:gdLst/>
            <a:ahLst/>
            <a:cxnLst/>
            <a:rect l="l" t="t" r="r" b="b"/>
            <a:pathLst>
              <a:path w="2353944" h="1268095">
                <a:moveTo>
                  <a:pt x="0" y="633983"/>
                </a:moveTo>
                <a:lnTo>
                  <a:pt x="6471" y="567101"/>
                </a:lnTo>
                <a:lnTo>
                  <a:pt x="25451" y="502224"/>
                </a:lnTo>
                <a:lnTo>
                  <a:pt x="56288" y="439705"/>
                </a:lnTo>
                <a:lnTo>
                  <a:pt x="98334" y="379892"/>
                </a:lnTo>
                <a:lnTo>
                  <a:pt x="123355" y="351111"/>
                </a:lnTo>
                <a:lnTo>
                  <a:pt x="150935" y="323137"/>
                </a:lnTo>
                <a:lnTo>
                  <a:pt x="180991" y="296016"/>
                </a:lnTo>
                <a:lnTo>
                  <a:pt x="213443" y="269791"/>
                </a:lnTo>
                <a:lnTo>
                  <a:pt x="248208" y="244505"/>
                </a:lnTo>
                <a:lnTo>
                  <a:pt x="285205" y="220203"/>
                </a:lnTo>
                <a:lnTo>
                  <a:pt x="324354" y="196928"/>
                </a:lnTo>
                <a:lnTo>
                  <a:pt x="365572" y="174724"/>
                </a:lnTo>
                <a:lnTo>
                  <a:pt x="408779" y="153635"/>
                </a:lnTo>
                <a:lnTo>
                  <a:pt x="453893" y="133705"/>
                </a:lnTo>
                <a:lnTo>
                  <a:pt x="500832" y="114978"/>
                </a:lnTo>
                <a:lnTo>
                  <a:pt x="549516" y="97497"/>
                </a:lnTo>
                <a:lnTo>
                  <a:pt x="599863" y="81306"/>
                </a:lnTo>
                <a:lnTo>
                  <a:pt x="651792" y="66449"/>
                </a:lnTo>
                <a:lnTo>
                  <a:pt x="705221" y="52971"/>
                </a:lnTo>
                <a:lnTo>
                  <a:pt x="760070" y="40913"/>
                </a:lnTo>
                <a:lnTo>
                  <a:pt x="816256" y="30321"/>
                </a:lnTo>
                <a:lnTo>
                  <a:pt x="873698" y="21239"/>
                </a:lnTo>
                <a:lnTo>
                  <a:pt x="932315" y="13710"/>
                </a:lnTo>
                <a:lnTo>
                  <a:pt x="992026" y="7777"/>
                </a:lnTo>
                <a:lnTo>
                  <a:pt x="1052750" y="3485"/>
                </a:lnTo>
                <a:lnTo>
                  <a:pt x="1114404" y="878"/>
                </a:lnTo>
                <a:lnTo>
                  <a:pt x="1176908" y="0"/>
                </a:lnTo>
                <a:lnTo>
                  <a:pt x="1239413" y="878"/>
                </a:lnTo>
                <a:lnTo>
                  <a:pt x="1301067" y="3485"/>
                </a:lnTo>
                <a:lnTo>
                  <a:pt x="1361791" y="7777"/>
                </a:lnTo>
                <a:lnTo>
                  <a:pt x="1421502" y="13710"/>
                </a:lnTo>
                <a:lnTo>
                  <a:pt x="1480119" y="21239"/>
                </a:lnTo>
                <a:lnTo>
                  <a:pt x="1537561" y="30321"/>
                </a:lnTo>
                <a:lnTo>
                  <a:pt x="1593747" y="40913"/>
                </a:lnTo>
                <a:lnTo>
                  <a:pt x="1648596" y="52971"/>
                </a:lnTo>
                <a:lnTo>
                  <a:pt x="1702025" y="66449"/>
                </a:lnTo>
                <a:lnTo>
                  <a:pt x="1753954" y="81306"/>
                </a:lnTo>
                <a:lnTo>
                  <a:pt x="1804301" y="97497"/>
                </a:lnTo>
                <a:lnTo>
                  <a:pt x="1852985" y="114978"/>
                </a:lnTo>
                <a:lnTo>
                  <a:pt x="1899924" y="133705"/>
                </a:lnTo>
                <a:lnTo>
                  <a:pt x="1945038" y="153635"/>
                </a:lnTo>
                <a:lnTo>
                  <a:pt x="1988245" y="174724"/>
                </a:lnTo>
                <a:lnTo>
                  <a:pt x="2029463" y="196928"/>
                </a:lnTo>
                <a:lnTo>
                  <a:pt x="2068612" y="220203"/>
                </a:lnTo>
                <a:lnTo>
                  <a:pt x="2105609" y="244505"/>
                </a:lnTo>
                <a:lnTo>
                  <a:pt x="2140374" y="269791"/>
                </a:lnTo>
                <a:lnTo>
                  <a:pt x="2172826" y="296016"/>
                </a:lnTo>
                <a:lnTo>
                  <a:pt x="2202882" y="323137"/>
                </a:lnTo>
                <a:lnTo>
                  <a:pt x="2230462" y="351111"/>
                </a:lnTo>
                <a:lnTo>
                  <a:pt x="2255483" y="379892"/>
                </a:lnTo>
                <a:lnTo>
                  <a:pt x="2297529" y="439705"/>
                </a:lnTo>
                <a:lnTo>
                  <a:pt x="2328366" y="502224"/>
                </a:lnTo>
                <a:lnTo>
                  <a:pt x="2347346" y="567101"/>
                </a:lnTo>
                <a:lnTo>
                  <a:pt x="2353818" y="633983"/>
                </a:lnTo>
                <a:lnTo>
                  <a:pt x="2352186" y="667654"/>
                </a:lnTo>
                <a:lnTo>
                  <a:pt x="2339379" y="733577"/>
                </a:lnTo>
                <a:lnTo>
                  <a:pt x="2314389" y="797319"/>
                </a:lnTo>
                <a:lnTo>
                  <a:pt x="2277866" y="858529"/>
                </a:lnTo>
                <a:lnTo>
                  <a:pt x="2230462" y="916856"/>
                </a:lnTo>
                <a:lnTo>
                  <a:pt x="2202882" y="944830"/>
                </a:lnTo>
                <a:lnTo>
                  <a:pt x="2172826" y="971951"/>
                </a:lnTo>
                <a:lnTo>
                  <a:pt x="2140374" y="998176"/>
                </a:lnTo>
                <a:lnTo>
                  <a:pt x="2105609" y="1023462"/>
                </a:lnTo>
                <a:lnTo>
                  <a:pt x="2068612" y="1047764"/>
                </a:lnTo>
                <a:lnTo>
                  <a:pt x="2029463" y="1071039"/>
                </a:lnTo>
                <a:lnTo>
                  <a:pt x="1988245" y="1093243"/>
                </a:lnTo>
                <a:lnTo>
                  <a:pt x="1945038" y="1114332"/>
                </a:lnTo>
                <a:lnTo>
                  <a:pt x="1899924" y="1134262"/>
                </a:lnTo>
                <a:lnTo>
                  <a:pt x="1852985" y="1152989"/>
                </a:lnTo>
                <a:lnTo>
                  <a:pt x="1804301" y="1170470"/>
                </a:lnTo>
                <a:lnTo>
                  <a:pt x="1753954" y="1186661"/>
                </a:lnTo>
                <a:lnTo>
                  <a:pt x="1702025" y="1201518"/>
                </a:lnTo>
                <a:lnTo>
                  <a:pt x="1648596" y="1214996"/>
                </a:lnTo>
                <a:lnTo>
                  <a:pt x="1593747" y="1227054"/>
                </a:lnTo>
                <a:lnTo>
                  <a:pt x="1537561" y="1237646"/>
                </a:lnTo>
                <a:lnTo>
                  <a:pt x="1480119" y="1246728"/>
                </a:lnTo>
                <a:lnTo>
                  <a:pt x="1421502" y="1254257"/>
                </a:lnTo>
                <a:lnTo>
                  <a:pt x="1361791" y="1260190"/>
                </a:lnTo>
                <a:lnTo>
                  <a:pt x="1301067" y="1264482"/>
                </a:lnTo>
                <a:lnTo>
                  <a:pt x="1239413" y="1267089"/>
                </a:lnTo>
                <a:lnTo>
                  <a:pt x="1176908" y="1267967"/>
                </a:lnTo>
                <a:lnTo>
                  <a:pt x="1114404" y="1267089"/>
                </a:lnTo>
                <a:lnTo>
                  <a:pt x="1052750" y="1264482"/>
                </a:lnTo>
                <a:lnTo>
                  <a:pt x="992026" y="1260190"/>
                </a:lnTo>
                <a:lnTo>
                  <a:pt x="932315" y="1254257"/>
                </a:lnTo>
                <a:lnTo>
                  <a:pt x="873698" y="1246728"/>
                </a:lnTo>
                <a:lnTo>
                  <a:pt x="816256" y="1237646"/>
                </a:lnTo>
                <a:lnTo>
                  <a:pt x="760070" y="1227054"/>
                </a:lnTo>
                <a:lnTo>
                  <a:pt x="705221" y="1214996"/>
                </a:lnTo>
                <a:lnTo>
                  <a:pt x="651792" y="1201518"/>
                </a:lnTo>
                <a:lnTo>
                  <a:pt x="599863" y="1186661"/>
                </a:lnTo>
                <a:lnTo>
                  <a:pt x="549516" y="1170470"/>
                </a:lnTo>
                <a:lnTo>
                  <a:pt x="500832" y="1152989"/>
                </a:lnTo>
                <a:lnTo>
                  <a:pt x="453893" y="1134262"/>
                </a:lnTo>
                <a:lnTo>
                  <a:pt x="408779" y="1114332"/>
                </a:lnTo>
                <a:lnTo>
                  <a:pt x="365572" y="1093243"/>
                </a:lnTo>
                <a:lnTo>
                  <a:pt x="324354" y="1071039"/>
                </a:lnTo>
                <a:lnTo>
                  <a:pt x="285205" y="1047764"/>
                </a:lnTo>
                <a:lnTo>
                  <a:pt x="248208" y="1023462"/>
                </a:lnTo>
                <a:lnTo>
                  <a:pt x="213443" y="998176"/>
                </a:lnTo>
                <a:lnTo>
                  <a:pt x="180991" y="971951"/>
                </a:lnTo>
                <a:lnTo>
                  <a:pt x="150935" y="944830"/>
                </a:lnTo>
                <a:lnTo>
                  <a:pt x="123355" y="916856"/>
                </a:lnTo>
                <a:lnTo>
                  <a:pt x="98334" y="888075"/>
                </a:lnTo>
                <a:lnTo>
                  <a:pt x="56288" y="828262"/>
                </a:lnTo>
                <a:lnTo>
                  <a:pt x="25451" y="765743"/>
                </a:lnTo>
                <a:lnTo>
                  <a:pt x="6471" y="700866"/>
                </a:lnTo>
                <a:lnTo>
                  <a:pt x="0" y="633983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54968" y="4642358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结果输出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09791" y="4963286"/>
            <a:ext cx="1355090" cy="955675"/>
          </a:xfrm>
          <a:custGeom>
            <a:avLst/>
            <a:gdLst/>
            <a:ahLst/>
            <a:cxnLst/>
            <a:rect l="l" t="t" r="r" b="b"/>
            <a:pathLst>
              <a:path w="1355090" h="955675">
                <a:moveTo>
                  <a:pt x="1268378" y="60159"/>
                </a:moveTo>
                <a:lnTo>
                  <a:pt x="1216135" y="65487"/>
                </a:lnTo>
                <a:lnTo>
                  <a:pt x="0" y="913638"/>
                </a:lnTo>
                <a:lnTo>
                  <a:pt x="29210" y="955548"/>
                </a:lnTo>
                <a:lnTo>
                  <a:pt x="1245247" y="107465"/>
                </a:lnTo>
                <a:lnTo>
                  <a:pt x="1268378" y="60159"/>
                </a:lnTo>
                <a:close/>
              </a:path>
              <a:path w="1355090" h="955675">
                <a:moveTo>
                  <a:pt x="1350110" y="9144"/>
                </a:moveTo>
                <a:lnTo>
                  <a:pt x="1296924" y="9144"/>
                </a:lnTo>
                <a:lnTo>
                  <a:pt x="1326134" y="51054"/>
                </a:lnTo>
                <a:lnTo>
                  <a:pt x="1245247" y="107465"/>
                </a:lnTo>
                <a:lnTo>
                  <a:pt x="1173099" y="255015"/>
                </a:lnTo>
                <a:lnTo>
                  <a:pt x="1170586" y="264836"/>
                </a:lnTo>
                <a:lnTo>
                  <a:pt x="1171956" y="274526"/>
                </a:lnTo>
                <a:lnTo>
                  <a:pt x="1176849" y="283001"/>
                </a:lnTo>
                <a:lnTo>
                  <a:pt x="1184910" y="289179"/>
                </a:lnTo>
                <a:lnTo>
                  <a:pt x="1194675" y="291691"/>
                </a:lnTo>
                <a:lnTo>
                  <a:pt x="1204356" y="290322"/>
                </a:lnTo>
                <a:lnTo>
                  <a:pt x="1212824" y="285428"/>
                </a:lnTo>
                <a:lnTo>
                  <a:pt x="1218946" y="277368"/>
                </a:lnTo>
                <a:lnTo>
                  <a:pt x="1350110" y="9144"/>
                </a:lnTo>
                <a:close/>
              </a:path>
              <a:path w="1355090" h="955675">
                <a:moveTo>
                  <a:pt x="1303739" y="18923"/>
                </a:moveTo>
                <a:lnTo>
                  <a:pt x="1288541" y="18923"/>
                </a:lnTo>
                <a:lnTo>
                  <a:pt x="1314068" y="55499"/>
                </a:lnTo>
                <a:lnTo>
                  <a:pt x="1268378" y="60159"/>
                </a:lnTo>
                <a:lnTo>
                  <a:pt x="1245247" y="107465"/>
                </a:lnTo>
                <a:lnTo>
                  <a:pt x="1326134" y="51054"/>
                </a:lnTo>
                <a:lnTo>
                  <a:pt x="1303739" y="18923"/>
                </a:lnTo>
                <a:close/>
              </a:path>
              <a:path w="1355090" h="955675">
                <a:moveTo>
                  <a:pt x="1354582" y="0"/>
                </a:moveTo>
                <a:lnTo>
                  <a:pt x="1047496" y="31369"/>
                </a:lnTo>
                <a:lnTo>
                  <a:pt x="1024636" y="59436"/>
                </a:lnTo>
                <a:lnTo>
                  <a:pt x="1027626" y="69095"/>
                </a:lnTo>
                <a:lnTo>
                  <a:pt x="1033891" y="76612"/>
                </a:lnTo>
                <a:lnTo>
                  <a:pt x="1042513" y="81224"/>
                </a:lnTo>
                <a:lnTo>
                  <a:pt x="1052576" y="82169"/>
                </a:lnTo>
                <a:lnTo>
                  <a:pt x="1216135" y="65487"/>
                </a:lnTo>
                <a:lnTo>
                  <a:pt x="1296924" y="9144"/>
                </a:lnTo>
                <a:lnTo>
                  <a:pt x="1350110" y="9144"/>
                </a:lnTo>
                <a:lnTo>
                  <a:pt x="1354582" y="0"/>
                </a:lnTo>
                <a:close/>
              </a:path>
              <a:path w="1355090" h="955675">
                <a:moveTo>
                  <a:pt x="1296924" y="9144"/>
                </a:moveTo>
                <a:lnTo>
                  <a:pt x="1216135" y="65487"/>
                </a:lnTo>
                <a:lnTo>
                  <a:pt x="1268378" y="60159"/>
                </a:lnTo>
                <a:lnTo>
                  <a:pt x="1288541" y="18923"/>
                </a:lnTo>
                <a:lnTo>
                  <a:pt x="1303739" y="18923"/>
                </a:lnTo>
                <a:lnTo>
                  <a:pt x="1296924" y="9144"/>
                </a:lnTo>
                <a:close/>
              </a:path>
              <a:path w="1355090" h="955675">
                <a:moveTo>
                  <a:pt x="1288541" y="18923"/>
                </a:moveTo>
                <a:lnTo>
                  <a:pt x="1268378" y="60159"/>
                </a:lnTo>
                <a:lnTo>
                  <a:pt x="1314068" y="55499"/>
                </a:lnTo>
                <a:lnTo>
                  <a:pt x="1288541" y="1892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92943" y="4835475"/>
            <a:ext cx="1273810" cy="306070"/>
          </a:xfrm>
          <a:custGeom>
            <a:avLst/>
            <a:gdLst/>
            <a:ahLst/>
            <a:cxnLst/>
            <a:rect l="l" t="t" r="r" b="b"/>
            <a:pathLst>
              <a:path w="1273809" h="306070">
                <a:moveTo>
                  <a:pt x="1122420" y="179222"/>
                </a:moveTo>
                <a:lnTo>
                  <a:pt x="978280" y="258240"/>
                </a:lnTo>
                <a:lnTo>
                  <a:pt x="970551" y="264747"/>
                </a:lnTo>
                <a:lnTo>
                  <a:pt x="966073" y="273432"/>
                </a:lnTo>
                <a:lnTo>
                  <a:pt x="965190" y="283190"/>
                </a:lnTo>
                <a:lnTo>
                  <a:pt x="968248" y="292911"/>
                </a:lnTo>
                <a:lnTo>
                  <a:pt x="974754" y="300640"/>
                </a:lnTo>
                <a:lnTo>
                  <a:pt x="983440" y="305119"/>
                </a:lnTo>
                <a:lnTo>
                  <a:pt x="993197" y="306002"/>
                </a:lnTo>
                <a:lnTo>
                  <a:pt x="1002919" y="302944"/>
                </a:lnTo>
                <a:lnTo>
                  <a:pt x="1227485" y="179754"/>
                </a:lnTo>
                <a:lnTo>
                  <a:pt x="1220851" y="179754"/>
                </a:lnTo>
                <a:lnTo>
                  <a:pt x="1122420" y="179222"/>
                </a:lnTo>
                <a:close/>
              </a:path>
              <a:path w="1273809" h="306070">
                <a:moveTo>
                  <a:pt x="1168528" y="153945"/>
                </a:moveTo>
                <a:lnTo>
                  <a:pt x="1122420" y="179222"/>
                </a:lnTo>
                <a:lnTo>
                  <a:pt x="1220851" y="179754"/>
                </a:lnTo>
                <a:lnTo>
                  <a:pt x="1220875" y="176452"/>
                </a:lnTo>
                <a:lnTo>
                  <a:pt x="1208531" y="176452"/>
                </a:lnTo>
                <a:lnTo>
                  <a:pt x="1168528" y="153945"/>
                </a:lnTo>
                <a:close/>
              </a:path>
              <a:path w="1273809" h="306070">
                <a:moveTo>
                  <a:pt x="994846" y="0"/>
                </a:moveTo>
                <a:lnTo>
                  <a:pt x="985107" y="795"/>
                </a:lnTo>
                <a:lnTo>
                  <a:pt x="976368" y="5187"/>
                </a:lnTo>
                <a:lnTo>
                  <a:pt x="969772" y="12876"/>
                </a:lnTo>
                <a:lnTo>
                  <a:pt x="966618" y="22473"/>
                </a:lnTo>
                <a:lnTo>
                  <a:pt x="967406" y="32212"/>
                </a:lnTo>
                <a:lnTo>
                  <a:pt x="971790" y="40951"/>
                </a:lnTo>
                <a:lnTo>
                  <a:pt x="979424" y="47547"/>
                </a:lnTo>
                <a:lnTo>
                  <a:pt x="1122713" y="128167"/>
                </a:lnTo>
                <a:lnTo>
                  <a:pt x="1221231" y="128700"/>
                </a:lnTo>
                <a:lnTo>
                  <a:pt x="1220851" y="179754"/>
                </a:lnTo>
                <a:lnTo>
                  <a:pt x="1227485" y="179754"/>
                </a:lnTo>
                <a:lnTo>
                  <a:pt x="1273555" y="154481"/>
                </a:lnTo>
                <a:lnTo>
                  <a:pt x="1004442" y="3097"/>
                </a:lnTo>
                <a:lnTo>
                  <a:pt x="994846" y="0"/>
                </a:lnTo>
                <a:close/>
              </a:path>
              <a:path w="1273809" h="306070">
                <a:moveTo>
                  <a:pt x="253" y="122096"/>
                </a:moveTo>
                <a:lnTo>
                  <a:pt x="0" y="173150"/>
                </a:lnTo>
                <a:lnTo>
                  <a:pt x="1122420" y="179222"/>
                </a:lnTo>
                <a:lnTo>
                  <a:pt x="1168528" y="153945"/>
                </a:lnTo>
                <a:lnTo>
                  <a:pt x="1122713" y="128167"/>
                </a:lnTo>
                <a:lnTo>
                  <a:pt x="253" y="122096"/>
                </a:lnTo>
                <a:close/>
              </a:path>
              <a:path w="1273809" h="306070">
                <a:moveTo>
                  <a:pt x="1208785" y="131875"/>
                </a:moveTo>
                <a:lnTo>
                  <a:pt x="1168528" y="153945"/>
                </a:lnTo>
                <a:lnTo>
                  <a:pt x="1208531" y="176452"/>
                </a:lnTo>
                <a:lnTo>
                  <a:pt x="1208785" y="131875"/>
                </a:lnTo>
                <a:close/>
              </a:path>
              <a:path w="1273809" h="306070">
                <a:moveTo>
                  <a:pt x="1221208" y="131875"/>
                </a:moveTo>
                <a:lnTo>
                  <a:pt x="1208785" y="131875"/>
                </a:lnTo>
                <a:lnTo>
                  <a:pt x="1208531" y="176452"/>
                </a:lnTo>
                <a:lnTo>
                  <a:pt x="1220875" y="176452"/>
                </a:lnTo>
                <a:lnTo>
                  <a:pt x="1221208" y="131875"/>
                </a:lnTo>
                <a:close/>
              </a:path>
              <a:path w="1273809" h="306070">
                <a:moveTo>
                  <a:pt x="1122713" y="128167"/>
                </a:moveTo>
                <a:lnTo>
                  <a:pt x="1168528" y="153945"/>
                </a:lnTo>
                <a:lnTo>
                  <a:pt x="1208785" y="131875"/>
                </a:lnTo>
                <a:lnTo>
                  <a:pt x="1221208" y="131875"/>
                </a:lnTo>
                <a:lnTo>
                  <a:pt x="1221231" y="128700"/>
                </a:lnTo>
                <a:lnTo>
                  <a:pt x="1122713" y="1281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3286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编译和解释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8143" y="4914518"/>
            <a:ext cx="1502410" cy="961390"/>
          </a:xfrm>
          <a:custGeom>
            <a:avLst/>
            <a:gdLst/>
            <a:ahLst/>
            <a:cxnLst/>
            <a:rect l="l" t="t" r="r" b="b"/>
            <a:pathLst>
              <a:path w="1502409" h="961389">
                <a:moveTo>
                  <a:pt x="0" y="480440"/>
                </a:moveTo>
                <a:lnTo>
                  <a:pt x="8924" y="406147"/>
                </a:lnTo>
                <a:lnTo>
                  <a:pt x="34809" y="335439"/>
                </a:lnTo>
                <a:lnTo>
                  <a:pt x="53695" y="301697"/>
                </a:lnTo>
                <a:lnTo>
                  <a:pt x="76319" y="269171"/>
                </a:lnTo>
                <a:lnTo>
                  <a:pt x="102517" y="237969"/>
                </a:lnTo>
                <a:lnTo>
                  <a:pt x="132120" y="208198"/>
                </a:lnTo>
                <a:lnTo>
                  <a:pt x="164961" y="179965"/>
                </a:lnTo>
                <a:lnTo>
                  <a:pt x="200875" y="153376"/>
                </a:lnTo>
                <a:lnTo>
                  <a:pt x="239694" y="128538"/>
                </a:lnTo>
                <a:lnTo>
                  <a:pt x="281251" y="105559"/>
                </a:lnTo>
                <a:lnTo>
                  <a:pt x="325379" y="84544"/>
                </a:lnTo>
                <a:lnTo>
                  <a:pt x="371912" y="65602"/>
                </a:lnTo>
                <a:lnTo>
                  <a:pt x="420682" y="48839"/>
                </a:lnTo>
                <a:lnTo>
                  <a:pt x="471524" y="34361"/>
                </a:lnTo>
                <a:lnTo>
                  <a:pt x="524269" y="22276"/>
                </a:lnTo>
                <a:lnTo>
                  <a:pt x="578751" y="12690"/>
                </a:lnTo>
                <a:lnTo>
                  <a:pt x="634803" y="5711"/>
                </a:lnTo>
                <a:lnTo>
                  <a:pt x="692259" y="1445"/>
                </a:lnTo>
                <a:lnTo>
                  <a:pt x="750951" y="0"/>
                </a:lnTo>
                <a:lnTo>
                  <a:pt x="809642" y="1445"/>
                </a:lnTo>
                <a:lnTo>
                  <a:pt x="867098" y="5711"/>
                </a:lnTo>
                <a:lnTo>
                  <a:pt x="923150" y="12690"/>
                </a:lnTo>
                <a:lnTo>
                  <a:pt x="977632" y="22276"/>
                </a:lnTo>
                <a:lnTo>
                  <a:pt x="1030377" y="34361"/>
                </a:lnTo>
                <a:lnTo>
                  <a:pt x="1081219" y="48839"/>
                </a:lnTo>
                <a:lnTo>
                  <a:pt x="1129989" y="65602"/>
                </a:lnTo>
                <a:lnTo>
                  <a:pt x="1176522" y="84544"/>
                </a:lnTo>
                <a:lnTo>
                  <a:pt x="1220650" y="105559"/>
                </a:lnTo>
                <a:lnTo>
                  <a:pt x="1262207" y="128538"/>
                </a:lnTo>
                <a:lnTo>
                  <a:pt x="1301026" y="153376"/>
                </a:lnTo>
                <a:lnTo>
                  <a:pt x="1336940" y="179965"/>
                </a:lnTo>
                <a:lnTo>
                  <a:pt x="1369781" y="208198"/>
                </a:lnTo>
                <a:lnTo>
                  <a:pt x="1399384" y="237969"/>
                </a:lnTo>
                <a:lnTo>
                  <a:pt x="1425582" y="269171"/>
                </a:lnTo>
                <a:lnTo>
                  <a:pt x="1448206" y="301697"/>
                </a:lnTo>
                <a:lnTo>
                  <a:pt x="1467092" y="335439"/>
                </a:lnTo>
                <a:lnTo>
                  <a:pt x="1492977" y="406147"/>
                </a:lnTo>
                <a:lnTo>
                  <a:pt x="1501902" y="480440"/>
                </a:lnTo>
                <a:lnTo>
                  <a:pt x="1499642" y="517982"/>
                </a:lnTo>
                <a:lnTo>
                  <a:pt x="1482071" y="590589"/>
                </a:lnTo>
                <a:lnTo>
                  <a:pt x="1448206" y="659184"/>
                </a:lnTo>
                <a:lnTo>
                  <a:pt x="1425582" y="691710"/>
                </a:lnTo>
                <a:lnTo>
                  <a:pt x="1399384" y="722912"/>
                </a:lnTo>
                <a:lnTo>
                  <a:pt x="1369781" y="752683"/>
                </a:lnTo>
                <a:lnTo>
                  <a:pt x="1336940" y="780916"/>
                </a:lnTo>
                <a:lnTo>
                  <a:pt x="1301026" y="807505"/>
                </a:lnTo>
                <a:lnTo>
                  <a:pt x="1262207" y="832343"/>
                </a:lnTo>
                <a:lnTo>
                  <a:pt x="1220650" y="855322"/>
                </a:lnTo>
                <a:lnTo>
                  <a:pt x="1176522" y="876337"/>
                </a:lnTo>
                <a:lnTo>
                  <a:pt x="1129989" y="895279"/>
                </a:lnTo>
                <a:lnTo>
                  <a:pt x="1081219" y="912042"/>
                </a:lnTo>
                <a:lnTo>
                  <a:pt x="1030377" y="926520"/>
                </a:lnTo>
                <a:lnTo>
                  <a:pt x="977632" y="938605"/>
                </a:lnTo>
                <a:lnTo>
                  <a:pt x="923150" y="948191"/>
                </a:lnTo>
                <a:lnTo>
                  <a:pt x="867098" y="955170"/>
                </a:lnTo>
                <a:lnTo>
                  <a:pt x="809642" y="959436"/>
                </a:lnTo>
                <a:lnTo>
                  <a:pt x="750951" y="960881"/>
                </a:lnTo>
                <a:lnTo>
                  <a:pt x="692259" y="959436"/>
                </a:lnTo>
                <a:lnTo>
                  <a:pt x="634803" y="955170"/>
                </a:lnTo>
                <a:lnTo>
                  <a:pt x="578751" y="948191"/>
                </a:lnTo>
                <a:lnTo>
                  <a:pt x="524269" y="938605"/>
                </a:lnTo>
                <a:lnTo>
                  <a:pt x="471524" y="926520"/>
                </a:lnTo>
                <a:lnTo>
                  <a:pt x="420682" y="912042"/>
                </a:lnTo>
                <a:lnTo>
                  <a:pt x="371912" y="895279"/>
                </a:lnTo>
                <a:lnTo>
                  <a:pt x="325379" y="876337"/>
                </a:lnTo>
                <a:lnTo>
                  <a:pt x="281251" y="855322"/>
                </a:lnTo>
                <a:lnTo>
                  <a:pt x="239694" y="832343"/>
                </a:lnTo>
                <a:lnTo>
                  <a:pt x="200875" y="807505"/>
                </a:lnTo>
                <a:lnTo>
                  <a:pt x="164961" y="780916"/>
                </a:lnTo>
                <a:lnTo>
                  <a:pt x="132120" y="752683"/>
                </a:lnTo>
                <a:lnTo>
                  <a:pt x="102517" y="722912"/>
                </a:lnTo>
                <a:lnTo>
                  <a:pt x="76319" y="691710"/>
                </a:lnTo>
                <a:lnTo>
                  <a:pt x="53695" y="659184"/>
                </a:lnTo>
                <a:lnTo>
                  <a:pt x="34809" y="625442"/>
                </a:lnTo>
                <a:lnTo>
                  <a:pt x="8924" y="554734"/>
                </a:lnTo>
                <a:lnTo>
                  <a:pt x="0" y="480440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67161" y="5153151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源代码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74931" y="5374004"/>
            <a:ext cx="869950" cy="652145"/>
          </a:xfrm>
          <a:custGeom>
            <a:avLst/>
            <a:gdLst/>
            <a:ahLst/>
            <a:cxnLst/>
            <a:rect l="l" t="t" r="r" b="b"/>
            <a:pathLst>
              <a:path w="869950" h="652145">
                <a:moveTo>
                  <a:pt x="570229" y="561593"/>
                </a:moveTo>
                <a:lnTo>
                  <a:pt x="560121" y="562332"/>
                </a:lnTo>
                <a:lnTo>
                  <a:pt x="551370" y="566737"/>
                </a:lnTo>
                <a:lnTo>
                  <a:pt x="544905" y="574095"/>
                </a:lnTo>
                <a:lnTo>
                  <a:pt x="541654" y="583691"/>
                </a:lnTo>
                <a:lnTo>
                  <a:pt x="542319" y="593800"/>
                </a:lnTo>
                <a:lnTo>
                  <a:pt x="546687" y="602551"/>
                </a:lnTo>
                <a:lnTo>
                  <a:pt x="554031" y="609016"/>
                </a:lnTo>
                <a:lnTo>
                  <a:pt x="563626" y="612266"/>
                </a:lnTo>
                <a:lnTo>
                  <a:pt x="869823" y="652017"/>
                </a:lnTo>
                <a:lnTo>
                  <a:pt x="864961" y="641350"/>
                </a:lnTo>
                <a:lnTo>
                  <a:pt x="812419" y="641350"/>
                </a:lnTo>
                <a:lnTo>
                  <a:pt x="733158" y="582793"/>
                </a:lnTo>
                <a:lnTo>
                  <a:pt x="570229" y="561593"/>
                </a:lnTo>
                <a:close/>
              </a:path>
              <a:path w="869950" h="652145">
                <a:moveTo>
                  <a:pt x="733158" y="582793"/>
                </a:moveTo>
                <a:lnTo>
                  <a:pt x="812419" y="641350"/>
                </a:lnTo>
                <a:lnTo>
                  <a:pt x="819748" y="631443"/>
                </a:lnTo>
                <a:lnTo>
                  <a:pt x="804291" y="631443"/>
                </a:lnTo>
                <a:lnTo>
                  <a:pt x="785220" y="589567"/>
                </a:lnTo>
                <a:lnTo>
                  <a:pt x="733158" y="582793"/>
                </a:lnTo>
                <a:close/>
              </a:path>
              <a:path w="869950" h="652145">
                <a:moveTo>
                  <a:pt x="717893" y="356109"/>
                </a:moveTo>
                <a:lnTo>
                  <a:pt x="708025" y="358393"/>
                </a:lnTo>
                <a:lnTo>
                  <a:pt x="699807" y="364333"/>
                </a:lnTo>
                <a:lnTo>
                  <a:pt x="694674" y="372665"/>
                </a:lnTo>
                <a:lnTo>
                  <a:pt x="693040" y="382307"/>
                </a:lnTo>
                <a:lnTo>
                  <a:pt x="695325" y="392175"/>
                </a:lnTo>
                <a:lnTo>
                  <a:pt x="763421" y="541703"/>
                </a:lnTo>
                <a:lnTo>
                  <a:pt x="842772" y="600328"/>
                </a:lnTo>
                <a:lnTo>
                  <a:pt x="812419" y="641350"/>
                </a:lnTo>
                <a:lnTo>
                  <a:pt x="864961" y="641350"/>
                </a:lnTo>
                <a:lnTo>
                  <a:pt x="741807" y="371093"/>
                </a:lnTo>
                <a:lnTo>
                  <a:pt x="735867" y="362876"/>
                </a:lnTo>
                <a:lnTo>
                  <a:pt x="727535" y="357743"/>
                </a:lnTo>
                <a:lnTo>
                  <a:pt x="717893" y="356109"/>
                </a:lnTo>
                <a:close/>
              </a:path>
              <a:path w="869950" h="652145">
                <a:moveTo>
                  <a:pt x="785220" y="589567"/>
                </a:moveTo>
                <a:lnTo>
                  <a:pt x="804291" y="631443"/>
                </a:lnTo>
                <a:lnTo>
                  <a:pt x="830834" y="595502"/>
                </a:lnTo>
                <a:lnTo>
                  <a:pt x="785220" y="589567"/>
                </a:lnTo>
                <a:close/>
              </a:path>
              <a:path w="869950" h="652145">
                <a:moveTo>
                  <a:pt x="763421" y="541703"/>
                </a:moveTo>
                <a:lnTo>
                  <a:pt x="785220" y="589567"/>
                </a:lnTo>
                <a:lnTo>
                  <a:pt x="830834" y="595502"/>
                </a:lnTo>
                <a:lnTo>
                  <a:pt x="804291" y="631443"/>
                </a:lnTo>
                <a:lnTo>
                  <a:pt x="819748" y="631443"/>
                </a:lnTo>
                <a:lnTo>
                  <a:pt x="842772" y="600328"/>
                </a:lnTo>
                <a:lnTo>
                  <a:pt x="763421" y="541703"/>
                </a:lnTo>
                <a:close/>
              </a:path>
              <a:path w="869950" h="652145">
                <a:moveTo>
                  <a:pt x="30225" y="0"/>
                </a:moveTo>
                <a:lnTo>
                  <a:pt x="0" y="41147"/>
                </a:lnTo>
                <a:lnTo>
                  <a:pt x="733158" y="582793"/>
                </a:lnTo>
                <a:lnTo>
                  <a:pt x="785220" y="589567"/>
                </a:lnTo>
                <a:lnTo>
                  <a:pt x="763421" y="541703"/>
                </a:lnTo>
                <a:lnTo>
                  <a:pt x="30225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45008" y="5620130"/>
            <a:ext cx="1617345" cy="812800"/>
          </a:xfrm>
          <a:prstGeom prst="rect">
            <a:avLst/>
          </a:prstGeom>
          <a:ln w="25146">
            <a:solidFill>
              <a:srgbClr val="D9843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515"/>
              </a:spcBef>
            </a:pPr>
            <a:r>
              <a:rPr sz="2400" b="1" dirty="0">
                <a:latin typeface="微软雅黑"/>
                <a:cs typeface="微软雅黑"/>
              </a:rPr>
              <a:t>解释器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8143" y="6254876"/>
            <a:ext cx="1502410" cy="961390"/>
          </a:xfrm>
          <a:custGeom>
            <a:avLst/>
            <a:gdLst/>
            <a:ahLst/>
            <a:cxnLst/>
            <a:rect l="l" t="t" r="r" b="b"/>
            <a:pathLst>
              <a:path w="1502409" h="961390">
                <a:moveTo>
                  <a:pt x="0" y="480441"/>
                </a:moveTo>
                <a:lnTo>
                  <a:pt x="8924" y="406147"/>
                </a:lnTo>
                <a:lnTo>
                  <a:pt x="34809" y="335439"/>
                </a:lnTo>
                <a:lnTo>
                  <a:pt x="53695" y="301697"/>
                </a:lnTo>
                <a:lnTo>
                  <a:pt x="76319" y="269171"/>
                </a:lnTo>
                <a:lnTo>
                  <a:pt x="102517" y="237969"/>
                </a:lnTo>
                <a:lnTo>
                  <a:pt x="132120" y="208198"/>
                </a:lnTo>
                <a:lnTo>
                  <a:pt x="164961" y="179965"/>
                </a:lnTo>
                <a:lnTo>
                  <a:pt x="200875" y="153376"/>
                </a:lnTo>
                <a:lnTo>
                  <a:pt x="239694" y="128538"/>
                </a:lnTo>
                <a:lnTo>
                  <a:pt x="281251" y="105559"/>
                </a:lnTo>
                <a:lnTo>
                  <a:pt x="325379" y="84544"/>
                </a:lnTo>
                <a:lnTo>
                  <a:pt x="371912" y="65602"/>
                </a:lnTo>
                <a:lnTo>
                  <a:pt x="420682" y="48839"/>
                </a:lnTo>
                <a:lnTo>
                  <a:pt x="471524" y="34361"/>
                </a:lnTo>
                <a:lnTo>
                  <a:pt x="524269" y="22276"/>
                </a:lnTo>
                <a:lnTo>
                  <a:pt x="578751" y="12690"/>
                </a:lnTo>
                <a:lnTo>
                  <a:pt x="634803" y="5711"/>
                </a:lnTo>
                <a:lnTo>
                  <a:pt x="692259" y="1445"/>
                </a:lnTo>
                <a:lnTo>
                  <a:pt x="750951" y="0"/>
                </a:lnTo>
                <a:lnTo>
                  <a:pt x="809642" y="1445"/>
                </a:lnTo>
                <a:lnTo>
                  <a:pt x="867098" y="5711"/>
                </a:lnTo>
                <a:lnTo>
                  <a:pt x="923150" y="12690"/>
                </a:lnTo>
                <a:lnTo>
                  <a:pt x="977632" y="22276"/>
                </a:lnTo>
                <a:lnTo>
                  <a:pt x="1030377" y="34361"/>
                </a:lnTo>
                <a:lnTo>
                  <a:pt x="1081219" y="48839"/>
                </a:lnTo>
                <a:lnTo>
                  <a:pt x="1129989" y="65602"/>
                </a:lnTo>
                <a:lnTo>
                  <a:pt x="1176522" y="84544"/>
                </a:lnTo>
                <a:lnTo>
                  <a:pt x="1220650" y="105559"/>
                </a:lnTo>
                <a:lnTo>
                  <a:pt x="1262207" y="128538"/>
                </a:lnTo>
                <a:lnTo>
                  <a:pt x="1301026" y="153376"/>
                </a:lnTo>
                <a:lnTo>
                  <a:pt x="1336940" y="179965"/>
                </a:lnTo>
                <a:lnTo>
                  <a:pt x="1369781" y="208198"/>
                </a:lnTo>
                <a:lnTo>
                  <a:pt x="1399384" y="237969"/>
                </a:lnTo>
                <a:lnTo>
                  <a:pt x="1425582" y="269171"/>
                </a:lnTo>
                <a:lnTo>
                  <a:pt x="1448206" y="301697"/>
                </a:lnTo>
                <a:lnTo>
                  <a:pt x="1467092" y="335439"/>
                </a:lnTo>
                <a:lnTo>
                  <a:pt x="1492977" y="406147"/>
                </a:lnTo>
                <a:lnTo>
                  <a:pt x="1501902" y="480441"/>
                </a:lnTo>
                <a:lnTo>
                  <a:pt x="1499642" y="517982"/>
                </a:lnTo>
                <a:lnTo>
                  <a:pt x="1482071" y="590589"/>
                </a:lnTo>
                <a:lnTo>
                  <a:pt x="1448206" y="659184"/>
                </a:lnTo>
                <a:lnTo>
                  <a:pt x="1425582" y="691710"/>
                </a:lnTo>
                <a:lnTo>
                  <a:pt x="1399384" y="722912"/>
                </a:lnTo>
                <a:lnTo>
                  <a:pt x="1369781" y="752683"/>
                </a:lnTo>
                <a:lnTo>
                  <a:pt x="1336940" y="780916"/>
                </a:lnTo>
                <a:lnTo>
                  <a:pt x="1301026" y="807505"/>
                </a:lnTo>
                <a:lnTo>
                  <a:pt x="1262207" y="832343"/>
                </a:lnTo>
                <a:lnTo>
                  <a:pt x="1220650" y="855322"/>
                </a:lnTo>
                <a:lnTo>
                  <a:pt x="1176522" y="876337"/>
                </a:lnTo>
                <a:lnTo>
                  <a:pt x="1129989" y="895279"/>
                </a:lnTo>
                <a:lnTo>
                  <a:pt x="1081219" y="912042"/>
                </a:lnTo>
                <a:lnTo>
                  <a:pt x="1030377" y="926520"/>
                </a:lnTo>
                <a:lnTo>
                  <a:pt x="977632" y="938605"/>
                </a:lnTo>
                <a:lnTo>
                  <a:pt x="923150" y="948191"/>
                </a:lnTo>
                <a:lnTo>
                  <a:pt x="867098" y="955170"/>
                </a:lnTo>
                <a:lnTo>
                  <a:pt x="809642" y="959436"/>
                </a:lnTo>
                <a:lnTo>
                  <a:pt x="750951" y="960882"/>
                </a:lnTo>
                <a:lnTo>
                  <a:pt x="692259" y="959436"/>
                </a:lnTo>
                <a:lnTo>
                  <a:pt x="634803" y="955170"/>
                </a:lnTo>
                <a:lnTo>
                  <a:pt x="578751" y="948191"/>
                </a:lnTo>
                <a:lnTo>
                  <a:pt x="524269" y="938605"/>
                </a:lnTo>
                <a:lnTo>
                  <a:pt x="471524" y="926520"/>
                </a:lnTo>
                <a:lnTo>
                  <a:pt x="420682" y="912042"/>
                </a:lnTo>
                <a:lnTo>
                  <a:pt x="371912" y="895279"/>
                </a:lnTo>
                <a:lnTo>
                  <a:pt x="325379" y="876337"/>
                </a:lnTo>
                <a:lnTo>
                  <a:pt x="281251" y="855322"/>
                </a:lnTo>
                <a:lnTo>
                  <a:pt x="239694" y="832343"/>
                </a:lnTo>
                <a:lnTo>
                  <a:pt x="200875" y="807505"/>
                </a:lnTo>
                <a:lnTo>
                  <a:pt x="164961" y="780916"/>
                </a:lnTo>
                <a:lnTo>
                  <a:pt x="132120" y="752683"/>
                </a:lnTo>
                <a:lnTo>
                  <a:pt x="102517" y="722912"/>
                </a:lnTo>
                <a:lnTo>
                  <a:pt x="76319" y="691710"/>
                </a:lnTo>
                <a:lnTo>
                  <a:pt x="53695" y="659184"/>
                </a:lnTo>
                <a:lnTo>
                  <a:pt x="34809" y="625442"/>
                </a:lnTo>
                <a:lnTo>
                  <a:pt x="8924" y="554734"/>
                </a:lnTo>
                <a:lnTo>
                  <a:pt x="0" y="480441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52607" y="6485889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程序输入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87218" y="5572125"/>
            <a:ext cx="1501140" cy="961390"/>
          </a:xfrm>
          <a:custGeom>
            <a:avLst/>
            <a:gdLst/>
            <a:ahLst/>
            <a:cxnLst/>
            <a:rect l="l" t="t" r="r" b="b"/>
            <a:pathLst>
              <a:path w="1501140" h="961390">
                <a:moveTo>
                  <a:pt x="0" y="480441"/>
                </a:moveTo>
                <a:lnTo>
                  <a:pt x="8921" y="406147"/>
                </a:lnTo>
                <a:lnTo>
                  <a:pt x="34796" y="335439"/>
                </a:lnTo>
                <a:lnTo>
                  <a:pt x="53673" y="301697"/>
                </a:lnTo>
                <a:lnTo>
                  <a:pt x="76288" y="269171"/>
                </a:lnTo>
                <a:lnTo>
                  <a:pt x="102474" y="237969"/>
                </a:lnTo>
                <a:lnTo>
                  <a:pt x="132064" y="208198"/>
                </a:lnTo>
                <a:lnTo>
                  <a:pt x="164891" y="179965"/>
                </a:lnTo>
                <a:lnTo>
                  <a:pt x="200789" y="153376"/>
                </a:lnTo>
                <a:lnTo>
                  <a:pt x="239589" y="128538"/>
                </a:lnTo>
                <a:lnTo>
                  <a:pt x="281126" y="105559"/>
                </a:lnTo>
                <a:lnTo>
                  <a:pt x="325233" y="84544"/>
                </a:lnTo>
                <a:lnTo>
                  <a:pt x="371743" y="65602"/>
                </a:lnTo>
                <a:lnTo>
                  <a:pt x="420488" y="48839"/>
                </a:lnTo>
                <a:lnTo>
                  <a:pt x="471302" y="34361"/>
                </a:lnTo>
                <a:lnTo>
                  <a:pt x="524019" y="22276"/>
                </a:lnTo>
                <a:lnTo>
                  <a:pt x="578471" y="12690"/>
                </a:lnTo>
                <a:lnTo>
                  <a:pt x="634491" y="5711"/>
                </a:lnTo>
                <a:lnTo>
                  <a:pt x="691913" y="1445"/>
                </a:lnTo>
                <a:lnTo>
                  <a:pt x="750569" y="0"/>
                </a:lnTo>
                <a:lnTo>
                  <a:pt x="809226" y="1445"/>
                </a:lnTo>
                <a:lnTo>
                  <a:pt x="866648" y="5711"/>
                </a:lnTo>
                <a:lnTo>
                  <a:pt x="922668" y="12690"/>
                </a:lnTo>
                <a:lnTo>
                  <a:pt x="977120" y="22276"/>
                </a:lnTo>
                <a:lnTo>
                  <a:pt x="1029837" y="34361"/>
                </a:lnTo>
                <a:lnTo>
                  <a:pt x="1080651" y="48839"/>
                </a:lnTo>
                <a:lnTo>
                  <a:pt x="1129396" y="65602"/>
                </a:lnTo>
                <a:lnTo>
                  <a:pt x="1175906" y="84544"/>
                </a:lnTo>
                <a:lnTo>
                  <a:pt x="1220013" y="105559"/>
                </a:lnTo>
                <a:lnTo>
                  <a:pt x="1261550" y="128538"/>
                </a:lnTo>
                <a:lnTo>
                  <a:pt x="1300350" y="153376"/>
                </a:lnTo>
                <a:lnTo>
                  <a:pt x="1336248" y="179965"/>
                </a:lnTo>
                <a:lnTo>
                  <a:pt x="1369075" y="208198"/>
                </a:lnTo>
                <a:lnTo>
                  <a:pt x="1398665" y="237969"/>
                </a:lnTo>
                <a:lnTo>
                  <a:pt x="1424851" y="269171"/>
                </a:lnTo>
                <a:lnTo>
                  <a:pt x="1447466" y="301697"/>
                </a:lnTo>
                <a:lnTo>
                  <a:pt x="1466343" y="335439"/>
                </a:lnTo>
                <a:lnTo>
                  <a:pt x="1492218" y="406147"/>
                </a:lnTo>
                <a:lnTo>
                  <a:pt x="1501140" y="480441"/>
                </a:lnTo>
                <a:lnTo>
                  <a:pt x="1498881" y="517982"/>
                </a:lnTo>
                <a:lnTo>
                  <a:pt x="1481316" y="590589"/>
                </a:lnTo>
                <a:lnTo>
                  <a:pt x="1447466" y="659184"/>
                </a:lnTo>
                <a:lnTo>
                  <a:pt x="1424851" y="691710"/>
                </a:lnTo>
                <a:lnTo>
                  <a:pt x="1398665" y="722912"/>
                </a:lnTo>
                <a:lnTo>
                  <a:pt x="1369075" y="752683"/>
                </a:lnTo>
                <a:lnTo>
                  <a:pt x="1336248" y="780916"/>
                </a:lnTo>
                <a:lnTo>
                  <a:pt x="1300350" y="807505"/>
                </a:lnTo>
                <a:lnTo>
                  <a:pt x="1261550" y="832343"/>
                </a:lnTo>
                <a:lnTo>
                  <a:pt x="1220013" y="855322"/>
                </a:lnTo>
                <a:lnTo>
                  <a:pt x="1175906" y="876337"/>
                </a:lnTo>
                <a:lnTo>
                  <a:pt x="1129396" y="895279"/>
                </a:lnTo>
                <a:lnTo>
                  <a:pt x="1080651" y="912042"/>
                </a:lnTo>
                <a:lnTo>
                  <a:pt x="1029837" y="926520"/>
                </a:lnTo>
                <a:lnTo>
                  <a:pt x="977120" y="938605"/>
                </a:lnTo>
                <a:lnTo>
                  <a:pt x="922668" y="948191"/>
                </a:lnTo>
                <a:lnTo>
                  <a:pt x="866648" y="955170"/>
                </a:lnTo>
                <a:lnTo>
                  <a:pt x="809226" y="959436"/>
                </a:lnTo>
                <a:lnTo>
                  <a:pt x="750569" y="960882"/>
                </a:lnTo>
                <a:lnTo>
                  <a:pt x="691913" y="959436"/>
                </a:lnTo>
                <a:lnTo>
                  <a:pt x="634491" y="955170"/>
                </a:lnTo>
                <a:lnTo>
                  <a:pt x="578471" y="948191"/>
                </a:lnTo>
                <a:lnTo>
                  <a:pt x="524019" y="938605"/>
                </a:lnTo>
                <a:lnTo>
                  <a:pt x="471302" y="926520"/>
                </a:lnTo>
                <a:lnTo>
                  <a:pt x="420488" y="912042"/>
                </a:lnTo>
                <a:lnTo>
                  <a:pt x="371743" y="895279"/>
                </a:lnTo>
                <a:lnTo>
                  <a:pt x="325233" y="876337"/>
                </a:lnTo>
                <a:lnTo>
                  <a:pt x="281126" y="855322"/>
                </a:lnTo>
                <a:lnTo>
                  <a:pt x="239589" y="832343"/>
                </a:lnTo>
                <a:lnTo>
                  <a:pt x="200789" y="807505"/>
                </a:lnTo>
                <a:lnTo>
                  <a:pt x="164891" y="780916"/>
                </a:lnTo>
                <a:lnTo>
                  <a:pt x="132064" y="752683"/>
                </a:lnTo>
                <a:lnTo>
                  <a:pt x="102474" y="722912"/>
                </a:lnTo>
                <a:lnTo>
                  <a:pt x="76288" y="691710"/>
                </a:lnTo>
                <a:lnTo>
                  <a:pt x="53673" y="659184"/>
                </a:lnTo>
                <a:lnTo>
                  <a:pt x="34796" y="625442"/>
                </a:lnTo>
                <a:lnTo>
                  <a:pt x="8921" y="554734"/>
                </a:lnTo>
                <a:lnTo>
                  <a:pt x="0" y="480441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79802" y="583234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结果输出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73789" y="6026276"/>
            <a:ext cx="871219" cy="728345"/>
          </a:xfrm>
          <a:custGeom>
            <a:avLst/>
            <a:gdLst/>
            <a:ahLst/>
            <a:cxnLst/>
            <a:rect l="l" t="t" r="r" b="b"/>
            <a:pathLst>
              <a:path w="871220" h="728345">
                <a:moveTo>
                  <a:pt x="790012" y="67129"/>
                </a:moveTo>
                <a:lnTo>
                  <a:pt x="738436" y="76790"/>
                </a:lnTo>
                <a:lnTo>
                  <a:pt x="0" y="689102"/>
                </a:lnTo>
                <a:lnTo>
                  <a:pt x="32511" y="728345"/>
                </a:lnTo>
                <a:lnTo>
                  <a:pt x="770930" y="116144"/>
                </a:lnTo>
                <a:lnTo>
                  <a:pt x="790012" y="67129"/>
                </a:lnTo>
                <a:close/>
              </a:path>
              <a:path w="871220" h="728345">
                <a:moveTo>
                  <a:pt x="865528" y="13970"/>
                </a:moveTo>
                <a:lnTo>
                  <a:pt x="814196" y="13970"/>
                </a:lnTo>
                <a:lnTo>
                  <a:pt x="846835" y="53212"/>
                </a:lnTo>
                <a:lnTo>
                  <a:pt x="770930" y="116144"/>
                </a:lnTo>
                <a:lnTo>
                  <a:pt x="711326" y="269240"/>
                </a:lnTo>
                <a:lnTo>
                  <a:pt x="709606" y="279203"/>
                </a:lnTo>
                <a:lnTo>
                  <a:pt x="711755" y="288750"/>
                </a:lnTo>
                <a:lnTo>
                  <a:pt x="717309" y="296797"/>
                </a:lnTo>
                <a:lnTo>
                  <a:pt x="725804" y="302260"/>
                </a:lnTo>
                <a:lnTo>
                  <a:pt x="735824" y="303980"/>
                </a:lnTo>
                <a:lnTo>
                  <a:pt x="745378" y="301831"/>
                </a:lnTo>
                <a:lnTo>
                  <a:pt x="753433" y="296277"/>
                </a:lnTo>
                <a:lnTo>
                  <a:pt x="758951" y="287782"/>
                </a:lnTo>
                <a:lnTo>
                  <a:pt x="865528" y="13970"/>
                </a:lnTo>
                <a:close/>
              </a:path>
              <a:path w="871220" h="728345">
                <a:moveTo>
                  <a:pt x="822752" y="24257"/>
                </a:moveTo>
                <a:lnTo>
                  <a:pt x="806703" y="24257"/>
                </a:lnTo>
                <a:lnTo>
                  <a:pt x="835151" y="58674"/>
                </a:lnTo>
                <a:lnTo>
                  <a:pt x="790012" y="67129"/>
                </a:lnTo>
                <a:lnTo>
                  <a:pt x="770930" y="116144"/>
                </a:lnTo>
                <a:lnTo>
                  <a:pt x="846835" y="53212"/>
                </a:lnTo>
                <a:lnTo>
                  <a:pt x="822752" y="24257"/>
                </a:lnTo>
                <a:close/>
              </a:path>
              <a:path w="871220" h="728345">
                <a:moveTo>
                  <a:pt x="870965" y="0"/>
                </a:moveTo>
                <a:lnTo>
                  <a:pt x="567435" y="56896"/>
                </a:lnTo>
                <a:lnTo>
                  <a:pt x="547115" y="86614"/>
                </a:lnTo>
                <a:lnTo>
                  <a:pt x="550884" y="96006"/>
                </a:lnTo>
                <a:lnTo>
                  <a:pt x="557736" y="102981"/>
                </a:lnTo>
                <a:lnTo>
                  <a:pt x="566707" y="106884"/>
                </a:lnTo>
                <a:lnTo>
                  <a:pt x="576833" y="107061"/>
                </a:lnTo>
                <a:lnTo>
                  <a:pt x="738436" y="76790"/>
                </a:lnTo>
                <a:lnTo>
                  <a:pt x="814196" y="13970"/>
                </a:lnTo>
                <a:lnTo>
                  <a:pt x="865528" y="13970"/>
                </a:lnTo>
                <a:lnTo>
                  <a:pt x="870965" y="0"/>
                </a:lnTo>
                <a:close/>
              </a:path>
              <a:path w="871220" h="728345">
                <a:moveTo>
                  <a:pt x="814196" y="13970"/>
                </a:moveTo>
                <a:lnTo>
                  <a:pt x="738436" y="76790"/>
                </a:lnTo>
                <a:lnTo>
                  <a:pt x="790012" y="67129"/>
                </a:lnTo>
                <a:lnTo>
                  <a:pt x="806703" y="24257"/>
                </a:lnTo>
                <a:lnTo>
                  <a:pt x="822752" y="24257"/>
                </a:lnTo>
                <a:lnTo>
                  <a:pt x="814196" y="13970"/>
                </a:lnTo>
                <a:close/>
              </a:path>
              <a:path w="871220" h="728345">
                <a:moveTo>
                  <a:pt x="806703" y="24257"/>
                </a:moveTo>
                <a:lnTo>
                  <a:pt x="790012" y="67129"/>
                </a:lnTo>
                <a:lnTo>
                  <a:pt x="835151" y="58674"/>
                </a:lnTo>
                <a:lnTo>
                  <a:pt x="806703" y="2425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57273" y="5891914"/>
            <a:ext cx="812800" cy="306070"/>
          </a:xfrm>
          <a:custGeom>
            <a:avLst/>
            <a:gdLst/>
            <a:ahLst/>
            <a:cxnLst/>
            <a:rect l="l" t="t" r="r" b="b"/>
            <a:pathLst>
              <a:path w="812800" h="306070">
                <a:moveTo>
                  <a:pt x="661231" y="179329"/>
                </a:moveTo>
                <a:lnTo>
                  <a:pt x="517017" y="258187"/>
                </a:lnTo>
                <a:lnTo>
                  <a:pt x="509285" y="264765"/>
                </a:lnTo>
                <a:lnTo>
                  <a:pt x="504793" y="273474"/>
                </a:lnTo>
                <a:lnTo>
                  <a:pt x="503872" y="283208"/>
                </a:lnTo>
                <a:lnTo>
                  <a:pt x="506857" y="292858"/>
                </a:lnTo>
                <a:lnTo>
                  <a:pt x="513435" y="300642"/>
                </a:lnTo>
                <a:lnTo>
                  <a:pt x="522144" y="305129"/>
                </a:lnTo>
                <a:lnTo>
                  <a:pt x="531877" y="306020"/>
                </a:lnTo>
                <a:lnTo>
                  <a:pt x="541528" y="303018"/>
                </a:lnTo>
                <a:lnTo>
                  <a:pt x="766458" y="179955"/>
                </a:lnTo>
                <a:lnTo>
                  <a:pt x="759714" y="179955"/>
                </a:lnTo>
                <a:lnTo>
                  <a:pt x="661231" y="179329"/>
                </a:lnTo>
                <a:close/>
              </a:path>
              <a:path w="812800" h="306070">
                <a:moveTo>
                  <a:pt x="707318" y="154128"/>
                </a:moveTo>
                <a:lnTo>
                  <a:pt x="661231" y="179329"/>
                </a:lnTo>
                <a:lnTo>
                  <a:pt x="759714" y="179955"/>
                </a:lnTo>
                <a:lnTo>
                  <a:pt x="759730" y="176653"/>
                </a:lnTo>
                <a:lnTo>
                  <a:pt x="747268" y="176653"/>
                </a:lnTo>
                <a:lnTo>
                  <a:pt x="707318" y="154128"/>
                </a:lnTo>
                <a:close/>
              </a:path>
              <a:path w="812800" h="306070">
                <a:moveTo>
                  <a:pt x="533834" y="0"/>
                </a:moveTo>
                <a:lnTo>
                  <a:pt x="524081" y="758"/>
                </a:lnTo>
                <a:lnTo>
                  <a:pt x="515304" y="5135"/>
                </a:lnTo>
                <a:lnTo>
                  <a:pt x="508635" y="12823"/>
                </a:lnTo>
                <a:lnTo>
                  <a:pt x="505537" y="22475"/>
                </a:lnTo>
                <a:lnTo>
                  <a:pt x="506333" y="32222"/>
                </a:lnTo>
                <a:lnTo>
                  <a:pt x="510724" y="40969"/>
                </a:lnTo>
                <a:lnTo>
                  <a:pt x="518414" y="47621"/>
                </a:lnTo>
                <a:lnTo>
                  <a:pt x="661464" y="128275"/>
                </a:lnTo>
                <a:lnTo>
                  <a:pt x="759968" y="128901"/>
                </a:lnTo>
                <a:lnTo>
                  <a:pt x="759714" y="179955"/>
                </a:lnTo>
                <a:lnTo>
                  <a:pt x="766458" y="179955"/>
                </a:lnTo>
                <a:lnTo>
                  <a:pt x="812419" y="154809"/>
                </a:lnTo>
                <a:lnTo>
                  <a:pt x="543433" y="3171"/>
                </a:lnTo>
                <a:lnTo>
                  <a:pt x="533834" y="0"/>
                </a:lnTo>
                <a:close/>
              </a:path>
              <a:path w="812800" h="306070">
                <a:moveTo>
                  <a:pt x="254" y="124075"/>
                </a:moveTo>
                <a:lnTo>
                  <a:pt x="0" y="175129"/>
                </a:lnTo>
                <a:lnTo>
                  <a:pt x="661231" y="179329"/>
                </a:lnTo>
                <a:lnTo>
                  <a:pt x="707318" y="154128"/>
                </a:lnTo>
                <a:lnTo>
                  <a:pt x="661464" y="128275"/>
                </a:lnTo>
                <a:lnTo>
                  <a:pt x="254" y="124075"/>
                </a:lnTo>
                <a:close/>
              </a:path>
              <a:path w="812800" h="306070">
                <a:moveTo>
                  <a:pt x="747649" y="132076"/>
                </a:moveTo>
                <a:lnTo>
                  <a:pt x="707318" y="154128"/>
                </a:lnTo>
                <a:lnTo>
                  <a:pt x="747268" y="176653"/>
                </a:lnTo>
                <a:lnTo>
                  <a:pt x="747649" y="132076"/>
                </a:lnTo>
                <a:close/>
              </a:path>
              <a:path w="812800" h="306070">
                <a:moveTo>
                  <a:pt x="759952" y="132076"/>
                </a:moveTo>
                <a:lnTo>
                  <a:pt x="747649" y="132076"/>
                </a:lnTo>
                <a:lnTo>
                  <a:pt x="747268" y="176653"/>
                </a:lnTo>
                <a:lnTo>
                  <a:pt x="759730" y="176653"/>
                </a:lnTo>
                <a:lnTo>
                  <a:pt x="759952" y="132076"/>
                </a:lnTo>
                <a:close/>
              </a:path>
              <a:path w="812800" h="306070">
                <a:moveTo>
                  <a:pt x="661464" y="128275"/>
                </a:moveTo>
                <a:lnTo>
                  <a:pt x="707318" y="154128"/>
                </a:lnTo>
                <a:lnTo>
                  <a:pt x="747649" y="132076"/>
                </a:lnTo>
                <a:lnTo>
                  <a:pt x="759952" y="132076"/>
                </a:lnTo>
                <a:lnTo>
                  <a:pt x="759968" y="128901"/>
                </a:lnTo>
                <a:lnTo>
                  <a:pt x="661464" y="12827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4127" y="219227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5" y="2458"/>
                </a:lnTo>
                <a:lnTo>
                  <a:pt x="380267" y="9676"/>
                </a:lnTo>
                <a:lnTo>
                  <a:pt x="334626" y="21411"/>
                </a:lnTo>
                <a:lnTo>
                  <a:pt x="290870" y="37427"/>
                </a:lnTo>
                <a:lnTo>
                  <a:pt x="249239" y="57482"/>
                </a:lnTo>
                <a:lnTo>
                  <a:pt x="209972" y="81338"/>
                </a:lnTo>
                <a:lnTo>
                  <a:pt x="173309" y="108755"/>
                </a:lnTo>
                <a:lnTo>
                  <a:pt x="139488" y="139493"/>
                </a:lnTo>
                <a:lnTo>
                  <a:pt x="108751" y="173314"/>
                </a:lnTo>
                <a:lnTo>
                  <a:pt x="81334" y="209977"/>
                </a:lnTo>
                <a:lnTo>
                  <a:pt x="57479" y="249244"/>
                </a:lnTo>
                <a:lnTo>
                  <a:pt x="37425" y="290875"/>
                </a:lnTo>
                <a:lnTo>
                  <a:pt x="21410" y="334631"/>
                </a:lnTo>
                <a:lnTo>
                  <a:pt x="9675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5" y="572228"/>
                </a:lnTo>
                <a:lnTo>
                  <a:pt x="21410" y="617868"/>
                </a:lnTo>
                <a:lnTo>
                  <a:pt x="37425" y="661624"/>
                </a:lnTo>
                <a:lnTo>
                  <a:pt x="57479" y="703255"/>
                </a:lnTo>
                <a:lnTo>
                  <a:pt x="81334" y="742522"/>
                </a:lnTo>
                <a:lnTo>
                  <a:pt x="108751" y="779185"/>
                </a:lnTo>
                <a:lnTo>
                  <a:pt x="139488" y="813006"/>
                </a:lnTo>
                <a:lnTo>
                  <a:pt x="173309" y="843744"/>
                </a:lnTo>
                <a:lnTo>
                  <a:pt x="209972" y="871161"/>
                </a:lnTo>
                <a:lnTo>
                  <a:pt x="249239" y="895017"/>
                </a:lnTo>
                <a:lnTo>
                  <a:pt x="290870" y="915072"/>
                </a:lnTo>
                <a:lnTo>
                  <a:pt x="334626" y="931088"/>
                </a:lnTo>
                <a:lnTo>
                  <a:pt x="380267" y="942823"/>
                </a:lnTo>
                <a:lnTo>
                  <a:pt x="427555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8260" y="2245106"/>
            <a:ext cx="36322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2792" y="2369311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/>
                <a:cs typeface="微软雅黑"/>
              </a:rPr>
              <a:t>编译执行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5177" y="4567046"/>
            <a:ext cx="1392555" cy="932815"/>
          </a:xfrm>
          <a:custGeom>
            <a:avLst/>
            <a:gdLst/>
            <a:ahLst/>
            <a:cxnLst/>
            <a:rect l="l" t="t" r="r" b="b"/>
            <a:pathLst>
              <a:path w="1392555" h="932814">
                <a:moveTo>
                  <a:pt x="0" y="466344"/>
                </a:moveTo>
                <a:lnTo>
                  <a:pt x="2307" y="428096"/>
                </a:lnTo>
                <a:lnTo>
                  <a:pt x="20230" y="354275"/>
                </a:lnTo>
                <a:lnTo>
                  <a:pt x="35487" y="318942"/>
                </a:lnTo>
                <a:lnTo>
                  <a:pt x="54703" y="284821"/>
                </a:lnTo>
                <a:lnTo>
                  <a:pt x="77697" y="252031"/>
                </a:lnTo>
                <a:lnTo>
                  <a:pt x="104292" y="220693"/>
                </a:lnTo>
                <a:lnTo>
                  <a:pt x="134307" y="190926"/>
                </a:lnTo>
                <a:lnTo>
                  <a:pt x="167563" y="162851"/>
                </a:lnTo>
                <a:lnTo>
                  <a:pt x="203882" y="136588"/>
                </a:lnTo>
                <a:lnTo>
                  <a:pt x="243084" y="112256"/>
                </a:lnTo>
                <a:lnTo>
                  <a:pt x="284991" y="89976"/>
                </a:lnTo>
                <a:lnTo>
                  <a:pt x="329422" y="69868"/>
                </a:lnTo>
                <a:lnTo>
                  <a:pt x="376199" y="52052"/>
                </a:lnTo>
                <a:lnTo>
                  <a:pt x="425142" y="36647"/>
                </a:lnTo>
                <a:lnTo>
                  <a:pt x="476073" y="23774"/>
                </a:lnTo>
                <a:lnTo>
                  <a:pt x="528812" y="13553"/>
                </a:lnTo>
                <a:lnTo>
                  <a:pt x="583180" y="6103"/>
                </a:lnTo>
                <a:lnTo>
                  <a:pt x="638998" y="1545"/>
                </a:lnTo>
                <a:lnTo>
                  <a:pt x="696086" y="0"/>
                </a:lnTo>
                <a:lnTo>
                  <a:pt x="753175" y="1545"/>
                </a:lnTo>
                <a:lnTo>
                  <a:pt x="808993" y="6103"/>
                </a:lnTo>
                <a:lnTo>
                  <a:pt x="863361" y="13553"/>
                </a:lnTo>
                <a:lnTo>
                  <a:pt x="916100" y="23774"/>
                </a:lnTo>
                <a:lnTo>
                  <a:pt x="967031" y="36647"/>
                </a:lnTo>
                <a:lnTo>
                  <a:pt x="1015974" y="52052"/>
                </a:lnTo>
                <a:lnTo>
                  <a:pt x="1062751" y="69868"/>
                </a:lnTo>
                <a:lnTo>
                  <a:pt x="1107182" y="89976"/>
                </a:lnTo>
                <a:lnTo>
                  <a:pt x="1149089" y="112256"/>
                </a:lnTo>
                <a:lnTo>
                  <a:pt x="1188291" y="136588"/>
                </a:lnTo>
                <a:lnTo>
                  <a:pt x="1224610" y="162851"/>
                </a:lnTo>
                <a:lnTo>
                  <a:pt x="1257866" y="190926"/>
                </a:lnTo>
                <a:lnTo>
                  <a:pt x="1287881" y="220693"/>
                </a:lnTo>
                <a:lnTo>
                  <a:pt x="1314476" y="252031"/>
                </a:lnTo>
                <a:lnTo>
                  <a:pt x="1337470" y="284821"/>
                </a:lnTo>
                <a:lnTo>
                  <a:pt x="1356686" y="318942"/>
                </a:lnTo>
                <a:lnTo>
                  <a:pt x="1371943" y="354275"/>
                </a:lnTo>
                <a:lnTo>
                  <a:pt x="1389866" y="428096"/>
                </a:lnTo>
                <a:lnTo>
                  <a:pt x="1392173" y="466344"/>
                </a:lnTo>
                <a:lnTo>
                  <a:pt x="1389866" y="504591"/>
                </a:lnTo>
                <a:lnTo>
                  <a:pt x="1371943" y="578412"/>
                </a:lnTo>
                <a:lnTo>
                  <a:pt x="1356686" y="613745"/>
                </a:lnTo>
                <a:lnTo>
                  <a:pt x="1337470" y="647866"/>
                </a:lnTo>
                <a:lnTo>
                  <a:pt x="1314476" y="680656"/>
                </a:lnTo>
                <a:lnTo>
                  <a:pt x="1287881" y="711994"/>
                </a:lnTo>
                <a:lnTo>
                  <a:pt x="1257866" y="741761"/>
                </a:lnTo>
                <a:lnTo>
                  <a:pt x="1224610" y="769836"/>
                </a:lnTo>
                <a:lnTo>
                  <a:pt x="1188291" y="796099"/>
                </a:lnTo>
                <a:lnTo>
                  <a:pt x="1149089" y="820431"/>
                </a:lnTo>
                <a:lnTo>
                  <a:pt x="1107182" y="842711"/>
                </a:lnTo>
                <a:lnTo>
                  <a:pt x="1062751" y="862819"/>
                </a:lnTo>
                <a:lnTo>
                  <a:pt x="1015974" y="880635"/>
                </a:lnTo>
                <a:lnTo>
                  <a:pt x="967031" y="896040"/>
                </a:lnTo>
                <a:lnTo>
                  <a:pt x="916100" y="908913"/>
                </a:lnTo>
                <a:lnTo>
                  <a:pt x="863361" y="919134"/>
                </a:lnTo>
                <a:lnTo>
                  <a:pt x="808993" y="926584"/>
                </a:lnTo>
                <a:lnTo>
                  <a:pt x="753175" y="931142"/>
                </a:lnTo>
                <a:lnTo>
                  <a:pt x="696086" y="932688"/>
                </a:lnTo>
                <a:lnTo>
                  <a:pt x="638998" y="931142"/>
                </a:lnTo>
                <a:lnTo>
                  <a:pt x="583180" y="926584"/>
                </a:lnTo>
                <a:lnTo>
                  <a:pt x="528812" y="919134"/>
                </a:lnTo>
                <a:lnTo>
                  <a:pt x="476073" y="908913"/>
                </a:lnTo>
                <a:lnTo>
                  <a:pt x="425142" y="896040"/>
                </a:lnTo>
                <a:lnTo>
                  <a:pt x="376199" y="880635"/>
                </a:lnTo>
                <a:lnTo>
                  <a:pt x="329422" y="862819"/>
                </a:lnTo>
                <a:lnTo>
                  <a:pt x="284991" y="842711"/>
                </a:lnTo>
                <a:lnTo>
                  <a:pt x="243084" y="820431"/>
                </a:lnTo>
                <a:lnTo>
                  <a:pt x="203882" y="796099"/>
                </a:lnTo>
                <a:lnTo>
                  <a:pt x="167563" y="769836"/>
                </a:lnTo>
                <a:lnTo>
                  <a:pt x="134307" y="741761"/>
                </a:lnTo>
                <a:lnTo>
                  <a:pt x="104292" y="711994"/>
                </a:lnTo>
                <a:lnTo>
                  <a:pt x="77697" y="680656"/>
                </a:lnTo>
                <a:lnTo>
                  <a:pt x="54703" y="647866"/>
                </a:lnTo>
                <a:lnTo>
                  <a:pt x="35487" y="613745"/>
                </a:lnTo>
                <a:lnTo>
                  <a:pt x="20230" y="578412"/>
                </a:lnTo>
                <a:lnTo>
                  <a:pt x="2307" y="504591"/>
                </a:lnTo>
                <a:lnTo>
                  <a:pt x="0" y="466344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0225" y="4793233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源代码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48680" y="4567046"/>
            <a:ext cx="1392555" cy="932815"/>
          </a:xfrm>
          <a:custGeom>
            <a:avLst/>
            <a:gdLst/>
            <a:ahLst/>
            <a:cxnLst/>
            <a:rect l="l" t="t" r="r" b="b"/>
            <a:pathLst>
              <a:path w="1392554" h="932814">
                <a:moveTo>
                  <a:pt x="0" y="466344"/>
                </a:moveTo>
                <a:lnTo>
                  <a:pt x="2307" y="428096"/>
                </a:lnTo>
                <a:lnTo>
                  <a:pt x="20230" y="354275"/>
                </a:lnTo>
                <a:lnTo>
                  <a:pt x="35487" y="318942"/>
                </a:lnTo>
                <a:lnTo>
                  <a:pt x="54703" y="284821"/>
                </a:lnTo>
                <a:lnTo>
                  <a:pt x="77697" y="252031"/>
                </a:lnTo>
                <a:lnTo>
                  <a:pt x="104292" y="220693"/>
                </a:lnTo>
                <a:lnTo>
                  <a:pt x="134307" y="190926"/>
                </a:lnTo>
                <a:lnTo>
                  <a:pt x="167563" y="162851"/>
                </a:lnTo>
                <a:lnTo>
                  <a:pt x="203882" y="136588"/>
                </a:lnTo>
                <a:lnTo>
                  <a:pt x="243084" y="112256"/>
                </a:lnTo>
                <a:lnTo>
                  <a:pt x="284991" y="89976"/>
                </a:lnTo>
                <a:lnTo>
                  <a:pt x="329422" y="69868"/>
                </a:lnTo>
                <a:lnTo>
                  <a:pt x="376199" y="52052"/>
                </a:lnTo>
                <a:lnTo>
                  <a:pt x="425142" y="36647"/>
                </a:lnTo>
                <a:lnTo>
                  <a:pt x="476073" y="23774"/>
                </a:lnTo>
                <a:lnTo>
                  <a:pt x="528812" y="13553"/>
                </a:lnTo>
                <a:lnTo>
                  <a:pt x="583180" y="6103"/>
                </a:lnTo>
                <a:lnTo>
                  <a:pt x="638998" y="1545"/>
                </a:lnTo>
                <a:lnTo>
                  <a:pt x="696087" y="0"/>
                </a:lnTo>
                <a:lnTo>
                  <a:pt x="753175" y="1545"/>
                </a:lnTo>
                <a:lnTo>
                  <a:pt x="808993" y="6103"/>
                </a:lnTo>
                <a:lnTo>
                  <a:pt x="863361" y="13553"/>
                </a:lnTo>
                <a:lnTo>
                  <a:pt x="916100" y="23774"/>
                </a:lnTo>
                <a:lnTo>
                  <a:pt x="967031" y="36647"/>
                </a:lnTo>
                <a:lnTo>
                  <a:pt x="1015974" y="52052"/>
                </a:lnTo>
                <a:lnTo>
                  <a:pt x="1062751" y="69868"/>
                </a:lnTo>
                <a:lnTo>
                  <a:pt x="1107182" y="89976"/>
                </a:lnTo>
                <a:lnTo>
                  <a:pt x="1149089" y="112256"/>
                </a:lnTo>
                <a:lnTo>
                  <a:pt x="1188291" y="136588"/>
                </a:lnTo>
                <a:lnTo>
                  <a:pt x="1224610" y="162851"/>
                </a:lnTo>
                <a:lnTo>
                  <a:pt x="1257866" y="190926"/>
                </a:lnTo>
                <a:lnTo>
                  <a:pt x="1287881" y="220693"/>
                </a:lnTo>
                <a:lnTo>
                  <a:pt x="1314476" y="252031"/>
                </a:lnTo>
                <a:lnTo>
                  <a:pt x="1337470" y="284821"/>
                </a:lnTo>
                <a:lnTo>
                  <a:pt x="1356686" y="318942"/>
                </a:lnTo>
                <a:lnTo>
                  <a:pt x="1371943" y="354275"/>
                </a:lnTo>
                <a:lnTo>
                  <a:pt x="1389866" y="428096"/>
                </a:lnTo>
                <a:lnTo>
                  <a:pt x="1392174" y="466344"/>
                </a:lnTo>
                <a:lnTo>
                  <a:pt x="1389866" y="504591"/>
                </a:lnTo>
                <a:lnTo>
                  <a:pt x="1371943" y="578412"/>
                </a:lnTo>
                <a:lnTo>
                  <a:pt x="1356686" y="613745"/>
                </a:lnTo>
                <a:lnTo>
                  <a:pt x="1337470" y="647866"/>
                </a:lnTo>
                <a:lnTo>
                  <a:pt x="1314476" y="680656"/>
                </a:lnTo>
                <a:lnTo>
                  <a:pt x="1287881" y="711994"/>
                </a:lnTo>
                <a:lnTo>
                  <a:pt x="1257866" y="741761"/>
                </a:lnTo>
                <a:lnTo>
                  <a:pt x="1224610" y="769836"/>
                </a:lnTo>
                <a:lnTo>
                  <a:pt x="1188291" y="796099"/>
                </a:lnTo>
                <a:lnTo>
                  <a:pt x="1149089" y="820431"/>
                </a:lnTo>
                <a:lnTo>
                  <a:pt x="1107182" y="842711"/>
                </a:lnTo>
                <a:lnTo>
                  <a:pt x="1062751" y="862819"/>
                </a:lnTo>
                <a:lnTo>
                  <a:pt x="1015974" y="880635"/>
                </a:lnTo>
                <a:lnTo>
                  <a:pt x="967031" y="896040"/>
                </a:lnTo>
                <a:lnTo>
                  <a:pt x="916100" y="908913"/>
                </a:lnTo>
                <a:lnTo>
                  <a:pt x="863361" y="919134"/>
                </a:lnTo>
                <a:lnTo>
                  <a:pt x="808993" y="926584"/>
                </a:lnTo>
                <a:lnTo>
                  <a:pt x="753175" y="931142"/>
                </a:lnTo>
                <a:lnTo>
                  <a:pt x="696087" y="932688"/>
                </a:lnTo>
                <a:lnTo>
                  <a:pt x="638998" y="931142"/>
                </a:lnTo>
                <a:lnTo>
                  <a:pt x="583180" y="926584"/>
                </a:lnTo>
                <a:lnTo>
                  <a:pt x="528812" y="919134"/>
                </a:lnTo>
                <a:lnTo>
                  <a:pt x="476073" y="908913"/>
                </a:lnTo>
                <a:lnTo>
                  <a:pt x="425142" y="896040"/>
                </a:lnTo>
                <a:lnTo>
                  <a:pt x="376199" y="880635"/>
                </a:lnTo>
                <a:lnTo>
                  <a:pt x="329422" y="862819"/>
                </a:lnTo>
                <a:lnTo>
                  <a:pt x="284991" y="842711"/>
                </a:lnTo>
                <a:lnTo>
                  <a:pt x="243084" y="820431"/>
                </a:lnTo>
                <a:lnTo>
                  <a:pt x="203882" y="796099"/>
                </a:lnTo>
                <a:lnTo>
                  <a:pt x="167563" y="769836"/>
                </a:lnTo>
                <a:lnTo>
                  <a:pt x="134307" y="741761"/>
                </a:lnTo>
                <a:lnTo>
                  <a:pt x="104292" y="711994"/>
                </a:lnTo>
                <a:lnTo>
                  <a:pt x="77697" y="680656"/>
                </a:lnTo>
                <a:lnTo>
                  <a:pt x="54703" y="647866"/>
                </a:lnTo>
                <a:lnTo>
                  <a:pt x="35487" y="613745"/>
                </a:lnTo>
                <a:lnTo>
                  <a:pt x="20230" y="578412"/>
                </a:lnTo>
                <a:lnTo>
                  <a:pt x="2307" y="504591"/>
                </a:lnTo>
                <a:lnTo>
                  <a:pt x="0" y="466344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62346" y="4804409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目标代码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27223" y="4883534"/>
            <a:ext cx="753110" cy="306070"/>
          </a:xfrm>
          <a:custGeom>
            <a:avLst/>
            <a:gdLst/>
            <a:ahLst/>
            <a:cxnLst/>
            <a:rect l="l" t="t" r="r" b="b"/>
            <a:pathLst>
              <a:path w="753110" h="306070">
                <a:moveTo>
                  <a:pt x="601695" y="179420"/>
                </a:moveTo>
                <a:lnTo>
                  <a:pt x="457581" y="258187"/>
                </a:lnTo>
                <a:lnTo>
                  <a:pt x="449796" y="264765"/>
                </a:lnTo>
                <a:lnTo>
                  <a:pt x="445309" y="273474"/>
                </a:lnTo>
                <a:lnTo>
                  <a:pt x="444418" y="283208"/>
                </a:lnTo>
                <a:lnTo>
                  <a:pt x="447420" y="292858"/>
                </a:lnTo>
                <a:lnTo>
                  <a:pt x="453927" y="300642"/>
                </a:lnTo>
                <a:lnTo>
                  <a:pt x="462613" y="305129"/>
                </a:lnTo>
                <a:lnTo>
                  <a:pt x="472370" y="306020"/>
                </a:lnTo>
                <a:lnTo>
                  <a:pt x="482092" y="303018"/>
                </a:lnTo>
                <a:lnTo>
                  <a:pt x="706982" y="180082"/>
                </a:lnTo>
                <a:lnTo>
                  <a:pt x="700277" y="180082"/>
                </a:lnTo>
                <a:lnTo>
                  <a:pt x="601695" y="179420"/>
                </a:lnTo>
                <a:close/>
              </a:path>
              <a:path w="753110" h="306070">
                <a:moveTo>
                  <a:pt x="647831" y="154204"/>
                </a:moveTo>
                <a:lnTo>
                  <a:pt x="601695" y="179420"/>
                </a:lnTo>
                <a:lnTo>
                  <a:pt x="700277" y="180082"/>
                </a:lnTo>
                <a:lnTo>
                  <a:pt x="700294" y="176780"/>
                </a:lnTo>
                <a:lnTo>
                  <a:pt x="687832" y="176780"/>
                </a:lnTo>
                <a:lnTo>
                  <a:pt x="647831" y="154204"/>
                </a:lnTo>
                <a:close/>
              </a:path>
              <a:path w="753110" h="306070">
                <a:moveTo>
                  <a:pt x="474400" y="0"/>
                </a:moveTo>
                <a:lnTo>
                  <a:pt x="464661" y="758"/>
                </a:lnTo>
                <a:lnTo>
                  <a:pt x="455922" y="5135"/>
                </a:lnTo>
                <a:lnTo>
                  <a:pt x="449325" y="12823"/>
                </a:lnTo>
                <a:lnTo>
                  <a:pt x="446154" y="22475"/>
                </a:lnTo>
                <a:lnTo>
                  <a:pt x="446913" y="32222"/>
                </a:lnTo>
                <a:lnTo>
                  <a:pt x="451290" y="40969"/>
                </a:lnTo>
                <a:lnTo>
                  <a:pt x="458977" y="47621"/>
                </a:lnTo>
                <a:lnTo>
                  <a:pt x="602050" y="128367"/>
                </a:lnTo>
                <a:lnTo>
                  <a:pt x="700532" y="129028"/>
                </a:lnTo>
                <a:lnTo>
                  <a:pt x="700277" y="180082"/>
                </a:lnTo>
                <a:lnTo>
                  <a:pt x="706982" y="180082"/>
                </a:lnTo>
                <a:lnTo>
                  <a:pt x="752982" y="154936"/>
                </a:lnTo>
                <a:lnTo>
                  <a:pt x="483996" y="3171"/>
                </a:lnTo>
                <a:lnTo>
                  <a:pt x="474400" y="0"/>
                </a:lnTo>
                <a:close/>
              </a:path>
              <a:path w="753110" h="306070">
                <a:moveTo>
                  <a:pt x="253" y="124329"/>
                </a:moveTo>
                <a:lnTo>
                  <a:pt x="0" y="175383"/>
                </a:lnTo>
                <a:lnTo>
                  <a:pt x="601695" y="179420"/>
                </a:lnTo>
                <a:lnTo>
                  <a:pt x="647831" y="154204"/>
                </a:lnTo>
                <a:lnTo>
                  <a:pt x="602050" y="128367"/>
                </a:lnTo>
                <a:lnTo>
                  <a:pt x="253" y="124329"/>
                </a:lnTo>
                <a:close/>
              </a:path>
              <a:path w="753110" h="306070">
                <a:moveTo>
                  <a:pt x="688086" y="132203"/>
                </a:moveTo>
                <a:lnTo>
                  <a:pt x="647831" y="154204"/>
                </a:lnTo>
                <a:lnTo>
                  <a:pt x="687832" y="176780"/>
                </a:lnTo>
                <a:lnTo>
                  <a:pt x="688086" y="132203"/>
                </a:lnTo>
                <a:close/>
              </a:path>
              <a:path w="753110" h="306070">
                <a:moveTo>
                  <a:pt x="700516" y="132203"/>
                </a:moveTo>
                <a:lnTo>
                  <a:pt x="688086" y="132203"/>
                </a:lnTo>
                <a:lnTo>
                  <a:pt x="687832" y="176780"/>
                </a:lnTo>
                <a:lnTo>
                  <a:pt x="700294" y="176780"/>
                </a:lnTo>
                <a:lnTo>
                  <a:pt x="700516" y="132203"/>
                </a:lnTo>
                <a:close/>
              </a:path>
              <a:path w="753110" h="306070">
                <a:moveTo>
                  <a:pt x="602050" y="128367"/>
                </a:moveTo>
                <a:lnTo>
                  <a:pt x="647831" y="154204"/>
                </a:lnTo>
                <a:lnTo>
                  <a:pt x="688086" y="132203"/>
                </a:lnTo>
                <a:lnTo>
                  <a:pt x="700516" y="132203"/>
                </a:lnTo>
                <a:lnTo>
                  <a:pt x="700532" y="129028"/>
                </a:lnTo>
                <a:lnTo>
                  <a:pt x="602050" y="128367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7315" y="4898012"/>
            <a:ext cx="753110" cy="306070"/>
          </a:xfrm>
          <a:custGeom>
            <a:avLst/>
            <a:gdLst/>
            <a:ahLst/>
            <a:cxnLst/>
            <a:rect l="l" t="t" r="r" b="b"/>
            <a:pathLst>
              <a:path w="753110" h="306070">
                <a:moveTo>
                  <a:pt x="601695" y="179420"/>
                </a:moveTo>
                <a:lnTo>
                  <a:pt x="457581" y="258187"/>
                </a:lnTo>
                <a:lnTo>
                  <a:pt x="449796" y="264765"/>
                </a:lnTo>
                <a:lnTo>
                  <a:pt x="445309" y="273474"/>
                </a:lnTo>
                <a:lnTo>
                  <a:pt x="444418" y="283208"/>
                </a:lnTo>
                <a:lnTo>
                  <a:pt x="447421" y="292858"/>
                </a:lnTo>
                <a:lnTo>
                  <a:pt x="453927" y="300642"/>
                </a:lnTo>
                <a:lnTo>
                  <a:pt x="462613" y="305129"/>
                </a:lnTo>
                <a:lnTo>
                  <a:pt x="472370" y="306020"/>
                </a:lnTo>
                <a:lnTo>
                  <a:pt x="482092" y="303018"/>
                </a:lnTo>
                <a:lnTo>
                  <a:pt x="706982" y="180082"/>
                </a:lnTo>
                <a:lnTo>
                  <a:pt x="700278" y="180082"/>
                </a:lnTo>
                <a:lnTo>
                  <a:pt x="601695" y="179420"/>
                </a:lnTo>
                <a:close/>
              </a:path>
              <a:path w="753110" h="306070">
                <a:moveTo>
                  <a:pt x="647831" y="154204"/>
                </a:moveTo>
                <a:lnTo>
                  <a:pt x="601695" y="179420"/>
                </a:lnTo>
                <a:lnTo>
                  <a:pt x="700278" y="180082"/>
                </a:lnTo>
                <a:lnTo>
                  <a:pt x="700294" y="176780"/>
                </a:lnTo>
                <a:lnTo>
                  <a:pt x="687832" y="176780"/>
                </a:lnTo>
                <a:lnTo>
                  <a:pt x="647831" y="154204"/>
                </a:lnTo>
                <a:close/>
              </a:path>
              <a:path w="753110" h="306070">
                <a:moveTo>
                  <a:pt x="474400" y="0"/>
                </a:moveTo>
                <a:lnTo>
                  <a:pt x="464661" y="758"/>
                </a:lnTo>
                <a:lnTo>
                  <a:pt x="455922" y="5135"/>
                </a:lnTo>
                <a:lnTo>
                  <a:pt x="449325" y="12823"/>
                </a:lnTo>
                <a:lnTo>
                  <a:pt x="446154" y="22475"/>
                </a:lnTo>
                <a:lnTo>
                  <a:pt x="446913" y="32222"/>
                </a:lnTo>
                <a:lnTo>
                  <a:pt x="451290" y="40969"/>
                </a:lnTo>
                <a:lnTo>
                  <a:pt x="458978" y="47621"/>
                </a:lnTo>
                <a:lnTo>
                  <a:pt x="602050" y="128367"/>
                </a:lnTo>
                <a:lnTo>
                  <a:pt x="700532" y="129028"/>
                </a:lnTo>
                <a:lnTo>
                  <a:pt x="700278" y="180082"/>
                </a:lnTo>
                <a:lnTo>
                  <a:pt x="706982" y="180082"/>
                </a:lnTo>
                <a:lnTo>
                  <a:pt x="752983" y="154936"/>
                </a:lnTo>
                <a:lnTo>
                  <a:pt x="483997" y="3171"/>
                </a:lnTo>
                <a:lnTo>
                  <a:pt x="474400" y="0"/>
                </a:lnTo>
                <a:close/>
              </a:path>
              <a:path w="753110" h="306070">
                <a:moveTo>
                  <a:pt x="254" y="124329"/>
                </a:moveTo>
                <a:lnTo>
                  <a:pt x="0" y="175383"/>
                </a:lnTo>
                <a:lnTo>
                  <a:pt x="601695" y="179420"/>
                </a:lnTo>
                <a:lnTo>
                  <a:pt x="647831" y="154204"/>
                </a:lnTo>
                <a:lnTo>
                  <a:pt x="602050" y="128367"/>
                </a:lnTo>
                <a:lnTo>
                  <a:pt x="254" y="124329"/>
                </a:lnTo>
                <a:close/>
              </a:path>
              <a:path w="753110" h="306070">
                <a:moveTo>
                  <a:pt x="688086" y="132203"/>
                </a:moveTo>
                <a:lnTo>
                  <a:pt x="647831" y="154204"/>
                </a:lnTo>
                <a:lnTo>
                  <a:pt x="687832" y="176780"/>
                </a:lnTo>
                <a:lnTo>
                  <a:pt x="688086" y="132203"/>
                </a:lnTo>
                <a:close/>
              </a:path>
              <a:path w="753110" h="306070">
                <a:moveTo>
                  <a:pt x="700516" y="132203"/>
                </a:moveTo>
                <a:lnTo>
                  <a:pt x="688086" y="132203"/>
                </a:lnTo>
                <a:lnTo>
                  <a:pt x="687832" y="176780"/>
                </a:lnTo>
                <a:lnTo>
                  <a:pt x="700294" y="176780"/>
                </a:lnTo>
                <a:lnTo>
                  <a:pt x="700516" y="132203"/>
                </a:lnTo>
                <a:close/>
              </a:path>
              <a:path w="753110" h="306070">
                <a:moveTo>
                  <a:pt x="602050" y="128367"/>
                </a:moveTo>
                <a:lnTo>
                  <a:pt x="647831" y="154204"/>
                </a:lnTo>
                <a:lnTo>
                  <a:pt x="688086" y="132203"/>
                </a:lnTo>
                <a:lnTo>
                  <a:pt x="700516" y="132203"/>
                </a:lnTo>
                <a:lnTo>
                  <a:pt x="700532" y="129028"/>
                </a:lnTo>
                <a:lnTo>
                  <a:pt x="602050" y="128367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80207" y="4644770"/>
            <a:ext cx="1498600" cy="788035"/>
          </a:xfrm>
          <a:prstGeom prst="rect">
            <a:avLst/>
          </a:prstGeom>
          <a:ln w="25146">
            <a:solidFill>
              <a:srgbClr val="D98430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390"/>
              </a:spcBef>
            </a:pPr>
            <a:r>
              <a:rPr sz="2400" b="1" dirty="0">
                <a:latin typeface="微软雅黑"/>
                <a:cs typeface="微软雅黑"/>
              </a:rPr>
              <a:t>编译器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42691" y="6583298"/>
            <a:ext cx="1392555" cy="932180"/>
          </a:xfrm>
          <a:custGeom>
            <a:avLst/>
            <a:gdLst/>
            <a:ahLst/>
            <a:cxnLst/>
            <a:rect l="l" t="t" r="r" b="b"/>
            <a:pathLst>
              <a:path w="1392554" h="932179">
                <a:moveTo>
                  <a:pt x="0" y="465963"/>
                </a:moveTo>
                <a:lnTo>
                  <a:pt x="2307" y="427752"/>
                </a:lnTo>
                <a:lnTo>
                  <a:pt x="20230" y="354000"/>
                </a:lnTo>
                <a:lnTo>
                  <a:pt x="35487" y="318698"/>
                </a:lnTo>
                <a:lnTo>
                  <a:pt x="54703" y="284606"/>
                </a:lnTo>
                <a:lnTo>
                  <a:pt x="77697" y="251844"/>
                </a:lnTo>
                <a:lnTo>
                  <a:pt x="104292" y="220532"/>
                </a:lnTo>
                <a:lnTo>
                  <a:pt x="134307" y="190789"/>
                </a:lnTo>
                <a:lnTo>
                  <a:pt x="167563" y="162736"/>
                </a:lnTo>
                <a:lnTo>
                  <a:pt x="203882" y="136493"/>
                </a:lnTo>
                <a:lnTo>
                  <a:pt x="243084" y="112179"/>
                </a:lnTo>
                <a:lnTo>
                  <a:pt x="284991" y="89915"/>
                </a:lnTo>
                <a:lnTo>
                  <a:pt x="329422" y="69822"/>
                </a:lnTo>
                <a:lnTo>
                  <a:pt x="376199" y="52017"/>
                </a:lnTo>
                <a:lnTo>
                  <a:pt x="425142" y="36623"/>
                </a:lnTo>
                <a:lnTo>
                  <a:pt x="476073" y="23759"/>
                </a:lnTo>
                <a:lnTo>
                  <a:pt x="528812" y="13544"/>
                </a:lnTo>
                <a:lnTo>
                  <a:pt x="583180" y="6099"/>
                </a:lnTo>
                <a:lnTo>
                  <a:pt x="638998" y="1544"/>
                </a:lnTo>
                <a:lnTo>
                  <a:pt x="696086" y="0"/>
                </a:lnTo>
                <a:lnTo>
                  <a:pt x="753175" y="1544"/>
                </a:lnTo>
                <a:lnTo>
                  <a:pt x="808993" y="6099"/>
                </a:lnTo>
                <a:lnTo>
                  <a:pt x="863361" y="13544"/>
                </a:lnTo>
                <a:lnTo>
                  <a:pt x="916100" y="23759"/>
                </a:lnTo>
                <a:lnTo>
                  <a:pt x="967031" y="36623"/>
                </a:lnTo>
                <a:lnTo>
                  <a:pt x="1015974" y="52017"/>
                </a:lnTo>
                <a:lnTo>
                  <a:pt x="1062751" y="69822"/>
                </a:lnTo>
                <a:lnTo>
                  <a:pt x="1107182" y="89916"/>
                </a:lnTo>
                <a:lnTo>
                  <a:pt x="1149089" y="112179"/>
                </a:lnTo>
                <a:lnTo>
                  <a:pt x="1188291" y="136493"/>
                </a:lnTo>
                <a:lnTo>
                  <a:pt x="1224610" y="162736"/>
                </a:lnTo>
                <a:lnTo>
                  <a:pt x="1257866" y="190789"/>
                </a:lnTo>
                <a:lnTo>
                  <a:pt x="1287881" y="220532"/>
                </a:lnTo>
                <a:lnTo>
                  <a:pt x="1314476" y="251844"/>
                </a:lnTo>
                <a:lnTo>
                  <a:pt x="1337470" y="284606"/>
                </a:lnTo>
                <a:lnTo>
                  <a:pt x="1356686" y="318698"/>
                </a:lnTo>
                <a:lnTo>
                  <a:pt x="1371943" y="354000"/>
                </a:lnTo>
                <a:lnTo>
                  <a:pt x="1389866" y="427752"/>
                </a:lnTo>
                <a:lnTo>
                  <a:pt x="1392173" y="465963"/>
                </a:lnTo>
                <a:lnTo>
                  <a:pt x="1389866" y="504173"/>
                </a:lnTo>
                <a:lnTo>
                  <a:pt x="1371943" y="577925"/>
                </a:lnTo>
                <a:lnTo>
                  <a:pt x="1356686" y="613227"/>
                </a:lnTo>
                <a:lnTo>
                  <a:pt x="1337470" y="647319"/>
                </a:lnTo>
                <a:lnTo>
                  <a:pt x="1314476" y="680081"/>
                </a:lnTo>
                <a:lnTo>
                  <a:pt x="1287881" y="711393"/>
                </a:lnTo>
                <a:lnTo>
                  <a:pt x="1257866" y="741136"/>
                </a:lnTo>
                <a:lnTo>
                  <a:pt x="1224610" y="769189"/>
                </a:lnTo>
                <a:lnTo>
                  <a:pt x="1188291" y="795432"/>
                </a:lnTo>
                <a:lnTo>
                  <a:pt x="1149089" y="819746"/>
                </a:lnTo>
                <a:lnTo>
                  <a:pt x="1107182" y="842010"/>
                </a:lnTo>
                <a:lnTo>
                  <a:pt x="1062751" y="862103"/>
                </a:lnTo>
                <a:lnTo>
                  <a:pt x="1015974" y="879908"/>
                </a:lnTo>
                <a:lnTo>
                  <a:pt x="967031" y="895302"/>
                </a:lnTo>
                <a:lnTo>
                  <a:pt x="916100" y="908166"/>
                </a:lnTo>
                <a:lnTo>
                  <a:pt x="863361" y="918381"/>
                </a:lnTo>
                <a:lnTo>
                  <a:pt x="808993" y="925826"/>
                </a:lnTo>
                <a:lnTo>
                  <a:pt x="753175" y="930381"/>
                </a:lnTo>
                <a:lnTo>
                  <a:pt x="696086" y="931926"/>
                </a:lnTo>
                <a:lnTo>
                  <a:pt x="638998" y="930381"/>
                </a:lnTo>
                <a:lnTo>
                  <a:pt x="583180" y="925826"/>
                </a:lnTo>
                <a:lnTo>
                  <a:pt x="528812" y="918381"/>
                </a:lnTo>
                <a:lnTo>
                  <a:pt x="476073" y="908166"/>
                </a:lnTo>
                <a:lnTo>
                  <a:pt x="425142" y="895302"/>
                </a:lnTo>
                <a:lnTo>
                  <a:pt x="376199" y="879908"/>
                </a:lnTo>
                <a:lnTo>
                  <a:pt x="329422" y="862103"/>
                </a:lnTo>
                <a:lnTo>
                  <a:pt x="284991" y="842009"/>
                </a:lnTo>
                <a:lnTo>
                  <a:pt x="243084" y="819746"/>
                </a:lnTo>
                <a:lnTo>
                  <a:pt x="203882" y="795432"/>
                </a:lnTo>
                <a:lnTo>
                  <a:pt x="167563" y="769189"/>
                </a:lnTo>
                <a:lnTo>
                  <a:pt x="134307" y="741136"/>
                </a:lnTo>
                <a:lnTo>
                  <a:pt x="104292" y="711393"/>
                </a:lnTo>
                <a:lnTo>
                  <a:pt x="77697" y="680081"/>
                </a:lnTo>
                <a:lnTo>
                  <a:pt x="54703" y="647319"/>
                </a:lnTo>
                <a:lnTo>
                  <a:pt x="35487" y="613227"/>
                </a:lnTo>
                <a:lnTo>
                  <a:pt x="20230" y="577925"/>
                </a:lnTo>
                <a:lnTo>
                  <a:pt x="2307" y="504173"/>
                </a:lnTo>
                <a:lnTo>
                  <a:pt x="0" y="465963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66261" y="6799833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程序输入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39431" y="6583298"/>
            <a:ext cx="1391920" cy="932180"/>
          </a:xfrm>
          <a:custGeom>
            <a:avLst/>
            <a:gdLst/>
            <a:ahLst/>
            <a:cxnLst/>
            <a:rect l="l" t="t" r="r" b="b"/>
            <a:pathLst>
              <a:path w="1391920" h="932179">
                <a:moveTo>
                  <a:pt x="0" y="465963"/>
                </a:moveTo>
                <a:lnTo>
                  <a:pt x="2306" y="427752"/>
                </a:lnTo>
                <a:lnTo>
                  <a:pt x="20222" y="354000"/>
                </a:lnTo>
                <a:lnTo>
                  <a:pt x="35472" y="318698"/>
                </a:lnTo>
                <a:lnTo>
                  <a:pt x="54679" y="284606"/>
                </a:lnTo>
                <a:lnTo>
                  <a:pt x="77663" y="251844"/>
                </a:lnTo>
                <a:lnTo>
                  <a:pt x="104245" y="220532"/>
                </a:lnTo>
                <a:lnTo>
                  <a:pt x="134246" y="190789"/>
                </a:lnTo>
                <a:lnTo>
                  <a:pt x="167486" y="162736"/>
                </a:lnTo>
                <a:lnTo>
                  <a:pt x="203787" y="136493"/>
                </a:lnTo>
                <a:lnTo>
                  <a:pt x="242969" y="112179"/>
                </a:lnTo>
                <a:lnTo>
                  <a:pt x="284853" y="89915"/>
                </a:lnTo>
                <a:lnTo>
                  <a:pt x="329261" y="69822"/>
                </a:lnTo>
                <a:lnTo>
                  <a:pt x="376012" y="52017"/>
                </a:lnTo>
                <a:lnTo>
                  <a:pt x="424928" y="36623"/>
                </a:lnTo>
                <a:lnTo>
                  <a:pt x="475829" y="23759"/>
                </a:lnTo>
                <a:lnTo>
                  <a:pt x="528536" y="13544"/>
                </a:lnTo>
                <a:lnTo>
                  <a:pt x="582871" y="6099"/>
                </a:lnTo>
                <a:lnTo>
                  <a:pt x="638654" y="1544"/>
                </a:lnTo>
                <a:lnTo>
                  <a:pt x="695705" y="0"/>
                </a:lnTo>
                <a:lnTo>
                  <a:pt x="752757" y="1544"/>
                </a:lnTo>
                <a:lnTo>
                  <a:pt x="808540" y="6099"/>
                </a:lnTo>
                <a:lnTo>
                  <a:pt x="862875" y="13544"/>
                </a:lnTo>
                <a:lnTo>
                  <a:pt x="915582" y="23759"/>
                </a:lnTo>
                <a:lnTo>
                  <a:pt x="966483" y="36623"/>
                </a:lnTo>
                <a:lnTo>
                  <a:pt x="1015399" y="52017"/>
                </a:lnTo>
                <a:lnTo>
                  <a:pt x="1062150" y="69822"/>
                </a:lnTo>
                <a:lnTo>
                  <a:pt x="1106558" y="89916"/>
                </a:lnTo>
                <a:lnTo>
                  <a:pt x="1148442" y="112179"/>
                </a:lnTo>
                <a:lnTo>
                  <a:pt x="1187624" y="136493"/>
                </a:lnTo>
                <a:lnTo>
                  <a:pt x="1223925" y="162736"/>
                </a:lnTo>
                <a:lnTo>
                  <a:pt x="1257165" y="190789"/>
                </a:lnTo>
                <a:lnTo>
                  <a:pt x="1287166" y="220532"/>
                </a:lnTo>
                <a:lnTo>
                  <a:pt x="1313748" y="251844"/>
                </a:lnTo>
                <a:lnTo>
                  <a:pt x="1336732" y="284606"/>
                </a:lnTo>
                <a:lnTo>
                  <a:pt x="1355939" y="318698"/>
                </a:lnTo>
                <a:lnTo>
                  <a:pt x="1371189" y="354000"/>
                </a:lnTo>
                <a:lnTo>
                  <a:pt x="1389105" y="427752"/>
                </a:lnTo>
                <a:lnTo>
                  <a:pt x="1391412" y="465963"/>
                </a:lnTo>
                <a:lnTo>
                  <a:pt x="1389105" y="504173"/>
                </a:lnTo>
                <a:lnTo>
                  <a:pt x="1371189" y="577925"/>
                </a:lnTo>
                <a:lnTo>
                  <a:pt x="1355939" y="613227"/>
                </a:lnTo>
                <a:lnTo>
                  <a:pt x="1336732" y="647319"/>
                </a:lnTo>
                <a:lnTo>
                  <a:pt x="1313748" y="680081"/>
                </a:lnTo>
                <a:lnTo>
                  <a:pt x="1287166" y="711393"/>
                </a:lnTo>
                <a:lnTo>
                  <a:pt x="1257165" y="741136"/>
                </a:lnTo>
                <a:lnTo>
                  <a:pt x="1223925" y="769189"/>
                </a:lnTo>
                <a:lnTo>
                  <a:pt x="1187624" y="795432"/>
                </a:lnTo>
                <a:lnTo>
                  <a:pt x="1148442" y="819746"/>
                </a:lnTo>
                <a:lnTo>
                  <a:pt x="1106558" y="842010"/>
                </a:lnTo>
                <a:lnTo>
                  <a:pt x="1062150" y="862103"/>
                </a:lnTo>
                <a:lnTo>
                  <a:pt x="1015399" y="879908"/>
                </a:lnTo>
                <a:lnTo>
                  <a:pt x="966483" y="895302"/>
                </a:lnTo>
                <a:lnTo>
                  <a:pt x="915582" y="908166"/>
                </a:lnTo>
                <a:lnTo>
                  <a:pt x="862875" y="918381"/>
                </a:lnTo>
                <a:lnTo>
                  <a:pt x="808540" y="925826"/>
                </a:lnTo>
                <a:lnTo>
                  <a:pt x="752757" y="930381"/>
                </a:lnTo>
                <a:lnTo>
                  <a:pt x="695705" y="931926"/>
                </a:lnTo>
                <a:lnTo>
                  <a:pt x="638654" y="930381"/>
                </a:lnTo>
                <a:lnTo>
                  <a:pt x="582871" y="925826"/>
                </a:lnTo>
                <a:lnTo>
                  <a:pt x="528536" y="918381"/>
                </a:lnTo>
                <a:lnTo>
                  <a:pt x="475829" y="908166"/>
                </a:lnTo>
                <a:lnTo>
                  <a:pt x="424928" y="895302"/>
                </a:lnTo>
                <a:lnTo>
                  <a:pt x="376012" y="879908"/>
                </a:lnTo>
                <a:lnTo>
                  <a:pt x="329261" y="862103"/>
                </a:lnTo>
                <a:lnTo>
                  <a:pt x="284853" y="842009"/>
                </a:lnTo>
                <a:lnTo>
                  <a:pt x="242969" y="819746"/>
                </a:lnTo>
                <a:lnTo>
                  <a:pt x="203787" y="795432"/>
                </a:lnTo>
                <a:lnTo>
                  <a:pt x="167486" y="769189"/>
                </a:lnTo>
                <a:lnTo>
                  <a:pt x="134246" y="741136"/>
                </a:lnTo>
                <a:lnTo>
                  <a:pt x="104245" y="711393"/>
                </a:lnTo>
                <a:lnTo>
                  <a:pt x="77663" y="680081"/>
                </a:lnTo>
                <a:lnTo>
                  <a:pt x="54679" y="647319"/>
                </a:lnTo>
                <a:lnTo>
                  <a:pt x="35472" y="613227"/>
                </a:lnTo>
                <a:lnTo>
                  <a:pt x="20222" y="577925"/>
                </a:lnTo>
                <a:lnTo>
                  <a:pt x="2306" y="504173"/>
                </a:lnTo>
                <a:lnTo>
                  <a:pt x="0" y="465963"/>
                </a:lnTo>
                <a:close/>
              </a:path>
            </a:pathLst>
          </a:custGeom>
          <a:ln w="2514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67066" y="6799833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结果输出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34738" y="6899024"/>
            <a:ext cx="753110" cy="306070"/>
          </a:xfrm>
          <a:custGeom>
            <a:avLst/>
            <a:gdLst/>
            <a:ahLst/>
            <a:cxnLst/>
            <a:rect l="l" t="t" r="r" b="b"/>
            <a:pathLst>
              <a:path w="753110" h="306070">
                <a:moveTo>
                  <a:pt x="601695" y="179420"/>
                </a:moveTo>
                <a:lnTo>
                  <a:pt x="457581" y="258187"/>
                </a:lnTo>
                <a:lnTo>
                  <a:pt x="449796" y="264765"/>
                </a:lnTo>
                <a:lnTo>
                  <a:pt x="445309" y="273474"/>
                </a:lnTo>
                <a:lnTo>
                  <a:pt x="444418" y="283208"/>
                </a:lnTo>
                <a:lnTo>
                  <a:pt x="447421" y="292858"/>
                </a:lnTo>
                <a:lnTo>
                  <a:pt x="453927" y="300642"/>
                </a:lnTo>
                <a:lnTo>
                  <a:pt x="462613" y="305129"/>
                </a:lnTo>
                <a:lnTo>
                  <a:pt x="472370" y="306020"/>
                </a:lnTo>
                <a:lnTo>
                  <a:pt x="482091" y="303018"/>
                </a:lnTo>
                <a:lnTo>
                  <a:pt x="706982" y="180082"/>
                </a:lnTo>
                <a:lnTo>
                  <a:pt x="700277" y="180082"/>
                </a:lnTo>
                <a:lnTo>
                  <a:pt x="601695" y="179420"/>
                </a:lnTo>
                <a:close/>
              </a:path>
              <a:path w="753110" h="306070">
                <a:moveTo>
                  <a:pt x="647831" y="154204"/>
                </a:moveTo>
                <a:lnTo>
                  <a:pt x="601695" y="179420"/>
                </a:lnTo>
                <a:lnTo>
                  <a:pt x="700277" y="180082"/>
                </a:lnTo>
                <a:lnTo>
                  <a:pt x="700294" y="176780"/>
                </a:lnTo>
                <a:lnTo>
                  <a:pt x="687832" y="176780"/>
                </a:lnTo>
                <a:lnTo>
                  <a:pt x="647831" y="154204"/>
                </a:lnTo>
                <a:close/>
              </a:path>
              <a:path w="753110" h="306070">
                <a:moveTo>
                  <a:pt x="474400" y="0"/>
                </a:moveTo>
                <a:lnTo>
                  <a:pt x="464661" y="758"/>
                </a:lnTo>
                <a:lnTo>
                  <a:pt x="455922" y="5135"/>
                </a:lnTo>
                <a:lnTo>
                  <a:pt x="449325" y="12823"/>
                </a:lnTo>
                <a:lnTo>
                  <a:pt x="446154" y="22475"/>
                </a:lnTo>
                <a:lnTo>
                  <a:pt x="446913" y="32222"/>
                </a:lnTo>
                <a:lnTo>
                  <a:pt x="451290" y="40969"/>
                </a:lnTo>
                <a:lnTo>
                  <a:pt x="458977" y="47621"/>
                </a:lnTo>
                <a:lnTo>
                  <a:pt x="602050" y="128367"/>
                </a:lnTo>
                <a:lnTo>
                  <a:pt x="700532" y="129028"/>
                </a:lnTo>
                <a:lnTo>
                  <a:pt x="700277" y="180082"/>
                </a:lnTo>
                <a:lnTo>
                  <a:pt x="706982" y="180082"/>
                </a:lnTo>
                <a:lnTo>
                  <a:pt x="752983" y="154936"/>
                </a:lnTo>
                <a:lnTo>
                  <a:pt x="483997" y="3171"/>
                </a:lnTo>
                <a:lnTo>
                  <a:pt x="474400" y="0"/>
                </a:lnTo>
                <a:close/>
              </a:path>
              <a:path w="753110" h="306070">
                <a:moveTo>
                  <a:pt x="253" y="124329"/>
                </a:moveTo>
                <a:lnTo>
                  <a:pt x="0" y="175383"/>
                </a:lnTo>
                <a:lnTo>
                  <a:pt x="601695" y="179420"/>
                </a:lnTo>
                <a:lnTo>
                  <a:pt x="647831" y="154204"/>
                </a:lnTo>
                <a:lnTo>
                  <a:pt x="602050" y="128367"/>
                </a:lnTo>
                <a:lnTo>
                  <a:pt x="253" y="124329"/>
                </a:lnTo>
                <a:close/>
              </a:path>
              <a:path w="753110" h="306070">
                <a:moveTo>
                  <a:pt x="688086" y="132203"/>
                </a:moveTo>
                <a:lnTo>
                  <a:pt x="647831" y="154204"/>
                </a:lnTo>
                <a:lnTo>
                  <a:pt x="687832" y="176780"/>
                </a:lnTo>
                <a:lnTo>
                  <a:pt x="688086" y="132203"/>
                </a:lnTo>
                <a:close/>
              </a:path>
              <a:path w="753110" h="306070">
                <a:moveTo>
                  <a:pt x="700516" y="132203"/>
                </a:moveTo>
                <a:lnTo>
                  <a:pt x="688086" y="132203"/>
                </a:lnTo>
                <a:lnTo>
                  <a:pt x="687832" y="176780"/>
                </a:lnTo>
                <a:lnTo>
                  <a:pt x="700294" y="176780"/>
                </a:lnTo>
                <a:lnTo>
                  <a:pt x="700516" y="132203"/>
                </a:lnTo>
                <a:close/>
              </a:path>
              <a:path w="753110" h="306070">
                <a:moveTo>
                  <a:pt x="602050" y="128367"/>
                </a:moveTo>
                <a:lnTo>
                  <a:pt x="647831" y="154204"/>
                </a:lnTo>
                <a:lnTo>
                  <a:pt x="688086" y="132203"/>
                </a:lnTo>
                <a:lnTo>
                  <a:pt x="700516" y="132203"/>
                </a:lnTo>
                <a:lnTo>
                  <a:pt x="700532" y="129028"/>
                </a:lnTo>
                <a:lnTo>
                  <a:pt x="602050" y="1283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0445" y="6889119"/>
            <a:ext cx="753110" cy="306070"/>
          </a:xfrm>
          <a:custGeom>
            <a:avLst/>
            <a:gdLst/>
            <a:ahLst/>
            <a:cxnLst/>
            <a:rect l="l" t="t" r="r" b="b"/>
            <a:pathLst>
              <a:path w="753109" h="306070">
                <a:moveTo>
                  <a:pt x="601695" y="179420"/>
                </a:moveTo>
                <a:lnTo>
                  <a:pt x="457580" y="258187"/>
                </a:lnTo>
                <a:lnTo>
                  <a:pt x="449796" y="264765"/>
                </a:lnTo>
                <a:lnTo>
                  <a:pt x="445309" y="273474"/>
                </a:lnTo>
                <a:lnTo>
                  <a:pt x="444418" y="283208"/>
                </a:lnTo>
                <a:lnTo>
                  <a:pt x="447421" y="292858"/>
                </a:lnTo>
                <a:lnTo>
                  <a:pt x="453927" y="300642"/>
                </a:lnTo>
                <a:lnTo>
                  <a:pt x="462613" y="305129"/>
                </a:lnTo>
                <a:lnTo>
                  <a:pt x="472370" y="306020"/>
                </a:lnTo>
                <a:lnTo>
                  <a:pt x="482092" y="303018"/>
                </a:lnTo>
                <a:lnTo>
                  <a:pt x="706982" y="180082"/>
                </a:lnTo>
                <a:lnTo>
                  <a:pt x="700277" y="180082"/>
                </a:lnTo>
                <a:lnTo>
                  <a:pt x="601695" y="179420"/>
                </a:lnTo>
                <a:close/>
              </a:path>
              <a:path w="753109" h="306070">
                <a:moveTo>
                  <a:pt x="647831" y="154204"/>
                </a:moveTo>
                <a:lnTo>
                  <a:pt x="601695" y="179420"/>
                </a:lnTo>
                <a:lnTo>
                  <a:pt x="700277" y="180082"/>
                </a:lnTo>
                <a:lnTo>
                  <a:pt x="700294" y="176780"/>
                </a:lnTo>
                <a:lnTo>
                  <a:pt x="687831" y="176780"/>
                </a:lnTo>
                <a:lnTo>
                  <a:pt x="647831" y="154204"/>
                </a:lnTo>
                <a:close/>
              </a:path>
              <a:path w="753109" h="306070">
                <a:moveTo>
                  <a:pt x="474400" y="0"/>
                </a:moveTo>
                <a:lnTo>
                  <a:pt x="464661" y="758"/>
                </a:lnTo>
                <a:lnTo>
                  <a:pt x="455922" y="5135"/>
                </a:lnTo>
                <a:lnTo>
                  <a:pt x="449325" y="12823"/>
                </a:lnTo>
                <a:lnTo>
                  <a:pt x="446154" y="22475"/>
                </a:lnTo>
                <a:lnTo>
                  <a:pt x="446913" y="32222"/>
                </a:lnTo>
                <a:lnTo>
                  <a:pt x="451290" y="40969"/>
                </a:lnTo>
                <a:lnTo>
                  <a:pt x="458977" y="47621"/>
                </a:lnTo>
                <a:lnTo>
                  <a:pt x="602050" y="128367"/>
                </a:lnTo>
                <a:lnTo>
                  <a:pt x="700531" y="129028"/>
                </a:lnTo>
                <a:lnTo>
                  <a:pt x="700277" y="180082"/>
                </a:lnTo>
                <a:lnTo>
                  <a:pt x="706982" y="180082"/>
                </a:lnTo>
                <a:lnTo>
                  <a:pt x="752982" y="154936"/>
                </a:lnTo>
                <a:lnTo>
                  <a:pt x="483997" y="3171"/>
                </a:lnTo>
                <a:lnTo>
                  <a:pt x="474400" y="0"/>
                </a:lnTo>
                <a:close/>
              </a:path>
              <a:path w="753109" h="306070">
                <a:moveTo>
                  <a:pt x="253" y="124329"/>
                </a:moveTo>
                <a:lnTo>
                  <a:pt x="0" y="175383"/>
                </a:lnTo>
                <a:lnTo>
                  <a:pt x="601695" y="179420"/>
                </a:lnTo>
                <a:lnTo>
                  <a:pt x="647831" y="154204"/>
                </a:lnTo>
                <a:lnTo>
                  <a:pt x="602050" y="128367"/>
                </a:lnTo>
                <a:lnTo>
                  <a:pt x="253" y="124329"/>
                </a:lnTo>
                <a:close/>
              </a:path>
              <a:path w="753109" h="306070">
                <a:moveTo>
                  <a:pt x="688085" y="132203"/>
                </a:moveTo>
                <a:lnTo>
                  <a:pt x="647831" y="154204"/>
                </a:lnTo>
                <a:lnTo>
                  <a:pt x="687831" y="176780"/>
                </a:lnTo>
                <a:lnTo>
                  <a:pt x="688085" y="132203"/>
                </a:lnTo>
                <a:close/>
              </a:path>
              <a:path w="753109" h="306070">
                <a:moveTo>
                  <a:pt x="700516" y="132203"/>
                </a:moveTo>
                <a:lnTo>
                  <a:pt x="688085" y="132203"/>
                </a:lnTo>
                <a:lnTo>
                  <a:pt x="687831" y="176780"/>
                </a:lnTo>
                <a:lnTo>
                  <a:pt x="700294" y="176780"/>
                </a:lnTo>
                <a:lnTo>
                  <a:pt x="700516" y="132203"/>
                </a:lnTo>
                <a:close/>
              </a:path>
              <a:path w="753109" h="306070">
                <a:moveTo>
                  <a:pt x="602050" y="128367"/>
                </a:moveTo>
                <a:lnTo>
                  <a:pt x="647831" y="154204"/>
                </a:lnTo>
                <a:lnTo>
                  <a:pt x="688085" y="132203"/>
                </a:lnTo>
                <a:lnTo>
                  <a:pt x="700516" y="132203"/>
                </a:lnTo>
                <a:lnTo>
                  <a:pt x="700531" y="129028"/>
                </a:lnTo>
                <a:lnTo>
                  <a:pt x="602050" y="1283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87721" y="6660260"/>
            <a:ext cx="1499235" cy="788035"/>
          </a:xfrm>
          <a:prstGeom prst="rect">
            <a:avLst/>
          </a:prstGeom>
          <a:ln w="25146">
            <a:solidFill>
              <a:srgbClr val="006FC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280"/>
              </a:spcBef>
            </a:pPr>
            <a:r>
              <a:rPr sz="2400" b="1" dirty="0">
                <a:latin typeface="微软雅黑"/>
                <a:cs typeface="微软雅黑"/>
              </a:rPr>
              <a:t>程序执行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85682" y="5499607"/>
            <a:ext cx="306070" cy="1160780"/>
          </a:xfrm>
          <a:custGeom>
            <a:avLst/>
            <a:gdLst/>
            <a:ahLst/>
            <a:cxnLst/>
            <a:rect l="l" t="t" r="r" b="b"/>
            <a:pathLst>
              <a:path w="306070" h="1160779">
                <a:moveTo>
                  <a:pt x="22812" y="852088"/>
                </a:moveTo>
                <a:lnTo>
                  <a:pt x="13162" y="855090"/>
                </a:lnTo>
                <a:lnTo>
                  <a:pt x="5377" y="861597"/>
                </a:lnTo>
                <a:lnTo>
                  <a:pt x="890" y="870283"/>
                </a:lnTo>
                <a:lnTo>
                  <a:pt x="0" y="880040"/>
                </a:lnTo>
                <a:lnTo>
                  <a:pt x="3002" y="889762"/>
                </a:lnTo>
                <a:lnTo>
                  <a:pt x="151084" y="1160652"/>
                </a:lnTo>
                <a:lnTo>
                  <a:pt x="180620" y="1108328"/>
                </a:lnTo>
                <a:lnTo>
                  <a:pt x="176992" y="1108328"/>
                </a:lnTo>
                <a:lnTo>
                  <a:pt x="125938" y="1107947"/>
                </a:lnTo>
                <a:lnTo>
                  <a:pt x="126615" y="1009473"/>
                </a:lnTo>
                <a:lnTo>
                  <a:pt x="47833" y="865251"/>
                </a:lnTo>
                <a:lnTo>
                  <a:pt x="41255" y="857466"/>
                </a:lnTo>
                <a:lnTo>
                  <a:pt x="32545" y="852979"/>
                </a:lnTo>
                <a:lnTo>
                  <a:pt x="22812" y="852088"/>
                </a:lnTo>
                <a:close/>
              </a:path>
              <a:path w="306070" h="1160779">
                <a:moveTo>
                  <a:pt x="126615" y="1009473"/>
                </a:moveTo>
                <a:lnTo>
                  <a:pt x="125938" y="1107947"/>
                </a:lnTo>
                <a:lnTo>
                  <a:pt x="176992" y="1108328"/>
                </a:lnTo>
                <a:lnTo>
                  <a:pt x="177077" y="1095883"/>
                </a:lnTo>
                <a:lnTo>
                  <a:pt x="173817" y="1095883"/>
                </a:lnTo>
                <a:lnTo>
                  <a:pt x="129240" y="1095502"/>
                </a:lnTo>
                <a:lnTo>
                  <a:pt x="151786" y="1055552"/>
                </a:lnTo>
                <a:lnTo>
                  <a:pt x="126615" y="1009473"/>
                </a:lnTo>
                <a:close/>
              </a:path>
              <a:path w="306070" h="1160779">
                <a:moveTo>
                  <a:pt x="283545" y="853842"/>
                </a:moveTo>
                <a:lnTo>
                  <a:pt x="177670" y="1009689"/>
                </a:lnTo>
                <a:lnTo>
                  <a:pt x="176992" y="1108328"/>
                </a:lnTo>
                <a:lnTo>
                  <a:pt x="180620" y="1108328"/>
                </a:lnTo>
                <a:lnTo>
                  <a:pt x="302849" y="891793"/>
                </a:lnTo>
                <a:lnTo>
                  <a:pt x="306020" y="882141"/>
                </a:lnTo>
                <a:lnTo>
                  <a:pt x="305262" y="872394"/>
                </a:lnTo>
                <a:lnTo>
                  <a:pt x="300884" y="863647"/>
                </a:lnTo>
                <a:lnTo>
                  <a:pt x="293197" y="856996"/>
                </a:lnTo>
                <a:lnTo>
                  <a:pt x="283545" y="853842"/>
                </a:lnTo>
                <a:close/>
              </a:path>
              <a:path w="306070" h="1160779">
                <a:moveTo>
                  <a:pt x="151786" y="1055552"/>
                </a:moveTo>
                <a:lnTo>
                  <a:pt x="129240" y="1095502"/>
                </a:lnTo>
                <a:lnTo>
                  <a:pt x="173817" y="1095883"/>
                </a:lnTo>
                <a:lnTo>
                  <a:pt x="151786" y="1055552"/>
                </a:lnTo>
                <a:close/>
              </a:path>
              <a:path w="306070" h="1160779">
                <a:moveTo>
                  <a:pt x="177670" y="1009689"/>
                </a:moveTo>
                <a:lnTo>
                  <a:pt x="151786" y="1055552"/>
                </a:lnTo>
                <a:lnTo>
                  <a:pt x="173817" y="1095883"/>
                </a:lnTo>
                <a:lnTo>
                  <a:pt x="177077" y="1095883"/>
                </a:lnTo>
                <a:lnTo>
                  <a:pt x="177670" y="1009689"/>
                </a:lnTo>
                <a:close/>
              </a:path>
              <a:path w="306070" h="1160779">
                <a:moveTo>
                  <a:pt x="133558" y="0"/>
                </a:moveTo>
                <a:lnTo>
                  <a:pt x="126615" y="1009473"/>
                </a:lnTo>
                <a:lnTo>
                  <a:pt x="151786" y="1055552"/>
                </a:lnTo>
                <a:lnTo>
                  <a:pt x="177670" y="1009689"/>
                </a:lnTo>
                <a:lnTo>
                  <a:pt x="184612" y="253"/>
                </a:lnTo>
                <a:lnTo>
                  <a:pt x="13355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6835" y="215036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21476" y="2327148"/>
            <a:ext cx="280860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966469" algn="l"/>
              </a:tabLst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	</a:t>
            </a:r>
            <a:r>
              <a:rPr sz="3600" b="1" spc="-5" dirty="0">
                <a:latin typeface="微软雅黑"/>
                <a:cs typeface="微软雅黑"/>
              </a:rPr>
              <a:t>解释执行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3286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编译和解释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6835" y="215036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21476" y="2327148"/>
            <a:ext cx="280860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966469" algn="l"/>
              </a:tabLst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	</a:t>
            </a:r>
            <a:r>
              <a:rPr sz="3600" b="1" spc="-5" dirty="0">
                <a:latin typeface="微软雅黑"/>
                <a:cs typeface="微软雅黑"/>
              </a:rPr>
              <a:t>解释执行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582" y="4845811"/>
            <a:ext cx="1551813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95"/>
              </a:spcBef>
              <a:buChar char="-"/>
              <a:tabLst>
                <a:tab pos="424180" algn="l"/>
              </a:tabLst>
            </a:pPr>
            <a:r>
              <a:rPr sz="4400" b="1" spc="-5" dirty="0">
                <a:latin typeface="微软雅黑"/>
                <a:cs typeface="微软雅黑"/>
              </a:rPr>
              <a:t>编译：一次性翻译，之后不再需要源代码（类似英</a:t>
            </a:r>
            <a:r>
              <a:rPr sz="4400" b="1" spc="5" dirty="0">
                <a:latin typeface="微软雅黑"/>
                <a:cs typeface="微软雅黑"/>
              </a:rPr>
              <a:t>文</a:t>
            </a:r>
            <a:r>
              <a:rPr sz="4400" b="1" spc="-5" dirty="0">
                <a:latin typeface="微软雅黑"/>
                <a:cs typeface="微软雅黑"/>
              </a:rPr>
              <a:t>翻译）</a:t>
            </a:r>
            <a:endParaRPr sz="4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΢"/>
              <a:buChar char="-"/>
            </a:pPr>
            <a:endParaRPr sz="4550" dirty="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Char char="-"/>
              <a:tabLst>
                <a:tab pos="424180" algn="l"/>
              </a:tabLst>
            </a:pPr>
            <a:r>
              <a:rPr sz="4400" b="1" spc="-5" dirty="0">
                <a:latin typeface="微软雅黑"/>
                <a:cs typeface="微软雅黑"/>
              </a:rPr>
              <a:t>解释：每次程序运行时随翻译随执行（类似实时的同声传译）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219227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5" y="2458"/>
                </a:lnTo>
                <a:lnTo>
                  <a:pt x="380267" y="9676"/>
                </a:lnTo>
                <a:lnTo>
                  <a:pt x="334626" y="21411"/>
                </a:lnTo>
                <a:lnTo>
                  <a:pt x="290870" y="37427"/>
                </a:lnTo>
                <a:lnTo>
                  <a:pt x="249239" y="57482"/>
                </a:lnTo>
                <a:lnTo>
                  <a:pt x="209972" y="81338"/>
                </a:lnTo>
                <a:lnTo>
                  <a:pt x="173309" y="108755"/>
                </a:lnTo>
                <a:lnTo>
                  <a:pt x="139488" y="139493"/>
                </a:lnTo>
                <a:lnTo>
                  <a:pt x="108751" y="173314"/>
                </a:lnTo>
                <a:lnTo>
                  <a:pt x="81334" y="209977"/>
                </a:lnTo>
                <a:lnTo>
                  <a:pt x="57479" y="249244"/>
                </a:lnTo>
                <a:lnTo>
                  <a:pt x="37425" y="290875"/>
                </a:lnTo>
                <a:lnTo>
                  <a:pt x="21410" y="334631"/>
                </a:lnTo>
                <a:lnTo>
                  <a:pt x="9675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5" y="572228"/>
                </a:lnTo>
                <a:lnTo>
                  <a:pt x="21410" y="617868"/>
                </a:lnTo>
                <a:lnTo>
                  <a:pt x="37425" y="661624"/>
                </a:lnTo>
                <a:lnTo>
                  <a:pt x="57479" y="703255"/>
                </a:lnTo>
                <a:lnTo>
                  <a:pt x="81334" y="742522"/>
                </a:lnTo>
                <a:lnTo>
                  <a:pt x="108751" y="779185"/>
                </a:lnTo>
                <a:lnTo>
                  <a:pt x="139488" y="813006"/>
                </a:lnTo>
                <a:lnTo>
                  <a:pt x="173309" y="843744"/>
                </a:lnTo>
                <a:lnTo>
                  <a:pt x="209972" y="871161"/>
                </a:lnTo>
                <a:lnTo>
                  <a:pt x="249239" y="895017"/>
                </a:lnTo>
                <a:lnTo>
                  <a:pt x="290870" y="915072"/>
                </a:lnTo>
                <a:lnTo>
                  <a:pt x="334626" y="931088"/>
                </a:lnTo>
                <a:lnTo>
                  <a:pt x="380267" y="942823"/>
                </a:lnTo>
                <a:lnTo>
                  <a:pt x="427555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8260" y="2245106"/>
            <a:ext cx="36322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2792" y="2369311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/>
                <a:cs typeface="微软雅黑"/>
              </a:rPr>
              <a:t>编译执行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9720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9164" y="3717543"/>
            <a:ext cx="1186180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00" b="1" spc="-5" dirty="0">
                <a:latin typeface="微软雅黑"/>
                <a:cs typeface="微软雅黑"/>
              </a:rPr>
              <a:t>不容错过的Python语言概述</a:t>
            </a:r>
            <a:endParaRPr sz="7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6831" y="6480047"/>
            <a:ext cx="142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嵩</a:t>
            </a:r>
            <a:r>
              <a:rPr sz="4800" b="1" spc="-100" dirty="0">
                <a:latin typeface="微软雅黑"/>
                <a:cs typeface="微软雅黑"/>
              </a:rPr>
              <a:t> </a:t>
            </a:r>
            <a:r>
              <a:rPr sz="4800" b="1" dirty="0">
                <a:latin typeface="微软雅黑"/>
                <a:cs typeface="微软雅黑"/>
              </a:rPr>
              <a:t>天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9715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静态语言和脚本语言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4759" y="215264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99654" y="2205481"/>
            <a:ext cx="36322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3931" y="2329688"/>
            <a:ext cx="414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C1717"/>
                </a:solidFill>
                <a:latin typeface="微软雅黑"/>
                <a:cs typeface="微软雅黑"/>
              </a:rPr>
              <a:t>脚本语言</a:t>
            </a:r>
            <a:r>
              <a:rPr sz="3600" b="1" dirty="0">
                <a:latin typeface="微软雅黑"/>
                <a:cs typeface="微软雅黑"/>
              </a:rPr>
              <a:t>：解释执行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741" y="4890769"/>
            <a:ext cx="13348969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95"/>
              </a:spcBef>
              <a:buChar char="-"/>
              <a:tabLst>
                <a:tab pos="424180" algn="l"/>
              </a:tabLst>
            </a:pPr>
            <a:r>
              <a:rPr sz="4400" b="1" spc="-5" dirty="0">
                <a:latin typeface="微软雅黑"/>
                <a:cs typeface="微软雅黑"/>
              </a:rPr>
              <a:t>静态语言：C、C++、</a:t>
            </a:r>
            <a:r>
              <a:rPr sz="4400" b="1" spc="-35" dirty="0">
                <a:latin typeface="微软雅黑"/>
                <a:cs typeface="微软雅黑"/>
              </a:rPr>
              <a:t>Java</a:t>
            </a:r>
            <a:r>
              <a:rPr sz="4400" b="1" spc="-5" dirty="0">
                <a:latin typeface="微软雅黑"/>
                <a:cs typeface="微软雅黑"/>
              </a:rPr>
              <a:t>、</a:t>
            </a:r>
            <a:r>
              <a:rPr sz="4400" b="1" spc="-45" dirty="0">
                <a:latin typeface="微软雅黑"/>
                <a:cs typeface="微软雅黑"/>
              </a:rPr>
              <a:t>Verilog</a:t>
            </a:r>
            <a:r>
              <a:rPr sz="4400" b="1" spc="15" dirty="0">
                <a:latin typeface="微软雅黑"/>
                <a:cs typeface="微软雅黑"/>
              </a:rPr>
              <a:t> </a:t>
            </a:r>
            <a:r>
              <a:rPr sz="4400" b="1" spc="-5" dirty="0">
                <a:latin typeface="微软雅黑"/>
                <a:cs typeface="微软雅黑"/>
              </a:rPr>
              <a:t>…</a:t>
            </a:r>
            <a:endParaRPr sz="4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΢"/>
              <a:buChar char="-"/>
            </a:pPr>
            <a:endParaRPr sz="45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Char char="-"/>
              <a:tabLst>
                <a:tab pos="424180" algn="l"/>
              </a:tabLst>
            </a:pPr>
            <a:r>
              <a:rPr sz="4400" b="1" spc="-5" dirty="0">
                <a:latin typeface="微软雅黑"/>
                <a:cs typeface="微软雅黑"/>
              </a:rPr>
              <a:t>脚本语言：PHP、</a:t>
            </a:r>
            <a:r>
              <a:rPr sz="4400" b="1" spc="-15" dirty="0">
                <a:latin typeface="微软雅黑"/>
                <a:cs typeface="微软雅黑"/>
              </a:rPr>
              <a:t>JavaScript</a:t>
            </a:r>
            <a:r>
              <a:rPr sz="4400" b="1" spc="-5" dirty="0">
                <a:latin typeface="微软雅黑"/>
                <a:cs typeface="微软雅黑"/>
              </a:rPr>
              <a:t>、</a:t>
            </a:r>
            <a:r>
              <a:rPr sz="4400" b="1" spc="-10" dirty="0">
                <a:latin typeface="微软雅黑"/>
                <a:cs typeface="微软雅黑"/>
              </a:rPr>
              <a:t>HTML</a:t>
            </a:r>
            <a:r>
              <a:rPr sz="4400" b="1" spc="-5" dirty="0">
                <a:latin typeface="微软雅黑"/>
                <a:cs typeface="微软雅黑"/>
              </a:rPr>
              <a:t>、Python</a:t>
            </a:r>
            <a:r>
              <a:rPr sz="4400" b="1" spc="-10" dirty="0">
                <a:latin typeface="微软雅黑"/>
                <a:cs typeface="微软雅黑"/>
              </a:rPr>
              <a:t> </a:t>
            </a:r>
            <a:r>
              <a:rPr sz="4400" b="1" spc="-5" dirty="0">
                <a:latin typeface="微软雅黑"/>
                <a:cs typeface="微软雅黑"/>
              </a:rPr>
              <a:t>…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4127" y="219227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5" y="2458"/>
                </a:lnTo>
                <a:lnTo>
                  <a:pt x="380267" y="9676"/>
                </a:lnTo>
                <a:lnTo>
                  <a:pt x="334626" y="21411"/>
                </a:lnTo>
                <a:lnTo>
                  <a:pt x="290870" y="37427"/>
                </a:lnTo>
                <a:lnTo>
                  <a:pt x="249239" y="57482"/>
                </a:lnTo>
                <a:lnTo>
                  <a:pt x="209972" y="81338"/>
                </a:lnTo>
                <a:lnTo>
                  <a:pt x="173309" y="108755"/>
                </a:lnTo>
                <a:lnTo>
                  <a:pt x="139488" y="139493"/>
                </a:lnTo>
                <a:lnTo>
                  <a:pt x="108751" y="173314"/>
                </a:lnTo>
                <a:lnTo>
                  <a:pt x="81334" y="209977"/>
                </a:lnTo>
                <a:lnTo>
                  <a:pt x="57479" y="249244"/>
                </a:lnTo>
                <a:lnTo>
                  <a:pt x="37425" y="290875"/>
                </a:lnTo>
                <a:lnTo>
                  <a:pt x="21410" y="334631"/>
                </a:lnTo>
                <a:lnTo>
                  <a:pt x="9675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5" y="572228"/>
                </a:lnTo>
                <a:lnTo>
                  <a:pt x="21410" y="617868"/>
                </a:lnTo>
                <a:lnTo>
                  <a:pt x="37425" y="661624"/>
                </a:lnTo>
                <a:lnTo>
                  <a:pt x="57479" y="703255"/>
                </a:lnTo>
                <a:lnTo>
                  <a:pt x="81334" y="742522"/>
                </a:lnTo>
                <a:lnTo>
                  <a:pt x="108751" y="779185"/>
                </a:lnTo>
                <a:lnTo>
                  <a:pt x="139488" y="813006"/>
                </a:lnTo>
                <a:lnTo>
                  <a:pt x="173309" y="843744"/>
                </a:lnTo>
                <a:lnTo>
                  <a:pt x="209972" y="871161"/>
                </a:lnTo>
                <a:lnTo>
                  <a:pt x="249239" y="895017"/>
                </a:lnTo>
                <a:lnTo>
                  <a:pt x="290870" y="915072"/>
                </a:lnTo>
                <a:lnTo>
                  <a:pt x="334626" y="931088"/>
                </a:lnTo>
                <a:lnTo>
                  <a:pt x="380267" y="942823"/>
                </a:lnTo>
                <a:lnTo>
                  <a:pt x="427555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8260" y="2245106"/>
            <a:ext cx="36322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2792" y="236931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C1717"/>
                </a:solidFill>
                <a:latin typeface="微软雅黑"/>
                <a:cs typeface="微软雅黑"/>
              </a:rPr>
              <a:t>静态语言</a:t>
            </a:r>
            <a:r>
              <a:rPr sz="3600" b="1" dirty="0">
                <a:latin typeface="微软雅黑"/>
                <a:cs typeface="微软雅黑"/>
              </a:rPr>
              <a:t>：编译执行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650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静态语言的优点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4976" y="372998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7364" y="3954017"/>
            <a:ext cx="99593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编译过程没有时间限制，优化</a:t>
            </a:r>
            <a:r>
              <a:rPr sz="3400" spc="-15" dirty="0">
                <a:latin typeface="微软雅黑"/>
                <a:cs typeface="微软雅黑"/>
              </a:rPr>
              <a:t>更</a:t>
            </a:r>
            <a:r>
              <a:rPr sz="3400" dirty="0">
                <a:latin typeface="微软雅黑"/>
                <a:cs typeface="微软雅黑"/>
              </a:rPr>
              <a:t>充分，执行</a:t>
            </a:r>
            <a:r>
              <a:rPr sz="3400" spc="-15" dirty="0">
                <a:latin typeface="微软雅黑"/>
                <a:cs typeface="微软雅黑"/>
              </a:rPr>
              <a:t>速</a:t>
            </a:r>
            <a:r>
              <a:rPr sz="3400" dirty="0">
                <a:latin typeface="微软雅黑"/>
                <a:cs typeface="微软雅黑"/>
              </a:rPr>
              <a:t>度更快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4976" y="4988813"/>
            <a:ext cx="952500" cy="951230"/>
          </a:xfrm>
          <a:custGeom>
            <a:avLst/>
            <a:gdLst/>
            <a:ahLst/>
            <a:cxnLst/>
            <a:rect l="l" t="t" r="r" b="b"/>
            <a:pathLst>
              <a:path w="952500" h="951229">
                <a:moveTo>
                  <a:pt x="476250" y="0"/>
                </a:moveTo>
                <a:lnTo>
                  <a:pt x="427557" y="2454"/>
                </a:lnTo>
                <a:lnTo>
                  <a:pt x="380271" y="9658"/>
                </a:lnTo>
                <a:lnTo>
                  <a:pt x="334631" y="21374"/>
                </a:lnTo>
                <a:lnTo>
                  <a:pt x="290875" y="37361"/>
                </a:lnTo>
                <a:lnTo>
                  <a:pt x="249244" y="57382"/>
                </a:lnTo>
                <a:lnTo>
                  <a:pt x="209977" y="81197"/>
                </a:lnTo>
                <a:lnTo>
                  <a:pt x="173314" y="108568"/>
                </a:lnTo>
                <a:lnTo>
                  <a:pt x="139493" y="139255"/>
                </a:lnTo>
                <a:lnTo>
                  <a:pt x="108755" y="173020"/>
                </a:lnTo>
                <a:lnTo>
                  <a:pt x="81338" y="209624"/>
                </a:lnTo>
                <a:lnTo>
                  <a:pt x="57482" y="248828"/>
                </a:lnTo>
                <a:lnTo>
                  <a:pt x="37427" y="290393"/>
                </a:lnTo>
                <a:lnTo>
                  <a:pt x="21411" y="334080"/>
                </a:lnTo>
                <a:lnTo>
                  <a:pt x="9676" y="379651"/>
                </a:lnTo>
                <a:lnTo>
                  <a:pt x="2458" y="426866"/>
                </a:lnTo>
                <a:lnTo>
                  <a:pt x="0" y="475488"/>
                </a:lnTo>
                <a:lnTo>
                  <a:pt x="2458" y="524109"/>
                </a:lnTo>
                <a:lnTo>
                  <a:pt x="9676" y="571324"/>
                </a:lnTo>
                <a:lnTo>
                  <a:pt x="21411" y="616895"/>
                </a:lnTo>
                <a:lnTo>
                  <a:pt x="37427" y="660582"/>
                </a:lnTo>
                <a:lnTo>
                  <a:pt x="57482" y="702147"/>
                </a:lnTo>
                <a:lnTo>
                  <a:pt x="81338" y="741351"/>
                </a:lnTo>
                <a:lnTo>
                  <a:pt x="108755" y="777955"/>
                </a:lnTo>
                <a:lnTo>
                  <a:pt x="139493" y="811720"/>
                </a:lnTo>
                <a:lnTo>
                  <a:pt x="173314" y="842407"/>
                </a:lnTo>
                <a:lnTo>
                  <a:pt x="209977" y="869778"/>
                </a:lnTo>
                <a:lnTo>
                  <a:pt x="249244" y="893593"/>
                </a:lnTo>
                <a:lnTo>
                  <a:pt x="290875" y="913614"/>
                </a:lnTo>
                <a:lnTo>
                  <a:pt x="334631" y="929601"/>
                </a:lnTo>
                <a:lnTo>
                  <a:pt x="380271" y="941317"/>
                </a:lnTo>
                <a:lnTo>
                  <a:pt x="427557" y="948521"/>
                </a:lnTo>
                <a:lnTo>
                  <a:pt x="476250" y="950976"/>
                </a:lnTo>
                <a:lnTo>
                  <a:pt x="524942" y="948521"/>
                </a:lnTo>
                <a:lnTo>
                  <a:pt x="572228" y="941317"/>
                </a:lnTo>
                <a:lnTo>
                  <a:pt x="617868" y="929601"/>
                </a:lnTo>
                <a:lnTo>
                  <a:pt x="661624" y="913614"/>
                </a:lnTo>
                <a:lnTo>
                  <a:pt x="703255" y="893593"/>
                </a:lnTo>
                <a:lnTo>
                  <a:pt x="742522" y="869778"/>
                </a:lnTo>
                <a:lnTo>
                  <a:pt x="779185" y="842407"/>
                </a:lnTo>
                <a:lnTo>
                  <a:pt x="813006" y="811720"/>
                </a:lnTo>
                <a:lnTo>
                  <a:pt x="843744" y="777955"/>
                </a:lnTo>
                <a:lnTo>
                  <a:pt x="871161" y="741351"/>
                </a:lnTo>
                <a:lnTo>
                  <a:pt x="895017" y="702147"/>
                </a:lnTo>
                <a:lnTo>
                  <a:pt x="915072" y="660582"/>
                </a:lnTo>
                <a:lnTo>
                  <a:pt x="931088" y="616895"/>
                </a:lnTo>
                <a:lnTo>
                  <a:pt x="942823" y="571324"/>
                </a:lnTo>
                <a:lnTo>
                  <a:pt x="950041" y="524109"/>
                </a:lnTo>
                <a:lnTo>
                  <a:pt x="952500" y="475488"/>
                </a:lnTo>
                <a:lnTo>
                  <a:pt x="950041" y="426866"/>
                </a:lnTo>
                <a:lnTo>
                  <a:pt x="942823" y="379651"/>
                </a:lnTo>
                <a:lnTo>
                  <a:pt x="931088" y="334080"/>
                </a:lnTo>
                <a:lnTo>
                  <a:pt x="915072" y="290393"/>
                </a:lnTo>
                <a:lnTo>
                  <a:pt x="895017" y="248828"/>
                </a:lnTo>
                <a:lnTo>
                  <a:pt x="871161" y="209624"/>
                </a:lnTo>
                <a:lnTo>
                  <a:pt x="843744" y="173020"/>
                </a:lnTo>
                <a:lnTo>
                  <a:pt x="813006" y="139255"/>
                </a:lnTo>
                <a:lnTo>
                  <a:pt x="779185" y="108568"/>
                </a:lnTo>
                <a:lnTo>
                  <a:pt x="742522" y="81197"/>
                </a:lnTo>
                <a:lnTo>
                  <a:pt x="703255" y="57382"/>
                </a:lnTo>
                <a:lnTo>
                  <a:pt x="661624" y="37361"/>
                </a:lnTo>
                <a:lnTo>
                  <a:pt x="617868" y="21374"/>
                </a:lnTo>
                <a:lnTo>
                  <a:pt x="572228" y="9658"/>
                </a:lnTo>
                <a:lnTo>
                  <a:pt x="524942" y="2454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69616" y="3783076"/>
            <a:ext cx="363220" cy="1976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1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364" y="5212841"/>
            <a:ext cx="112553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编译后程序可以在同系列系统</a:t>
            </a:r>
            <a:r>
              <a:rPr sz="3400" spc="-15" dirty="0">
                <a:latin typeface="微软雅黑"/>
                <a:cs typeface="微软雅黑"/>
              </a:rPr>
              <a:t>中</a:t>
            </a:r>
            <a:r>
              <a:rPr sz="3400" dirty="0">
                <a:latin typeface="微软雅黑"/>
                <a:cs typeface="微软雅黑"/>
              </a:rPr>
              <a:t>直接执行，</a:t>
            </a:r>
            <a:r>
              <a:rPr sz="3400" spc="-15" dirty="0">
                <a:latin typeface="微软雅黑"/>
                <a:cs typeface="微软雅黑"/>
              </a:rPr>
              <a:t>不</a:t>
            </a:r>
            <a:r>
              <a:rPr sz="3400" dirty="0">
                <a:latin typeface="微软雅黑"/>
                <a:cs typeface="微软雅黑"/>
              </a:rPr>
              <a:t>需要执行环境</a:t>
            </a:r>
            <a:endParaRPr sz="3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650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脚本语言的优点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4976" y="372998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7364" y="3954017"/>
            <a:ext cx="73691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执行过程需要源代码，程序维</a:t>
            </a:r>
            <a:r>
              <a:rPr sz="3400" spc="-15" dirty="0">
                <a:latin typeface="微软雅黑"/>
                <a:cs typeface="微软雅黑"/>
              </a:rPr>
              <a:t>护</a:t>
            </a:r>
            <a:r>
              <a:rPr sz="3400" dirty="0">
                <a:latin typeface="微软雅黑"/>
                <a:cs typeface="微软雅黑"/>
              </a:rPr>
              <a:t>更灵活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4976" y="4988813"/>
            <a:ext cx="952500" cy="951230"/>
          </a:xfrm>
          <a:custGeom>
            <a:avLst/>
            <a:gdLst/>
            <a:ahLst/>
            <a:cxnLst/>
            <a:rect l="l" t="t" r="r" b="b"/>
            <a:pathLst>
              <a:path w="952500" h="951229">
                <a:moveTo>
                  <a:pt x="476250" y="0"/>
                </a:moveTo>
                <a:lnTo>
                  <a:pt x="427557" y="2454"/>
                </a:lnTo>
                <a:lnTo>
                  <a:pt x="380271" y="9658"/>
                </a:lnTo>
                <a:lnTo>
                  <a:pt x="334631" y="21374"/>
                </a:lnTo>
                <a:lnTo>
                  <a:pt x="290875" y="37361"/>
                </a:lnTo>
                <a:lnTo>
                  <a:pt x="249244" y="57382"/>
                </a:lnTo>
                <a:lnTo>
                  <a:pt x="209977" y="81197"/>
                </a:lnTo>
                <a:lnTo>
                  <a:pt x="173314" y="108568"/>
                </a:lnTo>
                <a:lnTo>
                  <a:pt x="139493" y="139255"/>
                </a:lnTo>
                <a:lnTo>
                  <a:pt x="108755" y="173020"/>
                </a:lnTo>
                <a:lnTo>
                  <a:pt x="81338" y="209624"/>
                </a:lnTo>
                <a:lnTo>
                  <a:pt x="57482" y="248828"/>
                </a:lnTo>
                <a:lnTo>
                  <a:pt x="37427" y="290393"/>
                </a:lnTo>
                <a:lnTo>
                  <a:pt x="21411" y="334080"/>
                </a:lnTo>
                <a:lnTo>
                  <a:pt x="9676" y="379651"/>
                </a:lnTo>
                <a:lnTo>
                  <a:pt x="2458" y="426866"/>
                </a:lnTo>
                <a:lnTo>
                  <a:pt x="0" y="475488"/>
                </a:lnTo>
                <a:lnTo>
                  <a:pt x="2458" y="524109"/>
                </a:lnTo>
                <a:lnTo>
                  <a:pt x="9676" y="571324"/>
                </a:lnTo>
                <a:lnTo>
                  <a:pt x="21411" y="616895"/>
                </a:lnTo>
                <a:lnTo>
                  <a:pt x="37427" y="660582"/>
                </a:lnTo>
                <a:lnTo>
                  <a:pt x="57482" y="702147"/>
                </a:lnTo>
                <a:lnTo>
                  <a:pt x="81338" y="741351"/>
                </a:lnTo>
                <a:lnTo>
                  <a:pt x="108755" y="777955"/>
                </a:lnTo>
                <a:lnTo>
                  <a:pt x="139493" y="811720"/>
                </a:lnTo>
                <a:lnTo>
                  <a:pt x="173314" y="842407"/>
                </a:lnTo>
                <a:lnTo>
                  <a:pt x="209977" y="869778"/>
                </a:lnTo>
                <a:lnTo>
                  <a:pt x="249244" y="893593"/>
                </a:lnTo>
                <a:lnTo>
                  <a:pt x="290875" y="913614"/>
                </a:lnTo>
                <a:lnTo>
                  <a:pt x="334631" y="929601"/>
                </a:lnTo>
                <a:lnTo>
                  <a:pt x="380271" y="941317"/>
                </a:lnTo>
                <a:lnTo>
                  <a:pt x="427557" y="948521"/>
                </a:lnTo>
                <a:lnTo>
                  <a:pt x="476250" y="950976"/>
                </a:lnTo>
                <a:lnTo>
                  <a:pt x="524942" y="948521"/>
                </a:lnTo>
                <a:lnTo>
                  <a:pt x="572228" y="941317"/>
                </a:lnTo>
                <a:lnTo>
                  <a:pt x="617868" y="929601"/>
                </a:lnTo>
                <a:lnTo>
                  <a:pt x="661624" y="913614"/>
                </a:lnTo>
                <a:lnTo>
                  <a:pt x="703255" y="893593"/>
                </a:lnTo>
                <a:lnTo>
                  <a:pt x="742522" y="869778"/>
                </a:lnTo>
                <a:lnTo>
                  <a:pt x="779185" y="842407"/>
                </a:lnTo>
                <a:lnTo>
                  <a:pt x="813006" y="811720"/>
                </a:lnTo>
                <a:lnTo>
                  <a:pt x="843744" y="777955"/>
                </a:lnTo>
                <a:lnTo>
                  <a:pt x="871161" y="741351"/>
                </a:lnTo>
                <a:lnTo>
                  <a:pt x="895017" y="702147"/>
                </a:lnTo>
                <a:lnTo>
                  <a:pt x="915072" y="660582"/>
                </a:lnTo>
                <a:lnTo>
                  <a:pt x="931088" y="616895"/>
                </a:lnTo>
                <a:lnTo>
                  <a:pt x="942823" y="571324"/>
                </a:lnTo>
                <a:lnTo>
                  <a:pt x="950041" y="524109"/>
                </a:lnTo>
                <a:lnTo>
                  <a:pt x="952500" y="475488"/>
                </a:lnTo>
                <a:lnTo>
                  <a:pt x="950041" y="426866"/>
                </a:lnTo>
                <a:lnTo>
                  <a:pt x="942823" y="379651"/>
                </a:lnTo>
                <a:lnTo>
                  <a:pt x="931088" y="334080"/>
                </a:lnTo>
                <a:lnTo>
                  <a:pt x="915072" y="290393"/>
                </a:lnTo>
                <a:lnTo>
                  <a:pt x="895017" y="248828"/>
                </a:lnTo>
                <a:lnTo>
                  <a:pt x="871161" y="209624"/>
                </a:lnTo>
                <a:lnTo>
                  <a:pt x="843744" y="173020"/>
                </a:lnTo>
                <a:lnTo>
                  <a:pt x="813006" y="139255"/>
                </a:lnTo>
                <a:lnTo>
                  <a:pt x="779185" y="108568"/>
                </a:lnTo>
                <a:lnTo>
                  <a:pt x="742522" y="81197"/>
                </a:lnTo>
                <a:lnTo>
                  <a:pt x="703255" y="57382"/>
                </a:lnTo>
                <a:lnTo>
                  <a:pt x="661624" y="37361"/>
                </a:lnTo>
                <a:lnTo>
                  <a:pt x="617868" y="21374"/>
                </a:lnTo>
                <a:lnTo>
                  <a:pt x="572228" y="9658"/>
                </a:lnTo>
                <a:lnTo>
                  <a:pt x="524942" y="2454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69616" y="3783076"/>
            <a:ext cx="363220" cy="1976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1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364" y="5212841"/>
            <a:ext cx="121183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通过在不同系统中配置执行环</a:t>
            </a:r>
            <a:r>
              <a:rPr sz="3400" spc="-15" dirty="0">
                <a:latin typeface="微软雅黑"/>
                <a:cs typeface="微软雅黑"/>
              </a:rPr>
              <a:t>境</a:t>
            </a:r>
            <a:r>
              <a:rPr sz="3400" dirty="0">
                <a:latin typeface="微软雅黑"/>
                <a:cs typeface="微软雅黑"/>
              </a:rPr>
              <a:t>，可以实现</a:t>
            </a:r>
            <a:r>
              <a:rPr sz="3400" spc="-15" dirty="0">
                <a:latin typeface="微软雅黑"/>
                <a:cs typeface="微软雅黑"/>
              </a:rPr>
              <a:t>源</a:t>
            </a:r>
            <a:r>
              <a:rPr sz="3400" dirty="0">
                <a:latin typeface="微软雅黑"/>
                <a:cs typeface="微软雅黑"/>
              </a:rPr>
              <a:t>代码的跨平</a:t>
            </a:r>
            <a:r>
              <a:rPr sz="3400" spc="-15" dirty="0">
                <a:latin typeface="微软雅黑"/>
                <a:cs typeface="微软雅黑"/>
              </a:rPr>
              <a:t>台</a:t>
            </a:r>
            <a:r>
              <a:rPr sz="3400" dirty="0">
                <a:latin typeface="微软雅黑"/>
                <a:cs typeface="微软雅黑"/>
              </a:rPr>
              <a:t>执行</a:t>
            </a:r>
            <a:endParaRPr sz="3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744" y="368045"/>
            <a:ext cx="59715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静态语言和脚本语言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256" y="4497323"/>
            <a:ext cx="16484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编译和解释是两种方式的区别，在完成计算需求方面结果一致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7587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22104" y="2225721"/>
            <a:ext cx="5731510" cy="35204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4400" b="0" spc="-5" dirty="0">
                <a:solidFill>
                  <a:srgbClr val="000000"/>
                </a:solidFill>
                <a:latin typeface="微软雅黑"/>
                <a:cs typeface="微软雅黑"/>
              </a:rPr>
              <a:t>Python快速入门</a:t>
            </a:r>
            <a:endParaRPr sz="4400" dirty="0">
              <a:latin typeface="微软雅黑"/>
              <a:cs typeface="微软雅黑"/>
            </a:endParaRPr>
          </a:p>
          <a:p>
            <a:pPr marL="1859280" marR="5080" indent="-1827530">
              <a:lnSpc>
                <a:spcPct val="105000"/>
              </a:lnSpc>
              <a:spcBef>
                <a:spcPts val="1170"/>
              </a:spcBef>
            </a:pPr>
            <a:r>
              <a:rPr sz="8000" spc="-10" dirty="0">
                <a:solidFill>
                  <a:srgbClr val="000000"/>
                </a:solidFill>
              </a:rPr>
              <a:t>Pytho</a:t>
            </a:r>
            <a:r>
              <a:rPr sz="8000" spc="15" dirty="0">
                <a:solidFill>
                  <a:srgbClr val="000000"/>
                </a:solidFill>
              </a:rPr>
              <a:t>n</a:t>
            </a:r>
            <a:r>
              <a:rPr sz="8000" spc="-5" dirty="0">
                <a:solidFill>
                  <a:srgbClr val="000000"/>
                </a:solidFill>
              </a:rPr>
              <a:t>语言 特点</a:t>
            </a:r>
            <a:endParaRPr sz="8000" dirty="0"/>
          </a:p>
        </p:txBody>
      </p:sp>
      <p:sp>
        <p:nvSpPr>
          <p:cNvPr id="8" name="object 8"/>
          <p:cNvSpPr/>
          <p:nvPr/>
        </p:nvSpPr>
        <p:spPr>
          <a:xfrm>
            <a:off x="9559290" y="2087117"/>
            <a:ext cx="6075680" cy="3797300"/>
          </a:xfrm>
          <a:custGeom>
            <a:avLst/>
            <a:gdLst/>
            <a:ahLst/>
            <a:cxnLst/>
            <a:rect l="l" t="t" r="r" b="b"/>
            <a:pathLst>
              <a:path w="6075680" h="3797300">
                <a:moveTo>
                  <a:pt x="0" y="632840"/>
                </a:moveTo>
                <a:lnTo>
                  <a:pt x="1735" y="585611"/>
                </a:lnTo>
                <a:lnTo>
                  <a:pt x="6861" y="539325"/>
                </a:lnTo>
                <a:lnTo>
                  <a:pt x="15255" y="494103"/>
                </a:lnTo>
                <a:lnTo>
                  <a:pt x="26794" y="450069"/>
                </a:lnTo>
                <a:lnTo>
                  <a:pt x="41356" y="407345"/>
                </a:lnTo>
                <a:lnTo>
                  <a:pt x="58818" y="366053"/>
                </a:lnTo>
                <a:lnTo>
                  <a:pt x="79059" y="326315"/>
                </a:lnTo>
                <a:lnTo>
                  <a:pt x="101955" y="288254"/>
                </a:lnTo>
                <a:lnTo>
                  <a:pt x="127385" y="251992"/>
                </a:lnTo>
                <a:lnTo>
                  <a:pt x="155226" y="217652"/>
                </a:lnTo>
                <a:lnTo>
                  <a:pt x="185356" y="185356"/>
                </a:lnTo>
                <a:lnTo>
                  <a:pt x="217652" y="155226"/>
                </a:lnTo>
                <a:lnTo>
                  <a:pt x="251992" y="127385"/>
                </a:lnTo>
                <a:lnTo>
                  <a:pt x="288254" y="101955"/>
                </a:lnTo>
                <a:lnTo>
                  <a:pt x="326315" y="79059"/>
                </a:lnTo>
                <a:lnTo>
                  <a:pt x="366053" y="58818"/>
                </a:lnTo>
                <a:lnTo>
                  <a:pt x="407345" y="41356"/>
                </a:lnTo>
                <a:lnTo>
                  <a:pt x="450069" y="26794"/>
                </a:lnTo>
                <a:lnTo>
                  <a:pt x="494103" y="15255"/>
                </a:lnTo>
                <a:lnTo>
                  <a:pt x="539325" y="6861"/>
                </a:lnTo>
                <a:lnTo>
                  <a:pt x="585611" y="1735"/>
                </a:lnTo>
                <a:lnTo>
                  <a:pt x="632840" y="0"/>
                </a:lnTo>
                <a:lnTo>
                  <a:pt x="5442584" y="0"/>
                </a:lnTo>
                <a:lnTo>
                  <a:pt x="5489814" y="1735"/>
                </a:lnTo>
                <a:lnTo>
                  <a:pt x="5536100" y="6861"/>
                </a:lnTo>
                <a:lnTo>
                  <a:pt x="5581322" y="15255"/>
                </a:lnTo>
                <a:lnTo>
                  <a:pt x="5625356" y="26794"/>
                </a:lnTo>
                <a:lnTo>
                  <a:pt x="5668080" y="41356"/>
                </a:lnTo>
                <a:lnTo>
                  <a:pt x="5709372" y="58818"/>
                </a:lnTo>
                <a:lnTo>
                  <a:pt x="5749110" y="79059"/>
                </a:lnTo>
                <a:lnTo>
                  <a:pt x="5787171" y="101955"/>
                </a:lnTo>
                <a:lnTo>
                  <a:pt x="5823433" y="127385"/>
                </a:lnTo>
                <a:lnTo>
                  <a:pt x="5857773" y="155226"/>
                </a:lnTo>
                <a:lnTo>
                  <a:pt x="5890069" y="185356"/>
                </a:lnTo>
                <a:lnTo>
                  <a:pt x="5920199" y="217652"/>
                </a:lnTo>
                <a:lnTo>
                  <a:pt x="5948040" y="251992"/>
                </a:lnTo>
                <a:lnTo>
                  <a:pt x="5973470" y="288254"/>
                </a:lnTo>
                <a:lnTo>
                  <a:pt x="5996366" y="326315"/>
                </a:lnTo>
                <a:lnTo>
                  <a:pt x="6016607" y="366053"/>
                </a:lnTo>
                <a:lnTo>
                  <a:pt x="6034069" y="407345"/>
                </a:lnTo>
                <a:lnTo>
                  <a:pt x="6048631" y="450069"/>
                </a:lnTo>
                <a:lnTo>
                  <a:pt x="6060170" y="494103"/>
                </a:lnTo>
                <a:lnTo>
                  <a:pt x="6068564" y="539325"/>
                </a:lnTo>
                <a:lnTo>
                  <a:pt x="6073690" y="585611"/>
                </a:lnTo>
                <a:lnTo>
                  <a:pt x="6075425" y="632840"/>
                </a:lnTo>
                <a:lnTo>
                  <a:pt x="6075425" y="3164204"/>
                </a:lnTo>
                <a:lnTo>
                  <a:pt x="6073690" y="3211434"/>
                </a:lnTo>
                <a:lnTo>
                  <a:pt x="6068564" y="3257720"/>
                </a:lnTo>
                <a:lnTo>
                  <a:pt x="6060170" y="3302942"/>
                </a:lnTo>
                <a:lnTo>
                  <a:pt x="6048631" y="3346976"/>
                </a:lnTo>
                <a:lnTo>
                  <a:pt x="6034069" y="3389700"/>
                </a:lnTo>
                <a:lnTo>
                  <a:pt x="6016607" y="3430992"/>
                </a:lnTo>
                <a:lnTo>
                  <a:pt x="5996366" y="3470730"/>
                </a:lnTo>
                <a:lnTo>
                  <a:pt x="5973470" y="3508791"/>
                </a:lnTo>
                <a:lnTo>
                  <a:pt x="5948040" y="3545053"/>
                </a:lnTo>
                <a:lnTo>
                  <a:pt x="5920199" y="3579393"/>
                </a:lnTo>
                <a:lnTo>
                  <a:pt x="5890069" y="3611689"/>
                </a:lnTo>
                <a:lnTo>
                  <a:pt x="5857773" y="3641819"/>
                </a:lnTo>
                <a:lnTo>
                  <a:pt x="5823433" y="3669660"/>
                </a:lnTo>
                <a:lnTo>
                  <a:pt x="5787171" y="3695090"/>
                </a:lnTo>
                <a:lnTo>
                  <a:pt x="5749110" y="3717986"/>
                </a:lnTo>
                <a:lnTo>
                  <a:pt x="5709372" y="3738227"/>
                </a:lnTo>
                <a:lnTo>
                  <a:pt x="5668080" y="3755689"/>
                </a:lnTo>
                <a:lnTo>
                  <a:pt x="5625356" y="3770251"/>
                </a:lnTo>
                <a:lnTo>
                  <a:pt x="5581322" y="3781790"/>
                </a:lnTo>
                <a:lnTo>
                  <a:pt x="5536100" y="3790184"/>
                </a:lnTo>
                <a:lnTo>
                  <a:pt x="5489814" y="3795310"/>
                </a:lnTo>
                <a:lnTo>
                  <a:pt x="5442584" y="3797045"/>
                </a:lnTo>
                <a:lnTo>
                  <a:pt x="632840" y="3797045"/>
                </a:lnTo>
                <a:lnTo>
                  <a:pt x="585611" y="3795310"/>
                </a:lnTo>
                <a:lnTo>
                  <a:pt x="539325" y="3790184"/>
                </a:lnTo>
                <a:lnTo>
                  <a:pt x="494103" y="3781790"/>
                </a:lnTo>
                <a:lnTo>
                  <a:pt x="450069" y="3770251"/>
                </a:lnTo>
                <a:lnTo>
                  <a:pt x="407345" y="3755689"/>
                </a:lnTo>
                <a:lnTo>
                  <a:pt x="366053" y="3738227"/>
                </a:lnTo>
                <a:lnTo>
                  <a:pt x="326315" y="3717986"/>
                </a:lnTo>
                <a:lnTo>
                  <a:pt x="288254" y="3695090"/>
                </a:lnTo>
                <a:lnTo>
                  <a:pt x="251992" y="3669660"/>
                </a:lnTo>
                <a:lnTo>
                  <a:pt x="217652" y="3641819"/>
                </a:lnTo>
                <a:lnTo>
                  <a:pt x="185356" y="3611689"/>
                </a:lnTo>
                <a:lnTo>
                  <a:pt x="155226" y="3579393"/>
                </a:lnTo>
                <a:lnTo>
                  <a:pt x="127385" y="3545053"/>
                </a:lnTo>
                <a:lnTo>
                  <a:pt x="101955" y="3508791"/>
                </a:lnTo>
                <a:lnTo>
                  <a:pt x="79059" y="3470730"/>
                </a:lnTo>
                <a:lnTo>
                  <a:pt x="58818" y="3430992"/>
                </a:lnTo>
                <a:lnTo>
                  <a:pt x="41356" y="3389700"/>
                </a:lnTo>
                <a:lnTo>
                  <a:pt x="26794" y="3346976"/>
                </a:lnTo>
                <a:lnTo>
                  <a:pt x="15255" y="3302942"/>
                </a:lnTo>
                <a:lnTo>
                  <a:pt x="6861" y="3257720"/>
                </a:lnTo>
                <a:lnTo>
                  <a:pt x="1735" y="3211434"/>
                </a:lnTo>
                <a:lnTo>
                  <a:pt x="0" y="3164204"/>
                </a:lnTo>
                <a:lnTo>
                  <a:pt x="0" y="632840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5826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sz="5200" b="0" spc="10" dirty="0">
                <a:solidFill>
                  <a:srgbClr val="000000"/>
                </a:solidFill>
                <a:latin typeface="微软雅黑"/>
                <a:cs typeface="微软雅黑"/>
              </a:rPr>
              <a:t>y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tho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语言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216026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2398" y="2384298"/>
            <a:ext cx="374142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CC1717"/>
                </a:solidFill>
                <a:latin typeface="微软雅黑"/>
                <a:cs typeface="微软雅黑"/>
              </a:rPr>
              <a:t>Python</a:t>
            </a:r>
            <a:r>
              <a:rPr sz="3400" b="1" dirty="0">
                <a:solidFill>
                  <a:srgbClr val="CC1717"/>
                </a:solidFill>
                <a:latin typeface="微软雅黑"/>
                <a:cs typeface="微软雅黑"/>
              </a:rPr>
              <a:t>是通用语言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0263" y="3419093"/>
            <a:ext cx="952500" cy="951865"/>
          </a:xfrm>
          <a:custGeom>
            <a:avLst/>
            <a:gdLst/>
            <a:ahLst/>
            <a:cxnLst/>
            <a:rect l="l" t="t" r="r" b="b"/>
            <a:pathLst>
              <a:path w="952500" h="951864">
                <a:moveTo>
                  <a:pt x="476250" y="0"/>
                </a:moveTo>
                <a:lnTo>
                  <a:pt x="427557" y="2457"/>
                </a:lnTo>
                <a:lnTo>
                  <a:pt x="380271" y="9670"/>
                </a:lnTo>
                <a:lnTo>
                  <a:pt x="334631" y="21398"/>
                </a:lnTo>
                <a:lnTo>
                  <a:pt x="290875" y="37403"/>
                </a:lnTo>
                <a:lnTo>
                  <a:pt x="249244" y="57445"/>
                </a:lnTo>
                <a:lnTo>
                  <a:pt x="209977" y="81284"/>
                </a:lnTo>
                <a:lnTo>
                  <a:pt x="173314" y="108682"/>
                </a:lnTo>
                <a:lnTo>
                  <a:pt x="139493" y="139398"/>
                </a:lnTo>
                <a:lnTo>
                  <a:pt x="108755" y="173193"/>
                </a:lnTo>
                <a:lnTo>
                  <a:pt x="81338" y="209829"/>
                </a:lnTo>
                <a:lnTo>
                  <a:pt x="57482" y="249064"/>
                </a:lnTo>
                <a:lnTo>
                  <a:pt x="37427" y="290661"/>
                </a:lnTo>
                <a:lnTo>
                  <a:pt x="21411" y="334379"/>
                </a:lnTo>
                <a:lnTo>
                  <a:pt x="9676" y="379979"/>
                </a:lnTo>
                <a:lnTo>
                  <a:pt x="2458" y="427222"/>
                </a:lnTo>
                <a:lnTo>
                  <a:pt x="0" y="475868"/>
                </a:lnTo>
                <a:lnTo>
                  <a:pt x="2458" y="524515"/>
                </a:lnTo>
                <a:lnTo>
                  <a:pt x="9676" y="571758"/>
                </a:lnTo>
                <a:lnTo>
                  <a:pt x="21411" y="617358"/>
                </a:lnTo>
                <a:lnTo>
                  <a:pt x="37427" y="661076"/>
                </a:lnTo>
                <a:lnTo>
                  <a:pt x="57482" y="702673"/>
                </a:lnTo>
                <a:lnTo>
                  <a:pt x="81338" y="741908"/>
                </a:lnTo>
                <a:lnTo>
                  <a:pt x="108755" y="778544"/>
                </a:lnTo>
                <a:lnTo>
                  <a:pt x="139493" y="812339"/>
                </a:lnTo>
                <a:lnTo>
                  <a:pt x="173314" y="843055"/>
                </a:lnTo>
                <a:lnTo>
                  <a:pt x="209977" y="870453"/>
                </a:lnTo>
                <a:lnTo>
                  <a:pt x="249244" y="894292"/>
                </a:lnTo>
                <a:lnTo>
                  <a:pt x="290875" y="914334"/>
                </a:lnTo>
                <a:lnTo>
                  <a:pt x="334631" y="930339"/>
                </a:lnTo>
                <a:lnTo>
                  <a:pt x="380271" y="942067"/>
                </a:lnTo>
                <a:lnTo>
                  <a:pt x="427557" y="949280"/>
                </a:lnTo>
                <a:lnTo>
                  <a:pt x="476250" y="951738"/>
                </a:lnTo>
                <a:lnTo>
                  <a:pt x="524942" y="949280"/>
                </a:lnTo>
                <a:lnTo>
                  <a:pt x="572228" y="942067"/>
                </a:lnTo>
                <a:lnTo>
                  <a:pt x="617868" y="930339"/>
                </a:lnTo>
                <a:lnTo>
                  <a:pt x="661624" y="914334"/>
                </a:lnTo>
                <a:lnTo>
                  <a:pt x="703255" y="894292"/>
                </a:lnTo>
                <a:lnTo>
                  <a:pt x="742522" y="870453"/>
                </a:lnTo>
                <a:lnTo>
                  <a:pt x="779185" y="843055"/>
                </a:lnTo>
                <a:lnTo>
                  <a:pt x="813006" y="812339"/>
                </a:lnTo>
                <a:lnTo>
                  <a:pt x="843744" y="778544"/>
                </a:lnTo>
                <a:lnTo>
                  <a:pt x="871161" y="741908"/>
                </a:lnTo>
                <a:lnTo>
                  <a:pt x="895017" y="702673"/>
                </a:lnTo>
                <a:lnTo>
                  <a:pt x="915072" y="661076"/>
                </a:lnTo>
                <a:lnTo>
                  <a:pt x="931088" y="617358"/>
                </a:lnTo>
                <a:lnTo>
                  <a:pt x="942823" y="571758"/>
                </a:lnTo>
                <a:lnTo>
                  <a:pt x="950041" y="524515"/>
                </a:lnTo>
                <a:lnTo>
                  <a:pt x="952500" y="475868"/>
                </a:lnTo>
                <a:lnTo>
                  <a:pt x="950041" y="427222"/>
                </a:lnTo>
                <a:lnTo>
                  <a:pt x="942823" y="379979"/>
                </a:lnTo>
                <a:lnTo>
                  <a:pt x="931088" y="334379"/>
                </a:lnTo>
                <a:lnTo>
                  <a:pt x="915072" y="290661"/>
                </a:lnTo>
                <a:lnTo>
                  <a:pt x="895017" y="249064"/>
                </a:lnTo>
                <a:lnTo>
                  <a:pt x="871161" y="209829"/>
                </a:lnTo>
                <a:lnTo>
                  <a:pt x="843744" y="173193"/>
                </a:lnTo>
                <a:lnTo>
                  <a:pt x="813006" y="139398"/>
                </a:lnTo>
                <a:lnTo>
                  <a:pt x="779185" y="108682"/>
                </a:lnTo>
                <a:lnTo>
                  <a:pt x="742522" y="81284"/>
                </a:lnTo>
                <a:lnTo>
                  <a:pt x="703255" y="57445"/>
                </a:lnTo>
                <a:lnTo>
                  <a:pt x="661624" y="37403"/>
                </a:lnTo>
                <a:lnTo>
                  <a:pt x="617868" y="21398"/>
                </a:lnTo>
                <a:lnTo>
                  <a:pt x="572228" y="9670"/>
                </a:lnTo>
                <a:lnTo>
                  <a:pt x="524942" y="2457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2398" y="3643121"/>
            <a:ext cx="36474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是脚本语言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0263" y="4677155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2398" y="4901438"/>
            <a:ext cx="36474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是胶水语言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0263" y="5938265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499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22398" y="6162294"/>
            <a:ext cx="40792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是跨平台语言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0263" y="7152131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44395" y="2213356"/>
            <a:ext cx="363220" cy="5709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1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0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2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16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2398" y="7376667"/>
            <a:ext cx="40792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</a:t>
            </a:r>
            <a:r>
              <a:rPr sz="3400" spc="10" dirty="0">
                <a:latin typeface="微软雅黑"/>
                <a:cs typeface="微软雅黑"/>
              </a:rPr>
              <a:t>y</a:t>
            </a:r>
            <a:r>
              <a:rPr sz="3400" dirty="0">
                <a:latin typeface="微软雅黑"/>
                <a:cs typeface="微软雅黑"/>
              </a:rPr>
              <a:t>tho</a:t>
            </a:r>
            <a:r>
              <a:rPr sz="3400" spc="-15" dirty="0">
                <a:latin typeface="微软雅黑"/>
                <a:cs typeface="微软雅黑"/>
              </a:rPr>
              <a:t>n</a:t>
            </a:r>
            <a:r>
              <a:rPr sz="3400" dirty="0">
                <a:latin typeface="微软雅黑"/>
                <a:cs typeface="微软雅黑"/>
              </a:rPr>
              <a:t>是多模型语言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8080" y="994409"/>
            <a:ext cx="8820150" cy="5880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17226" y="6957872"/>
            <a:ext cx="3351529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latin typeface="微软雅黑"/>
                <a:cs typeface="微软雅黑"/>
              </a:rPr>
              <a:t>Guido </a:t>
            </a:r>
            <a:r>
              <a:rPr sz="2800" b="1" spc="-20" dirty="0">
                <a:latin typeface="微软雅黑"/>
                <a:cs typeface="微软雅黑"/>
              </a:rPr>
              <a:t>van</a:t>
            </a:r>
            <a:r>
              <a:rPr sz="2800" b="1" spc="-75" dirty="0">
                <a:latin typeface="微软雅黑"/>
                <a:cs typeface="微软雅黑"/>
              </a:rPr>
              <a:t> </a:t>
            </a:r>
            <a:r>
              <a:rPr sz="2800" b="1" spc="-20" dirty="0">
                <a:latin typeface="微软雅黑"/>
                <a:cs typeface="微软雅黑"/>
              </a:rPr>
              <a:t>Rossum</a:t>
            </a:r>
            <a:endParaRPr sz="2800">
              <a:latin typeface="微软雅黑"/>
              <a:cs typeface="微软雅黑"/>
            </a:endParaRPr>
          </a:p>
          <a:p>
            <a:pPr marL="2540" algn="ctr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latin typeface="微软雅黑"/>
                <a:cs typeface="微软雅黑"/>
              </a:rPr>
              <a:t>Python</a:t>
            </a:r>
            <a:r>
              <a:rPr sz="2800" b="1" dirty="0">
                <a:latin typeface="微软雅黑"/>
                <a:cs typeface="微软雅黑"/>
              </a:rPr>
              <a:t>语言创立者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8207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Python语言特点：语法简洁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864" y="3825239"/>
            <a:ext cx="6254750" cy="427482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#</a:t>
            </a:r>
            <a:r>
              <a:rPr sz="3200" spc="-20" dirty="0">
                <a:solidFill>
                  <a:srgbClr val="75705E"/>
                </a:solidFill>
                <a:latin typeface="黑体"/>
                <a:cs typeface="黑体"/>
              </a:rPr>
              <a:t> </a:t>
            </a: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计算并输</a:t>
            </a:r>
            <a:r>
              <a:rPr sz="3200" dirty="0">
                <a:solidFill>
                  <a:srgbClr val="75705E"/>
                </a:solidFill>
                <a:latin typeface="黑体"/>
                <a:cs typeface="黑体"/>
              </a:rPr>
              <a:t>出</a:t>
            </a:r>
            <a:r>
              <a:rPr sz="3200" spc="-10" dirty="0">
                <a:solidFill>
                  <a:srgbClr val="75705E"/>
                </a:solidFill>
                <a:latin typeface="黑体"/>
                <a:cs typeface="黑体"/>
              </a:rPr>
              <a:t>1</a:t>
            </a:r>
            <a:r>
              <a:rPr sz="3200" dirty="0">
                <a:solidFill>
                  <a:srgbClr val="75705E"/>
                </a:solidFill>
                <a:latin typeface="黑体"/>
                <a:cs typeface="黑体"/>
              </a:rPr>
              <a:t>到</a:t>
            </a: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100整数之和</a:t>
            </a:r>
            <a:endParaRPr sz="3200">
              <a:latin typeface="黑体"/>
              <a:cs typeface="黑体"/>
            </a:endParaRPr>
          </a:p>
          <a:p>
            <a:pPr marL="90805">
              <a:lnSpc>
                <a:spcPts val="3765"/>
              </a:lnSpc>
            </a:pP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s </a:t>
            </a:r>
            <a:r>
              <a:rPr sz="3200" spc="-5" dirty="0">
                <a:solidFill>
                  <a:srgbClr val="F82571"/>
                </a:solidFill>
                <a:latin typeface="黑体"/>
                <a:cs typeface="黑体"/>
              </a:rPr>
              <a:t>= </a:t>
            </a:r>
            <a:r>
              <a:rPr sz="3200" spc="-5" dirty="0">
                <a:solidFill>
                  <a:srgbClr val="AD81FF"/>
                </a:solidFill>
                <a:latin typeface="黑体"/>
                <a:cs typeface="黑体"/>
              </a:rPr>
              <a:t>0</a:t>
            </a:r>
            <a:endParaRPr sz="3200">
              <a:latin typeface="黑体"/>
              <a:cs typeface="黑体"/>
            </a:endParaRPr>
          </a:p>
          <a:p>
            <a:pPr marL="904240" marR="1481455" indent="-813435">
              <a:lnSpc>
                <a:spcPts val="3840"/>
              </a:lnSpc>
              <a:spcBef>
                <a:spcPts val="200"/>
              </a:spcBef>
            </a:pP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for 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i </a:t>
            </a: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in </a:t>
            </a:r>
            <a:r>
              <a:rPr sz="3200" spc="-5" dirty="0">
                <a:solidFill>
                  <a:srgbClr val="66D9EE"/>
                </a:solidFill>
                <a:latin typeface="黑体"/>
                <a:cs typeface="黑体"/>
              </a:rPr>
              <a:t>range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(</a:t>
            </a:r>
            <a:r>
              <a:rPr sz="3200" spc="-5" dirty="0">
                <a:solidFill>
                  <a:srgbClr val="AD81FF"/>
                </a:solidFill>
                <a:latin typeface="黑体"/>
                <a:cs typeface="黑体"/>
              </a:rPr>
              <a:t>1</a:t>
            </a:r>
            <a:r>
              <a:rPr sz="3200" spc="-5" dirty="0">
                <a:solidFill>
                  <a:srgbClr val="CC7831"/>
                </a:solidFill>
                <a:latin typeface="黑体"/>
                <a:cs typeface="黑体"/>
              </a:rPr>
              <a:t>, </a:t>
            </a:r>
            <a:r>
              <a:rPr sz="3200" spc="-5" dirty="0">
                <a:solidFill>
                  <a:srgbClr val="AD81FF"/>
                </a:solidFill>
                <a:latin typeface="黑体"/>
                <a:cs typeface="黑体"/>
              </a:rPr>
              <a:t>101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)</a:t>
            </a:r>
            <a:r>
              <a:rPr sz="3200" spc="-5" dirty="0">
                <a:solidFill>
                  <a:srgbClr val="F82571"/>
                </a:solidFill>
                <a:latin typeface="黑体"/>
                <a:cs typeface="黑体"/>
              </a:rPr>
              <a:t>:  </a:t>
            </a:r>
            <a:r>
              <a:rPr sz="3200" dirty="0">
                <a:solidFill>
                  <a:srgbClr val="F8F8F1"/>
                </a:solidFill>
                <a:latin typeface="黑体"/>
                <a:cs typeface="黑体"/>
              </a:rPr>
              <a:t>s </a:t>
            </a:r>
            <a:r>
              <a:rPr sz="3200" dirty="0">
                <a:solidFill>
                  <a:srgbClr val="F82571"/>
                </a:solidFill>
                <a:latin typeface="黑体"/>
                <a:cs typeface="黑体"/>
              </a:rPr>
              <a:t>+=</a:t>
            </a:r>
            <a:r>
              <a:rPr sz="3200" spc="-25" dirty="0">
                <a:solidFill>
                  <a:srgbClr val="F82571"/>
                </a:solidFill>
                <a:latin typeface="黑体"/>
                <a:cs typeface="黑体"/>
              </a:rPr>
              <a:t> </a:t>
            </a:r>
            <a:r>
              <a:rPr sz="3200" dirty="0">
                <a:solidFill>
                  <a:srgbClr val="F8F8F1"/>
                </a:solidFill>
                <a:latin typeface="黑体"/>
                <a:cs typeface="黑体"/>
              </a:rPr>
              <a:t>i</a:t>
            </a:r>
            <a:endParaRPr sz="3200">
              <a:latin typeface="黑体"/>
              <a:cs typeface="黑体"/>
            </a:endParaRPr>
          </a:p>
          <a:p>
            <a:pPr marL="90805">
              <a:lnSpc>
                <a:spcPts val="3715"/>
              </a:lnSpc>
            </a:pPr>
            <a:r>
              <a:rPr sz="3200" spc="-5" dirty="0">
                <a:solidFill>
                  <a:srgbClr val="66D9EE"/>
                </a:solidFill>
                <a:latin typeface="黑体"/>
                <a:cs typeface="黑体"/>
              </a:rPr>
              <a:t>print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(s)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0323" y="3825239"/>
            <a:ext cx="6254750" cy="427482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Times New Roman"/>
              <a:cs typeface="Times New Roman"/>
            </a:endParaRPr>
          </a:p>
          <a:p>
            <a:pPr marL="91440">
              <a:lnSpc>
                <a:spcPts val="3765"/>
              </a:lnSpc>
            </a:pP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#</a:t>
            </a:r>
            <a:r>
              <a:rPr sz="3200" spc="-15" dirty="0">
                <a:solidFill>
                  <a:srgbClr val="75705E"/>
                </a:solidFill>
                <a:latin typeface="黑体"/>
                <a:cs typeface="黑体"/>
              </a:rPr>
              <a:t> </a:t>
            </a: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计算并输</a:t>
            </a:r>
            <a:r>
              <a:rPr sz="3200" dirty="0">
                <a:solidFill>
                  <a:srgbClr val="75705E"/>
                </a:solidFill>
                <a:latin typeface="黑体"/>
                <a:cs typeface="黑体"/>
              </a:rPr>
              <a:t>出</a:t>
            </a:r>
            <a:r>
              <a:rPr sz="3200" spc="-10" dirty="0">
                <a:solidFill>
                  <a:srgbClr val="75705E"/>
                </a:solidFill>
                <a:latin typeface="黑体"/>
                <a:cs typeface="黑体"/>
              </a:rPr>
              <a:t>n</a:t>
            </a: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的阶乘</a:t>
            </a:r>
            <a:endParaRPr sz="3200">
              <a:latin typeface="黑体"/>
              <a:cs typeface="黑体"/>
            </a:endParaRPr>
          </a:p>
          <a:p>
            <a:pPr marL="91440">
              <a:lnSpc>
                <a:spcPts val="3854"/>
              </a:lnSpc>
            </a:pP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def</a:t>
            </a:r>
            <a:r>
              <a:rPr sz="3350" i="1" spc="-75" dirty="0">
                <a:solidFill>
                  <a:srgbClr val="66D9EE"/>
                </a:solidFill>
                <a:latin typeface="黑体"/>
                <a:cs typeface="黑体"/>
              </a:rPr>
              <a:t> </a:t>
            </a:r>
            <a:r>
              <a:rPr sz="3200" spc="-15" dirty="0">
                <a:solidFill>
                  <a:srgbClr val="A6E12D"/>
                </a:solidFill>
                <a:latin typeface="黑体"/>
                <a:cs typeface="黑体"/>
              </a:rPr>
              <a:t>fact</a:t>
            </a:r>
            <a:r>
              <a:rPr sz="3200" spc="-15" dirty="0">
                <a:solidFill>
                  <a:srgbClr val="F8F8F1"/>
                </a:solidFill>
                <a:latin typeface="黑体"/>
                <a:cs typeface="黑体"/>
              </a:rPr>
              <a:t>(</a:t>
            </a:r>
            <a:r>
              <a:rPr sz="3350" i="1" spc="-15" dirty="0">
                <a:solidFill>
                  <a:srgbClr val="FC961F"/>
                </a:solidFill>
                <a:latin typeface="黑体"/>
                <a:cs typeface="黑体"/>
              </a:rPr>
              <a:t>n</a:t>
            </a:r>
            <a:r>
              <a:rPr sz="3200" spc="-15" dirty="0">
                <a:solidFill>
                  <a:srgbClr val="F8F8F1"/>
                </a:solidFill>
                <a:latin typeface="黑体"/>
                <a:cs typeface="黑体"/>
              </a:rPr>
              <a:t>)</a:t>
            </a:r>
            <a:r>
              <a:rPr sz="3200" spc="-15" dirty="0">
                <a:solidFill>
                  <a:srgbClr val="F82571"/>
                </a:solidFill>
                <a:latin typeface="黑体"/>
                <a:cs typeface="黑体"/>
              </a:rPr>
              <a:t>:</a:t>
            </a:r>
            <a:endParaRPr sz="3200">
              <a:latin typeface="黑体"/>
              <a:cs typeface="黑体"/>
            </a:endParaRPr>
          </a:p>
          <a:p>
            <a:pPr marL="904240">
              <a:lnSpc>
                <a:spcPts val="3840"/>
              </a:lnSpc>
            </a:pP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if </a:t>
            </a:r>
            <a:r>
              <a:rPr sz="3350" i="1" spc="-80" dirty="0">
                <a:solidFill>
                  <a:srgbClr val="FC961F"/>
                </a:solidFill>
                <a:latin typeface="黑体"/>
                <a:cs typeface="黑体"/>
              </a:rPr>
              <a:t>n </a:t>
            </a:r>
            <a:r>
              <a:rPr sz="3200" spc="-5" dirty="0">
                <a:solidFill>
                  <a:srgbClr val="F82571"/>
                </a:solidFill>
                <a:latin typeface="黑体"/>
                <a:cs typeface="黑体"/>
              </a:rPr>
              <a:t>==</a:t>
            </a:r>
            <a:r>
              <a:rPr sz="3200" spc="-15" dirty="0">
                <a:solidFill>
                  <a:srgbClr val="F82571"/>
                </a:solidFill>
                <a:latin typeface="黑体"/>
                <a:cs typeface="黑体"/>
              </a:rPr>
              <a:t> </a:t>
            </a:r>
            <a:r>
              <a:rPr sz="3200" spc="-5" dirty="0">
                <a:solidFill>
                  <a:srgbClr val="AD81FF"/>
                </a:solidFill>
                <a:latin typeface="黑体"/>
                <a:cs typeface="黑体"/>
              </a:rPr>
              <a:t>1</a:t>
            </a:r>
            <a:r>
              <a:rPr sz="3200" spc="-5" dirty="0">
                <a:solidFill>
                  <a:srgbClr val="F82571"/>
                </a:solidFill>
                <a:latin typeface="黑体"/>
                <a:cs typeface="黑体"/>
              </a:rPr>
              <a:t>:</a:t>
            </a:r>
            <a:endParaRPr sz="3200">
              <a:latin typeface="黑体"/>
              <a:cs typeface="黑体"/>
            </a:endParaRPr>
          </a:p>
          <a:p>
            <a:pPr marL="1717039">
              <a:lnSpc>
                <a:spcPts val="3840"/>
              </a:lnSpc>
            </a:pP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return </a:t>
            </a:r>
            <a:r>
              <a:rPr sz="3200" spc="-5" dirty="0">
                <a:solidFill>
                  <a:srgbClr val="AD81FF"/>
                </a:solidFill>
                <a:latin typeface="黑体"/>
                <a:cs typeface="黑体"/>
              </a:rPr>
              <a:t>1</a:t>
            </a:r>
            <a:endParaRPr sz="3200">
              <a:latin typeface="黑体"/>
              <a:cs typeface="黑体"/>
            </a:endParaRPr>
          </a:p>
          <a:p>
            <a:pPr marL="91440" marR="1684655" indent="812800">
              <a:lnSpc>
                <a:spcPts val="3840"/>
              </a:lnSpc>
              <a:spcBef>
                <a:spcPts val="190"/>
              </a:spcBef>
            </a:pP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return </a:t>
            </a:r>
            <a:r>
              <a:rPr sz="3350" i="1" spc="-20" dirty="0">
                <a:solidFill>
                  <a:srgbClr val="FC961F"/>
                </a:solidFill>
                <a:latin typeface="黑体"/>
                <a:cs typeface="黑体"/>
              </a:rPr>
              <a:t>n</a:t>
            </a:r>
            <a:r>
              <a:rPr sz="3200" spc="-20" dirty="0">
                <a:solidFill>
                  <a:srgbClr val="F82571"/>
                </a:solidFill>
                <a:latin typeface="黑体"/>
                <a:cs typeface="黑体"/>
              </a:rPr>
              <a:t>*</a:t>
            </a:r>
            <a:r>
              <a:rPr sz="3200" spc="-20" dirty="0">
                <a:solidFill>
                  <a:srgbClr val="F8F8F1"/>
                </a:solidFill>
                <a:latin typeface="黑体"/>
                <a:cs typeface="黑体"/>
              </a:rPr>
              <a:t>fact(</a:t>
            </a:r>
            <a:r>
              <a:rPr sz="3350" i="1" spc="-20" dirty="0">
                <a:solidFill>
                  <a:srgbClr val="FC961F"/>
                </a:solidFill>
                <a:latin typeface="黑体"/>
                <a:cs typeface="黑体"/>
              </a:rPr>
              <a:t>n</a:t>
            </a:r>
            <a:r>
              <a:rPr sz="3200" spc="-20" dirty="0">
                <a:solidFill>
                  <a:srgbClr val="F82571"/>
                </a:solidFill>
                <a:latin typeface="黑体"/>
                <a:cs typeface="黑体"/>
              </a:rPr>
              <a:t>-</a:t>
            </a:r>
            <a:r>
              <a:rPr sz="3200" spc="-20" dirty="0">
                <a:solidFill>
                  <a:srgbClr val="AD81FF"/>
                </a:solidFill>
                <a:latin typeface="黑体"/>
                <a:cs typeface="黑体"/>
              </a:rPr>
              <a:t>1</a:t>
            </a:r>
            <a:r>
              <a:rPr sz="3200" spc="-20" dirty="0">
                <a:solidFill>
                  <a:srgbClr val="F8F8F1"/>
                </a:solidFill>
                <a:latin typeface="黑体"/>
                <a:cs typeface="黑体"/>
              </a:rPr>
              <a:t>)  </a:t>
            </a:r>
            <a:r>
              <a:rPr sz="3200" spc="-5" dirty="0">
                <a:solidFill>
                  <a:srgbClr val="66D9EE"/>
                </a:solidFill>
                <a:latin typeface="黑体"/>
                <a:cs typeface="黑体"/>
              </a:rPr>
              <a:t>print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(fact(</a:t>
            </a:r>
            <a:r>
              <a:rPr sz="3200" spc="-5" dirty="0">
                <a:solidFill>
                  <a:srgbClr val="AD81FF"/>
                </a:solidFill>
                <a:latin typeface="黑体"/>
                <a:cs typeface="黑体"/>
              </a:rPr>
              <a:t>10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))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8663" y="232486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CC1717"/>
                </a:solidFill>
                <a:latin typeface="微软雅黑"/>
                <a:cs typeface="微软雅黑"/>
              </a:rPr>
              <a:t>语法简洁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8207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Python语言特点：语法简洁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663" y="232486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CC1717"/>
                </a:solidFill>
                <a:latin typeface="微软雅黑"/>
                <a:cs typeface="微软雅黑"/>
              </a:rPr>
              <a:t>语法简洁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2407" y="423062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5050" y="4455159"/>
            <a:ext cx="1081405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没有分号、没有函数约束、没</a:t>
            </a:r>
            <a:r>
              <a:rPr sz="3400" spc="-15" dirty="0">
                <a:latin typeface="微软雅黑"/>
                <a:cs typeface="微软雅黑"/>
              </a:rPr>
              <a:t>有</a:t>
            </a:r>
            <a:r>
              <a:rPr sz="3400" dirty="0">
                <a:latin typeface="微软雅黑"/>
                <a:cs typeface="微软雅黑"/>
              </a:rPr>
              <a:t>大括号、没</a:t>
            </a:r>
            <a:r>
              <a:rPr sz="3400" spc="-10" dirty="0">
                <a:latin typeface="微软雅黑"/>
                <a:cs typeface="微软雅黑"/>
              </a:rPr>
              <a:t>有</a:t>
            </a:r>
            <a:r>
              <a:rPr sz="3400" spc="-5" dirty="0">
                <a:latin typeface="微软雅黑"/>
                <a:cs typeface="微软雅黑"/>
              </a:rPr>
              <a:t>begin/end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2407" y="5490209"/>
            <a:ext cx="952500" cy="951230"/>
          </a:xfrm>
          <a:custGeom>
            <a:avLst/>
            <a:gdLst/>
            <a:ahLst/>
            <a:cxnLst/>
            <a:rect l="l" t="t" r="r" b="b"/>
            <a:pathLst>
              <a:path w="952500" h="951229">
                <a:moveTo>
                  <a:pt x="476250" y="0"/>
                </a:moveTo>
                <a:lnTo>
                  <a:pt x="427557" y="2454"/>
                </a:lnTo>
                <a:lnTo>
                  <a:pt x="380271" y="9658"/>
                </a:lnTo>
                <a:lnTo>
                  <a:pt x="334631" y="21374"/>
                </a:lnTo>
                <a:lnTo>
                  <a:pt x="290875" y="37361"/>
                </a:lnTo>
                <a:lnTo>
                  <a:pt x="249244" y="57382"/>
                </a:lnTo>
                <a:lnTo>
                  <a:pt x="209977" y="81197"/>
                </a:lnTo>
                <a:lnTo>
                  <a:pt x="173314" y="108568"/>
                </a:lnTo>
                <a:lnTo>
                  <a:pt x="139493" y="139255"/>
                </a:lnTo>
                <a:lnTo>
                  <a:pt x="108755" y="173020"/>
                </a:lnTo>
                <a:lnTo>
                  <a:pt x="81338" y="209624"/>
                </a:lnTo>
                <a:lnTo>
                  <a:pt x="57482" y="248828"/>
                </a:lnTo>
                <a:lnTo>
                  <a:pt x="37427" y="290393"/>
                </a:lnTo>
                <a:lnTo>
                  <a:pt x="21411" y="334080"/>
                </a:lnTo>
                <a:lnTo>
                  <a:pt x="9676" y="379651"/>
                </a:lnTo>
                <a:lnTo>
                  <a:pt x="2458" y="426866"/>
                </a:lnTo>
                <a:lnTo>
                  <a:pt x="0" y="475488"/>
                </a:lnTo>
                <a:lnTo>
                  <a:pt x="2458" y="524109"/>
                </a:lnTo>
                <a:lnTo>
                  <a:pt x="9676" y="571324"/>
                </a:lnTo>
                <a:lnTo>
                  <a:pt x="21411" y="616895"/>
                </a:lnTo>
                <a:lnTo>
                  <a:pt x="37427" y="660582"/>
                </a:lnTo>
                <a:lnTo>
                  <a:pt x="57482" y="702147"/>
                </a:lnTo>
                <a:lnTo>
                  <a:pt x="81338" y="741351"/>
                </a:lnTo>
                <a:lnTo>
                  <a:pt x="108755" y="777955"/>
                </a:lnTo>
                <a:lnTo>
                  <a:pt x="139493" y="811720"/>
                </a:lnTo>
                <a:lnTo>
                  <a:pt x="173314" y="842407"/>
                </a:lnTo>
                <a:lnTo>
                  <a:pt x="209977" y="869778"/>
                </a:lnTo>
                <a:lnTo>
                  <a:pt x="249244" y="893593"/>
                </a:lnTo>
                <a:lnTo>
                  <a:pt x="290875" y="913614"/>
                </a:lnTo>
                <a:lnTo>
                  <a:pt x="334631" y="929601"/>
                </a:lnTo>
                <a:lnTo>
                  <a:pt x="380271" y="941317"/>
                </a:lnTo>
                <a:lnTo>
                  <a:pt x="427557" y="948521"/>
                </a:lnTo>
                <a:lnTo>
                  <a:pt x="476250" y="950976"/>
                </a:lnTo>
                <a:lnTo>
                  <a:pt x="524942" y="948521"/>
                </a:lnTo>
                <a:lnTo>
                  <a:pt x="572228" y="941317"/>
                </a:lnTo>
                <a:lnTo>
                  <a:pt x="617868" y="929601"/>
                </a:lnTo>
                <a:lnTo>
                  <a:pt x="661624" y="913614"/>
                </a:lnTo>
                <a:lnTo>
                  <a:pt x="703255" y="893593"/>
                </a:lnTo>
                <a:lnTo>
                  <a:pt x="742522" y="869778"/>
                </a:lnTo>
                <a:lnTo>
                  <a:pt x="779185" y="842407"/>
                </a:lnTo>
                <a:lnTo>
                  <a:pt x="813006" y="811720"/>
                </a:lnTo>
                <a:lnTo>
                  <a:pt x="843744" y="777955"/>
                </a:lnTo>
                <a:lnTo>
                  <a:pt x="871161" y="741351"/>
                </a:lnTo>
                <a:lnTo>
                  <a:pt x="895017" y="702147"/>
                </a:lnTo>
                <a:lnTo>
                  <a:pt x="915072" y="660582"/>
                </a:lnTo>
                <a:lnTo>
                  <a:pt x="931088" y="616895"/>
                </a:lnTo>
                <a:lnTo>
                  <a:pt x="942823" y="571324"/>
                </a:lnTo>
                <a:lnTo>
                  <a:pt x="950041" y="524109"/>
                </a:lnTo>
                <a:lnTo>
                  <a:pt x="952500" y="475488"/>
                </a:lnTo>
                <a:lnTo>
                  <a:pt x="950041" y="426866"/>
                </a:lnTo>
                <a:lnTo>
                  <a:pt x="942823" y="379651"/>
                </a:lnTo>
                <a:lnTo>
                  <a:pt x="931088" y="334080"/>
                </a:lnTo>
                <a:lnTo>
                  <a:pt x="915072" y="290393"/>
                </a:lnTo>
                <a:lnTo>
                  <a:pt x="895017" y="248828"/>
                </a:lnTo>
                <a:lnTo>
                  <a:pt x="871161" y="209624"/>
                </a:lnTo>
                <a:lnTo>
                  <a:pt x="843744" y="173020"/>
                </a:lnTo>
                <a:lnTo>
                  <a:pt x="813006" y="139255"/>
                </a:lnTo>
                <a:lnTo>
                  <a:pt x="779185" y="108568"/>
                </a:lnTo>
                <a:lnTo>
                  <a:pt x="742522" y="81197"/>
                </a:lnTo>
                <a:lnTo>
                  <a:pt x="703255" y="57382"/>
                </a:lnTo>
                <a:lnTo>
                  <a:pt x="661624" y="37361"/>
                </a:lnTo>
                <a:lnTo>
                  <a:pt x="617868" y="21374"/>
                </a:lnTo>
                <a:lnTo>
                  <a:pt x="572228" y="9658"/>
                </a:lnTo>
                <a:lnTo>
                  <a:pt x="524942" y="2454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97048" y="4284217"/>
            <a:ext cx="363220" cy="1976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1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5050" y="5714238"/>
            <a:ext cx="78009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没有类型声明、没有变量定义</a:t>
            </a:r>
            <a:r>
              <a:rPr sz="3400" spc="-15" dirty="0">
                <a:latin typeface="微软雅黑"/>
                <a:cs typeface="微软雅黑"/>
              </a:rPr>
              <a:t>、</a:t>
            </a:r>
            <a:r>
              <a:rPr sz="3400" dirty="0">
                <a:latin typeface="微软雅黑"/>
                <a:cs typeface="微软雅黑"/>
              </a:rPr>
              <a:t>没有指针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4785" y="7419593"/>
            <a:ext cx="1029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相同功能是C语言代码量</a:t>
            </a:r>
            <a:r>
              <a:rPr sz="4800" b="1" spc="-10" dirty="0">
                <a:solidFill>
                  <a:srgbClr val="1E1E1E"/>
                </a:solidFill>
                <a:latin typeface="微软雅黑"/>
                <a:cs typeface="微软雅黑"/>
              </a:rPr>
              <a:t>的</a:t>
            </a: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10</a:t>
            </a: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%及以下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8207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Python语言特点：开源生态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663" y="232486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CC1717"/>
                </a:solidFill>
                <a:latin typeface="微软雅黑"/>
                <a:cs typeface="微软雅黑"/>
              </a:rPr>
              <a:t>开源生态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669" y="3509771"/>
            <a:ext cx="8326120" cy="41408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91440">
              <a:lnSpc>
                <a:spcPts val="3765"/>
              </a:lnSpc>
              <a:spcBef>
                <a:spcPts val="5"/>
              </a:spcBef>
            </a:pP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#</a:t>
            </a:r>
            <a:r>
              <a:rPr sz="3200" spc="-10" dirty="0">
                <a:solidFill>
                  <a:srgbClr val="75705E"/>
                </a:solidFill>
                <a:latin typeface="黑体"/>
                <a:cs typeface="黑体"/>
              </a:rPr>
              <a:t> </a:t>
            </a:r>
            <a:r>
              <a:rPr sz="3200" spc="-5" dirty="0">
                <a:solidFill>
                  <a:srgbClr val="75705E"/>
                </a:solidFill>
                <a:latin typeface="黑体"/>
                <a:cs typeface="黑体"/>
              </a:rPr>
              <a:t>图像的轮廓获取</a:t>
            </a:r>
            <a:endParaRPr sz="3200">
              <a:latin typeface="黑体"/>
              <a:cs typeface="黑体"/>
            </a:endParaRPr>
          </a:p>
          <a:p>
            <a:pPr marL="91440">
              <a:lnSpc>
                <a:spcPts val="3854"/>
              </a:lnSpc>
            </a:pP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from 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PIL </a:t>
            </a: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import</a:t>
            </a:r>
            <a:r>
              <a:rPr sz="3350" i="1" spc="-60" dirty="0">
                <a:solidFill>
                  <a:srgbClr val="66D9EE"/>
                </a:solidFill>
                <a:latin typeface="黑体"/>
                <a:cs typeface="黑体"/>
              </a:rPr>
              <a:t> 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Image</a:t>
            </a:r>
            <a:endParaRPr sz="3200">
              <a:latin typeface="黑体"/>
              <a:cs typeface="黑体"/>
            </a:endParaRPr>
          </a:p>
          <a:p>
            <a:pPr marL="91440" marR="2129155">
              <a:lnSpc>
                <a:spcPts val="3840"/>
              </a:lnSpc>
              <a:spcBef>
                <a:spcPts val="185"/>
              </a:spcBef>
            </a:pP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from 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PIL </a:t>
            </a:r>
            <a:r>
              <a:rPr sz="3350" i="1" spc="-80" dirty="0">
                <a:solidFill>
                  <a:srgbClr val="66D9EE"/>
                </a:solidFill>
                <a:latin typeface="黑体"/>
                <a:cs typeface="黑体"/>
              </a:rPr>
              <a:t>import 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ImageFilter  im </a:t>
            </a:r>
            <a:r>
              <a:rPr sz="3200" spc="-5" dirty="0">
                <a:solidFill>
                  <a:srgbClr val="F82571"/>
                </a:solidFill>
                <a:latin typeface="黑体"/>
                <a:cs typeface="黑体"/>
              </a:rPr>
              <a:t>=</a:t>
            </a:r>
            <a:r>
              <a:rPr sz="3200" spc="30" dirty="0">
                <a:solidFill>
                  <a:srgbClr val="F82571"/>
                </a:solidFill>
                <a:latin typeface="黑体"/>
                <a:cs typeface="黑体"/>
              </a:rPr>
              <a:t> 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Image.open(</a:t>
            </a:r>
            <a:r>
              <a:rPr sz="3200" spc="-5" dirty="0">
                <a:solidFill>
                  <a:srgbClr val="E6DB74"/>
                </a:solidFill>
                <a:latin typeface="黑体"/>
                <a:cs typeface="黑体"/>
              </a:rPr>
              <a:t>'Beijing.jpg'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)</a:t>
            </a:r>
            <a:endParaRPr sz="3200">
              <a:latin typeface="黑体"/>
              <a:cs typeface="黑体"/>
            </a:endParaRPr>
          </a:p>
          <a:p>
            <a:pPr marL="91440" marR="1114425">
              <a:lnSpc>
                <a:spcPts val="3840"/>
              </a:lnSpc>
            </a:pP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om </a:t>
            </a:r>
            <a:r>
              <a:rPr sz="3200" spc="-5" dirty="0">
                <a:solidFill>
                  <a:srgbClr val="F82571"/>
                </a:solidFill>
                <a:latin typeface="黑体"/>
                <a:cs typeface="黑体"/>
              </a:rPr>
              <a:t>= 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im.filter(ImageFilter.CONTOUR)  om.save(</a:t>
            </a:r>
            <a:r>
              <a:rPr sz="3200" spc="-5" dirty="0">
                <a:solidFill>
                  <a:srgbClr val="E6DB74"/>
                </a:solidFill>
                <a:latin typeface="黑体"/>
                <a:cs typeface="黑体"/>
              </a:rPr>
              <a:t>'BeijingContour.jpg'</a:t>
            </a:r>
            <a:r>
              <a:rPr sz="3200" spc="-5" dirty="0">
                <a:solidFill>
                  <a:srgbClr val="F8F8F1"/>
                </a:solidFill>
                <a:latin typeface="黑体"/>
                <a:cs typeface="黑体"/>
              </a:rPr>
              <a:t>)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29316" y="989837"/>
            <a:ext cx="5446014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0078" y="4860035"/>
            <a:ext cx="5445252" cy="360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8207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Python语言特点：开源生态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663" y="232486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CC1717"/>
                </a:solidFill>
                <a:latin typeface="微软雅黑"/>
                <a:cs typeface="微软雅黑"/>
              </a:rPr>
              <a:t>开源生态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13364" y="2244089"/>
            <a:ext cx="5827014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2407" y="4230623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5050" y="4455159"/>
            <a:ext cx="57175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超过14万个第三方库免费可用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2407" y="5490209"/>
            <a:ext cx="952500" cy="951230"/>
          </a:xfrm>
          <a:custGeom>
            <a:avLst/>
            <a:gdLst/>
            <a:ahLst/>
            <a:cxnLst/>
            <a:rect l="l" t="t" r="r" b="b"/>
            <a:pathLst>
              <a:path w="952500" h="951229">
                <a:moveTo>
                  <a:pt x="476250" y="0"/>
                </a:moveTo>
                <a:lnTo>
                  <a:pt x="427557" y="2454"/>
                </a:lnTo>
                <a:lnTo>
                  <a:pt x="380271" y="9658"/>
                </a:lnTo>
                <a:lnTo>
                  <a:pt x="334631" y="21374"/>
                </a:lnTo>
                <a:lnTo>
                  <a:pt x="290875" y="37361"/>
                </a:lnTo>
                <a:lnTo>
                  <a:pt x="249244" y="57382"/>
                </a:lnTo>
                <a:lnTo>
                  <a:pt x="209977" y="81197"/>
                </a:lnTo>
                <a:lnTo>
                  <a:pt x="173314" y="108568"/>
                </a:lnTo>
                <a:lnTo>
                  <a:pt x="139493" y="139255"/>
                </a:lnTo>
                <a:lnTo>
                  <a:pt x="108755" y="173020"/>
                </a:lnTo>
                <a:lnTo>
                  <a:pt x="81338" y="209624"/>
                </a:lnTo>
                <a:lnTo>
                  <a:pt x="57482" y="248828"/>
                </a:lnTo>
                <a:lnTo>
                  <a:pt x="37427" y="290393"/>
                </a:lnTo>
                <a:lnTo>
                  <a:pt x="21411" y="334080"/>
                </a:lnTo>
                <a:lnTo>
                  <a:pt x="9676" y="379651"/>
                </a:lnTo>
                <a:lnTo>
                  <a:pt x="2458" y="426866"/>
                </a:lnTo>
                <a:lnTo>
                  <a:pt x="0" y="475488"/>
                </a:lnTo>
                <a:lnTo>
                  <a:pt x="2458" y="524109"/>
                </a:lnTo>
                <a:lnTo>
                  <a:pt x="9676" y="571324"/>
                </a:lnTo>
                <a:lnTo>
                  <a:pt x="21411" y="616895"/>
                </a:lnTo>
                <a:lnTo>
                  <a:pt x="37427" y="660582"/>
                </a:lnTo>
                <a:lnTo>
                  <a:pt x="57482" y="702147"/>
                </a:lnTo>
                <a:lnTo>
                  <a:pt x="81338" y="741351"/>
                </a:lnTo>
                <a:lnTo>
                  <a:pt x="108755" y="777955"/>
                </a:lnTo>
                <a:lnTo>
                  <a:pt x="139493" y="811720"/>
                </a:lnTo>
                <a:lnTo>
                  <a:pt x="173314" y="842407"/>
                </a:lnTo>
                <a:lnTo>
                  <a:pt x="209977" y="869778"/>
                </a:lnTo>
                <a:lnTo>
                  <a:pt x="249244" y="893593"/>
                </a:lnTo>
                <a:lnTo>
                  <a:pt x="290875" y="913614"/>
                </a:lnTo>
                <a:lnTo>
                  <a:pt x="334631" y="929601"/>
                </a:lnTo>
                <a:lnTo>
                  <a:pt x="380271" y="941317"/>
                </a:lnTo>
                <a:lnTo>
                  <a:pt x="427557" y="948521"/>
                </a:lnTo>
                <a:lnTo>
                  <a:pt x="476250" y="950976"/>
                </a:lnTo>
                <a:lnTo>
                  <a:pt x="524942" y="948521"/>
                </a:lnTo>
                <a:lnTo>
                  <a:pt x="572228" y="941317"/>
                </a:lnTo>
                <a:lnTo>
                  <a:pt x="617868" y="929601"/>
                </a:lnTo>
                <a:lnTo>
                  <a:pt x="661624" y="913614"/>
                </a:lnTo>
                <a:lnTo>
                  <a:pt x="703255" y="893593"/>
                </a:lnTo>
                <a:lnTo>
                  <a:pt x="742522" y="869778"/>
                </a:lnTo>
                <a:lnTo>
                  <a:pt x="779185" y="842407"/>
                </a:lnTo>
                <a:lnTo>
                  <a:pt x="813006" y="811720"/>
                </a:lnTo>
                <a:lnTo>
                  <a:pt x="843744" y="777955"/>
                </a:lnTo>
                <a:lnTo>
                  <a:pt x="871161" y="741351"/>
                </a:lnTo>
                <a:lnTo>
                  <a:pt x="895017" y="702147"/>
                </a:lnTo>
                <a:lnTo>
                  <a:pt x="915072" y="660582"/>
                </a:lnTo>
                <a:lnTo>
                  <a:pt x="931088" y="616895"/>
                </a:lnTo>
                <a:lnTo>
                  <a:pt x="942823" y="571324"/>
                </a:lnTo>
                <a:lnTo>
                  <a:pt x="950041" y="524109"/>
                </a:lnTo>
                <a:lnTo>
                  <a:pt x="952500" y="475488"/>
                </a:lnTo>
                <a:lnTo>
                  <a:pt x="950041" y="426866"/>
                </a:lnTo>
                <a:lnTo>
                  <a:pt x="942823" y="379651"/>
                </a:lnTo>
                <a:lnTo>
                  <a:pt x="931088" y="334080"/>
                </a:lnTo>
                <a:lnTo>
                  <a:pt x="915072" y="290393"/>
                </a:lnTo>
                <a:lnTo>
                  <a:pt x="895017" y="248828"/>
                </a:lnTo>
                <a:lnTo>
                  <a:pt x="871161" y="209624"/>
                </a:lnTo>
                <a:lnTo>
                  <a:pt x="843744" y="173020"/>
                </a:lnTo>
                <a:lnTo>
                  <a:pt x="813006" y="139255"/>
                </a:lnTo>
                <a:lnTo>
                  <a:pt x="779185" y="108568"/>
                </a:lnTo>
                <a:lnTo>
                  <a:pt x="742522" y="81197"/>
                </a:lnTo>
                <a:lnTo>
                  <a:pt x="703255" y="57382"/>
                </a:lnTo>
                <a:lnTo>
                  <a:pt x="661624" y="37361"/>
                </a:lnTo>
                <a:lnTo>
                  <a:pt x="617868" y="21374"/>
                </a:lnTo>
                <a:lnTo>
                  <a:pt x="572228" y="9658"/>
                </a:lnTo>
                <a:lnTo>
                  <a:pt x="524942" y="2454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7048" y="4284217"/>
            <a:ext cx="363220" cy="1976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1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5050" y="5714238"/>
            <a:ext cx="52101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避免重复造轮子的先进理念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7261" y="7419593"/>
            <a:ext cx="14865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底层可封装</a:t>
            </a: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C/C+</a:t>
            </a:r>
            <a:r>
              <a:rPr sz="4800" b="1" spc="10" dirty="0">
                <a:solidFill>
                  <a:srgbClr val="1E1E1E"/>
                </a:solidFill>
                <a:latin typeface="微软雅黑"/>
                <a:cs typeface="微软雅黑"/>
              </a:rPr>
              <a:t>+</a:t>
            </a: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等语言的代码，站在巨人肩膀上编程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67671" y="2699765"/>
            <a:ext cx="6075680" cy="2520950"/>
          </a:xfrm>
          <a:custGeom>
            <a:avLst/>
            <a:gdLst/>
            <a:ahLst/>
            <a:cxnLst/>
            <a:rect l="l" t="t" r="r" b="b"/>
            <a:pathLst>
              <a:path w="6075680" h="2520950">
                <a:moveTo>
                  <a:pt x="0" y="420115"/>
                </a:moveTo>
                <a:lnTo>
                  <a:pt x="2826" y="371120"/>
                </a:lnTo>
                <a:lnTo>
                  <a:pt x="11095" y="323785"/>
                </a:lnTo>
                <a:lnTo>
                  <a:pt x="24491" y="278426"/>
                </a:lnTo>
                <a:lnTo>
                  <a:pt x="42700" y="235357"/>
                </a:lnTo>
                <a:lnTo>
                  <a:pt x="65405" y="194894"/>
                </a:lnTo>
                <a:lnTo>
                  <a:pt x="92293" y="157352"/>
                </a:lnTo>
                <a:lnTo>
                  <a:pt x="123047" y="123047"/>
                </a:lnTo>
                <a:lnTo>
                  <a:pt x="157352" y="92293"/>
                </a:lnTo>
                <a:lnTo>
                  <a:pt x="194894" y="65405"/>
                </a:lnTo>
                <a:lnTo>
                  <a:pt x="235357" y="42700"/>
                </a:lnTo>
                <a:lnTo>
                  <a:pt x="278426" y="24491"/>
                </a:lnTo>
                <a:lnTo>
                  <a:pt x="323785" y="11095"/>
                </a:lnTo>
                <a:lnTo>
                  <a:pt x="371120" y="2826"/>
                </a:lnTo>
                <a:lnTo>
                  <a:pt x="420116" y="0"/>
                </a:lnTo>
                <a:lnTo>
                  <a:pt x="5655310" y="0"/>
                </a:lnTo>
                <a:lnTo>
                  <a:pt x="5704305" y="2826"/>
                </a:lnTo>
                <a:lnTo>
                  <a:pt x="5751640" y="11095"/>
                </a:lnTo>
                <a:lnTo>
                  <a:pt x="5796999" y="24491"/>
                </a:lnTo>
                <a:lnTo>
                  <a:pt x="5840068" y="42700"/>
                </a:lnTo>
                <a:lnTo>
                  <a:pt x="5880531" y="65405"/>
                </a:lnTo>
                <a:lnTo>
                  <a:pt x="5918073" y="92293"/>
                </a:lnTo>
                <a:lnTo>
                  <a:pt x="5952378" y="123047"/>
                </a:lnTo>
                <a:lnTo>
                  <a:pt x="5983132" y="157352"/>
                </a:lnTo>
                <a:lnTo>
                  <a:pt x="6010020" y="194894"/>
                </a:lnTo>
                <a:lnTo>
                  <a:pt x="6032725" y="235357"/>
                </a:lnTo>
                <a:lnTo>
                  <a:pt x="6050934" y="278426"/>
                </a:lnTo>
                <a:lnTo>
                  <a:pt x="6064330" y="323785"/>
                </a:lnTo>
                <a:lnTo>
                  <a:pt x="6072599" y="371120"/>
                </a:lnTo>
                <a:lnTo>
                  <a:pt x="6075426" y="420115"/>
                </a:lnTo>
                <a:lnTo>
                  <a:pt x="6075426" y="2100579"/>
                </a:lnTo>
                <a:lnTo>
                  <a:pt x="6072599" y="2149575"/>
                </a:lnTo>
                <a:lnTo>
                  <a:pt x="6064330" y="2196910"/>
                </a:lnTo>
                <a:lnTo>
                  <a:pt x="6050934" y="2242269"/>
                </a:lnTo>
                <a:lnTo>
                  <a:pt x="6032725" y="2285338"/>
                </a:lnTo>
                <a:lnTo>
                  <a:pt x="6010020" y="2325801"/>
                </a:lnTo>
                <a:lnTo>
                  <a:pt x="5983132" y="2363343"/>
                </a:lnTo>
                <a:lnTo>
                  <a:pt x="5952378" y="2397648"/>
                </a:lnTo>
                <a:lnTo>
                  <a:pt x="5918073" y="2428402"/>
                </a:lnTo>
                <a:lnTo>
                  <a:pt x="5880531" y="2455290"/>
                </a:lnTo>
                <a:lnTo>
                  <a:pt x="5840068" y="2477995"/>
                </a:lnTo>
                <a:lnTo>
                  <a:pt x="5796999" y="2496204"/>
                </a:lnTo>
                <a:lnTo>
                  <a:pt x="5751640" y="2509600"/>
                </a:lnTo>
                <a:lnTo>
                  <a:pt x="5704305" y="2517869"/>
                </a:lnTo>
                <a:lnTo>
                  <a:pt x="5655310" y="2520695"/>
                </a:lnTo>
                <a:lnTo>
                  <a:pt x="420116" y="2520695"/>
                </a:lnTo>
                <a:lnTo>
                  <a:pt x="371120" y="2517869"/>
                </a:lnTo>
                <a:lnTo>
                  <a:pt x="323785" y="2509600"/>
                </a:lnTo>
                <a:lnTo>
                  <a:pt x="278426" y="2496204"/>
                </a:lnTo>
                <a:lnTo>
                  <a:pt x="235357" y="2477995"/>
                </a:lnTo>
                <a:lnTo>
                  <a:pt x="194894" y="2455290"/>
                </a:lnTo>
                <a:lnTo>
                  <a:pt x="157352" y="2428402"/>
                </a:lnTo>
                <a:lnTo>
                  <a:pt x="123047" y="2397648"/>
                </a:lnTo>
                <a:lnTo>
                  <a:pt x="92293" y="2363343"/>
                </a:lnTo>
                <a:lnTo>
                  <a:pt x="65405" y="2325801"/>
                </a:lnTo>
                <a:lnTo>
                  <a:pt x="42700" y="2285338"/>
                </a:lnTo>
                <a:lnTo>
                  <a:pt x="24491" y="2242269"/>
                </a:lnTo>
                <a:lnTo>
                  <a:pt x="11095" y="2196910"/>
                </a:lnTo>
                <a:lnTo>
                  <a:pt x="2826" y="2149575"/>
                </a:lnTo>
                <a:lnTo>
                  <a:pt x="0" y="2100579"/>
                </a:lnTo>
                <a:lnTo>
                  <a:pt x="0" y="420115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30231" y="2858875"/>
            <a:ext cx="4919980" cy="21831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400" b="0" spc="-5" dirty="0">
                <a:solidFill>
                  <a:srgbClr val="000000"/>
                </a:solidFill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  <a:p>
            <a:pPr marL="843915">
              <a:lnSpc>
                <a:spcPct val="100000"/>
              </a:lnSpc>
              <a:spcBef>
                <a:spcPts val="1360"/>
              </a:spcBef>
            </a:pPr>
            <a:r>
              <a:rPr sz="8000" spc="-5" dirty="0">
                <a:solidFill>
                  <a:srgbClr val="000000"/>
                </a:solidFill>
              </a:rPr>
              <a:t>单元开篇</a:t>
            </a:r>
            <a:endParaRPr sz="8000"/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904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sz="5200" b="0" spc="10" dirty="0">
                <a:solidFill>
                  <a:srgbClr val="000000"/>
                </a:solidFill>
                <a:latin typeface="微软雅黑"/>
                <a:cs typeface="微软雅黑"/>
              </a:rPr>
              <a:t>y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tho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语言特点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3935" y="2106167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CC1717"/>
                </a:solidFill>
                <a:latin typeface="微软雅黑"/>
                <a:cs typeface="微软雅黑"/>
              </a:rPr>
              <a:t>开源生态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4480" y="335965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9120" y="3412744"/>
            <a:ext cx="36322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4122" y="3583685"/>
            <a:ext cx="117633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通过简化语法抽象逻辑，语</a:t>
            </a:r>
            <a:r>
              <a:rPr sz="3400" spc="-15" dirty="0">
                <a:latin typeface="微软雅黑"/>
                <a:cs typeface="微软雅黑"/>
              </a:rPr>
              <a:t>法</a:t>
            </a:r>
            <a:r>
              <a:rPr sz="3400" dirty="0">
                <a:latin typeface="微软雅黑"/>
                <a:cs typeface="微软雅黑"/>
              </a:rPr>
              <a:t>简洁能提</a:t>
            </a:r>
            <a:r>
              <a:rPr sz="3400" spc="-5" dirty="0">
                <a:latin typeface="微软雅黑"/>
                <a:cs typeface="微软雅黑"/>
              </a:rPr>
              <a:t>高</a:t>
            </a:r>
            <a:r>
              <a:rPr sz="3400" dirty="0">
                <a:latin typeface="微软雅黑"/>
                <a:cs typeface="微软雅黑"/>
              </a:rPr>
              <a:t>10倍左右的编</a:t>
            </a:r>
            <a:r>
              <a:rPr sz="3400" spc="-15" dirty="0">
                <a:latin typeface="微软雅黑"/>
                <a:cs typeface="微软雅黑"/>
              </a:rPr>
              <a:t>程</a:t>
            </a:r>
            <a:r>
              <a:rPr sz="3400" dirty="0">
                <a:latin typeface="微软雅黑"/>
                <a:cs typeface="微软雅黑"/>
              </a:rPr>
              <a:t>产量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3530" y="5057393"/>
            <a:ext cx="952500" cy="951865"/>
          </a:xfrm>
          <a:custGeom>
            <a:avLst/>
            <a:gdLst/>
            <a:ahLst/>
            <a:cxnLst/>
            <a:rect l="l" t="t" r="r" b="b"/>
            <a:pathLst>
              <a:path w="952500" h="951864">
                <a:moveTo>
                  <a:pt x="476250" y="0"/>
                </a:moveTo>
                <a:lnTo>
                  <a:pt x="427557" y="2457"/>
                </a:lnTo>
                <a:lnTo>
                  <a:pt x="380271" y="9670"/>
                </a:lnTo>
                <a:lnTo>
                  <a:pt x="334631" y="21398"/>
                </a:lnTo>
                <a:lnTo>
                  <a:pt x="290875" y="37403"/>
                </a:lnTo>
                <a:lnTo>
                  <a:pt x="249244" y="57445"/>
                </a:lnTo>
                <a:lnTo>
                  <a:pt x="209977" y="81284"/>
                </a:lnTo>
                <a:lnTo>
                  <a:pt x="173314" y="108682"/>
                </a:lnTo>
                <a:lnTo>
                  <a:pt x="139493" y="139398"/>
                </a:lnTo>
                <a:lnTo>
                  <a:pt x="108755" y="173193"/>
                </a:lnTo>
                <a:lnTo>
                  <a:pt x="81338" y="209829"/>
                </a:lnTo>
                <a:lnTo>
                  <a:pt x="57482" y="249064"/>
                </a:lnTo>
                <a:lnTo>
                  <a:pt x="37427" y="290661"/>
                </a:lnTo>
                <a:lnTo>
                  <a:pt x="21411" y="334379"/>
                </a:lnTo>
                <a:lnTo>
                  <a:pt x="9676" y="379979"/>
                </a:lnTo>
                <a:lnTo>
                  <a:pt x="2458" y="427222"/>
                </a:lnTo>
                <a:lnTo>
                  <a:pt x="0" y="475868"/>
                </a:lnTo>
                <a:lnTo>
                  <a:pt x="2458" y="524515"/>
                </a:lnTo>
                <a:lnTo>
                  <a:pt x="9676" y="571758"/>
                </a:lnTo>
                <a:lnTo>
                  <a:pt x="21411" y="617358"/>
                </a:lnTo>
                <a:lnTo>
                  <a:pt x="37427" y="661076"/>
                </a:lnTo>
                <a:lnTo>
                  <a:pt x="57482" y="702673"/>
                </a:lnTo>
                <a:lnTo>
                  <a:pt x="81338" y="741908"/>
                </a:lnTo>
                <a:lnTo>
                  <a:pt x="108755" y="778544"/>
                </a:lnTo>
                <a:lnTo>
                  <a:pt x="139493" y="812339"/>
                </a:lnTo>
                <a:lnTo>
                  <a:pt x="173314" y="843055"/>
                </a:lnTo>
                <a:lnTo>
                  <a:pt x="209977" y="870453"/>
                </a:lnTo>
                <a:lnTo>
                  <a:pt x="249244" y="894292"/>
                </a:lnTo>
                <a:lnTo>
                  <a:pt x="290875" y="914334"/>
                </a:lnTo>
                <a:lnTo>
                  <a:pt x="334631" y="930339"/>
                </a:lnTo>
                <a:lnTo>
                  <a:pt x="380271" y="942067"/>
                </a:lnTo>
                <a:lnTo>
                  <a:pt x="427557" y="949280"/>
                </a:lnTo>
                <a:lnTo>
                  <a:pt x="476250" y="951738"/>
                </a:lnTo>
                <a:lnTo>
                  <a:pt x="524942" y="949280"/>
                </a:lnTo>
                <a:lnTo>
                  <a:pt x="572228" y="942067"/>
                </a:lnTo>
                <a:lnTo>
                  <a:pt x="617868" y="930339"/>
                </a:lnTo>
                <a:lnTo>
                  <a:pt x="661624" y="914334"/>
                </a:lnTo>
                <a:lnTo>
                  <a:pt x="703255" y="894292"/>
                </a:lnTo>
                <a:lnTo>
                  <a:pt x="742522" y="870453"/>
                </a:lnTo>
                <a:lnTo>
                  <a:pt x="779185" y="843055"/>
                </a:lnTo>
                <a:lnTo>
                  <a:pt x="813006" y="812339"/>
                </a:lnTo>
                <a:lnTo>
                  <a:pt x="843744" y="778544"/>
                </a:lnTo>
                <a:lnTo>
                  <a:pt x="871161" y="741908"/>
                </a:lnTo>
                <a:lnTo>
                  <a:pt x="895017" y="702673"/>
                </a:lnTo>
                <a:lnTo>
                  <a:pt x="915072" y="661076"/>
                </a:lnTo>
                <a:lnTo>
                  <a:pt x="931088" y="617358"/>
                </a:lnTo>
                <a:lnTo>
                  <a:pt x="942823" y="571758"/>
                </a:lnTo>
                <a:lnTo>
                  <a:pt x="950041" y="524515"/>
                </a:lnTo>
                <a:lnTo>
                  <a:pt x="952500" y="475868"/>
                </a:lnTo>
                <a:lnTo>
                  <a:pt x="950041" y="427222"/>
                </a:lnTo>
                <a:lnTo>
                  <a:pt x="942823" y="379979"/>
                </a:lnTo>
                <a:lnTo>
                  <a:pt x="931088" y="334379"/>
                </a:lnTo>
                <a:lnTo>
                  <a:pt x="915072" y="290661"/>
                </a:lnTo>
                <a:lnTo>
                  <a:pt x="895017" y="249064"/>
                </a:lnTo>
                <a:lnTo>
                  <a:pt x="871161" y="209829"/>
                </a:lnTo>
                <a:lnTo>
                  <a:pt x="843744" y="173193"/>
                </a:lnTo>
                <a:lnTo>
                  <a:pt x="813006" y="139398"/>
                </a:lnTo>
                <a:lnTo>
                  <a:pt x="779185" y="108682"/>
                </a:lnTo>
                <a:lnTo>
                  <a:pt x="742522" y="81284"/>
                </a:lnTo>
                <a:lnTo>
                  <a:pt x="703255" y="57445"/>
                </a:lnTo>
                <a:lnTo>
                  <a:pt x="661624" y="37403"/>
                </a:lnTo>
                <a:lnTo>
                  <a:pt x="617868" y="21398"/>
                </a:lnTo>
                <a:lnTo>
                  <a:pt x="572228" y="9670"/>
                </a:lnTo>
                <a:lnTo>
                  <a:pt x="524942" y="2457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7916" y="5110734"/>
            <a:ext cx="36322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2917" y="5281676"/>
            <a:ext cx="1219581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通过功能模块复用集成，开</a:t>
            </a:r>
            <a:r>
              <a:rPr sz="3400" spc="-15" dirty="0">
                <a:latin typeface="微软雅黑"/>
                <a:cs typeface="微软雅黑"/>
              </a:rPr>
              <a:t>源</a:t>
            </a:r>
            <a:r>
              <a:rPr sz="3400" dirty="0">
                <a:latin typeface="微软雅黑"/>
                <a:cs typeface="微软雅黑"/>
              </a:rPr>
              <a:t>生态能再提</a:t>
            </a:r>
            <a:r>
              <a:rPr sz="3400" spc="-10" dirty="0">
                <a:latin typeface="微软雅黑"/>
                <a:cs typeface="微软雅黑"/>
              </a:rPr>
              <a:t>高</a:t>
            </a:r>
            <a:r>
              <a:rPr sz="3400" dirty="0">
                <a:latin typeface="微软雅黑"/>
                <a:cs typeface="微软雅黑"/>
              </a:rPr>
              <a:t>10倍左右的编程产量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2272" y="7419593"/>
            <a:ext cx="10895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Python</a:t>
            </a: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能带来</a:t>
            </a: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10</a:t>
            </a: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倍以上的编程产量提升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253" y="2088133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CC1717"/>
                </a:solidFill>
                <a:latin typeface="微软雅黑"/>
                <a:cs typeface="微软雅黑"/>
              </a:rPr>
              <a:t>语法简洁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744" y="368045"/>
            <a:ext cx="4904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P</a:t>
            </a:r>
            <a:r>
              <a:rPr sz="5200" spc="10" dirty="0">
                <a:latin typeface="微软雅黑"/>
                <a:cs typeface="微软雅黑"/>
              </a:rPr>
              <a:t>y</a:t>
            </a:r>
            <a:r>
              <a:rPr sz="5200" dirty="0">
                <a:latin typeface="微软雅黑"/>
                <a:cs typeface="微软雅黑"/>
              </a:rPr>
              <a:t>tho</a:t>
            </a:r>
            <a:r>
              <a:rPr sz="5200" spc="-5" dirty="0">
                <a:latin typeface="微软雅黑"/>
                <a:cs typeface="微软雅黑"/>
              </a:rPr>
              <a:t>n</a:t>
            </a:r>
            <a:r>
              <a:rPr sz="5200" dirty="0">
                <a:latin typeface="微软雅黑"/>
                <a:cs typeface="微软雅黑"/>
              </a:rPr>
              <a:t>语言特点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9766" y="2564891"/>
            <a:ext cx="12281153" cy="6032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33900" y="1723135"/>
            <a:ext cx="8665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C00000"/>
                </a:solidFill>
                <a:latin typeface="微软雅黑"/>
                <a:cs typeface="微软雅黑"/>
              </a:rPr>
              <a:t>工具决定思维：关注工具变革的力量！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744" y="368045"/>
            <a:ext cx="4904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P</a:t>
            </a:r>
            <a:r>
              <a:rPr sz="5200" spc="10" dirty="0">
                <a:latin typeface="微软雅黑"/>
                <a:cs typeface="微软雅黑"/>
              </a:rPr>
              <a:t>y</a:t>
            </a:r>
            <a:r>
              <a:rPr sz="5200" dirty="0">
                <a:latin typeface="微软雅黑"/>
                <a:cs typeface="微软雅黑"/>
              </a:rPr>
              <a:t>tho</a:t>
            </a:r>
            <a:r>
              <a:rPr sz="5200" spc="-5" dirty="0">
                <a:latin typeface="微软雅黑"/>
                <a:cs typeface="微软雅黑"/>
              </a:rPr>
              <a:t>n</a:t>
            </a:r>
            <a:r>
              <a:rPr sz="5200" dirty="0">
                <a:latin typeface="微软雅黑"/>
                <a:cs typeface="微软雅黑"/>
              </a:rPr>
              <a:t>语言特点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9961" y="2519933"/>
            <a:ext cx="7467600" cy="3553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3628" y="4590287"/>
            <a:ext cx="3221113" cy="3182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0132" y="7527128"/>
            <a:ext cx="3689985" cy="247015"/>
          </a:xfrm>
          <a:custGeom>
            <a:avLst/>
            <a:gdLst/>
            <a:ahLst/>
            <a:cxnLst/>
            <a:rect l="l" t="t" r="r" b="b"/>
            <a:pathLst>
              <a:path w="3689984" h="247015">
                <a:moveTo>
                  <a:pt x="3605199" y="123350"/>
                </a:moveTo>
                <a:lnTo>
                  <a:pt x="3452494" y="208186"/>
                </a:lnTo>
                <a:lnTo>
                  <a:pt x="3446226" y="213518"/>
                </a:lnTo>
                <a:lnTo>
                  <a:pt x="3442636" y="220553"/>
                </a:lnTo>
                <a:lnTo>
                  <a:pt x="3441975" y="228421"/>
                </a:lnTo>
                <a:lnTo>
                  <a:pt x="3444493" y="236253"/>
                </a:lnTo>
                <a:lnTo>
                  <a:pt x="3449770" y="242450"/>
                </a:lnTo>
                <a:lnTo>
                  <a:pt x="3456797" y="246016"/>
                </a:lnTo>
                <a:lnTo>
                  <a:pt x="3464657" y="246701"/>
                </a:lnTo>
                <a:lnTo>
                  <a:pt x="3472434" y="244254"/>
                </a:lnTo>
                <a:lnTo>
                  <a:pt x="3652964" y="143924"/>
                </a:lnTo>
                <a:lnTo>
                  <a:pt x="3647693" y="143924"/>
                </a:lnTo>
                <a:lnTo>
                  <a:pt x="3647693" y="141384"/>
                </a:lnTo>
                <a:lnTo>
                  <a:pt x="3637661" y="141384"/>
                </a:lnTo>
                <a:lnTo>
                  <a:pt x="3605199" y="123350"/>
                </a:lnTo>
                <a:close/>
              </a:path>
              <a:path w="3689984" h="247015">
                <a:moveTo>
                  <a:pt x="3568166" y="102776"/>
                </a:moveTo>
                <a:lnTo>
                  <a:pt x="0" y="102776"/>
                </a:lnTo>
                <a:lnTo>
                  <a:pt x="0" y="143924"/>
                </a:lnTo>
                <a:lnTo>
                  <a:pt x="3568166" y="143924"/>
                </a:lnTo>
                <a:lnTo>
                  <a:pt x="3605199" y="123350"/>
                </a:lnTo>
                <a:lnTo>
                  <a:pt x="3568166" y="102776"/>
                </a:lnTo>
                <a:close/>
              </a:path>
              <a:path w="3689984" h="247015">
                <a:moveTo>
                  <a:pt x="3652964" y="102776"/>
                </a:moveTo>
                <a:lnTo>
                  <a:pt x="3647693" y="102776"/>
                </a:lnTo>
                <a:lnTo>
                  <a:pt x="3647693" y="143924"/>
                </a:lnTo>
                <a:lnTo>
                  <a:pt x="3652964" y="143924"/>
                </a:lnTo>
                <a:lnTo>
                  <a:pt x="3689985" y="123350"/>
                </a:lnTo>
                <a:lnTo>
                  <a:pt x="3652964" y="102776"/>
                </a:lnTo>
                <a:close/>
              </a:path>
              <a:path w="3689984" h="247015">
                <a:moveTo>
                  <a:pt x="3637661" y="105316"/>
                </a:moveTo>
                <a:lnTo>
                  <a:pt x="3605199" y="123350"/>
                </a:lnTo>
                <a:lnTo>
                  <a:pt x="3637661" y="141384"/>
                </a:lnTo>
                <a:lnTo>
                  <a:pt x="3637661" y="105316"/>
                </a:lnTo>
                <a:close/>
              </a:path>
              <a:path w="3689984" h="247015">
                <a:moveTo>
                  <a:pt x="3647693" y="105316"/>
                </a:moveTo>
                <a:lnTo>
                  <a:pt x="3637661" y="105316"/>
                </a:lnTo>
                <a:lnTo>
                  <a:pt x="3637661" y="141384"/>
                </a:lnTo>
                <a:lnTo>
                  <a:pt x="3647693" y="141384"/>
                </a:lnTo>
                <a:lnTo>
                  <a:pt x="3647693" y="105316"/>
                </a:lnTo>
                <a:close/>
              </a:path>
              <a:path w="3689984" h="247015">
                <a:moveTo>
                  <a:pt x="3464657" y="0"/>
                </a:moveTo>
                <a:lnTo>
                  <a:pt x="3456797" y="684"/>
                </a:lnTo>
                <a:lnTo>
                  <a:pt x="3449770" y="4250"/>
                </a:lnTo>
                <a:lnTo>
                  <a:pt x="3444493" y="10447"/>
                </a:lnTo>
                <a:lnTo>
                  <a:pt x="3441975" y="18280"/>
                </a:lnTo>
                <a:lnTo>
                  <a:pt x="3442636" y="26148"/>
                </a:lnTo>
                <a:lnTo>
                  <a:pt x="3446226" y="33182"/>
                </a:lnTo>
                <a:lnTo>
                  <a:pt x="3452494" y="38514"/>
                </a:lnTo>
                <a:lnTo>
                  <a:pt x="3605199" y="123350"/>
                </a:lnTo>
                <a:lnTo>
                  <a:pt x="3637661" y="105316"/>
                </a:lnTo>
                <a:lnTo>
                  <a:pt x="3647693" y="105316"/>
                </a:lnTo>
                <a:lnTo>
                  <a:pt x="3647693" y="102776"/>
                </a:lnTo>
                <a:lnTo>
                  <a:pt x="3652964" y="102776"/>
                </a:lnTo>
                <a:lnTo>
                  <a:pt x="3472434" y="2446"/>
                </a:lnTo>
                <a:lnTo>
                  <a:pt x="346465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4007" y="6718045"/>
            <a:ext cx="1466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C00000"/>
                </a:solidFill>
                <a:latin typeface="微软雅黑"/>
                <a:cs typeface="微软雅黑"/>
              </a:rPr>
              <a:t>&gt;10x</a:t>
            </a:r>
            <a:endParaRPr sz="4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09150" y="2295161"/>
            <a:ext cx="5375910" cy="34778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4400" b="0" spc="-5" dirty="0">
                <a:solidFill>
                  <a:srgbClr val="000000"/>
                </a:solidFill>
                <a:latin typeface="微软雅黑"/>
                <a:cs typeface="微软雅黑"/>
              </a:rPr>
              <a:t>Python快速入门</a:t>
            </a:r>
            <a:endParaRPr sz="4400" dirty="0">
              <a:latin typeface="微软雅黑"/>
              <a:cs typeface="微软雅黑"/>
            </a:endParaRPr>
          </a:p>
          <a:p>
            <a:pPr marL="791845" marR="5080" indent="-508634">
              <a:lnSpc>
                <a:spcPct val="105000"/>
              </a:lnSpc>
              <a:spcBef>
                <a:spcPts val="955"/>
              </a:spcBef>
            </a:pPr>
            <a:r>
              <a:rPr sz="8000" spc="-5" dirty="0">
                <a:solidFill>
                  <a:srgbClr val="000000"/>
                </a:solidFill>
              </a:rPr>
              <a:t>计算生态与 超级语言</a:t>
            </a:r>
            <a:endParaRPr sz="8000" dirty="0"/>
          </a:p>
        </p:txBody>
      </p:sp>
      <p:sp>
        <p:nvSpPr>
          <p:cNvPr id="8" name="object 8"/>
          <p:cNvSpPr/>
          <p:nvPr/>
        </p:nvSpPr>
        <p:spPr>
          <a:xfrm>
            <a:off x="9540240" y="2116073"/>
            <a:ext cx="6075045" cy="3914775"/>
          </a:xfrm>
          <a:custGeom>
            <a:avLst/>
            <a:gdLst/>
            <a:ahLst/>
            <a:cxnLst/>
            <a:rect l="l" t="t" r="r" b="b"/>
            <a:pathLst>
              <a:path w="6075044" h="3914775">
                <a:moveTo>
                  <a:pt x="0" y="652399"/>
                </a:moveTo>
                <a:lnTo>
                  <a:pt x="1789" y="603711"/>
                </a:lnTo>
                <a:lnTo>
                  <a:pt x="7073" y="555994"/>
                </a:lnTo>
                <a:lnTo>
                  <a:pt x="15727" y="509376"/>
                </a:lnTo>
                <a:lnTo>
                  <a:pt x="27622" y="463981"/>
                </a:lnTo>
                <a:lnTo>
                  <a:pt x="42634" y="419937"/>
                </a:lnTo>
                <a:lnTo>
                  <a:pt x="60637" y="377368"/>
                </a:lnTo>
                <a:lnTo>
                  <a:pt x="81503" y="336402"/>
                </a:lnTo>
                <a:lnTo>
                  <a:pt x="105108" y="297165"/>
                </a:lnTo>
                <a:lnTo>
                  <a:pt x="131324" y="259783"/>
                </a:lnTo>
                <a:lnTo>
                  <a:pt x="160026" y="224381"/>
                </a:lnTo>
                <a:lnTo>
                  <a:pt x="191087" y="191087"/>
                </a:lnTo>
                <a:lnTo>
                  <a:pt x="224381" y="160026"/>
                </a:lnTo>
                <a:lnTo>
                  <a:pt x="259783" y="131324"/>
                </a:lnTo>
                <a:lnTo>
                  <a:pt x="297165" y="105108"/>
                </a:lnTo>
                <a:lnTo>
                  <a:pt x="336402" y="81503"/>
                </a:lnTo>
                <a:lnTo>
                  <a:pt x="377368" y="60637"/>
                </a:lnTo>
                <a:lnTo>
                  <a:pt x="419937" y="42634"/>
                </a:lnTo>
                <a:lnTo>
                  <a:pt x="463981" y="27622"/>
                </a:lnTo>
                <a:lnTo>
                  <a:pt x="509376" y="15727"/>
                </a:lnTo>
                <a:lnTo>
                  <a:pt x="555994" y="7073"/>
                </a:lnTo>
                <a:lnTo>
                  <a:pt x="603711" y="1789"/>
                </a:lnTo>
                <a:lnTo>
                  <a:pt x="652399" y="0"/>
                </a:lnTo>
                <a:lnTo>
                  <a:pt x="5422265" y="0"/>
                </a:lnTo>
                <a:lnTo>
                  <a:pt x="5470952" y="1789"/>
                </a:lnTo>
                <a:lnTo>
                  <a:pt x="5518669" y="7073"/>
                </a:lnTo>
                <a:lnTo>
                  <a:pt x="5565287" y="15727"/>
                </a:lnTo>
                <a:lnTo>
                  <a:pt x="5610682" y="27622"/>
                </a:lnTo>
                <a:lnTo>
                  <a:pt x="5654726" y="42634"/>
                </a:lnTo>
                <a:lnTo>
                  <a:pt x="5697295" y="60637"/>
                </a:lnTo>
                <a:lnTo>
                  <a:pt x="5738261" y="81503"/>
                </a:lnTo>
                <a:lnTo>
                  <a:pt x="5777498" y="105108"/>
                </a:lnTo>
                <a:lnTo>
                  <a:pt x="5814880" y="131324"/>
                </a:lnTo>
                <a:lnTo>
                  <a:pt x="5850282" y="160026"/>
                </a:lnTo>
                <a:lnTo>
                  <a:pt x="5883576" y="191087"/>
                </a:lnTo>
                <a:lnTo>
                  <a:pt x="5914637" y="224381"/>
                </a:lnTo>
                <a:lnTo>
                  <a:pt x="5943339" y="259783"/>
                </a:lnTo>
                <a:lnTo>
                  <a:pt x="5969555" y="297165"/>
                </a:lnTo>
                <a:lnTo>
                  <a:pt x="5993160" y="336402"/>
                </a:lnTo>
                <a:lnTo>
                  <a:pt x="6014026" y="377368"/>
                </a:lnTo>
                <a:lnTo>
                  <a:pt x="6032029" y="419937"/>
                </a:lnTo>
                <a:lnTo>
                  <a:pt x="6047041" y="463981"/>
                </a:lnTo>
                <a:lnTo>
                  <a:pt x="6058936" y="509376"/>
                </a:lnTo>
                <a:lnTo>
                  <a:pt x="6067590" y="555994"/>
                </a:lnTo>
                <a:lnTo>
                  <a:pt x="6072874" y="603711"/>
                </a:lnTo>
                <a:lnTo>
                  <a:pt x="6074663" y="652399"/>
                </a:lnTo>
                <a:lnTo>
                  <a:pt x="6074663" y="3261995"/>
                </a:lnTo>
                <a:lnTo>
                  <a:pt x="6072874" y="3310682"/>
                </a:lnTo>
                <a:lnTo>
                  <a:pt x="6067590" y="3358399"/>
                </a:lnTo>
                <a:lnTo>
                  <a:pt x="6058936" y="3405017"/>
                </a:lnTo>
                <a:lnTo>
                  <a:pt x="6047041" y="3450412"/>
                </a:lnTo>
                <a:lnTo>
                  <a:pt x="6032029" y="3494456"/>
                </a:lnTo>
                <a:lnTo>
                  <a:pt x="6014026" y="3537025"/>
                </a:lnTo>
                <a:lnTo>
                  <a:pt x="5993160" y="3577991"/>
                </a:lnTo>
                <a:lnTo>
                  <a:pt x="5969555" y="3617228"/>
                </a:lnTo>
                <a:lnTo>
                  <a:pt x="5943339" y="3654610"/>
                </a:lnTo>
                <a:lnTo>
                  <a:pt x="5914637" y="3690012"/>
                </a:lnTo>
                <a:lnTo>
                  <a:pt x="5883576" y="3723306"/>
                </a:lnTo>
                <a:lnTo>
                  <a:pt x="5850282" y="3754367"/>
                </a:lnTo>
                <a:lnTo>
                  <a:pt x="5814880" y="3783069"/>
                </a:lnTo>
                <a:lnTo>
                  <a:pt x="5777498" y="3809285"/>
                </a:lnTo>
                <a:lnTo>
                  <a:pt x="5738261" y="3832890"/>
                </a:lnTo>
                <a:lnTo>
                  <a:pt x="5697295" y="3853756"/>
                </a:lnTo>
                <a:lnTo>
                  <a:pt x="5654726" y="3871759"/>
                </a:lnTo>
                <a:lnTo>
                  <a:pt x="5610682" y="3886771"/>
                </a:lnTo>
                <a:lnTo>
                  <a:pt x="5565287" y="3898666"/>
                </a:lnTo>
                <a:lnTo>
                  <a:pt x="5518669" y="3907320"/>
                </a:lnTo>
                <a:lnTo>
                  <a:pt x="5470952" y="3912604"/>
                </a:lnTo>
                <a:lnTo>
                  <a:pt x="5422265" y="3914394"/>
                </a:lnTo>
                <a:lnTo>
                  <a:pt x="652399" y="3914394"/>
                </a:lnTo>
                <a:lnTo>
                  <a:pt x="603711" y="3912604"/>
                </a:lnTo>
                <a:lnTo>
                  <a:pt x="555994" y="3907320"/>
                </a:lnTo>
                <a:lnTo>
                  <a:pt x="509376" y="3898666"/>
                </a:lnTo>
                <a:lnTo>
                  <a:pt x="463981" y="3886771"/>
                </a:lnTo>
                <a:lnTo>
                  <a:pt x="419937" y="3871759"/>
                </a:lnTo>
                <a:lnTo>
                  <a:pt x="377368" y="3853756"/>
                </a:lnTo>
                <a:lnTo>
                  <a:pt x="336402" y="3832890"/>
                </a:lnTo>
                <a:lnTo>
                  <a:pt x="297165" y="3809285"/>
                </a:lnTo>
                <a:lnTo>
                  <a:pt x="259783" y="3783069"/>
                </a:lnTo>
                <a:lnTo>
                  <a:pt x="224381" y="3754367"/>
                </a:lnTo>
                <a:lnTo>
                  <a:pt x="191087" y="3723306"/>
                </a:lnTo>
                <a:lnTo>
                  <a:pt x="160026" y="3690012"/>
                </a:lnTo>
                <a:lnTo>
                  <a:pt x="131324" y="3654610"/>
                </a:lnTo>
                <a:lnTo>
                  <a:pt x="105108" y="3617228"/>
                </a:lnTo>
                <a:lnTo>
                  <a:pt x="81503" y="3577991"/>
                </a:lnTo>
                <a:lnTo>
                  <a:pt x="60637" y="3537025"/>
                </a:lnTo>
                <a:lnTo>
                  <a:pt x="42634" y="3494456"/>
                </a:lnTo>
                <a:lnTo>
                  <a:pt x="27622" y="3450412"/>
                </a:lnTo>
                <a:lnTo>
                  <a:pt x="15727" y="3405017"/>
                </a:lnTo>
                <a:lnTo>
                  <a:pt x="7073" y="3358399"/>
                </a:lnTo>
                <a:lnTo>
                  <a:pt x="1789" y="3310682"/>
                </a:lnTo>
                <a:lnTo>
                  <a:pt x="0" y="3261995"/>
                </a:lnTo>
                <a:lnTo>
                  <a:pt x="0" y="652399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72929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计算生态：自由软件时代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833" y="3464813"/>
            <a:ext cx="5563849" cy="441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6765" y="659472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6765" y="659472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43447" y="1953513"/>
            <a:ext cx="7806690" cy="396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微软雅黑"/>
                <a:cs typeface="微软雅黑"/>
              </a:rPr>
              <a:t>从开源运动说起</a:t>
            </a:r>
            <a:r>
              <a:rPr sz="5400" b="1" dirty="0">
                <a:latin typeface="微软雅黑"/>
                <a:cs typeface="微软雅黑"/>
              </a:rPr>
              <a:t>…</a:t>
            </a:r>
            <a:endParaRPr sz="5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800">
              <a:latin typeface="Times New Roman"/>
              <a:cs typeface="Times New Roman"/>
            </a:endParaRPr>
          </a:p>
          <a:p>
            <a:pPr marL="1926589">
              <a:lnSpc>
                <a:spcPct val="100000"/>
              </a:lnSpc>
              <a:tabLst>
                <a:tab pos="5561965" algn="l"/>
              </a:tabLst>
            </a:pPr>
            <a:r>
              <a:rPr sz="4000" b="1" spc="-5" dirty="0">
                <a:latin typeface="微软雅黑"/>
                <a:cs typeface="微软雅黑"/>
              </a:rPr>
              <a:t>Richa</a:t>
            </a:r>
            <a:r>
              <a:rPr sz="4000" b="1" spc="-25" dirty="0">
                <a:latin typeface="微软雅黑"/>
                <a:cs typeface="微软雅黑"/>
              </a:rPr>
              <a:t>r</a:t>
            </a:r>
            <a:r>
              <a:rPr sz="4000" b="1" dirty="0">
                <a:latin typeface="微软雅黑"/>
                <a:cs typeface="微软雅黑"/>
              </a:rPr>
              <a:t>d	</a:t>
            </a:r>
            <a:r>
              <a:rPr sz="4000" b="1" spc="-5" dirty="0">
                <a:latin typeface="微软雅黑"/>
                <a:cs typeface="微软雅黑"/>
              </a:rPr>
              <a:t>GN</a:t>
            </a:r>
            <a:r>
              <a:rPr sz="4000" b="1" dirty="0">
                <a:latin typeface="微软雅黑"/>
                <a:cs typeface="微软雅黑"/>
              </a:rPr>
              <a:t>U通用</a:t>
            </a:r>
            <a:endParaRPr sz="4000">
              <a:latin typeface="微软雅黑"/>
              <a:cs typeface="微软雅黑"/>
            </a:endParaRPr>
          </a:p>
          <a:p>
            <a:pPr marL="1168400" algn="ctr">
              <a:lnSpc>
                <a:spcPct val="100000"/>
              </a:lnSpc>
              <a:tabLst>
                <a:tab pos="5549265" algn="l"/>
              </a:tabLst>
            </a:pPr>
            <a:r>
              <a:rPr sz="4000" b="1" spc="-20" dirty="0">
                <a:latin typeface="微软雅黑"/>
                <a:cs typeface="微软雅黑"/>
              </a:rPr>
              <a:t>Stallman</a:t>
            </a:r>
            <a:r>
              <a:rPr sz="4000" b="1" spc="-5" dirty="0">
                <a:latin typeface="微软雅黑"/>
                <a:cs typeface="微软雅黑"/>
              </a:rPr>
              <a:t>启</a:t>
            </a:r>
            <a:r>
              <a:rPr sz="4000" b="1" dirty="0">
                <a:latin typeface="微软雅黑"/>
                <a:cs typeface="微软雅黑"/>
              </a:rPr>
              <a:t>动	许可协议</a:t>
            </a:r>
            <a:endParaRPr sz="4000">
              <a:latin typeface="微软雅黑"/>
              <a:cs typeface="微软雅黑"/>
            </a:endParaRPr>
          </a:p>
          <a:p>
            <a:pPr marL="1160780" algn="ctr">
              <a:lnSpc>
                <a:spcPct val="100000"/>
              </a:lnSpc>
              <a:spcBef>
                <a:spcPts val="5"/>
              </a:spcBef>
              <a:tabLst>
                <a:tab pos="5549265" algn="l"/>
              </a:tabLst>
            </a:pPr>
            <a:r>
              <a:rPr sz="4000" b="1" spc="-5" dirty="0">
                <a:latin typeface="微软雅黑"/>
                <a:cs typeface="微软雅黑"/>
              </a:rPr>
              <a:t>GNU</a:t>
            </a:r>
            <a:r>
              <a:rPr sz="4000" b="1" dirty="0">
                <a:latin typeface="微软雅黑"/>
                <a:cs typeface="微软雅黑"/>
              </a:rPr>
              <a:t>项目	诞生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61317" y="6600825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212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3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2" y="360426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5" y="180213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61317" y="6600825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180213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2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5" y="180213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2" y="360426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3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10550" y="7515097"/>
            <a:ext cx="861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1983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29033" y="7515097"/>
            <a:ext cx="861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1989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0531" y="674255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200"/>
                </a:lnTo>
                <a:lnTo>
                  <a:pt x="3222117" y="47625"/>
                </a:lnTo>
                <a:lnTo>
                  <a:pt x="3177667" y="47625"/>
                </a:lnTo>
                <a:lnTo>
                  <a:pt x="3177667" y="28575"/>
                </a:lnTo>
                <a:lnTo>
                  <a:pt x="3222117" y="28575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7" y="47625"/>
                </a:lnTo>
                <a:lnTo>
                  <a:pt x="3164967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7" y="28575"/>
                </a:lnTo>
                <a:lnTo>
                  <a:pt x="3177667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21743" y="674255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6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6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6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6" y="47625"/>
                </a:lnTo>
                <a:lnTo>
                  <a:pt x="3241166" y="38100"/>
                </a:lnTo>
                <a:lnTo>
                  <a:pt x="3222116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861441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计算生态：开源生态逐步建立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3447" y="1953513"/>
            <a:ext cx="5487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微软雅黑"/>
                <a:cs typeface="微软雅黑"/>
              </a:rPr>
              <a:t>从开源运动说起</a:t>
            </a:r>
            <a:r>
              <a:rPr sz="5400" b="1" dirty="0">
                <a:latin typeface="微软雅黑"/>
                <a:cs typeface="微软雅黑"/>
              </a:rPr>
              <a:t>…</a:t>
            </a:r>
            <a:endParaRPr sz="5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833" y="3464813"/>
            <a:ext cx="5563849" cy="441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1642" y="3986021"/>
            <a:ext cx="31978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964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Linus</a:t>
            </a:r>
            <a:endParaRPr sz="4000">
              <a:latin typeface="微软雅黑"/>
              <a:cs typeface="微软雅黑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-400" dirty="0">
                <a:latin typeface="微软雅黑"/>
                <a:cs typeface="微软雅黑"/>
              </a:rPr>
              <a:t>T</a:t>
            </a:r>
            <a:r>
              <a:rPr sz="4000" b="1" spc="-5" dirty="0">
                <a:latin typeface="微软雅黑"/>
                <a:cs typeface="微软雅黑"/>
              </a:rPr>
              <a:t>o</a:t>
            </a:r>
            <a:r>
              <a:rPr sz="4000" b="1" spc="165" dirty="0">
                <a:latin typeface="微软雅黑"/>
                <a:cs typeface="微软雅黑"/>
              </a:rPr>
              <a:t>r</a:t>
            </a:r>
            <a:r>
              <a:rPr sz="4000" b="1" spc="-60" dirty="0">
                <a:latin typeface="微软雅黑"/>
                <a:cs typeface="微软雅黑"/>
              </a:rPr>
              <a:t>v</a:t>
            </a:r>
            <a:r>
              <a:rPr sz="4000" b="1" spc="-5" dirty="0">
                <a:latin typeface="微软雅黑"/>
                <a:cs typeface="微软雅黑"/>
              </a:rPr>
              <a:t>alds</a:t>
            </a:r>
            <a:r>
              <a:rPr sz="4000" b="1" dirty="0">
                <a:latin typeface="微软雅黑"/>
                <a:cs typeface="微软雅黑"/>
              </a:rPr>
              <a:t>发布 </a:t>
            </a:r>
            <a:r>
              <a:rPr sz="4000" b="1" spc="-5" dirty="0">
                <a:latin typeface="微软雅黑"/>
                <a:cs typeface="微软雅黑"/>
              </a:rPr>
              <a:t>了Linux内核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6765" y="659472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06765" y="659472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96066" y="4064000"/>
            <a:ext cx="30765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网景浏览器开 源，产生了 </a:t>
            </a:r>
            <a:r>
              <a:rPr sz="4000" b="1" spc="-5" dirty="0">
                <a:latin typeface="微软雅黑"/>
                <a:cs typeface="微软雅黑"/>
              </a:rPr>
              <a:t>Mozilla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61317" y="6600825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212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3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2" y="360426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5" y="180213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1317" y="6600825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180213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2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5" y="180213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2" y="360426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3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0550" y="7515097"/>
            <a:ext cx="861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1991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29033" y="7515097"/>
            <a:ext cx="861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1998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20531" y="674255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200"/>
                </a:lnTo>
                <a:lnTo>
                  <a:pt x="3222117" y="47625"/>
                </a:lnTo>
                <a:lnTo>
                  <a:pt x="3177667" y="47625"/>
                </a:lnTo>
                <a:lnTo>
                  <a:pt x="3177667" y="28575"/>
                </a:lnTo>
                <a:lnTo>
                  <a:pt x="3222117" y="28575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7" y="47625"/>
                </a:lnTo>
                <a:lnTo>
                  <a:pt x="3164967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7" y="28575"/>
                </a:lnTo>
                <a:lnTo>
                  <a:pt x="3177667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21743" y="674255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6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6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6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6" y="47625"/>
                </a:lnTo>
                <a:lnTo>
                  <a:pt x="3241166" y="38100"/>
                </a:lnTo>
                <a:lnTo>
                  <a:pt x="3222116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1968" y="6742556"/>
            <a:ext cx="1035050" cy="76200"/>
          </a:xfrm>
          <a:custGeom>
            <a:avLst/>
            <a:gdLst/>
            <a:ahLst/>
            <a:cxnLst/>
            <a:rect l="l" t="t" r="r" b="b"/>
            <a:pathLst>
              <a:path w="1035050" h="76200">
                <a:moveTo>
                  <a:pt x="958850" y="0"/>
                </a:moveTo>
                <a:lnTo>
                  <a:pt x="958850" y="76200"/>
                </a:lnTo>
                <a:lnTo>
                  <a:pt x="1016000" y="47625"/>
                </a:lnTo>
                <a:lnTo>
                  <a:pt x="971550" y="47625"/>
                </a:lnTo>
                <a:lnTo>
                  <a:pt x="971550" y="28575"/>
                </a:lnTo>
                <a:lnTo>
                  <a:pt x="1016000" y="28575"/>
                </a:lnTo>
                <a:lnTo>
                  <a:pt x="958850" y="0"/>
                </a:lnTo>
                <a:close/>
              </a:path>
              <a:path w="1035050" h="76200">
                <a:moveTo>
                  <a:pt x="95885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958850" y="47625"/>
                </a:lnTo>
                <a:lnTo>
                  <a:pt x="958850" y="28575"/>
                </a:lnTo>
                <a:close/>
              </a:path>
              <a:path w="1035050" h="76200">
                <a:moveTo>
                  <a:pt x="1016000" y="28575"/>
                </a:moveTo>
                <a:lnTo>
                  <a:pt x="971550" y="28575"/>
                </a:lnTo>
                <a:lnTo>
                  <a:pt x="971550" y="47625"/>
                </a:lnTo>
                <a:lnTo>
                  <a:pt x="1016000" y="47625"/>
                </a:lnTo>
                <a:lnTo>
                  <a:pt x="1035050" y="38100"/>
                </a:lnTo>
                <a:lnTo>
                  <a:pt x="1016000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861441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计算生态：计算生态深入演化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9128" y="7264654"/>
            <a:ext cx="4703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/>
                <a:cs typeface="微软雅黑"/>
              </a:rPr>
              <a:t>1991, Linus</a:t>
            </a:r>
            <a:r>
              <a:rPr sz="3600" b="1" spc="-80" dirty="0">
                <a:latin typeface="微软雅黑"/>
                <a:cs typeface="微软雅黑"/>
              </a:rPr>
              <a:t> </a:t>
            </a:r>
            <a:r>
              <a:rPr sz="3600" b="1" spc="-35" dirty="0">
                <a:latin typeface="微软雅黑"/>
                <a:cs typeface="微软雅黑"/>
              </a:rPr>
              <a:t>Torvalds</a:t>
            </a:r>
            <a:endParaRPr sz="3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CC1717"/>
                </a:solidFill>
                <a:latin typeface="微软雅黑"/>
                <a:cs typeface="微软雅黑"/>
              </a:rPr>
              <a:t>集市模式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5726" y="7264654"/>
            <a:ext cx="5297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/>
                <a:cs typeface="微软雅黑"/>
              </a:rPr>
              <a:t>1983, </a:t>
            </a:r>
            <a:r>
              <a:rPr sz="3600" b="1" spc="-10" dirty="0">
                <a:latin typeface="微软雅黑"/>
                <a:cs typeface="微软雅黑"/>
              </a:rPr>
              <a:t>Richard</a:t>
            </a:r>
            <a:r>
              <a:rPr sz="3600" b="1" spc="-65" dirty="0">
                <a:latin typeface="微软雅黑"/>
                <a:cs typeface="微软雅黑"/>
              </a:rPr>
              <a:t> </a:t>
            </a:r>
            <a:r>
              <a:rPr sz="3600" b="1" spc="-20" dirty="0">
                <a:latin typeface="微软雅黑"/>
                <a:cs typeface="微软雅黑"/>
              </a:rPr>
              <a:t>Stallman</a:t>
            </a:r>
            <a:endParaRPr sz="3600">
              <a:latin typeface="微软雅黑"/>
              <a:cs typeface="微软雅黑"/>
            </a:endParaRPr>
          </a:p>
          <a:p>
            <a:pPr marL="1270" algn="ctr">
              <a:lnSpc>
                <a:spcPct val="100000"/>
              </a:lnSpc>
            </a:pPr>
            <a:r>
              <a:rPr sz="3600" b="1" dirty="0">
                <a:solidFill>
                  <a:srgbClr val="CC1717"/>
                </a:solidFill>
                <a:latin typeface="微软雅黑"/>
                <a:cs typeface="微软雅黑"/>
              </a:rPr>
              <a:t>大教堂模式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1416" y="6843776"/>
            <a:ext cx="1109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30" dirty="0">
                <a:solidFill>
                  <a:srgbClr val="C00000"/>
                </a:solidFill>
                <a:latin typeface="微软雅黑"/>
                <a:cs typeface="微软雅黑"/>
              </a:rPr>
              <a:t>V</a:t>
            </a:r>
            <a:r>
              <a:rPr sz="4800" b="1" dirty="0">
                <a:solidFill>
                  <a:srgbClr val="C00000"/>
                </a:solidFill>
                <a:latin typeface="微软雅黑"/>
                <a:cs typeface="微软雅黑"/>
              </a:rPr>
              <a:t>.S.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73895" y="2116835"/>
            <a:ext cx="7652765" cy="4548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4796" y="2103881"/>
            <a:ext cx="7495794" cy="4528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650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计算生态：定义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585" y="2228849"/>
            <a:ext cx="9680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开源思想深入演化和发展，形成了计</a:t>
            </a:r>
            <a:r>
              <a:rPr sz="4000" b="1" spc="-20" dirty="0">
                <a:latin typeface="微软雅黑"/>
                <a:cs typeface="微软雅黑"/>
              </a:rPr>
              <a:t>算</a:t>
            </a:r>
            <a:r>
              <a:rPr sz="4000" b="1" dirty="0">
                <a:latin typeface="微软雅黑"/>
                <a:cs typeface="微软雅黑"/>
              </a:rPr>
              <a:t>生态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838" y="4108952"/>
            <a:ext cx="4756404" cy="2739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8957" y="4402835"/>
            <a:ext cx="100844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C1717"/>
                </a:solidFill>
                <a:latin typeface="微软雅黑"/>
                <a:cs typeface="微软雅黑"/>
              </a:rPr>
              <a:t>计算生态</a:t>
            </a:r>
            <a:r>
              <a:rPr sz="3600" b="1" dirty="0">
                <a:latin typeface="微软雅黑"/>
                <a:cs typeface="微软雅黑"/>
              </a:rPr>
              <a:t>以开源项目为组织形式，充分利用“共 识原则”和“社会利他”组织人员，在竞争发展、 相互依存和迅速更迭中完成信息技术的更新换代， 形成了技术的自我演化路径。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9715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计算生态：三个特点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633" y="2612135"/>
            <a:ext cx="11196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微软雅黑"/>
                <a:cs typeface="微软雅黑"/>
              </a:rPr>
              <a:t>没有顶层设计、以功能为单位、具备三个特点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181" y="4395464"/>
            <a:ext cx="5040630" cy="2904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6733" y="4323587"/>
            <a:ext cx="5533643" cy="3212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9806" y="4229861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66023" y="4419853"/>
            <a:ext cx="175387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竞争发展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9806" y="5574791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38769" y="5764529"/>
            <a:ext cx="175387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相互依存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0661" y="691895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49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499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49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15556" y="4283455"/>
            <a:ext cx="372745" cy="3406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  <a:p>
            <a:pPr marL="21590">
              <a:lnSpc>
                <a:spcPct val="100000"/>
              </a:lnSpc>
              <a:spcBef>
                <a:spcPts val="518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190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9880" y="7108952"/>
            <a:ext cx="175387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迅速更迭</a:t>
            </a:r>
            <a:endParaRPr sz="3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904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sz="5200" b="0" spc="10" dirty="0">
                <a:solidFill>
                  <a:srgbClr val="000000"/>
                </a:solidFill>
                <a:latin typeface="微软雅黑"/>
                <a:cs typeface="微软雅黑"/>
              </a:rPr>
              <a:t>y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tho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计算生态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8646" y="2484119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49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8646" y="382828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49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499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0263" y="517321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8720" y="5362955"/>
            <a:ext cx="95275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第三方库之间相互关联使用，</a:t>
            </a:r>
            <a:r>
              <a:rPr sz="3400" spc="-15" dirty="0">
                <a:latin typeface="微软雅黑"/>
                <a:cs typeface="微软雅黑"/>
              </a:rPr>
              <a:t>依</a:t>
            </a:r>
            <a:r>
              <a:rPr sz="3400" dirty="0">
                <a:latin typeface="微软雅黑"/>
                <a:cs typeface="微软雅黑"/>
              </a:rPr>
              <a:t>存发展或逐</a:t>
            </a:r>
            <a:r>
              <a:rPr sz="3400" spc="-15" dirty="0">
                <a:latin typeface="微软雅黑"/>
                <a:cs typeface="微软雅黑"/>
              </a:rPr>
              <a:t>级</a:t>
            </a:r>
            <a:r>
              <a:rPr sz="3400" dirty="0">
                <a:latin typeface="微软雅黑"/>
                <a:cs typeface="微软雅黑"/>
              </a:rPr>
              <a:t>封装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0263" y="6517385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60" indent="-814069">
              <a:lnSpc>
                <a:spcPts val="4400"/>
              </a:lnSpc>
              <a:buClr>
                <a:srgbClr val="FFFFFF"/>
              </a:buClr>
              <a:buSzPct val="132352"/>
              <a:buAutoNum type="arabicPlain"/>
              <a:tabLst>
                <a:tab pos="835660" algn="l"/>
                <a:tab pos="836294" algn="l"/>
              </a:tabLst>
            </a:pPr>
            <a:r>
              <a:rPr sz="3400" dirty="0"/>
              <a:t>以开源项目为形式，提供了超</a:t>
            </a:r>
            <a:r>
              <a:rPr sz="3400" spc="-10" dirty="0"/>
              <a:t>过</a:t>
            </a:r>
            <a:r>
              <a:rPr sz="3400" dirty="0"/>
              <a:t>14万个第三方库</a:t>
            </a:r>
            <a:endParaRPr sz="3400"/>
          </a:p>
          <a:p>
            <a:pPr marL="835660" indent="-814069">
              <a:lnSpc>
                <a:spcPct val="100000"/>
              </a:lnSpc>
              <a:spcBef>
                <a:spcPts val="5185"/>
              </a:spcBef>
              <a:buClr>
                <a:srgbClr val="FFFFFF"/>
              </a:buClr>
              <a:buSzPct val="132352"/>
              <a:buAutoNum type="arabicPlain"/>
              <a:tabLst>
                <a:tab pos="835660" algn="l"/>
                <a:tab pos="836294" algn="l"/>
              </a:tabLst>
            </a:pPr>
            <a:r>
              <a:rPr sz="3400" dirty="0"/>
              <a:t>开源项目的建设经过野蛮生长</a:t>
            </a:r>
            <a:r>
              <a:rPr sz="3400" spc="-15" dirty="0"/>
              <a:t>和</a:t>
            </a:r>
            <a:r>
              <a:rPr sz="3400" dirty="0"/>
              <a:t>自然选择，</a:t>
            </a:r>
            <a:r>
              <a:rPr sz="3400" spc="-15" dirty="0"/>
              <a:t>高</a:t>
            </a:r>
            <a:r>
              <a:rPr sz="3400" dirty="0"/>
              <a:t>质量库众多</a:t>
            </a:r>
            <a:endParaRPr sz="3400"/>
          </a:p>
          <a:p>
            <a:pPr marL="12700">
              <a:lnSpc>
                <a:spcPct val="100000"/>
              </a:lnSpc>
              <a:spcBef>
                <a:spcPts val="5190"/>
              </a:spcBef>
            </a:pPr>
            <a:r>
              <a:rPr sz="4500" spc="20" dirty="0">
                <a:solidFill>
                  <a:srgbClr val="FFFFFF"/>
                </a:solidFill>
              </a:rPr>
              <a:t>3</a:t>
            </a:r>
            <a:endParaRPr sz="4500"/>
          </a:p>
          <a:p>
            <a:pPr marL="12700">
              <a:lnSpc>
                <a:spcPct val="100000"/>
              </a:lnSpc>
              <a:spcBef>
                <a:spcPts val="5185"/>
              </a:spcBef>
            </a:pPr>
            <a:r>
              <a:rPr sz="4500" spc="20" dirty="0">
                <a:solidFill>
                  <a:srgbClr val="FFFFFF"/>
                </a:solidFill>
              </a:rPr>
              <a:t>4</a:t>
            </a:r>
            <a:endParaRPr sz="4500"/>
          </a:p>
        </p:txBody>
      </p:sp>
      <p:sp>
        <p:nvSpPr>
          <p:cNvPr id="10" name="object 10"/>
          <p:cNvSpPr txBox="1"/>
          <p:nvPr/>
        </p:nvSpPr>
        <p:spPr>
          <a:xfrm>
            <a:off x="2458720" y="6707631"/>
            <a:ext cx="1141920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Python社区庞大，新技术</a:t>
            </a:r>
            <a:r>
              <a:rPr sz="3400" spc="-15" dirty="0">
                <a:latin typeface="微软雅黑"/>
                <a:cs typeface="微软雅黑"/>
              </a:rPr>
              <a:t>更</a:t>
            </a:r>
            <a:r>
              <a:rPr sz="3400" dirty="0">
                <a:latin typeface="微软雅黑"/>
                <a:cs typeface="微软雅黑"/>
              </a:rPr>
              <a:t>迭迅速，已</a:t>
            </a:r>
            <a:r>
              <a:rPr sz="3400" spc="-15" dirty="0">
                <a:latin typeface="微软雅黑"/>
                <a:cs typeface="微软雅黑"/>
              </a:rPr>
              <a:t>经</a:t>
            </a:r>
            <a:r>
              <a:rPr sz="3400" dirty="0">
                <a:latin typeface="微软雅黑"/>
                <a:cs typeface="微软雅黑"/>
              </a:rPr>
              <a:t>成为计算生</a:t>
            </a:r>
            <a:r>
              <a:rPr sz="3400" spc="-15" dirty="0">
                <a:latin typeface="微软雅黑"/>
                <a:cs typeface="微软雅黑"/>
              </a:rPr>
              <a:t>态</a:t>
            </a:r>
            <a:r>
              <a:rPr sz="3400" dirty="0">
                <a:latin typeface="微软雅黑"/>
                <a:cs typeface="微软雅黑"/>
              </a:rPr>
              <a:t>主流</a:t>
            </a:r>
            <a:endParaRPr sz="3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单元开篇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2194" y="2388361"/>
            <a:ext cx="6145530" cy="4538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30990" y="3670046"/>
            <a:ext cx="33312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(3)</a:t>
            </a:r>
            <a:r>
              <a:rPr sz="2800" b="1" spc="-75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Python</a:t>
            </a:r>
            <a:r>
              <a:rPr sz="2800" b="1" dirty="0">
                <a:latin typeface="微软雅黑"/>
                <a:cs typeface="微软雅黑"/>
              </a:rPr>
              <a:t>语言特点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9973" y="5649976"/>
            <a:ext cx="3830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(4)</a:t>
            </a:r>
            <a:r>
              <a:rPr sz="2800" b="1" spc="-80" dirty="0">
                <a:latin typeface="微软雅黑"/>
                <a:cs typeface="微软雅黑"/>
              </a:rPr>
              <a:t> </a:t>
            </a:r>
            <a:r>
              <a:rPr sz="2800" b="1" dirty="0">
                <a:latin typeface="微软雅黑"/>
                <a:cs typeface="微软雅黑"/>
              </a:rPr>
              <a:t>计算生态与超级语言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5542" y="3670046"/>
            <a:ext cx="2406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(2)</a:t>
            </a:r>
            <a:r>
              <a:rPr sz="2800" b="1" spc="-90" dirty="0">
                <a:latin typeface="微软雅黑"/>
                <a:cs typeface="微软雅黑"/>
              </a:rPr>
              <a:t> </a:t>
            </a:r>
            <a:r>
              <a:rPr sz="2800" b="1" dirty="0">
                <a:latin typeface="微软雅黑"/>
                <a:cs typeface="微软雅黑"/>
              </a:rPr>
              <a:t>编译与解释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6963" y="5650991"/>
            <a:ext cx="3474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(1)</a:t>
            </a:r>
            <a:r>
              <a:rPr sz="2800" b="1" spc="-85" dirty="0">
                <a:latin typeface="微软雅黑"/>
                <a:cs typeface="微软雅黑"/>
              </a:rPr>
              <a:t> </a:t>
            </a:r>
            <a:r>
              <a:rPr sz="2800" b="1" dirty="0">
                <a:latin typeface="微软雅黑"/>
                <a:cs typeface="微软雅黑"/>
              </a:rPr>
              <a:t>演进中的编程语言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3394" y="7655052"/>
            <a:ext cx="7705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不容错过的</a:t>
            </a:r>
            <a:r>
              <a:rPr sz="4800" b="1" spc="-5" dirty="0">
                <a:latin typeface="微软雅黑"/>
                <a:cs typeface="微软雅黑"/>
              </a:rPr>
              <a:t>Pytho</a:t>
            </a:r>
            <a:r>
              <a:rPr sz="4800" b="1" spc="10" dirty="0">
                <a:latin typeface="微软雅黑"/>
                <a:cs typeface="微软雅黑"/>
              </a:rPr>
              <a:t>n</a:t>
            </a:r>
            <a:r>
              <a:rPr sz="4800" b="1" dirty="0">
                <a:latin typeface="微软雅黑"/>
                <a:cs typeface="微软雅黑"/>
              </a:rPr>
              <a:t>语言概述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744" y="368045"/>
            <a:ext cx="4904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P</a:t>
            </a:r>
            <a:r>
              <a:rPr sz="5200" spc="10" dirty="0">
                <a:latin typeface="微软雅黑"/>
                <a:cs typeface="微软雅黑"/>
              </a:rPr>
              <a:t>y</a:t>
            </a:r>
            <a:r>
              <a:rPr sz="5200" dirty="0">
                <a:latin typeface="微软雅黑"/>
                <a:cs typeface="微软雅黑"/>
              </a:rPr>
              <a:t>tho</a:t>
            </a:r>
            <a:r>
              <a:rPr sz="5200" spc="-5" dirty="0">
                <a:latin typeface="微软雅黑"/>
                <a:cs typeface="微软雅黑"/>
              </a:rPr>
              <a:t>n</a:t>
            </a:r>
            <a:r>
              <a:rPr sz="5200" dirty="0">
                <a:latin typeface="微软雅黑"/>
                <a:cs typeface="微软雅黑"/>
              </a:rPr>
              <a:t>计算生态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7111" y="4510277"/>
            <a:ext cx="4565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API</a:t>
            </a:r>
            <a:r>
              <a:rPr sz="4800" b="1" spc="-55" dirty="0">
                <a:solidFill>
                  <a:srgbClr val="1E1E1E"/>
                </a:solidFill>
                <a:latin typeface="微软雅黑"/>
                <a:cs typeface="微软雅黑"/>
              </a:rPr>
              <a:t> </a:t>
            </a: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!=</a:t>
            </a:r>
            <a:r>
              <a:rPr sz="4800" b="1" spc="-50" dirty="0">
                <a:solidFill>
                  <a:srgbClr val="1E1E1E"/>
                </a:solidFill>
                <a:latin typeface="微软雅黑"/>
                <a:cs typeface="微软雅黑"/>
              </a:rPr>
              <a:t> </a:t>
            </a: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计算生态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744" y="368045"/>
            <a:ext cx="4904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P</a:t>
            </a:r>
            <a:r>
              <a:rPr sz="5200" spc="10" dirty="0">
                <a:latin typeface="微软雅黑"/>
                <a:cs typeface="微软雅黑"/>
              </a:rPr>
              <a:t>y</a:t>
            </a:r>
            <a:r>
              <a:rPr sz="5200" dirty="0">
                <a:latin typeface="微软雅黑"/>
                <a:cs typeface="微软雅黑"/>
              </a:rPr>
              <a:t>tho</a:t>
            </a:r>
            <a:r>
              <a:rPr sz="5200" spc="-5" dirty="0">
                <a:latin typeface="微软雅黑"/>
                <a:cs typeface="微软雅黑"/>
              </a:rPr>
              <a:t>n</a:t>
            </a:r>
            <a:r>
              <a:rPr sz="5200" dirty="0">
                <a:latin typeface="微软雅黑"/>
                <a:cs typeface="微软雅黑"/>
              </a:rPr>
              <a:t>计算生态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9255" y="4497323"/>
            <a:ext cx="73412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理解、运用和构</a:t>
            </a:r>
            <a:r>
              <a:rPr sz="4800" b="1" dirty="0">
                <a:solidFill>
                  <a:srgbClr val="1E1E1E"/>
                </a:solidFill>
                <a:latin typeface="微软雅黑"/>
                <a:cs typeface="微软雅黑"/>
              </a:rPr>
              <a:t>建</a:t>
            </a:r>
            <a:r>
              <a:rPr sz="4800" b="1" spc="-5" dirty="0">
                <a:solidFill>
                  <a:srgbClr val="1E1E1E"/>
                </a:solidFill>
                <a:latin typeface="微软雅黑"/>
                <a:cs typeface="微软雅黑"/>
              </a:rPr>
              <a:t>计算生态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650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编程语言的演进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3447" y="1953513"/>
            <a:ext cx="5487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微软雅黑"/>
                <a:cs typeface="微软雅黑"/>
              </a:rPr>
              <a:t>编程语言的种类</a:t>
            </a:r>
            <a:r>
              <a:rPr sz="5400" b="1" dirty="0">
                <a:latin typeface="微软雅黑"/>
                <a:cs typeface="微软雅黑"/>
              </a:rPr>
              <a:t>…</a:t>
            </a:r>
            <a:endParaRPr sz="5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0561" y="421589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机器语言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470" y="674408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2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4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6" y="179832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6470" y="6744080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2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6" y="179832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4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2367" y="4213352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汇编语言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784" y="6750177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3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6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3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1784" y="6750177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3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3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6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3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0236" y="6892670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6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6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6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6" y="47625"/>
                </a:lnTo>
                <a:lnTo>
                  <a:pt x="3241166" y="38100"/>
                </a:lnTo>
                <a:lnTo>
                  <a:pt x="3222116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1448" y="6892670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200"/>
                </a:lnTo>
                <a:lnTo>
                  <a:pt x="3222117" y="47625"/>
                </a:lnTo>
                <a:lnTo>
                  <a:pt x="3177667" y="47625"/>
                </a:lnTo>
                <a:lnTo>
                  <a:pt x="3177667" y="28575"/>
                </a:lnTo>
                <a:lnTo>
                  <a:pt x="3222117" y="28575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7" y="47625"/>
                </a:lnTo>
                <a:lnTo>
                  <a:pt x="3164967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7" y="28575"/>
                </a:lnTo>
                <a:lnTo>
                  <a:pt x="3177667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93580" y="4213352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高级语言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62996" y="6750177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3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6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3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62996" y="6750177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3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3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6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3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22660" y="6892670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200"/>
                </a:lnTo>
                <a:lnTo>
                  <a:pt x="3222117" y="47625"/>
                </a:lnTo>
                <a:lnTo>
                  <a:pt x="3177667" y="47625"/>
                </a:lnTo>
                <a:lnTo>
                  <a:pt x="3177667" y="28575"/>
                </a:lnTo>
                <a:lnTo>
                  <a:pt x="3222117" y="28575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7" y="47625"/>
                </a:lnTo>
                <a:lnTo>
                  <a:pt x="3164967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7" y="28575"/>
                </a:lnTo>
                <a:lnTo>
                  <a:pt x="3177667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0938" y="5288483"/>
            <a:ext cx="2032000" cy="148844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11010010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00111011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9778" y="5526785"/>
            <a:ext cx="3176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8700" algn="l"/>
              </a:tabLst>
            </a:pP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add	2, 3,</a:t>
            </a:r>
            <a:r>
              <a:rPr sz="3200" b="1" spc="-65" dirty="0">
                <a:solidFill>
                  <a:srgbClr val="CC1717"/>
                </a:solidFill>
                <a:latin typeface="微软雅黑"/>
                <a:cs typeface="微软雅黑"/>
              </a:rPr>
              <a:t> </a:t>
            </a:r>
            <a:r>
              <a:rPr sz="3200" b="1" spc="-10" dirty="0">
                <a:solidFill>
                  <a:srgbClr val="CC1717"/>
                </a:solidFill>
                <a:latin typeface="微软雅黑"/>
                <a:cs typeface="微软雅黑"/>
              </a:rPr>
              <a:t>result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93097" y="5526785"/>
            <a:ext cx="3270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3510" algn="l"/>
                <a:tab pos="1964055" algn="l"/>
                <a:tab pos="2455545" algn="l"/>
                <a:tab pos="3006725" algn="l"/>
              </a:tabLst>
            </a:pPr>
            <a:r>
              <a:rPr sz="3200" b="1" spc="-25" dirty="0">
                <a:solidFill>
                  <a:srgbClr val="CC1717"/>
                </a:solidFill>
                <a:latin typeface="微软雅黑"/>
                <a:cs typeface="微软雅黑"/>
              </a:rPr>
              <a:t>r</a:t>
            </a:r>
            <a:r>
              <a:rPr sz="3200" b="1" spc="-10" dirty="0">
                <a:solidFill>
                  <a:srgbClr val="CC1717"/>
                </a:solidFill>
                <a:latin typeface="微软雅黑"/>
                <a:cs typeface="微软雅黑"/>
              </a:rPr>
              <a:t>esul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t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=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2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+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3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0298" y="7765541"/>
            <a:ext cx="21126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微软雅黑"/>
                <a:cs typeface="微软雅黑"/>
              </a:rPr>
              <a:t>CP</a:t>
            </a:r>
            <a:r>
              <a:rPr sz="4000" b="1" dirty="0">
                <a:latin typeface="微软雅黑"/>
                <a:cs typeface="微软雅黑"/>
              </a:rPr>
              <a:t>U相关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4588" y="7765541"/>
            <a:ext cx="21126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微软雅黑"/>
                <a:cs typeface="微软雅黑"/>
              </a:rPr>
              <a:t>CP</a:t>
            </a:r>
            <a:r>
              <a:rPr sz="4000" b="1" dirty="0">
                <a:latin typeface="微软雅黑"/>
                <a:cs typeface="微软雅黑"/>
              </a:rPr>
              <a:t>U相关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66402" y="7765541"/>
            <a:ext cx="2113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微软雅黑"/>
                <a:cs typeface="微软雅黑"/>
              </a:rPr>
              <a:t>CP</a:t>
            </a:r>
            <a:r>
              <a:rPr sz="4000" b="1" dirty="0">
                <a:latin typeface="微软雅黑"/>
                <a:cs typeface="微软雅黑"/>
              </a:rPr>
              <a:t>U无关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6501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编程语言的演进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3447" y="1953513"/>
            <a:ext cx="5487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微软雅黑"/>
                <a:cs typeface="微软雅黑"/>
              </a:rPr>
              <a:t>编程语言的种类</a:t>
            </a:r>
            <a:r>
              <a:rPr sz="5400" b="1" dirty="0">
                <a:latin typeface="微软雅黑"/>
                <a:cs typeface="微软雅黑"/>
              </a:rPr>
              <a:t>…</a:t>
            </a:r>
            <a:endParaRPr sz="5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848" y="4130547"/>
            <a:ext cx="2058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微软雅黑"/>
                <a:cs typeface="微软雅黑"/>
              </a:rPr>
              <a:t>汇编语言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4265" y="6667880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3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6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3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4265" y="6667880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3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3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6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3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716" y="6809613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199"/>
                </a:lnTo>
                <a:lnTo>
                  <a:pt x="3222117" y="47624"/>
                </a:lnTo>
                <a:lnTo>
                  <a:pt x="3177667" y="47624"/>
                </a:lnTo>
                <a:lnTo>
                  <a:pt x="3177667" y="28574"/>
                </a:lnTo>
                <a:lnTo>
                  <a:pt x="3222117" y="28574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3164967" y="47624"/>
                </a:lnTo>
                <a:lnTo>
                  <a:pt x="3164967" y="28574"/>
                </a:lnTo>
                <a:close/>
              </a:path>
              <a:path w="3241675" h="76200">
                <a:moveTo>
                  <a:pt x="3222117" y="28574"/>
                </a:moveTo>
                <a:lnTo>
                  <a:pt x="3177667" y="28574"/>
                </a:lnTo>
                <a:lnTo>
                  <a:pt x="3177667" y="47624"/>
                </a:lnTo>
                <a:lnTo>
                  <a:pt x="3222117" y="47624"/>
                </a:lnTo>
                <a:lnTo>
                  <a:pt x="3241167" y="38099"/>
                </a:lnTo>
                <a:lnTo>
                  <a:pt x="3222117" y="2857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3928" y="6809613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199"/>
                </a:lnTo>
                <a:lnTo>
                  <a:pt x="3222117" y="47624"/>
                </a:lnTo>
                <a:lnTo>
                  <a:pt x="3177667" y="47624"/>
                </a:lnTo>
                <a:lnTo>
                  <a:pt x="3177667" y="28574"/>
                </a:lnTo>
                <a:lnTo>
                  <a:pt x="3222117" y="28574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3164967" y="47624"/>
                </a:lnTo>
                <a:lnTo>
                  <a:pt x="3164967" y="28574"/>
                </a:lnTo>
                <a:close/>
              </a:path>
              <a:path w="3241675" h="76200">
                <a:moveTo>
                  <a:pt x="3222117" y="28574"/>
                </a:moveTo>
                <a:lnTo>
                  <a:pt x="3177667" y="28574"/>
                </a:lnTo>
                <a:lnTo>
                  <a:pt x="3177667" y="47624"/>
                </a:lnTo>
                <a:lnTo>
                  <a:pt x="3222117" y="47624"/>
                </a:lnTo>
                <a:lnTo>
                  <a:pt x="3241167" y="38099"/>
                </a:lnTo>
                <a:lnTo>
                  <a:pt x="3222117" y="2857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6059" y="4130547"/>
            <a:ext cx="2058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微软雅黑"/>
                <a:cs typeface="微软雅黑"/>
              </a:rPr>
              <a:t>高级语言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5477" y="6667880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3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6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3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5477" y="6667880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3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3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6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3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5141" y="6809613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199"/>
                </a:lnTo>
                <a:lnTo>
                  <a:pt x="3222116" y="47624"/>
                </a:lnTo>
                <a:lnTo>
                  <a:pt x="3177666" y="47624"/>
                </a:lnTo>
                <a:lnTo>
                  <a:pt x="3177666" y="28574"/>
                </a:lnTo>
                <a:lnTo>
                  <a:pt x="3222116" y="28574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3164966" y="47624"/>
                </a:lnTo>
                <a:lnTo>
                  <a:pt x="3164966" y="28574"/>
                </a:lnTo>
                <a:close/>
              </a:path>
              <a:path w="3241675" h="76200">
                <a:moveTo>
                  <a:pt x="3222116" y="28574"/>
                </a:moveTo>
                <a:lnTo>
                  <a:pt x="3177666" y="28574"/>
                </a:lnTo>
                <a:lnTo>
                  <a:pt x="3177666" y="47624"/>
                </a:lnTo>
                <a:lnTo>
                  <a:pt x="3222116" y="47624"/>
                </a:lnTo>
                <a:lnTo>
                  <a:pt x="3241166" y="38099"/>
                </a:lnTo>
                <a:lnTo>
                  <a:pt x="3222116" y="2857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25954" y="5444235"/>
            <a:ext cx="3176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8700" algn="l"/>
              </a:tabLst>
            </a:pP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add	2, 3,</a:t>
            </a:r>
            <a:r>
              <a:rPr sz="3200" b="1" spc="-65" dirty="0">
                <a:solidFill>
                  <a:srgbClr val="CC1717"/>
                </a:solidFill>
                <a:latin typeface="微软雅黑"/>
                <a:cs typeface="微软雅黑"/>
              </a:rPr>
              <a:t> </a:t>
            </a:r>
            <a:r>
              <a:rPr sz="3200" b="1" spc="-10" dirty="0">
                <a:solidFill>
                  <a:srgbClr val="CC1717"/>
                </a:solidFill>
                <a:latin typeface="微软雅黑"/>
                <a:cs typeface="微软雅黑"/>
              </a:rPr>
              <a:t>result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1776" y="5444235"/>
            <a:ext cx="3270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3510" algn="l"/>
                <a:tab pos="1964055" algn="l"/>
                <a:tab pos="2455545" algn="l"/>
                <a:tab pos="3006725" algn="l"/>
              </a:tabLst>
            </a:pPr>
            <a:r>
              <a:rPr sz="3200" b="1" spc="-25" dirty="0">
                <a:solidFill>
                  <a:srgbClr val="CC1717"/>
                </a:solidFill>
                <a:latin typeface="微软雅黑"/>
                <a:cs typeface="微软雅黑"/>
              </a:rPr>
              <a:t>r</a:t>
            </a:r>
            <a:r>
              <a:rPr sz="3200" b="1" spc="-10" dirty="0">
                <a:solidFill>
                  <a:srgbClr val="CC1717"/>
                </a:solidFill>
                <a:latin typeface="微软雅黑"/>
                <a:cs typeface="微软雅黑"/>
              </a:rPr>
              <a:t>esul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t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=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2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+</a:t>
            </a:r>
            <a:r>
              <a:rPr sz="3200" b="1" dirty="0">
                <a:solidFill>
                  <a:srgbClr val="CC1717"/>
                </a:solidFill>
                <a:latin typeface="微软雅黑"/>
                <a:cs typeface="微软雅黑"/>
              </a:rPr>
              <a:t>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3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2655" y="7682991"/>
            <a:ext cx="2113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微软雅黑"/>
                <a:cs typeface="微软雅黑"/>
              </a:rPr>
              <a:t>CP</a:t>
            </a:r>
            <a:r>
              <a:rPr sz="4000" b="1" dirty="0">
                <a:latin typeface="微软雅黑"/>
                <a:cs typeface="微软雅黑"/>
              </a:rPr>
              <a:t>U相关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4723" y="7682991"/>
            <a:ext cx="21126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微软雅黑"/>
                <a:cs typeface="微软雅黑"/>
              </a:rPr>
              <a:t>CP</a:t>
            </a:r>
            <a:r>
              <a:rPr sz="4000" b="1" dirty="0">
                <a:latin typeface="微软雅黑"/>
                <a:cs typeface="微软雅黑"/>
              </a:rPr>
              <a:t>U无关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4345" y="4130547"/>
            <a:ext cx="2058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微软雅黑"/>
                <a:cs typeface="微软雅黑"/>
              </a:rPr>
              <a:t>超级语言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03255" y="666788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213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3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3" y="360426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5" y="180213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03255" y="666788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180213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3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5" y="180213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3" y="360426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3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63681" y="6809613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199"/>
                </a:lnTo>
                <a:lnTo>
                  <a:pt x="3222117" y="47624"/>
                </a:lnTo>
                <a:lnTo>
                  <a:pt x="3177667" y="47624"/>
                </a:lnTo>
                <a:lnTo>
                  <a:pt x="3177667" y="28574"/>
                </a:lnTo>
                <a:lnTo>
                  <a:pt x="3222117" y="28574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3164967" y="47624"/>
                </a:lnTo>
                <a:lnTo>
                  <a:pt x="3164967" y="28574"/>
                </a:lnTo>
                <a:close/>
              </a:path>
              <a:path w="3241675" h="76200">
                <a:moveTo>
                  <a:pt x="3222117" y="28574"/>
                </a:moveTo>
                <a:lnTo>
                  <a:pt x="3177667" y="28574"/>
                </a:lnTo>
                <a:lnTo>
                  <a:pt x="3177667" y="47624"/>
                </a:lnTo>
                <a:lnTo>
                  <a:pt x="3222117" y="47624"/>
                </a:lnTo>
                <a:lnTo>
                  <a:pt x="3241167" y="38099"/>
                </a:lnTo>
                <a:lnTo>
                  <a:pt x="3222117" y="2857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0571" y="5444235"/>
            <a:ext cx="3893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3510" algn="l"/>
                <a:tab pos="1964055" algn="l"/>
              </a:tabLst>
            </a:pPr>
            <a:r>
              <a:rPr sz="3200" b="1" spc="-10" dirty="0">
                <a:solidFill>
                  <a:srgbClr val="CC1717"/>
                </a:solidFill>
                <a:latin typeface="微软雅黑"/>
                <a:cs typeface="微软雅黑"/>
              </a:rPr>
              <a:t>result	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=	sum(2,</a:t>
            </a:r>
            <a:r>
              <a:rPr sz="3200" b="1" spc="-75" dirty="0">
                <a:solidFill>
                  <a:srgbClr val="CC1717"/>
                </a:solidFill>
                <a:latin typeface="微软雅黑"/>
                <a:cs typeface="微软雅黑"/>
              </a:rPr>
              <a:t> </a:t>
            </a:r>
            <a:r>
              <a:rPr sz="3200" b="1" spc="-5" dirty="0">
                <a:solidFill>
                  <a:srgbClr val="CC1717"/>
                </a:solidFill>
                <a:latin typeface="微软雅黑"/>
                <a:cs typeface="微软雅黑"/>
              </a:rPr>
              <a:t>3)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39680" y="768299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计算生态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97390" y="2699765"/>
            <a:ext cx="6075680" cy="2520950"/>
          </a:xfrm>
          <a:custGeom>
            <a:avLst/>
            <a:gdLst/>
            <a:ahLst/>
            <a:cxnLst/>
            <a:rect l="l" t="t" r="r" b="b"/>
            <a:pathLst>
              <a:path w="6075680" h="2520950">
                <a:moveTo>
                  <a:pt x="0" y="420115"/>
                </a:moveTo>
                <a:lnTo>
                  <a:pt x="2826" y="371120"/>
                </a:lnTo>
                <a:lnTo>
                  <a:pt x="11095" y="323785"/>
                </a:lnTo>
                <a:lnTo>
                  <a:pt x="24491" y="278426"/>
                </a:lnTo>
                <a:lnTo>
                  <a:pt x="42700" y="235357"/>
                </a:lnTo>
                <a:lnTo>
                  <a:pt x="65405" y="194894"/>
                </a:lnTo>
                <a:lnTo>
                  <a:pt x="92293" y="157352"/>
                </a:lnTo>
                <a:lnTo>
                  <a:pt x="123047" y="123047"/>
                </a:lnTo>
                <a:lnTo>
                  <a:pt x="157352" y="92293"/>
                </a:lnTo>
                <a:lnTo>
                  <a:pt x="194894" y="65405"/>
                </a:lnTo>
                <a:lnTo>
                  <a:pt x="235357" y="42700"/>
                </a:lnTo>
                <a:lnTo>
                  <a:pt x="278426" y="24491"/>
                </a:lnTo>
                <a:lnTo>
                  <a:pt x="323785" y="11095"/>
                </a:lnTo>
                <a:lnTo>
                  <a:pt x="371120" y="2826"/>
                </a:lnTo>
                <a:lnTo>
                  <a:pt x="420115" y="0"/>
                </a:lnTo>
                <a:lnTo>
                  <a:pt x="5655309" y="0"/>
                </a:lnTo>
                <a:lnTo>
                  <a:pt x="5704305" y="2826"/>
                </a:lnTo>
                <a:lnTo>
                  <a:pt x="5751640" y="11095"/>
                </a:lnTo>
                <a:lnTo>
                  <a:pt x="5796999" y="24491"/>
                </a:lnTo>
                <a:lnTo>
                  <a:pt x="5840068" y="42700"/>
                </a:lnTo>
                <a:lnTo>
                  <a:pt x="5880531" y="65405"/>
                </a:lnTo>
                <a:lnTo>
                  <a:pt x="5918073" y="92293"/>
                </a:lnTo>
                <a:lnTo>
                  <a:pt x="5952378" y="123047"/>
                </a:lnTo>
                <a:lnTo>
                  <a:pt x="5983132" y="157352"/>
                </a:lnTo>
                <a:lnTo>
                  <a:pt x="6010020" y="194894"/>
                </a:lnTo>
                <a:lnTo>
                  <a:pt x="6032725" y="235357"/>
                </a:lnTo>
                <a:lnTo>
                  <a:pt x="6050934" y="278426"/>
                </a:lnTo>
                <a:lnTo>
                  <a:pt x="6064330" y="323785"/>
                </a:lnTo>
                <a:lnTo>
                  <a:pt x="6072599" y="371120"/>
                </a:lnTo>
                <a:lnTo>
                  <a:pt x="6075425" y="420115"/>
                </a:lnTo>
                <a:lnTo>
                  <a:pt x="6075425" y="2100579"/>
                </a:lnTo>
                <a:lnTo>
                  <a:pt x="6072599" y="2149575"/>
                </a:lnTo>
                <a:lnTo>
                  <a:pt x="6064330" y="2196910"/>
                </a:lnTo>
                <a:lnTo>
                  <a:pt x="6050934" y="2242269"/>
                </a:lnTo>
                <a:lnTo>
                  <a:pt x="6032725" y="2285338"/>
                </a:lnTo>
                <a:lnTo>
                  <a:pt x="6010020" y="2325801"/>
                </a:lnTo>
                <a:lnTo>
                  <a:pt x="5983132" y="2363343"/>
                </a:lnTo>
                <a:lnTo>
                  <a:pt x="5952378" y="2397648"/>
                </a:lnTo>
                <a:lnTo>
                  <a:pt x="5918073" y="2428402"/>
                </a:lnTo>
                <a:lnTo>
                  <a:pt x="5880531" y="2455290"/>
                </a:lnTo>
                <a:lnTo>
                  <a:pt x="5840068" y="2477995"/>
                </a:lnTo>
                <a:lnTo>
                  <a:pt x="5796999" y="2496204"/>
                </a:lnTo>
                <a:lnTo>
                  <a:pt x="5751640" y="2509600"/>
                </a:lnTo>
                <a:lnTo>
                  <a:pt x="5704305" y="2517869"/>
                </a:lnTo>
                <a:lnTo>
                  <a:pt x="5655309" y="2520695"/>
                </a:lnTo>
                <a:lnTo>
                  <a:pt x="420115" y="2520695"/>
                </a:lnTo>
                <a:lnTo>
                  <a:pt x="371120" y="2517869"/>
                </a:lnTo>
                <a:lnTo>
                  <a:pt x="323785" y="2509600"/>
                </a:lnTo>
                <a:lnTo>
                  <a:pt x="278426" y="2496204"/>
                </a:lnTo>
                <a:lnTo>
                  <a:pt x="235357" y="2477995"/>
                </a:lnTo>
                <a:lnTo>
                  <a:pt x="194894" y="2455290"/>
                </a:lnTo>
                <a:lnTo>
                  <a:pt x="157352" y="2428402"/>
                </a:lnTo>
                <a:lnTo>
                  <a:pt x="123047" y="2397648"/>
                </a:lnTo>
                <a:lnTo>
                  <a:pt x="92293" y="2363343"/>
                </a:lnTo>
                <a:lnTo>
                  <a:pt x="65405" y="2325801"/>
                </a:lnTo>
                <a:lnTo>
                  <a:pt x="42700" y="2285338"/>
                </a:lnTo>
                <a:lnTo>
                  <a:pt x="24491" y="2242269"/>
                </a:lnTo>
                <a:lnTo>
                  <a:pt x="11095" y="2196910"/>
                </a:lnTo>
                <a:lnTo>
                  <a:pt x="2826" y="2149575"/>
                </a:lnTo>
                <a:lnTo>
                  <a:pt x="0" y="2100579"/>
                </a:lnTo>
                <a:lnTo>
                  <a:pt x="0" y="420115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59950" y="2858875"/>
            <a:ext cx="4890770" cy="21831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400" b="0" spc="-5" dirty="0">
                <a:solidFill>
                  <a:srgbClr val="000000"/>
                </a:solidFill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  <a:p>
            <a:pPr marL="814069">
              <a:lnSpc>
                <a:spcPct val="100000"/>
              </a:lnSpc>
              <a:spcBef>
                <a:spcPts val="1360"/>
              </a:spcBef>
            </a:pPr>
            <a:r>
              <a:rPr sz="8000" spc="-5" dirty="0">
                <a:solidFill>
                  <a:srgbClr val="000000"/>
                </a:solidFill>
              </a:rPr>
              <a:t>单元小结</a:t>
            </a:r>
            <a:endParaRPr sz="8000"/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321935" cy="1454785"/>
          </a:xfrm>
          <a:custGeom>
            <a:avLst/>
            <a:gdLst/>
            <a:ahLst/>
            <a:cxnLst/>
            <a:rect l="l" t="t" r="r" b="b"/>
            <a:pathLst>
              <a:path w="5321935" h="1454785">
                <a:moveTo>
                  <a:pt x="4607433" y="0"/>
                </a:moveTo>
                <a:lnTo>
                  <a:pt x="15240" y="0"/>
                </a:lnTo>
                <a:lnTo>
                  <a:pt x="729615" y="714374"/>
                </a:lnTo>
                <a:lnTo>
                  <a:pt x="0" y="1443989"/>
                </a:lnTo>
                <a:lnTo>
                  <a:pt x="0" y="1454657"/>
                </a:lnTo>
                <a:lnTo>
                  <a:pt x="4581525" y="1454657"/>
                </a:lnTo>
                <a:lnTo>
                  <a:pt x="5321808" y="714374"/>
                </a:lnTo>
                <a:lnTo>
                  <a:pt x="4607433" y="0"/>
                </a:lnTo>
                <a:close/>
              </a:path>
            </a:pathLst>
          </a:custGeom>
          <a:solidFill>
            <a:srgbClr val="D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2888" y="377443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单元小结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581070" y="2712719"/>
            <a:ext cx="2522855" cy="1964689"/>
          </a:xfrm>
          <a:custGeom>
            <a:avLst/>
            <a:gdLst/>
            <a:ahLst/>
            <a:cxnLst/>
            <a:rect l="l" t="t" r="r" b="b"/>
            <a:pathLst>
              <a:path w="2522854" h="1964689">
                <a:moveTo>
                  <a:pt x="2490" y="0"/>
                </a:moveTo>
                <a:lnTo>
                  <a:pt x="2379" y="741679"/>
                </a:lnTo>
                <a:lnTo>
                  <a:pt x="1202" y="772817"/>
                </a:lnTo>
                <a:lnTo>
                  <a:pt x="403" y="821507"/>
                </a:lnTo>
                <a:lnTo>
                  <a:pt x="104" y="867584"/>
                </a:lnTo>
                <a:lnTo>
                  <a:pt x="0" y="959433"/>
                </a:lnTo>
                <a:lnTo>
                  <a:pt x="171" y="1017855"/>
                </a:lnTo>
                <a:lnTo>
                  <a:pt x="558" y="1087560"/>
                </a:lnTo>
                <a:lnTo>
                  <a:pt x="1138" y="1163319"/>
                </a:lnTo>
                <a:lnTo>
                  <a:pt x="1719" y="1226421"/>
                </a:lnTo>
                <a:lnTo>
                  <a:pt x="2490" y="1299210"/>
                </a:lnTo>
                <a:lnTo>
                  <a:pt x="2490" y="1964436"/>
                </a:lnTo>
                <a:lnTo>
                  <a:pt x="687782" y="1964436"/>
                </a:lnTo>
                <a:lnTo>
                  <a:pt x="707384" y="1961225"/>
                </a:lnTo>
                <a:lnTo>
                  <a:pt x="744424" y="1936114"/>
                </a:lnTo>
                <a:lnTo>
                  <a:pt x="750441" y="1909587"/>
                </a:lnTo>
                <a:lnTo>
                  <a:pt x="747978" y="1893520"/>
                </a:lnTo>
                <a:lnTo>
                  <a:pt x="741503" y="1876678"/>
                </a:lnTo>
                <a:lnTo>
                  <a:pt x="728986" y="1848393"/>
                </a:lnTo>
                <a:lnTo>
                  <a:pt x="706895" y="1794605"/>
                </a:lnTo>
                <a:lnTo>
                  <a:pt x="685853" y="1730196"/>
                </a:lnTo>
                <a:lnTo>
                  <a:pt x="676479" y="1670050"/>
                </a:lnTo>
                <a:lnTo>
                  <a:pt x="681061" y="1623955"/>
                </a:lnTo>
                <a:lnTo>
                  <a:pt x="694263" y="1580489"/>
                </a:lnTo>
                <a:lnTo>
                  <a:pt x="715270" y="1540397"/>
                </a:lnTo>
                <a:lnTo>
                  <a:pt x="743267" y="1504425"/>
                </a:lnTo>
                <a:lnTo>
                  <a:pt x="777439" y="1473320"/>
                </a:lnTo>
                <a:lnTo>
                  <a:pt x="816969" y="1447828"/>
                </a:lnTo>
                <a:lnTo>
                  <a:pt x="861043" y="1428695"/>
                </a:lnTo>
                <a:lnTo>
                  <a:pt x="908846" y="1416668"/>
                </a:lnTo>
                <a:lnTo>
                  <a:pt x="959562" y="1412493"/>
                </a:lnTo>
                <a:lnTo>
                  <a:pt x="1967815" y="1412493"/>
                </a:lnTo>
                <a:lnTo>
                  <a:pt x="1967815" y="1285113"/>
                </a:lnTo>
                <a:lnTo>
                  <a:pt x="1970609" y="1282318"/>
                </a:lnTo>
                <a:lnTo>
                  <a:pt x="1982485" y="1226421"/>
                </a:lnTo>
                <a:lnTo>
                  <a:pt x="2008471" y="1183560"/>
                </a:lnTo>
                <a:lnTo>
                  <a:pt x="2046672" y="1156106"/>
                </a:lnTo>
                <a:lnTo>
                  <a:pt x="2095196" y="1146428"/>
                </a:lnTo>
                <a:lnTo>
                  <a:pt x="2478894" y="1146428"/>
                </a:lnTo>
                <a:lnTo>
                  <a:pt x="2482447" y="1142275"/>
                </a:lnTo>
                <a:lnTo>
                  <a:pt x="2504139" y="1102355"/>
                </a:lnTo>
                <a:lnTo>
                  <a:pt x="2517956" y="1057084"/>
                </a:lnTo>
                <a:lnTo>
                  <a:pt x="2522805" y="1007744"/>
                </a:lnTo>
                <a:lnTo>
                  <a:pt x="2517956" y="959433"/>
                </a:lnTo>
                <a:lnTo>
                  <a:pt x="2504139" y="914884"/>
                </a:lnTo>
                <a:lnTo>
                  <a:pt x="2482447" y="875436"/>
                </a:lnTo>
                <a:lnTo>
                  <a:pt x="2479357" y="871854"/>
                </a:lnTo>
                <a:lnTo>
                  <a:pt x="2095196" y="871854"/>
                </a:lnTo>
                <a:lnTo>
                  <a:pt x="2048262" y="862659"/>
                </a:lnTo>
                <a:lnTo>
                  <a:pt x="2010614" y="836485"/>
                </a:lnTo>
                <a:lnTo>
                  <a:pt x="1984111" y="795452"/>
                </a:lnTo>
                <a:lnTo>
                  <a:pt x="1970609" y="741679"/>
                </a:lnTo>
                <a:lnTo>
                  <a:pt x="1970609" y="735964"/>
                </a:lnTo>
                <a:lnTo>
                  <a:pt x="1967815" y="735964"/>
                </a:lnTo>
                <a:lnTo>
                  <a:pt x="1967815" y="2794"/>
                </a:lnTo>
                <a:lnTo>
                  <a:pt x="90247" y="2794"/>
                </a:lnTo>
                <a:lnTo>
                  <a:pt x="2490" y="0"/>
                </a:lnTo>
                <a:close/>
              </a:path>
              <a:path w="2522854" h="1964689">
                <a:moveTo>
                  <a:pt x="1967815" y="1412493"/>
                </a:moveTo>
                <a:lnTo>
                  <a:pt x="959562" y="1412493"/>
                </a:lnTo>
                <a:lnTo>
                  <a:pt x="1011152" y="1416668"/>
                </a:lnTo>
                <a:lnTo>
                  <a:pt x="1059643" y="1428695"/>
                </a:lnTo>
                <a:lnTo>
                  <a:pt x="1104243" y="1447828"/>
                </a:lnTo>
                <a:lnTo>
                  <a:pt x="1144158" y="1473320"/>
                </a:lnTo>
                <a:lnTo>
                  <a:pt x="1178595" y="1504425"/>
                </a:lnTo>
                <a:lnTo>
                  <a:pt x="1206760" y="1540397"/>
                </a:lnTo>
                <a:lnTo>
                  <a:pt x="1227861" y="1580489"/>
                </a:lnTo>
                <a:lnTo>
                  <a:pt x="1241103" y="1623955"/>
                </a:lnTo>
                <a:lnTo>
                  <a:pt x="1245693" y="1670050"/>
                </a:lnTo>
                <a:lnTo>
                  <a:pt x="1236299" y="1730196"/>
                </a:lnTo>
                <a:lnTo>
                  <a:pt x="1215213" y="1794605"/>
                </a:lnTo>
                <a:lnTo>
                  <a:pt x="1193079" y="1848393"/>
                </a:lnTo>
                <a:lnTo>
                  <a:pt x="1180542" y="1876678"/>
                </a:lnTo>
                <a:lnTo>
                  <a:pt x="1174863" y="1890359"/>
                </a:lnTo>
                <a:lnTo>
                  <a:pt x="1171303" y="1905349"/>
                </a:lnTo>
                <a:lnTo>
                  <a:pt x="1170934" y="1920863"/>
                </a:lnTo>
                <a:lnTo>
                  <a:pt x="1174827" y="1936114"/>
                </a:lnTo>
                <a:lnTo>
                  <a:pt x="1183241" y="1946148"/>
                </a:lnTo>
                <a:lnTo>
                  <a:pt x="1195369" y="1954561"/>
                </a:lnTo>
                <a:lnTo>
                  <a:pt x="1210689" y="1960832"/>
                </a:lnTo>
                <a:lnTo>
                  <a:pt x="1228675" y="1964436"/>
                </a:lnTo>
                <a:lnTo>
                  <a:pt x="1967815" y="1964436"/>
                </a:lnTo>
                <a:lnTo>
                  <a:pt x="1967815" y="1412493"/>
                </a:lnTo>
                <a:close/>
              </a:path>
              <a:path w="2522854" h="1964689">
                <a:moveTo>
                  <a:pt x="2478894" y="1146428"/>
                </a:moveTo>
                <a:lnTo>
                  <a:pt x="2095196" y="1146428"/>
                </a:lnTo>
                <a:lnTo>
                  <a:pt x="2110581" y="1147478"/>
                </a:lnTo>
                <a:lnTo>
                  <a:pt x="2127025" y="1150635"/>
                </a:lnTo>
                <a:lnTo>
                  <a:pt x="2144541" y="1155912"/>
                </a:lnTo>
                <a:lnTo>
                  <a:pt x="2163141" y="1163319"/>
                </a:lnTo>
                <a:lnTo>
                  <a:pt x="2203729" y="1182197"/>
                </a:lnTo>
                <a:lnTo>
                  <a:pt x="2252009" y="1201562"/>
                </a:lnTo>
                <a:lnTo>
                  <a:pt x="2299765" y="1216665"/>
                </a:lnTo>
                <a:lnTo>
                  <a:pt x="2338782" y="1222755"/>
                </a:lnTo>
                <a:lnTo>
                  <a:pt x="2381046" y="1217083"/>
                </a:lnTo>
                <a:lnTo>
                  <a:pt x="2419807" y="1200923"/>
                </a:lnTo>
                <a:lnTo>
                  <a:pt x="2453972" y="1175559"/>
                </a:lnTo>
                <a:lnTo>
                  <a:pt x="2478894" y="1146428"/>
                </a:lnTo>
                <a:close/>
              </a:path>
              <a:path w="2522854" h="1964689">
                <a:moveTo>
                  <a:pt x="2338782" y="795401"/>
                </a:moveTo>
                <a:lnTo>
                  <a:pt x="2299765" y="801508"/>
                </a:lnTo>
                <a:lnTo>
                  <a:pt x="2252009" y="816641"/>
                </a:lnTo>
                <a:lnTo>
                  <a:pt x="2203729" y="836013"/>
                </a:lnTo>
                <a:lnTo>
                  <a:pt x="2163141" y="854837"/>
                </a:lnTo>
                <a:lnTo>
                  <a:pt x="2144541" y="862264"/>
                </a:lnTo>
                <a:lnTo>
                  <a:pt x="2127025" y="867584"/>
                </a:lnTo>
                <a:lnTo>
                  <a:pt x="2110581" y="870785"/>
                </a:lnTo>
                <a:lnTo>
                  <a:pt x="2095196" y="871854"/>
                </a:lnTo>
                <a:lnTo>
                  <a:pt x="2479357" y="871854"/>
                </a:lnTo>
                <a:lnTo>
                  <a:pt x="2453972" y="842427"/>
                </a:lnTo>
                <a:lnTo>
                  <a:pt x="2419807" y="817193"/>
                </a:lnTo>
                <a:lnTo>
                  <a:pt x="2381046" y="801071"/>
                </a:lnTo>
                <a:lnTo>
                  <a:pt x="2338782" y="795401"/>
                </a:lnTo>
                <a:close/>
              </a:path>
              <a:path w="2522854" h="1964689">
                <a:moveTo>
                  <a:pt x="2013027" y="738759"/>
                </a:moveTo>
                <a:lnTo>
                  <a:pt x="2007439" y="738759"/>
                </a:lnTo>
                <a:lnTo>
                  <a:pt x="1970609" y="741679"/>
                </a:lnTo>
                <a:lnTo>
                  <a:pt x="2013027" y="738759"/>
                </a:lnTo>
                <a:close/>
              </a:path>
              <a:path w="2522854" h="1964689">
                <a:moveTo>
                  <a:pt x="1967815" y="0"/>
                </a:moveTo>
                <a:lnTo>
                  <a:pt x="1593927" y="0"/>
                </a:lnTo>
                <a:lnTo>
                  <a:pt x="1593927" y="2794"/>
                </a:lnTo>
                <a:lnTo>
                  <a:pt x="1967815" y="2794"/>
                </a:lnTo>
                <a:lnTo>
                  <a:pt x="1967815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8020" y="3133597"/>
            <a:ext cx="4019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endParaRPr sz="4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5352" y="2648711"/>
            <a:ext cx="1948180" cy="1965325"/>
          </a:xfrm>
          <a:custGeom>
            <a:avLst/>
            <a:gdLst/>
            <a:ahLst/>
            <a:cxnLst/>
            <a:rect l="l" t="t" r="r" b="b"/>
            <a:pathLst>
              <a:path w="1948179" h="1965325">
                <a:moveTo>
                  <a:pt x="53339" y="1218691"/>
                </a:moveTo>
                <a:lnTo>
                  <a:pt x="27414" y="1226952"/>
                </a:lnTo>
                <a:lnTo>
                  <a:pt x="11763" y="1246393"/>
                </a:lnTo>
                <a:lnTo>
                  <a:pt x="3565" y="1269001"/>
                </a:lnTo>
                <a:lnTo>
                  <a:pt x="0" y="1286763"/>
                </a:lnTo>
                <a:lnTo>
                  <a:pt x="0" y="1962657"/>
                </a:lnTo>
                <a:lnTo>
                  <a:pt x="677037" y="1962657"/>
                </a:lnTo>
                <a:lnTo>
                  <a:pt x="679450" y="1965197"/>
                </a:lnTo>
                <a:lnTo>
                  <a:pt x="727348" y="1945177"/>
                </a:lnTo>
                <a:lnTo>
                  <a:pt x="741489" y="1907682"/>
                </a:lnTo>
                <a:lnTo>
                  <a:pt x="739211" y="1891611"/>
                </a:lnTo>
                <a:lnTo>
                  <a:pt x="733171" y="1874646"/>
                </a:lnTo>
                <a:lnTo>
                  <a:pt x="719304" y="1847562"/>
                </a:lnTo>
                <a:lnTo>
                  <a:pt x="696722" y="1793700"/>
                </a:lnTo>
                <a:lnTo>
                  <a:pt x="675663" y="1728718"/>
                </a:lnTo>
                <a:lnTo>
                  <a:pt x="666369" y="1668271"/>
                </a:lnTo>
                <a:lnTo>
                  <a:pt x="670888" y="1622224"/>
                </a:lnTo>
                <a:lnTo>
                  <a:pt x="683937" y="1578810"/>
                </a:lnTo>
                <a:lnTo>
                  <a:pt x="704751" y="1538774"/>
                </a:lnTo>
                <a:lnTo>
                  <a:pt x="732563" y="1502858"/>
                </a:lnTo>
                <a:lnTo>
                  <a:pt x="766610" y="1471806"/>
                </a:lnTo>
                <a:lnTo>
                  <a:pt x="806125" y="1446360"/>
                </a:lnTo>
                <a:lnTo>
                  <a:pt x="850344" y="1427265"/>
                </a:lnTo>
                <a:lnTo>
                  <a:pt x="898502" y="1415262"/>
                </a:lnTo>
                <a:lnTo>
                  <a:pt x="949832" y="1411096"/>
                </a:lnTo>
                <a:lnTo>
                  <a:pt x="1947672" y="1411096"/>
                </a:lnTo>
                <a:lnTo>
                  <a:pt x="1947672" y="1292351"/>
                </a:lnTo>
                <a:lnTo>
                  <a:pt x="294131" y="1292351"/>
                </a:lnTo>
                <a:lnTo>
                  <a:pt x="234604" y="1282977"/>
                </a:lnTo>
                <a:lnTo>
                  <a:pt x="170243" y="1261935"/>
                </a:lnTo>
                <a:lnTo>
                  <a:pt x="116359" y="1239845"/>
                </a:lnTo>
                <a:lnTo>
                  <a:pt x="88264" y="1227327"/>
                </a:lnTo>
                <a:lnTo>
                  <a:pt x="78736" y="1223621"/>
                </a:lnTo>
                <a:lnTo>
                  <a:pt x="69850" y="1220914"/>
                </a:lnTo>
                <a:lnTo>
                  <a:pt x="61440" y="1219255"/>
                </a:lnTo>
                <a:lnTo>
                  <a:pt x="53339" y="1218691"/>
                </a:lnTo>
                <a:close/>
              </a:path>
              <a:path w="1948179" h="1965325">
                <a:moveTo>
                  <a:pt x="1947672" y="1411096"/>
                </a:moveTo>
                <a:lnTo>
                  <a:pt x="949832" y="1411096"/>
                </a:lnTo>
                <a:lnTo>
                  <a:pt x="1000394" y="1415262"/>
                </a:lnTo>
                <a:lnTo>
                  <a:pt x="1048143" y="1427265"/>
                </a:lnTo>
                <a:lnTo>
                  <a:pt x="1092242" y="1446360"/>
                </a:lnTo>
                <a:lnTo>
                  <a:pt x="1131853" y="1471806"/>
                </a:lnTo>
                <a:lnTo>
                  <a:pt x="1166140" y="1502858"/>
                </a:lnTo>
                <a:lnTo>
                  <a:pt x="1194265" y="1538774"/>
                </a:lnTo>
                <a:lnTo>
                  <a:pt x="1215391" y="1578810"/>
                </a:lnTo>
                <a:lnTo>
                  <a:pt x="1228681" y="1622224"/>
                </a:lnTo>
                <a:lnTo>
                  <a:pt x="1233297" y="1668271"/>
                </a:lnTo>
                <a:lnTo>
                  <a:pt x="1224002" y="1728718"/>
                </a:lnTo>
                <a:lnTo>
                  <a:pt x="1202944" y="1793700"/>
                </a:lnTo>
                <a:lnTo>
                  <a:pt x="1180361" y="1847562"/>
                </a:lnTo>
                <a:lnTo>
                  <a:pt x="1166495" y="1874646"/>
                </a:lnTo>
                <a:lnTo>
                  <a:pt x="1161178" y="1888468"/>
                </a:lnTo>
                <a:lnTo>
                  <a:pt x="1157779" y="1903491"/>
                </a:lnTo>
                <a:lnTo>
                  <a:pt x="1157404" y="1918920"/>
                </a:lnTo>
                <a:lnTo>
                  <a:pt x="1161161" y="1933955"/>
                </a:lnTo>
                <a:lnTo>
                  <a:pt x="1170638" y="1944066"/>
                </a:lnTo>
                <a:lnTo>
                  <a:pt x="1182878" y="1952545"/>
                </a:lnTo>
                <a:lnTo>
                  <a:pt x="1197594" y="1958905"/>
                </a:lnTo>
                <a:lnTo>
                  <a:pt x="1214501" y="1962657"/>
                </a:lnTo>
                <a:lnTo>
                  <a:pt x="1947672" y="1962657"/>
                </a:lnTo>
                <a:lnTo>
                  <a:pt x="1947672" y="1411096"/>
                </a:lnTo>
                <a:close/>
              </a:path>
              <a:path w="1948179" h="1965325">
                <a:moveTo>
                  <a:pt x="1947672" y="724026"/>
                </a:moveTo>
                <a:lnTo>
                  <a:pt x="294131" y="724026"/>
                </a:lnTo>
                <a:lnTo>
                  <a:pt x="340338" y="728599"/>
                </a:lnTo>
                <a:lnTo>
                  <a:pt x="383817" y="741795"/>
                </a:lnTo>
                <a:lnTo>
                  <a:pt x="423846" y="762827"/>
                </a:lnTo>
                <a:lnTo>
                  <a:pt x="459700" y="790912"/>
                </a:lnTo>
                <a:lnTo>
                  <a:pt x="490658" y="825265"/>
                </a:lnTo>
                <a:lnTo>
                  <a:pt x="515996" y="865100"/>
                </a:lnTo>
                <a:lnTo>
                  <a:pt x="534990" y="909632"/>
                </a:lnTo>
                <a:lnTo>
                  <a:pt x="546916" y="958077"/>
                </a:lnTo>
                <a:lnTo>
                  <a:pt x="551052" y="1009649"/>
                </a:lnTo>
                <a:lnTo>
                  <a:pt x="546916" y="1060218"/>
                </a:lnTo>
                <a:lnTo>
                  <a:pt x="534990" y="1107915"/>
                </a:lnTo>
                <a:lnTo>
                  <a:pt x="515996" y="1151918"/>
                </a:lnTo>
                <a:lnTo>
                  <a:pt x="490658" y="1191405"/>
                </a:lnTo>
                <a:lnTo>
                  <a:pt x="459700" y="1225555"/>
                </a:lnTo>
                <a:lnTo>
                  <a:pt x="423846" y="1253546"/>
                </a:lnTo>
                <a:lnTo>
                  <a:pt x="383817" y="1274557"/>
                </a:lnTo>
                <a:lnTo>
                  <a:pt x="340338" y="1287766"/>
                </a:lnTo>
                <a:lnTo>
                  <a:pt x="294131" y="1292351"/>
                </a:lnTo>
                <a:lnTo>
                  <a:pt x="1947672" y="1292351"/>
                </a:lnTo>
                <a:lnTo>
                  <a:pt x="1947672" y="724026"/>
                </a:lnTo>
                <a:close/>
              </a:path>
              <a:path w="1948179" h="1965325">
                <a:moveTo>
                  <a:pt x="1947672" y="0"/>
                </a:moveTo>
                <a:lnTo>
                  <a:pt x="1575943" y="0"/>
                </a:lnTo>
                <a:lnTo>
                  <a:pt x="1575943" y="3048"/>
                </a:lnTo>
                <a:lnTo>
                  <a:pt x="0" y="3048"/>
                </a:lnTo>
                <a:lnTo>
                  <a:pt x="0" y="732281"/>
                </a:lnTo>
                <a:lnTo>
                  <a:pt x="2921" y="735329"/>
                </a:lnTo>
                <a:lnTo>
                  <a:pt x="5208" y="753687"/>
                </a:lnTo>
                <a:lnTo>
                  <a:pt x="13223" y="775128"/>
                </a:lnTo>
                <a:lnTo>
                  <a:pt x="28692" y="792926"/>
                </a:lnTo>
                <a:lnTo>
                  <a:pt x="53339" y="800353"/>
                </a:lnTo>
                <a:lnTo>
                  <a:pt x="61440" y="799373"/>
                </a:lnTo>
                <a:lnTo>
                  <a:pt x="69850" y="796797"/>
                </a:lnTo>
                <a:lnTo>
                  <a:pt x="78736" y="793174"/>
                </a:lnTo>
                <a:lnTo>
                  <a:pt x="88264" y="789050"/>
                </a:lnTo>
                <a:lnTo>
                  <a:pt x="116359" y="776479"/>
                </a:lnTo>
                <a:lnTo>
                  <a:pt x="170243" y="754395"/>
                </a:lnTo>
                <a:lnTo>
                  <a:pt x="234604" y="733383"/>
                </a:lnTo>
                <a:lnTo>
                  <a:pt x="294131" y="724026"/>
                </a:lnTo>
                <a:lnTo>
                  <a:pt x="1947672" y="724026"/>
                </a:lnTo>
                <a:lnTo>
                  <a:pt x="1947672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54519" y="3086100"/>
            <a:ext cx="778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7724" y="2680715"/>
            <a:ext cx="2522220" cy="1965325"/>
          </a:xfrm>
          <a:custGeom>
            <a:avLst/>
            <a:gdLst/>
            <a:ahLst/>
            <a:cxnLst/>
            <a:rect l="l" t="t" r="r" b="b"/>
            <a:pathLst>
              <a:path w="2522220" h="1965325">
                <a:moveTo>
                  <a:pt x="2490" y="0"/>
                </a:moveTo>
                <a:lnTo>
                  <a:pt x="2379" y="741933"/>
                </a:lnTo>
                <a:lnTo>
                  <a:pt x="1202" y="773077"/>
                </a:lnTo>
                <a:lnTo>
                  <a:pt x="403" y="821783"/>
                </a:lnTo>
                <a:lnTo>
                  <a:pt x="104" y="867902"/>
                </a:lnTo>
                <a:lnTo>
                  <a:pt x="0" y="959807"/>
                </a:lnTo>
                <a:lnTo>
                  <a:pt x="171" y="1018218"/>
                </a:lnTo>
                <a:lnTo>
                  <a:pt x="558" y="1087958"/>
                </a:lnTo>
                <a:lnTo>
                  <a:pt x="1139" y="1163827"/>
                </a:lnTo>
                <a:lnTo>
                  <a:pt x="1719" y="1226855"/>
                </a:lnTo>
                <a:lnTo>
                  <a:pt x="2490" y="1299717"/>
                </a:lnTo>
                <a:lnTo>
                  <a:pt x="2490" y="1965197"/>
                </a:lnTo>
                <a:lnTo>
                  <a:pt x="687528" y="1965197"/>
                </a:lnTo>
                <a:lnTo>
                  <a:pt x="707129" y="1961987"/>
                </a:lnTo>
                <a:lnTo>
                  <a:pt x="744170" y="1936877"/>
                </a:lnTo>
                <a:lnTo>
                  <a:pt x="750202" y="1910349"/>
                </a:lnTo>
                <a:lnTo>
                  <a:pt x="747777" y="1894282"/>
                </a:lnTo>
                <a:lnTo>
                  <a:pt x="741376" y="1877440"/>
                </a:lnTo>
                <a:lnTo>
                  <a:pt x="728785" y="1849100"/>
                </a:lnTo>
                <a:lnTo>
                  <a:pt x="706657" y="1795303"/>
                </a:lnTo>
                <a:lnTo>
                  <a:pt x="685601" y="1730886"/>
                </a:lnTo>
                <a:lnTo>
                  <a:pt x="676225" y="1670684"/>
                </a:lnTo>
                <a:lnTo>
                  <a:pt x="680807" y="1624552"/>
                </a:lnTo>
                <a:lnTo>
                  <a:pt x="694009" y="1581057"/>
                </a:lnTo>
                <a:lnTo>
                  <a:pt x="715016" y="1540942"/>
                </a:lnTo>
                <a:lnTo>
                  <a:pt x="743013" y="1504955"/>
                </a:lnTo>
                <a:lnTo>
                  <a:pt x="777185" y="1473839"/>
                </a:lnTo>
                <a:lnTo>
                  <a:pt x="816715" y="1448340"/>
                </a:lnTo>
                <a:lnTo>
                  <a:pt x="860789" y="1429205"/>
                </a:lnTo>
                <a:lnTo>
                  <a:pt x="908592" y="1417176"/>
                </a:lnTo>
                <a:lnTo>
                  <a:pt x="959308" y="1413002"/>
                </a:lnTo>
                <a:lnTo>
                  <a:pt x="1967180" y="1413002"/>
                </a:lnTo>
                <a:lnTo>
                  <a:pt x="1967180" y="1285620"/>
                </a:lnTo>
                <a:lnTo>
                  <a:pt x="1969974" y="1282700"/>
                </a:lnTo>
                <a:lnTo>
                  <a:pt x="1981904" y="1226855"/>
                </a:lnTo>
                <a:lnTo>
                  <a:pt x="2007883" y="1183989"/>
                </a:lnTo>
                <a:lnTo>
                  <a:pt x="2046055" y="1156505"/>
                </a:lnTo>
                <a:lnTo>
                  <a:pt x="2094561" y="1146809"/>
                </a:lnTo>
                <a:lnTo>
                  <a:pt x="2478219" y="1146809"/>
                </a:lnTo>
                <a:lnTo>
                  <a:pt x="2481725" y="1142706"/>
                </a:lnTo>
                <a:lnTo>
                  <a:pt x="2503399" y="1102762"/>
                </a:lnTo>
                <a:lnTo>
                  <a:pt x="2517201" y="1057472"/>
                </a:lnTo>
                <a:lnTo>
                  <a:pt x="2522043" y="1008126"/>
                </a:lnTo>
                <a:lnTo>
                  <a:pt x="2517201" y="959807"/>
                </a:lnTo>
                <a:lnTo>
                  <a:pt x="2503399" y="915240"/>
                </a:lnTo>
                <a:lnTo>
                  <a:pt x="2481725" y="875767"/>
                </a:lnTo>
                <a:lnTo>
                  <a:pt x="2478572" y="872108"/>
                </a:lnTo>
                <a:lnTo>
                  <a:pt x="2094561" y="872108"/>
                </a:lnTo>
                <a:lnTo>
                  <a:pt x="2047626" y="862913"/>
                </a:lnTo>
                <a:lnTo>
                  <a:pt x="2009979" y="836739"/>
                </a:lnTo>
                <a:lnTo>
                  <a:pt x="1983476" y="795706"/>
                </a:lnTo>
                <a:lnTo>
                  <a:pt x="1969974" y="741933"/>
                </a:lnTo>
                <a:lnTo>
                  <a:pt x="1969974" y="736218"/>
                </a:lnTo>
                <a:lnTo>
                  <a:pt x="1967180" y="736218"/>
                </a:lnTo>
                <a:lnTo>
                  <a:pt x="1967180" y="2794"/>
                </a:lnTo>
                <a:lnTo>
                  <a:pt x="90247" y="2794"/>
                </a:lnTo>
                <a:lnTo>
                  <a:pt x="2490" y="0"/>
                </a:lnTo>
                <a:close/>
              </a:path>
              <a:path w="2522220" h="1965325">
                <a:moveTo>
                  <a:pt x="1967180" y="1413002"/>
                </a:moveTo>
                <a:lnTo>
                  <a:pt x="959308" y="1413002"/>
                </a:lnTo>
                <a:lnTo>
                  <a:pt x="1010860" y="1417176"/>
                </a:lnTo>
                <a:lnTo>
                  <a:pt x="1059322" y="1429205"/>
                </a:lnTo>
                <a:lnTo>
                  <a:pt x="1103900" y="1448340"/>
                </a:lnTo>
                <a:lnTo>
                  <a:pt x="1143799" y="1473839"/>
                </a:lnTo>
                <a:lnTo>
                  <a:pt x="1178225" y="1504955"/>
                </a:lnTo>
                <a:lnTo>
                  <a:pt x="1206384" y="1540942"/>
                </a:lnTo>
                <a:lnTo>
                  <a:pt x="1227481" y="1581057"/>
                </a:lnTo>
                <a:lnTo>
                  <a:pt x="1240722" y="1624552"/>
                </a:lnTo>
                <a:lnTo>
                  <a:pt x="1245312" y="1670684"/>
                </a:lnTo>
                <a:lnTo>
                  <a:pt x="1235918" y="1730886"/>
                </a:lnTo>
                <a:lnTo>
                  <a:pt x="1214832" y="1795303"/>
                </a:lnTo>
                <a:lnTo>
                  <a:pt x="1192698" y="1849100"/>
                </a:lnTo>
                <a:lnTo>
                  <a:pt x="1180161" y="1877440"/>
                </a:lnTo>
                <a:lnTo>
                  <a:pt x="1174482" y="1891121"/>
                </a:lnTo>
                <a:lnTo>
                  <a:pt x="1170922" y="1906111"/>
                </a:lnTo>
                <a:lnTo>
                  <a:pt x="1170552" y="1921625"/>
                </a:lnTo>
                <a:lnTo>
                  <a:pt x="1174446" y="1936877"/>
                </a:lnTo>
                <a:lnTo>
                  <a:pt x="1182860" y="1946910"/>
                </a:lnTo>
                <a:lnTo>
                  <a:pt x="1194988" y="1955323"/>
                </a:lnTo>
                <a:lnTo>
                  <a:pt x="1210307" y="1961594"/>
                </a:lnTo>
                <a:lnTo>
                  <a:pt x="1228294" y="1965197"/>
                </a:lnTo>
                <a:lnTo>
                  <a:pt x="1967180" y="1965197"/>
                </a:lnTo>
                <a:lnTo>
                  <a:pt x="1967180" y="1413002"/>
                </a:lnTo>
                <a:close/>
              </a:path>
              <a:path w="2522220" h="1965325">
                <a:moveTo>
                  <a:pt x="2478219" y="1146809"/>
                </a:moveTo>
                <a:lnTo>
                  <a:pt x="2094561" y="1146809"/>
                </a:lnTo>
                <a:lnTo>
                  <a:pt x="2109946" y="1147879"/>
                </a:lnTo>
                <a:lnTo>
                  <a:pt x="2126390" y="1151080"/>
                </a:lnTo>
                <a:lnTo>
                  <a:pt x="2143906" y="1156400"/>
                </a:lnTo>
                <a:lnTo>
                  <a:pt x="2162506" y="1163827"/>
                </a:lnTo>
                <a:lnTo>
                  <a:pt x="2203092" y="1182651"/>
                </a:lnTo>
                <a:lnTo>
                  <a:pt x="2251358" y="1202023"/>
                </a:lnTo>
                <a:lnTo>
                  <a:pt x="2299076" y="1217156"/>
                </a:lnTo>
                <a:lnTo>
                  <a:pt x="2338020" y="1223264"/>
                </a:lnTo>
                <a:lnTo>
                  <a:pt x="2380324" y="1217584"/>
                </a:lnTo>
                <a:lnTo>
                  <a:pt x="2419101" y="1201406"/>
                </a:lnTo>
                <a:lnTo>
                  <a:pt x="2453263" y="1176017"/>
                </a:lnTo>
                <a:lnTo>
                  <a:pt x="2478219" y="1146809"/>
                </a:lnTo>
                <a:close/>
              </a:path>
              <a:path w="2522220" h="1965325">
                <a:moveTo>
                  <a:pt x="2338020" y="795654"/>
                </a:moveTo>
                <a:lnTo>
                  <a:pt x="2299076" y="801764"/>
                </a:lnTo>
                <a:lnTo>
                  <a:pt x="2251358" y="816911"/>
                </a:lnTo>
                <a:lnTo>
                  <a:pt x="2203092" y="836320"/>
                </a:lnTo>
                <a:lnTo>
                  <a:pt x="2162506" y="855217"/>
                </a:lnTo>
                <a:lnTo>
                  <a:pt x="2143906" y="862625"/>
                </a:lnTo>
                <a:lnTo>
                  <a:pt x="2126390" y="867902"/>
                </a:lnTo>
                <a:lnTo>
                  <a:pt x="2109946" y="871059"/>
                </a:lnTo>
                <a:lnTo>
                  <a:pt x="2094561" y="872108"/>
                </a:lnTo>
                <a:lnTo>
                  <a:pt x="2478572" y="872108"/>
                </a:lnTo>
                <a:lnTo>
                  <a:pt x="2453263" y="842731"/>
                </a:lnTo>
                <a:lnTo>
                  <a:pt x="2419101" y="817472"/>
                </a:lnTo>
                <a:lnTo>
                  <a:pt x="2380324" y="801332"/>
                </a:lnTo>
                <a:lnTo>
                  <a:pt x="2338020" y="795654"/>
                </a:lnTo>
                <a:close/>
              </a:path>
              <a:path w="2522220" h="1965325">
                <a:moveTo>
                  <a:pt x="2012519" y="739013"/>
                </a:moveTo>
                <a:lnTo>
                  <a:pt x="2006804" y="739013"/>
                </a:lnTo>
                <a:lnTo>
                  <a:pt x="1969974" y="741933"/>
                </a:lnTo>
                <a:lnTo>
                  <a:pt x="2012519" y="739013"/>
                </a:lnTo>
                <a:close/>
              </a:path>
              <a:path w="2522220" h="1965325">
                <a:moveTo>
                  <a:pt x="1967180" y="0"/>
                </a:moveTo>
                <a:lnTo>
                  <a:pt x="1593419" y="0"/>
                </a:lnTo>
                <a:lnTo>
                  <a:pt x="1593419" y="2794"/>
                </a:lnTo>
                <a:lnTo>
                  <a:pt x="1967180" y="2794"/>
                </a:lnTo>
                <a:lnTo>
                  <a:pt x="196718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64673" y="3101847"/>
            <a:ext cx="4019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endParaRPr sz="4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02006" y="2615945"/>
            <a:ext cx="1946910" cy="1965325"/>
          </a:xfrm>
          <a:custGeom>
            <a:avLst/>
            <a:gdLst/>
            <a:ahLst/>
            <a:cxnLst/>
            <a:rect l="l" t="t" r="r" b="b"/>
            <a:pathLst>
              <a:path w="1946909" h="1965325">
                <a:moveTo>
                  <a:pt x="53340" y="1218691"/>
                </a:moveTo>
                <a:lnTo>
                  <a:pt x="27414" y="1226952"/>
                </a:lnTo>
                <a:lnTo>
                  <a:pt x="11763" y="1246393"/>
                </a:lnTo>
                <a:lnTo>
                  <a:pt x="3565" y="1269001"/>
                </a:lnTo>
                <a:lnTo>
                  <a:pt x="0" y="1286764"/>
                </a:lnTo>
                <a:lnTo>
                  <a:pt x="0" y="1962658"/>
                </a:lnTo>
                <a:lnTo>
                  <a:pt x="676782" y="1962658"/>
                </a:lnTo>
                <a:lnTo>
                  <a:pt x="679196" y="1965198"/>
                </a:lnTo>
                <a:lnTo>
                  <a:pt x="727041" y="1945177"/>
                </a:lnTo>
                <a:lnTo>
                  <a:pt x="741219" y="1907682"/>
                </a:lnTo>
                <a:lnTo>
                  <a:pt x="738955" y="1891611"/>
                </a:lnTo>
                <a:lnTo>
                  <a:pt x="732917" y="1874647"/>
                </a:lnTo>
                <a:lnTo>
                  <a:pt x="718996" y="1847562"/>
                </a:lnTo>
                <a:lnTo>
                  <a:pt x="696420" y="1793700"/>
                </a:lnTo>
                <a:lnTo>
                  <a:pt x="675391" y="1728718"/>
                </a:lnTo>
                <a:lnTo>
                  <a:pt x="666115" y="1668272"/>
                </a:lnTo>
                <a:lnTo>
                  <a:pt x="670634" y="1622224"/>
                </a:lnTo>
                <a:lnTo>
                  <a:pt x="683682" y="1578810"/>
                </a:lnTo>
                <a:lnTo>
                  <a:pt x="704492" y="1538774"/>
                </a:lnTo>
                <a:lnTo>
                  <a:pt x="732298" y="1502858"/>
                </a:lnTo>
                <a:lnTo>
                  <a:pt x="766334" y="1471806"/>
                </a:lnTo>
                <a:lnTo>
                  <a:pt x="805833" y="1446360"/>
                </a:lnTo>
                <a:lnTo>
                  <a:pt x="850030" y="1427265"/>
                </a:lnTo>
                <a:lnTo>
                  <a:pt x="898158" y="1415262"/>
                </a:lnTo>
                <a:lnTo>
                  <a:pt x="949451" y="1411097"/>
                </a:lnTo>
                <a:lnTo>
                  <a:pt x="1946909" y="1411097"/>
                </a:lnTo>
                <a:lnTo>
                  <a:pt x="1946909" y="1292352"/>
                </a:lnTo>
                <a:lnTo>
                  <a:pt x="294005" y="1292352"/>
                </a:lnTo>
                <a:lnTo>
                  <a:pt x="234549" y="1282977"/>
                </a:lnTo>
                <a:lnTo>
                  <a:pt x="170211" y="1261935"/>
                </a:lnTo>
                <a:lnTo>
                  <a:pt x="116304" y="1239845"/>
                </a:lnTo>
                <a:lnTo>
                  <a:pt x="88138" y="1227327"/>
                </a:lnTo>
                <a:lnTo>
                  <a:pt x="78682" y="1223621"/>
                </a:lnTo>
                <a:lnTo>
                  <a:pt x="69834" y="1220914"/>
                </a:lnTo>
                <a:lnTo>
                  <a:pt x="61438" y="1219255"/>
                </a:lnTo>
                <a:lnTo>
                  <a:pt x="53340" y="1218691"/>
                </a:lnTo>
                <a:close/>
              </a:path>
              <a:path w="1946909" h="1965325">
                <a:moveTo>
                  <a:pt x="1946909" y="1411097"/>
                </a:moveTo>
                <a:lnTo>
                  <a:pt x="949451" y="1411097"/>
                </a:lnTo>
                <a:lnTo>
                  <a:pt x="1000013" y="1415262"/>
                </a:lnTo>
                <a:lnTo>
                  <a:pt x="1047762" y="1427265"/>
                </a:lnTo>
                <a:lnTo>
                  <a:pt x="1091861" y="1446360"/>
                </a:lnTo>
                <a:lnTo>
                  <a:pt x="1131472" y="1471806"/>
                </a:lnTo>
                <a:lnTo>
                  <a:pt x="1165759" y="1502858"/>
                </a:lnTo>
                <a:lnTo>
                  <a:pt x="1193884" y="1538774"/>
                </a:lnTo>
                <a:lnTo>
                  <a:pt x="1215010" y="1578810"/>
                </a:lnTo>
                <a:lnTo>
                  <a:pt x="1228300" y="1622224"/>
                </a:lnTo>
                <a:lnTo>
                  <a:pt x="1232915" y="1668272"/>
                </a:lnTo>
                <a:lnTo>
                  <a:pt x="1223619" y="1728718"/>
                </a:lnTo>
                <a:lnTo>
                  <a:pt x="1202547" y="1793700"/>
                </a:lnTo>
                <a:lnTo>
                  <a:pt x="1179927" y="1847562"/>
                </a:lnTo>
                <a:lnTo>
                  <a:pt x="1165986" y="1874647"/>
                </a:lnTo>
                <a:lnTo>
                  <a:pt x="1160742" y="1888468"/>
                </a:lnTo>
                <a:lnTo>
                  <a:pt x="1157366" y="1903491"/>
                </a:lnTo>
                <a:lnTo>
                  <a:pt x="1156968" y="1918920"/>
                </a:lnTo>
                <a:lnTo>
                  <a:pt x="1160653" y="1933955"/>
                </a:lnTo>
                <a:lnTo>
                  <a:pt x="1170148" y="1944066"/>
                </a:lnTo>
                <a:lnTo>
                  <a:pt x="1182417" y="1952545"/>
                </a:lnTo>
                <a:lnTo>
                  <a:pt x="1197139" y="1958905"/>
                </a:lnTo>
                <a:lnTo>
                  <a:pt x="1213992" y="1962658"/>
                </a:lnTo>
                <a:lnTo>
                  <a:pt x="1946909" y="1962658"/>
                </a:lnTo>
                <a:lnTo>
                  <a:pt x="1946909" y="1411097"/>
                </a:lnTo>
                <a:close/>
              </a:path>
              <a:path w="1946909" h="1965325">
                <a:moveTo>
                  <a:pt x="1946909" y="724026"/>
                </a:moveTo>
                <a:lnTo>
                  <a:pt x="294005" y="724026"/>
                </a:lnTo>
                <a:lnTo>
                  <a:pt x="340206" y="728599"/>
                </a:lnTo>
                <a:lnTo>
                  <a:pt x="383674" y="741795"/>
                </a:lnTo>
                <a:lnTo>
                  <a:pt x="423686" y="762827"/>
                </a:lnTo>
                <a:lnTo>
                  <a:pt x="459521" y="790912"/>
                </a:lnTo>
                <a:lnTo>
                  <a:pt x="490457" y="825265"/>
                </a:lnTo>
                <a:lnTo>
                  <a:pt x="515775" y="865100"/>
                </a:lnTo>
                <a:lnTo>
                  <a:pt x="534752" y="909632"/>
                </a:lnTo>
                <a:lnTo>
                  <a:pt x="546667" y="958077"/>
                </a:lnTo>
                <a:lnTo>
                  <a:pt x="550799" y="1009650"/>
                </a:lnTo>
                <a:lnTo>
                  <a:pt x="546667" y="1060218"/>
                </a:lnTo>
                <a:lnTo>
                  <a:pt x="534752" y="1107915"/>
                </a:lnTo>
                <a:lnTo>
                  <a:pt x="515775" y="1151918"/>
                </a:lnTo>
                <a:lnTo>
                  <a:pt x="490457" y="1191405"/>
                </a:lnTo>
                <a:lnTo>
                  <a:pt x="459521" y="1225555"/>
                </a:lnTo>
                <a:lnTo>
                  <a:pt x="423686" y="1253546"/>
                </a:lnTo>
                <a:lnTo>
                  <a:pt x="383674" y="1274557"/>
                </a:lnTo>
                <a:lnTo>
                  <a:pt x="340206" y="1287766"/>
                </a:lnTo>
                <a:lnTo>
                  <a:pt x="294005" y="1292352"/>
                </a:lnTo>
                <a:lnTo>
                  <a:pt x="1946909" y="1292352"/>
                </a:lnTo>
                <a:lnTo>
                  <a:pt x="1946909" y="724026"/>
                </a:lnTo>
                <a:close/>
              </a:path>
              <a:path w="1946909" h="1965325">
                <a:moveTo>
                  <a:pt x="1946909" y="0"/>
                </a:moveTo>
                <a:lnTo>
                  <a:pt x="1575307" y="0"/>
                </a:lnTo>
                <a:lnTo>
                  <a:pt x="1575307" y="3048"/>
                </a:lnTo>
                <a:lnTo>
                  <a:pt x="0" y="3048"/>
                </a:lnTo>
                <a:lnTo>
                  <a:pt x="0" y="732281"/>
                </a:lnTo>
                <a:lnTo>
                  <a:pt x="2921" y="735329"/>
                </a:lnTo>
                <a:lnTo>
                  <a:pt x="5208" y="753687"/>
                </a:lnTo>
                <a:lnTo>
                  <a:pt x="13223" y="775128"/>
                </a:lnTo>
                <a:lnTo>
                  <a:pt x="28692" y="792926"/>
                </a:lnTo>
                <a:lnTo>
                  <a:pt x="53340" y="800353"/>
                </a:lnTo>
                <a:lnTo>
                  <a:pt x="61438" y="799373"/>
                </a:lnTo>
                <a:lnTo>
                  <a:pt x="69834" y="796797"/>
                </a:lnTo>
                <a:lnTo>
                  <a:pt x="78682" y="793174"/>
                </a:lnTo>
                <a:lnTo>
                  <a:pt x="88138" y="789051"/>
                </a:lnTo>
                <a:lnTo>
                  <a:pt x="116304" y="776479"/>
                </a:lnTo>
                <a:lnTo>
                  <a:pt x="170211" y="754395"/>
                </a:lnTo>
                <a:lnTo>
                  <a:pt x="234549" y="733383"/>
                </a:lnTo>
                <a:lnTo>
                  <a:pt x="294005" y="724026"/>
                </a:lnTo>
                <a:lnTo>
                  <a:pt x="1946909" y="724026"/>
                </a:lnTo>
                <a:lnTo>
                  <a:pt x="1946909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11173" y="3053333"/>
            <a:ext cx="778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微软雅黑"/>
                <a:cs typeface="微软雅黑"/>
              </a:rPr>
              <a:t>04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1173" y="5508548"/>
            <a:ext cx="25165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dirty="0">
                <a:latin typeface="微软雅黑"/>
                <a:cs typeface="微软雅黑"/>
              </a:rPr>
              <a:t>计算机技术发展 与编程语言演进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4694" y="5723635"/>
            <a:ext cx="18046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微软雅黑"/>
                <a:cs typeface="微软雅黑"/>
              </a:rPr>
              <a:t>编译与解释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7066" y="5713221"/>
            <a:ext cx="2653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微软雅黑"/>
                <a:cs typeface="微软雅黑"/>
              </a:rPr>
              <a:t>Pytho</a:t>
            </a:r>
            <a:r>
              <a:rPr sz="2800" spc="5" dirty="0">
                <a:latin typeface="微软雅黑"/>
                <a:cs typeface="微软雅黑"/>
              </a:rPr>
              <a:t>n</a:t>
            </a:r>
            <a:r>
              <a:rPr sz="2800" dirty="0">
                <a:latin typeface="微软雅黑"/>
                <a:cs typeface="微软雅黑"/>
              </a:rPr>
              <a:t>语言特点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04928" y="5725159"/>
            <a:ext cx="3228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微软雅黑"/>
                <a:cs typeface="微软雅黑"/>
              </a:rPr>
              <a:t>计算生态与超级语言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7739" y="7495793"/>
            <a:ext cx="2947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/>
                <a:cs typeface="微软雅黑"/>
              </a:rPr>
              <a:t>Why</a:t>
            </a:r>
            <a:r>
              <a:rPr sz="3200" b="1" spc="-75" dirty="0">
                <a:latin typeface="微软雅黑"/>
                <a:cs typeface="微软雅黑"/>
              </a:rPr>
              <a:t> </a:t>
            </a:r>
            <a:r>
              <a:rPr sz="3200" b="1" spc="-5" dirty="0">
                <a:latin typeface="微软雅黑"/>
                <a:cs typeface="微软雅黑"/>
              </a:rPr>
              <a:t>Python？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4090" y="7495793"/>
            <a:ext cx="3237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6360" algn="l"/>
              </a:tabLst>
            </a:pPr>
            <a:r>
              <a:rPr sz="3200" b="1" spc="-10" dirty="0">
                <a:latin typeface="微软雅黑"/>
                <a:cs typeface="微软雅黑"/>
              </a:rPr>
              <a:t>Wha</a:t>
            </a:r>
            <a:r>
              <a:rPr sz="3200" b="1" spc="-5" dirty="0">
                <a:latin typeface="微软雅黑"/>
                <a:cs typeface="微软雅黑"/>
              </a:rPr>
              <a:t>t</a:t>
            </a:r>
            <a:r>
              <a:rPr sz="3200" b="1" dirty="0">
                <a:latin typeface="微软雅黑"/>
                <a:cs typeface="微软雅黑"/>
              </a:rPr>
              <a:t>	</a:t>
            </a:r>
            <a:r>
              <a:rPr sz="3200" b="1" spc="-10" dirty="0">
                <a:latin typeface="微软雅黑"/>
                <a:cs typeface="微软雅黑"/>
              </a:rPr>
              <a:t>Pytho</a:t>
            </a:r>
            <a:r>
              <a:rPr sz="3200" b="1" dirty="0">
                <a:latin typeface="微软雅黑"/>
                <a:cs typeface="微软雅黑"/>
              </a:rPr>
              <a:t>n</a:t>
            </a:r>
            <a:r>
              <a:rPr sz="3200" b="1" spc="-5" dirty="0">
                <a:latin typeface="微软雅黑"/>
                <a:cs typeface="微软雅黑"/>
              </a:rPr>
              <a:t>？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91973" y="7495793"/>
            <a:ext cx="3399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微软雅黑"/>
                <a:cs typeface="微软雅黑"/>
              </a:rPr>
              <a:t>Thinking</a:t>
            </a:r>
            <a:r>
              <a:rPr sz="3200" b="1" spc="-35" dirty="0">
                <a:latin typeface="微软雅黑"/>
                <a:cs typeface="微软雅黑"/>
              </a:rPr>
              <a:t> </a:t>
            </a:r>
            <a:r>
              <a:rPr sz="3200" b="1" spc="-10" dirty="0">
                <a:latin typeface="微软雅黑"/>
                <a:cs typeface="微软雅黑"/>
              </a:rPr>
              <a:t>Python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4294"/>
            <a:ext cx="17279873" cy="8875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80255" cy="5771515"/>
          </a:xfrm>
          <a:custGeom>
            <a:avLst/>
            <a:gdLst/>
            <a:ahLst/>
            <a:cxnLst/>
            <a:rect l="l" t="t" r="r" b="b"/>
            <a:pathLst>
              <a:path w="17280255" h="5771515">
                <a:moveTo>
                  <a:pt x="0" y="5771388"/>
                </a:moveTo>
                <a:lnTo>
                  <a:pt x="17279874" y="5771388"/>
                </a:lnTo>
                <a:lnTo>
                  <a:pt x="17279874" y="0"/>
                </a:lnTo>
                <a:lnTo>
                  <a:pt x="0" y="0"/>
                </a:lnTo>
                <a:lnTo>
                  <a:pt x="0" y="5771388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644" y="1912619"/>
            <a:ext cx="7736585" cy="580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40" dirty="0"/>
              <a:t>you</a:t>
            </a:r>
          </a:p>
        </p:txBody>
      </p:sp>
      <p:sp>
        <p:nvSpPr>
          <p:cNvPr id="6" name="object 6"/>
          <p:cNvSpPr/>
          <p:nvPr/>
        </p:nvSpPr>
        <p:spPr>
          <a:xfrm>
            <a:off x="5355335" y="2394203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66376" y="2304713"/>
            <a:ext cx="5182870" cy="348996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4400" b="0" spc="-5" dirty="0">
                <a:solidFill>
                  <a:srgbClr val="000000"/>
                </a:solidFill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  <a:p>
            <a:pPr marL="1106170" marR="5080" indent="-1016000">
              <a:lnSpc>
                <a:spcPct val="105000"/>
              </a:lnSpc>
              <a:spcBef>
                <a:spcPts val="1015"/>
              </a:spcBef>
            </a:pPr>
            <a:r>
              <a:rPr sz="8000" spc="-5" dirty="0">
                <a:solidFill>
                  <a:srgbClr val="000000"/>
                </a:solidFill>
              </a:rPr>
              <a:t>演进中的编 程语言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9540240" y="2088641"/>
            <a:ext cx="6075045" cy="3973829"/>
          </a:xfrm>
          <a:custGeom>
            <a:avLst/>
            <a:gdLst/>
            <a:ahLst/>
            <a:cxnLst/>
            <a:rect l="l" t="t" r="r" b="b"/>
            <a:pathLst>
              <a:path w="6075044" h="3973829">
                <a:moveTo>
                  <a:pt x="0" y="662304"/>
                </a:moveTo>
                <a:lnTo>
                  <a:pt x="1663" y="615008"/>
                </a:lnTo>
                <a:lnTo>
                  <a:pt x="6577" y="568608"/>
                </a:lnTo>
                <a:lnTo>
                  <a:pt x="14631" y="523218"/>
                </a:lnTo>
                <a:lnTo>
                  <a:pt x="25711" y="478949"/>
                </a:lnTo>
                <a:lnTo>
                  <a:pt x="39707" y="435914"/>
                </a:lnTo>
                <a:lnTo>
                  <a:pt x="56506" y="394224"/>
                </a:lnTo>
                <a:lnTo>
                  <a:pt x="75996" y="353992"/>
                </a:lnTo>
                <a:lnTo>
                  <a:pt x="98064" y="315330"/>
                </a:lnTo>
                <a:lnTo>
                  <a:pt x="122599" y="278349"/>
                </a:lnTo>
                <a:lnTo>
                  <a:pt x="149488" y="243163"/>
                </a:lnTo>
                <a:lnTo>
                  <a:pt x="178620" y="209882"/>
                </a:lnTo>
                <a:lnTo>
                  <a:pt x="209882" y="178620"/>
                </a:lnTo>
                <a:lnTo>
                  <a:pt x="243163" y="149488"/>
                </a:lnTo>
                <a:lnTo>
                  <a:pt x="278349" y="122599"/>
                </a:lnTo>
                <a:lnTo>
                  <a:pt x="315330" y="98064"/>
                </a:lnTo>
                <a:lnTo>
                  <a:pt x="353992" y="75996"/>
                </a:lnTo>
                <a:lnTo>
                  <a:pt x="394224" y="56506"/>
                </a:lnTo>
                <a:lnTo>
                  <a:pt x="435914" y="39707"/>
                </a:lnTo>
                <a:lnTo>
                  <a:pt x="478949" y="25711"/>
                </a:lnTo>
                <a:lnTo>
                  <a:pt x="523218" y="14631"/>
                </a:lnTo>
                <a:lnTo>
                  <a:pt x="568608" y="6577"/>
                </a:lnTo>
                <a:lnTo>
                  <a:pt x="615008" y="1663"/>
                </a:lnTo>
                <a:lnTo>
                  <a:pt x="662304" y="0"/>
                </a:lnTo>
                <a:lnTo>
                  <a:pt x="5412358" y="0"/>
                </a:lnTo>
                <a:lnTo>
                  <a:pt x="5459655" y="1663"/>
                </a:lnTo>
                <a:lnTo>
                  <a:pt x="5506055" y="6577"/>
                </a:lnTo>
                <a:lnTo>
                  <a:pt x="5551445" y="14631"/>
                </a:lnTo>
                <a:lnTo>
                  <a:pt x="5595714" y="25711"/>
                </a:lnTo>
                <a:lnTo>
                  <a:pt x="5638749" y="39707"/>
                </a:lnTo>
                <a:lnTo>
                  <a:pt x="5680439" y="56506"/>
                </a:lnTo>
                <a:lnTo>
                  <a:pt x="5720671" y="75996"/>
                </a:lnTo>
                <a:lnTo>
                  <a:pt x="5759333" y="98064"/>
                </a:lnTo>
                <a:lnTo>
                  <a:pt x="5796314" y="122599"/>
                </a:lnTo>
                <a:lnTo>
                  <a:pt x="5831500" y="149488"/>
                </a:lnTo>
                <a:lnTo>
                  <a:pt x="5864781" y="178620"/>
                </a:lnTo>
                <a:lnTo>
                  <a:pt x="5896043" y="209882"/>
                </a:lnTo>
                <a:lnTo>
                  <a:pt x="5925175" y="243163"/>
                </a:lnTo>
                <a:lnTo>
                  <a:pt x="5952064" y="278349"/>
                </a:lnTo>
                <a:lnTo>
                  <a:pt x="5976599" y="315330"/>
                </a:lnTo>
                <a:lnTo>
                  <a:pt x="5998667" y="353992"/>
                </a:lnTo>
                <a:lnTo>
                  <a:pt x="6018157" y="394224"/>
                </a:lnTo>
                <a:lnTo>
                  <a:pt x="6034956" y="435914"/>
                </a:lnTo>
                <a:lnTo>
                  <a:pt x="6048952" y="478949"/>
                </a:lnTo>
                <a:lnTo>
                  <a:pt x="6060032" y="523218"/>
                </a:lnTo>
                <a:lnTo>
                  <a:pt x="6068086" y="568608"/>
                </a:lnTo>
                <a:lnTo>
                  <a:pt x="6073000" y="615008"/>
                </a:lnTo>
                <a:lnTo>
                  <a:pt x="6074663" y="662304"/>
                </a:lnTo>
                <a:lnTo>
                  <a:pt x="6074663" y="3311525"/>
                </a:lnTo>
                <a:lnTo>
                  <a:pt x="6073000" y="3358821"/>
                </a:lnTo>
                <a:lnTo>
                  <a:pt x="6068086" y="3405221"/>
                </a:lnTo>
                <a:lnTo>
                  <a:pt x="6060032" y="3450611"/>
                </a:lnTo>
                <a:lnTo>
                  <a:pt x="6048952" y="3494880"/>
                </a:lnTo>
                <a:lnTo>
                  <a:pt x="6034956" y="3537915"/>
                </a:lnTo>
                <a:lnTo>
                  <a:pt x="6018157" y="3579605"/>
                </a:lnTo>
                <a:lnTo>
                  <a:pt x="5998667" y="3619837"/>
                </a:lnTo>
                <a:lnTo>
                  <a:pt x="5976599" y="3658499"/>
                </a:lnTo>
                <a:lnTo>
                  <a:pt x="5952064" y="3695480"/>
                </a:lnTo>
                <a:lnTo>
                  <a:pt x="5925175" y="3730666"/>
                </a:lnTo>
                <a:lnTo>
                  <a:pt x="5896043" y="3763947"/>
                </a:lnTo>
                <a:lnTo>
                  <a:pt x="5864781" y="3795209"/>
                </a:lnTo>
                <a:lnTo>
                  <a:pt x="5831500" y="3824341"/>
                </a:lnTo>
                <a:lnTo>
                  <a:pt x="5796314" y="3851230"/>
                </a:lnTo>
                <a:lnTo>
                  <a:pt x="5759333" y="3875765"/>
                </a:lnTo>
                <a:lnTo>
                  <a:pt x="5720671" y="3897833"/>
                </a:lnTo>
                <a:lnTo>
                  <a:pt x="5680439" y="3917323"/>
                </a:lnTo>
                <a:lnTo>
                  <a:pt x="5638749" y="3934122"/>
                </a:lnTo>
                <a:lnTo>
                  <a:pt x="5595714" y="3948118"/>
                </a:lnTo>
                <a:lnTo>
                  <a:pt x="5551445" y="3959198"/>
                </a:lnTo>
                <a:lnTo>
                  <a:pt x="5506055" y="3967252"/>
                </a:lnTo>
                <a:lnTo>
                  <a:pt x="5459655" y="3972166"/>
                </a:lnTo>
                <a:lnTo>
                  <a:pt x="5412358" y="3973829"/>
                </a:lnTo>
                <a:lnTo>
                  <a:pt x="662304" y="3973829"/>
                </a:lnTo>
                <a:lnTo>
                  <a:pt x="615008" y="3972166"/>
                </a:lnTo>
                <a:lnTo>
                  <a:pt x="568608" y="3967252"/>
                </a:lnTo>
                <a:lnTo>
                  <a:pt x="523218" y="3959198"/>
                </a:lnTo>
                <a:lnTo>
                  <a:pt x="478949" y="3948118"/>
                </a:lnTo>
                <a:lnTo>
                  <a:pt x="435914" y="3934122"/>
                </a:lnTo>
                <a:lnTo>
                  <a:pt x="394224" y="3917323"/>
                </a:lnTo>
                <a:lnTo>
                  <a:pt x="353992" y="3897833"/>
                </a:lnTo>
                <a:lnTo>
                  <a:pt x="315330" y="3875765"/>
                </a:lnTo>
                <a:lnTo>
                  <a:pt x="278349" y="3851230"/>
                </a:lnTo>
                <a:lnTo>
                  <a:pt x="243163" y="3824341"/>
                </a:lnTo>
                <a:lnTo>
                  <a:pt x="209882" y="3795209"/>
                </a:lnTo>
                <a:lnTo>
                  <a:pt x="178620" y="3763947"/>
                </a:lnTo>
                <a:lnTo>
                  <a:pt x="149488" y="3730666"/>
                </a:lnTo>
                <a:lnTo>
                  <a:pt x="122599" y="3695480"/>
                </a:lnTo>
                <a:lnTo>
                  <a:pt x="98064" y="3658499"/>
                </a:lnTo>
                <a:lnTo>
                  <a:pt x="75996" y="3619837"/>
                </a:lnTo>
                <a:lnTo>
                  <a:pt x="56506" y="3579605"/>
                </a:lnTo>
                <a:lnTo>
                  <a:pt x="39707" y="3537915"/>
                </a:lnTo>
                <a:lnTo>
                  <a:pt x="25711" y="3494880"/>
                </a:lnTo>
                <a:lnTo>
                  <a:pt x="14631" y="3450611"/>
                </a:lnTo>
                <a:lnTo>
                  <a:pt x="6577" y="3405221"/>
                </a:lnTo>
                <a:lnTo>
                  <a:pt x="1663" y="3358821"/>
                </a:lnTo>
                <a:lnTo>
                  <a:pt x="0" y="3311525"/>
                </a:lnTo>
                <a:lnTo>
                  <a:pt x="0" y="662304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989704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编程语言种类</a:t>
            </a:r>
            <a:endParaRPr sz="52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6470" y="2694178"/>
            <a:ext cx="1253680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100"/>
              </a:spcBef>
              <a:tabLst>
                <a:tab pos="8114030" algn="l"/>
              </a:tabLst>
            </a:pPr>
            <a:r>
              <a:rPr sz="3600" b="1" dirty="0">
                <a:latin typeface="微软雅黑"/>
                <a:cs typeface="微软雅黑"/>
              </a:rPr>
              <a:t>Basic, </a:t>
            </a:r>
            <a:r>
              <a:rPr sz="3600" b="1" spc="-5" dirty="0">
                <a:latin typeface="微软雅黑"/>
                <a:cs typeface="微软雅黑"/>
              </a:rPr>
              <a:t>C, C++, C#, CSS,</a:t>
            </a:r>
            <a:r>
              <a:rPr sz="3600" b="1" spc="20" dirty="0">
                <a:latin typeface="微软雅黑"/>
                <a:cs typeface="微软雅黑"/>
              </a:rPr>
              <a:t> </a:t>
            </a:r>
            <a:r>
              <a:rPr sz="3600" b="1" spc="5" dirty="0">
                <a:latin typeface="微软雅黑"/>
                <a:cs typeface="微软雅黑"/>
              </a:rPr>
              <a:t>Fortran,	</a:t>
            </a:r>
            <a:r>
              <a:rPr sz="3600" b="1" spc="-5" dirty="0">
                <a:latin typeface="微软雅黑"/>
                <a:cs typeface="微软雅黑"/>
              </a:rPr>
              <a:t>Go, HTML,</a:t>
            </a:r>
            <a:r>
              <a:rPr sz="3600" b="1" spc="-75" dirty="0">
                <a:latin typeface="微软雅黑"/>
                <a:cs typeface="微软雅黑"/>
              </a:rPr>
              <a:t> </a:t>
            </a:r>
            <a:r>
              <a:rPr sz="3600" b="1" spc="-25" dirty="0">
                <a:latin typeface="微软雅黑"/>
                <a:cs typeface="微软雅黑"/>
              </a:rPr>
              <a:t>Java,</a:t>
            </a:r>
            <a:endParaRPr sz="3600" dirty="0">
              <a:latin typeface="微软雅黑"/>
              <a:cs typeface="微软雅黑"/>
            </a:endParaRPr>
          </a:p>
          <a:p>
            <a:pPr marL="12065" marR="5080" algn="ctr">
              <a:lnSpc>
                <a:spcPct val="200000"/>
              </a:lnSpc>
            </a:pPr>
            <a:r>
              <a:rPr sz="3600" b="1" spc="-10" dirty="0">
                <a:latin typeface="微软雅黑"/>
                <a:cs typeface="微软雅黑"/>
              </a:rPr>
              <a:t>JavaScript, </a:t>
            </a:r>
            <a:r>
              <a:rPr sz="3600" b="1" dirty="0">
                <a:latin typeface="微软雅黑"/>
                <a:cs typeface="微软雅黑"/>
              </a:rPr>
              <a:t>Lisp, </a:t>
            </a:r>
            <a:r>
              <a:rPr sz="3600" b="1" spc="-5" dirty="0">
                <a:latin typeface="微软雅黑"/>
                <a:cs typeface="微软雅黑"/>
              </a:rPr>
              <a:t>Lua, </a:t>
            </a:r>
            <a:r>
              <a:rPr sz="3600" b="1" spc="-20" dirty="0">
                <a:latin typeface="微软雅黑"/>
                <a:cs typeface="微软雅黑"/>
              </a:rPr>
              <a:t>VC++, </a:t>
            </a:r>
            <a:r>
              <a:rPr sz="3600" b="1" spc="-5" dirty="0">
                <a:latin typeface="微软雅黑"/>
                <a:cs typeface="微软雅黑"/>
              </a:rPr>
              <a:t>Object C, </a:t>
            </a:r>
            <a:r>
              <a:rPr sz="3600" b="1" spc="-20" dirty="0">
                <a:latin typeface="微软雅黑"/>
                <a:cs typeface="微软雅黑"/>
              </a:rPr>
              <a:t>Pascal, </a:t>
            </a:r>
            <a:r>
              <a:rPr sz="3600" b="1" spc="-30" dirty="0">
                <a:latin typeface="微软雅黑"/>
                <a:cs typeface="微软雅黑"/>
              </a:rPr>
              <a:t>Perl, </a:t>
            </a:r>
            <a:r>
              <a:rPr sz="3600" b="1" spc="-170" dirty="0">
                <a:latin typeface="微软雅黑"/>
                <a:cs typeface="微软雅黑"/>
              </a:rPr>
              <a:t>PHP,  </a:t>
            </a:r>
            <a:r>
              <a:rPr sz="3600" b="1" spc="-20" dirty="0">
                <a:latin typeface="微软雅黑"/>
                <a:cs typeface="微软雅黑"/>
              </a:rPr>
              <a:t>PostScript, </a:t>
            </a:r>
            <a:r>
              <a:rPr sz="3600" b="1" spc="-5" dirty="0">
                <a:latin typeface="微软雅黑"/>
                <a:cs typeface="微软雅黑"/>
              </a:rPr>
              <a:t>Python, </a:t>
            </a:r>
            <a:r>
              <a:rPr sz="3600" b="1" spc="-45" dirty="0">
                <a:latin typeface="微软雅黑"/>
                <a:cs typeface="微软雅黑"/>
              </a:rPr>
              <a:t>Ruby, </a:t>
            </a:r>
            <a:r>
              <a:rPr sz="3600" b="1" spc="-5" dirty="0">
                <a:latin typeface="微软雅黑"/>
                <a:cs typeface="微软雅黑"/>
              </a:rPr>
              <a:t>Scala, </a:t>
            </a:r>
            <a:r>
              <a:rPr sz="3600" b="1" dirty="0">
                <a:latin typeface="微软雅黑"/>
                <a:cs typeface="微软雅黑"/>
              </a:rPr>
              <a:t>SQL, </a:t>
            </a:r>
            <a:r>
              <a:rPr sz="3600" b="1" spc="5" dirty="0">
                <a:latin typeface="微软雅黑"/>
                <a:cs typeface="微软雅黑"/>
              </a:rPr>
              <a:t>Swift, </a:t>
            </a:r>
            <a:r>
              <a:rPr sz="3600" b="1" spc="25" dirty="0">
                <a:latin typeface="微软雅黑"/>
                <a:cs typeface="微软雅黑"/>
              </a:rPr>
              <a:t>VBA,</a:t>
            </a:r>
            <a:endParaRPr sz="3600" dirty="0">
              <a:latin typeface="微软雅黑"/>
              <a:cs typeface="微软雅黑"/>
            </a:endParaRPr>
          </a:p>
          <a:p>
            <a:pPr marL="1990725" marR="1983105" algn="ctr">
              <a:lnSpc>
                <a:spcPct val="200000"/>
              </a:lnSpc>
            </a:pPr>
            <a:r>
              <a:rPr sz="3600" b="1" spc="-40" dirty="0">
                <a:latin typeface="微软雅黑"/>
                <a:cs typeface="微软雅黑"/>
              </a:rPr>
              <a:t>VB.NET, </a:t>
            </a:r>
            <a:r>
              <a:rPr sz="3600" b="1" spc="-35" dirty="0">
                <a:latin typeface="微软雅黑"/>
                <a:cs typeface="微软雅黑"/>
              </a:rPr>
              <a:t>Verilog, </a:t>
            </a:r>
            <a:r>
              <a:rPr sz="3600" b="1" dirty="0">
                <a:latin typeface="微软雅黑"/>
                <a:cs typeface="微软雅黑"/>
              </a:rPr>
              <a:t>VHDL, Visual </a:t>
            </a:r>
            <a:r>
              <a:rPr sz="3600" b="1" spc="-5" dirty="0">
                <a:latin typeface="微软雅黑"/>
                <a:cs typeface="微软雅黑"/>
              </a:rPr>
              <a:t>Basic…  </a:t>
            </a:r>
            <a:r>
              <a:rPr sz="3600" b="1" dirty="0">
                <a:latin typeface="微软雅黑"/>
                <a:cs typeface="微软雅黑"/>
              </a:rPr>
              <a:t>编程语言，也是一个江湖！</a:t>
            </a:r>
            <a:endParaRPr sz="3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9715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计算机技术演进过程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6438" y="2399537"/>
            <a:ext cx="28181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1E1E1E"/>
                </a:solidFill>
                <a:latin typeface="微软雅黑"/>
                <a:cs typeface="微软雅黑"/>
              </a:rPr>
              <a:t>计算机系统 结构时代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2275" y="429196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2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4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2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2275" y="429196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2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2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4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3486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3486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64698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64698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2034" y="2404871"/>
            <a:ext cx="97809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9630" marR="5080" indent="-837565">
              <a:lnSpc>
                <a:spcPct val="100000"/>
              </a:lnSpc>
              <a:spcBef>
                <a:spcPts val="95"/>
              </a:spcBef>
              <a:tabLst>
                <a:tab pos="3596004" algn="l"/>
                <a:tab pos="4154804" algn="l"/>
                <a:tab pos="7532370" algn="l"/>
                <a:tab pos="8091170" algn="l"/>
              </a:tabLst>
            </a:pPr>
            <a:r>
              <a:rPr sz="4400" b="1" spc="-5" dirty="0">
                <a:solidFill>
                  <a:srgbClr val="1E1E1E"/>
                </a:solidFill>
                <a:latin typeface="微软雅黑"/>
                <a:cs typeface="微软雅黑"/>
              </a:rPr>
              <a:t>网络和视窗	复杂信息系	人工智能 时</a:t>
            </a:r>
            <a:r>
              <a:rPr sz="4400" b="1" dirty="0">
                <a:solidFill>
                  <a:srgbClr val="1E1E1E"/>
                </a:solidFill>
                <a:latin typeface="微软雅黑"/>
                <a:cs typeface="微软雅黑"/>
              </a:rPr>
              <a:t>代		</a:t>
            </a:r>
            <a:r>
              <a:rPr sz="4400" b="1" spc="-5" dirty="0">
                <a:solidFill>
                  <a:srgbClr val="1E1E1E"/>
                </a:solidFill>
                <a:latin typeface="微软雅黑"/>
                <a:cs typeface="微软雅黑"/>
              </a:rPr>
              <a:t>统时代		时代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65911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65911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2848" y="5256529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194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6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1981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8444" y="5236209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198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1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2008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2130" y="5236209"/>
            <a:ext cx="18465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200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8-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2016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16636" y="5205729"/>
            <a:ext cx="1570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201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6至今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22701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7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7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3151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200"/>
                </a:lnTo>
                <a:lnTo>
                  <a:pt x="3222117" y="47625"/>
                </a:lnTo>
                <a:lnTo>
                  <a:pt x="3177667" y="47625"/>
                </a:lnTo>
                <a:lnTo>
                  <a:pt x="3177667" y="28575"/>
                </a:lnTo>
                <a:lnTo>
                  <a:pt x="3222117" y="28575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7" y="47625"/>
                </a:lnTo>
                <a:lnTo>
                  <a:pt x="3164967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7" y="28575"/>
                </a:lnTo>
                <a:lnTo>
                  <a:pt x="3177667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10646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6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6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6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6" y="47625"/>
                </a:lnTo>
                <a:lnTo>
                  <a:pt x="3241166" y="38100"/>
                </a:lnTo>
                <a:lnTo>
                  <a:pt x="3222116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4658" y="6345935"/>
            <a:ext cx="2978657" cy="2172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9615" y="6483857"/>
            <a:ext cx="2876549" cy="1797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50095" y="6173723"/>
            <a:ext cx="2378958" cy="248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17907" y="6832853"/>
            <a:ext cx="3815334" cy="1000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993521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计算机技术演进阶段所解决的问题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6438" y="2399537"/>
            <a:ext cx="28181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7E7E7E"/>
                </a:solidFill>
                <a:latin typeface="微软雅黑"/>
                <a:cs typeface="微软雅黑"/>
              </a:rPr>
              <a:t>计算机系统 结构时代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2275" y="429196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2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4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2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2275" y="429196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2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2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4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3486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3486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64698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64698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2034" y="2404871"/>
            <a:ext cx="97809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9630" marR="5080" indent="-837565">
              <a:lnSpc>
                <a:spcPct val="100000"/>
              </a:lnSpc>
              <a:spcBef>
                <a:spcPts val="95"/>
              </a:spcBef>
              <a:tabLst>
                <a:tab pos="3596004" algn="l"/>
                <a:tab pos="4154804" algn="l"/>
                <a:tab pos="7532370" algn="l"/>
                <a:tab pos="8091170" algn="l"/>
              </a:tabLst>
            </a:pPr>
            <a:r>
              <a:rPr sz="4400" b="1" spc="-5" dirty="0">
                <a:solidFill>
                  <a:srgbClr val="7E7E7E"/>
                </a:solidFill>
                <a:latin typeface="微软雅黑"/>
                <a:cs typeface="微软雅黑"/>
              </a:rPr>
              <a:t>网络和视窗	复杂信息系	人工智能 时</a:t>
            </a:r>
            <a:r>
              <a:rPr sz="4400" b="1" dirty="0">
                <a:solidFill>
                  <a:srgbClr val="7E7E7E"/>
                </a:solidFill>
                <a:latin typeface="微软雅黑"/>
                <a:cs typeface="微软雅黑"/>
              </a:rPr>
              <a:t>代		</a:t>
            </a:r>
            <a:r>
              <a:rPr sz="4400" b="1" spc="-5" dirty="0">
                <a:solidFill>
                  <a:srgbClr val="7E7E7E"/>
                </a:solidFill>
                <a:latin typeface="微软雅黑"/>
                <a:cs typeface="微软雅黑"/>
              </a:rPr>
              <a:t>统时代		时代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65911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65911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2848" y="5256529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194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6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1981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8444" y="5236209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198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1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2008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2130" y="5236209"/>
            <a:ext cx="18465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200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8-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2016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16636" y="5205729"/>
            <a:ext cx="1570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201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6至今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22701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7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7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3151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200"/>
                </a:lnTo>
                <a:lnTo>
                  <a:pt x="3222117" y="47625"/>
                </a:lnTo>
                <a:lnTo>
                  <a:pt x="3177667" y="47625"/>
                </a:lnTo>
                <a:lnTo>
                  <a:pt x="3177667" y="28575"/>
                </a:lnTo>
                <a:lnTo>
                  <a:pt x="3222117" y="28575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7" y="47625"/>
                </a:lnTo>
                <a:lnTo>
                  <a:pt x="3164967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7" y="28575"/>
                </a:lnTo>
                <a:lnTo>
                  <a:pt x="3177667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10646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6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6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6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6" y="47625"/>
                </a:lnTo>
                <a:lnTo>
                  <a:pt x="3241166" y="38100"/>
                </a:lnTo>
                <a:lnTo>
                  <a:pt x="3222116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5583" y="6623050"/>
            <a:ext cx="22599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865" marR="5080" indent="-5588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1E1E1E"/>
                </a:solidFill>
                <a:latin typeface="微软雅黑"/>
                <a:cs typeface="微软雅黑"/>
              </a:rPr>
              <a:t>计算性能 问题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1179" y="6617715"/>
            <a:ext cx="22599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865" marR="5080" indent="-5588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1E1E1E"/>
                </a:solidFill>
                <a:latin typeface="微软雅黑"/>
                <a:cs typeface="微软雅黑"/>
              </a:rPr>
              <a:t>计算交互 问题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14611" y="6617715"/>
            <a:ext cx="22599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865" marR="5080" indent="-5588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1E1E1E"/>
                </a:solidFill>
                <a:latin typeface="微软雅黑"/>
                <a:cs typeface="微软雅黑"/>
              </a:rPr>
              <a:t>数据周期 问题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81788" y="6595364"/>
            <a:ext cx="22599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865" marR="5080" indent="-5588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1E1E1E"/>
                </a:solidFill>
                <a:latin typeface="微软雅黑"/>
                <a:cs typeface="微软雅黑"/>
              </a:rPr>
              <a:t>人类需求 问题</a:t>
            </a:r>
            <a:endParaRPr sz="4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105962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计算机技术演进与主流编程语言变化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6438" y="2399537"/>
            <a:ext cx="28181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7E7E7E"/>
                </a:solidFill>
                <a:latin typeface="微软雅黑"/>
                <a:cs typeface="微软雅黑"/>
              </a:rPr>
              <a:t>计算机系统 结构时代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2275" y="429196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2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4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2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2275" y="429196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2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2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4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3486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3486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64698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64698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2034" y="2404871"/>
            <a:ext cx="97809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9630" marR="5080" indent="-837565">
              <a:lnSpc>
                <a:spcPct val="100000"/>
              </a:lnSpc>
              <a:spcBef>
                <a:spcPts val="95"/>
              </a:spcBef>
              <a:tabLst>
                <a:tab pos="3596004" algn="l"/>
                <a:tab pos="4154804" algn="l"/>
                <a:tab pos="7532370" algn="l"/>
                <a:tab pos="8091170" algn="l"/>
              </a:tabLst>
            </a:pPr>
            <a:r>
              <a:rPr sz="4400" b="1" spc="-5" dirty="0">
                <a:solidFill>
                  <a:srgbClr val="7E7E7E"/>
                </a:solidFill>
                <a:latin typeface="微软雅黑"/>
                <a:cs typeface="微软雅黑"/>
              </a:rPr>
              <a:t>网络和视窗	复杂信息系	人工智能 时</a:t>
            </a:r>
            <a:r>
              <a:rPr sz="4400" b="1" dirty="0">
                <a:solidFill>
                  <a:srgbClr val="7E7E7E"/>
                </a:solidFill>
                <a:latin typeface="微软雅黑"/>
                <a:cs typeface="微软雅黑"/>
              </a:rPr>
              <a:t>代		</a:t>
            </a:r>
            <a:r>
              <a:rPr sz="4400" b="1" spc="-5" dirty="0">
                <a:solidFill>
                  <a:srgbClr val="7E7E7E"/>
                </a:solidFill>
                <a:latin typeface="微软雅黑"/>
                <a:cs typeface="微软雅黑"/>
              </a:rPr>
              <a:t>统时代		时代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65911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65911" y="42919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2848" y="5256529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194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6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1981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8444" y="5236209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198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1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2008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2130" y="5236209"/>
            <a:ext cx="18465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200</a:t>
            </a:r>
            <a:r>
              <a:rPr sz="2800" spc="-5" dirty="0">
                <a:solidFill>
                  <a:srgbClr val="4E4E4E"/>
                </a:solidFill>
                <a:latin typeface="微软雅黑"/>
                <a:cs typeface="微软雅黑"/>
              </a:rPr>
              <a:t>8-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2016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16636" y="5205729"/>
            <a:ext cx="1570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E4E4E"/>
                </a:solidFill>
                <a:latin typeface="微软雅黑"/>
                <a:cs typeface="微软雅黑"/>
              </a:rPr>
              <a:t>201</a:t>
            </a:r>
            <a:r>
              <a:rPr sz="2800" spc="-10" dirty="0">
                <a:solidFill>
                  <a:srgbClr val="4E4E4E"/>
                </a:solidFill>
                <a:latin typeface="微软雅黑"/>
                <a:cs typeface="微软雅黑"/>
              </a:rPr>
              <a:t>6至今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22701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7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7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3151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7" y="0"/>
                </a:moveTo>
                <a:lnTo>
                  <a:pt x="3164967" y="76200"/>
                </a:lnTo>
                <a:lnTo>
                  <a:pt x="3222117" y="47625"/>
                </a:lnTo>
                <a:lnTo>
                  <a:pt x="3177667" y="47625"/>
                </a:lnTo>
                <a:lnTo>
                  <a:pt x="3177667" y="28575"/>
                </a:lnTo>
                <a:lnTo>
                  <a:pt x="3222117" y="28575"/>
                </a:lnTo>
                <a:lnTo>
                  <a:pt x="3164967" y="0"/>
                </a:lnTo>
                <a:close/>
              </a:path>
              <a:path w="3241675" h="76200">
                <a:moveTo>
                  <a:pt x="31649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7" y="47625"/>
                </a:lnTo>
                <a:lnTo>
                  <a:pt x="3164967" y="28575"/>
                </a:lnTo>
                <a:close/>
              </a:path>
              <a:path w="3241675" h="76200">
                <a:moveTo>
                  <a:pt x="3222117" y="28575"/>
                </a:moveTo>
                <a:lnTo>
                  <a:pt x="3177667" y="28575"/>
                </a:lnTo>
                <a:lnTo>
                  <a:pt x="3177667" y="47625"/>
                </a:lnTo>
                <a:lnTo>
                  <a:pt x="3222117" y="47625"/>
                </a:lnTo>
                <a:lnTo>
                  <a:pt x="3241167" y="38100"/>
                </a:lnTo>
                <a:lnTo>
                  <a:pt x="3222117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10646" y="4433696"/>
            <a:ext cx="3241675" cy="76200"/>
          </a:xfrm>
          <a:custGeom>
            <a:avLst/>
            <a:gdLst/>
            <a:ahLst/>
            <a:cxnLst/>
            <a:rect l="l" t="t" r="r" b="b"/>
            <a:pathLst>
              <a:path w="3241675" h="76200">
                <a:moveTo>
                  <a:pt x="3164966" y="0"/>
                </a:moveTo>
                <a:lnTo>
                  <a:pt x="3164966" y="76200"/>
                </a:lnTo>
                <a:lnTo>
                  <a:pt x="3222116" y="47625"/>
                </a:lnTo>
                <a:lnTo>
                  <a:pt x="3177666" y="47625"/>
                </a:lnTo>
                <a:lnTo>
                  <a:pt x="3177666" y="28575"/>
                </a:lnTo>
                <a:lnTo>
                  <a:pt x="3222116" y="28575"/>
                </a:lnTo>
                <a:lnTo>
                  <a:pt x="3164966" y="0"/>
                </a:lnTo>
                <a:close/>
              </a:path>
              <a:path w="3241675" h="76200">
                <a:moveTo>
                  <a:pt x="31649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64966" y="47625"/>
                </a:lnTo>
                <a:lnTo>
                  <a:pt x="3164966" y="28575"/>
                </a:lnTo>
                <a:close/>
              </a:path>
              <a:path w="3241675" h="76200">
                <a:moveTo>
                  <a:pt x="3222116" y="28575"/>
                </a:moveTo>
                <a:lnTo>
                  <a:pt x="3177666" y="28575"/>
                </a:lnTo>
                <a:lnTo>
                  <a:pt x="3177666" y="47625"/>
                </a:lnTo>
                <a:lnTo>
                  <a:pt x="3222116" y="47625"/>
                </a:lnTo>
                <a:lnTo>
                  <a:pt x="3241166" y="38100"/>
                </a:lnTo>
                <a:lnTo>
                  <a:pt x="3222116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98089" y="6721093"/>
            <a:ext cx="124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E1E1E"/>
                </a:solidFill>
                <a:latin typeface="微软雅黑"/>
                <a:cs typeface="微软雅黑"/>
              </a:rPr>
              <a:t>C语言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24958" y="6721093"/>
            <a:ext cx="3382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1735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1E1E1E"/>
                </a:solidFill>
                <a:latin typeface="微软雅黑"/>
                <a:cs typeface="微软雅黑"/>
              </a:rPr>
              <a:t>Java  </a:t>
            </a:r>
            <a:r>
              <a:rPr sz="3600" b="1" spc="-5" dirty="0">
                <a:solidFill>
                  <a:srgbClr val="1E1E1E"/>
                </a:solidFill>
                <a:latin typeface="微软雅黑"/>
                <a:cs typeface="微软雅黑"/>
              </a:rPr>
              <a:t>HTML</a:t>
            </a:r>
            <a:r>
              <a:rPr sz="3600" b="1" spc="5" dirty="0">
                <a:solidFill>
                  <a:srgbClr val="1E1E1E"/>
                </a:solidFill>
                <a:latin typeface="微软雅黑"/>
                <a:cs typeface="微软雅黑"/>
              </a:rPr>
              <a:t>/</a:t>
            </a:r>
            <a:r>
              <a:rPr sz="3600" b="1" spc="-80" dirty="0">
                <a:solidFill>
                  <a:srgbClr val="1E1E1E"/>
                </a:solidFill>
                <a:latin typeface="微软雅黑"/>
                <a:cs typeface="微软雅黑"/>
              </a:rPr>
              <a:t>V</a:t>
            </a:r>
            <a:r>
              <a:rPr sz="3600" b="1" spc="-5" dirty="0">
                <a:solidFill>
                  <a:srgbClr val="1E1E1E"/>
                </a:solidFill>
                <a:latin typeface="微软雅黑"/>
                <a:cs typeface="微软雅黑"/>
              </a:rPr>
              <a:t>C/ASP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53931" y="6704329"/>
            <a:ext cx="31978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5965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1E1E1E"/>
                </a:solidFill>
                <a:latin typeface="微软雅黑"/>
                <a:cs typeface="微软雅黑"/>
              </a:rPr>
              <a:t>JS/Java  </a:t>
            </a:r>
            <a:r>
              <a:rPr sz="3600" b="1" spc="-5" dirty="0">
                <a:solidFill>
                  <a:srgbClr val="1E1E1E"/>
                </a:solidFill>
                <a:latin typeface="微软雅黑"/>
                <a:cs typeface="微软雅黑"/>
              </a:rPr>
              <a:t>C++</a:t>
            </a:r>
            <a:r>
              <a:rPr sz="3600" b="1" spc="5" dirty="0">
                <a:solidFill>
                  <a:srgbClr val="1E1E1E"/>
                </a:solidFill>
                <a:latin typeface="微软雅黑"/>
                <a:cs typeface="微软雅黑"/>
              </a:rPr>
              <a:t>/</a:t>
            </a:r>
            <a:r>
              <a:rPr sz="3600" b="1" spc="-5" dirty="0">
                <a:solidFill>
                  <a:srgbClr val="1E1E1E"/>
                </a:solidFill>
                <a:latin typeface="微软雅黑"/>
                <a:cs typeface="微软雅黑"/>
              </a:rPr>
              <a:t>PHP/R…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30021" y="6674104"/>
            <a:ext cx="16694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E1E1E"/>
                </a:solidFill>
                <a:latin typeface="微软雅黑"/>
                <a:cs typeface="微软雅黑"/>
              </a:rPr>
              <a:t>Python</a:t>
            </a:r>
            <a:endParaRPr sz="3600">
              <a:latin typeface="微软雅黑"/>
              <a:cs typeface="微软雅黑"/>
            </a:endParaRPr>
          </a:p>
          <a:p>
            <a:pPr marL="635" algn="ctr">
              <a:lnSpc>
                <a:spcPct val="100000"/>
              </a:lnSpc>
            </a:pPr>
            <a:r>
              <a:rPr sz="3600" b="1" dirty="0">
                <a:solidFill>
                  <a:srgbClr val="1E1E1E"/>
                </a:solidFill>
                <a:latin typeface="微软雅黑"/>
                <a:cs typeface="微软雅黑"/>
              </a:rPr>
              <a:t>…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696</Words>
  <Application>Microsoft Office PowerPoint</Application>
  <PresentationFormat>自定义</PresentationFormat>
  <Paragraphs>315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΢</vt:lpstr>
      <vt:lpstr>黑体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Python快速入门 单元开篇</vt:lpstr>
      <vt:lpstr>单元开篇</vt:lpstr>
      <vt:lpstr>Python快速入门 演进中的编 程语言</vt:lpstr>
      <vt:lpstr>编程语言种类</vt:lpstr>
      <vt:lpstr>计算机技术演进过程</vt:lpstr>
      <vt:lpstr>计算机技术演进阶段所解决的问题</vt:lpstr>
      <vt:lpstr>计算机技术演进与主流编程语言变化</vt:lpstr>
      <vt:lpstr>各编程语言的历史使命</vt:lpstr>
      <vt:lpstr>PowerPoint 演示文稿</vt:lpstr>
      <vt:lpstr>再看计算条件…</vt:lpstr>
      <vt:lpstr>Python语言</vt:lpstr>
      <vt:lpstr>Python快速入门 编译和解释</vt:lpstr>
      <vt:lpstr>编程语言的执行方式</vt:lpstr>
      <vt:lpstr>编程语言的执行方式</vt:lpstr>
      <vt:lpstr>编程语言的执行方式</vt:lpstr>
      <vt:lpstr>编译和解释</vt:lpstr>
      <vt:lpstr>编译和解释</vt:lpstr>
      <vt:lpstr>静态语言和脚本语言</vt:lpstr>
      <vt:lpstr>静态语言的优点</vt:lpstr>
      <vt:lpstr>脚本语言的优点</vt:lpstr>
      <vt:lpstr>PowerPoint 演示文稿</vt:lpstr>
      <vt:lpstr>Python快速入门 Python语言 特点</vt:lpstr>
      <vt:lpstr>Python语言</vt:lpstr>
      <vt:lpstr>Python语言特点：语法简洁</vt:lpstr>
      <vt:lpstr>Python语言特点：语法简洁</vt:lpstr>
      <vt:lpstr>Python语言特点：开源生态</vt:lpstr>
      <vt:lpstr>Python语言特点：开源生态</vt:lpstr>
      <vt:lpstr>Python语言特点</vt:lpstr>
      <vt:lpstr>PowerPoint 演示文稿</vt:lpstr>
      <vt:lpstr>PowerPoint 演示文稿</vt:lpstr>
      <vt:lpstr>Python快速入门 计算生态与 超级语言</vt:lpstr>
      <vt:lpstr>计算生态：自由软件时代</vt:lpstr>
      <vt:lpstr>计算生态：开源生态逐步建立</vt:lpstr>
      <vt:lpstr>计算生态：计算生态深入演化</vt:lpstr>
      <vt:lpstr>计算生态：定义</vt:lpstr>
      <vt:lpstr>计算生态：三个特点</vt:lpstr>
      <vt:lpstr>Python计算生态</vt:lpstr>
      <vt:lpstr>PowerPoint 演示文稿</vt:lpstr>
      <vt:lpstr>PowerPoint 演示文稿</vt:lpstr>
      <vt:lpstr>编程语言的演进</vt:lpstr>
      <vt:lpstr>编程语言的演进</vt:lpstr>
      <vt:lpstr>Python快速入门 单元小结</vt:lpstr>
      <vt:lpstr>单元小结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柳阿文</cp:lastModifiedBy>
  <cp:revision>3</cp:revision>
  <dcterms:created xsi:type="dcterms:W3CDTF">2019-06-27T07:40:14Z</dcterms:created>
  <dcterms:modified xsi:type="dcterms:W3CDTF">2019-06-27T11:57:27Z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2019-06-27T00:00:00Z</vt:filetime>
  </property>
</Properties>
</file>