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7284700" cy="9721850"/>
  <p:notesSz cx="17284700" cy="9721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6352" y="3013773"/>
            <a:ext cx="14691995" cy="2041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2705" y="5444236"/>
            <a:ext cx="12099290" cy="2430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910064"/>
            <a:ext cx="17280255" cy="810260"/>
          </a:xfrm>
          <a:custGeom>
            <a:avLst/>
            <a:gdLst/>
            <a:ahLst/>
            <a:cxnLst/>
            <a:rect l="l" t="t" r="r" b="b"/>
            <a:pathLst>
              <a:path w="17280255" h="810259">
                <a:moveTo>
                  <a:pt x="0" y="810006"/>
                </a:moveTo>
                <a:lnTo>
                  <a:pt x="17279874" y="810006"/>
                </a:lnTo>
                <a:lnTo>
                  <a:pt x="17279874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64235" y="2236025"/>
            <a:ext cx="7518844" cy="64164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901620" y="2236025"/>
            <a:ext cx="7518844" cy="64164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910064"/>
            <a:ext cx="17280255" cy="810260"/>
          </a:xfrm>
          <a:custGeom>
            <a:avLst/>
            <a:gdLst/>
            <a:ahLst/>
            <a:cxnLst/>
            <a:rect l="l" t="t" r="r" b="b"/>
            <a:pathLst>
              <a:path w="17280255" h="810259">
                <a:moveTo>
                  <a:pt x="0" y="810006"/>
                </a:moveTo>
                <a:lnTo>
                  <a:pt x="17279874" y="810006"/>
                </a:lnTo>
                <a:lnTo>
                  <a:pt x="17279874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910064"/>
            <a:ext cx="17280255" cy="810260"/>
          </a:xfrm>
          <a:custGeom>
            <a:avLst/>
            <a:gdLst/>
            <a:ahLst/>
            <a:cxnLst/>
            <a:rect l="l" t="t" r="r" b="b"/>
            <a:pathLst>
              <a:path w="17280255" h="810259">
                <a:moveTo>
                  <a:pt x="0" y="810006"/>
                </a:moveTo>
                <a:lnTo>
                  <a:pt x="17279874" y="810006"/>
                </a:lnTo>
                <a:lnTo>
                  <a:pt x="17279874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06310" y="2650489"/>
            <a:ext cx="3672078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8883" y="4409439"/>
            <a:ext cx="11266932" cy="2769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876798" y="9041321"/>
            <a:ext cx="5531104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64235" y="9041321"/>
            <a:ext cx="3975481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444984" y="9041321"/>
            <a:ext cx="3975481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100.png"/><Relationship Id="rId5" Type="http://schemas.openxmlformats.org/officeDocument/2006/relationships/image" Target="../media/image101.jpg"/><Relationship Id="rId6" Type="http://schemas.openxmlformats.org/officeDocument/2006/relationships/image" Target="../media/image10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10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jp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jpg"/><Relationship Id="rId6" Type="http://schemas.openxmlformats.org/officeDocument/2006/relationships/image" Target="../media/image11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6.png"/><Relationship Id="rId6" Type="http://schemas.openxmlformats.org/officeDocument/2006/relationships/image" Target="../media/image117.jpg"/><Relationship Id="rId7" Type="http://schemas.openxmlformats.org/officeDocument/2006/relationships/image" Target="../media/image118.jpg"/><Relationship Id="rId8" Type="http://schemas.openxmlformats.org/officeDocument/2006/relationships/image" Target="../media/image11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jp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30.png"/><Relationship Id="rId5" Type="http://schemas.openxmlformats.org/officeDocument/2006/relationships/image" Target="../media/image122.jp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3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04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7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jp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7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3" Type="http://schemas.openxmlformats.org/officeDocument/2006/relationships/image" Target="../media/image155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8.png"/><Relationship Id="rId9" Type="http://schemas.openxmlformats.org/officeDocument/2006/relationships/image" Target="../media/image104.png"/><Relationship Id="rId10" Type="http://schemas.openxmlformats.org/officeDocument/2006/relationships/image" Target="../media/image169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0.png"/><Relationship Id="rId3" Type="http://schemas.openxmlformats.org/officeDocument/2006/relationships/image" Target="../media/image107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46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Relationship Id="rId13" Type="http://schemas.openxmlformats.org/officeDocument/2006/relationships/image" Target="../media/image179.png"/><Relationship Id="rId14" Type="http://schemas.openxmlformats.org/officeDocument/2006/relationships/image" Target="../media/image180.png"/><Relationship Id="rId15" Type="http://schemas.openxmlformats.org/officeDocument/2006/relationships/image" Target="../media/image181.png"/><Relationship Id="rId16" Type="http://schemas.openxmlformats.org/officeDocument/2006/relationships/image" Target="../media/image182.png"/><Relationship Id="rId17" Type="http://schemas.openxmlformats.org/officeDocument/2006/relationships/image" Target="../media/image183.png"/><Relationship Id="rId18" Type="http://schemas.openxmlformats.org/officeDocument/2006/relationships/image" Target="../media/image184.png"/><Relationship Id="rId19" Type="http://schemas.openxmlformats.org/officeDocument/2006/relationships/image" Target="../media/image185.png"/><Relationship Id="rId20" Type="http://schemas.openxmlformats.org/officeDocument/2006/relationships/image" Target="../media/image186.png"/><Relationship Id="rId21" Type="http://schemas.openxmlformats.org/officeDocument/2006/relationships/image" Target="../media/image187.png"/><Relationship Id="rId22" Type="http://schemas.openxmlformats.org/officeDocument/2006/relationships/image" Target="../media/image188.png"/><Relationship Id="rId23" Type="http://schemas.openxmlformats.org/officeDocument/2006/relationships/image" Target="../media/image189.png"/><Relationship Id="rId24" Type="http://schemas.openxmlformats.org/officeDocument/2006/relationships/image" Target="../media/image19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0.png"/><Relationship Id="rId3" Type="http://schemas.openxmlformats.org/officeDocument/2006/relationships/image" Target="../media/image107.png"/><Relationship Id="rId4" Type="http://schemas.openxmlformats.org/officeDocument/2006/relationships/image" Target="../media/image171.png"/><Relationship Id="rId5" Type="http://schemas.openxmlformats.org/officeDocument/2006/relationships/image" Target="../media/image183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9" Type="http://schemas.openxmlformats.org/officeDocument/2006/relationships/image" Target="../media/image194.png"/><Relationship Id="rId10" Type="http://schemas.openxmlformats.org/officeDocument/2006/relationships/image" Target="../media/image195.png"/><Relationship Id="rId11" Type="http://schemas.openxmlformats.org/officeDocument/2006/relationships/image" Target="../media/image196.png"/><Relationship Id="rId12" Type="http://schemas.openxmlformats.org/officeDocument/2006/relationships/image" Target="../media/image197.png"/><Relationship Id="rId13" Type="http://schemas.openxmlformats.org/officeDocument/2006/relationships/image" Target="../media/image19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0.png"/><Relationship Id="rId3" Type="http://schemas.openxmlformats.org/officeDocument/2006/relationships/image" Target="../media/image107.png"/><Relationship Id="rId4" Type="http://schemas.openxmlformats.org/officeDocument/2006/relationships/image" Target="../media/image171.png"/><Relationship Id="rId5" Type="http://schemas.openxmlformats.org/officeDocument/2006/relationships/image" Target="../media/image199.png"/><Relationship Id="rId6" Type="http://schemas.openxmlformats.org/officeDocument/2006/relationships/image" Target="../media/image192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9" Type="http://schemas.openxmlformats.org/officeDocument/2006/relationships/image" Target="../media/image202.png"/><Relationship Id="rId10" Type="http://schemas.openxmlformats.org/officeDocument/2006/relationships/image" Target="../media/image183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0.png"/><Relationship Id="rId19" Type="http://schemas.openxmlformats.org/officeDocument/2006/relationships/image" Target="../media/image21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212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3.png"/><Relationship Id="rId3" Type="http://schemas.openxmlformats.org/officeDocument/2006/relationships/image" Target="../media/image21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Relationship Id="rId6" Type="http://schemas.openxmlformats.org/officeDocument/2006/relationships/image" Target="../media/image216.png"/><Relationship Id="rId7" Type="http://schemas.openxmlformats.org/officeDocument/2006/relationships/image" Target="../media/image217.png"/><Relationship Id="rId8" Type="http://schemas.openxmlformats.org/officeDocument/2006/relationships/image" Target="../media/image218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19.png"/><Relationship Id="rId13" Type="http://schemas.openxmlformats.org/officeDocument/2006/relationships/image" Target="../media/image220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221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222.png"/><Relationship Id="rId20" Type="http://schemas.openxmlformats.org/officeDocument/2006/relationships/image" Target="../media/image223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22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50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76.png"/><Relationship Id="rId22" Type="http://schemas.openxmlformats.org/officeDocument/2006/relationships/image" Target="../media/image7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78.png"/><Relationship Id="rId4" Type="http://schemas.openxmlformats.org/officeDocument/2006/relationships/image" Target="../media/image73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0432" y="3597655"/>
            <a:ext cx="3663823" cy="1259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0888" y="3597655"/>
            <a:ext cx="7660640" cy="1259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60241" y="3233927"/>
            <a:ext cx="10502900" cy="2095500"/>
          </a:xfrm>
          <a:custGeom>
            <a:avLst/>
            <a:gdLst/>
            <a:ahLst/>
            <a:cxnLst/>
            <a:rect l="l" t="t" r="r" b="b"/>
            <a:pathLst>
              <a:path w="10502900" h="2095500">
                <a:moveTo>
                  <a:pt x="10208894" y="2082800"/>
                </a:moveTo>
                <a:lnTo>
                  <a:pt x="278130" y="2082800"/>
                </a:lnTo>
                <a:lnTo>
                  <a:pt x="296925" y="2095500"/>
                </a:lnTo>
                <a:lnTo>
                  <a:pt x="10189844" y="2095500"/>
                </a:lnTo>
                <a:lnTo>
                  <a:pt x="10208894" y="2082800"/>
                </a:lnTo>
                <a:close/>
              </a:path>
              <a:path w="10502900" h="2095500">
                <a:moveTo>
                  <a:pt x="10280777" y="2057400"/>
                </a:moveTo>
                <a:lnTo>
                  <a:pt x="224282" y="2057400"/>
                </a:lnTo>
                <a:lnTo>
                  <a:pt x="241935" y="2070100"/>
                </a:lnTo>
                <a:lnTo>
                  <a:pt x="259969" y="2082800"/>
                </a:lnTo>
                <a:lnTo>
                  <a:pt x="10245852" y="2082800"/>
                </a:lnTo>
                <a:lnTo>
                  <a:pt x="10263886" y="2070100"/>
                </a:lnTo>
                <a:lnTo>
                  <a:pt x="10280777" y="2057400"/>
                </a:lnTo>
                <a:close/>
              </a:path>
              <a:path w="10502900" h="2095500">
                <a:moveTo>
                  <a:pt x="299085" y="2006600"/>
                </a:moveTo>
                <a:lnTo>
                  <a:pt x="144399" y="2006600"/>
                </a:lnTo>
                <a:lnTo>
                  <a:pt x="159512" y="2019300"/>
                </a:lnTo>
                <a:lnTo>
                  <a:pt x="174879" y="2032000"/>
                </a:lnTo>
                <a:lnTo>
                  <a:pt x="190754" y="2044700"/>
                </a:lnTo>
                <a:lnTo>
                  <a:pt x="207518" y="2057400"/>
                </a:lnTo>
                <a:lnTo>
                  <a:pt x="10298175" y="2057400"/>
                </a:lnTo>
                <a:lnTo>
                  <a:pt x="10314559" y="2044700"/>
                </a:lnTo>
                <a:lnTo>
                  <a:pt x="10345800" y="2019300"/>
                </a:lnTo>
                <a:lnTo>
                  <a:pt x="314198" y="2019300"/>
                </a:lnTo>
                <a:lnTo>
                  <a:pt x="299085" y="2006600"/>
                </a:lnTo>
                <a:close/>
              </a:path>
              <a:path w="10502900" h="2095500">
                <a:moveTo>
                  <a:pt x="10372344" y="88900"/>
                </a:moveTo>
                <a:lnTo>
                  <a:pt x="10218419" y="88900"/>
                </a:lnTo>
                <a:lnTo>
                  <a:pt x="10232771" y="101600"/>
                </a:lnTo>
                <a:lnTo>
                  <a:pt x="10246741" y="101600"/>
                </a:lnTo>
                <a:lnTo>
                  <a:pt x="10260584" y="114300"/>
                </a:lnTo>
                <a:lnTo>
                  <a:pt x="10273792" y="114300"/>
                </a:lnTo>
                <a:lnTo>
                  <a:pt x="10286619" y="127000"/>
                </a:lnTo>
                <a:lnTo>
                  <a:pt x="10299065" y="139700"/>
                </a:lnTo>
                <a:lnTo>
                  <a:pt x="10311002" y="139700"/>
                </a:lnTo>
                <a:lnTo>
                  <a:pt x="10344023" y="177800"/>
                </a:lnTo>
                <a:lnTo>
                  <a:pt x="10372217" y="215900"/>
                </a:lnTo>
                <a:lnTo>
                  <a:pt x="10395077" y="254000"/>
                </a:lnTo>
                <a:lnTo>
                  <a:pt x="10412094" y="292100"/>
                </a:lnTo>
                <a:lnTo>
                  <a:pt x="10419969" y="330200"/>
                </a:lnTo>
                <a:lnTo>
                  <a:pt x="10422636" y="342900"/>
                </a:lnTo>
                <a:lnTo>
                  <a:pt x="10424667" y="355600"/>
                </a:lnTo>
                <a:lnTo>
                  <a:pt x="10425811" y="368300"/>
                </a:lnTo>
                <a:lnTo>
                  <a:pt x="10426319" y="393700"/>
                </a:lnTo>
                <a:lnTo>
                  <a:pt x="10426319" y="1701800"/>
                </a:lnTo>
                <a:lnTo>
                  <a:pt x="10425811" y="1727200"/>
                </a:lnTo>
                <a:lnTo>
                  <a:pt x="10424667" y="1739900"/>
                </a:lnTo>
                <a:lnTo>
                  <a:pt x="10422636" y="1752600"/>
                </a:lnTo>
                <a:lnTo>
                  <a:pt x="10419842" y="1778000"/>
                </a:lnTo>
                <a:lnTo>
                  <a:pt x="10406888" y="1816100"/>
                </a:lnTo>
                <a:lnTo>
                  <a:pt x="10387838" y="1854200"/>
                </a:lnTo>
                <a:lnTo>
                  <a:pt x="10363073" y="1892300"/>
                </a:lnTo>
                <a:lnTo>
                  <a:pt x="10333100" y="1930400"/>
                </a:lnTo>
                <a:lnTo>
                  <a:pt x="10298556" y="1968500"/>
                </a:lnTo>
                <a:lnTo>
                  <a:pt x="10286111" y="1968500"/>
                </a:lnTo>
                <a:lnTo>
                  <a:pt x="10273284" y="1981200"/>
                </a:lnTo>
                <a:lnTo>
                  <a:pt x="10259948" y="1981200"/>
                </a:lnTo>
                <a:lnTo>
                  <a:pt x="10246233" y="1993900"/>
                </a:lnTo>
                <a:lnTo>
                  <a:pt x="10232136" y="2006600"/>
                </a:lnTo>
                <a:lnTo>
                  <a:pt x="10203179" y="2006600"/>
                </a:lnTo>
                <a:lnTo>
                  <a:pt x="10187940" y="2019300"/>
                </a:lnTo>
                <a:lnTo>
                  <a:pt x="10345800" y="2019300"/>
                </a:lnTo>
                <a:lnTo>
                  <a:pt x="10374884" y="1993900"/>
                </a:lnTo>
                <a:lnTo>
                  <a:pt x="10413746" y="1955800"/>
                </a:lnTo>
                <a:lnTo>
                  <a:pt x="10446258" y="1905000"/>
                </a:lnTo>
                <a:lnTo>
                  <a:pt x="10455910" y="1892300"/>
                </a:lnTo>
                <a:lnTo>
                  <a:pt x="10464292" y="1879600"/>
                </a:lnTo>
                <a:lnTo>
                  <a:pt x="10472292" y="1854200"/>
                </a:lnTo>
                <a:lnTo>
                  <a:pt x="10479277" y="1841500"/>
                </a:lnTo>
                <a:lnTo>
                  <a:pt x="10485373" y="1828800"/>
                </a:lnTo>
                <a:lnTo>
                  <a:pt x="10490581" y="1803400"/>
                </a:lnTo>
                <a:lnTo>
                  <a:pt x="10495025" y="1790700"/>
                </a:lnTo>
                <a:lnTo>
                  <a:pt x="10498327" y="1765300"/>
                </a:lnTo>
                <a:lnTo>
                  <a:pt x="10500741" y="1752600"/>
                </a:lnTo>
                <a:lnTo>
                  <a:pt x="10502138" y="1727200"/>
                </a:lnTo>
                <a:lnTo>
                  <a:pt x="10502646" y="1701800"/>
                </a:lnTo>
                <a:lnTo>
                  <a:pt x="10502646" y="381000"/>
                </a:lnTo>
                <a:lnTo>
                  <a:pt x="10502011" y="368300"/>
                </a:lnTo>
                <a:lnTo>
                  <a:pt x="10500487" y="342900"/>
                </a:lnTo>
                <a:lnTo>
                  <a:pt x="10497819" y="330200"/>
                </a:lnTo>
                <a:lnTo>
                  <a:pt x="10494264" y="304800"/>
                </a:lnTo>
                <a:lnTo>
                  <a:pt x="10489819" y="292100"/>
                </a:lnTo>
                <a:lnTo>
                  <a:pt x="10484485" y="266700"/>
                </a:lnTo>
                <a:lnTo>
                  <a:pt x="10478135" y="254000"/>
                </a:lnTo>
                <a:lnTo>
                  <a:pt x="10471023" y="228600"/>
                </a:lnTo>
                <a:lnTo>
                  <a:pt x="10463148" y="215900"/>
                </a:lnTo>
                <a:lnTo>
                  <a:pt x="10454259" y="203200"/>
                </a:lnTo>
                <a:lnTo>
                  <a:pt x="10444861" y="177800"/>
                </a:lnTo>
                <a:lnTo>
                  <a:pt x="10411587" y="139700"/>
                </a:lnTo>
                <a:lnTo>
                  <a:pt x="10386314" y="114300"/>
                </a:lnTo>
                <a:lnTo>
                  <a:pt x="10372344" y="88900"/>
                </a:lnTo>
                <a:close/>
              </a:path>
              <a:path w="10502900" h="2095500">
                <a:moveTo>
                  <a:pt x="10295127" y="38100"/>
                </a:moveTo>
                <a:lnTo>
                  <a:pt x="204470" y="38100"/>
                </a:lnTo>
                <a:lnTo>
                  <a:pt x="172212" y="63500"/>
                </a:lnTo>
                <a:lnTo>
                  <a:pt x="142112" y="88900"/>
                </a:lnTo>
                <a:lnTo>
                  <a:pt x="101219" y="127000"/>
                </a:lnTo>
                <a:lnTo>
                  <a:pt x="66421" y="165100"/>
                </a:lnTo>
                <a:lnTo>
                  <a:pt x="56387" y="190500"/>
                </a:lnTo>
                <a:lnTo>
                  <a:pt x="46736" y="203200"/>
                </a:lnTo>
                <a:lnTo>
                  <a:pt x="38227" y="215900"/>
                </a:lnTo>
                <a:lnTo>
                  <a:pt x="30353" y="241300"/>
                </a:lnTo>
                <a:lnTo>
                  <a:pt x="23368" y="254000"/>
                </a:lnTo>
                <a:lnTo>
                  <a:pt x="17272" y="266700"/>
                </a:lnTo>
                <a:lnTo>
                  <a:pt x="12065" y="292100"/>
                </a:lnTo>
                <a:lnTo>
                  <a:pt x="7620" y="304800"/>
                </a:lnTo>
                <a:lnTo>
                  <a:pt x="4318" y="330200"/>
                </a:lnTo>
                <a:lnTo>
                  <a:pt x="1905" y="355600"/>
                </a:lnTo>
                <a:lnTo>
                  <a:pt x="508" y="368300"/>
                </a:lnTo>
                <a:lnTo>
                  <a:pt x="0" y="393700"/>
                </a:lnTo>
                <a:lnTo>
                  <a:pt x="0" y="1714500"/>
                </a:lnTo>
                <a:lnTo>
                  <a:pt x="635" y="1727200"/>
                </a:lnTo>
                <a:lnTo>
                  <a:pt x="2159" y="1752600"/>
                </a:lnTo>
                <a:lnTo>
                  <a:pt x="4825" y="1765300"/>
                </a:lnTo>
                <a:lnTo>
                  <a:pt x="8255" y="1790700"/>
                </a:lnTo>
                <a:lnTo>
                  <a:pt x="12827" y="1803400"/>
                </a:lnTo>
                <a:lnTo>
                  <a:pt x="18161" y="1828800"/>
                </a:lnTo>
                <a:lnTo>
                  <a:pt x="24511" y="1841500"/>
                </a:lnTo>
                <a:lnTo>
                  <a:pt x="31623" y="1866900"/>
                </a:lnTo>
                <a:lnTo>
                  <a:pt x="39497" y="1879600"/>
                </a:lnTo>
                <a:lnTo>
                  <a:pt x="48387" y="1892300"/>
                </a:lnTo>
                <a:lnTo>
                  <a:pt x="57912" y="1917700"/>
                </a:lnTo>
                <a:lnTo>
                  <a:pt x="68199" y="1930400"/>
                </a:lnTo>
                <a:lnTo>
                  <a:pt x="79248" y="1943100"/>
                </a:lnTo>
                <a:lnTo>
                  <a:pt x="90805" y="1955800"/>
                </a:lnTo>
                <a:lnTo>
                  <a:pt x="103378" y="1968500"/>
                </a:lnTo>
                <a:lnTo>
                  <a:pt x="116459" y="1993900"/>
                </a:lnTo>
                <a:lnTo>
                  <a:pt x="130048" y="2006600"/>
                </a:lnTo>
                <a:lnTo>
                  <a:pt x="270002" y="2006600"/>
                </a:lnTo>
                <a:lnTo>
                  <a:pt x="255905" y="1993900"/>
                </a:lnTo>
                <a:lnTo>
                  <a:pt x="242188" y="1981200"/>
                </a:lnTo>
                <a:lnTo>
                  <a:pt x="228981" y="1981200"/>
                </a:lnTo>
                <a:lnTo>
                  <a:pt x="216027" y="1968500"/>
                </a:lnTo>
                <a:lnTo>
                  <a:pt x="203581" y="1968500"/>
                </a:lnTo>
                <a:lnTo>
                  <a:pt x="169037" y="1930400"/>
                </a:lnTo>
                <a:lnTo>
                  <a:pt x="139319" y="1892300"/>
                </a:lnTo>
                <a:lnTo>
                  <a:pt x="114427" y="1854200"/>
                </a:lnTo>
                <a:lnTo>
                  <a:pt x="95504" y="1816100"/>
                </a:lnTo>
                <a:lnTo>
                  <a:pt x="82677" y="1778000"/>
                </a:lnTo>
                <a:lnTo>
                  <a:pt x="80010" y="1752600"/>
                </a:lnTo>
                <a:lnTo>
                  <a:pt x="77978" y="1739900"/>
                </a:lnTo>
                <a:lnTo>
                  <a:pt x="76835" y="1727200"/>
                </a:lnTo>
                <a:lnTo>
                  <a:pt x="76327" y="1701800"/>
                </a:lnTo>
                <a:lnTo>
                  <a:pt x="76327" y="393700"/>
                </a:lnTo>
                <a:lnTo>
                  <a:pt x="76835" y="368300"/>
                </a:lnTo>
                <a:lnTo>
                  <a:pt x="77978" y="355600"/>
                </a:lnTo>
                <a:lnTo>
                  <a:pt x="80010" y="342900"/>
                </a:lnTo>
                <a:lnTo>
                  <a:pt x="82804" y="317500"/>
                </a:lnTo>
                <a:lnTo>
                  <a:pt x="95631" y="279400"/>
                </a:lnTo>
                <a:lnTo>
                  <a:pt x="114808" y="241300"/>
                </a:lnTo>
                <a:lnTo>
                  <a:pt x="139573" y="203200"/>
                </a:lnTo>
                <a:lnTo>
                  <a:pt x="169545" y="165100"/>
                </a:lnTo>
                <a:lnTo>
                  <a:pt x="192024" y="139700"/>
                </a:lnTo>
                <a:lnTo>
                  <a:pt x="204088" y="139700"/>
                </a:lnTo>
                <a:lnTo>
                  <a:pt x="216535" y="127000"/>
                </a:lnTo>
                <a:lnTo>
                  <a:pt x="229488" y="114300"/>
                </a:lnTo>
                <a:lnTo>
                  <a:pt x="242824" y="114300"/>
                </a:lnTo>
                <a:lnTo>
                  <a:pt x="256412" y="101600"/>
                </a:lnTo>
                <a:lnTo>
                  <a:pt x="270510" y="88900"/>
                </a:lnTo>
                <a:lnTo>
                  <a:pt x="299593" y="88900"/>
                </a:lnTo>
                <a:lnTo>
                  <a:pt x="314706" y="76200"/>
                </a:lnTo>
                <a:lnTo>
                  <a:pt x="10343388" y="76200"/>
                </a:lnTo>
                <a:lnTo>
                  <a:pt x="10327894" y="63500"/>
                </a:lnTo>
                <a:lnTo>
                  <a:pt x="10312019" y="50800"/>
                </a:lnTo>
                <a:lnTo>
                  <a:pt x="10295127" y="38100"/>
                </a:lnTo>
                <a:close/>
              </a:path>
              <a:path w="10502900" h="2095500">
                <a:moveTo>
                  <a:pt x="10195052" y="1981200"/>
                </a:moveTo>
                <a:lnTo>
                  <a:pt x="306070" y="1981200"/>
                </a:lnTo>
                <a:lnTo>
                  <a:pt x="319913" y="1993900"/>
                </a:lnTo>
                <a:lnTo>
                  <a:pt x="10180954" y="1993900"/>
                </a:lnTo>
                <a:lnTo>
                  <a:pt x="10195052" y="1981200"/>
                </a:lnTo>
                <a:close/>
              </a:path>
              <a:path w="10502900" h="2095500">
                <a:moveTo>
                  <a:pt x="10234802" y="1968500"/>
                </a:moveTo>
                <a:lnTo>
                  <a:pt x="266446" y="1968500"/>
                </a:lnTo>
                <a:lnTo>
                  <a:pt x="279273" y="1981200"/>
                </a:lnTo>
                <a:lnTo>
                  <a:pt x="10221594" y="1981200"/>
                </a:lnTo>
                <a:lnTo>
                  <a:pt x="10234802" y="1968500"/>
                </a:lnTo>
                <a:close/>
              </a:path>
              <a:path w="10502900" h="2095500">
                <a:moveTo>
                  <a:pt x="313055" y="1955800"/>
                </a:moveTo>
                <a:lnTo>
                  <a:pt x="241681" y="1955800"/>
                </a:lnTo>
                <a:lnTo>
                  <a:pt x="253746" y="1968500"/>
                </a:lnTo>
                <a:lnTo>
                  <a:pt x="325628" y="1968500"/>
                </a:lnTo>
                <a:lnTo>
                  <a:pt x="313055" y="1955800"/>
                </a:lnTo>
                <a:close/>
              </a:path>
              <a:path w="10502900" h="2095500">
                <a:moveTo>
                  <a:pt x="10259441" y="1955800"/>
                </a:moveTo>
                <a:lnTo>
                  <a:pt x="10199116" y="1955800"/>
                </a:lnTo>
                <a:lnTo>
                  <a:pt x="10186923" y="1968500"/>
                </a:lnTo>
                <a:lnTo>
                  <a:pt x="10247248" y="1968500"/>
                </a:lnTo>
                <a:lnTo>
                  <a:pt x="10259441" y="1955800"/>
                </a:lnTo>
                <a:close/>
              </a:path>
              <a:path w="10502900" h="2095500">
                <a:moveTo>
                  <a:pt x="232918" y="1917700"/>
                </a:moveTo>
                <a:lnTo>
                  <a:pt x="196977" y="1917700"/>
                </a:lnTo>
                <a:lnTo>
                  <a:pt x="207391" y="1930400"/>
                </a:lnTo>
                <a:lnTo>
                  <a:pt x="218186" y="1943100"/>
                </a:lnTo>
                <a:lnTo>
                  <a:pt x="229743" y="1955800"/>
                </a:lnTo>
                <a:lnTo>
                  <a:pt x="288671" y="1955800"/>
                </a:lnTo>
                <a:lnTo>
                  <a:pt x="276987" y="1943100"/>
                </a:lnTo>
                <a:lnTo>
                  <a:pt x="265303" y="1943100"/>
                </a:lnTo>
                <a:lnTo>
                  <a:pt x="254508" y="1930400"/>
                </a:lnTo>
                <a:lnTo>
                  <a:pt x="243459" y="1930400"/>
                </a:lnTo>
                <a:lnTo>
                  <a:pt x="232918" y="1917700"/>
                </a:lnTo>
                <a:close/>
              </a:path>
              <a:path w="10502900" h="2095500">
                <a:moveTo>
                  <a:pt x="10315956" y="177800"/>
                </a:moveTo>
                <a:lnTo>
                  <a:pt x="10279634" y="177800"/>
                </a:lnTo>
                <a:lnTo>
                  <a:pt x="10289540" y="190500"/>
                </a:lnTo>
                <a:lnTo>
                  <a:pt x="10298302" y="203200"/>
                </a:lnTo>
                <a:lnTo>
                  <a:pt x="10307192" y="215900"/>
                </a:lnTo>
                <a:lnTo>
                  <a:pt x="10315702" y="215900"/>
                </a:lnTo>
                <a:lnTo>
                  <a:pt x="10323448" y="228600"/>
                </a:lnTo>
                <a:lnTo>
                  <a:pt x="10330688" y="241300"/>
                </a:lnTo>
                <a:lnTo>
                  <a:pt x="10337546" y="254000"/>
                </a:lnTo>
                <a:lnTo>
                  <a:pt x="10344150" y="266700"/>
                </a:lnTo>
                <a:lnTo>
                  <a:pt x="10349738" y="279400"/>
                </a:lnTo>
                <a:lnTo>
                  <a:pt x="10355198" y="279400"/>
                </a:lnTo>
                <a:lnTo>
                  <a:pt x="10367391" y="317500"/>
                </a:lnTo>
                <a:lnTo>
                  <a:pt x="10374121" y="368300"/>
                </a:lnTo>
                <a:lnTo>
                  <a:pt x="10375138" y="381000"/>
                </a:lnTo>
                <a:lnTo>
                  <a:pt x="10375392" y="393700"/>
                </a:lnTo>
                <a:lnTo>
                  <a:pt x="10375392" y="1701800"/>
                </a:lnTo>
                <a:lnTo>
                  <a:pt x="10373867" y="1739900"/>
                </a:lnTo>
                <a:lnTo>
                  <a:pt x="10366629" y="1778000"/>
                </a:lnTo>
                <a:lnTo>
                  <a:pt x="10353929" y="1816100"/>
                </a:lnTo>
                <a:lnTo>
                  <a:pt x="10342498" y="1841500"/>
                </a:lnTo>
                <a:lnTo>
                  <a:pt x="10336148" y="1841500"/>
                </a:lnTo>
                <a:lnTo>
                  <a:pt x="10329164" y="1854200"/>
                </a:lnTo>
                <a:lnTo>
                  <a:pt x="10321544" y="1866900"/>
                </a:lnTo>
                <a:lnTo>
                  <a:pt x="10313669" y="1879600"/>
                </a:lnTo>
                <a:lnTo>
                  <a:pt x="10305161" y="1892300"/>
                </a:lnTo>
                <a:lnTo>
                  <a:pt x="10296398" y="1892300"/>
                </a:lnTo>
                <a:lnTo>
                  <a:pt x="10286873" y="1905000"/>
                </a:lnTo>
                <a:lnTo>
                  <a:pt x="10277221" y="1917700"/>
                </a:lnTo>
                <a:lnTo>
                  <a:pt x="10267061" y="1917700"/>
                </a:lnTo>
                <a:lnTo>
                  <a:pt x="10256773" y="1930400"/>
                </a:lnTo>
                <a:lnTo>
                  <a:pt x="10245725" y="1943100"/>
                </a:lnTo>
                <a:lnTo>
                  <a:pt x="10223246" y="1943100"/>
                </a:lnTo>
                <a:lnTo>
                  <a:pt x="10211054" y="1955800"/>
                </a:lnTo>
                <a:lnTo>
                  <a:pt x="10271506" y="1955800"/>
                </a:lnTo>
                <a:lnTo>
                  <a:pt x="10282809" y="1943100"/>
                </a:lnTo>
                <a:lnTo>
                  <a:pt x="10293985" y="1930400"/>
                </a:lnTo>
                <a:lnTo>
                  <a:pt x="10304525" y="1930400"/>
                </a:lnTo>
                <a:lnTo>
                  <a:pt x="10333609" y="1892300"/>
                </a:lnTo>
                <a:lnTo>
                  <a:pt x="10358119" y="1854200"/>
                </a:lnTo>
                <a:lnTo>
                  <a:pt x="10365104" y="1854200"/>
                </a:lnTo>
                <a:lnTo>
                  <a:pt x="10371709" y="1841500"/>
                </a:lnTo>
                <a:lnTo>
                  <a:pt x="10377550" y="1828800"/>
                </a:lnTo>
                <a:lnTo>
                  <a:pt x="10382758" y="1803400"/>
                </a:lnTo>
                <a:lnTo>
                  <a:pt x="10387456" y="1790700"/>
                </a:lnTo>
                <a:lnTo>
                  <a:pt x="10397363" y="1752600"/>
                </a:lnTo>
                <a:lnTo>
                  <a:pt x="10400792" y="1701800"/>
                </a:lnTo>
                <a:lnTo>
                  <a:pt x="10400919" y="393700"/>
                </a:lnTo>
                <a:lnTo>
                  <a:pt x="10400411" y="368300"/>
                </a:lnTo>
                <a:lnTo>
                  <a:pt x="10395204" y="330200"/>
                </a:lnTo>
                <a:lnTo>
                  <a:pt x="10383519" y="292100"/>
                </a:lnTo>
                <a:lnTo>
                  <a:pt x="10366121" y="254000"/>
                </a:lnTo>
                <a:lnTo>
                  <a:pt x="10343515" y="215900"/>
                </a:lnTo>
                <a:lnTo>
                  <a:pt x="10325608" y="190500"/>
                </a:lnTo>
                <a:lnTo>
                  <a:pt x="10315956" y="177800"/>
                </a:lnTo>
                <a:close/>
              </a:path>
              <a:path w="10502900" h="2095500">
                <a:moveTo>
                  <a:pt x="246125" y="165100"/>
                </a:moveTo>
                <a:lnTo>
                  <a:pt x="198120" y="165100"/>
                </a:lnTo>
                <a:lnTo>
                  <a:pt x="187960" y="177800"/>
                </a:lnTo>
                <a:lnTo>
                  <a:pt x="160274" y="215900"/>
                </a:lnTo>
                <a:lnTo>
                  <a:pt x="137413" y="254000"/>
                </a:lnTo>
                <a:lnTo>
                  <a:pt x="119761" y="292100"/>
                </a:lnTo>
                <a:lnTo>
                  <a:pt x="107950" y="330200"/>
                </a:lnTo>
                <a:lnTo>
                  <a:pt x="102235" y="368300"/>
                </a:lnTo>
                <a:lnTo>
                  <a:pt x="101727" y="1701800"/>
                </a:lnTo>
                <a:lnTo>
                  <a:pt x="102235" y="1727200"/>
                </a:lnTo>
                <a:lnTo>
                  <a:pt x="107442" y="1765300"/>
                </a:lnTo>
                <a:lnTo>
                  <a:pt x="119125" y="1803400"/>
                </a:lnTo>
                <a:lnTo>
                  <a:pt x="136525" y="1841500"/>
                </a:lnTo>
                <a:lnTo>
                  <a:pt x="159258" y="1879600"/>
                </a:lnTo>
                <a:lnTo>
                  <a:pt x="186562" y="1917700"/>
                </a:lnTo>
                <a:lnTo>
                  <a:pt x="223012" y="1917700"/>
                </a:lnTo>
                <a:lnTo>
                  <a:pt x="213613" y="1905000"/>
                </a:lnTo>
                <a:lnTo>
                  <a:pt x="204088" y="1892300"/>
                </a:lnTo>
                <a:lnTo>
                  <a:pt x="195325" y="1892300"/>
                </a:lnTo>
                <a:lnTo>
                  <a:pt x="179324" y="1866900"/>
                </a:lnTo>
                <a:lnTo>
                  <a:pt x="171831" y="1854200"/>
                </a:lnTo>
                <a:lnTo>
                  <a:pt x="164973" y="1841500"/>
                </a:lnTo>
                <a:lnTo>
                  <a:pt x="158496" y="1828800"/>
                </a:lnTo>
                <a:lnTo>
                  <a:pt x="152908" y="1816100"/>
                </a:lnTo>
                <a:lnTo>
                  <a:pt x="147447" y="1816100"/>
                </a:lnTo>
                <a:lnTo>
                  <a:pt x="135255" y="1778000"/>
                </a:lnTo>
                <a:lnTo>
                  <a:pt x="128524" y="1739900"/>
                </a:lnTo>
                <a:lnTo>
                  <a:pt x="127254" y="1701800"/>
                </a:lnTo>
                <a:lnTo>
                  <a:pt x="127254" y="393700"/>
                </a:lnTo>
                <a:lnTo>
                  <a:pt x="128778" y="355600"/>
                </a:lnTo>
                <a:lnTo>
                  <a:pt x="136017" y="317500"/>
                </a:lnTo>
                <a:lnTo>
                  <a:pt x="148717" y="279400"/>
                </a:lnTo>
                <a:lnTo>
                  <a:pt x="160147" y="254000"/>
                </a:lnTo>
                <a:lnTo>
                  <a:pt x="166497" y="254000"/>
                </a:lnTo>
                <a:lnTo>
                  <a:pt x="173609" y="241300"/>
                </a:lnTo>
                <a:lnTo>
                  <a:pt x="181102" y="228600"/>
                </a:lnTo>
                <a:lnTo>
                  <a:pt x="189103" y="215900"/>
                </a:lnTo>
                <a:lnTo>
                  <a:pt x="197485" y="203200"/>
                </a:lnTo>
                <a:lnTo>
                  <a:pt x="206375" y="203200"/>
                </a:lnTo>
                <a:lnTo>
                  <a:pt x="215646" y="190500"/>
                </a:lnTo>
                <a:lnTo>
                  <a:pt x="225298" y="177800"/>
                </a:lnTo>
                <a:lnTo>
                  <a:pt x="235585" y="177800"/>
                </a:lnTo>
                <a:lnTo>
                  <a:pt x="246125" y="165100"/>
                </a:lnTo>
                <a:close/>
              </a:path>
              <a:path w="10502900" h="2095500">
                <a:moveTo>
                  <a:pt x="10284206" y="152400"/>
                </a:moveTo>
                <a:lnTo>
                  <a:pt x="10237596" y="152400"/>
                </a:lnTo>
                <a:lnTo>
                  <a:pt x="10248265" y="165100"/>
                </a:lnTo>
                <a:lnTo>
                  <a:pt x="10259060" y="165100"/>
                </a:lnTo>
                <a:lnTo>
                  <a:pt x="10269473" y="177800"/>
                </a:lnTo>
                <a:lnTo>
                  <a:pt x="10306050" y="177800"/>
                </a:lnTo>
                <a:lnTo>
                  <a:pt x="10295254" y="165100"/>
                </a:lnTo>
                <a:lnTo>
                  <a:pt x="10284206" y="152400"/>
                </a:lnTo>
                <a:close/>
              </a:path>
              <a:path w="10502900" h="2095500">
                <a:moveTo>
                  <a:pt x="291592" y="139700"/>
                </a:moveTo>
                <a:lnTo>
                  <a:pt x="231394" y="139700"/>
                </a:lnTo>
                <a:lnTo>
                  <a:pt x="219837" y="152400"/>
                </a:lnTo>
                <a:lnTo>
                  <a:pt x="208661" y="165100"/>
                </a:lnTo>
                <a:lnTo>
                  <a:pt x="256794" y="165100"/>
                </a:lnTo>
                <a:lnTo>
                  <a:pt x="268350" y="152400"/>
                </a:lnTo>
                <a:lnTo>
                  <a:pt x="279527" y="152400"/>
                </a:lnTo>
                <a:lnTo>
                  <a:pt x="291592" y="139700"/>
                </a:lnTo>
                <a:close/>
              </a:path>
              <a:path w="10502900" h="2095500">
                <a:moveTo>
                  <a:pt x="10249027" y="127000"/>
                </a:moveTo>
                <a:lnTo>
                  <a:pt x="10177017" y="127000"/>
                </a:lnTo>
                <a:lnTo>
                  <a:pt x="10189717" y="139700"/>
                </a:lnTo>
                <a:lnTo>
                  <a:pt x="10214102" y="139700"/>
                </a:lnTo>
                <a:lnTo>
                  <a:pt x="10225531" y="152400"/>
                </a:lnTo>
                <a:lnTo>
                  <a:pt x="10272775" y="152400"/>
                </a:lnTo>
                <a:lnTo>
                  <a:pt x="10260965" y="139700"/>
                </a:lnTo>
                <a:lnTo>
                  <a:pt x="10249027" y="127000"/>
                </a:lnTo>
                <a:close/>
              </a:path>
              <a:path w="10502900" h="2095500">
                <a:moveTo>
                  <a:pt x="315849" y="127000"/>
                </a:moveTo>
                <a:lnTo>
                  <a:pt x="255524" y="127000"/>
                </a:lnTo>
                <a:lnTo>
                  <a:pt x="243078" y="139700"/>
                </a:lnTo>
                <a:lnTo>
                  <a:pt x="303657" y="139700"/>
                </a:lnTo>
                <a:lnTo>
                  <a:pt x="315849" y="127000"/>
                </a:lnTo>
                <a:close/>
              </a:path>
              <a:path w="10502900" h="2095500">
                <a:moveTo>
                  <a:pt x="10223500" y="114300"/>
                </a:moveTo>
                <a:lnTo>
                  <a:pt x="281050" y="114300"/>
                </a:lnTo>
                <a:lnTo>
                  <a:pt x="267970" y="127000"/>
                </a:lnTo>
                <a:lnTo>
                  <a:pt x="10236200" y="127000"/>
                </a:lnTo>
                <a:lnTo>
                  <a:pt x="10223500" y="114300"/>
                </a:lnTo>
                <a:close/>
              </a:path>
              <a:path w="10502900" h="2095500">
                <a:moveTo>
                  <a:pt x="10182860" y="101600"/>
                </a:moveTo>
                <a:lnTo>
                  <a:pt x="321691" y="101600"/>
                </a:lnTo>
                <a:lnTo>
                  <a:pt x="307721" y="114300"/>
                </a:lnTo>
                <a:lnTo>
                  <a:pt x="10196702" y="114300"/>
                </a:lnTo>
                <a:lnTo>
                  <a:pt x="10182860" y="101600"/>
                </a:lnTo>
                <a:close/>
              </a:path>
              <a:path w="10502900" h="2095500">
                <a:moveTo>
                  <a:pt x="10343388" y="76200"/>
                </a:moveTo>
                <a:lnTo>
                  <a:pt x="10188575" y="76200"/>
                </a:lnTo>
                <a:lnTo>
                  <a:pt x="10203688" y="88900"/>
                </a:lnTo>
                <a:lnTo>
                  <a:pt x="10358246" y="88900"/>
                </a:lnTo>
                <a:lnTo>
                  <a:pt x="10343388" y="76200"/>
                </a:lnTo>
                <a:close/>
              </a:path>
              <a:path w="10502900" h="2095500">
                <a:moveTo>
                  <a:pt x="10242804" y="12700"/>
                </a:moveTo>
                <a:lnTo>
                  <a:pt x="256794" y="12700"/>
                </a:lnTo>
                <a:lnTo>
                  <a:pt x="238887" y="25400"/>
                </a:lnTo>
                <a:lnTo>
                  <a:pt x="221742" y="38100"/>
                </a:lnTo>
                <a:lnTo>
                  <a:pt x="10278491" y="38100"/>
                </a:lnTo>
                <a:lnTo>
                  <a:pt x="10260838" y="25400"/>
                </a:lnTo>
                <a:lnTo>
                  <a:pt x="10242804" y="12700"/>
                </a:lnTo>
                <a:close/>
              </a:path>
              <a:path w="10502900" h="2095500">
                <a:moveTo>
                  <a:pt x="10205846" y="0"/>
                </a:moveTo>
                <a:lnTo>
                  <a:pt x="312928" y="0"/>
                </a:lnTo>
                <a:lnTo>
                  <a:pt x="293878" y="12700"/>
                </a:lnTo>
                <a:lnTo>
                  <a:pt x="10224642" y="12700"/>
                </a:lnTo>
                <a:lnTo>
                  <a:pt x="1020584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60868" y="6395465"/>
            <a:ext cx="1219200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09914" y="6395465"/>
            <a:ext cx="1219200" cy="902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444" y="277621"/>
            <a:ext cx="4624832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95621" y="277621"/>
            <a:ext cx="18421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1638" y="2596133"/>
            <a:ext cx="3557777" cy="734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49819" y="2650489"/>
            <a:ext cx="438150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https://pypi.org/</a:t>
            </a:r>
          </a:p>
        </p:txBody>
      </p:sp>
      <p:sp>
        <p:nvSpPr>
          <p:cNvPr id="7" name="object 7"/>
          <p:cNvSpPr/>
          <p:nvPr/>
        </p:nvSpPr>
        <p:spPr>
          <a:xfrm>
            <a:off x="3644646" y="3767327"/>
            <a:ext cx="9225534" cy="4332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444" y="277621"/>
            <a:ext cx="4624832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95621" y="277621"/>
            <a:ext cx="18421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15611" y="2596133"/>
            <a:ext cx="3557778" cy="734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03540" y="2650489"/>
            <a:ext cx="438150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https://pypi.org/</a:t>
            </a:r>
          </a:p>
        </p:txBody>
      </p:sp>
      <p:sp>
        <p:nvSpPr>
          <p:cNvPr id="7" name="object 7"/>
          <p:cNvSpPr/>
          <p:nvPr/>
        </p:nvSpPr>
        <p:spPr>
          <a:xfrm>
            <a:off x="2983738" y="5468365"/>
            <a:ext cx="1023112" cy="5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51071" y="5468365"/>
            <a:ext cx="3339973" cy="573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73595" y="5468365"/>
            <a:ext cx="1711325" cy="5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40445" y="5468365"/>
            <a:ext cx="3340607" cy="573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063478" y="5468365"/>
            <a:ext cx="835151" cy="573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81054" y="5468365"/>
            <a:ext cx="2503932" cy="5737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13838" y="4441443"/>
            <a:ext cx="7213600" cy="2545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  <a:tab pos="2181225" algn="l"/>
              </a:tabLst>
            </a:pPr>
            <a:r>
              <a:rPr dirty="0" sz="3600" b="1">
                <a:latin typeface="Consolas"/>
                <a:cs typeface="Consolas"/>
              </a:rPr>
              <a:t>PYPI</a:t>
            </a:r>
            <a:r>
              <a:rPr dirty="0" sz="3600" b="1">
                <a:latin typeface="微软雅黑"/>
                <a:cs typeface="微软雅黑"/>
              </a:rPr>
              <a:t>：	</a:t>
            </a:r>
            <a:r>
              <a:rPr dirty="0" sz="3600" b="1">
                <a:solidFill>
                  <a:srgbClr val="C00000"/>
                </a:solidFill>
                <a:latin typeface="Consolas"/>
                <a:cs typeface="Consolas"/>
              </a:rPr>
              <a:t>Py</a:t>
            </a:r>
            <a:r>
              <a:rPr dirty="0" sz="3600" b="1">
                <a:latin typeface="Consolas"/>
                <a:cs typeface="Consolas"/>
              </a:rPr>
              <a:t>thon </a:t>
            </a:r>
            <a:r>
              <a:rPr dirty="0" sz="3600" spc="-5" b="1">
                <a:solidFill>
                  <a:srgbClr val="C00000"/>
                </a:solidFill>
                <a:latin typeface="Consolas"/>
                <a:cs typeface="Consolas"/>
              </a:rPr>
              <a:t>P</a:t>
            </a:r>
            <a:r>
              <a:rPr dirty="0" sz="3600" spc="-5" b="1">
                <a:latin typeface="Consolas"/>
                <a:cs typeface="Consolas"/>
              </a:rPr>
              <a:t>ackage</a:t>
            </a:r>
            <a:r>
              <a:rPr dirty="0" sz="3600" spc="-145" b="1">
                <a:latin typeface="Consolas"/>
                <a:cs typeface="Consolas"/>
              </a:rPr>
              <a:t> </a:t>
            </a:r>
            <a:r>
              <a:rPr dirty="0" sz="3600" b="1">
                <a:solidFill>
                  <a:srgbClr val="C00000"/>
                </a:solidFill>
                <a:latin typeface="Consolas"/>
                <a:cs typeface="Consolas"/>
              </a:rPr>
              <a:t>I</a:t>
            </a:r>
            <a:r>
              <a:rPr dirty="0" sz="3600" b="1">
                <a:latin typeface="Consolas"/>
                <a:cs typeface="Consolas"/>
              </a:rPr>
              <a:t>ndex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00"/>
              </a:spcBef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83738" y="6443725"/>
            <a:ext cx="7929371" cy="573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4624832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95621" y="277621"/>
            <a:ext cx="18421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85182" y="2596133"/>
            <a:ext cx="7622413" cy="734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13838" y="4319015"/>
            <a:ext cx="1125029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600" spc="-5" b="1">
                <a:latin typeface="微软雅黑"/>
                <a:cs typeface="微软雅黑"/>
              </a:rPr>
              <a:t>步骤</a:t>
            </a:r>
            <a:r>
              <a:rPr dirty="0" sz="3600" spc="-5" b="1">
                <a:latin typeface="Consolas"/>
                <a:cs typeface="Consolas"/>
              </a:rPr>
              <a:t>1</a:t>
            </a:r>
            <a:r>
              <a:rPr dirty="0" sz="3600" spc="-5" b="1">
                <a:latin typeface="微软雅黑"/>
                <a:cs typeface="微软雅黑"/>
              </a:rPr>
              <a:t>：在</a:t>
            </a:r>
            <a:r>
              <a:rPr dirty="0" sz="3600" spc="-10" b="1">
                <a:latin typeface="Consolas"/>
                <a:cs typeface="Consolas"/>
              </a:rPr>
              <a:t>pypi.org</a:t>
            </a:r>
            <a:r>
              <a:rPr dirty="0" sz="3600" spc="-5" b="1">
                <a:latin typeface="微软雅黑"/>
                <a:cs typeface="微软雅黑"/>
              </a:rPr>
              <a:t>搜索</a:t>
            </a:r>
            <a:r>
              <a:rPr dirty="0" sz="3600" spc="-5" b="1">
                <a:latin typeface="Consolas"/>
                <a:cs typeface="Consolas"/>
              </a:rPr>
              <a:t>blockchain</a:t>
            </a:r>
            <a:endParaRPr sz="3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600" b="1">
                <a:latin typeface="微软雅黑"/>
                <a:cs typeface="微软雅黑"/>
              </a:rPr>
              <a:t>步骤</a:t>
            </a:r>
            <a:r>
              <a:rPr dirty="0" sz="3600" b="1">
                <a:latin typeface="Consolas"/>
                <a:cs typeface="Consolas"/>
              </a:rPr>
              <a:t>2</a:t>
            </a:r>
            <a:r>
              <a:rPr dirty="0" sz="3600" b="1">
                <a:latin typeface="微软雅黑"/>
                <a:cs typeface="微软雅黑"/>
              </a:rPr>
              <a:t>：挑选适合开发目标的第三方库，了解相关功能</a:t>
            </a:r>
            <a:endParaRPr sz="3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600" b="1">
                <a:latin typeface="微软雅黑"/>
                <a:cs typeface="微软雅黑"/>
              </a:rPr>
              <a:t>步骤</a:t>
            </a:r>
            <a:r>
              <a:rPr dirty="0" sz="3600" b="1">
                <a:latin typeface="Consolas"/>
                <a:cs typeface="Consolas"/>
              </a:rPr>
              <a:t>3</a:t>
            </a:r>
            <a:r>
              <a:rPr dirty="0" sz="3600" b="1">
                <a:latin typeface="微软雅黑"/>
                <a:cs typeface="微软雅黑"/>
              </a:rPr>
              <a:t>：完成自己的开发任务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4624832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95621" y="277621"/>
            <a:ext cx="18421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85182" y="2596133"/>
            <a:ext cx="7622413" cy="734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67433" y="3896105"/>
            <a:ext cx="5625084" cy="37894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79004" y="4479543"/>
            <a:ext cx="6575425" cy="2464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200" spc="-5" b="1">
                <a:latin typeface="微软雅黑"/>
                <a:cs typeface="微软雅黑"/>
              </a:rPr>
              <a:t>查看开发历</a:t>
            </a:r>
            <a:r>
              <a:rPr dirty="0" sz="3200" b="1">
                <a:latin typeface="微软雅黑"/>
                <a:cs typeface="微软雅黑"/>
              </a:rPr>
              <a:t>史</a:t>
            </a:r>
            <a:r>
              <a:rPr dirty="0" sz="3200" spc="-5" b="1">
                <a:latin typeface="微软雅黑"/>
                <a:cs typeface="微软雅黑"/>
              </a:rPr>
              <a:t>，近半年有更新记录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200" spc="-5" b="1">
                <a:latin typeface="微软雅黑"/>
                <a:cs typeface="微软雅黑"/>
              </a:rPr>
              <a:t>访问项目主页，文档齐全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200" spc="-5" b="1">
                <a:latin typeface="微软雅黑"/>
                <a:cs typeface="微软雅黑"/>
              </a:rPr>
              <a:t>评星较高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54862" y="5561075"/>
            <a:ext cx="2384298" cy="2000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4624832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95621" y="277621"/>
            <a:ext cx="18421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25690" y="2596133"/>
            <a:ext cx="2541270" cy="734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13838" y="4319015"/>
            <a:ext cx="1145603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600" spc="-5" b="1">
                <a:latin typeface="微软雅黑"/>
                <a:cs typeface="微软雅黑"/>
              </a:rPr>
              <a:t>慎重选择所用的第三方</a:t>
            </a:r>
            <a:r>
              <a:rPr dirty="0" sz="3600" b="1">
                <a:latin typeface="微软雅黑"/>
                <a:cs typeface="微软雅黑"/>
              </a:rPr>
              <a:t>库</a:t>
            </a:r>
            <a:r>
              <a:rPr dirty="0" sz="3600" spc="-5" b="1">
                <a:latin typeface="微软雅黑"/>
                <a:cs typeface="微软雅黑"/>
              </a:rPr>
              <a:t>，尽量选取该领域的高质量库</a:t>
            </a:r>
            <a:endParaRPr sz="3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600" b="1">
                <a:latin typeface="微软雅黑"/>
                <a:cs typeface="微软雅黑"/>
              </a:rPr>
              <a:t>关注时间成本：学习时间与开发时间</a:t>
            </a:r>
            <a:endParaRPr sz="3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600" b="1">
                <a:latin typeface="微软雅黑"/>
                <a:cs typeface="微软雅黑"/>
              </a:rPr>
              <a:t>参考</a:t>
            </a:r>
            <a:r>
              <a:rPr dirty="0" sz="3600" spc="-5" b="1">
                <a:latin typeface="Consolas"/>
                <a:cs typeface="Consolas"/>
              </a:rPr>
              <a:t>python123.io</a:t>
            </a:r>
            <a:r>
              <a:rPr dirty="0" sz="3600" b="1">
                <a:latin typeface="微软雅黑"/>
                <a:cs typeface="微软雅黑"/>
              </a:rPr>
              <a:t>平台的</a:t>
            </a:r>
            <a:r>
              <a:rPr dirty="0" sz="3600" spc="-10" b="1">
                <a:latin typeface="Consolas"/>
                <a:cs typeface="Consolas"/>
              </a:rPr>
              <a:t>Python</a:t>
            </a:r>
            <a:r>
              <a:rPr dirty="0" sz="3600" b="1">
                <a:latin typeface="微软雅黑"/>
                <a:cs typeface="微软雅黑"/>
              </a:rPr>
              <a:t>计算生态推荐榜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42678" y="3692651"/>
            <a:ext cx="3608704" cy="1240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835890" y="3692651"/>
            <a:ext cx="3353180" cy="12407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127230" y="4749037"/>
            <a:ext cx="1676400" cy="12405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67671" y="2699765"/>
            <a:ext cx="6075680" cy="3371215"/>
          </a:xfrm>
          <a:custGeom>
            <a:avLst/>
            <a:gdLst/>
            <a:ahLst/>
            <a:cxnLst/>
            <a:rect l="l" t="t" r="r" b="b"/>
            <a:pathLst>
              <a:path w="6075680" h="3371215">
                <a:moveTo>
                  <a:pt x="0" y="561847"/>
                </a:moveTo>
                <a:lnTo>
                  <a:pt x="2062" y="513375"/>
                </a:lnTo>
                <a:lnTo>
                  <a:pt x="8137" y="466046"/>
                </a:lnTo>
                <a:lnTo>
                  <a:pt x="18057" y="420030"/>
                </a:lnTo>
                <a:lnTo>
                  <a:pt x="31651" y="375495"/>
                </a:lnTo>
                <a:lnTo>
                  <a:pt x="48753" y="332610"/>
                </a:lnTo>
                <a:lnTo>
                  <a:pt x="69191" y="291545"/>
                </a:lnTo>
                <a:lnTo>
                  <a:pt x="92799" y="252467"/>
                </a:lnTo>
                <a:lnTo>
                  <a:pt x="119407" y="215545"/>
                </a:lnTo>
                <a:lnTo>
                  <a:pt x="148847" y="180949"/>
                </a:lnTo>
                <a:lnTo>
                  <a:pt x="180949" y="148847"/>
                </a:lnTo>
                <a:lnTo>
                  <a:pt x="215545" y="119407"/>
                </a:lnTo>
                <a:lnTo>
                  <a:pt x="252467" y="92799"/>
                </a:lnTo>
                <a:lnTo>
                  <a:pt x="291545" y="69191"/>
                </a:lnTo>
                <a:lnTo>
                  <a:pt x="332610" y="48753"/>
                </a:lnTo>
                <a:lnTo>
                  <a:pt x="375495" y="31651"/>
                </a:lnTo>
                <a:lnTo>
                  <a:pt x="420030" y="18057"/>
                </a:lnTo>
                <a:lnTo>
                  <a:pt x="466046" y="8137"/>
                </a:lnTo>
                <a:lnTo>
                  <a:pt x="513375" y="2062"/>
                </a:lnTo>
                <a:lnTo>
                  <a:pt x="561848" y="0"/>
                </a:lnTo>
                <a:lnTo>
                  <a:pt x="5513578" y="0"/>
                </a:lnTo>
                <a:lnTo>
                  <a:pt x="5562050" y="2062"/>
                </a:lnTo>
                <a:lnTo>
                  <a:pt x="5609379" y="8137"/>
                </a:lnTo>
                <a:lnTo>
                  <a:pt x="5655395" y="18057"/>
                </a:lnTo>
                <a:lnTo>
                  <a:pt x="5699930" y="31651"/>
                </a:lnTo>
                <a:lnTo>
                  <a:pt x="5742815" y="48753"/>
                </a:lnTo>
                <a:lnTo>
                  <a:pt x="5783880" y="69191"/>
                </a:lnTo>
                <a:lnTo>
                  <a:pt x="5822958" y="92799"/>
                </a:lnTo>
                <a:lnTo>
                  <a:pt x="5859880" y="119407"/>
                </a:lnTo>
                <a:lnTo>
                  <a:pt x="5894476" y="148847"/>
                </a:lnTo>
                <a:lnTo>
                  <a:pt x="5926578" y="180949"/>
                </a:lnTo>
                <a:lnTo>
                  <a:pt x="5956018" y="215545"/>
                </a:lnTo>
                <a:lnTo>
                  <a:pt x="5982626" y="252467"/>
                </a:lnTo>
                <a:lnTo>
                  <a:pt x="6006234" y="291545"/>
                </a:lnTo>
                <a:lnTo>
                  <a:pt x="6026672" y="332610"/>
                </a:lnTo>
                <a:lnTo>
                  <a:pt x="6043774" y="375495"/>
                </a:lnTo>
                <a:lnTo>
                  <a:pt x="6057368" y="420030"/>
                </a:lnTo>
                <a:lnTo>
                  <a:pt x="6067288" y="466046"/>
                </a:lnTo>
                <a:lnTo>
                  <a:pt x="6073363" y="513375"/>
                </a:lnTo>
                <a:lnTo>
                  <a:pt x="6075426" y="561847"/>
                </a:lnTo>
                <a:lnTo>
                  <a:pt x="6075426" y="2809240"/>
                </a:lnTo>
                <a:lnTo>
                  <a:pt x="6073363" y="2857712"/>
                </a:lnTo>
                <a:lnTo>
                  <a:pt x="6067288" y="2905041"/>
                </a:lnTo>
                <a:lnTo>
                  <a:pt x="6057368" y="2951057"/>
                </a:lnTo>
                <a:lnTo>
                  <a:pt x="6043774" y="2995592"/>
                </a:lnTo>
                <a:lnTo>
                  <a:pt x="6026672" y="3038477"/>
                </a:lnTo>
                <a:lnTo>
                  <a:pt x="6006234" y="3079542"/>
                </a:lnTo>
                <a:lnTo>
                  <a:pt x="5982626" y="3118620"/>
                </a:lnTo>
                <a:lnTo>
                  <a:pt x="5956018" y="3155542"/>
                </a:lnTo>
                <a:lnTo>
                  <a:pt x="5926578" y="3190138"/>
                </a:lnTo>
                <a:lnTo>
                  <a:pt x="5894476" y="3222240"/>
                </a:lnTo>
                <a:lnTo>
                  <a:pt x="5859880" y="3251680"/>
                </a:lnTo>
                <a:lnTo>
                  <a:pt x="5822958" y="3278288"/>
                </a:lnTo>
                <a:lnTo>
                  <a:pt x="5783880" y="3301896"/>
                </a:lnTo>
                <a:lnTo>
                  <a:pt x="5742815" y="3322334"/>
                </a:lnTo>
                <a:lnTo>
                  <a:pt x="5699930" y="3339436"/>
                </a:lnTo>
                <a:lnTo>
                  <a:pt x="5655395" y="3353030"/>
                </a:lnTo>
                <a:lnTo>
                  <a:pt x="5609379" y="3362950"/>
                </a:lnTo>
                <a:lnTo>
                  <a:pt x="5562050" y="3369025"/>
                </a:lnTo>
                <a:lnTo>
                  <a:pt x="5513578" y="3371088"/>
                </a:lnTo>
                <a:lnTo>
                  <a:pt x="561848" y="3371088"/>
                </a:lnTo>
                <a:lnTo>
                  <a:pt x="513375" y="3369025"/>
                </a:lnTo>
                <a:lnTo>
                  <a:pt x="466046" y="3362950"/>
                </a:lnTo>
                <a:lnTo>
                  <a:pt x="420030" y="3353030"/>
                </a:lnTo>
                <a:lnTo>
                  <a:pt x="375495" y="3339436"/>
                </a:lnTo>
                <a:lnTo>
                  <a:pt x="332610" y="3322334"/>
                </a:lnTo>
                <a:lnTo>
                  <a:pt x="291545" y="3301896"/>
                </a:lnTo>
                <a:lnTo>
                  <a:pt x="252467" y="3278288"/>
                </a:lnTo>
                <a:lnTo>
                  <a:pt x="215545" y="3251680"/>
                </a:lnTo>
                <a:lnTo>
                  <a:pt x="180949" y="3222240"/>
                </a:lnTo>
                <a:lnTo>
                  <a:pt x="148847" y="3190138"/>
                </a:lnTo>
                <a:lnTo>
                  <a:pt x="119407" y="3155542"/>
                </a:lnTo>
                <a:lnTo>
                  <a:pt x="92799" y="3118620"/>
                </a:lnTo>
                <a:lnTo>
                  <a:pt x="69191" y="3079542"/>
                </a:lnTo>
                <a:lnTo>
                  <a:pt x="48753" y="3038477"/>
                </a:lnTo>
                <a:lnTo>
                  <a:pt x="31651" y="2995592"/>
                </a:lnTo>
                <a:lnTo>
                  <a:pt x="18057" y="2951057"/>
                </a:lnTo>
                <a:lnTo>
                  <a:pt x="8137" y="2905041"/>
                </a:lnTo>
                <a:lnTo>
                  <a:pt x="2062" y="2857712"/>
                </a:lnTo>
                <a:lnTo>
                  <a:pt x="0" y="2809240"/>
                </a:lnTo>
                <a:lnTo>
                  <a:pt x="0" y="561847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76892" y="2902457"/>
            <a:ext cx="1524761" cy="7180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93400" y="2902457"/>
            <a:ext cx="2043811" cy="7180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445238" y="2902457"/>
            <a:ext cx="2541523" cy="7180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444" y="277621"/>
            <a:ext cx="2750566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9072" y="277621"/>
            <a:ext cx="33026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8326" y="2596133"/>
            <a:ext cx="4066285" cy="734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69285">
              <a:lnSpc>
                <a:spcPct val="100000"/>
              </a:lnSpc>
              <a:spcBef>
                <a:spcPts val="100"/>
              </a:spcBef>
            </a:pPr>
            <a:r>
              <a:rPr dirty="0"/>
              <a:t>…</a:t>
            </a:r>
          </a:p>
        </p:txBody>
      </p:sp>
      <p:sp>
        <p:nvSpPr>
          <p:cNvPr id="7" name="object 7"/>
          <p:cNvSpPr/>
          <p:nvPr/>
        </p:nvSpPr>
        <p:spPr>
          <a:xfrm>
            <a:off x="1124711" y="3346703"/>
            <a:ext cx="5609502" cy="444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434823" y="4476750"/>
            <a:ext cx="1218437" cy="5875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217904" y="4476750"/>
            <a:ext cx="1218438" cy="587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279131" y="4518151"/>
            <a:ext cx="6951345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  <a:tab pos="5967730" algn="l"/>
              </a:tabLst>
            </a:pPr>
            <a:r>
              <a:rPr dirty="0" sz="3200" spc="-5" b="1">
                <a:latin typeface="微软雅黑"/>
                <a:cs typeface="微软雅黑"/>
              </a:rPr>
              <a:t>1983,</a:t>
            </a:r>
            <a:r>
              <a:rPr dirty="0" sz="3200" spc="-5" b="1">
                <a:latin typeface="微软雅黑"/>
                <a:cs typeface="微软雅黑"/>
              </a:rPr>
              <a:t> </a:t>
            </a:r>
            <a:r>
              <a:rPr dirty="0" sz="3200" spc="-10" b="1">
                <a:latin typeface="微软雅黑"/>
                <a:cs typeface="微软雅黑"/>
              </a:rPr>
              <a:t>Richa</a:t>
            </a:r>
            <a:r>
              <a:rPr dirty="0" sz="3200" spc="-25" b="1">
                <a:latin typeface="微软雅黑"/>
                <a:cs typeface="微软雅黑"/>
              </a:rPr>
              <a:t>r</a:t>
            </a:r>
            <a:r>
              <a:rPr dirty="0" sz="3200" spc="-5" b="1">
                <a:latin typeface="微软雅黑"/>
                <a:cs typeface="微软雅黑"/>
              </a:rPr>
              <a:t>d</a:t>
            </a:r>
            <a:r>
              <a:rPr dirty="0" sz="3200" spc="5" b="1">
                <a:latin typeface="微软雅黑"/>
                <a:cs typeface="微软雅黑"/>
              </a:rPr>
              <a:t> </a:t>
            </a:r>
            <a:r>
              <a:rPr dirty="0" sz="3200" spc="-95" b="1">
                <a:latin typeface="微软雅黑"/>
                <a:cs typeface="微软雅黑"/>
              </a:rPr>
              <a:t>S</a:t>
            </a:r>
            <a:r>
              <a:rPr dirty="0" sz="3200" spc="-10" b="1">
                <a:latin typeface="微软雅黑"/>
                <a:cs typeface="微软雅黑"/>
              </a:rPr>
              <a:t>tallma</a:t>
            </a:r>
            <a:r>
              <a:rPr dirty="0" sz="3200" spc="-5" b="1">
                <a:latin typeface="微软雅黑"/>
                <a:cs typeface="微软雅黑"/>
              </a:rPr>
              <a:t>n</a:t>
            </a:r>
            <a:r>
              <a:rPr dirty="0" sz="3200" b="1">
                <a:latin typeface="微软雅黑"/>
                <a:cs typeface="微软雅黑"/>
              </a:rPr>
              <a:t>	</a:t>
            </a:r>
            <a:r>
              <a:rPr dirty="0" sz="3200" spc="-10" b="1">
                <a:latin typeface="微软雅黑"/>
                <a:cs typeface="微软雅黑"/>
              </a:rPr>
              <a:t>GNU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200" b="1">
                <a:latin typeface="微软雅黑"/>
                <a:cs typeface="微软雅黑"/>
              </a:rPr>
              <a:t>1989,</a:t>
            </a:r>
            <a:r>
              <a:rPr dirty="0" sz="3200" spc="-5" b="1">
                <a:latin typeface="微软雅黑"/>
                <a:cs typeface="微软雅黑"/>
              </a:rPr>
              <a:t> GNU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59593" y="5451855"/>
            <a:ext cx="3655567" cy="5877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316973" y="6829297"/>
            <a:ext cx="4114799" cy="6614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444" y="277621"/>
            <a:ext cx="2750566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9072" y="277621"/>
            <a:ext cx="33026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8326" y="2596133"/>
            <a:ext cx="4066285" cy="734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69285">
              <a:lnSpc>
                <a:spcPct val="100000"/>
              </a:lnSpc>
              <a:spcBef>
                <a:spcPts val="100"/>
              </a:spcBef>
            </a:pPr>
            <a:r>
              <a:rPr dirty="0"/>
              <a:t>…</a:t>
            </a:r>
          </a:p>
        </p:txBody>
      </p:sp>
      <p:sp>
        <p:nvSpPr>
          <p:cNvPr id="7" name="object 7"/>
          <p:cNvSpPr/>
          <p:nvPr/>
        </p:nvSpPr>
        <p:spPr>
          <a:xfrm>
            <a:off x="1124711" y="3346703"/>
            <a:ext cx="5609502" cy="444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79131" y="4518151"/>
            <a:ext cx="7679055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200" spc="-5" b="1">
                <a:latin typeface="微软雅黑"/>
                <a:cs typeface="微软雅黑"/>
              </a:rPr>
              <a:t>1991, Linus</a:t>
            </a:r>
            <a:r>
              <a:rPr dirty="0" sz="3200" b="1">
                <a:latin typeface="微软雅黑"/>
                <a:cs typeface="微软雅黑"/>
              </a:rPr>
              <a:t> </a:t>
            </a:r>
            <a:r>
              <a:rPr dirty="0" sz="3200" spc="-35" b="1">
                <a:latin typeface="微软雅黑"/>
                <a:cs typeface="微软雅黑"/>
              </a:rPr>
              <a:t>Torvalds</a:t>
            </a:r>
            <a:r>
              <a:rPr dirty="0" sz="3200" spc="-5" b="1">
                <a:latin typeface="微软雅黑"/>
                <a:cs typeface="微软雅黑"/>
              </a:rPr>
              <a:t>发布了Linux内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200" b="1">
                <a:latin typeface="微软雅黑"/>
                <a:cs typeface="微软雅黑"/>
              </a:rPr>
              <a:t>1998,</a:t>
            </a:r>
            <a:r>
              <a:rPr dirty="0" sz="3200" spc="-95" b="1">
                <a:latin typeface="微软雅黑"/>
                <a:cs typeface="微软雅黑"/>
              </a:rPr>
              <a:t> </a:t>
            </a:r>
            <a:r>
              <a:rPr dirty="0" sz="3200" spc="-5" b="1">
                <a:latin typeface="微软雅黑"/>
                <a:cs typeface="微软雅黑"/>
              </a:rPr>
              <a:t>网景浏览器开源，产生</a:t>
            </a:r>
            <a:r>
              <a:rPr dirty="0" sz="3200" b="1">
                <a:latin typeface="微软雅黑"/>
                <a:cs typeface="微软雅黑"/>
              </a:rPr>
              <a:t>了</a:t>
            </a:r>
            <a:r>
              <a:rPr dirty="0" sz="3200" spc="-5" b="1">
                <a:latin typeface="微软雅黑"/>
                <a:cs typeface="微软雅黑"/>
              </a:rPr>
              <a:t>Mozilla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16973" y="6829297"/>
            <a:ext cx="4114799" cy="661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2750566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9072" y="277621"/>
            <a:ext cx="33026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8326" y="2596133"/>
            <a:ext cx="4066285" cy="734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63404" y="2650489"/>
            <a:ext cx="514984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>
                <a:latin typeface="微软雅黑"/>
                <a:cs typeface="微软雅黑"/>
              </a:rPr>
              <a:t>…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5018" y="7390891"/>
            <a:ext cx="45745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微软雅黑"/>
                <a:cs typeface="微软雅黑"/>
              </a:rPr>
              <a:t>1991 Linus</a:t>
            </a:r>
            <a:r>
              <a:rPr dirty="0" sz="3600" spc="-70" b="1">
                <a:latin typeface="微软雅黑"/>
                <a:cs typeface="微软雅黑"/>
              </a:rPr>
              <a:t> </a:t>
            </a:r>
            <a:r>
              <a:rPr dirty="0" sz="3600" spc="-35" b="1">
                <a:latin typeface="微软雅黑"/>
                <a:cs typeface="微软雅黑"/>
              </a:rPr>
              <a:t>Torvalds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109700" y="7342631"/>
            <a:ext cx="2286000" cy="6614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31261" y="5636755"/>
            <a:ext cx="3114040" cy="944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2000" spc="-5">
                <a:solidFill>
                  <a:srgbClr val="007EDE"/>
                </a:solidFill>
                <a:latin typeface="微软雅黑"/>
                <a:cs typeface="微软雅黑"/>
              </a:rPr>
              <a:t>- </a:t>
            </a:r>
            <a:r>
              <a:rPr dirty="0" sz="2000" spc="-5" b="1">
                <a:latin typeface="微软雅黑"/>
                <a:cs typeface="微软雅黑"/>
              </a:rPr>
              <a:t>1983, </a:t>
            </a:r>
            <a:r>
              <a:rPr dirty="0" sz="2000" spc="-10" b="1">
                <a:latin typeface="微软雅黑"/>
                <a:cs typeface="微软雅黑"/>
              </a:rPr>
              <a:t>Richard </a:t>
            </a:r>
            <a:r>
              <a:rPr dirty="0" sz="2000" spc="-15" b="1">
                <a:latin typeface="微软雅黑"/>
                <a:cs typeface="微软雅黑"/>
              </a:rPr>
              <a:t>Stallman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000" spc="-5" b="1">
                <a:solidFill>
                  <a:srgbClr val="006FC0"/>
                </a:solidFill>
                <a:latin typeface="微软雅黑"/>
                <a:cs typeface="微软雅黑"/>
              </a:rPr>
              <a:t>大教堂模式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4631" y="5098033"/>
            <a:ext cx="838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0" b="1">
                <a:solidFill>
                  <a:srgbClr val="C00000"/>
                </a:solidFill>
                <a:latin typeface="微软雅黑"/>
                <a:cs typeface="微软雅黑"/>
              </a:rPr>
              <a:t>V</a:t>
            </a:r>
            <a:r>
              <a:rPr dirty="0" sz="3600" b="1">
                <a:solidFill>
                  <a:srgbClr val="C00000"/>
                </a:solidFill>
                <a:latin typeface="微软雅黑"/>
                <a:cs typeface="微软雅黑"/>
              </a:rPr>
              <a:t>.S.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02418" y="3973829"/>
            <a:ext cx="4805933" cy="2855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15311" y="3973829"/>
            <a:ext cx="4805934" cy="29039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8832" y="7387589"/>
            <a:ext cx="51663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微软雅黑"/>
                <a:cs typeface="微软雅黑"/>
              </a:rPr>
              <a:t>1983 </a:t>
            </a:r>
            <a:r>
              <a:rPr dirty="0" sz="3600" spc="-10" b="1">
                <a:latin typeface="微软雅黑"/>
                <a:cs typeface="微软雅黑"/>
              </a:rPr>
              <a:t>Richard</a:t>
            </a:r>
            <a:r>
              <a:rPr dirty="0" sz="3600" spc="-55" b="1">
                <a:latin typeface="微软雅黑"/>
                <a:cs typeface="微软雅黑"/>
              </a:rPr>
              <a:t> </a:t>
            </a:r>
            <a:r>
              <a:rPr dirty="0" sz="3600" spc="-20" b="1">
                <a:latin typeface="微软雅黑"/>
                <a:cs typeface="微软雅黑"/>
              </a:rPr>
              <a:t>Stallman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59397" y="7339329"/>
            <a:ext cx="2743200" cy="6614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2750566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9072" y="277621"/>
            <a:ext cx="33026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52621" y="2596133"/>
            <a:ext cx="1016508" cy="734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0876" y="2596133"/>
            <a:ext cx="9654921" cy="734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69491" y="4531731"/>
            <a:ext cx="4805934" cy="2774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035" y="4234687"/>
            <a:ext cx="2030729" cy="587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78619" y="4234687"/>
            <a:ext cx="6500241" cy="5877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09740" y="5210301"/>
            <a:ext cx="6498590" cy="5875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02183" y="5210301"/>
            <a:ext cx="1625600" cy="5875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121384" y="5210301"/>
            <a:ext cx="2031619" cy="5875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09740" y="6185661"/>
            <a:ext cx="9343263" cy="5875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09740" y="7161021"/>
            <a:ext cx="6498590" cy="5875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9873" cy="9720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910064"/>
            <a:ext cx="17280255" cy="810260"/>
          </a:xfrm>
          <a:custGeom>
            <a:avLst/>
            <a:gdLst/>
            <a:ahLst/>
            <a:cxnLst/>
            <a:rect l="l" t="t" r="r" b="b"/>
            <a:pathLst>
              <a:path w="17280255" h="810259">
                <a:moveTo>
                  <a:pt x="0" y="810006"/>
                </a:moveTo>
                <a:lnTo>
                  <a:pt x="17279874" y="810006"/>
                </a:lnTo>
                <a:lnTo>
                  <a:pt x="17279874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88129" y="3580129"/>
            <a:ext cx="2819019" cy="1390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67476" y="3580129"/>
            <a:ext cx="4043172" cy="1390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33052" y="3580129"/>
            <a:ext cx="4699000" cy="13906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60868" y="6395465"/>
            <a:ext cx="1219200" cy="902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09914" y="6395465"/>
            <a:ext cx="1219200" cy="902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2750566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9072" y="277621"/>
            <a:ext cx="33026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23920" y="2607055"/>
            <a:ext cx="10670666" cy="734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69491" y="4531731"/>
            <a:ext cx="4805934" cy="2774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83906" y="4750307"/>
            <a:ext cx="2030983" cy="587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83906" y="5725921"/>
            <a:ext cx="2030983" cy="587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414006" y="4791709"/>
            <a:ext cx="167640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83906" y="6701281"/>
            <a:ext cx="2030983" cy="5875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979657" y="4455413"/>
            <a:ext cx="4789169" cy="27797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444" y="277621"/>
            <a:ext cx="2750566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9072" y="277621"/>
            <a:ext cx="33026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6690" y="2650489"/>
            <a:ext cx="162687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API</a:t>
            </a:r>
            <a:r>
              <a:rPr dirty="0" spc="-105"/>
              <a:t> </a:t>
            </a:r>
            <a:r>
              <a:rPr dirty="0"/>
              <a:t>!=</a:t>
            </a:r>
          </a:p>
        </p:txBody>
      </p:sp>
      <p:sp>
        <p:nvSpPr>
          <p:cNvPr id="6" name="object 6"/>
          <p:cNvSpPr/>
          <p:nvPr/>
        </p:nvSpPr>
        <p:spPr>
          <a:xfrm>
            <a:off x="8301990" y="2596133"/>
            <a:ext cx="2541651" cy="734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38882" y="4319015"/>
            <a:ext cx="916940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600" spc="-5" b="1">
                <a:latin typeface="微软雅黑"/>
                <a:cs typeface="微软雅黑"/>
              </a:rPr>
              <a:t>计算生态的建设经过野蛮生长和自然选择</a:t>
            </a:r>
            <a:endParaRPr sz="3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600" spc="-5" b="1">
                <a:latin typeface="Consolas"/>
                <a:cs typeface="Consolas"/>
              </a:rPr>
              <a:t>Python</a:t>
            </a:r>
            <a:r>
              <a:rPr dirty="0" sz="3600" b="1">
                <a:latin typeface="微软雅黑"/>
                <a:cs typeface="微软雅黑"/>
              </a:rPr>
              <a:t>计算生态相互关联、依存发展</a:t>
            </a:r>
            <a:endParaRPr sz="3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600" b="1">
                <a:latin typeface="微软雅黑"/>
                <a:cs typeface="微软雅黑"/>
              </a:rPr>
              <a:t>计算生态是国家科技安全及发展稳固的基础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42678" y="3692651"/>
            <a:ext cx="3608704" cy="1240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835890" y="3692651"/>
            <a:ext cx="3353180" cy="12407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08130" y="4749037"/>
            <a:ext cx="2514600" cy="12405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67671" y="2699765"/>
            <a:ext cx="6075680" cy="3371215"/>
          </a:xfrm>
          <a:custGeom>
            <a:avLst/>
            <a:gdLst/>
            <a:ahLst/>
            <a:cxnLst/>
            <a:rect l="l" t="t" r="r" b="b"/>
            <a:pathLst>
              <a:path w="6075680" h="3371215">
                <a:moveTo>
                  <a:pt x="0" y="561847"/>
                </a:moveTo>
                <a:lnTo>
                  <a:pt x="2062" y="513375"/>
                </a:lnTo>
                <a:lnTo>
                  <a:pt x="8137" y="466046"/>
                </a:lnTo>
                <a:lnTo>
                  <a:pt x="18057" y="420030"/>
                </a:lnTo>
                <a:lnTo>
                  <a:pt x="31651" y="375495"/>
                </a:lnTo>
                <a:lnTo>
                  <a:pt x="48753" y="332610"/>
                </a:lnTo>
                <a:lnTo>
                  <a:pt x="69191" y="291545"/>
                </a:lnTo>
                <a:lnTo>
                  <a:pt x="92799" y="252467"/>
                </a:lnTo>
                <a:lnTo>
                  <a:pt x="119407" y="215545"/>
                </a:lnTo>
                <a:lnTo>
                  <a:pt x="148847" y="180949"/>
                </a:lnTo>
                <a:lnTo>
                  <a:pt x="180949" y="148847"/>
                </a:lnTo>
                <a:lnTo>
                  <a:pt x="215545" y="119407"/>
                </a:lnTo>
                <a:lnTo>
                  <a:pt x="252467" y="92799"/>
                </a:lnTo>
                <a:lnTo>
                  <a:pt x="291545" y="69191"/>
                </a:lnTo>
                <a:lnTo>
                  <a:pt x="332610" y="48753"/>
                </a:lnTo>
                <a:lnTo>
                  <a:pt x="375495" y="31651"/>
                </a:lnTo>
                <a:lnTo>
                  <a:pt x="420030" y="18057"/>
                </a:lnTo>
                <a:lnTo>
                  <a:pt x="466046" y="8137"/>
                </a:lnTo>
                <a:lnTo>
                  <a:pt x="513375" y="2062"/>
                </a:lnTo>
                <a:lnTo>
                  <a:pt x="561848" y="0"/>
                </a:lnTo>
                <a:lnTo>
                  <a:pt x="5513578" y="0"/>
                </a:lnTo>
                <a:lnTo>
                  <a:pt x="5562050" y="2062"/>
                </a:lnTo>
                <a:lnTo>
                  <a:pt x="5609379" y="8137"/>
                </a:lnTo>
                <a:lnTo>
                  <a:pt x="5655395" y="18057"/>
                </a:lnTo>
                <a:lnTo>
                  <a:pt x="5699930" y="31651"/>
                </a:lnTo>
                <a:lnTo>
                  <a:pt x="5742815" y="48753"/>
                </a:lnTo>
                <a:lnTo>
                  <a:pt x="5783880" y="69191"/>
                </a:lnTo>
                <a:lnTo>
                  <a:pt x="5822958" y="92799"/>
                </a:lnTo>
                <a:lnTo>
                  <a:pt x="5859880" y="119407"/>
                </a:lnTo>
                <a:lnTo>
                  <a:pt x="5894476" y="148847"/>
                </a:lnTo>
                <a:lnTo>
                  <a:pt x="5926578" y="180949"/>
                </a:lnTo>
                <a:lnTo>
                  <a:pt x="5956018" y="215545"/>
                </a:lnTo>
                <a:lnTo>
                  <a:pt x="5982626" y="252467"/>
                </a:lnTo>
                <a:lnTo>
                  <a:pt x="6006234" y="291545"/>
                </a:lnTo>
                <a:lnTo>
                  <a:pt x="6026672" y="332610"/>
                </a:lnTo>
                <a:lnTo>
                  <a:pt x="6043774" y="375495"/>
                </a:lnTo>
                <a:lnTo>
                  <a:pt x="6057368" y="420030"/>
                </a:lnTo>
                <a:lnTo>
                  <a:pt x="6067288" y="466046"/>
                </a:lnTo>
                <a:lnTo>
                  <a:pt x="6073363" y="513375"/>
                </a:lnTo>
                <a:lnTo>
                  <a:pt x="6075426" y="561847"/>
                </a:lnTo>
                <a:lnTo>
                  <a:pt x="6075426" y="2809240"/>
                </a:lnTo>
                <a:lnTo>
                  <a:pt x="6073363" y="2857712"/>
                </a:lnTo>
                <a:lnTo>
                  <a:pt x="6067288" y="2905041"/>
                </a:lnTo>
                <a:lnTo>
                  <a:pt x="6057368" y="2951057"/>
                </a:lnTo>
                <a:lnTo>
                  <a:pt x="6043774" y="2995592"/>
                </a:lnTo>
                <a:lnTo>
                  <a:pt x="6026672" y="3038477"/>
                </a:lnTo>
                <a:lnTo>
                  <a:pt x="6006234" y="3079542"/>
                </a:lnTo>
                <a:lnTo>
                  <a:pt x="5982626" y="3118620"/>
                </a:lnTo>
                <a:lnTo>
                  <a:pt x="5956018" y="3155542"/>
                </a:lnTo>
                <a:lnTo>
                  <a:pt x="5926578" y="3190138"/>
                </a:lnTo>
                <a:lnTo>
                  <a:pt x="5894476" y="3222240"/>
                </a:lnTo>
                <a:lnTo>
                  <a:pt x="5859880" y="3251680"/>
                </a:lnTo>
                <a:lnTo>
                  <a:pt x="5822958" y="3278288"/>
                </a:lnTo>
                <a:lnTo>
                  <a:pt x="5783880" y="3301896"/>
                </a:lnTo>
                <a:lnTo>
                  <a:pt x="5742815" y="3322334"/>
                </a:lnTo>
                <a:lnTo>
                  <a:pt x="5699930" y="3339436"/>
                </a:lnTo>
                <a:lnTo>
                  <a:pt x="5655395" y="3353030"/>
                </a:lnTo>
                <a:lnTo>
                  <a:pt x="5609379" y="3362950"/>
                </a:lnTo>
                <a:lnTo>
                  <a:pt x="5562050" y="3369025"/>
                </a:lnTo>
                <a:lnTo>
                  <a:pt x="5513578" y="3371088"/>
                </a:lnTo>
                <a:lnTo>
                  <a:pt x="561848" y="3371088"/>
                </a:lnTo>
                <a:lnTo>
                  <a:pt x="513375" y="3369025"/>
                </a:lnTo>
                <a:lnTo>
                  <a:pt x="466046" y="3362950"/>
                </a:lnTo>
                <a:lnTo>
                  <a:pt x="420030" y="3353030"/>
                </a:lnTo>
                <a:lnTo>
                  <a:pt x="375495" y="3339436"/>
                </a:lnTo>
                <a:lnTo>
                  <a:pt x="332610" y="3322334"/>
                </a:lnTo>
                <a:lnTo>
                  <a:pt x="291545" y="3301896"/>
                </a:lnTo>
                <a:lnTo>
                  <a:pt x="252467" y="3278288"/>
                </a:lnTo>
                <a:lnTo>
                  <a:pt x="215545" y="3251680"/>
                </a:lnTo>
                <a:lnTo>
                  <a:pt x="180949" y="3222240"/>
                </a:lnTo>
                <a:lnTo>
                  <a:pt x="148847" y="3190138"/>
                </a:lnTo>
                <a:lnTo>
                  <a:pt x="119407" y="3155542"/>
                </a:lnTo>
                <a:lnTo>
                  <a:pt x="92799" y="3118620"/>
                </a:lnTo>
                <a:lnTo>
                  <a:pt x="69191" y="3079542"/>
                </a:lnTo>
                <a:lnTo>
                  <a:pt x="48753" y="3038477"/>
                </a:lnTo>
                <a:lnTo>
                  <a:pt x="31651" y="2995592"/>
                </a:lnTo>
                <a:lnTo>
                  <a:pt x="18057" y="2951057"/>
                </a:lnTo>
                <a:lnTo>
                  <a:pt x="8137" y="2905041"/>
                </a:lnTo>
                <a:lnTo>
                  <a:pt x="2062" y="2857712"/>
                </a:lnTo>
                <a:lnTo>
                  <a:pt x="0" y="2809240"/>
                </a:lnTo>
                <a:lnTo>
                  <a:pt x="0" y="561847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76892" y="2902457"/>
            <a:ext cx="1524761" cy="7180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93400" y="2902457"/>
            <a:ext cx="2043811" cy="7180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445238" y="2902457"/>
            <a:ext cx="2541523" cy="7180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2750566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9072" y="277621"/>
            <a:ext cx="6605143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61363" y="2272791"/>
            <a:ext cx="2610104" cy="717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02407" y="4230623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87750" y="4412995"/>
            <a:ext cx="9070213" cy="6103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26035" y="4412995"/>
            <a:ext cx="2328672" cy="610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02407" y="5490209"/>
            <a:ext cx="952500" cy="951230"/>
          </a:xfrm>
          <a:custGeom>
            <a:avLst/>
            <a:gdLst/>
            <a:ahLst/>
            <a:cxnLst/>
            <a:rect l="l" t="t" r="r" b="b"/>
            <a:pathLst>
              <a:path w="952500" h="951229">
                <a:moveTo>
                  <a:pt x="476250" y="0"/>
                </a:moveTo>
                <a:lnTo>
                  <a:pt x="427557" y="2454"/>
                </a:lnTo>
                <a:lnTo>
                  <a:pt x="380271" y="9658"/>
                </a:lnTo>
                <a:lnTo>
                  <a:pt x="334631" y="21374"/>
                </a:lnTo>
                <a:lnTo>
                  <a:pt x="290875" y="37361"/>
                </a:lnTo>
                <a:lnTo>
                  <a:pt x="249244" y="57382"/>
                </a:lnTo>
                <a:lnTo>
                  <a:pt x="209977" y="81197"/>
                </a:lnTo>
                <a:lnTo>
                  <a:pt x="173314" y="108568"/>
                </a:lnTo>
                <a:lnTo>
                  <a:pt x="139493" y="139255"/>
                </a:lnTo>
                <a:lnTo>
                  <a:pt x="108755" y="173020"/>
                </a:lnTo>
                <a:lnTo>
                  <a:pt x="81338" y="209624"/>
                </a:lnTo>
                <a:lnTo>
                  <a:pt x="57482" y="248828"/>
                </a:lnTo>
                <a:lnTo>
                  <a:pt x="37427" y="290393"/>
                </a:lnTo>
                <a:lnTo>
                  <a:pt x="21411" y="334080"/>
                </a:lnTo>
                <a:lnTo>
                  <a:pt x="9676" y="379651"/>
                </a:lnTo>
                <a:lnTo>
                  <a:pt x="2458" y="426866"/>
                </a:lnTo>
                <a:lnTo>
                  <a:pt x="0" y="475488"/>
                </a:lnTo>
                <a:lnTo>
                  <a:pt x="2458" y="524109"/>
                </a:lnTo>
                <a:lnTo>
                  <a:pt x="9676" y="571324"/>
                </a:lnTo>
                <a:lnTo>
                  <a:pt x="21411" y="616895"/>
                </a:lnTo>
                <a:lnTo>
                  <a:pt x="37427" y="660582"/>
                </a:lnTo>
                <a:lnTo>
                  <a:pt x="57482" y="702147"/>
                </a:lnTo>
                <a:lnTo>
                  <a:pt x="81338" y="741351"/>
                </a:lnTo>
                <a:lnTo>
                  <a:pt x="108755" y="777955"/>
                </a:lnTo>
                <a:lnTo>
                  <a:pt x="139493" y="811720"/>
                </a:lnTo>
                <a:lnTo>
                  <a:pt x="173314" y="842407"/>
                </a:lnTo>
                <a:lnTo>
                  <a:pt x="209977" y="869778"/>
                </a:lnTo>
                <a:lnTo>
                  <a:pt x="249244" y="893593"/>
                </a:lnTo>
                <a:lnTo>
                  <a:pt x="290875" y="913614"/>
                </a:lnTo>
                <a:lnTo>
                  <a:pt x="334631" y="929601"/>
                </a:lnTo>
                <a:lnTo>
                  <a:pt x="380271" y="941317"/>
                </a:lnTo>
                <a:lnTo>
                  <a:pt x="427557" y="948521"/>
                </a:lnTo>
                <a:lnTo>
                  <a:pt x="476250" y="950976"/>
                </a:lnTo>
                <a:lnTo>
                  <a:pt x="524942" y="948521"/>
                </a:lnTo>
                <a:lnTo>
                  <a:pt x="572228" y="941317"/>
                </a:lnTo>
                <a:lnTo>
                  <a:pt x="617868" y="929601"/>
                </a:lnTo>
                <a:lnTo>
                  <a:pt x="661624" y="913614"/>
                </a:lnTo>
                <a:lnTo>
                  <a:pt x="703255" y="893593"/>
                </a:lnTo>
                <a:lnTo>
                  <a:pt x="742522" y="869778"/>
                </a:lnTo>
                <a:lnTo>
                  <a:pt x="779185" y="842407"/>
                </a:lnTo>
                <a:lnTo>
                  <a:pt x="813006" y="811720"/>
                </a:lnTo>
                <a:lnTo>
                  <a:pt x="843744" y="777955"/>
                </a:lnTo>
                <a:lnTo>
                  <a:pt x="871161" y="741351"/>
                </a:lnTo>
                <a:lnTo>
                  <a:pt x="895017" y="702147"/>
                </a:lnTo>
                <a:lnTo>
                  <a:pt x="915072" y="660582"/>
                </a:lnTo>
                <a:lnTo>
                  <a:pt x="931088" y="616895"/>
                </a:lnTo>
                <a:lnTo>
                  <a:pt x="942823" y="571324"/>
                </a:lnTo>
                <a:lnTo>
                  <a:pt x="950041" y="524109"/>
                </a:lnTo>
                <a:lnTo>
                  <a:pt x="952500" y="475488"/>
                </a:lnTo>
                <a:lnTo>
                  <a:pt x="950041" y="426866"/>
                </a:lnTo>
                <a:lnTo>
                  <a:pt x="942823" y="379651"/>
                </a:lnTo>
                <a:lnTo>
                  <a:pt x="931088" y="334080"/>
                </a:lnTo>
                <a:lnTo>
                  <a:pt x="915072" y="290393"/>
                </a:lnTo>
                <a:lnTo>
                  <a:pt x="895017" y="248828"/>
                </a:lnTo>
                <a:lnTo>
                  <a:pt x="871161" y="209624"/>
                </a:lnTo>
                <a:lnTo>
                  <a:pt x="843744" y="173020"/>
                </a:lnTo>
                <a:lnTo>
                  <a:pt x="813006" y="139255"/>
                </a:lnTo>
                <a:lnTo>
                  <a:pt x="779185" y="108568"/>
                </a:lnTo>
                <a:lnTo>
                  <a:pt x="742522" y="81197"/>
                </a:lnTo>
                <a:lnTo>
                  <a:pt x="703255" y="57382"/>
                </a:lnTo>
                <a:lnTo>
                  <a:pt x="661624" y="37361"/>
                </a:lnTo>
                <a:lnTo>
                  <a:pt x="617868" y="21374"/>
                </a:lnTo>
                <a:lnTo>
                  <a:pt x="572228" y="9658"/>
                </a:lnTo>
                <a:lnTo>
                  <a:pt x="524942" y="2454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19907" y="4268978"/>
            <a:ext cx="317500" cy="19761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0" spc="1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500" spc="1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87750" y="5672073"/>
            <a:ext cx="8206867" cy="6103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80459" y="7335519"/>
            <a:ext cx="3657853" cy="881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16014" y="7403591"/>
            <a:ext cx="3486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1E1E1E"/>
                </a:solidFill>
                <a:latin typeface="Calibri"/>
                <a:cs typeface="Calibri"/>
              </a:rPr>
              <a:t>C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51040" y="7335519"/>
            <a:ext cx="4267454" cy="881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96193" y="7403591"/>
            <a:ext cx="10871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>
                <a:solidFill>
                  <a:srgbClr val="1E1E1E"/>
                </a:solidFill>
                <a:latin typeface="Calibri"/>
                <a:cs typeface="Calibri"/>
              </a:rPr>
              <a:t>10%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70359" y="7335519"/>
            <a:ext cx="2438400" cy="8818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444" y="277621"/>
            <a:ext cx="2750566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9072" y="277621"/>
            <a:ext cx="6605143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61363" y="1761489"/>
            <a:ext cx="2610104" cy="717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59518" y="1791461"/>
            <a:ext cx="6015228" cy="44637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05127" y="3313937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49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499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90216" y="3495801"/>
            <a:ext cx="1296161" cy="610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4323" y="3495801"/>
            <a:ext cx="738377" cy="6103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46829" y="3495801"/>
            <a:ext cx="4751705" cy="6103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05127" y="4856987"/>
            <a:ext cx="952500" cy="951230"/>
          </a:xfrm>
          <a:custGeom>
            <a:avLst/>
            <a:gdLst/>
            <a:ahLst/>
            <a:cxnLst/>
            <a:rect l="l" t="t" r="r" b="b"/>
            <a:pathLst>
              <a:path w="952500" h="951229">
                <a:moveTo>
                  <a:pt x="476249" y="0"/>
                </a:moveTo>
                <a:lnTo>
                  <a:pt x="427557" y="2454"/>
                </a:lnTo>
                <a:lnTo>
                  <a:pt x="380271" y="9658"/>
                </a:lnTo>
                <a:lnTo>
                  <a:pt x="334631" y="21374"/>
                </a:lnTo>
                <a:lnTo>
                  <a:pt x="290875" y="37361"/>
                </a:lnTo>
                <a:lnTo>
                  <a:pt x="249244" y="57382"/>
                </a:lnTo>
                <a:lnTo>
                  <a:pt x="209977" y="81197"/>
                </a:lnTo>
                <a:lnTo>
                  <a:pt x="173314" y="108568"/>
                </a:lnTo>
                <a:lnTo>
                  <a:pt x="139493" y="139255"/>
                </a:lnTo>
                <a:lnTo>
                  <a:pt x="108755" y="173020"/>
                </a:lnTo>
                <a:lnTo>
                  <a:pt x="81338" y="209624"/>
                </a:lnTo>
                <a:lnTo>
                  <a:pt x="57482" y="248828"/>
                </a:lnTo>
                <a:lnTo>
                  <a:pt x="37427" y="290393"/>
                </a:lnTo>
                <a:lnTo>
                  <a:pt x="21411" y="334080"/>
                </a:lnTo>
                <a:lnTo>
                  <a:pt x="9676" y="379651"/>
                </a:lnTo>
                <a:lnTo>
                  <a:pt x="2458" y="426866"/>
                </a:lnTo>
                <a:lnTo>
                  <a:pt x="0" y="475488"/>
                </a:lnTo>
                <a:lnTo>
                  <a:pt x="2458" y="524109"/>
                </a:lnTo>
                <a:lnTo>
                  <a:pt x="9676" y="571324"/>
                </a:lnTo>
                <a:lnTo>
                  <a:pt x="21411" y="616895"/>
                </a:lnTo>
                <a:lnTo>
                  <a:pt x="37427" y="660582"/>
                </a:lnTo>
                <a:lnTo>
                  <a:pt x="57482" y="702147"/>
                </a:lnTo>
                <a:lnTo>
                  <a:pt x="81338" y="741351"/>
                </a:lnTo>
                <a:lnTo>
                  <a:pt x="108755" y="777955"/>
                </a:lnTo>
                <a:lnTo>
                  <a:pt x="139493" y="811720"/>
                </a:lnTo>
                <a:lnTo>
                  <a:pt x="173314" y="842407"/>
                </a:lnTo>
                <a:lnTo>
                  <a:pt x="209977" y="869778"/>
                </a:lnTo>
                <a:lnTo>
                  <a:pt x="249244" y="893593"/>
                </a:lnTo>
                <a:lnTo>
                  <a:pt x="290875" y="913614"/>
                </a:lnTo>
                <a:lnTo>
                  <a:pt x="334631" y="929601"/>
                </a:lnTo>
                <a:lnTo>
                  <a:pt x="380271" y="941317"/>
                </a:lnTo>
                <a:lnTo>
                  <a:pt x="427557" y="948521"/>
                </a:lnTo>
                <a:lnTo>
                  <a:pt x="476249" y="950976"/>
                </a:lnTo>
                <a:lnTo>
                  <a:pt x="524942" y="948521"/>
                </a:lnTo>
                <a:lnTo>
                  <a:pt x="572228" y="941317"/>
                </a:lnTo>
                <a:lnTo>
                  <a:pt x="617868" y="929601"/>
                </a:lnTo>
                <a:lnTo>
                  <a:pt x="661624" y="913614"/>
                </a:lnTo>
                <a:lnTo>
                  <a:pt x="703255" y="893593"/>
                </a:lnTo>
                <a:lnTo>
                  <a:pt x="742522" y="869778"/>
                </a:lnTo>
                <a:lnTo>
                  <a:pt x="779185" y="842407"/>
                </a:lnTo>
                <a:lnTo>
                  <a:pt x="813006" y="811720"/>
                </a:lnTo>
                <a:lnTo>
                  <a:pt x="843744" y="777955"/>
                </a:lnTo>
                <a:lnTo>
                  <a:pt x="871161" y="741351"/>
                </a:lnTo>
                <a:lnTo>
                  <a:pt x="895017" y="702147"/>
                </a:lnTo>
                <a:lnTo>
                  <a:pt x="915072" y="660582"/>
                </a:lnTo>
                <a:lnTo>
                  <a:pt x="931088" y="616895"/>
                </a:lnTo>
                <a:lnTo>
                  <a:pt x="942823" y="571324"/>
                </a:lnTo>
                <a:lnTo>
                  <a:pt x="950041" y="524109"/>
                </a:lnTo>
                <a:lnTo>
                  <a:pt x="952499" y="475488"/>
                </a:lnTo>
                <a:lnTo>
                  <a:pt x="950041" y="426866"/>
                </a:lnTo>
                <a:lnTo>
                  <a:pt x="942823" y="379651"/>
                </a:lnTo>
                <a:lnTo>
                  <a:pt x="931088" y="334080"/>
                </a:lnTo>
                <a:lnTo>
                  <a:pt x="915072" y="290393"/>
                </a:lnTo>
                <a:lnTo>
                  <a:pt x="895017" y="248828"/>
                </a:lnTo>
                <a:lnTo>
                  <a:pt x="871161" y="209624"/>
                </a:lnTo>
                <a:lnTo>
                  <a:pt x="843744" y="173020"/>
                </a:lnTo>
                <a:lnTo>
                  <a:pt x="813006" y="139255"/>
                </a:lnTo>
                <a:lnTo>
                  <a:pt x="779185" y="108568"/>
                </a:lnTo>
                <a:lnTo>
                  <a:pt x="742522" y="81197"/>
                </a:lnTo>
                <a:lnTo>
                  <a:pt x="703255" y="57382"/>
                </a:lnTo>
                <a:lnTo>
                  <a:pt x="661624" y="37361"/>
                </a:lnTo>
                <a:lnTo>
                  <a:pt x="617868" y="21374"/>
                </a:lnTo>
                <a:lnTo>
                  <a:pt x="572228" y="9658"/>
                </a:lnTo>
                <a:lnTo>
                  <a:pt x="524942" y="2454"/>
                </a:lnTo>
                <a:lnTo>
                  <a:pt x="476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22373" y="3351529"/>
            <a:ext cx="317500" cy="2260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0" spc="1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500" spc="1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0216" y="5038597"/>
            <a:ext cx="5616194" cy="6103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8280" y="7335519"/>
            <a:ext cx="3657600" cy="8818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13579" y="7403591"/>
            <a:ext cx="15468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1E1E1E"/>
                </a:solidFill>
                <a:latin typeface="Calibri"/>
                <a:cs typeface="Calibri"/>
              </a:rPr>
              <a:t>C/C</a:t>
            </a:r>
            <a:r>
              <a:rPr dirty="0" sz="4800" spc="55">
                <a:solidFill>
                  <a:srgbClr val="1E1E1E"/>
                </a:solidFill>
                <a:latin typeface="Calibri"/>
                <a:cs typeface="Calibri"/>
              </a:rPr>
              <a:t>+</a:t>
            </a:r>
            <a:r>
              <a:rPr dirty="0" sz="4800">
                <a:solidFill>
                  <a:srgbClr val="1E1E1E"/>
                </a:solidFill>
                <a:latin typeface="Calibri"/>
                <a:cs typeface="Calibri"/>
              </a:rPr>
              <a:t>+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47485" y="7335519"/>
            <a:ext cx="10363708" cy="881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444" y="277621"/>
            <a:ext cx="2750566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9072" y="277621"/>
            <a:ext cx="33026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54480" y="3359657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6595" y="3541521"/>
            <a:ext cx="8206867" cy="610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11535" y="3541521"/>
            <a:ext cx="738377" cy="6103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03788" y="3541521"/>
            <a:ext cx="3886200" cy="610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3530" y="4949951"/>
            <a:ext cx="952500" cy="951865"/>
          </a:xfrm>
          <a:custGeom>
            <a:avLst/>
            <a:gdLst/>
            <a:ahLst/>
            <a:cxnLst/>
            <a:rect l="l" t="t" r="r" b="b"/>
            <a:pathLst>
              <a:path w="952500" h="951864">
                <a:moveTo>
                  <a:pt x="476250" y="0"/>
                </a:moveTo>
                <a:lnTo>
                  <a:pt x="427557" y="2457"/>
                </a:lnTo>
                <a:lnTo>
                  <a:pt x="380271" y="9670"/>
                </a:lnTo>
                <a:lnTo>
                  <a:pt x="334631" y="21398"/>
                </a:lnTo>
                <a:lnTo>
                  <a:pt x="290875" y="37403"/>
                </a:lnTo>
                <a:lnTo>
                  <a:pt x="249244" y="57445"/>
                </a:lnTo>
                <a:lnTo>
                  <a:pt x="209977" y="81284"/>
                </a:lnTo>
                <a:lnTo>
                  <a:pt x="173314" y="108682"/>
                </a:lnTo>
                <a:lnTo>
                  <a:pt x="139493" y="139398"/>
                </a:lnTo>
                <a:lnTo>
                  <a:pt x="108755" y="173193"/>
                </a:lnTo>
                <a:lnTo>
                  <a:pt x="81338" y="209829"/>
                </a:lnTo>
                <a:lnTo>
                  <a:pt x="57482" y="249064"/>
                </a:lnTo>
                <a:lnTo>
                  <a:pt x="37427" y="290661"/>
                </a:lnTo>
                <a:lnTo>
                  <a:pt x="21411" y="334379"/>
                </a:lnTo>
                <a:lnTo>
                  <a:pt x="9676" y="379979"/>
                </a:lnTo>
                <a:lnTo>
                  <a:pt x="2458" y="427222"/>
                </a:lnTo>
                <a:lnTo>
                  <a:pt x="0" y="475869"/>
                </a:lnTo>
                <a:lnTo>
                  <a:pt x="2458" y="524515"/>
                </a:lnTo>
                <a:lnTo>
                  <a:pt x="9676" y="571758"/>
                </a:lnTo>
                <a:lnTo>
                  <a:pt x="21411" y="617358"/>
                </a:lnTo>
                <a:lnTo>
                  <a:pt x="37427" y="661076"/>
                </a:lnTo>
                <a:lnTo>
                  <a:pt x="57482" y="702673"/>
                </a:lnTo>
                <a:lnTo>
                  <a:pt x="81338" y="741908"/>
                </a:lnTo>
                <a:lnTo>
                  <a:pt x="108755" y="778544"/>
                </a:lnTo>
                <a:lnTo>
                  <a:pt x="139493" y="812339"/>
                </a:lnTo>
                <a:lnTo>
                  <a:pt x="173314" y="843055"/>
                </a:lnTo>
                <a:lnTo>
                  <a:pt x="209977" y="870453"/>
                </a:lnTo>
                <a:lnTo>
                  <a:pt x="249244" y="894292"/>
                </a:lnTo>
                <a:lnTo>
                  <a:pt x="290875" y="914334"/>
                </a:lnTo>
                <a:lnTo>
                  <a:pt x="334631" y="930339"/>
                </a:lnTo>
                <a:lnTo>
                  <a:pt x="380271" y="942067"/>
                </a:lnTo>
                <a:lnTo>
                  <a:pt x="427557" y="949280"/>
                </a:lnTo>
                <a:lnTo>
                  <a:pt x="476250" y="951738"/>
                </a:lnTo>
                <a:lnTo>
                  <a:pt x="524942" y="949280"/>
                </a:lnTo>
                <a:lnTo>
                  <a:pt x="572228" y="942067"/>
                </a:lnTo>
                <a:lnTo>
                  <a:pt x="617868" y="930339"/>
                </a:lnTo>
                <a:lnTo>
                  <a:pt x="661624" y="914334"/>
                </a:lnTo>
                <a:lnTo>
                  <a:pt x="703255" y="894292"/>
                </a:lnTo>
                <a:lnTo>
                  <a:pt x="742522" y="870453"/>
                </a:lnTo>
                <a:lnTo>
                  <a:pt x="779185" y="843055"/>
                </a:lnTo>
                <a:lnTo>
                  <a:pt x="813006" y="812339"/>
                </a:lnTo>
                <a:lnTo>
                  <a:pt x="843744" y="778544"/>
                </a:lnTo>
                <a:lnTo>
                  <a:pt x="871161" y="741908"/>
                </a:lnTo>
                <a:lnTo>
                  <a:pt x="895017" y="702673"/>
                </a:lnTo>
                <a:lnTo>
                  <a:pt x="915072" y="661076"/>
                </a:lnTo>
                <a:lnTo>
                  <a:pt x="931088" y="617358"/>
                </a:lnTo>
                <a:lnTo>
                  <a:pt x="942823" y="571758"/>
                </a:lnTo>
                <a:lnTo>
                  <a:pt x="950041" y="524515"/>
                </a:lnTo>
                <a:lnTo>
                  <a:pt x="952500" y="475869"/>
                </a:lnTo>
                <a:lnTo>
                  <a:pt x="950041" y="427222"/>
                </a:lnTo>
                <a:lnTo>
                  <a:pt x="942823" y="379979"/>
                </a:lnTo>
                <a:lnTo>
                  <a:pt x="931088" y="334379"/>
                </a:lnTo>
                <a:lnTo>
                  <a:pt x="915072" y="290661"/>
                </a:lnTo>
                <a:lnTo>
                  <a:pt x="895017" y="249064"/>
                </a:lnTo>
                <a:lnTo>
                  <a:pt x="871161" y="209829"/>
                </a:lnTo>
                <a:lnTo>
                  <a:pt x="843744" y="173193"/>
                </a:lnTo>
                <a:lnTo>
                  <a:pt x="813006" y="139398"/>
                </a:lnTo>
                <a:lnTo>
                  <a:pt x="779185" y="108682"/>
                </a:lnTo>
                <a:lnTo>
                  <a:pt x="742522" y="81284"/>
                </a:lnTo>
                <a:lnTo>
                  <a:pt x="703255" y="57445"/>
                </a:lnTo>
                <a:lnTo>
                  <a:pt x="661624" y="37403"/>
                </a:lnTo>
                <a:lnTo>
                  <a:pt x="617868" y="21398"/>
                </a:lnTo>
                <a:lnTo>
                  <a:pt x="572228" y="9670"/>
                </a:lnTo>
                <a:lnTo>
                  <a:pt x="524942" y="2457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71979" y="3397503"/>
            <a:ext cx="336550" cy="2307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0" spc="1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15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</a:pPr>
            <a:r>
              <a:rPr dirty="0" sz="4500" spc="1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55392" y="5132069"/>
            <a:ext cx="8638921" cy="6103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62385" y="5132069"/>
            <a:ext cx="738377" cy="6103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54638" y="5132069"/>
            <a:ext cx="3886200" cy="6103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49065" y="7104888"/>
            <a:ext cx="18395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30">
                <a:solidFill>
                  <a:srgbClr val="1E1E1E"/>
                </a:solidFill>
                <a:latin typeface="Calibri"/>
                <a:cs typeface="Calibri"/>
              </a:rPr>
              <a:t>P</a:t>
            </a:r>
            <a:r>
              <a:rPr dirty="0" sz="4800" spc="20">
                <a:solidFill>
                  <a:srgbClr val="1E1E1E"/>
                </a:solidFill>
                <a:latin typeface="Calibri"/>
                <a:cs typeface="Calibri"/>
              </a:rPr>
              <a:t>y</a:t>
            </a:r>
            <a:r>
              <a:rPr dirty="0" sz="4800">
                <a:solidFill>
                  <a:srgbClr val="1E1E1E"/>
                </a:solidFill>
                <a:latin typeface="Calibri"/>
                <a:cs typeface="Calibri"/>
              </a:rPr>
              <a:t>thon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1680" y="7104888"/>
            <a:ext cx="6426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>
                <a:solidFill>
                  <a:srgbClr val="1E1E1E"/>
                </a:solidFill>
                <a:latin typeface="Calibri"/>
                <a:cs typeface="Calibri"/>
              </a:rPr>
              <a:t>10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75579" y="7036815"/>
            <a:ext cx="9151874" cy="8816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71633" y="2032507"/>
            <a:ext cx="2609850" cy="7178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20867" y="2036063"/>
            <a:ext cx="2609849" cy="7178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2750566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9072" y="277621"/>
            <a:ext cx="33026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2200" y="2558033"/>
            <a:ext cx="12555473" cy="6167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18838" y="1804923"/>
            <a:ext cx="9149079" cy="734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444" y="277621"/>
            <a:ext cx="2750566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9072" y="277621"/>
            <a:ext cx="3302635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31435" y="2668777"/>
            <a:ext cx="20351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/>
              <a:t>P</a:t>
            </a:r>
            <a:r>
              <a:rPr dirty="0" sz="4400"/>
              <a:t>y</a:t>
            </a:r>
            <a:r>
              <a:rPr dirty="0" sz="4400" spc="-10"/>
              <a:t>thon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6654545" y="2607563"/>
            <a:ext cx="6144259" cy="807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08883" y="4409439"/>
            <a:ext cx="909891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600" b="1">
                <a:latin typeface="微软雅黑"/>
                <a:cs typeface="微软雅黑"/>
              </a:rPr>
              <a:t>含义</a:t>
            </a:r>
            <a:r>
              <a:rPr dirty="0" sz="3600" b="1">
                <a:latin typeface="Consolas"/>
                <a:cs typeface="Consolas"/>
              </a:rPr>
              <a:t>1</a:t>
            </a:r>
            <a:r>
              <a:rPr dirty="0" sz="3600" b="1">
                <a:latin typeface="微软雅黑"/>
                <a:cs typeface="微软雅黑"/>
              </a:rPr>
              <a:t>：学会利用计算生态编程</a:t>
            </a:r>
            <a:endParaRPr sz="3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600" b="1">
                <a:latin typeface="微软雅黑"/>
                <a:cs typeface="微软雅黑"/>
              </a:rPr>
              <a:t>含义</a:t>
            </a:r>
            <a:r>
              <a:rPr dirty="0" sz="3600" b="1">
                <a:latin typeface="Consolas"/>
                <a:cs typeface="Consolas"/>
              </a:rPr>
              <a:t>2</a:t>
            </a:r>
            <a:r>
              <a:rPr dirty="0" sz="3600" b="1">
                <a:latin typeface="微软雅黑"/>
                <a:cs typeface="微软雅黑"/>
              </a:rPr>
              <a:t>：学会围绕</a:t>
            </a:r>
            <a:r>
              <a:rPr dirty="0" sz="3600" b="1">
                <a:latin typeface="Consolas"/>
                <a:cs typeface="Consolas"/>
              </a:rPr>
              <a:t>Pytho</a:t>
            </a:r>
            <a:r>
              <a:rPr dirty="0" sz="3600" spc="-20" b="1">
                <a:latin typeface="Consolas"/>
                <a:cs typeface="Consolas"/>
              </a:rPr>
              <a:t>n</a:t>
            </a:r>
            <a:r>
              <a:rPr dirty="0" sz="3600" b="1">
                <a:latin typeface="微软雅黑"/>
                <a:cs typeface="微软雅黑"/>
              </a:rPr>
              <a:t>计算生态框架编程</a:t>
            </a:r>
            <a:endParaRPr sz="3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600" b="1">
                <a:latin typeface="微软雅黑"/>
                <a:cs typeface="微软雅黑"/>
              </a:rPr>
              <a:t>含义</a:t>
            </a:r>
            <a:r>
              <a:rPr dirty="0" sz="3600" b="1">
                <a:latin typeface="Consolas"/>
                <a:cs typeface="Consolas"/>
              </a:rPr>
              <a:t>3</a:t>
            </a:r>
            <a:r>
              <a:rPr dirty="0" sz="3600" b="1">
                <a:latin typeface="微软雅黑"/>
                <a:cs typeface="微软雅黑"/>
              </a:rPr>
              <a:t>：学会构建</a:t>
            </a:r>
            <a:r>
              <a:rPr dirty="0" sz="3600" spc="-5" b="1">
                <a:latin typeface="Consolas"/>
                <a:cs typeface="Consolas"/>
              </a:rPr>
              <a:t>Python</a:t>
            </a:r>
            <a:r>
              <a:rPr dirty="0" sz="3600" b="1">
                <a:latin typeface="微软雅黑"/>
                <a:cs typeface="微软雅黑"/>
              </a:rPr>
              <a:t>计算生态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50830" y="3692651"/>
            <a:ext cx="5029200" cy="1240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162031" y="4749037"/>
            <a:ext cx="3608451" cy="1240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254989" y="4749037"/>
            <a:ext cx="2514600" cy="12405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67671" y="2699765"/>
            <a:ext cx="6075680" cy="3371215"/>
          </a:xfrm>
          <a:custGeom>
            <a:avLst/>
            <a:gdLst/>
            <a:ahLst/>
            <a:cxnLst/>
            <a:rect l="l" t="t" r="r" b="b"/>
            <a:pathLst>
              <a:path w="6075680" h="3371215">
                <a:moveTo>
                  <a:pt x="0" y="561847"/>
                </a:moveTo>
                <a:lnTo>
                  <a:pt x="2062" y="513375"/>
                </a:lnTo>
                <a:lnTo>
                  <a:pt x="8137" y="466046"/>
                </a:lnTo>
                <a:lnTo>
                  <a:pt x="18057" y="420030"/>
                </a:lnTo>
                <a:lnTo>
                  <a:pt x="31651" y="375495"/>
                </a:lnTo>
                <a:lnTo>
                  <a:pt x="48753" y="332610"/>
                </a:lnTo>
                <a:lnTo>
                  <a:pt x="69191" y="291545"/>
                </a:lnTo>
                <a:lnTo>
                  <a:pt x="92799" y="252467"/>
                </a:lnTo>
                <a:lnTo>
                  <a:pt x="119407" y="215545"/>
                </a:lnTo>
                <a:lnTo>
                  <a:pt x="148847" y="180949"/>
                </a:lnTo>
                <a:lnTo>
                  <a:pt x="180949" y="148847"/>
                </a:lnTo>
                <a:lnTo>
                  <a:pt x="215545" y="119407"/>
                </a:lnTo>
                <a:lnTo>
                  <a:pt x="252467" y="92799"/>
                </a:lnTo>
                <a:lnTo>
                  <a:pt x="291545" y="69191"/>
                </a:lnTo>
                <a:lnTo>
                  <a:pt x="332610" y="48753"/>
                </a:lnTo>
                <a:lnTo>
                  <a:pt x="375495" y="31651"/>
                </a:lnTo>
                <a:lnTo>
                  <a:pt x="420030" y="18057"/>
                </a:lnTo>
                <a:lnTo>
                  <a:pt x="466046" y="8137"/>
                </a:lnTo>
                <a:lnTo>
                  <a:pt x="513375" y="2062"/>
                </a:lnTo>
                <a:lnTo>
                  <a:pt x="561848" y="0"/>
                </a:lnTo>
                <a:lnTo>
                  <a:pt x="5513578" y="0"/>
                </a:lnTo>
                <a:lnTo>
                  <a:pt x="5562050" y="2062"/>
                </a:lnTo>
                <a:lnTo>
                  <a:pt x="5609379" y="8137"/>
                </a:lnTo>
                <a:lnTo>
                  <a:pt x="5655395" y="18057"/>
                </a:lnTo>
                <a:lnTo>
                  <a:pt x="5699930" y="31651"/>
                </a:lnTo>
                <a:lnTo>
                  <a:pt x="5742815" y="48753"/>
                </a:lnTo>
                <a:lnTo>
                  <a:pt x="5783880" y="69191"/>
                </a:lnTo>
                <a:lnTo>
                  <a:pt x="5822958" y="92799"/>
                </a:lnTo>
                <a:lnTo>
                  <a:pt x="5859880" y="119407"/>
                </a:lnTo>
                <a:lnTo>
                  <a:pt x="5894476" y="148847"/>
                </a:lnTo>
                <a:lnTo>
                  <a:pt x="5926578" y="180949"/>
                </a:lnTo>
                <a:lnTo>
                  <a:pt x="5956018" y="215545"/>
                </a:lnTo>
                <a:lnTo>
                  <a:pt x="5982626" y="252467"/>
                </a:lnTo>
                <a:lnTo>
                  <a:pt x="6006234" y="291545"/>
                </a:lnTo>
                <a:lnTo>
                  <a:pt x="6026672" y="332610"/>
                </a:lnTo>
                <a:lnTo>
                  <a:pt x="6043774" y="375495"/>
                </a:lnTo>
                <a:lnTo>
                  <a:pt x="6057368" y="420030"/>
                </a:lnTo>
                <a:lnTo>
                  <a:pt x="6067288" y="466046"/>
                </a:lnTo>
                <a:lnTo>
                  <a:pt x="6073363" y="513375"/>
                </a:lnTo>
                <a:lnTo>
                  <a:pt x="6075426" y="561847"/>
                </a:lnTo>
                <a:lnTo>
                  <a:pt x="6075426" y="2809240"/>
                </a:lnTo>
                <a:lnTo>
                  <a:pt x="6073363" y="2857712"/>
                </a:lnTo>
                <a:lnTo>
                  <a:pt x="6067288" y="2905041"/>
                </a:lnTo>
                <a:lnTo>
                  <a:pt x="6057368" y="2951057"/>
                </a:lnTo>
                <a:lnTo>
                  <a:pt x="6043774" y="2995592"/>
                </a:lnTo>
                <a:lnTo>
                  <a:pt x="6026672" y="3038477"/>
                </a:lnTo>
                <a:lnTo>
                  <a:pt x="6006234" y="3079542"/>
                </a:lnTo>
                <a:lnTo>
                  <a:pt x="5982626" y="3118620"/>
                </a:lnTo>
                <a:lnTo>
                  <a:pt x="5956018" y="3155542"/>
                </a:lnTo>
                <a:lnTo>
                  <a:pt x="5926578" y="3190138"/>
                </a:lnTo>
                <a:lnTo>
                  <a:pt x="5894476" y="3222240"/>
                </a:lnTo>
                <a:lnTo>
                  <a:pt x="5859880" y="3251680"/>
                </a:lnTo>
                <a:lnTo>
                  <a:pt x="5822958" y="3278288"/>
                </a:lnTo>
                <a:lnTo>
                  <a:pt x="5783880" y="3301896"/>
                </a:lnTo>
                <a:lnTo>
                  <a:pt x="5742815" y="3322334"/>
                </a:lnTo>
                <a:lnTo>
                  <a:pt x="5699930" y="3339436"/>
                </a:lnTo>
                <a:lnTo>
                  <a:pt x="5655395" y="3353030"/>
                </a:lnTo>
                <a:lnTo>
                  <a:pt x="5609379" y="3362950"/>
                </a:lnTo>
                <a:lnTo>
                  <a:pt x="5562050" y="3369025"/>
                </a:lnTo>
                <a:lnTo>
                  <a:pt x="5513578" y="3371088"/>
                </a:lnTo>
                <a:lnTo>
                  <a:pt x="561848" y="3371088"/>
                </a:lnTo>
                <a:lnTo>
                  <a:pt x="513375" y="3369025"/>
                </a:lnTo>
                <a:lnTo>
                  <a:pt x="466046" y="3362950"/>
                </a:lnTo>
                <a:lnTo>
                  <a:pt x="420030" y="3353030"/>
                </a:lnTo>
                <a:lnTo>
                  <a:pt x="375495" y="3339436"/>
                </a:lnTo>
                <a:lnTo>
                  <a:pt x="332610" y="3322334"/>
                </a:lnTo>
                <a:lnTo>
                  <a:pt x="291545" y="3301896"/>
                </a:lnTo>
                <a:lnTo>
                  <a:pt x="252467" y="3278288"/>
                </a:lnTo>
                <a:lnTo>
                  <a:pt x="215545" y="3251680"/>
                </a:lnTo>
                <a:lnTo>
                  <a:pt x="180949" y="3222240"/>
                </a:lnTo>
                <a:lnTo>
                  <a:pt x="148847" y="3190138"/>
                </a:lnTo>
                <a:lnTo>
                  <a:pt x="119407" y="3155542"/>
                </a:lnTo>
                <a:lnTo>
                  <a:pt x="92799" y="3118620"/>
                </a:lnTo>
                <a:lnTo>
                  <a:pt x="69191" y="3079542"/>
                </a:lnTo>
                <a:lnTo>
                  <a:pt x="48753" y="3038477"/>
                </a:lnTo>
                <a:lnTo>
                  <a:pt x="31651" y="2995592"/>
                </a:lnTo>
                <a:lnTo>
                  <a:pt x="18057" y="2951057"/>
                </a:lnTo>
                <a:lnTo>
                  <a:pt x="8137" y="2905041"/>
                </a:lnTo>
                <a:lnTo>
                  <a:pt x="2062" y="2857712"/>
                </a:lnTo>
                <a:lnTo>
                  <a:pt x="0" y="2809240"/>
                </a:lnTo>
                <a:lnTo>
                  <a:pt x="0" y="561847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76892" y="2902457"/>
            <a:ext cx="1524761" cy="7180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93400" y="2902457"/>
            <a:ext cx="2043811" cy="7180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445238" y="2902457"/>
            <a:ext cx="2541523" cy="7180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3964178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34967" y="277621"/>
            <a:ext cx="2749676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91834" y="277621"/>
            <a:ext cx="1980818" cy="955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33826" y="4477003"/>
            <a:ext cx="1218438" cy="5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46117" y="4477003"/>
            <a:ext cx="463296" cy="573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77765" y="4477003"/>
            <a:ext cx="812291" cy="5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83911" y="4477003"/>
            <a:ext cx="1633092" cy="573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83705" y="4477003"/>
            <a:ext cx="4467859" cy="573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33826" y="5452363"/>
            <a:ext cx="1218438" cy="5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46117" y="5452363"/>
            <a:ext cx="463296" cy="5737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77765" y="5452363"/>
            <a:ext cx="3249167" cy="573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20788" y="5452363"/>
            <a:ext cx="812292" cy="573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26933" y="5452363"/>
            <a:ext cx="1633347" cy="573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26981" y="5452363"/>
            <a:ext cx="2437764" cy="573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963926" y="4506975"/>
            <a:ext cx="167640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33826" y="6427723"/>
            <a:ext cx="1218438" cy="574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46117" y="6427723"/>
            <a:ext cx="463296" cy="5740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77765" y="6427723"/>
            <a:ext cx="812291" cy="5740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83911" y="6427723"/>
            <a:ext cx="1633092" cy="5740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83705" y="6427723"/>
            <a:ext cx="812292" cy="5740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89852" y="6427723"/>
            <a:ext cx="524255" cy="5740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51980" y="6427723"/>
            <a:ext cx="1218437" cy="5740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64271" y="6427723"/>
            <a:ext cx="812800" cy="5740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70671" y="6427723"/>
            <a:ext cx="2843022" cy="5740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607547" y="6427723"/>
            <a:ext cx="812292" cy="5740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62090" y="2631693"/>
            <a:ext cx="4574540" cy="73456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574528" y="3647439"/>
            <a:ext cx="5079110" cy="1503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67671" y="2699765"/>
            <a:ext cx="6075680" cy="2520950"/>
          </a:xfrm>
          <a:custGeom>
            <a:avLst/>
            <a:gdLst/>
            <a:ahLst/>
            <a:cxnLst/>
            <a:rect l="l" t="t" r="r" b="b"/>
            <a:pathLst>
              <a:path w="6075680" h="2520950">
                <a:moveTo>
                  <a:pt x="0" y="420115"/>
                </a:moveTo>
                <a:lnTo>
                  <a:pt x="2826" y="371120"/>
                </a:lnTo>
                <a:lnTo>
                  <a:pt x="11095" y="323785"/>
                </a:lnTo>
                <a:lnTo>
                  <a:pt x="24491" y="278426"/>
                </a:lnTo>
                <a:lnTo>
                  <a:pt x="42700" y="235357"/>
                </a:lnTo>
                <a:lnTo>
                  <a:pt x="65405" y="194894"/>
                </a:lnTo>
                <a:lnTo>
                  <a:pt x="92293" y="157352"/>
                </a:lnTo>
                <a:lnTo>
                  <a:pt x="123047" y="123047"/>
                </a:lnTo>
                <a:lnTo>
                  <a:pt x="157352" y="92293"/>
                </a:lnTo>
                <a:lnTo>
                  <a:pt x="194894" y="65405"/>
                </a:lnTo>
                <a:lnTo>
                  <a:pt x="235357" y="42700"/>
                </a:lnTo>
                <a:lnTo>
                  <a:pt x="278426" y="24491"/>
                </a:lnTo>
                <a:lnTo>
                  <a:pt x="323785" y="11095"/>
                </a:lnTo>
                <a:lnTo>
                  <a:pt x="371120" y="2826"/>
                </a:lnTo>
                <a:lnTo>
                  <a:pt x="420116" y="0"/>
                </a:lnTo>
                <a:lnTo>
                  <a:pt x="5655310" y="0"/>
                </a:lnTo>
                <a:lnTo>
                  <a:pt x="5704305" y="2826"/>
                </a:lnTo>
                <a:lnTo>
                  <a:pt x="5751640" y="11095"/>
                </a:lnTo>
                <a:lnTo>
                  <a:pt x="5796999" y="24491"/>
                </a:lnTo>
                <a:lnTo>
                  <a:pt x="5840068" y="42700"/>
                </a:lnTo>
                <a:lnTo>
                  <a:pt x="5880531" y="65405"/>
                </a:lnTo>
                <a:lnTo>
                  <a:pt x="5918073" y="92293"/>
                </a:lnTo>
                <a:lnTo>
                  <a:pt x="5952378" y="123047"/>
                </a:lnTo>
                <a:lnTo>
                  <a:pt x="5983132" y="157352"/>
                </a:lnTo>
                <a:lnTo>
                  <a:pt x="6010020" y="194894"/>
                </a:lnTo>
                <a:lnTo>
                  <a:pt x="6032725" y="235357"/>
                </a:lnTo>
                <a:lnTo>
                  <a:pt x="6050934" y="278426"/>
                </a:lnTo>
                <a:lnTo>
                  <a:pt x="6064330" y="323785"/>
                </a:lnTo>
                <a:lnTo>
                  <a:pt x="6072599" y="371120"/>
                </a:lnTo>
                <a:lnTo>
                  <a:pt x="6075426" y="420115"/>
                </a:lnTo>
                <a:lnTo>
                  <a:pt x="6075426" y="2100579"/>
                </a:lnTo>
                <a:lnTo>
                  <a:pt x="6072599" y="2149575"/>
                </a:lnTo>
                <a:lnTo>
                  <a:pt x="6064330" y="2196910"/>
                </a:lnTo>
                <a:lnTo>
                  <a:pt x="6050934" y="2242269"/>
                </a:lnTo>
                <a:lnTo>
                  <a:pt x="6032725" y="2285338"/>
                </a:lnTo>
                <a:lnTo>
                  <a:pt x="6010020" y="2325801"/>
                </a:lnTo>
                <a:lnTo>
                  <a:pt x="5983132" y="2363343"/>
                </a:lnTo>
                <a:lnTo>
                  <a:pt x="5952378" y="2397648"/>
                </a:lnTo>
                <a:lnTo>
                  <a:pt x="5918073" y="2428402"/>
                </a:lnTo>
                <a:lnTo>
                  <a:pt x="5880531" y="2455290"/>
                </a:lnTo>
                <a:lnTo>
                  <a:pt x="5840068" y="2477995"/>
                </a:lnTo>
                <a:lnTo>
                  <a:pt x="5796999" y="2496204"/>
                </a:lnTo>
                <a:lnTo>
                  <a:pt x="5751640" y="2509600"/>
                </a:lnTo>
                <a:lnTo>
                  <a:pt x="5704305" y="2517869"/>
                </a:lnTo>
                <a:lnTo>
                  <a:pt x="5655310" y="2520695"/>
                </a:lnTo>
                <a:lnTo>
                  <a:pt x="420116" y="2520695"/>
                </a:lnTo>
                <a:lnTo>
                  <a:pt x="371120" y="2517869"/>
                </a:lnTo>
                <a:lnTo>
                  <a:pt x="323785" y="2509600"/>
                </a:lnTo>
                <a:lnTo>
                  <a:pt x="278426" y="2496204"/>
                </a:lnTo>
                <a:lnTo>
                  <a:pt x="235357" y="2477995"/>
                </a:lnTo>
                <a:lnTo>
                  <a:pt x="194894" y="2455290"/>
                </a:lnTo>
                <a:lnTo>
                  <a:pt x="157352" y="2428402"/>
                </a:lnTo>
                <a:lnTo>
                  <a:pt x="123047" y="2397648"/>
                </a:lnTo>
                <a:lnTo>
                  <a:pt x="92293" y="2363343"/>
                </a:lnTo>
                <a:lnTo>
                  <a:pt x="65405" y="2325801"/>
                </a:lnTo>
                <a:lnTo>
                  <a:pt x="42700" y="2285338"/>
                </a:lnTo>
                <a:lnTo>
                  <a:pt x="24491" y="2242269"/>
                </a:lnTo>
                <a:lnTo>
                  <a:pt x="11095" y="2196910"/>
                </a:lnTo>
                <a:lnTo>
                  <a:pt x="2826" y="2149575"/>
                </a:lnTo>
                <a:lnTo>
                  <a:pt x="0" y="2100579"/>
                </a:lnTo>
                <a:lnTo>
                  <a:pt x="0" y="420115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76892" y="2902457"/>
            <a:ext cx="1524761" cy="7180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93400" y="2902457"/>
            <a:ext cx="2043811" cy="7180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445238" y="2902457"/>
            <a:ext cx="2541523" cy="7180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3964178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34967" y="277621"/>
            <a:ext cx="2749676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91834" y="277621"/>
            <a:ext cx="1980818" cy="955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20670" y="4566919"/>
            <a:ext cx="1633093" cy="5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20464" y="4566919"/>
            <a:ext cx="5280151" cy="573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94469" y="4566919"/>
            <a:ext cx="812292" cy="5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00616" y="4566919"/>
            <a:ext cx="3658108" cy="573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20670" y="5542279"/>
            <a:ext cx="1633093" cy="574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20464" y="5542279"/>
            <a:ext cx="4874005" cy="574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88323" y="5542279"/>
            <a:ext cx="812292" cy="574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94469" y="5542279"/>
            <a:ext cx="5283453" cy="5740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50770" y="4596891"/>
            <a:ext cx="167640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20670" y="6517893"/>
            <a:ext cx="1633093" cy="5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20464" y="6517893"/>
            <a:ext cx="7312533" cy="573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126723" y="6517893"/>
            <a:ext cx="812292" cy="5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532869" y="6517893"/>
            <a:ext cx="3657345" cy="573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62090" y="2631693"/>
            <a:ext cx="4574540" cy="7345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3964178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34967" y="277621"/>
            <a:ext cx="2749676" cy="95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91834" y="277621"/>
            <a:ext cx="1980818" cy="955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18611" y="4566919"/>
            <a:ext cx="2843276" cy="5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55741" y="4566919"/>
            <a:ext cx="812291" cy="573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61888" y="4566919"/>
            <a:ext cx="2030730" cy="5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86471" y="4566919"/>
            <a:ext cx="694944" cy="573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49768" y="4566919"/>
            <a:ext cx="812292" cy="573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55914" y="4566919"/>
            <a:ext cx="1633347" cy="5737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855961" y="4566919"/>
            <a:ext cx="2031746" cy="573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18611" y="5542279"/>
            <a:ext cx="2843276" cy="574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55741" y="5542279"/>
            <a:ext cx="812291" cy="5740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61888" y="5542279"/>
            <a:ext cx="2030730" cy="574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86471" y="5542279"/>
            <a:ext cx="694944" cy="574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49768" y="5542279"/>
            <a:ext cx="812292" cy="5740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55914" y="5542279"/>
            <a:ext cx="1633347" cy="5740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855961" y="5542279"/>
            <a:ext cx="2031746" cy="574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48711" y="4596891"/>
            <a:ext cx="167640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18611" y="6517893"/>
            <a:ext cx="4467860" cy="573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80326" y="6517893"/>
            <a:ext cx="812292" cy="573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86471" y="6517893"/>
            <a:ext cx="2030983" cy="5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211309" y="6517893"/>
            <a:ext cx="696086" cy="573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675368" y="6517893"/>
            <a:ext cx="813816" cy="5737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082276" y="6517893"/>
            <a:ext cx="1633093" cy="5737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482069" y="6517893"/>
            <a:ext cx="2031745" cy="5737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16090" y="2631693"/>
            <a:ext cx="4066032" cy="7345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69930" y="3871467"/>
            <a:ext cx="4191000" cy="1240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67671" y="2699765"/>
            <a:ext cx="6075680" cy="2925445"/>
          </a:xfrm>
          <a:custGeom>
            <a:avLst/>
            <a:gdLst/>
            <a:ahLst/>
            <a:cxnLst/>
            <a:rect l="l" t="t" r="r" b="b"/>
            <a:pathLst>
              <a:path w="6075680" h="2925445">
                <a:moveTo>
                  <a:pt x="0" y="487552"/>
                </a:moveTo>
                <a:lnTo>
                  <a:pt x="2232" y="440602"/>
                </a:lnTo>
                <a:lnTo>
                  <a:pt x="8792" y="394914"/>
                </a:lnTo>
                <a:lnTo>
                  <a:pt x="19476" y="350691"/>
                </a:lnTo>
                <a:lnTo>
                  <a:pt x="34079" y="308140"/>
                </a:lnTo>
                <a:lnTo>
                  <a:pt x="52396" y="267463"/>
                </a:lnTo>
                <a:lnTo>
                  <a:pt x="74224" y="228866"/>
                </a:lnTo>
                <a:lnTo>
                  <a:pt x="99359" y="192552"/>
                </a:lnTo>
                <a:lnTo>
                  <a:pt x="127594" y="158727"/>
                </a:lnTo>
                <a:lnTo>
                  <a:pt x="158727" y="127594"/>
                </a:lnTo>
                <a:lnTo>
                  <a:pt x="192552" y="99359"/>
                </a:lnTo>
                <a:lnTo>
                  <a:pt x="228866" y="74224"/>
                </a:lnTo>
                <a:lnTo>
                  <a:pt x="267463" y="52396"/>
                </a:lnTo>
                <a:lnTo>
                  <a:pt x="308140" y="34079"/>
                </a:lnTo>
                <a:lnTo>
                  <a:pt x="350691" y="19476"/>
                </a:lnTo>
                <a:lnTo>
                  <a:pt x="394914" y="8792"/>
                </a:lnTo>
                <a:lnTo>
                  <a:pt x="440602" y="2232"/>
                </a:lnTo>
                <a:lnTo>
                  <a:pt x="487552" y="0"/>
                </a:lnTo>
                <a:lnTo>
                  <a:pt x="5587872" y="0"/>
                </a:lnTo>
                <a:lnTo>
                  <a:pt x="5634823" y="2232"/>
                </a:lnTo>
                <a:lnTo>
                  <a:pt x="5680511" y="8792"/>
                </a:lnTo>
                <a:lnTo>
                  <a:pt x="5724734" y="19476"/>
                </a:lnTo>
                <a:lnTo>
                  <a:pt x="5767285" y="34079"/>
                </a:lnTo>
                <a:lnTo>
                  <a:pt x="5807962" y="52396"/>
                </a:lnTo>
                <a:lnTo>
                  <a:pt x="5846559" y="74224"/>
                </a:lnTo>
                <a:lnTo>
                  <a:pt x="5882873" y="99359"/>
                </a:lnTo>
                <a:lnTo>
                  <a:pt x="5916698" y="127594"/>
                </a:lnTo>
                <a:lnTo>
                  <a:pt x="5947831" y="158727"/>
                </a:lnTo>
                <a:lnTo>
                  <a:pt x="5976066" y="192552"/>
                </a:lnTo>
                <a:lnTo>
                  <a:pt x="6001201" y="228866"/>
                </a:lnTo>
                <a:lnTo>
                  <a:pt x="6023029" y="267463"/>
                </a:lnTo>
                <a:lnTo>
                  <a:pt x="6041346" y="308140"/>
                </a:lnTo>
                <a:lnTo>
                  <a:pt x="6055949" y="350691"/>
                </a:lnTo>
                <a:lnTo>
                  <a:pt x="6066633" y="394914"/>
                </a:lnTo>
                <a:lnTo>
                  <a:pt x="6073193" y="440602"/>
                </a:lnTo>
                <a:lnTo>
                  <a:pt x="6075426" y="487552"/>
                </a:lnTo>
                <a:lnTo>
                  <a:pt x="6075426" y="2437765"/>
                </a:lnTo>
                <a:lnTo>
                  <a:pt x="6073193" y="2484715"/>
                </a:lnTo>
                <a:lnTo>
                  <a:pt x="6066633" y="2530403"/>
                </a:lnTo>
                <a:lnTo>
                  <a:pt x="6055949" y="2574626"/>
                </a:lnTo>
                <a:lnTo>
                  <a:pt x="6041346" y="2617177"/>
                </a:lnTo>
                <a:lnTo>
                  <a:pt x="6023029" y="2657854"/>
                </a:lnTo>
                <a:lnTo>
                  <a:pt x="6001201" y="2696451"/>
                </a:lnTo>
                <a:lnTo>
                  <a:pt x="5976066" y="2732765"/>
                </a:lnTo>
                <a:lnTo>
                  <a:pt x="5947831" y="2766590"/>
                </a:lnTo>
                <a:lnTo>
                  <a:pt x="5916698" y="2797723"/>
                </a:lnTo>
                <a:lnTo>
                  <a:pt x="5882873" y="2825958"/>
                </a:lnTo>
                <a:lnTo>
                  <a:pt x="5846559" y="2851093"/>
                </a:lnTo>
                <a:lnTo>
                  <a:pt x="5807962" y="2872921"/>
                </a:lnTo>
                <a:lnTo>
                  <a:pt x="5767285" y="2891238"/>
                </a:lnTo>
                <a:lnTo>
                  <a:pt x="5724734" y="2905841"/>
                </a:lnTo>
                <a:lnTo>
                  <a:pt x="5680511" y="2916525"/>
                </a:lnTo>
                <a:lnTo>
                  <a:pt x="5634823" y="2923085"/>
                </a:lnTo>
                <a:lnTo>
                  <a:pt x="5587872" y="2925317"/>
                </a:lnTo>
                <a:lnTo>
                  <a:pt x="487552" y="2925317"/>
                </a:lnTo>
                <a:lnTo>
                  <a:pt x="440602" y="2923085"/>
                </a:lnTo>
                <a:lnTo>
                  <a:pt x="394914" y="2916525"/>
                </a:lnTo>
                <a:lnTo>
                  <a:pt x="350691" y="2905841"/>
                </a:lnTo>
                <a:lnTo>
                  <a:pt x="308140" y="2891238"/>
                </a:lnTo>
                <a:lnTo>
                  <a:pt x="267463" y="2872921"/>
                </a:lnTo>
                <a:lnTo>
                  <a:pt x="228866" y="2851093"/>
                </a:lnTo>
                <a:lnTo>
                  <a:pt x="192552" y="2825958"/>
                </a:lnTo>
                <a:lnTo>
                  <a:pt x="158727" y="2797723"/>
                </a:lnTo>
                <a:lnTo>
                  <a:pt x="127594" y="2766590"/>
                </a:lnTo>
                <a:lnTo>
                  <a:pt x="99359" y="2732765"/>
                </a:lnTo>
                <a:lnTo>
                  <a:pt x="74224" y="2696451"/>
                </a:lnTo>
                <a:lnTo>
                  <a:pt x="52396" y="2657854"/>
                </a:lnTo>
                <a:lnTo>
                  <a:pt x="34079" y="2617177"/>
                </a:lnTo>
                <a:lnTo>
                  <a:pt x="19476" y="2574626"/>
                </a:lnTo>
                <a:lnTo>
                  <a:pt x="8792" y="2530403"/>
                </a:lnTo>
                <a:lnTo>
                  <a:pt x="2232" y="2484715"/>
                </a:lnTo>
                <a:lnTo>
                  <a:pt x="0" y="2437765"/>
                </a:lnTo>
                <a:lnTo>
                  <a:pt x="0" y="487552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76892" y="2902457"/>
            <a:ext cx="1524761" cy="7180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93400" y="2902457"/>
            <a:ext cx="2043811" cy="7180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445238" y="2902457"/>
            <a:ext cx="2541523" cy="7180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3303270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9032" y="2388361"/>
            <a:ext cx="6298692" cy="45382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67083" y="4336795"/>
            <a:ext cx="639064" cy="514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946381" y="4336795"/>
            <a:ext cx="4625594" cy="514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67083" y="4966207"/>
            <a:ext cx="2743200" cy="440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905484" y="4966207"/>
            <a:ext cx="1524000" cy="4404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592814" y="6336283"/>
            <a:ext cx="639064" cy="514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072111" y="6336283"/>
            <a:ext cx="2135123" cy="514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851382" y="6336283"/>
            <a:ext cx="1480184" cy="5143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120112" y="6336283"/>
            <a:ext cx="1067561" cy="5143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92814" y="6965695"/>
            <a:ext cx="3962400" cy="4404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27658" y="4677155"/>
            <a:ext cx="639064" cy="5146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06955" y="4677155"/>
            <a:ext cx="2490977" cy="5146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42079" y="4677155"/>
            <a:ext cx="991870" cy="5146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03423" y="5306821"/>
            <a:ext cx="2380996" cy="4404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29003" y="3155187"/>
            <a:ext cx="700404" cy="5143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89327" y="3155187"/>
            <a:ext cx="3202686" cy="5143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68320" y="3784600"/>
            <a:ext cx="1609344" cy="4404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31359" y="3784600"/>
            <a:ext cx="609600" cy="4404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03061" y="7569961"/>
            <a:ext cx="1828799" cy="9024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22261" y="7569961"/>
            <a:ext cx="2623693" cy="9024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71178" y="7569961"/>
            <a:ext cx="3048000" cy="9024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19369" y="6162675"/>
            <a:ext cx="1052830" cy="0"/>
          </a:xfrm>
          <a:custGeom>
            <a:avLst/>
            <a:gdLst/>
            <a:ahLst/>
            <a:cxnLst/>
            <a:rect l="l" t="t" r="r" b="b"/>
            <a:pathLst>
              <a:path w="1052829" h="0">
                <a:moveTo>
                  <a:pt x="1052576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71691" y="5562218"/>
            <a:ext cx="281305" cy="600710"/>
          </a:xfrm>
          <a:custGeom>
            <a:avLst/>
            <a:gdLst/>
            <a:ahLst/>
            <a:cxnLst/>
            <a:rect l="l" t="t" r="r" b="b"/>
            <a:pathLst>
              <a:path w="281304" h="600710">
                <a:moveTo>
                  <a:pt x="281177" y="0"/>
                </a:moveTo>
                <a:lnTo>
                  <a:pt x="0" y="600455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46395" y="5989700"/>
            <a:ext cx="345440" cy="346710"/>
          </a:xfrm>
          <a:custGeom>
            <a:avLst/>
            <a:gdLst/>
            <a:ahLst/>
            <a:cxnLst/>
            <a:rect l="l" t="t" r="r" b="b"/>
            <a:pathLst>
              <a:path w="345439" h="346710">
                <a:moveTo>
                  <a:pt x="172592" y="0"/>
                </a:moveTo>
                <a:lnTo>
                  <a:pt x="126691" y="6191"/>
                </a:lnTo>
                <a:lnTo>
                  <a:pt x="85456" y="23664"/>
                </a:lnTo>
                <a:lnTo>
                  <a:pt x="50530" y="50768"/>
                </a:lnTo>
                <a:lnTo>
                  <a:pt x="23551" y="85852"/>
                </a:lnTo>
                <a:lnTo>
                  <a:pt x="6161" y="127264"/>
                </a:lnTo>
                <a:lnTo>
                  <a:pt x="0" y="173355"/>
                </a:lnTo>
                <a:lnTo>
                  <a:pt x="6161" y="219445"/>
                </a:lnTo>
                <a:lnTo>
                  <a:pt x="23551" y="260858"/>
                </a:lnTo>
                <a:lnTo>
                  <a:pt x="50530" y="295941"/>
                </a:lnTo>
                <a:lnTo>
                  <a:pt x="85456" y="323045"/>
                </a:lnTo>
                <a:lnTo>
                  <a:pt x="126691" y="340518"/>
                </a:lnTo>
                <a:lnTo>
                  <a:pt x="172592" y="346710"/>
                </a:lnTo>
                <a:lnTo>
                  <a:pt x="218494" y="340518"/>
                </a:lnTo>
                <a:lnTo>
                  <a:pt x="259729" y="323045"/>
                </a:lnTo>
                <a:lnTo>
                  <a:pt x="294655" y="295941"/>
                </a:lnTo>
                <a:lnTo>
                  <a:pt x="321634" y="260858"/>
                </a:lnTo>
                <a:lnTo>
                  <a:pt x="339024" y="219445"/>
                </a:lnTo>
                <a:lnTo>
                  <a:pt x="345185" y="173355"/>
                </a:lnTo>
                <a:lnTo>
                  <a:pt x="339024" y="127264"/>
                </a:lnTo>
                <a:lnTo>
                  <a:pt x="321634" y="85852"/>
                </a:lnTo>
                <a:lnTo>
                  <a:pt x="294655" y="50768"/>
                </a:lnTo>
                <a:lnTo>
                  <a:pt x="259729" y="23664"/>
                </a:lnTo>
                <a:lnTo>
                  <a:pt x="218494" y="6191"/>
                </a:lnTo>
                <a:lnTo>
                  <a:pt x="17259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46395" y="5989700"/>
            <a:ext cx="345440" cy="346710"/>
          </a:xfrm>
          <a:custGeom>
            <a:avLst/>
            <a:gdLst/>
            <a:ahLst/>
            <a:cxnLst/>
            <a:rect l="l" t="t" r="r" b="b"/>
            <a:pathLst>
              <a:path w="345439" h="346710">
                <a:moveTo>
                  <a:pt x="0" y="173355"/>
                </a:moveTo>
                <a:lnTo>
                  <a:pt x="6161" y="127264"/>
                </a:lnTo>
                <a:lnTo>
                  <a:pt x="23551" y="85852"/>
                </a:lnTo>
                <a:lnTo>
                  <a:pt x="50530" y="50768"/>
                </a:lnTo>
                <a:lnTo>
                  <a:pt x="85456" y="23664"/>
                </a:lnTo>
                <a:lnTo>
                  <a:pt x="126691" y="6191"/>
                </a:lnTo>
                <a:lnTo>
                  <a:pt x="172592" y="0"/>
                </a:lnTo>
                <a:lnTo>
                  <a:pt x="218494" y="6191"/>
                </a:lnTo>
                <a:lnTo>
                  <a:pt x="259729" y="23664"/>
                </a:lnTo>
                <a:lnTo>
                  <a:pt x="294655" y="50768"/>
                </a:lnTo>
                <a:lnTo>
                  <a:pt x="321634" y="85851"/>
                </a:lnTo>
                <a:lnTo>
                  <a:pt x="339024" y="127264"/>
                </a:lnTo>
                <a:lnTo>
                  <a:pt x="345185" y="173355"/>
                </a:lnTo>
                <a:lnTo>
                  <a:pt x="339024" y="219445"/>
                </a:lnTo>
                <a:lnTo>
                  <a:pt x="321634" y="260858"/>
                </a:lnTo>
                <a:lnTo>
                  <a:pt x="294655" y="295941"/>
                </a:lnTo>
                <a:lnTo>
                  <a:pt x="259729" y="323045"/>
                </a:lnTo>
                <a:lnTo>
                  <a:pt x="218494" y="340518"/>
                </a:lnTo>
                <a:lnTo>
                  <a:pt x="172592" y="346710"/>
                </a:lnTo>
                <a:lnTo>
                  <a:pt x="126691" y="340518"/>
                </a:lnTo>
                <a:lnTo>
                  <a:pt x="85456" y="323045"/>
                </a:lnTo>
                <a:lnTo>
                  <a:pt x="50530" y="295941"/>
                </a:lnTo>
                <a:lnTo>
                  <a:pt x="23551" y="260858"/>
                </a:lnTo>
                <a:lnTo>
                  <a:pt x="6161" y="219445"/>
                </a:lnTo>
                <a:lnTo>
                  <a:pt x="0" y="173355"/>
                </a:lnTo>
                <a:close/>
              </a:path>
            </a:pathLst>
          </a:custGeom>
          <a:ln w="12954">
            <a:solidFill>
              <a:srgbClr val="30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71066" y="6451600"/>
            <a:ext cx="2011680" cy="5143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99865" y="6451600"/>
            <a:ext cx="1779269" cy="51435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75282" y="7081011"/>
            <a:ext cx="3352800" cy="4404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844293"/>
            <a:ext cx="17279873" cy="8875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7280255" cy="5771515"/>
          </a:xfrm>
          <a:custGeom>
            <a:avLst/>
            <a:gdLst/>
            <a:ahLst/>
            <a:cxnLst/>
            <a:rect l="l" t="t" r="r" b="b"/>
            <a:pathLst>
              <a:path w="17280255" h="5771515">
                <a:moveTo>
                  <a:pt x="0" y="5771388"/>
                </a:moveTo>
                <a:lnTo>
                  <a:pt x="17279874" y="5771388"/>
                </a:lnTo>
                <a:lnTo>
                  <a:pt x="17279874" y="0"/>
                </a:lnTo>
                <a:lnTo>
                  <a:pt x="0" y="0"/>
                </a:lnTo>
                <a:lnTo>
                  <a:pt x="0" y="5771388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71644" y="1912619"/>
            <a:ext cx="7736585" cy="5804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60694" y="3499103"/>
            <a:ext cx="6094603" cy="1484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55335" y="2394203"/>
            <a:ext cx="3009900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3303270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9032" y="2388361"/>
            <a:ext cx="6298692" cy="45382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20093" y="4450333"/>
            <a:ext cx="639406" cy="514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99645" y="4450333"/>
            <a:ext cx="4625340" cy="514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566652" y="6355079"/>
            <a:ext cx="639064" cy="514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045950" y="6355079"/>
            <a:ext cx="2135123" cy="514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825219" y="6355079"/>
            <a:ext cx="1480438" cy="514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094204" y="6355079"/>
            <a:ext cx="1067561" cy="514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90802" y="4964175"/>
            <a:ext cx="639064" cy="5143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70100" y="4964175"/>
            <a:ext cx="2491231" cy="5143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05478" y="4964175"/>
            <a:ext cx="991552" cy="514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91488" y="3758945"/>
            <a:ext cx="700405" cy="5143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51811" y="3758945"/>
            <a:ext cx="3202686" cy="5143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03061" y="7569961"/>
            <a:ext cx="1828799" cy="9024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22261" y="7569961"/>
            <a:ext cx="2623693" cy="9024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71178" y="7569961"/>
            <a:ext cx="3048000" cy="9024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19369" y="6162675"/>
            <a:ext cx="1052830" cy="0"/>
          </a:xfrm>
          <a:custGeom>
            <a:avLst/>
            <a:gdLst/>
            <a:ahLst/>
            <a:cxnLst/>
            <a:rect l="l" t="t" r="r" b="b"/>
            <a:pathLst>
              <a:path w="1052829" h="0">
                <a:moveTo>
                  <a:pt x="1052576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71691" y="5562218"/>
            <a:ext cx="281305" cy="600710"/>
          </a:xfrm>
          <a:custGeom>
            <a:avLst/>
            <a:gdLst/>
            <a:ahLst/>
            <a:cxnLst/>
            <a:rect l="l" t="t" r="r" b="b"/>
            <a:pathLst>
              <a:path w="281304" h="600710">
                <a:moveTo>
                  <a:pt x="281177" y="0"/>
                </a:moveTo>
                <a:lnTo>
                  <a:pt x="0" y="600455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46395" y="5989700"/>
            <a:ext cx="345440" cy="346710"/>
          </a:xfrm>
          <a:custGeom>
            <a:avLst/>
            <a:gdLst/>
            <a:ahLst/>
            <a:cxnLst/>
            <a:rect l="l" t="t" r="r" b="b"/>
            <a:pathLst>
              <a:path w="345439" h="346710">
                <a:moveTo>
                  <a:pt x="172592" y="0"/>
                </a:moveTo>
                <a:lnTo>
                  <a:pt x="126691" y="6191"/>
                </a:lnTo>
                <a:lnTo>
                  <a:pt x="85456" y="23664"/>
                </a:lnTo>
                <a:lnTo>
                  <a:pt x="50530" y="50768"/>
                </a:lnTo>
                <a:lnTo>
                  <a:pt x="23551" y="85852"/>
                </a:lnTo>
                <a:lnTo>
                  <a:pt x="6161" y="127264"/>
                </a:lnTo>
                <a:lnTo>
                  <a:pt x="0" y="173355"/>
                </a:lnTo>
                <a:lnTo>
                  <a:pt x="6161" y="219445"/>
                </a:lnTo>
                <a:lnTo>
                  <a:pt x="23551" y="260858"/>
                </a:lnTo>
                <a:lnTo>
                  <a:pt x="50530" y="295941"/>
                </a:lnTo>
                <a:lnTo>
                  <a:pt x="85456" y="323045"/>
                </a:lnTo>
                <a:lnTo>
                  <a:pt x="126691" y="340518"/>
                </a:lnTo>
                <a:lnTo>
                  <a:pt x="172592" y="346710"/>
                </a:lnTo>
                <a:lnTo>
                  <a:pt x="218494" y="340518"/>
                </a:lnTo>
                <a:lnTo>
                  <a:pt x="259729" y="323045"/>
                </a:lnTo>
                <a:lnTo>
                  <a:pt x="294655" y="295941"/>
                </a:lnTo>
                <a:lnTo>
                  <a:pt x="321634" y="260858"/>
                </a:lnTo>
                <a:lnTo>
                  <a:pt x="339024" y="219445"/>
                </a:lnTo>
                <a:lnTo>
                  <a:pt x="345185" y="173355"/>
                </a:lnTo>
                <a:lnTo>
                  <a:pt x="339024" y="127264"/>
                </a:lnTo>
                <a:lnTo>
                  <a:pt x="321634" y="85852"/>
                </a:lnTo>
                <a:lnTo>
                  <a:pt x="294655" y="50768"/>
                </a:lnTo>
                <a:lnTo>
                  <a:pt x="259729" y="23664"/>
                </a:lnTo>
                <a:lnTo>
                  <a:pt x="218494" y="6191"/>
                </a:lnTo>
                <a:lnTo>
                  <a:pt x="17259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46395" y="5989700"/>
            <a:ext cx="345440" cy="346710"/>
          </a:xfrm>
          <a:custGeom>
            <a:avLst/>
            <a:gdLst/>
            <a:ahLst/>
            <a:cxnLst/>
            <a:rect l="l" t="t" r="r" b="b"/>
            <a:pathLst>
              <a:path w="345439" h="346710">
                <a:moveTo>
                  <a:pt x="0" y="173355"/>
                </a:moveTo>
                <a:lnTo>
                  <a:pt x="6161" y="127264"/>
                </a:lnTo>
                <a:lnTo>
                  <a:pt x="23551" y="85852"/>
                </a:lnTo>
                <a:lnTo>
                  <a:pt x="50530" y="50768"/>
                </a:lnTo>
                <a:lnTo>
                  <a:pt x="85456" y="23664"/>
                </a:lnTo>
                <a:lnTo>
                  <a:pt x="126691" y="6191"/>
                </a:lnTo>
                <a:lnTo>
                  <a:pt x="172592" y="0"/>
                </a:lnTo>
                <a:lnTo>
                  <a:pt x="218494" y="6191"/>
                </a:lnTo>
                <a:lnTo>
                  <a:pt x="259729" y="23664"/>
                </a:lnTo>
                <a:lnTo>
                  <a:pt x="294655" y="50768"/>
                </a:lnTo>
                <a:lnTo>
                  <a:pt x="321634" y="85851"/>
                </a:lnTo>
                <a:lnTo>
                  <a:pt x="339024" y="127264"/>
                </a:lnTo>
                <a:lnTo>
                  <a:pt x="345185" y="173355"/>
                </a:lnTo>
                <a:lnTo>
                  <a:pt x="339024" y="219445"/>
                </a:lnTo>
                <a:lnTo>
                  <a:pt x="321634" y="260858"/>
                </a:lnTo>
                <a:lnTo>
                  <a:pt x="294655" y="295941"/>
                </a:lnTo>
                <a:lnTo>
                  <a:pt x="259729" y="323045"/>
                </a:lnTo>
                <a:lnTo>
                  <a:pt x="218494" y="340518"/>
                </a:lnTo>
                <a:lnTo>
                  <a:pt x="172592" y="346710"/>
                </a:lnTo>
                <a:lnTo>
                  <a:pt x="126691" y="340518"/>
                </a:lnTo>
                <a:lnTo>
                  <a:pt x="85456" y="323045"/>
                </a:lnTo>
                <a:lnTo>
                  <a:pt x="50530" y="295941"/>
                </a:lnTo>
                <a:lnTo>
                  <a:pt x="23551" y="260858"/>
                </a:lnTo>
                <a:lnTo>
                  <a:pt x="6161" y="219445"/>
                </a:lnTo>
                <a:lnTo>
                  <a:pt x="0" y="173355"/>
                </a:lnTo>
                <a:close/>
              </a:path>
            </a:pathLst>
          </a:custGeom>
          <a:ln w="12954">
            <a:solidFill>
              <a:srgbClr val="30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3522" y="6093459"/>
            <a:ext cx="2011933" cy="5143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92576" y="6093459"/>
            <a:ext cx="1779270" cy="5143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031730" y="3692651"/>
            <a:ext cx="5867654" cy="1240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708130" y="4749037"/>
            <a:ext cx="2514600" cy="1240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67671" y="2699765"/>
            <a:ext cx="6075680" cy="3371215"/>
          </a:xfrm>
          <a:custGeom>
            <a:avLst/>
            <a:gdLst/>
            <a:ahLst/>
            <a:cxnLst/>
            <a:rect l="l" t="t" r="r" b="b"/>
            <a:pathLst>
              <a:path w="6075680" h="3371215">
                <a:moveTo>
                  <a:pt x="0" y="561847"/>
                </a:moveTo>
                <a:lnTo>
                  <a:pt x="2062" y="513375"/>
                </a:lnTo>
                <a:lnTo>
                  <a:pt x="8137" y="466046"/>
                </a:lnTo>
                <a:lnTo>
                  <a:pt x="18057" y="420030"/>
                </a:lnTo>
                <a:lnTo>
                  <a:pt x="31651" y="375495"/>
                </a:lnTo>
                <a:lnTo>
                  <a:pt x="48753" y="332610"/>
                </a:lnTo>
                <a:lnTo>
                  <a:pt x="69191" y="291545"/>
                </a:lnTo>
                <a:lnTo>
                  <a:pt x="92799" y="252467"/>
                </a:lnTo>
                <a:lnTo>
                  <a:pt x="119407" y="215545"/>
                </a:lnTo>
                <a:lnTo>
                  <a:pt x="148847" y="180949"/>
                </a:lnTo>
                <a:lnTo>
                  <a:pt x="180949" y="148847"/>
                </a:lnTo>
                <a:lnTo>
                  <a:pt x="215545" y="119407"/>
                </a:lnTo>
                <a:lnTo>
                  <a:pt x="252467" y="92799"/>
                </a:lnTo>
                <a:lnTo>
                  <a:pt x="291545" y="69191"/>
                </a:lnTo>
                <a:lnTo>
                  <a:pt x="332610" y="48753"/>
                </a:lnTo>
                <a:lnTo>
                  <a:pt x="375495" y="31651"/>
                </a:lnTo>
                <a:lnTo>
                  <a:pt x="420030" y="18057"/>
                </a:lnTo>
                <a:lnTo>
                  <a:pt x="466046" y="8137"/>
                </a:lnTo>
                <a:lnTo>
                  <a:pt x="513375" y="2062"/>
                </a:lnTo>
                <a:lnTo>
                  <a:pt x="561848" y="0"/>
                </a:lnTo>
                <a:lnTo>
                  <a:pt x="5513578" y="0"/>
                </a:lnTo>
                <a:lnTo>
                  <a:pt x="5562050" y="2062"/>
                </a:lnTo>
                <a:lnTo>
                  <a:pt x="5609379" y="8137"/>
                </a:lnTo>
                <a:lnTo>
                  <a:pt x="5655395" y="18057"/>
                </a:lnTo>
                <a:lnTo>
                  <a:pt x="5699930" y="31651"/>
                </a:lnTo>
                <a:lnTo>
                  <a:pt x="5742815" y="48753"/>
                </a:lnTo>
                <a:lnTo>
                  <a:pt x="5783880" y="69191"/>
                </a:lnTo>
                <a:lnTo>
                  <a:pt x="5822958" y="92799"/>
                </a:lnTo>
                <a:lnTo>
                  <a:pt x="5859880" y="119407"/>
                </a:lnTo>
                <a:lnTo>
                  <a:pt x="5894476" y="148847"/>
                </a:lnTo>
                <a:lnTo>
                  <a:pt x="5926578" y="180949"/>
                </a:lnTo>
                <a:lnTo>
                  <a:pt x="5956018" y="215545"/>
                </a:lnTo>
                <a:lnTo>
                  <a:pt x="5982626" y="252467"/>
                </a:lnTo>
                <a:lnTo>
                  <a:pt x="6006234" y="291545"/>
                </a:lnTo>
                <a:lnTo>
                  <a:pt x="6026672" y="332610"/>
                </a:lnTo>
                <a:lnTo>
                  <a:pt x="6043774" y="375495"/>
                </a:lnTo>
                <a:lnTo>
                  <a:pt x="6057368" y="420030"/>
                </a:lnTo>
                <a:lnTo>
                  <a:pt x="6067288" y="466046"/>
                </a:lnTo>
                <a:lnTo>
                  <a:pt x="6073363" y="513375"/>
                </a:lnTo>
                <a:lnTo>
                  <a:pt x="6075426" y="561847"/>
                </a:lnTo>
                <a:lnTo>
                  <a:pt x="6075426" y="2809240"/>
                </a:lnTo>
                <a:lnTo>
                  <a:pt x="6073363" y="2857712"/>
                </a:lnTo>
                <a:lnTo>
                  <a:pt x="6067288" y="2905041"/>
                </a:lnTo>
                <a:lnTo>
                  <a:pt x="6057368" y="2951057"/>
                </a:lnTo>
                <a:lnTo>
                  <a:pt x="6043774" y="2995592"/>
                </a:lnTo>
                <a:lnTo>
                  <a:pt x="6026672" y="3038477"/>
                </a:lnTo>
                <a:lnTo>
                  <a:pt x="6006234" y="3079542"/>
                </a:lnTo>
                <a:lnTo>
                  <a:pt x="5982626" y="3118620"/>
                </a:lnTo>
                <a:lnTo>
                  <a:pt x="5956018" y="3155542"/>
                </a:lnTo>
                <a:lnTo>
                  <a:pt x="5926578" y="3190138"/>
                </a:lnTo>
                <a:lnTo>
                  <a:pt x="5894476" y="3222240"/>
                </a:lnTo>
                <a:lnTo>
                  <a:pt x="5859880" y="3251680"/>
                </a:lnTo>
                <a:lnTo>
                  <a:pt x="5822958" y="3278288"/>
                </a:lnTo>
                <a:lnTo>
                  <a:pt x="5783880" y="3301896"/>
                </a:lnTo>
                <a:lnTo>
                  <a:pt x="5742815" y="3322334"/>
                </a:lnTo>
                <a:lnTo>
                  <a:pt x="5699930" y="3339436"/>
                </a:lnTo>
                <a:lnTo>
                  <a:pt x="5655395" y="3353030"/>
                </a:lnTo>
                <a:lnTo>
                  <a:pt x="5609379" y="3362950"/>
                </a:lnTo>
                <a:lnTo>
                  <a:pt x="5562050" y="3369025"/>
                </a:lnTo>
                <a:lnTo>
                  <a:pt x="5513578" y="3371088"/>
                </a:lnTo>
                <a:lnTo>
                  <a:pt x="561848" y="3371088"/>
                </a:lnTo>
                <a:lnTo>
                  <a:pt x="513375" y="3369025"/>
                </a:lnTo>
                <a:lnTo>
                  <a:pt x="466046" y="3362950"/>
                </a:lnTo>
                <a:lnTo>
                  <a:pt x="420030" y="3353030"/>
                </a:lnTo>
                <a:lnTo>
                  <a:pt x="375495" y="3339436"/>
                </a:lnTo>
                <a:lnTo>
                  <a:pt x="332610" y="3322334"/>
                </a:lnTo>
                <a:lnTo>
                  <a:pt x="291545" y="3301896"/>
                </a:lnTo>
                <a:lnTo>
                  <a:pt x="252467" y="3278288"/>
                </a:lnTo>
                <a:lnTo>
                  <a:pt x="215545" y="3251680"/>
                </a:lnTo>
                <a:lnTo>
                  <a:pt x="180949" y="3222240"/>
                </a:lnTo>
                <a:lnTo>
                  <a:pt x="148847" y="3190138"/>
                </a:lnTo>
                <a:lnTo>
                  <a:pt x="119407" y="3155542"/>
                </a:lnTo>
                <a:lnTo>
                  <a:pt x="92799" y="3118620"/>
                </a:lnTo>
                <a:lnTo>
                  <a:pt x="69191" y="3079542"/>
                </a:lnTo>
                <a:lnTo>
                  <a:pt x="48753" y="3038477"/>
                </a:lnTo>
                <a:lnTo>
                  <a:pt x="31651" y="2995592"/>
                </a:lnTo>
                <a:lnTo>
                  <a:pt x="18057" y="2951057"/>
                </a:lnTo>
                <a:lnTo>
                  <a:pt x="8137" y="2905041"/>
                </a:lnTo>
                <a:lnTo>
                  <a:pt x="2062" y="2857712"/>
                </a:lnTo>
                <a:lnTo>
                  <a:pt x="0" y="2809240"/>
                </a:lnTo>
                <a:lnTo>
                  <a:pt x="0" y="561847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76892" y="2902457"/>
            <a:ext cx="1524761" cy="7180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693400" y="2902457"/>
            <a:ext cx="2043811" cy="7180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445238" y="2902457"/>
            <a:ext cx="2541523" cy="7180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444" y="277621"/>
            <a:ext cx="5946139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3738" y="4432045"/>
            <a:ext cx="1624584" cy="573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02176" y="4432045"/>
            <a:ext cx="926591" cy="5737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97120" y="4432045"/>
            <a:ext cx="1624965" cy="5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15558" y="4432045"/>
            <a:ext cx="812799" cy="573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21957" y="4432045"/>
            <a:ext cx="812292" cy="5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28104" y="4432045"/>
            <a:ext cx="1633093" cy="573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27897" y="4432045"/>
            <a:ext cx="2437765" cy="573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59390" y="4432045"/>
            <a:ext cx="813816" cy="5737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766297" y="4432045"/>
            <a:ext cx="2003678" cy="573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642595" y="4432045"/>
            <a:ext cx="1579753" cy="573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83738" y="5407405"/>
            <a:ext cx="2030730" cy="573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08321" y="5407405"/>
            <a:ext cx="812291" cy="573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14467" y="5407405"/>
            <a:ext cx="2030984" cy="573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39306" y="5407405"/>
            <a:ext cx="812292" cy="573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45452" y="5407405"/>
            <a:ext cx="3656203" cy="573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295381" y="5407405"/>
            <a:ext cx="813816" cy="5737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702290" y="5407405"/>
            <a:ext cx="4063492" cy="5737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13838" y="4462017"/>
            <a:ext cx="167640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83738" y="6382765"/>
            <a:ext cx="1218438" cy="573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96029" y="6382765"/>
            <a:ext cx="1553083" cy="5737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27244" y="6382765"/>
            <a:ext cx="2843276" cy="5737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23690" y="2631693"/>
            <a:ext cx="2541269" cy="7345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144005" y="2686049"/>
            <a:ext cx="185293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Python</a:t>
            </a:r>
          </a:p>
        </p:txBody>
      </p:sp>
      <p:sp>
        <p:nvSpPr>
          <p:cNvPr id="27" name="object 27"/>
          <p:cNvSpPr/>
          <p:nvPr/>
        </p:nvSpPr>
        <p:spPr>
          <a:xfrm>
            <a:off x="7984997" y="2631693"/>
            <a:ext cx="5590286" cy="73456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444" y="277621"/>
            <a:ext cx="5946139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3738" y="4432045"/>
            <a:ext cx="1218438" cy="573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96029" y="4432045"/>
            <a:ext cx="694944" cy="5737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59326" y="4432045"/>
            <a:ext cx="1218438" cy="5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71617" y="4432045"/>
            <a:ext cx="812291" cy="573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77764" y="4432045"/>
            <a:ext cx="4468749" cy="5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0240" y="4432045"/>
            <a:ext cx="812292" cy="573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46385" y="4432045"/>
            <a:ext cx="1240840" cy="573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80419" y="4432045"/>
            <a:ext cx="289559" cy="573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125200" y="4432045"/>
            <a:ext cx="1232001" cy="5737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247118" y="4432045"/>
            <a:ext cx="1579752" cy="573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83738" y="5407405"/>
            <a:ext cx="2030730" cy="573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08321" y="5407405"/>
            <a:ext cx="812291" cy="573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14467" y="5407405"/>
            <a:ext cx="2030984" cy="573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39306" y="5407405"/>
            <a:ext cx="812292" cy="573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45452" y="5407405"/>
            <a:ext cx="4469257" cy="573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108435" y="5407405"/>
            <a:ext cx="812292" cy="573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514581" y="5407405"/>
            <a:ext cx="3251199" cy="5737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13838" y="4462017"/>
            <a:ext cx="167640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83738" y="6382765"/>
            <a:ext cx="1218438" cy="573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96029" y="6382765"/>
            <a:ext cx="1553083" cy="5737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27244" y="6382765"/>
            <a:ext cx="2843276" cy="5737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69944" y="2631693"/>
            <a:ext cx="6606794" cy="7345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955783" y="2686049"/>
            <a:ext cx="185293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Python</a:t>
            </a:r>
          </a:p>
        </p:txBody>
      </p:sp>
      <p:sp>
        <p:nvSpPr>
          <p:cNvPr id="27" name="object 27"/>
          <p:cNvSpPr/>
          <p:nvPr/>
        </p:nvSpPr>
        <p:spPr>
          <a:xfrm>
            <a:off x="11796521" y="2631693"/>
            <a:ext cx="2032381" cy="73456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444" y="277621"/>
            <a:ext cx="5946139" cy="95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83738" y="4432045"/>
            <a:ext cx="2843022" cy="573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20614" y="4432045"/>
            <a:ext cx="812291" cy="5737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26759" y="4432045"/>
            <a:ext cx="7719695" cy="5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83738" y="5407405"/>
            <a:ext cx="4061714" cy="573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39306" y="5407405"/>
            <a:ext cx="812292" cy="5737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45452" y="5407405"/>
            <a:ext cx="3250056" cy="5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89235" y="5407405"/>
            <a:ext cx="812292" cy="5737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295381" y="5407405"/>
            <a:ext cx="4470399" cy="573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13838" y="4462017"/>
            <a:ext cx="167640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83738" y="6382765"/>
            <a:ext cx="4061714" cy="5737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39306" y="6382765"/>
            <a:ext cx="812292" cy="573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45452" y="6382765"/>
            <a:ext cx="7314183" cy="573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53835" y="2631693"/>
            <a:ext cx="5591048" cy="734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031730" y="3692651"/>
            <a:ext cx="5867654" cy="1240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74018" y="4749037"/>
            <a:ext cx="2431795" cy="1240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67671" y="2699765"/>
            <a:ext cx="6075680" cy="3371215"/>
          </a:xfrm>
          <a:custGeom>
            <a:avLst/>
            <a:gdLst/>
            <a:ahLst/>
            <a:cxnLst/>
            <a:rect l="l" t="t" r="r" b="b"/>
            <a:pathLst>
              <a:path w="6075680" h="3371215">
                <a:moveTo>
                  <a:pt x="0" y="561847"/>
                </a:moveTo>
                <a:lnTo>
                  <a:pt x="2062" y="513375"/>
                </a:lnTo>
                <a:lnTo>
                  <a:pt x="8137" y="466046"/>
                </a:lnTo>
                <a:lnTo>
                  <a:pt x="18057" y="420030"/>
                </a:lnTo>
                <a:lnTo>
                  <a:pt x="31651" y="375495"/>
                </a:lnTo>
                <a:lnTo>
                  <a:pt x="48753" y="332610"/>
                </a:lnTo>
                <a:lnTo>
                  <a:pt x="69191" y="291545"/>
                </a:lnTo>
                <a:lnTo>
                  <a:pt x="92799" y="252467"/>
                </a:lnTo>
                <a:lnTo>
                  <a:pt x="119407" y="215545"/>
                </a:lnTo>
                <a:lnTo>
                  <a:pt x="148847" y="180949"/>
                </a:lnTo>
                <a:lnTo>
                  <a:pt x="180949" y="148847"/>
                </a:lnTo>
                <a:lnTo>
                  <a:pt x="215545" y="119407"/>
                </a:lnTo>
                <a:lnTo>
                  <a:pt x="252467" y="92799"/>
                </a:lnTo>
                <a:lnTo>
                  <a:pt x="291545" y="69191"/>
                </a:lnTo>
                <a:lnTo>
                  <a:pt x="332610" y="48753"/>
                </a:lnTo>
                <a:lnTo>
                  <a:pt x="375495" y="31651"/>
                </a:lnTo>
                <a:lnTo>
                  <a:pt x="420030" y="18057"/>
                </a:lnTo>
                <a:lnTo>
                  <a:pt x="466046" y="8137"/>
                </a:lnTo>
                <a:lnTo>
                  <a:pt x="513375" y="2062"/>
                </a:lnTo>
                <a:lnTo>
                  <a:pt x="561848" y="0"/>
                </a:lnTo>
                <a:lnTo>
                  <a:pt x="5513578" y="0"/>
                </a:lnTo>
                <a:lnTo>
                  <a:pt x="5562050" y="2062"/>
                </a:lnTo>
                <a:lnTo>
                  <a:pt x="5609379" y="8137"/>
                </a:lnTo>
                <a:lnTo>
                  <a:pt x="5655395" y="18057"/>
                </a:lnTo>
                <a:lnTo>
                  <a:pt x="5699930" y="31651"/>
                </a:lnTo>
                <a:lnTo>
                  <a:pt x="5742815" y="48753"/>
                </a:lnTo>
                <a:lnTo>
                  <a:pt x="5783880" y="69191"/>
                </a:lnTo>
                <a:lnTo>
                  <a:pt x="5822958" y="92799"/>
                </a:lnTo>
                <a:lnTo>
                  <a:pt x="5859880" y="119407"/>
                </a:lnTo>
                <a:lnTo>
                  <a:pt x="5894476" y="148847"/>
                </a:lnTo>
                <a:lnTo>
                  <a:pt x="5926578" y="180949"/>
                </a:lnTo>
                <a:lnTo>
                  <a:pt x="5956018" y="215545"/>
                </a:lnTo>
                <a:lnTo>
                  <a:pt x="5982626" y="252467"/>
                </a:lnTo>
                <a:lnTo>
                  <a:pt x="6006234" y="291545"/>
                </a:lnTo>
                <a:lnTo>
                  <a:pt x="6026672" y="332610"/>
                </a:lnTo>
                <a:lnTo>
                  <a:pt x="6043774" y="375495"/>
                </a:lnTo>
                <a:lnTo>
                  <a:pt x="6057368" y="420030"/>
                </a:lnTo>
                <a:lnTo>
                  <a:pt x="6067288" y="466046"/>
                </a:lnTo>
                <a:lnTo>
                  <a:pt x="6073363" y="513375"/>
                </a:lnTo>
                <a:lnTo>
                  <a:pt x="6075426" y="561847"/>
                </a:lnTo>
                <a:lnTo>
                  <a:pt x="6075426" y="2809240"/>
                </a:lnTo>
                <a:lnTo>
                  <a:pt x="6073363" y="2857712"/>
                </a:lnTo>
                <a:lnTo>
                  <a:pt x="6067288" y="2905041"/>
                </a:lnTo>
                <a:lnTo>
                  <a:pt x="6057368" y="2951057"/>
                </a:lnTo>
                <a:lnTo>
                  <a:pt x="6043774" y="2995592"/>
                </a:lnTo>
                <a:lnTo>
                  <a:pt x="6026672" y="3038477"/>
                </a:lnTo>
                <a:lnTo>
                  <a:pt x="6006234" y="3079542"/>
                </a:lnTo>
                <a:lnTo>
                  <a:pt x="5982626" y="3118620"/>
                </a:lnTo>
                <a:lnTo>
                  <a:pt x="5956018" y="3155542"/>
                </a:lnTo>
                <a:lnTo>
                  <a:pt x="5926578" y="3190138"/>
                </a:lnTo>
                <a:lnTo>
                  <a:pt x="5894476" y="3222240"/>
                </a:lnTo>
                <a:lnTo>
                  <a:pt x="5859880" y="3251680"/>
                </a:lnTo>
                <a:lnTo>
                  <a:pt x="5822958" y="3278288"/>
                </a:lnTo>
                <a:lnTo>
                  <a:pt x="5783880" y="3301896"/>
                </a:lnTo>
                <a:lnTo>
                  <a:pt x="5742815" y="3322334"/>
                </a:lnTo>
                <a:lnTo>
                  <a:pt x="5699930" y="3339436"/>
                </a:lnTo>
                <a:lnTo>
                  <a:pt x="5655395" y="3353030"/>
                </a:lnTo>
                <a:lnTo>
                  <a:pt x="5609379" y="3362950"/>
                </a:lnTo>
                <a:lnTo>
                  <a:pt x="5562050" y="3369025"/>
                </a:lnTo>
                <a:lnTo>
                  <a:pt x="5513578" y="3371088"/>
                </a:lnTo>
                <a:lnTo>
                  <a:pt x="561848" y="3371088"/>
                </a:lnTo>
                <a:lnTo>
                  <a:pt x="513375" y="3369025"/>
                </a:lnTo>
                <a:lnTo>
                  <a:pt x="466046" y="3362950"/>
                </a:lnTo>
                <a:lnTo>
                  <a:pt x="420030" y="3353030"/>
                </a:lnTo>
                <a:lnTo>
                  <a:pt x="375495" y="3339436"/>
                </a:lnTo>
                <a:lnTo>
                  <a:pt x="332610" y="3322334"/>
                </a:lnTo>
                <a:lnTo>
                  <a:pt x="291545" y="3301896"/>
                </a:lnTo>
                <a:lnTo>
                  <a:pt x="252467" y="3278288"/>
                </a:lnTo>
                <a:lnTo>
                  <a:pt x="215545" y="3251680"/>
                </a:lnTo>
                <a:lnTo>
                  <a:pt x="180949" y="3222240"/>
                </a:lnTo>
                <a:lnTo>
                  <a:pt x="148847" y="3190138"/>
                </a:lnTo>
                <a:lnTo>
                  <a:pt x="119407" y="3155542"/>
                </a:lnTo>
                <a:lnTo>
                  <a:pt x="92799" y="3118620"/>
                </a:lnTo>
                <a:lnTo>
                  <a:pt x="69191" y="3079542"/>
                </a:lnTo>
                <a:lnTo>
                  <a:pt x="48753" y="3038477"/>
                </a:lnTo>
                <a:lnTo>
                  <a:pt x="31651" y="2995592"/>
                </a:lnTo>
                <a:lnTo>
                  <a:pt x="18057" y="2951057"/>
                </a:lnTo>
                <a:lnTo>
                  <a:pt x="8137" y="2905041"/>
                </a:lnTo>
                <a:lnTo>
                  <a:pt x="2062" y="2857712"/>
                </a:lnTo>
                <a:lnTo>
                  <a:pt x="0" y="2809240"/>
                </a:lnTo>
                <a:lnTo>
                  <a:pt x="0" y="561847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76892" y="2902457"/>
            <a:ext cx="1524761" cy="7180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693400" y="2902457"/>
            <a:ext cx="2043811" cy="7180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445238" y="2902457"/>
            <a:ext cx="2541523" cy="7180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刘碎春</dc:creator>
  <dc:title>css布局</dc:title>
  <dcterms:created xsi:type="dcterms:W3CDTF">2019-07-07T02:22:59Z</dcterms:created>
  <dcterms:modified xsi:type="dcterms:W3CDTF">2019-07-07T02:22:59Z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2019-07-07T00:00:00Z</vt:filetime>
  </property>
</Properties>
</file>