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3" r:id="rId30"/>
    <p:sldId id="284" r:id="rId31"/>
    <p:sldId id="285" r:id="rId32"/>
    <p:sldId id="294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71F8D-842E-4AD7-8D06-3283E9643B3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0"/>
      <dgm:spPr/>
    </dgm:pt>
    <dgm:pt modelId="{84403043-F466-45F7-93B2-E2D78A3F4933}">
      <dgm:prSet phldrT="[Текст]" phldr="1"/>
      <dgm:spPr/>
      <dgm:t>
        <a:bodyPr/>
        <a:lstStyle/>
        <a:p>
          <a:endParaRPr lang="ru-RU"/>
        </a:p>
      </dgm:t>
    </dgm:pt>
    <dgm:pt modelId="{7F0B34B3-75E0-41CA-9F43-79671DF9A222}" type="parTrans" cxnId="{21F6D234-A63E-4381-9A9E-70B48D0F2D6B}">
      <dgm:prSet/>
      <dgm:spPr/>
      <dgm:t>
        <a:bodyPr/>
        <a:lstStyle/>
        <a:p>
          <a:endParaRPr lang="ru-RU"/>
        </a:p>
      </dgm:t>
    </dgm:pt>
    <dgm:pt modelId="{D0471D96-354F-43EE-8DB5-5C214AB19BBD}" type="sibTrans" cxnId="{21F6D234-A63E-4381-9A9E-70B48D0F2D6B}">
      <dgm:prSet/>
      <dgm:spPr/>
      <dgm:t>
        <a:bodyPr/>
        <a:lstStyle/>
        <a:p>
          <a:endParaRPr lang="ru-RU"/>
        </a:p>
      </dgm:t>
    </dgm:pt>
    <dgm:pt modelId="{F5396546-7A65-4369-B704-5FA579F59597}">
      <dgm:prSet phldrT="[Текст]" phldr="1"/>
      <dgm:spPr/>
      <dgm:t>
        <a:bodyPr/>
        <a:lstStyle/>
        <a:p>
          <a:endParaRPr lang="ru-RU" dirty="0"/>
        </a:p>
      </dgm:t>
    </dgm:pt>
    <dgm:pt modelId="{8FDD9C97-B5E0-4E56-AFE9-3CD5043CAA60}" type="parTrans" cxnId="{F0265AFA-2FAF-415C-90BD-9D8AF3C23433}">
      <dgm:prSet/>
      <dgm:spPr/>
      <dgm:t>
        <a:bodyPr/>
        <a:lstStyle/>
        <a:p>
          <a:endParaRPr lang="ru-RU"/>
        </a:p>
      </dgm:t>
    </dgm:pt>
    <dgm:pt modelId="{9888FD8F-53E7-4ADE-A38A-33C1E5D7DB56}" type="sibTrans" cxnId="{F0265AFA-2FAF-415C-90BD-9D8AF3C23433}">
      <dgm:prSet/>
      <dgm:spPr/>
      <dgm:t>
        <a:bodyPr/>
        <a:lstStyle/>
        <a:p>
          <a:endParaRPr lang="ru-RU"/>
        </a:p>
      </dgm:t>
    </dgm:pt>
    <dgm:pt modelId="{1A23076A-73DC-4F1B-A84D-98EB086C9624}">
      <dgm:prSet phldrT="[Текст]" phldr="1"/>
      <dgm:spPr/>
      <dgm:t>
        <a:bodyPr/>
        <a:lstStyle/>
        <a:p>
          <a:endParaRPr lang="ru-RU"/>
        </a:p>
      </dgm:t>
    </dgm:pt>
    <dgm:pt modelId="{07E86495-F845-4759-9E96-F22B62D34AAB}" type="parTrans" cxnId="{9AED4EF4-CF2C-423C-A356-18438501C7E3}">
      <dgm:prSet/>
      <dgm:spPr/>
      <dgm:t>
        <a:bodyPr/>
        <a:lstStyle/>
        <a:p>
          <a:endParaRPr lang="ru-RU"/>
        </a:p>
      </dgm:t>
    </dgm:pt>
    <dgm:pt modelId="{77097DD0-8A50-4BAD-8658-9294CE010361}" type="sibTrans" cxnId="{9AED4EF4-CF2C-423C-A356-18438501C7E3}">
      <dgm:prSet/>
      <dgm:spPr/>
      <dgm:t>
        <a:bodyPr/>
        <a:lstStyle/>
        <a:p>
          <a:endParaRPr lang="ru-RU"/>
        </a:p>
      </dgm:t>
    </dgm:pt>
    <dgm:pt modelId="{1BA890DD-1D03-4F56-BB24-918A93C8726A}" type="pres">
      <dgm:prSet presAssocID="{2FB71F8D-842E-4AD7-8D06-3283E9643B3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82E4D6A-71AB-43A5-B339-7DFF10389ED1}" type="pres">
      <dgm:prSet presAssocID="{84403043-F466-45F7-93B2-E2D78A3F4933}" presName="gear1" presStyleLbl="node1" presStyleIdx="0" presStyleCnt="3">
        <dgm:presLayoutVars>
          <dgm:chMax val="1"/>
          <dgm:bulletEnabled val="1"/>
        </dgm:presLayoutVars>
      </dgm:prSet>
      <dgm:spPr/>
    </dgm:pt>
    <dgm:pt modelId="{1A3AC158-A9D2-4CF6-845C-DC6C2E6B7C3E}" type="pres">
      <dgm:prSet presAssocID="{84403043-F466-45F7-93B2-E2D78A3F4933}" presName="gear1srcNode" presStyleLbl="node1" presStyleIdx="0" presStyleCnt="3"/>
      <dgm:spPr/>
    </dgm:pt>
    <dgm:pt modelId="{B2798000-6447-4817-8983-C4A8EF2E7F23}" type="pres">
      <dgm:prSet presAssocID="{84403043-F466-45F7-93B2-E2D78A3F4933}" presName="gear1dstNode" presStyleLbl="node1" presStyleIdx="0" presStyleCnt="3"/>
      <dgm:spPr/>
    </dgm:pt>
    <dgm:pt modelId="{85C66A56-A09B-45D5-A83C-3077D111F132}" type="pres">
      <dgm:prSet presAssocID="{F5396546-7A65-4369-B704-5FA579F59597}" presName="gear2" presStyleLbl="node1" presStyleIdx="1" presStyleCnt="3">
        <dgm:presLayoutVars>
          <dgm:chMax val="1"/>
          <dgm:bulletEnabled val="1"/>
        </dgm:presLayoutVars>
      </dgm:prSet>
      <dgm:spPr/>
    </dgm:pt>
    <dgm:pt modelId="{0E4DC18F-C603-40BA-A6FA-FFA26359975B}" type="pres">
      <dgm:prSet presAssocID="{F5396546-7A65-4369-B704-5FA579F59597}" presName="gear2srcNode" presStyleLbl="node1" presStyleIdx="1" presStyleCnt="3"/>
      <dgm:spPr/>
    </dgm:pt>
    <dgm:pt modelId="{FCB10C42-647D-475E-BC29-675796007603}" type="pres">
      <dgm:prSet presAssocID="{F5396546-7A65-4369-B704-5FA579F59597}" presName="gear2dstNode" presStyleLbl="node1" presStyleIdx="1" presStyleCnt="3"/>
      <dgm:spPr/>
    </dgm:pt>
    <dgm:pt modelId="{5E5BC3E5-46A8-4685-8D54-0F84EF2691B1}" type="pres">
      <dgm:prSet presAssocID="{1A23076A-73DC-4F1B-A84D-98EB086C9624}" presName="gear3" presStyleLbl="node1" presStyleIdx="2" presStyleCnt="3"/>
      <dgm:spPr/>
    </dgm:pt>
    <dgm:pt modelId="{8661AE4A-955D-4914-8C43-00901726CEB8}" type="pres">
      <dgm:prSet presAssocID="{1A23076A-73DC-4F1B-A84D-98EB086C962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C79AD45-684C-48E7-BC2D-5CFC662735B4}" type="pres">
      <dgm:prSet presAssocID="{1A23076A-73DC-4F1B-A84D-98EB086C9624}" presName="gear3srcNode" presStyleLbl="node1" presStyleIdx="2" presStyleCnt="3"/>
      <dgm:spPr/>
    </dgm:pt>
    <dgm:pt modelId="{D271CF61-8B3A-43DC-8AE5-2F0130B1E7D7}" type="pres">
      <dgm:prSet presAssocID="{1A23076A-73DC-4F1B-A84D-98EB086C9624}" presName="gear3dstNode" presStyleLbl="node1" presStyleIdx="2" presStyleCnt="3"/>
      <dgm:spPr/>
    </dgm:pt>
    <dgm:pt modelId="{C6E5A5A7-9907-41FA-B24A-D857A87BA2C9}" type="pres">
      <dgm:prSet presAssocID="{D0471D96-354F-43EE-8DB5-5C214AB19BBD}" presName="connector1" presStyleLbl="sibTrans2D1" presStyleIdx="0" presStyleCnt="3"/>
      <dgm:spPr/>
    </dgm:pt>
    <dgm:pt modelId="{CFB93F2C-9DC2-48F7-ACA4-84BDA5300898}" type="pres">
      <dgm:prSet presAssocID="{9888FD8F-53E7-4ADE-A38A-33C1E5D7DB56}" presName="connector2" presStyleLbl="sibTrans2D1" presStyleIdx="1" presStyleCnt="3"/>
      <dgm:spPr/>
    </dgm:pt>
    <dgm:pt modelId="{8ACA5C6B-1C8E-4363-998A-8EEADB4CB517}" type="pres">
      <dgm:prSet presAssocID="{77097DD0-8A50-4BAD-8658-9294CE010361}" presName="connector3" presStyleLbl="sibTrans2D1" presStyleIdx="2" presStyleCnt="3"/>
      <dgm:spPr/>
    </dgm:pt>
  </dgm:ptLst>
  <dgm:cxnLst>
    <dgm:cxn modelId="{9D5CCD06-DDC9-4D71-9017-087FDEEAAEEC}" type="presOf" srcId="{9888FD8F-53E7-4ADE-A38A-33C1E5D7DB56}" destId="{CFB93F2C-9DC2-48F7-ACA4-84BDA5300898}" srcOrd="0" destOrd="0" presId="urn:microsoft.com/office/officeart/2005/8/layout/gear1"/>
    <dgm:cxn modelId="{68623414-1DCC-4282-91EA-A7AE7C64AB1C}" type="presOf" srcId="{F5396546-7A65-4369-B704-5FA579F59597}" destId="{85C66A56-A09B-45D5-A83C-3077D111F132}" srcOrd="0" destOrd="0" presId="urn:microsoft.com/office/officeart/2005/8/layout/gear1"/>
    <dgm:cxn modelId="{4F3C482A-40FA-4BF8-9CA4-025DCD996D77}" type="presOf" srcId="{D0471D96-354F-43EE-8DB5-5C214AB19BBD}" destId="{C6E5A5A7-9907-41FA-B24A-D857A87BA2C9}" srcOrd="0" destOrd="0" presId="urn:microsoft.com/office/officeart/2005/8/layout/gear1"/>
    <dgm:cxn modelId="{39D3112F-6C72-43D1-A0E7-54263A634ECA}" type="presOf" srcId="{2FB71F8D-842E-4AD7-8D06-3283E9643B33}" destId="{1BA890DD-1D03-4F56-BB24-918A93C8726A}" srcOrd="0" destOrd="0" presId="urn:microsoft.com/office/officeart/2005/8/layout/gear1"/>
    <dgm:cxn modelId="{7EAF5732-F4DE-420C-868D-9A9B19F0183C}" type="presOf" srcId="{77097DD0-8A50-4BAD-8658-9294CE010361}" destId="{8ACA5C6B-1C8E-4363-998A-8EEADB4CB517}" srcOrd="0" destOrd="0" presId="urn:microsoft.com/office/officeart/2005/8/layout/gear1"/>
    <dgm:cxn modelId="{21F6D234-A63E-4381-9A9E-70B48D0F2D6B}" srcId="{2FB71F8D-842E-4AD7-8D06-3283E9643B33}" destId="{84403043-F466-45F7-93B2-E2D78A3F4933}" srcOrd="0" destOrd="0" parTransId="{7F0B34B3-75E0-41CA-9F43-79671DF9A222}" sibTransId="{D0471D96-354F-43EE-8DB5-5C214AB19BBD}"/>
    <dgm:cxn modelId="{F9D2C740-CC9B-403C-9380-938ED6580C0D}" type="presOf" srcId="{1A23076A-73DC-4F1B-A84D-98EB086C9624}" destId="{AC79AD45-684C-48E7-BC2D-5CFC662735B4}" srcOrd="2" destOrd="0" presId="urn:microsoft.com/office/officeart/2005/8/layout/gear1"/>
    <dgm:cxn modelId="{06D26E51-3887-47FB-8A66-DAD9027EB9B2}" type="presOf" srcId="{F5396546-7A65-4369-B704-5FA579F59597}" destId="{0E4DC18F-C603-40BA-A6FA-FFA26359975B}" srcOrd="1" destOrd="0" presId="urn:microsoft.com/office/officeart/2005/8/layout/gear1"/>
    <dgm:cxn modelId="{EC453078-08BE-405C-8716-327A068494DB}" type="presOf" srcId="{F5396546-7A65-4369-B704-5FA579F59597}" destId="{FCB10C42-647D-475E-BC29-675796007603}" srcOrd="2" destOrd="0" presId="urn:microsoft.com/office/officeart/2005/8/layout/gear1"/>
    <dgm:cxn modelId="{BB9864B2-0634-426F-B5C1-D3E1CC702864}" type="presOf" srcId="{1A23076A-73DC-4F1B-A84D-98EB086C9624}" destId="{5E5BC3E5-46A8-4685-8D54-0F84EF2691B1}" srcOrd="0" destOrd="0" presId="urn:microsoft.com/office/officeart/2005/8/layout/gear1"/>
    <dgm:cxn modelId="{FB1CD0C6-C0F0-460D-96CF-B025C00E87AB}" type="presOf" srcId="{84403043-F466-45F7-93B2-E2D78A3F4933}" destId="{1A3AC158-A9D2-4CF6-845C-DC6C2E6B7C3E}" srcOrd="1" destOrd="0" presId="urn:microsoft.com/office/officeart/2005/8/layout/gear1"/>
    <dgm:cxn modelId="{0D8548DD-6AD7-4DBF-9D92-438C4E6CD18B}" type="presOf" srcId="{1A23076A-73DC-4F1B-A84D-98EB086C9624}" destId="{D271CF61-8B3A-43DC-8AE5-2F0130B1E7D7}" srcOrd="3" destOrd="0" presId="urn:microsoft.com/office/officeart/2005/8/layout/gear1"/>
    <dgm:cxn modelId="{2046BFE0-658D-4C5D-8DED-350D7EB12829}" type="presOf" srcId="{84403043-F466-45F7-93B2-E2D78A3F4933}" destId="{F82E4D6A-71AB-43A5-B339-7DFF10389ED1}" srcOrd="0" destOrd="0" presId="urn:microsoft.com/office/officeart/2005/8/layout/gear1"/>
    <dgm:cxn modelId="{322D94E5-EA1E-43E7-9171-06ECB4ED0395}" type="presOf" srcId="{84403043-F466-45F7-93B2-E2D78A3F4933}" destId="{B2798000-6447-4817-8983-C4A8EF2E7F23}" srcOrd="2" destOrd="0" presId="urn:microsoft.com/office/officeart/2005/8/layout/gear1"/>
    <dgm:cxn modelId="{9AED4EF4-CF2C-423C-A356-18438501C7E3}" srcId="{2FB71F8D-842E-4AD7-8D06-3283E9643B33}" destId="{1A23076A-73DC-4F1B-A84D-98EB086C9624}" srcOrd="2" destOrd="0" parTransId="{07E86495-F845-4759-9E96-F22B62D34AAB}" sibTransId="{77097DD0-8A50-4BAD-8658-9294CE010361}"/>
    <dgm:cxn modelId="{694BE6F8-5468-4B68-89C3-CEE0EB1CC0DB}" type="presOf" srcId="{1A23076A-73DC-4F1B-A84D-98EB086C9624}" destId="{8661AE4A-955D-4914-8C43-00901726CEB8}" srcOrd="1" destOrd="0" presId="urn:microsoft.com/office/officeart/2005/8/layout/gear1"/>
    <dgm:cxn modelId="{F0265AFA-2FAF-415C-90BD-9D8AF3C23433}" srcId="{2FB71F8D-842E-4AD7-8D06-3283E9643B33}" destId="{F5396546-7A65-4369-B704-5FA579F59597}" srcOrd="1" destOrd="0" parTransId="{8FDD9C97-B5E0-4E56-AFE9-3CD5043CAA60}" sibTransId="{9888FD8F-53E7-4ADE-A38A-33C1E5D7DB56}"/>
    <dgm:cxn modelId="{5091B011-76C1-4A42-8429-C51A546B1463}" type="presParOf" srcId="{1BA890DD-1D03-4F56-BB24-918A93C8726A}" destId="{F82E4D6A-71AB-43A5-B339-7DFF10389ED1}" srcOrd="0" destOrd="0" presId="urn:microsoft.com/office/officeart/2005/8/layout/gear1"/>
    <dgm:cxn modelId="{68702166-383B-45F8-9FB0-1C33C696D198}" type="presParOf" srcId="{1BA890DD-1D03-4F56-BB24-918A93C8726A}" destId="{1A3AC158-A9D2-4CF6-845C-DC6C2E6B7C3E}" srcOrd="1" destOrd="0" presId="urn:microsoft.com/office/officeart/2005/8/layout/gear1"/>
    <dgm:cxn modelId="{149BE822-98D4-40BA-BBAD-B7F3FF21FE3C}" type="presParOf" srcId="{1BA890DD-1D03-4F56-BB24-918A93C8726A}" destId="{B2798000-6447-4817-8983-C4A8EF2E7F23}" srcOrd="2" destOrd="0" presId="urn:microsoft.com/office/officeart/2005/8/layout/gear1"/>
    <dgm:cxn modelId="{4A6AA29A-B6F2-40F6-B772-13520BDCE3A7}" type="presParOf" srcId="{1BA890DD-1D03-4F56-BB24-918A93C8726A}" destId="{85C66A56-A09B-45D5-A83C-3077D111F132}" srcOrd="3" destOrd="0" presId="urn:microsoft.com/office/officeart/2005/8/layout/gear1"/>
    <dgm:cxn modelId="{50B8CB88-D7FE-458E-ADD8-0EDC2087281E}" type="presParOf" srcId="{1BA890DD-1D03-4F56-BB24-918A93C8726A}" destId="{0E4DC18F-C603-40BA-A6FA-FFA26359975B}" srcOrd="4" destOrd="0" presId="urn:microsoft.com/office/officeart/2005/8/layout/gear1"/>
    <dgm:cxn modelId="{8B631EC1-7F1F-4D72-A18B-7E8AA40B1653}" type="presParOf" srcId="{1BA890DD-1D03-4F56-BB24-918A93C8726A}" destId="{FCB10C42-647D-475E-BC29-675796007603}" srcOrd="5" destOrd="0" presId="urn:microsoft.com/office/officeart/2005/8/layout/gear1"/>
    <dgm:cxn modelId="{0E083BEB-26F6-45BF-B389-218CC23BDA4F}" type="presParOf" srcId="{1BA890DD-1D03-4F56-BB24-918A93C8726A}" destId="{5E5BC3E5-46A8-4685-8D54-0F84EF2691B1}" srcOrd="6" destOrd="0" presId="urn:microsoft.com/office/officeart/2005/8/layout/gear1"/>
    <dgm:cxn modelId="{D6C843F1-BDA7-4769-8AF1-AD4C5FAD9811}" type="presParOf" srcId="{1BA890DD-1D03-4F56-BB24-918A93C8726A}" destId="{8661AE4A-955D-4914-8C43-00901726CEB8}" srcOrd="7" destOrd="0" presId="urn:microsoft.com/office/officeart/2005/8/layout/gear1"/>
    <dgm:cxn modelId="{1E1CC2FC-A783-4FF4-B657-A01A37FA5CF3}" type="presParOf" srcId="{1BA890DD-1D03-4F56-BB24-918A93C8726A}" destId="{AC79AD45-684C-48E7-BC2D-5CFC662735B4}" srcOrd="8" destOrd="0" presId="urn:microsoft.com/office/officeart/2005/8/layout/gear1"/>
    <dgm:cxn modelId="{CE63CF3D-BC87-42E6-BFBE-033361E3333B}" type="presParOf" srcId="{1BA890DD-1D03-4F56-BB24-918A93C8726A}" destId="{D271CF61-8B3A-43DC-8AE5-2F0130B1E7D7}" srcOrd="9" destOrd="0" presId="urn:microsoft.com/office/officeart/2005/8/layout/gear1"/>
    <dgm:cxn modelId="{90625202-6540-411B-A0B6-73617790FAAC}" type="presParOf" srcId="{1BA890DD-1D03-4F56-BB24-918A93C8726A}" destId="{C6E5A5A7-9907-41FA-B24A-D857A87BA2C9}" srcOrd="10" destOrd="0" presId="urn:microsoft.com/office/officeart/2005/8/layout/gear1"/>
    <dgm:cxn modelId="{58D484A6-D6D7-4CAE-BE23-A0FCD72215C7}" type="presParOf" srcId="{1BA890DD-1D03-4F56-BB24-918A93C8726A}" destId="{CFB93F2C-9DC2-48F7-ACA4-84BDA5300898}" srcOrd="11" destOrd="0" presId="urn:microsoft.com/office/officeart/2005/8/layout/gear1"/>
    <dgm:cxn modelId="{34895987-B126-42FE-A85A-2DF7A7281CA7}" type="presParOf" srcId="{1BA890DD-1D03-4F56-BB24-918A93C8726A}" destId="{8ACA5C6B-1C8E-4363-998A-8EEADB4CB51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B71F8D-842E-4AD7-8D06-3283E9643B3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0"/>
      <dgm:spPr/>
    </dgm:pt>
    <dgm:pt modelId="{84403043-F466-45F7-93B2-E2D78A3F4933}">
      <dgm:prSet phldrT="[Текст]" phldr="1"/>
      <dgm:spPr/>
      <dgm:t>
        <a:bodyPr/>
        <a:lstStyle/>
        <a:p>
          <a:endParaRPr lang="ru-RU"/>
        </a:p>
      </dgm:t>
    </dgm:pt>
    <dgm:pt modelId="{7F0B34B3-75E0-41CA-9F43-79671DF9A222}" type="parTrans" cxnId="{21F6D234-A63E-4381-9A9E-70B48D0F2D6B}">
      <dgm:prSet/>
      <dgm:spPr/>
      <dgm:t>
        <a:bodyPr/>
        <a:lstStyle/>
        <a:p>
          <a:endParaRPr lang="ru-RU"/>
        </a:p>
      </dgm:t>
    </dgm:pt>
    <dgm:pt modelId="{D0471D96-354F-43EE-8DB5-5C214AB19BBD}" type="sibTrans" cxnId="{21F6D234-A63E-4381-9A9E-70B48D0F2D6B}">
      <dgm:prSet/>
      <dgm:spPr/>
      <dgm:t>
        <a:bodyPr/>
        <a:lstStyle/>
        <a:p>
          <a:endParaRPr lang="ru-RU"/>
        </a:p>
      </dgm:t>
    </dgm:pt>
    <dgm:pt modelId="{F5396546-7A65-4369-B704-5FA579F59597}">
      <dgm:prSet phldrT="[Текст]" phldr="1"/>
      <dgm:spPr/>
      <dgm:t>
        <a:bodyPr/>
        <a:lstStyle/>
        <a:p>
          <a:endParaRPr lang="ru-RU" dirty="0"/>
        </a:p>
      </dgm:t>
    </dgm:pt>
    <dgm:pt modelId="{8FDD9C97-B5E0-4E56-AFE9-3CD5043CAA60}" type="parTrans" cxnId="{F0265AFA-2FAF-415C-90BD-9D8AF3C23433}">
      <dgm:prSet/>
      <dgm:spPr/>
      <dgm:t>
        <a:bodyPr/>
        <a:lstStyle/>
        <a:p>
          <a:endParaRPr lang="ru-RU"/>
        </a:p>
      </dgm:t>
    </dgm:pt>
    <dgm:pt modelId="{9888FD8F-53E7-4ADE-A38A-33C1E5D7DB56}" type="sibTrans" cxnId="{F0265AFA-2FAF-415C-90BD-9D8AF3C23433}">
      <dgm:prSet/>
      <dgm:spPr/>
      <dgm:t>
        <a:bodyPr/>
        <a:lstStyle/>
        <a:p>
          <a:endParaRPr lang="ru-RU"/>
        </a:p>
      </dgm:t>
    </dgm:pt>
    <dgm:pt modelId="{1A23076A-73DC-4F1B-A84D-98EB086C9624}">
      <dgm:prSet phldrT="[Текст]" phldr="1"/>
      <dgm:spPr/>
      <dgm:t>
        <a:bodyPr/>
        <a:lstStyle/>
        <a:p>
          <a:endParaRPr lang="ru-RU"/>
        </a:p>
      </dgm:t>
    </dgm:pt>
    <dgm:pt modelId="{07E86495-F845-4759-9E96-F22B62D34AAB}" type="parTrans" cxnId="{9AED4EF4-CF2C-423C-A356-18438501C7E3}">
      <dgm:prSet/>
      <dgm:spPr/>
      <dgm:t>
        <a:bodyPr/>
        <a:lstStyle/>
        <a:p>
          <a:endParaRPr lang="ru-RU"/>
        </a:p>
      </dgm:t>
    </dgm:pt>
    <dgm:pt modelId="{77097DD0-8A50-4BAD-8658-9294CE010361}" type="sibTrans" cxnId="{9AED4EF4-CF2C-423C-A356-18438501C7E3}">
      <dgm:prSet/>
      <dgm:spPr/>
      <dgm:t>
        <a:bodyPr/>
        <a:lstStyle/>
        <a:p>
          <a:endParaRPr lang="ru-RU"/>
        </a:p>
      </dgm:t>
    </dgm:pt>
    <dgm:pt modelId="{1BA890DD-1D03-4F56-BB24-918A93C8726A}" type="pres">
      <dgm:prSet presAssocID="{2FB71F8D-842E-4AD7-8D06-3283E9643B3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82E4D6A-71AB-43A5-B339-7DFF10389ED1}" type="pres">
      <dgm:prSet presAssocID="{84403043-F466-45F7-93B2-E2D78A3F4933}" presName="gear1" presStyleLbl="node1" presStyleIdx="0" presStyleCnt="3">
        <dgm:presLayoutVars>
          <dgm:chMax val="1"/>
          <dgm:bulletEnabled val="1"/>
        </dgm:presLayoutVars>
      </dgm:prSet>
      <dgm:spPr/>
    </dgm:pt>
    <dgm:pt modelId="{1A3AC158-A9D2-4CF6-845C-DC6C2E6B7C3E}" type="pres">
      <dgm:prSet presAssocID="{84403043-F466-45F7-93B2-E2D78A3F4933}" presName="gear1srcNode" presStyleLbl="node1" presStyleIdx="0" presStyleCnt="3"/>
      <dgm:spPr/>
    </dgm:pt>
    <dgm:pt modelId="{B2798000-6447-4817-8983-C4A8EF2E7F23}" type="pres">
      <dgm:prSet presAssocID="{84403043-F466-45F7-93B2-E2D78A3F4933}" presName="gear1dstNode" presStyleLbl="node1" presStyleIdx="0" presStyleCnt="3"/>
      <dgm:spPr/>
    </dgm:pt>
    <dgm:pt modelId="{85C66A56-A09B-45D5-A83C-3077D111F132}" type="pres">
      <dgm:prSet presAssocID="{F5396546-7A65-4369-B704-5FA579F59597}" presName="gear2" presStyleLbl="node1" presStyleIdx="1" presStyleCnt="3">
        <dgm:presLayoutVars>
          <dgm:chMax val="1"/>
          <dgm:bulletEnabled val="1"/>
        </dgm:presLayoutVars>
      </dgm:prSet>
      <dgm:spPr/>
    </dgm:pt>
    <dgm:pt modelId="{0E4DC18F-C603-40BA-A6FA-FFA26359975B}" type="pres">
      <dgm:prSet presAssocID="{F5396546-7A65-4369-B704-5FA579F59597}" presName="gear2srcNode" presStyleLbl="node1" presStyleIdx="1" presStyleCnt="3"/>
      <dgm:spPr/>
    </dgm:pt>
    <dgm:pt modelId="{FCB10C42-647D-475E-BC29-675796007603}" type="pres">
      <dgm:prSet presAssocID="{F5396546-7A65-4369-B704-5FA579F59597}" presName="gear2dstNode" presStyleLbl="node1" presStyleIdx="1" presStyleCnt="3"/>
      <dgm:spPr/>
    </dgm:pt>
    <dgm:pt modelId="{5E5BC3E5-46A8-4685-8D54-0F84EF2691B1}" type="pres">
      <dgm:prSet presAssocID="{1A23076A-73DC-4F1B-A84D-98EB086C9624}" presName="gear3" presStyleLbl="node1" presStyleIdx="2" presStyleCnt="3"/>
      <dgm:spPr/>
    </dgm:pt>
    <dgm:pt modelId="{8661AE4A-955D-4914-8C43-00901726CEB8}" type="pres">
      <dgm:prSet presAssocID="{1A23076A-73DC-4F1B-A84D-98EB086C962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C79AD45-684C-48E7-BC2D-5CFC662735B4}" type="pres">
      <dgm:prSet presAssocID="{1A23076A-73DC-4F1B-A84D-98EB086C9624}" presName="gear3srcNode" presStyleLbl="node1" presStyleIdx="2" presStyleCnt="3"/>
      <dgm:spPr/>
    </dgm:pt>
    <dgm:pt modelId="{D271CF61-8B3A-43DC-8AE5-2F0130B1E7D7}" type="pres">
      <dgm:prSet presAssocID="{1A23076A-73DC-4F1B-A84D-98EB086C9624}" presName="gear3dstNode" presStyleLbl="node1" presStyleIdx="2" presStyleCnt="3"/>
      <dgm:spPr/>
    </dgm:pt>
    <dgm:pt modelId="{C6E5A5A7-9907-41FA-B24A-D857A87BA2C9}" type="pres">
      <dgm:prSet presAssocID="{D0471D96-354F-43EE-8DB5-5C214AB19BBD}" presName="connector1" presStyleLbl="sibTrans2D1" presStyleIdx="0" presStyleCnt="3"/>
      <dgm:spPr/>
    </dgm:pt>
    <dgm:pt modelId="{CFB93F2C-9DC2-48F7-ACA4-84BDA5300898}" type="pres">
      <dgm:prSet presAssocID="{9888FD8F-53E7-4ADE-A38A-33C1E5D7DB56}" presName="connector2" presStyleLbl="sibTrans2D1" presStyleIdx="1" presStyleCnt="3"/>
      <dgm:spPr/>
    </dgm:pt>
    <dgm:pt modelId="{8ACA5C6B-1C8E-4363-998A-8EEADB4CB517}" type="pres">
      <dgm:prSet presAssocID="{77097DD0-8A50-4BAD-8658-9294CE010361}" presName="connector3" presStyleLbl="sibTrans2D1" presStyleIdx="2" presStyleCnt="3"/>
      <dgm:spPr/>
    </dgm:pt>
  </dgm:ptLst>
  <dgm:cxnLst>
    <dgm:cxn modelId="{96DE0B0F-2749-41A2-8606-1E8185AC16D7}" type="presOf" srcId="{1A23076A-73DC-4F1B-A84D-98EB086C9624}" destId="{5E5BC3E5-46A8-4685-8D54-0F84EF2691B1}" srcOrd="0" destOrd="0" presId="urn:microsoft.com/office/officeart/2005/8/layout/gear1"/>
    <dgm:cxn modelId="{B7D6A810-55A3-442F-852F-F476CD3DF6B7}" type="presOf" srcId="{1A23076A-73DC-4F1B-A84D-98EB086C9624}" destId="{8661AE4A-955D-4914-8C43-00901726CEB8}" srcOrd="1" destOrd="0" presId="urn:microsoft.com/office/officeart/2005/8/layout/gear1"/>
    <dgm:cxn modelId="{21F6D234-A63E-4381-9A9E-70B48D0F2D6B}" srcId="{2FB71F8D-842E-4AD7-8D06-3283E9643B33}" destId="{84403043-F466-45F7-93B2-E2D78A3F4933}" srcOrd="0" destOrd="0" parTransId="{7F0B34B3-75E0-41CA-9F43-79671DF9A222}" sibTransId="{D0471D96-354F-43EE-8DB5-5C214AB19BBD}"/>
    <dgm:cxn modelId="{4A61AD36-94CB-4887-930E-D9EC1025FF0F}" type="presOf" srcId="{2FB71F8D-842E-4AD7-8D06-3283E9643B33}" destId="{1BA890DD-1D03-4F56-BB24-918A93C8726A}" srcOrd="0" destOrd="0" presId="urn:microsoft.com/office/officeart/2005/8/layout/gear1"/>
    <dgm:cxn modelId="{56F26E5F-BC9A-45A3-BFE8-13278DC1301A}" type="presOf" srcId="{9888FD8F-53E7-4ADE-A38A-33C1E5D7DB56}" destId="{CFB93F2C-9DC2-48F7-ACA4-84BDA5300898}" srcOrd="0" destOrd="0" presId="urn:microsoft.com/office/officeart/2005/8/layout/gear1"/>
    <dgm:cxn modelId="{3324036B-4762-44A8-940C-093AF670794B}" type="presOf" srcId="{F5396546-7A65-4369-B704-5FA579F59597}" destId="{0E4DC18F-C603-40BA-A6FA-FFA26359975B}" srcOrd="1" destOrd="0" presId="urn:microsoft.com/office/officeart/2005/8/layout/gear1"/>
    <dgm:cxn modelId="{3165A68A-D147-4CA9-A87C-35F4C394F7F7}" type="presOf" srcId="{84403043-F466-45F7-93B2-E2D78A3F4933}" destId="{B2798000-6447-4817-8983-C4A8EF2E7F23}" srcOrd="2" destOrd="0" presId="urn:microsoft.com/office/officeart/2005/8/layout/gear1"/>
    <dgm:cxn modelId="{A03BB48D-9E26-4790-9330-0E4C415A2355}" type="presOf" srcId="{D0471D96-354F-43EE-8DB5-5C214AB19BBD}" destId="{C6E5A5A7-9907-41FA-B24A-D857A87BA2C9}" srcOrd="0" destOrd="0" presId="urn:microsoft.com/office/officeart/2005/8/layout/gear1"/>
    <dgm:cxn modelId="{662F4791-6AE6-4A72-B8C8-08597B7061A7}" type="presOf" srcId="{77097DD0-8A50-4BAD-8658-9294CE010361}" destId="{8ACA5C6B-1C8E-4363-998A-8EEADB4CB517}" srcOrd="0" destOrd="0" presId="urn:microsoft.com/office/officeart/2005/8/layout/gear1"/>
    <dgm:cxn modelId="{F1561BA8-AF73-4C6B-96CE-158B59C30305}" type="presOf" srcId="{84403043-F466-45F7-93B2-E2D78A3F4933}" destId="{1A3AC158-A9D2-4CF6-845C-DC6C2E6B7C3E}" srcOrd="1" destOrd="0" presId="urn:microsoft.com/office/officeart/2005/8/layout/gear1"/>
    <dgm:cxn modelId="{A10389E4-0B55-4768-A608-451889F21715}" type="presOf" srcId="{F5396546-7A65-4369-B704-5FA579F59597}" destId="{85C66A56-A09B-45D5-A83C-3077D111F132}" srcOrd="0" destOrd="0" presId="urn:microsoft.com/office/officeart/2005/8/layout/gear1"/>
    <dgm:cxn modelId="{D1D2C3E7-28B5-4802-B878-DF7291914A2F}" type="presOf" srcId="{F5396546-7A65-4369-B704-5FA579F59597}" destId="{FCB10C42-647D-475E-BC29-675796007603}" srcOrd="2" destOrd="0" presId="urn:microsoft.com/office/officeart/2005/8/layout/gear1"/>
    <dgm:cxn modelId="{8F25E6F0-0E20-44DD-B91D-30CEB2B4D429}" type="presOf" srcId="{1A23076A-73DC-4F1B-A84D-98EB086C9624}" destId="{D271CF61-8B3A-43DC-8AE5-2F0130B1E7D7}" srcOrd="3" destOrd="0" presId="urn:microsoft.com/office/officeart/2005/8/layout/gear1"/>
    <dgm:cxn modelId="{9AED4EF4-CF2C-423C-A356-18438501C7E3}" srcId="{2FB71F8D-842E-4AD7-8D06-3283E9643B33}" destId="{1A23076A-73DC-4F1B-A84D-98EB086C9624}" srcOrd="2" destOrd="0" parTransId="{07E86495-F845-4759-9E96-F22B62D34AAB}" sibTransId="{77097DD0-8A50-4BAD-8658-9294CE010361}"/>
    <dgm:cxn modelId="{69A16BFA-A03E-4918-9280-8486E71323D4}" type="presOf" srcId="{84403043-F466-45F7-93B2-E2D78A3F4933}" destId="{F82E4D6A-71AB-43A5-B339-7DFF10389ED1}" srcOrd="0" destOrd="0" presId="urn:microsoft.com/office/officeart/2005/8/layout/gear1"/>
    <dgm:cxn modelId="{F0265AFA-2FAF-415C-90BD-9D8AF3C23433}" srcId="{2FB71F8D-842E-4AD7-8D06-3283E9643B33}" destId="{F5396546-7A65-4369-B704-5FA579F59597}" srcOrd="1" destOrd="0" parTransId="{8FDD9C97-B5E0-4E56-AFE9-3CD5043CAA60}" sibTransId="{9888FD8F-53E7-4ADE-A38A-33C1E5D7DB56}"/>
    <dgm:cxn modelId="{2A71D3FE-BF3A-4B96-887E-896961344650}" type="presOf" srcId="{1A23076A-73DC-4F1B-A84D-98EB086C9624}" destId="{AC79AD45-684C-48E7-BC2D-5CFC662735B4}" srcOrd="2" destOrd="0" presId="urn:microsoft.com/office/officeart/2005/8/layout/gear1"/>
    <dgm:cxn modelId="{7735E5A0-A150-4A39-8830-C30D4F4A3341}" type="presParOf" srcId="{1BA890DD-1D03-4F56-BB24-918A93C8726A}" destId="{F82E4D6A-71AB-43A5-B339-7DFF10389ED1}" srcOrd="0" destOrd="0" presId="urn:microsoft.com/office/officeart/2005/8/layout/gear1"/>
    <dgm:cxn modelId="{C8DF7A0A-D86D-4E33-8F70-2EB85BCE2B44}" type="presParOf" srcId="{1BA890DD-1D03-4F56-BB24-918A93C8726A}" destId="{1A3AC158-A9D2-4CF6-845C-DC6C2E6B7C3E}" srcOrd="1" destOrd="0" presId="urn:microsoft.com/office/officeart/2005/8/layout/gear1"/>
    <dgm:cxn modelId="{F7192C06-9F64-486E-B983-CF417C0A9B5E}" type="presParOf" srcId="{1BA890DD-1D03-4F56-BB24-918A93C8726A}" destId="{B2798000-6447-4817-8983-C4A8EF2E7F23}" srcOrd="2" destOrd="0" presId="urn:microsoft.com/office/officeart/2005/8/layout/gear1"/>
    <dgm:cxn modelId="{3CA5FF83-F78C-4656-A862-FE4335E95A99}" type="presParOf" srcId="{1BA890DD-1D03-4F56-BB24-918A93C8726A}" destId="{85C66A56-A09B-45D5-A83C-3077D111F132}" srcOrd="3" destOrd="0" presId="urn:microsoft.com/office/officeart/2005/8/layout/gear1"/>
    <dgm:cxn modelId="{7D92A201-7560-4C6E-8C04-0DAE1C43AA4A}" type="presParOf" srcId="{1BA890DD-1D03-4F56-BB24-918A93C8726A}" destId="{0E4DC18F-C603-40BA-A6FA-FFA26359975B}" srcOrd="4" destOrd="0" presId="urn:microsoft.com/office/officeart/2005/8/layout/gear1"/>
    <dgm:cxn modelId="{9CE72802-767A-4499-877C-D98DCFEE2208}" type="presParOf" srcId="{1BA890DD-1D03-4F56-BB24-918A93C8726A}" destId="{FCB10C42-647D-475E-BC29-675796007603}" srcOrd="5" destOrd="0" presId="urn:microsoft.com/office/officeart/2005/8/layout/gear1"/>
    <dgm:cxn modelId="{6F55727F-057F-4A9F-A352-DB1AFF02748B}" type="presParOf" srcId="{1BA890DD-1D03-4F56-BB24-918A93C8726A}" destId="{5E5BC3E5-46A8-4685-8D54-0F84EF2691B1}" srcOrd="6" destOrd="0" presId="urn:microsoft.com/office/officeart/2005/8/layout/gear1"/>
    <dgm:cxn modelId="{DAB3ED98-97F4-4645-AB72-78A5ABFFBA37}" type="presParOf" srcId="{1BA890DD-1D03-4F56-BB24-918A93C8726A}" destId="{8661AE4A-955D-4914-8C43-00901726CEB8}" srcOrd="7" destOrd="0" presId="urn:microsoft.com/office/officeart/2005/8/layout/gear1"/>
    <dgm:cxn modelId="{A4E26FEC-6734-47E0-B7D0-0126A4210AB0}" type="presParOf" srcId="{1BA890DD-1D03-4F56-BB24-918A93C8726A}" destId="{AC79AD45-684C-48E7-BC2D-5CFC662735B4}" srcOrd="8" destOrd="0" presId="urn:microsoft.com/office/officeart/2005/8/layout/gear1"/>
    <dgm:cxn modelId="{68579346-F5A1-4B66-9340-850521148FA1}" type="presParOf" srcId="{1BA890DD-1D03-4F56-BB24-918A93C8726A}" destId="{D271CF61-8B3A-43DC-8AE5-2F0130B1E7D7}" srcOrd="9" destOrd="0" presId="urn:microsoft.com/office/officeart/2005/8/layout/gear1"/>
    <dgm:cxn modelId="{16C55A54-7D00-4B76-8083-83F89E4E7967}" type="presParOf" srcId="{1BA890DD-1D03-4F56-BB24-918A93C8726A}" destId="{C6E5A5A7-9907-41FA-B24A-D857A87BA2C9}" srcOrd="10" destOrd="0" presId="urn:microsoft.com/office/officeart/2005/8/layout/gear1"/>
    <dgm:cxn modelId="{A585259D-975B-402B-A3D1-7DFF10EE522E}" type="presParOf" srcId="{1BA890DD-1D03-4F56-BB24-918A93C8726A}" destId="{CFB93F2C-9DC2-48F7-ACA4-84BDA5300898}" srcOrd="11" destOrd="0" presId="urn:microsoft.com/office/officeart/2005/8/layout/gear1"/>
    <dgm:cxn modelId="{3843C49A-6682-4633-BDC1-CF2DF44AEFE3}" type="presParOf" srcId="{1BA890DD-1D03-4F56-BB24-918A93C8726A}" destId="{8ACA5C6B-1C8E-4363-998A-8EEADB4CB51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B71F8D-842E-4AD7-8D06-3283E9643B3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0"/>
      <dgm:spPr/>
    </dgm:pt>
    <dgm:pt modelId="{84403043-F466-45F7-93B2-E2D78A3F4933}">
      <dgm:prSet phldrT="[Текст]" phldr="1"/>
      <dgm:spPr/>
      <dgm:t>
        <a:bodyPr/>
        <a:lstStyle/>
        <a:p>
          <a:endParaRPr lang="ru-RU"/>
        </a:p>
      </dgm:t>
    </dgm:pt>
    <dgm:pt modelId="{7F0B34B3-75E0-41CA-9F43-79671DF9A222}" type="parTrans" cxnId="{21F6D234-A63E-4381-9A9E-70B48D0F2D6B}">
      <dgm:prSet/>
      <dgm:spPr/>
      <dgm:t>
        <a:bodyPr/>
        <a:lstStyle/>
        <a:p>
          <a:endParaRPr lang="ru-RU"/>
        </a:p>
      </dgm:t>
    </dgm:pt>
    <dgm:pt modelId="{D0471D96-354F-43EE-8DB5-5C214AB19BBD}" type="sibTrans" cxnId="{21F6D234-A63E-4381-9A9E-70B48D0F2D6B}">
      <dgm:prSet/>
      <dgm:spPr/>
      <dgm:t>
        <a:bodyPr/>
        <a:lstStyle/>
        <a:p>
          <a:endParaRPr lang="ru-RU"/>
        </a:p>
      </dgm:t>
    </dgm:pt>
    <dgm:pt modelId="{F5396546-7A65-4369-B704-5FA579F59597}">
      <dgm:prSet phldrT="[Текст]" phldr="1"/>
      <dgm:spPr/>
      <dgm:t>
        <a:bodyPr/>
        <a:lstStyle/>
        <a:p>
          <a:endParaRPr lang="ru-RU" dirty="0"/>
        </a:p>
      </dgm:t>
    </dgm:pt>
    <dgm:pt modelId="{8FDD9C97-B5E0-4E56-AFE9-3CD5043CAA60}" type="parTrans" cxnId="{F0265AFA-2FAF-415C-90BD-9D8AF3C23433}">
      <dgm:prSet/>
      <dgm:spPr/>
      <dgm:t>
        <a:bodyPr/>
        <a:lstStyle/>
        <a:p>
          <a:endParaRPr lang="ru-RU"/>
        </a:p>
      </dgm:t>
    </dgm:pt>
    <dgm:pt modelId="{9888FD8F-53E7-4ADE-A38A-33C1E5D7DB56}" type="sibTrans" cxnId="{F0265AFA-2FAF-415C-90BD-9D8AF3C23433}">
      <dgm:prSet/>
      <dgm:spPr/>
      <dgm:t>
        <a:bodyPr/>
        <a:lstStyle/>
        <a:p>
          <a:endParaRPr lang="ru-RU"/>
        </a:p>
      </dgm:t>
    </dgm:pt>
    <dgm:pt modelId="{1A23076A-73DC-4F1B-A84D-98EB086C9624}">
      <dgm:prSet phldrT="[Текст]" phldr="1"/>
      <dgm:spPr/>
      <dgm:t>
        <a:bodyPr/>
        <a:lstStyle/>
        <a:p>
          <a:endParaRPr lang="ru-RU"/>
        </a:p>
      </dgm:t>
    </dgm:pt>
    <dgm:pt modelId="{07E86495-F845-4759-9E96-F22B62D34AAB}" type="parTrans" cxnId="{9AED4EF4-CF2C-423C-A356-18438501C7E3}">
      <dgm:prSet/>
      <dgm:spPr/>
      <dgm:t>
        <a:bodyPr/>
        <a:lstStyle/>
        <a:p>
          <a:endParaRPr lang="ru-RU"/>
        </a:p>
      </dgm:t>
    </dgm:pt>
    <dgm:pt modelId="{77097DD0-8A50-4BAD-8658-9294CE010361}" type="sibTrans" cxnId="{9AED4EF4-CF2C-423C-A356-18438501C7E3}">
      <dgm:prSet/>
      <dgm:spPr/>
      <dgm:t>
        <a:bodyPr/>
        <a:lstStyle/>
        <a:p>
          <a:endParaRPr lang="ru-RU"/>
        </a:p>
      </dgm:t>
    </dgm:pt>
    <dgm:pt modelId="{1BA890DD-1D03-4F56-BB24-918A93C8726A}" type="pres">
      <dgm:prSet presAssocID="{2FB71F8D-842E-4AD7-8D06-3283E9643B3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82E4D6A-71AB-43A5-B339-7DFF10389ED1}" type="pres">
      <dgm:prSet presAssocID="{84403043-F466-45F7-93B2-E2D78A3F4933}" presName="gear1" presStyleLbl="node1" presStyleIdx="0" presStyleCnt="3">
        <dgm:presLayoutVars>
          <dgm:chMax val="1"/>
          <dgm:bulletEnabled val="1"/>
        </dgm:presLayoutVars>
      </dgm:prSet>
      <dgm:spPr/>
    </dgm:pt>
    <dgm:pt modelId="{1A3AC158-A9D2-4CF6-845C-DC6C2E6B7C3E}" type="pres">
      <dgm:prSet presAssocID="{84403043-F466-45F7-93B2-E2D78A3F4933}" presName="gear1srcNode" presStyleLbl="node1" presStyleIdx="0" presStyleCnt="3"/>
      <dgm:spPr/>
    </dgm:pt>
    <dgm:pt modelId="{B2798000-6447-4817-8983-C4A8EF2E7F23}" type="pres">
      <dgm:prSet presAssocID="{84403043-F466-45F7-93B2-E2D78A3F4933}" presName="gear1dstNode" presStyleLbl="node1" presStyleIdx="0" presStyleCnt="3"/>
      <dgm:spPr/>
    </dgm:pt>
    <dgm:pt modelId="{85C66A56-A09B-45D5-A83C-3077D111F132}" type="pres">
      <dgm:prSet presAssocID="{F5396546-7A65-4369-B704-5FA579F59597}" presName="gear2" presStyleLbl="node1" presStyleIdx="1" presStyleCnt="3">
        <dgm:presLayoutVars>
          <dgm:chMax val="1"/>
          <dgm:bulletEnabled val="1"/>
        </dgm:presLayoutVars>
      </dgm:prSet>
      <dgm:spPr/>
    </dgm:pt>
    <dgm:pt modelId="{0E4DC18F-C603-40BA-A6FA-FFA26359975B}" type="pres">
      <dgm:prSet presAssocID="{F5396546-7A65-4369-B704-5FA579F59597}" presName="gear2srcNode" presStyleLbl="node1" presStyleIdx="1" presStyleCnt="3"/>
      <dgm:spPr/>
    </dgm:pt>
    <dgm:pt modelId="{FCB10C42-647D-475E-BC29-675796007603}" type="pres">
      <dgm:prSet presAssocID="{F5396546-7A65-4369-B704-5FA579F59597}" presName="gear2dstNode" presStyleLbl="node1" presStyleIdx="1" presStyleCnt="3"/>
      <dgm:spPr/>
    </dgm:pt>
    <dgm:pt modelId="{5E5BC3E5-46A8-4685-8D54-0F84EF2691B1}" type="pres">
      <dgm:prSet presAssocID="{1A23076A-73DC-4F1B-A84D-98EB086C9624}" presName="gear3" presStyleLbl="node1" presStyleIdx="2" presStyleCnt="3"/>
      <dgm:spPr/>
    </dgm:pt>
    <dgm:pt modelId="{8661AE4A-955D-4914-8C43-00901726CEB8}" type="pres">
      <dgm:prSet presAssocID="{1A23076A-73DC-4F1B-A84D-98EB086C962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C79AD45-684C-48E7-BC2D-5CFC662735B4}" type="pres">
      <dgm:prSet presAssocID="{1A23076A-73DC-4F1B-A84D-98EB086C9624}" presName="gear3srcNode" presStyleLbl="node1" presStyleIdx="2" presStyleCnt="3"/>
      <dgm:spPr/>
    </dgm:pt>
    <dgm:pt modelId="{D271CF61-8B3A-43DC-8AE5-2F0130B1E7D7}" type="pres">
      <dgm:prSet presAssocID="{1A23076A-73DC-4F1B-A84D-98EB086C9624}" presName="gear3dstNode" presStyleLbl="node1" presStyleIdx="2" presStyleCnt="3"/>
      <dgm:spPr/>
    </dgm:pt>
    <dgm:pt modelId="{C6E5A5A7-9907-41FA-B24A-D857A87BA2C9}" type="pres">
      <dgm:prSet presAssocID="{D0471D96-354F-43EE-8DB5-5C214AB19BBD}" presName="connector1" presStyleLbl="sibTrans2D1" presStyleIdx="0" presStyleCnt="3"/>
      <dgm:spPr/>
    </dgm:pt>
    <dgm:pt modelId="{CFB93F2C-9DC2-48F7-ACA4-84BDA5300898}" type="pres">
      <dgm:prSet presAssocID="{9888FD8F-53E7-4ADE-A38A-33C1E5D7DB56}" presName="connector2" presStyleLbl="sibTrans2D1" presStyleIdx="1" presStyleCnt="3"/>
      <dgm:spPr/>
    </dgm:pt>
    <dgm:pt modelId="{8ACA5C6B-1C8E-4363-998A-8EEADB4CB517}" type="pres">
      <dgm:prSet presAssocID="{77097DD0-8A50-4BAD-8658-9294CE010361}" presName="connector3" presStyleLbl="sibTrans2D1" presStyleIdx="2" presStyleCnt="3"/>
      <dgm:spPr/>
    </dgm:pt>
  </dgm:ptLst>
  <dgm:cxnLst>
    <dgm:cxn modelId="{E1456E03-0FCF-4827-8948-429B0B9E4ECA}" type="presOf" srcId="{84403043-F466-45F7-93B2-E2D78A3F4933}" destId="{B2798000-6447-4817-8983-C4A8EF2E7F23}" srcOrd="2" destOrd="0" presId="urn:microsoft.com/office/officeart/2005/8/layout/gear1"/>
    <dgm:cxn modelId="{1FE9550F-F287-47E3-8302-244707671B59}" type="presOf" srcId="{1A23076A-73DC-4F1B-A84D-98EB086C9624}" destId="{5E5BC3E5-46A8-4685-8D54-0F84EF2691B1}" srcOrd="0" destOrd="0" presId="urn:microsoft.com/office/officeart/2005/8/layout/gear1"/>
    <dgm:cxn modelId="{C1F7BC1F-A988-424C-A053-1E2626108227}" type="presOf" srcId="{9888FD8F-53E7-4ADE-A38A-33C1E5D7DB56}" destId="{CFB93F2C-9DC2-48F7-ACA4-84BDA5300898}" srcOrd="0" destOrd="0" presId="urn:microsoft.com/office/officeart/2005/8/layout/gear1"/>
    <dgm:cxn modelId="{02626324-54BD-49BC-9686-8CBDFE120559}" type="presOf" srcId="{1A23076A-73DC-4F1B-A84D-98EB086C9624}" destId="{AC79AD45-684C-48E7-BC2D-5CFC662735B4}" srcOrd="2" destOrd="0" presId="urn:microsoft.com/office/officeart/2005/8/layout/gear1"/>
    <dgm:cxn modelId="{A932FB28-4298-478A-BED8-D6B50FB2C3F4}" type="presOf" srcId="{F5396546-7A65-4369-B704-5FA579F59597}" destId="{85C66A56-A09B-45D5-A83C-3077D111F132}" srcOrd="0" destOrd="0" presId="urn:microsoft.com/office/officeart/2005/8/layout/gear1"/>
    <dgm:cxn modelId="{21F6D234-A63E-4381-9A9E-70B48D0F2D6B}" srcId="{2FB71F8D-842E-4AD7-8D06-3283E9643B33}" destId="{84403043-F466-45F7-93B2-E2D78A3F4933}" srcOrd="0" destOrd="0" parTransId="{7F0B34B3-75E0-41CA-9F43-79671DF9A222}" sibTransId="{D0471D96-354F-43EE-8DB5-5C214AB19BBD}"/>
    <dgm:cxn modelId="{EA24D853-60CC-440E-9AD1-0EF94F29BE30}" type="presOf" srcId="{1A23076A-73DC-4F1B-A84D-98EB086C9624}" destId="{D271CF61-8B3A-43DC-8AE5-2F0130B1E7D7}" srcOrd="3" destOrd="0" presId="urn:microsoft.com/office/officeart/2005/8/layout/gear1"/>
    <dgm:cxn modelId="{80618C79-562D-4BC5-AE68-AFA3CE0818D3}" type="presOf" srcId="{F5396546-7A65-4369-B704-5FA579F59597}" destId="{FCB10C42-647D-475E-BC29-675796007603}" srcOrd="2" destOrd="0" presId="urn:microsoft.com/office/officeart/2005/8/layout/gear1"/>
    <dgm:cxn modelId="{32FC2B9E-6110-4881-94D0-8126653A5EDA}" type="presOf" srcId="{F5396546-7A65-4369-B704-5FA579F59597}" destId="{0E4DC18F-C603-40BA-A6FA-FFA26359975B}" srcOrd="1" destOrd="0" presId="urn:microsoft.com/office/officeart/2005/8/layout/gear1"/>
    <dgm:cxn modelId="{4D40F79F-E012-4E66-B60A-DB1CADEE8B56}" type="presOf" srcId="{77097DD0-8A50-4BAD-8658-9294CE010361}" destId="{8ACA5C6B-1C8E-4363-998A-8EEADB4CB517}" srcOrd="0" destOrd="0" presId="urn:microsoft.com/office/officeart/2005/8/layout/gear1"/>
    <dgm:cxn modelId="{519423AE-889F-4668-AFC9-5F817EDAFEB8}" type="presOf" srcId="{84403043-F466-45F7-93B2-E2D78A3F4933}" destId="{F82E4D6A-71AB-43A5-B339-7DFF10389ED1}" srcOrd="0" destOrd="0" presId="urn:microsoft.com/office/officeart/2005/8/layout/gear1"/>
    <dgm:cxn modelId="{EFB760B4-B962-4C13-AF83-20938CD84663}" type="presOf" srcId="{2FB71F8D-842E-4AD7-8D06-3283E9643B33}" destId="{1BA890DD-1D03-4F56-BB24-918A93C8726A}" srcOrd="0" destOrd="0" presId="urn:microsoft.com/office/officeart/2005/8/layout/gear1"/>
    <dgm:cxn modelId="{1EB948C2-663F-44E2-8102-578F1A2FB875}" type="presOf" srcId="{D0471D96-354F-43EE-8DB5-5C214AB19BBD}" destId="{C6E5A5A7-9907-41FA-B24A-D857A87BA2C9}" srcOrd="0" destOrd="0" presId="urn:microsoft.com/office/officeart/2005/8/layout/gear1"/>
    <dgm:cxn modelId="{D32827D5-1BE2-4757-89C2-3EB948C54D38}" type="presOf" srcId="{84403043-F466-45F7-93B2-E2D78A3F4933}" destId="{1A3AC158-A9D2-4CF6-845C-DC6C2E6B7C3E}" srcOrd="1" destOrd="0" presId="urn:microsoft.com/office/officeart/2005/8/layout/gear1"/>
    <dgm:cxn modelId="{E05F77F2-C70D-4987-90DF-4D11D59C951C}" type="presOf" srcId="{1A23076A-73DC-4F1B-A84D-98EB086C9624}" destId="{8661AE4A-955D-4914-8C43-00901726CEB8}" srcOrd="1" destOrd="0" presId="urn:microsoft.com/office/officeart/2005/8/layout/gear1"/>
    <dgm:cxn modelId="{9AED4EF4-CF2C-423C-A356-18438501C7E3}" srcId="{2FB71F8D-842E-4AD7-8D06-3283E9643B33}" destId="{1A23076A-73DC-4F1B-A84D-98EB086C9624}" srcOrd="2" destOrd="0" parTransId="{07E86495-F845-4759-9E96-F22B62D34AAB}" sibTransId="{77097DD0-8A50-4BAD-8658-9294CE010361}"/>
    <dgm:cxn modelId="{F0265AFA-2FAF-415C-90BD-9D8AF3C23433}" srcId="{2FB71F8D-842E-4AD7-8D06-3283E9643B33}" destId="{F5396546-7A65-4369-B704-5FA579F59597}" srcOrd="1" destOrd="0" parTransId="{8FDD9C97-B5E0-4E56-AFE9-3CD5043CAA60}" sibTransId="{9888FD8F-53E7-4ADE-A38A-33C1E5D7DB56}"/>
    <dgm:cxn modelId="{0E4C399E-FEB8-49B4-AC8F-8C715C141516}" type="presParOf" srcId="{1BA890DD-1D03-4F56-BB24-918A93C8726A}" destId="{F82E4D6A-71AB-43A5-B339-7DFF10389ED1}" srcOrd="0" destOrd="0" presId="urn:microsoft.com/office/officeart/2005/8/layout/gear1"/>
    <dgm:cxn modelId="{E32027A8-459E-4ECE-9185-3D08C5AC38CD}" type="presParOf" srcId="{1BA890DD-1D03-4F56-BB24-918A93C8726A}" destId="{1A3AC158-A9D2-4CF6-845C-DC6C2E6B7C3E}" srcOrd="1" destOrd="0" presId="urn:microsoft.com/office/officeart/2005/8/layout/gear1"/>
    <dgm:cxn modelId="{020767F4-CE70-42A7-8E92-B9C19CE298E5}" type="presParOf" srcId="{1BA890DD-1D03-4F56-BB24-918A93C8726A}" destId="{B2798000-6447-4817-8983-C4A8EF2E7F23}" srcOrd="2" destOrd="0" presId="urn:microsoft.com/office/officeart/2005/8/layout/gear1"/>
    <dgm:cxn modelId="{12BA6C2C-14F6-459A-9065-94AD56B20025}" type="presParOf" srcId="{1BA890DD-1D03-4F56-BB24-918A93C8726A}" destId="{85C66A56-A09B-45D5-A83C-3077D111F132}" srcOrd="3" destOrd="0" presId="urn:microsoft.com/office/officeart/2005/8/layout/gear1"/>
    <dgm:cxn modelId="{7D5E7BA2-A2F8-4927-B5FF-B80DE4C8C532}" type="presParOf" srcId="{1BA890DD-1D03-4F56-BB24-918A93C8726A}" destId="{0E4DC18F-C603-40BA-A6FA-FFA26359975B}" srcOrd="4" destOrd="0" presId="urn:microsoft.com/office/officeart/2005/8/layout/gear1"/>
    <dgm:cxn modelId="{38C087BA-942A-434D-BCB9-C7EEC60E6A7E}" type="presParOf" srcId="{1BA890DD-1D03-4F56-BB24-918A93C8726A}" destId="{FCB10C42-647D-475E-BC29-675796007603}" srcOrd="5" destOrd="0" presId="urn:microsoft.com/office/officeart/2005/8/layout/gear1"/>
    <dgm:cxn modelId="{FD835282-4033-4524-890B-8EB326CA9ED1}" type="presParOf" srcId="{1BA890DD-1D03-4F56-BB24-918A93C8726A}" destId="{5E5BC3E5-46A8-4685-8D54-0F84EF2691B1}" srcOrd="6" destOrd="0" presId="urn:microsoft.com/office/officeart/2005/8/layout/gear1"/>
    <dgm:cxn modelId="{5BF613A7-830C-409A-84E1-C9176FFCF1B4}" type="presParOf" srcId="{1BA890DD-1D03-4F56-BB24-918A93C8726A}" destId="{8661AE4A-955D-4914-8C43-00901726CEB8}" srcOrd="7" destOrd="0" presId="urn:microsoft.com/office/officeart/2005/8/layout/gear1"/>
    <dgm:cxn modelId="{EA02E7CE-1FA4-40AE-86A4-338C089F2864}" type="presParOf" srcId="{1BA890DD-1D03-4F56-BB24-918A93C8726A}" destId="{AC79AD45-684C-48E7-BC2D-5CFC662735B4}" srcOrd="8" destOrd="0" presId="urn:microsoft.com/office/officeart/2005/8/layout/gear1"/>
    <dgm:cxn modelId="{30A94DFC-7E26-4EC4-BF19-7C2C8283CAE9}" type="presParOf" srcId="{1BA890DD-1D03-4F56-BB24-918A93C8726A}" destId="{D271CF61-8B3A-43DC-8AE5-2F0130B1E7D7}" srcOrd="9" destOrd="0" presId="urn:microsoft.com/office/officeart/2005/8/layout/gear1"/>
    <dgm:cxn modelId="{2C2D5C77-2E0A-46DA-8041-8A27E2CB2812}" type="presParOf" srcId="{1BA890DD-1D03-4F56-BB24-918A93C8726A}" destId="{C6E5A5A7-9907-41FA-B24A-D857A87BA2C9}" srcOrd="10" destOrd="0" presId="urn:microsoft.com/office/officeart/2005/8/layout/gear1"/>
    <dgm:cxn modelId="{DD227969-3237-4378-B83B-0882F2A53A69}" type="presParOf" srcId="{1BA890DD-1D03-4F56-BB24-918A93C8726A}" destId="{CFB93F2C-9DC2-48F7-ACA4-84BDA5300898}" srcOrd="11" destOrd="0" presId="urn:microsoft.com/office/officeart/2005/8/layout/gear1"/>
    <dgm:cxn modelId="{CB3A7F74-C4B9-4E68-9817-45C16C7AE826}" type="presParOf" srcId="{1BA890DD-1D03-4F56-BB24-918A93C8726A}" destId="{8ACA5C6B-1C8E-4363-998A-8EEADB4CB51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B71F8D-842E-4AD7-8D06-3283E9643B3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0"/>
      <dgm:spPr/>
    </dgm:pt>
    <dgm:pt modelId="{84403043-F466-45F7-93B2-E2D78A3F4933}">
      <dgm:prSet phldrT="[Текст]" phldr="1"/>
      <dgm:spPr/>
      <dgm:t>
        <a:bodyPr/>
        <a:lstStyle/>
        <a:p>
          <a:endParaRPr lang="ru-RU"/>
        </a:p>
      </dgm:t>
    </dgm:pt>
    <dgm:pt modelId="{7F0B34B3-75E0-41CA-9F43-79671DF9A222}" type="parTrans" cxnId="{21F6D234-A63E-4381-9A9E-70B48D0F2D6B}">
      <dgm:prSet/>
      <dgm:spPr/>
      <dgm:t>
        <a:bodyPr/>
        <a:lstStyle/>
        <a:p>
          <a:endParaRPr lang="ru-RU"/>
        </a:p>
      </dgm:t>
    </dgm:pt>
    <dgm:pt modelId="{D0471D96-354F-43EE-8DB5-5C214AB19BBD}" type="sibTrans" cxnId="{21F6D234-A63E-4381-9A9E-70B48D0F2D6B}">
      <dgm:prSet/>
      <dgm:spPr/>
      <dgm:t>
        <a:bodyPr/>
        <a:lstStyle/>
        <a:p>
          <a:endParaRPr lang="ru-RU"/>
        </a:p>
      </dgm:t>
    </dgm:pt>
    <dgm:pt modelId="{F5396546-7A65-4369-B704-5FA579F59597}">
      <dgm:prSet phldrT="[Текст]" phldr="1"/>
      <dgm:spPr/>
      <dgm:t>
        <a:bodyPr/>
        <a:lstStyle/>
        <a:p>
          <a:endParaRPr lang="ru-RU" dirty="0"/>
        </a:p>
      </dgm:t>
    </dgm:pt>
    <dgm:pt modelId="{8FDD9C97-B5E0-4E56-AFE9-3CD5043CAA60}" type="parTrans" cxnId="{F0265AFA-2FAF-415C-90BD-9D8AF3C23433}">
      <dgm:prSet/>
      <dgm:spPr/>
      <dgm:t>
        <a:bodyPr/>
        <a:lstStyle/>
        <a:p>
          <a:endParaRPr lang="ru-RU"/>
        </a:p>
      </dgm:t>
    </dgm:pt>
    <dgm:pt modelId="{9888FD8F-53E7-4ADE-A38A-33C1E5D7DB56}" type="sibTrans" cxnId="{F0265AFA-2FAF-415C-90BD-9D8AF3C23433}">
      <dgm:prSet/>
      <dgm:spPr/>
      <dgm:t>
        <a:bodyPr/>
        <a:lstStyle/>
        <a:p>
          <a:endParaRPr lang="ru-RU"/>
        </a:p>
      </dgm:t>
    </dgm:pt>
    <dgm:pt modelId="{1A23076A-73DC-4F1B-A84D-98EB086C9624}">
      <dgm:prSet phldrT="[Текст]" phldr="1"/>
      <dgm:spPr/>
      <dgm:t>
        <a:bodyPr/>
        <a:lstStyle/>
        <a:p>
          <a:endParaRPr lang="ru-RU"/>
        </a:p>
      </dgm:t>
    </dgm:pt>
    <dgm:pt modelId="{07E86495-F845-4759-9E96-F22B62D34AAB}" type="parTrans" cxnId="{9AED4EF4-CF2C-423C-A356-18438501C7E3}">
      <dgm:prSet/>
      <dgm:spPr/>
      <dgm:t>
        <a:bodyPr/>
        <a:lstStyle/>
        <a:p>
          <a:endParaRPr lang="ru-RU"/>
        </a:p>
      </dgm:t>
    </dgm:pt>
    <dgm:pt modelId="{77097DD0-8A50-4BAD-8658-9294CE010361}" type="sibTrans" cxnId="{9AED4EF4-CF2C-423C-A356-18438501C7E3}">
      <dgm:prSet/>
      <dgm:spPr/>
      <dgm:t>
        <a:bodyPr/>
        <a:lstStyle/>
        <a:p>
          <a:endParaRPr lang="ru-RU"/>
        </a:p>
      </dgm:t>
    </dgm:pt>
    <dgm:pt modelId="{1BA890DD-1D03-4F56-BB24-918A93C8726A}" type="pres">
      <dgm:prSet presAssocID="{2FB71F8D-842E-4AD7-8D06-3283E9643B3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82E4D6A-71AB-43A5-B339-7DFF10389ED1}" type="pres">
      <dgm:prSet presAssocID="{84403043-F466-45F7-93B2-E2D78A3F4933}" presName="gear1" presStyleLbl="node1" presStyleIdx="0" presStyleCnt="3">
        <dgm:presLayoutVars>
          <dgm:chMax val="1"/>
          <dgm:bulletEnabled val="1"/>
        </dgm:presLayoutVars>
      </dgm:prSet>
      <dgm:spPr/>
    </dgm:pt>
    <dgm:pt modelId="{1A3AC158-A9D2-4CF6-845C-DC6C2E6B7C3E}" type="pres">
      <dgm:prSet presAssocID="{84403043-F466-45F7-93B2-E2D78A3F4933}" presName="gear1srcNode" presStyleLbl="node1" presStyleIdx="0" presStyleCnt="3"/>
      <dgm:spPr/>
    </dgm:pt>
    <dgm:pt modelId="{B2798000-6447-4817-8983-C4A8EF2E7F23}" type="pres">
      <dgm:prSet presAssocID="{84403043-F466-45F7-93B2-E2D78A3F4933}" presName="gear1dstNode" presStyleLbl="node1" presStyleIdx="0" presStyleCnt="3"/>
      <dgm:spPr/>
    </dgm:pt>
    <dgm:pt modelId="{85C66A56-A09B-45D5-A83C-3077D111F132}" type="pres">
      <dgm:prSet presAssocID="{F5396546-7A65-4369-B704-5FA579F59597}" presName="gear2" presStyleLbl="node1" presStyleIdx="1" presStyleCnt="3">
        <dgm:presLayoutVars>
          <dgm:chMax val="1"/>
          <dgm:bulletEnabled val="1"/>
        </dgm:presLayoutVars>
      </dgm:prSet>
      <dgm:spPr/>
    </dgm:pt>
    <dgm:pt modelId="{0E4DC18F-C603-40BA-A6FA-FFA26359975B}" type="pres">
      <dgm:prSet presAssocID="{F5396546-7A65-4369-B704-5FA579F59597}" presName="gear2srcNode" presStyleLbl="node1" presStyleIdx="1" presStyleCnt="3"/>
      <dgm:spPr/>
    </dgm:pt>
    <dgm:pt modelId="{FCB10C42-647D-475E-BC29-675796007603}" type="pres">
      <dgm:prSet presAssocID="{F5396546-7A65-4369-B704-5FA579F59597}" presName="gear2dstNode" presStyleLbl="node1" presStyleIdx="1" presStyleCnt="3"/>
      <dgm:spPr/>
    </dgm:pt>
    <dgm:pt modelId="{5E5BC3E5-46A8-4685-8D54-0F84EF2691B1}" type="pres">
      <dgm:prSet presAssocID="{1A23076A-73DC-4F1B-A84D-98EB086C9624}" presName="gear3" presStyleLbl="node1" presStyleIdx="2" presStyleCnt="3"/>
      <dgm:spPr/>
    </dgm:pt>
    <dgm:pt modelId="{8661AE4A-955D-4914-8C43-00901726CEB8}" type="pres">
      <dgm:prSet presAssocID="{1A23076A-73DC-4F1B-A84D-98EB086C962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C79AD45-684C-48E7-BC2D-5CFC662735B4}" type="pres">
      <dgm:prSet presAssocID="{1A23076A-73DC-4F1B-A84D-98EB086C9624}" presName="gear3srcNode" presStyleLbl="node1" presStyleIdx="2" presStyleCnt="3"/>
      <dgm:spPr/>
    </dgm:pt>
    <dgm:pt modelId="{D271CF61-8B3A-43DC-8AE5-2F0130B1E7D7}" type="pres">
      <dgm:prSet presAssocID="{1A23076A-73DC-4F1B-A84D-98EB086C9624}" presName="gear3dstNode" presStyleLbl="node1" presStyleIdx="2" presStyleCnt="3"/>
      <dgm:spPr/>
    </dgm:pt>
    <dgm:pt modelId="{C6E5A5A7-9907-41FA-B24A-D857A87BA2C9}" type="pres">
      <dgm:prSet presAssocID="{D0471D96-354F-43EE-8DB5-5C214AB19BBD}" presName="connector1" presStyleLbl="sibTrans2D1" presStyleIdx="0" presStyleCnt="3"/>
      <dgm:spPr/>
    </dgm:pt>
    <dgm:pt modelId="{CFB93F2C-9DC2-48F7-ACA4-84BDA5300898}" type="pres">
      <dgm:prSet presAssocID="{9888FD8F-53E7-4ADE-A38A-33C1E5D7DB56}" presName="connector2" presStyleLbl="sibTrans2D1" presStyleIdx="1" presStyleCnt="3"/>
      <dgm:spPr/>
    </dgm:pt>
    <dgm:pt modelId="{8ACA5C6B-1C8E-4363-998A-8EEADB4CB517}" type="pres">
      <dgm:prSet presAssocID="{77097DD0-8A50-4BAD-8658-9294CE010361}" presName="connector3" presStyleLbl="sibTrans2D1" presStyleIdx="2" presStyleCnt="3"/>
      <dgm:spPr/>
    </dgm:pt>
  </dgm:ptLst>
  <dgm:cxnLst>
    <dgm:cxn modelId="{1722D501-EC0D-4EB2-9792-D5209059F24A}" type="presOf" srcId="{1A23076A-73DC-4F1B-A84D-98EB086C9624}" destId="{8661AE4A-955D-4914-8C43-00901726CEB8}" srcOrd="1" destOrd="0" presId="urn:microsoft.com/office/officeart/2005/8/layout/gear1"/>
    <dgm:cxn modelId="{A05F1303-0981-4851-82BD-424048CA2119}" type="presOf" srcId="{9888FD8F-53E7-4ADE-A38A-33C1E5D7DB56}" destId="{CFB93F2C-9DC2-48F7-ACA4-84BDA5300898}" srcOrd="0" destOrd="0" presId="urn:microsoft.com/office/officeart/2005/8/layout/gear1"/>
    <dgm:cxn modelId="{C265AE0E-CA6D-4682-A3D2-2AC925C4ABC1}" type="presOf" srcId="{84403043-F466-45F7-93B2-E2D78A3F4933}" destId="{1A3AC158-A9D2-4CF6-845C-DC6C2E6B7C3E}" srcOrd="1" destOrd="0" presId="urn:microsoft.com/office/officeart/2005/8/layout/gear1"/>
    <dgm:cxn modelId="{4930F317-73FE-4D2F-BA06-88A91A054662}" type="presOf" srcId="{F5396546-7A65-4369-B704-5FA579F59597}" destId="{0E4DC18F-C603-40BA-A6FA-FFA26359975B}" srcOrd="1" destOrd="0" presId="urn:microsoft.com/office/officeart/2005/8/layout/gear1"/>
    <dgm:cxn modelId="{273BED22-8609-44CB-B805-373113F576D8}" type="presOf" srcId="{F5396546-7A65-4369-B704-5FA579F59597}" destId="{85C66A56-A09B-45D5-A83C-3077D111F132}" srcOrd="0" destOrd="0" presId="urn:microsoft.com/office/officeart/2005/8/layout/gear1"/>
    <dgm:cxn modelId="{8170462F-06D6-4365-AEA0-CA2142175AB5}" type="presOf" srcId="{F5396546-7A65-4369-B704-5FA579F59597}" destId="{FCB10C42-647D-475E-BC29-675796007603}" srcOrd="2" destOrd="0" presId="urn:microsoft.com/office/officeart/2005/8/layout/gear1"/>
    <dgm:cxn modelId="{E911C32F-5C5B-4758-B66D-5294DAAF9CD7}" type="presOf" srcId="{1A23076A-73DC-4F1B-A84D-98EB086C9624}" destId="{AC79AD45-684C-48E7-BC2D-5CFC662735B4}" srcOrd="2" destOrd="0" presId="urn:microsoft.com/office/officeart/2005/8/layout/gear1"/>
    <dgm:cxn modelId="{21F6D234-A63E-4381-9A9E-70B48D0F2D6B}" srcId="{2FB71F8D-842E-4AD7-8D06-3283E9643B33}" destId="{84403043-F466-45F7-93B2-E2D78A3F4933}" srcOrd="0" destOrd="0" parTransId="{7F0B34B3-75E0-41CA-9F43-79671DF9A222}" sibTransId="{D0471D96-354F-43EE-8DB5-5C214AB19BBD}"/>
    <dgm:cxn modelId="{F85E6A83-0E50-45C6-92EA-2CE11EF93489}" type="presOf" srcId="{2FB71F8D-842E-4AD7-8D06-3283E9643B33}" destId="{1BA890DD-1D03-4F56-BB24-918A93C8726A}" srcOrd="0" destOrd="0" presId="urn:microsoft.com/office/officeart/2005/8/layout/gear1"/>
    <dgm:cxn modelId="{5AEF7392-1123-4C7B-9E05-F4E3F93ECC2F}" type="presOf" srcId="{1A23076A-73DC-4F1B-A84D-98EB086C9624}" destId="{D271CF61-8B3A-43DC-8AE5-2F0130B1E7D7}" srcOrd="3" destOrd="0" presId="urn:microsoft.com/office/officeart/2005/8/layout/gear1"/>
    <dgm:cxn modelId="{18B598A2-A3C1-4058-8962-2850E04EDE62}" type="presOf" srcId="{84403043-F466-45F7-93B2-E2D78A3F4933}" destId="{F82E4D6A-71AB-43A5-B339-7DFF10389ED1}" srcOrd="0" destOrd="0" presId="urn:microsoft.com/office/officeart/2005/8/layout/gear1"/>
    <dgm:cxn modelId="{7919BCAC-58D5-491A-9F4C-5D66E9887D0A}" type="presOf" srcId="{84403043-F466-45F7-93B2-E2D78A3F4933}" destId="{B2798000-6447-4817-8983-C4A8EF2E7F23}" srcOrd="2" destOrd="0" presId="urn:microsoft.com/office/officeart/2005/8/layout/gear1"/>
    <dgm:cxn modelId="{BCE861D4-2794-4A5F-BB28-05E524B66670}" type="presOf" srcId="{1A23076A-73DC-4F1B-A84D-98EB086C9624}" destId="{5E5BC3E5-46A8-4685-8D54-0F84EF2691B1}" srcOrd="0" destOrd="0" presId="urn:microsoft.com/office/officeart/2005/8/layout/gear1"/>
    <dgm:cxn modelId="{258745E6-EAAF-4C46-A59C-FCE48E114317}" type="presOf" srcId="{77097DD0-8A50-4BAD-8658-9294CE010361}" destId="{8ACA5C6B-1C8E-4363-998A-8EEADB4CB517}" srcOrd="0" destOrd="0" presId="urn:microsoft.com/office/officeart/2005/8/layout/gear1"/>
    <dgm:cxn modelId="{9AED4EF4-CF2C-423C-A356-18438501C7E3}" srcId="{2FB71F8D-842E-4AD7-8D06-3283E9643B33}" destId="{1A23076A-73DC-4F1B-A84D-98EB086C9624}" srcOrd="2" destOrd="0" parTransId="{07E86495-F845-4759-9E96-F22B62D34AAB}" sibTransId="{77097DD0-8A50-4BAD-8658-9294CE010361}"/>
    <dgm:cxn modelId="{F0265AFA-2FAF-415C-90BD-9D8AF3C23433}" srcId="{2FB71F8D-842E-4AD7-8D06-3283E9643B33}" destId="{F5396546-7A65-4369-B704-5FA579F59597}" srcOrd="1" destOrd="0" parTransId="{8FDD9C97-B5E0-4E56-AFE9-3CD5043CAA60}" sibTransId="{9888FD8F-53E7-4ADE-A38A-33C1E5D7DB56}"/>
    <dgm:cxn modelId="{06E880FB-8542-4615-B0A6-946A25F7D275}" type="presOf" srcId="{D0471D96-354F-43EE-8DB5-5C214AB19BBD}" destId="{C6E5A5A7-9907-41FA-B24A-D857A87BA2C9}" srcOrd="0" destOrd="0" presId="urn:microsoft.com/office/officeart/2005/8/layout/gear1"/>
    <dgm:cxn modelId="{B311F9B3-8385-401C-B4E7-C2160C98D7AD}" type="presParOf" srcId="{1BA890DD-1D03-4F56-BB24-918A93C8726A}" destId="{F82E4D6A-71AB-43A5-B339-7DFF10389ED1}" srcOrd="0" destOrd="0" presId="urn:microsoft.com/office/officeart/2005/8/layout/gear1"/>
    <dgm:cxn modelId="{C4010765-8E3A-49E9-BBC9-4BAF54C67D40}" type="presParOf" srcId="{1BA890DD-1D03-4F56-BB24-918A93C8726A}" destId="{1A3AC158-A9D2-4CF6-845C-DC6C2E6B7C3E}" srcOrd="1" destOrd="0" presId="urn:microsoft.com/office/officeart/2005/8/layout/gear1"/>
    <dgm:cxn modelId="{40A98BA6-5DCF-4020-B9D4-9B86A3ACCCF5}" type="presParOf" srcId="{1BA890DD-1D03-4F56-BB24-918A93C8726A}" destId="{B2798000-6447-4817-8983-C4A8EF2E7F23}" srcOrd="2" destOrd="0" presId="urn:microsoft.com/office/officeart/2005/8/layout/gear1"/>
    <dgm:cxn modelId="{50043CE9-C2C0-4F4D-AA37-A76735F833EC}" type="presParOf" srcId="{1BA890DD-1D03-4F56-BB24-918A93C8726A}" destId="{85C66A56-A09B-45D5-A83C-3077D111F132}" srcOrd="3" destOrd="0" presId="urn:microsoft.com/office/officeart/2005/8/layout/gear1"/>
    <dgm:cxn modelId="{103C68B1-B774-47D1-AD0E-94147A2DBB8A}" type="presParOf" srcId="{1BA890DD-1D03-4F56-BB24-918A93C8726A}" destId="{0E4DC18F-C603-40BA-A6FA-FFA26359975B}" srcOrd="4" destOrd="0" presId="urn:microsoft.com/office/officeart/2005/8/layout/gear1"/>
    <dgm:cxn modelId="{B58399DD-E470-4DF8-BE6C-D589EF30AC01}" type="presParOf" srcId="{1BA890DD-1D03-4F56-BB24-918A93C8726A}" destId="{FCB10C42-647D-475E-BC29-675796007603}" srcOrd="5" destOrd="0" presId="urn:microsoft.com/office/officeart/2005/8/layout/gear1"/>
    <dgm:cxn modelId="{35E06788-A6D0-4EA7-80A9-2DA57EE61F71}" type="presParOf" srcId="{1BA890DD-1D03-4F56-BB24-918A93C8726A}" destId="{5E5BC3E5-46A8-4685-8D54-0F84EF2691B1}" srcOrd="6" destOrd="0" presId="urn:microsoft.com/office/officeart/2005/8/layout/gear1"/>
    <dgm:cxn modelId="{0C008E99-D7FC-4E17-A080-4989E7AF9547}" type="presParOf" srcId="{1BA890DD-1D03-4F56-BB24-918A93C8726A}" destId="{8661AE4A-955D-4914-8C43-00901726CEB8}" srcOrd="7" destOrd="0" presId="urn:microsoft.com/office/officeart/2005/8/layout/gear1"/>
    <dgm:cxn modelId="{2F0438F7-B244-4769-90E9-F208B01DF338}" type="presParOf" srcId="{1BA890DD-1D03-4F56-BB24-918A93C8726A}" destId="{AC79AD45-684C-48E7-BC2D-5CFC662735B4}" srcOrd="8" destOrd="0" presId="urn:microsoft.com/office/officeart/2005/8/layout/gear1"/>
    <dgm:cxn modelId="{81DC8691-819D-4A39-A06B-C30BB47BD6AD}" type="presParOf" srcId="{1BA890DD-1D03-4F56-BB24-918A93C8726A}" destId="{D271CF61-8B3A-43DC-8AE5-2F0130B1E7D7}" srcOrd="9" destOrd="0" presId="urn:microsoft.com/office/officeart/2005/8/layout/gear1"/>
    <dgm:cxn modelId="{95799A07-632D-44B4-BA31-87D07C6E3D47}" type="presParOf" srcId="{1BA890DD-1D03-4F56-BB24-918A93C8726A}" destId="{C6E5A5A7-9907-41FA-B24A-D857A87BA2C9}" srcOrd="10" destOrd="0" presId="urn:microsoft.com/office/officeart/2005/8/layout/gear1"/>
    <dgm:cxn modelId="{6129FFEA-6276-430D-922D-E177644204AD}" type="presParOf" srcId="{1BA890DD-1D03-4F56-BB24-918A93C8726A}" destId="{CFB93F2C-9DC2-48F7-ACA4-84BDA5300898}" srcOrd="11" destOrd="0" presId="urn:microsoft.com/office/officeart/2005/8/layout/gear1"/>
    <dgm:cxn modelId="{E368893C-4A04-4B68-95ED-873A95A820BF}" type="presParOf" srcId="{1BA890DD-1D03-4F56-BB24-918A93C8726A}" destId="{8ACA5C6B-1C8E-4363-998A-8EEADB4CB51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B71F8D-842E-4AD7-8D06-3283E9643B3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0"/>
      <dgm:spPr/>
    </dgm:pt>
    <dgm:pt modelId="{84403043-F466-45F7-93B2-E2D78A3F4933}">
      <dgm:prSet phldrT="[Текст]" phldr="1"/>
      <dgm:spPr/>
      <dgm:t>
        <a:bodyPr/>
        <a:lstStyle/>
        <a:p>
          <a:endParaRPr lang="ru-RU"/>
        </a:p>
      </dgm:t>
    </dgm:pt>
    <dgm:pt modelId="{7F0B34B3-75E0-41CA-9F43-79671DF9A222}" type="parTrans" cxnId="{21F6D234-A63E-4381-9A9E-70B48D0F2D6B}">
      <dgm:prSet/>
      <dgm:spPr/>
      <dgm:t>
        <a:bodyPr/>
        <a:lstStyle/>
        <a:p>
          <a:endParaRPr lang="ru-RU"/>
        </a:p>
      </dgm:t>
    </dgm:pt>
    <dgm:pt modelId="{D0471D96-354F-43EE-8DB5-5C214AB19BBD}" type="sibTrans" cxnId="{21F6D234-A63E-4381-9A9E-70B48D0F2D6B}">
      <dgm:prSet/>
      <dgm:spPr/>
      <dgm:t>
        <a:bodyPr/>
        <a:lstStyle/>
        <a:p>
          <a:endParaRPr lang="ru-RU"/>
        </a:p>
      </dgm:t>
    </dgm:pt>
    <dgm:pt modelId="{F5396546-7A65-4369-B704-5FA579F59597}">
      <dgm:prSet phldrT="[Текст]" phldr="1"/>
      <dgm:spPr/>
      <dgm:t>
        <a:bodyPr/>
        <a:lstStyle/>
        <a:p>
          <a:endParaRPr lang="ru-RU" dirty="0"/>
        </a:p>
      </dgm:t>
    </dgm:pt>
    <dgm:pt modelId="{8FDD9C97-B5E0-4E56-AFE9-3CD5043CAA60}" type="parTrans" cxnId="{F0265AFA-2FAF-415C-90BD-9D8AF3C23433}">
      <dgm:prSet/>
      <dgm:spPr/>
      <dgm:t>
        <a:bodyPr/>
        <a:lstStyle/>
        <a:p>
          <a:endParaRPr lang="ru-RU"/>
        </a:p>
      </dgm:t>
    </dgm:pt>
    <dgm:pt modelId="{9888FD8F-53E7-4ADE-A38A-33C1E5D7DB56}" type="sibTrans" cxnId="{F0265AFA-2FAF-415C-90BD-9D8AF3C23433}">
      <dgm:prSet/>
      <dgm:spPr/>
      <dgm:t>
        <a:bodyPr/>
        <a:lstStyle/>
        <a:p>
          <a:endParaRPr lang="ru-RU"/>
        </a:p>
      </dgm:t>
    </dgm:pt>
    <dgm:pt modelId="{1A23076A-73DC-4F1B-A84D-98EB086C9624}">
      <dgm:prSet phldrT="[Текст]" phldr="1"/>
      <dgm:spPr/>
      <dgm:t>
        <a:bodyPr/>
        <a:lstStyle/>
        <a:p>
          <a:endParaRPr lang="ru-RU"/>
        </a:p>
      </dgm:t>
    </dgm:pt>
    <dgm:pt modelId="{07E86495-F845-4759-9E96-F22B62D34AAB}" type="parTrans" cxnId="{9AED4EF4-CF2C-423C-A356-18438501C7E3}">
      <dgm:prSet/>
      <dgm:spPr/>
      <dgm:t>
        <a:bodyPr/>
        <a:lstStyle/>
        <a:p>
          <a:endParaRPr lang="ru-RU"/>
        </a:p>
      </dgm:t>
    </dgm:pt>
    <dgm:pt modelId="{77097DD0-8A50-4BAD-8658-9294CE010361}" type="sibTrans" cxnId="{9AED4EF4-CF2C-423C-A356-18438501C7E3}">
      <dgm:prSet/>
      <dgm:spPr/>
      <dgm:t>
        <a:bodyPr/>
        <a:lstStyle/>
        <a:p>
          <a:endParaRPr lang="ru-RU"/>
        </a:p>
      </dgm:t>
    </dgm:pt>
    <dgm:pt modelId="{1BA890DD-1D03-4F56-BB24-918A93C8726A}" type="pres">
      <dgm:prSet presAssocID="{2FB71F8D-842E-4AD7-8D06-3283E9643B3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82E4D6A-71AB-43A5-B339-7DFF10389ED1}" type="pres">
      <dgm:prSet presAssocID="{84403043-F466-45F7-93B2-E2D78A3F4933}" presName="gear1" presStyleLbl="node1" presStyleIdx="0" presStyleCnt="3">
        <dgm:presLayoutVars>
          <dgm:chMax val="1"/>
          <dgm:bulletEnabled val="1"/>
        </dgm:presLayoutVars>
      </dgm:prSet>
      <dgm:spPr/>
    </dgm:pt>
    <dgm:pt modelId="{1A3AC158-A9D2-4CF6-845C-DC6C2E6B7C3E}" type="pres">
      <dgm:prSet presAssocID="{84403043-F466-45F7-93B2-E2D78A3F4933}" presName="gear1srcNode" presStyleLbl="node1" presStyleIdx="0" presStyleCnt="3"/>
      <dgm:spPr/>
    </dgm:pt>
    <dgm:pt modelId="{B2798000-6447-4817-8983-C4A8EF2E7F23}" type="pres">
      <dgm:prSet presAssocID="{84403043-F466-45F7-93B2-E2D78A3F4933}" presName="gear1dstNode" presStyleLbl="node1" presStyleIdx="0" presStyleCnt="3"/>
      <dgm:spPr/>
    </dgm:pt>
    <dgm:pt modelId="{85C66A56-A09B-45D5-A83C-3077D111F132}" type="pres">
      <dgm:prSet presAssocID="{F5396546-7A65-4369-B704-5FA579F59597}" presName="gear2" presStyleLbl="node1" presStyleIdx="1" presStyleCnt="3">
        <dgm:presLayoutVars>
          <dgm:chMax val="1"/>
          <dgm:bulletEnabled val="1"/>
        </dgm:presLayoutVars>
      </dgm:prSet>
      <dgm:spPr/>
    </dgm:pt>
    <dgm:pt modelId="{0E4DC18F-C603-40BA-A6FA-FFA26359975B}" type="pres">
      <dgm:prSet presAssocID="{F5396546-7A65-4369-B704-5FA579F59597}" presName="gear2srcNode" presStyleLbl="node1" presStyleIdx="1" presStyleCnt="3"/>
      <dgm:spPr/>
    </dgm:pt>
    <dgm:pt modelId="{FCB10C42-647D-475E-BC29-675796007603}" type="pres">
      <dgm:prSet presAssocID="{F5396546-7A65-4369-B704-5FA579F59597}" presName="gear2dstNode" presStyleLbl="node1" presStyleIdx="1" presStyleCnt="3"/>
      <dgm:spPr/>
    </dgm:pt>
    <dgm:pt modelId="{5E5BC3E5-46A8-4685-8D54-0F84EF2691B1}" type="pres">
      <dgm:prSet presAssocID="{1A23076A-73DC-4F1B-A84D-98EB086C9624}" presName="gear3" presStyleLbl="node1" presStyleIdx="2" presStyleCnt="3"/>
      <dgm:spPr/>
    </dgm:pt>
    <dgm:pt modelId="{8661AE4A-955D-4914-8C43-00901726CEB8}" type="pres">
      <dgm:prSet presAssocID="{1A23076A-73DC-4F1B-A84D-98EB086C962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C79AD45-684C-48E7-BC2D-5CFC662735B4}" type="pres">
      <dgm:prSet presAssocID="{1A23076A-73DC-4F1B-A84D-98EB086C9624}" presName="gear3srcNode" presStyleLbl="node1" presStyleIdx="2" presStyleCnt="3"/>
      <dgm:spPr/>
    </dgm:pt>
    <dgm:pt modelId="{D271CF61-8B3A-43DC-8AE5-2F0130B1E7D7}" type="pres">
      <dgm:prSet presAssocID="{1A23076A-73DC-4F1B-A84D-98EB086C9624}" presName="gear3dstNode" presStyleLbl="node1" presStyleIdx="2" presStyleCnt="3"/>
      <dgm:spPr/>
    </dgm:pt>
    <dgm:pt modelId="{C6E5A5A7-9907-41FA-B24A-D857A87BA2C9}" type="pres">
      <dgm:prSet presAssocID="{D0471D96-354F-43EE-8DB5-5C214AB19BBD}" presName="connector1" presStyleLbl="sibTrans2D1" presStyleIdx="0" presStyleCnt="3"/>
      <dgm:spPr/>
    </dgm:pt>
    <dgm:pt modelId="{CFB93F2C-9DC2-48F7-ACA4-84BDA5300898}" type="pres">
      <dgm:prSet presAssocID="{9888FD8F-53E7-4ADE-A38A-33C1E5D7DB56}" presName="connector2" presStyleLbl="sibTrans2D1" presStyleIdx="1" presStyleCnt="3"/>
      <dgm:spPr/>
    </dgm:pt>
    <dgm:pt modelId="{8ACA5C6B-1C8E-4363-998A-8EEADB4CB517}" type="pres">
      <dgm:prSet presAssocID="{77097DD0-8A50-4BAD-8658-9294CE010361}" presName="connector3" presStyleLbl="sibTrans2D1" presStyleIdx="2" presStyleCnt="3"/>
      <dgm:spPr/>
    </dgm:pt>
  </dgm:ptLst>
  <dgm:cxnLst>
    <dgm:cxn modelId="{5D7FC008-3A18-46B2-9820-32661D3183F6}" type="presOf" srcId="{77097DD0-8A50-4BAD-8658-9294CE010361}" destId="{8ACA5C6B-1C8E-4363-998A-8EEADB4CB517}" srcOrd="0" destOrd="0" presId="urn:microsoft.com/office/officeart/2005/8/layout/gear1"/>
    <dgm:cxn modelId="{0CBB142E-5C24-4F79-B2C0-3CF82949C1E8}" type="presOf" srcId="{1A23076A-73DC-4F1B-A84D-98EB086C9624}" destId="{D271CF61-8B3A-43DC-8AE5-2F0130B1E7D7}" srcOrd="3" destOrd="0" presId="urn:microsoft.com/office/officeart/2005/8/layout/gear1"/>
    <dgm:cxn modelId="{21F6D234-A63E-4381-9A9E-70B48D0F2D6B}" srcId="{2FB71F8D-842E-4AD7-8D06-3283E9643B33}" destId="{84403043-F466-45F7-93B2-E2D78A3F4933}" srcOrd="0" destOrd="0" parTransId="{7F0B34B3-75E0-41CA-9F43-79671DF9A222}" sibTransId="{D0471D96-354F-43EE-8DB5-5C214AB19BBD}"/>
    <dgm:cxn modelId="{EF839461-3E2A-4661-8383-087263820019}" type="presOf" srcId="{84403043-F466-45F7-93B2-E2D78A3F4933}" destId="{1A3AC158-A9D2-4CF6-845C-DC6C2E6B7C3E}" srcOrd="1" destOrd="0" presId="urn:microsoft.com/office/officeart/2005/8/layout/gear1"/>
    <dgm:cxn modelId="{A4D6D84E-078D-4A57-9968-11CCED02BB26}" type="presOf" srcId="{F5396546-7A65-4369-B704-5FA579F59597}" destId="{0E4DC18F-C603-40BA-A6FA-FFA26359975B}" srcOrd="1" destOrd="0" presId="urn:microsoft.com/office/officeart/2005/8/layout/gear1"/>
    <dgm:cxn modelId="{61306085-B023-4EBB-924A-3607750C6424}" type="presOf" srcId="{84403043-F466-45F7-93B2-E2D78A3F4933}" destId="{B2798000-6447-4817-8983-C4A8EF2E7F23}" srcOrd="2" destOrd="0" presId="urn:microsoft.com/office/officeart/2005/8/layout/gear1"/>
    <dgm:cxn modelId="{CB5F2C8B-7C3F-4261-8C57-F2FA7F8D8204}" type="presOf" srcId="{9888FD8F-53E7-4ADE-A38A-33C1E5D7DB56}" destId="{CFB93F2C-9DC2-48F7-ACA4-84BDA5300898}" srcOrd="0" destOrd="0" presId="urn:microsoft.com/office/officeart/2005/8/layout/gear1"/>
    <dgm:cxn modelId="{D8B13F8C-A2B3-41DF-A1D1-DC1521DCE444}" type="presOf" srcId="{84403043-F466-45F7-93B2-E2D78A3F4933}" destId="{F82E4D6A-71AB-43A5-B339-7DFF10389ED1}" srcOrd="0" destOrd="0" presId="urn:microsoft.com/office/officeart/2005/8/layout/gear1"/>
    <dgm:cxn modelId="{F1DB969C-E8AB-47B2-B13E-7A77ACE87594}" type="presOf" srcId="{F5396546-7A65-4369-B704-5FA579F59597}" destId="{85C66A56-A09B-45D5-A83C-3077D111F132}" srcOrd="0" destOrd="0" presId="urn:microsoft.com/office/officeart/2005/8/layout/gear1"/>
    <dgm:cxn modelId="{A43ADA9F-4C8E-43DB-9C7A-00764D06845F}" type="presOf" srcId="{1A23076A-73DC-4F1B-A84D-98EB086C9624}" destId="{5E5BC3E5-46A8-4685-8D54-0F84EF2691B1}" srcOrd="0" destOrd="0" presId="urn:microsoft.com/office/officeart/2005/8/layout/gear1"/>
    <dgm:cxn modelId="{023E9BC5-BEDC-4501-8AAC-219F77B50F49}" type="presOf" srcId="{1A23076A-73DC-4F1B-A84D-98EB086C9624}" destId="{8661AE4A-955D-4914-8C43-00901726CEB8}" srcOrd="1" destOrd="0" presId="urn:microsoft.com/office/officeart/2005/8/layout/gear1"/>
    <dgm:cxn modelId="{671CF7ED-6AAC-4360-8027-69EBCC9F89AC}" type="presOf" srcId="{F5396546-7A65-4369-B704-5FA579F59597}" destId="{FCB10C42-647D-475E-BC29-675796007603}" srcOrd="2" destOrd="0" presId="urn:microsoft.com/office/officeart/2005/8/layout/gear1"/>
    <dgm:cxn modelId="{F44EEEF2-B937-4C2A-8243-E8BB924E46D0}" type="presOf" srcId="{D0471D96-354F-43EE-8DB5-5C214AB19BBD}" destId="{C6E5A5A7-9907-41FA-B24A-D857A87BA2C9}" srcOrd="0" destOrd="0" presId="urn:microsoft.com/office/officeart/2005/8/layout/gear1"/>
    <dgm:cxn modelId="{9AED4EF4-CF2C-423C-A356-18438501C7E3}" srcId="{2FB71F8D-842E-4AD7-8D06-3283E9643B33}" destId="{1A23076A-73DC-4F1B-A84D-98EB086C9624}" srcOrd="2" destOrd="0" parTransId="{07E86495-F845-4759-9E96-F22B62D34AAB}" sibTransId="{77097DD0-8A50-4BAD-8658-9294CE010361}"/>
    <dgm:cxn modelId="{F0265AFA-2FAF-415C-90BD-9D8AF3C23433}" srcId="{2FB71F8D-842E-4AD7-8D06-3283E9643B33}" destId="{F5396546-7A65-4369-B704-5FA579F59597}" srcOrd="1" destOrd="0" parTransId="{8FDD9C97-B5E0-4E56-AFE9-3CD5043CAA60}" sibTransId="{9888FD8F-53E7-4ADE-A38A-33C1E5D7DB56}"/>
    <dgm:cxn modelId="{C4A334FD-A51F-4C72-BB3B-45FA42121687}" type="presOf" srcId="{2FB71F8D-842E-4AD7-8D06-3283E9643B33}" destId="{1BA890DD-1D03-4F56-BB24-918A93C8726A}" srcOrd="0" destOrd="0" presId="urn:microsoft.com/office/officeart/2005/8/layout/gear1"/>
    <dgm:cxn modelId="{DEC027FE-4A7B-4E0F-BA4D-E72E3C26E79A}" type="presOf" srcId="{1A23076A-73DC-4F1B-A84D-98EB086C9624}" destId="{AC79AD45-684C-48E7-BC2D-5CFC662735B4}" srcOrd="2" destOrd="0" presId="urn:microsoft.com/office/officeart/2005/8/layout/gear1"/>
    <dgm:cxn modelId="{1E45C406-66BF-4C0A-8696-4D3E6F19AF89}" type="presParOf" srcId="{1BA890DD-1D03-4F56-BB24-918A93C8726A}" destId="{F82E4D6A-71AB-43A5-B339-7DFF10389ED1}" srcOrd="0" destOrd="0" presId="urn:microsoft.com/office/officeart/2005/8/layout/gear1"/>
    <dgm:cxn modelId="{727CB89D-EC68-42DD-9754-77D0ADC69375}" type="presParOf" srcId="{1BA890DD-1D03-4F56-BB24-918A93C8726A}" destId="{1A3AC158-A9D2-4CF6-845C-DC6C2E6B7C3E}" srcOrd="1" destOrd="0" presId="urn:microsoft.com/office/officeart/2005/8/layout/gear1"/>
    <dgm:cxn modelId="{FEE25C72-44A3-4447-9C72-9F982636D7DF}" type="presParOf" srcId="{1BA890DD-1D03-4F56-BB24-918A93C8726A}" destId="{B2798000-6447-4817-8983-C4A8EF2E7F23}" srcOrd="2" destOrd="0" presId="urn:microsoft.com/office/officeart/2005/8/layout/gear1"/>
    <dgm:cxn modelId="{08D1B9E2-7332-440D-ADE3-785B5604B313}" type="presParOf" srcId="{1BA890DD-1D03-4F56-BB24-918A93C8726A}" destId="{85C66A56-A09B-45D5-A83C-3077D111F132}" srcOrd="3" destOrd="0" presId="urn:microsoft.com/office/officeart/2005/8/layout/gear1"/>
    <dgm:cxn modelId="{14729B71-5CEE-42AC-A400-634C851A6DB7}" type="presParOf" srcId="{1BA890DD-1D03-4F56-BB24-918A93C8726A}" destId="{0E4DC18F-C603-40BA-A6FA-FFA26359975B}" srcOrd="4" destOrd="0" presId="urn:microsoft.com/office/officeart/2005/8/layout/gear1"/>
    <dgm:cxn modelId="{CEB18B3F-247B-4E51-B1AC-B327B2738063}" type="presParOf" srcId="{1BA890DD-1D03-4F56-BB24-918A93C8726A}" destId="{FCB10C42-647D-475E-BC29-675796007603}" srcOrd="5" destOrd="0" presId="urn:microsoft.com/office/officeart/2005/8/layout/gear1"/>
    <dgm:cxn modelId="{CA12C578-DFFF-47E8-900E-36A9CE977BCB}" type="presParOf" srcId="{1BA890DD-1D03-4F56-BB24-918A93C8726A}" destId="{5E5BC3E5-46A8-4685-8D54-0F84EF2691B1}" srcOrd="6" destOrd="0" presId="urn:microsoft.com/office/officeart/2005/8/layout/gear1"/>
    <dgm:cxn modelId="{6812F6CA-04D0-4690-AEA2-97A8A37D3399}" type="presParOf" srcId="{1BA890DD-1D03-4F56-BB24-918A93C8726A}" destId="{8661AE4A-955D-4914-8C43-00901726CEB8}" srcOrd="7" destOrd="0" presId="urn:microsoft.com/office/officeart/2005/8/layout/gear1"/>
    <dgm:cxn modelId="{8317CEE0-4ED4-4536-A82C-861A36C6C221}" type="presParOf" srcId="{1BA890DD-1D03-4F56-BB24-918A93C8726A}" destId="{AC79AD45-684C-48E7-BC2D-5CFC662735B4}" srcOrd="8" destOrd="0" presId="urn:microsoft.com/office/officeart/2005/8/layout/gear1"/>
    <dgm:cxn modelId="{33FAD8A2-5338-44DB-9AD4-B0214AC32A07}" type="presParOf" srcId="{1BA890DD-1D03-4F56-BB24-918A93C8726A}" destId="{D271CF61-8B3A-43DC-8AE5-2F0130B1E7D7}" srcOrd="9" destOrd="0" presId="urn:microsoft.com/office/officeart/2005/8/layout/gear1"/>
    <dgm:cxn modelId="{DC424E00-1A91-46AA-B0E6-3719E2988E19}" type="presParOf" srcId="{1BA890DD-1D03-4F56-BB24-918A93C8726A}" destId="{C6E5A5A7-9907-41FA-B24A-D857A87BA2C9}" srcOrd="10" destOrd="0" presId="urn:microsoft.com/office/officeart/2005/8/layout/gear1"/>
    <dgm:cxn modelId="{7878085C-9037-484D-B899-D6C1C87D2193}" type="presParOf" srcId="{1BA890DD-1D03-4F56-BB24-918A93C8726A}" destId="{CFB93F2C-9DC2-48F7-ACA4-84BDA5300898}" srcOrd="11" destOrd="0" presId="urn:microsoft.com/office/officeart/2005/8/layout/gear1"/>
    <dgm:cxn modelId="{5B6811E3-E454-43B7-9A03-9C04E06854FC}" type="presParOf" srcId="{1BA890DD-1D03-4F56-BB24-918A93C8726A}" destId="{8ACA5C6B-1C8E-4363-998A-8EEADB4CB51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B71F8D-842E-4AD7-8D06-3283E9643B3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0"/>
      <dgm:spPr/>
    </dgm:pt>
    <dgm:pt modelId="{84403043-F466-45F7-93B2-E2D78A3F4933}">
      <dgm:prSet phldrT="[Текст]" phldr="1"/>
      <dgm:spPr/>
      <dgm:t>
        <a:bodyPr/>
        <a:lstStyle/>
        <a:p>
          <a:endParaRPr lang="ru-RU"/>
        </a:p>
      </dgm:t>
    </dgm:pt>
    <dgm:pt modelId="{7F0B34B3-75E0-41CA-9F43-79671DF9A222}" type="parTrans" cxnId="{21F6D234-A63E-4381-9A9E-70B48D0F2D6B}">
      <dgm:prSet/>
      <dgm:spPr/>
      <dgm:t>
        <a:bodyPr/>
        <a:lstStyle/>
        <a:p>
          <a:endParaRPr lang="ru-RU"/>
        </a:p>
      </dgm:t>
    </dgm:pt>
    <dgm:pt modelId="{D0471D96-354F-43EE-8DB5-5C214AB19BBD}" type="sibTrans" cxnId="{21F6D234-A63E-4381-9A9E-70B48D0F2D6B}">
      <dgm:prSet/>
      <dgm:spPr/>
      <dgm:t>
        <a:bodyPr/>
        <a:lstStyle/>
        <a:p>
          <a:endParaRPr lang="ru-RU"/>
        </a:p>
      </dgm:t>
    </dgm:pt>
    <dgm:pt modelId="{F5396546-7A65-4369-B704-5FA579F59597}">
      <dgm:prSet phldrT="[Текст]" phldr="1"/>
      <dgm:spPr/>
      <dgm:t>
        <a:bodyPr/>
        <a:lstStyle/>
        <a:p>
          <a:endParaRPr lang="ru-RU" dirty="0"/>
        </a:p>
      </dgm:t>
    </dgm:pt>
    <dgm:pt modelId="{8FDD9C97-B5E0-4E56-AFE9-3CD5043CAA60}" type="parTrans" cxnId="{F0265AFA-2FAF-415C-90BD-9D8AF3C23433}">
      <dgm:prSet/>
      <dgm:spPr/>
      <dgm:t>
        <a:bodyPr/>
        <a:lstStyle/>
        <a:p>
          <a:endParaRPr lang="ru-RU"/>
        </a:p>
      </dgm:t>
    </dgm:pt>
    <dgm:pt modelId="{9888FD8F-53E7-4ADE-A38A-33C1E5D7DB56}" type="sibTrans" cxnId="{F0265AFA-2FAF-415C-90BD-9D8AF3C23433}">
      <dgm:prSet/>
      <dgm:spPr/>
      <dgm:t>
        <a:bodyPr/>
        <a:lstStyle/>
        <a:p>
          <a:endParaRPr lang="ru-RU"/>
        </a:p>
      </dgm:t>
    </dgm:pt>
    <dgm:pt modelId="{1A23076A-73DC-4F1B-A84D-98EB086C9624}">
      <dgm:prSet phldrT="[Текст]" phldr="1"/>
      <dgm:spPr/>
      <dgm:t>
        <a:bodyPr/>
        <a:lstStyle/>
        <a:p>
          <a:endParaRPr lang="ru-RU"/>
        </a:p>
      </dgm:t>
    </dgm:pt>
    <dgm:pt modelId="{07E86495-F845-4759-9E96-F22B62D34AAB}" type="parTrans" cxnId="{9AED4EF4-CF2C-423C-A356-18438501C7E3}">
      <dgm:prSet/>
      <dgm:spPr/>
      <dgm:t>
        <a:bodyPr/>
        <a:lstStyle/>
        <a:p>
          <a:endParaRPr lang="ru-RU"/>
        </a:p>
      </dgm:t>
    </dgm:pt>
    <dgm:pt modelId="{77097DD0-8A50-4BAD-8658-9294CE010361}" type="sibTrans" cxnId="{9AED4EF4-CF2C-423C-A356-18438501C7E3}">
      <dgm:prSet/>
      <dgm:spPr/>
      <dgm:t>
        <a:bodyPr/>
        <a:lstStyle/>
        <a:p>
          <a:endParaRPr lang="ru-RU"/>
        </a:p>
      </dgm:t>
    </dgm:pt>
    <dgm:pt modelId="{1BA890DD-1D03-4F56-BB24-918A93C8726A}" type="pres">
      <dgm:prSet presAssocID="{2FB71F8D-842E-4AD7-8D06-3283E9643B3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82E4D6A-71AB-43A5-B339-7DFF10389ED1}" type="pres">
      <dgm:prSet presAssocID="{84403043-F466-45F7-93B2-E2D78A3F4933}" presName="gear1" presStyleLbl="node1" presStyleIdx="0" presStyleCnt="3">
        <dgm:presLayoutVars>
          <dgm:chMax val="1"/>
          <dgm:bulletEnabled val="1"/>
        </dgm:presLayoutVars>
      </dgm:prSet>
      <dgm:spPr/>
    </dgm:pt>
    <dgm:pt modelId="{1A3AC158-A9D2-4CF6-845C-DC6C2E6B7C3E}" type="pres">
      <dgm:prSet presAssocID="{84403043-F466-45F7-93B2-E2D78A3F4933}" presName="gear1srcNode" presStyleLbl="node1" presStyleIdx="0" presStyleCnt="3"/>
      <dgm:spPr/>
    </dgm:pt>
    <dgm:pt modelId="{B2798000-6447-4817-8983-C4A8EF2E7F23}" type="pres">
      <dgm:prSet presAssocID="{84403043-F466-45F7-93B2-E2D78A3F4933}" presName="gear1dstNode" presStyleLbl="node1" presStyleIdx="0" presStyleCnt="3"/>
      <dgm:spPr/>
    </dgm:pt>
    <dgm:pt modelId="{85C66A56-A09B-45D5-A83C-3077D111F132}" type="pres">
      <dgm:prSet presAssocID="{F5396546-7A65-4369-B704-5FA579F59597}" presName="gear2" presStyleLbl="node1" presStyleIdx="1" presStyleCnt="3">
        <dgm:presLayoutVars>
          <dgm:chMax val="1"/>
          <dgm:bulletEnabled val="1"/>
        </dgm:presLayoutVars>
      </dgm:prSet>
      <dgm:spPr/>
    </dgm:pt>
    <dgm:pt modelId="{0E4DC18F-C603-40BA-A6FA-FFA26359975B}" type="pres">
      <dgm:prSet presAssocID="{F5396546-7A65-4369-B704-5FA579F59597}" presName="gear2srcNode" presStyleLbl="node1" presStyleIdx="1" presStyleCnt="3"/>
      <dgm:spPr/>
    </dgm:pt>
    <dgm:pt modelId="{FCB10C42-647D-475E-BC29-675796007603}" type="pres">
      <dgm:prSet presAssocID="{F5396546-7A65-4369-B704-5FA579F59597}" presName="gear2dstNode" presStyleLbl="node1" presStyleIdx="1" presStyleCnt="3"/>
      <dgm:spPr/>
    </dgm:pt>
    <dgm:pt modelId="{5E5BC3E5-46A8-4685-8D54-0F84EF2691B1}" type="pres">
      <dgm:prSet presAssocID="{1A23076A-73DC-4F1B-A84D-98EB086C9624}" presName="gear3" presStyleLbl="node1" presStyleIdx="2" presStyleCnt="3"/>
      <dgm:spPr/>
    </dgm:pt>
    <dgm:pt modelId="{8661AE4A-955D-4914-8C43-00901726CEB8}" type="pres">
      <dgm:prSet presAssocID="{1A23076A-73DC-4F1B-A84D-98EB086C962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C79AD45-684C-48E7-BC2D-5CFC662735B4}" type="pres">
      <dgm:prSet presAssocID="{1A23076A-73DC-4F1B-A84D-98EB086C9624}" presName="gear3srcNode" presStyleLbl="node1" presStyleIdx="2" presStyleCnt="3"/>
      <dgm:spPr/>
    </dgm:pt>
    <dgm:pt modelId="{D271CF61-8B3A-43DC-8AE5-2F0130B1E7D7}" type="pres">
      <dgm:prSet presAssocID="{1A23076A-73DC-4F1B-A84D-98EB086C9624}" presName="gear3dstNode" presStyleLbl="node1" presStyleIdx="2" presStyleCnt="3"/>
      <dgm:spPr/>
    </dgm:pt>
    <dgm:pt modelId="{C6E5A5A7-9907-41FA-B24A-D857A87BA2C9}" type="pres">
      <dgm:prSet presAssocID="{D0471D96-354F-43EE-8DB5-5C214AB19BBD}" presName="connector1" presStyleLbl="sibTrans2D1" presStyleIdx="0" presStyleCnt="3"/>
      <dgm:spPr/>
    </dgm:pt>
    <dgm:pt modelId="{CFB93F2C-9DC2-48F7-ACA4-84BDA5300898}" type="pres">
      <dgm:prSet presAssocID="{9888FD8F-53E7-4ADE-A38A-33C1E5D7DB56}" presName="connector2" presStyleLbl="sibTrans2D1" presStyleIdx="1" presStyleCnt="3"/>
      <dgm:spPr/>
    </dgm:pt>
    <dgm:pt modelId="{8ACA5C6B-1C8E-4363-998A-8EEADB4CB517}" type="pres">
      <dgm:prSet presAssocID="{77097DD0-8A50-4BAD-8658-9294CE010361}" presName="connector3" presStyleLbl="sibTrans2D1" presStyleIdx="2" presStyleCnt="3"/>
      <dgm:spPr/>
    </dgm:pt>
  </dgm:ptLst>
  <dgm:cxnLst>
    <dgm:cxn modelId="{9E546900-2172-4233-843B-0CBA9FBF041F}" type="presOf" srcId="{F5396546-7A65-4369-B704-5FA579F59597}" destId="{0E4DC18F-C603-40BA-A6FA-FFA26359975B}" srcOrd="1" destOrd="0" presId="urn:microsoft.com/office/officeart/2005/8/layout/gear1"/>
    <dgm:cxn modelId="{4F174A0C-AB33-48BD-BE49-84D0CE9CFA5B}" type="presOf" srcId="{77097DD0-8A50-4BAD-8658-9294CE010361}" destId="{8ACA5C6B-1C8E-4363-998A-8EEADB4CB517}" srcOrd="0" destOrd="0" presId="urn:microsoft.com/office/officeart/2005/8/layout/gear1"/>
    <dgm:cxn modelId="{1014610E-036B-4E68-8D2D-F870A101E134}" type="presOf" srcId="{D0471D96-354F-43EE-8DB5-5C214AB19BBD}" destId="{C6E5A5A7-9907-41FA-B24A-D857A87BA2C9}" srcOrd="0" destOrd="0" presId="urn:microsoft.com/office/officeart/2005/8/layout/gear1"/>
    <dgm:cxn modelId="{A5151216-3428-4909-9CDD-96E10464AC44}" type="presOf" srcId="{1A23076A-73DC-4F1B-A84D-98EB086C9624}" destId="{D271CF61-8B3A-43DC-8AE5-2F0130B1E7D7}" srcOrd="3" destOrd="0" presId="urn:microsoft.com/office/officeart/2005/8/layout/gear1"/>
    <dgm:cxn modelId="{08898631-B91A-4BBC-8413-17C72A71FEED}" type="presOf" srcId="{9888FD8F-53E7-4ADE-A38A-33C1E5D7DB56}" destId="{CFB93F2C-9DC2-48F7-ACA4-84BDA5300898}" srcOrd="0" destOrd="0" presId="urn:microsoft.com/office/officeart/2005/8/layout/gear1"/>
    <dgm:cxn modelId="{21F6D234-A63E-4381-9A9E-70B48D0F2D6B}" srcId="{2FB71F8D-842E-4AD7-8D06-3283E9643B33}" destId="{84403043-F466-45F7-93B2-E2D78A3F4933}" srcOrd="0" destOrd="0" parTransId="{7F0B34B3-75E0-41CA-9F43-79671DF9A222}" sibTransId="{D0471D96-354F-43EE-8DB5-5C214AB19BBD}"/>
    <dgm:cxn modelId="{0B59AB3B-4A7F-49D0-924F-8B0169FF4D71}" type="presOf" srcId="{1A23076A-73DC-4F1B-A84D-98EB086C9624}" destId="{5E5BC3E5-46A8-4685-8D54-0F84EF2691B1}" srcOrd="0" destOrd="0" presId="urn:microsoft.com/office/officeart/2005/8/layout/gear1"/>
    <dgm:cxn modelId="{48E89490-9AC8-4657-83BF-10D9325D4458}" type="presOf" srcId="{F5396546-7A65-4369-B704-5FA579F59597}" destId="{85C66A56-A09B-45D5-A83C-3077D111F132}" srcOrd="0" destOrd="0" presId="urn:microsoft.com/office/officeart/2005/8/layout/gear1"/>
    <dgm:cxn modelId="{F9B51C92-5E31-4493-9A99-2B1CBB4073C5}" type="presOf" srcId="{1A23076A-73DC-4F1B-A84D-98EB086C9624}" destId="{AC79AD45-684C-48E7-BC2D-5CFC662735B4}" srcOrd="2" destOrd="0" presId="urn:microsoft.com/office/officeart/2005/8/layout/gear1"/>
    <dgm:cxn modelId="{5711DCCA-C335-4264-95FB-84ECD55F502C}" type="presOf" srcId="{84403043-F466-45F7-93B2-E2D78A3F4933}" destId="{F82E4D6A-71AB-43A5-B339-7DFF10389ED1}" srcOrd="0" destOrd="0" presId="urn:microsoft.com/office/officeart/2005/8/layout/gear1"/>
    <dgm:cxn modelId="{D52DD9D9-3BFE-4720-9D8A-23A05E49B593}" type="presOf" srcId="{F5396546-7A65-4369-B704-5FA579F59597}" destId="{FCB10C42-647D-475E-BC29-675796007603}" srcOrd="2" destOrd="0" presId="urn:microsoft.com/office/officeart/2005/8/layout/gear1"/>
    <dgm:cxn modelId="{C50499DE-CBCE-4103-BCF9-F4F1BF6BAEA1}" type="presOf" srcId="{2FB71F8D-842E-4AD7-8D06-3283E9643B33}" destId="{1BA890DD-1D03-4F56-BB24-918A93C8726A}" srcOrd="0" destOrd="0" presId="urn:microsoft.com/office/officeart/2005/8/layout/gear1"/>
    <dgm:cxn modelId="{CDEA47DF-5962-473E-9E09-21D368DBF51D}" type="presOf" srcId="{84403043-F466-45F7-93B2-E2D78A3F4933}" destId="{B2798000-6447-4817-8983-C4A8EF2E7F23}" srcOrd="2" destOrd="0" presId="urn:microsoft.com/office/officeart/2005/8/layout/gear1"/>
    <dgm:cxn modelId="{9AED4EF4-CF2C-423C-A356-18438501C7E3}" srcId="{2FB71F8D-842E-4AD7-8D06-3283E9643B33}" destId="{1A23076A-73DC-4F1B-A84D-98EB086C9624}" srcOrd="2" destOrd="0" parTransId="{07E86495-F845-4759-9E96-F22B62D34AAB}" sibTransId="{77097DD0-8A50-4BAD-8658-9294CE010361}"/>
    <dgm:cxn modelId="{04032FF7-8F21-41A6-989C-74367B642827}" type="presOf" srcId="{84403043-F466-45F7-93B2-E2D78A3F4933}" destId="{1A3AC158-A9D2-4CF6-845C-DC6C2E6B7C3E}" srcOrd="1" destOrd="0" presId="urn:microsoft.com/office/officeart/2005/8/layout/gear1"/>
    <dgm:cxn modelId="{F0265AFA-2FAF-415C-90BD-9D8AF3C23433}" srcId="{2FB71F8D-842E-4AD7-8D06-3283E9643B33}" destId="{F5396546-7A65-4369-B704-5FA579F59597}" srcOrd="1" destOrd="0" parTransId="{8FDD9C97-B5E0-4E56-AFE9-3CD5043CAA60}" sibTransId="{9888FD8F-53E7-4ADE-A38A-33C1E5D7DB56}"/>
    <dgm:cxn modelId="{0DEAFDFB-D7EF-476A-BD8D-BBA1669D89A9}" type="presOf" srcId="{1A23076A-73DC-4F1B-A84D-98EB086C9624}" destId="{8661AE4A-955D-4914-8C43-00901726CEB8}" srcOrd="1" destOrd="0" presId="urn:microsoft.com/office/officeart/2005/8/layout/gear1"/>
    <dgm:cxn modelId="{E6A0A7CF-EDC9-4BD9-85E3-CF7757501BF5}" type="presParOf" srcId="{1BA890DD-1D03-4F56-BB24-918A93C8726A}" destId="{F82E4D6A-71AB-43A5-B339-7DFF10389ED1}" srcOrd="0" destOrd="0" presId="urn:microsoft.com/office/officeart/2005/8/layout/gear1"/>
    <dgm:cxn modelId="{C806A1BC-230A-48BC-99B9-45D6B855ED45}" type="presParOf" srcId="{1BA890DD-1D03-4F56-BB24-918A93C8726A}" destId="{1A3AC158-A9D2-4CF6-845C-DC6C2E6B7C3E}" srcOrd="1" destOrd="0" presId="urn:microsoft.com/office/officeart/2005/8/layout/gear1"/>
    <dgm:cxn modelId="{29208C68-C5DD-489A-B0F5-5E342335A2AE}" type="presParOf" srcId="{1BA890DD-1D03-4F56-BB24-918A93C8726A}" destId="{B2798000-6447-4817-8983-C4A8EF2E7F23}" srcOrd="2" destOrd="0" presId="urn:microsoft.com/office/officeart/2005/8/layout/gear1"/>
    <dgm:cxn modelId="{CBB336A8-1391-4663-AAAD-63696B76EB21}" type="presParOf" srcId="{1BA890DD-1D03-4F56-BB24-918A93C8726A}" destId="{85C66A56-A09B-45D5-A83C-3077D111F132}" srcOrd="3" destOrd="0" presId="urn:microsoft.com/office/officeart/2005/8/layout/gear1"/>
    <dgm:cxn modelId="{E1E4C06B-A089-4135-BB12-FDF98FF2FDB6}" type="presParOf" srcId="{1BA890DD-1D03-4F56-BB24-918A93C8726A}" destId="{0E4DC18F-C603-40BA-A6FA-FFA26359975B}" srcOrd="4" destOrd="0" presId="urn:microsoft.com/office/officeart/2005/8/layout/gear1"/>
    <dgm:cxn modelId="{9CBA4A20-08A7-46AD-81F8-FAADECDC7A6D}" type="presParOf" srcId="{1BA890DD-1D03-4F56-BB24-918A93C8726A}" destId="{FCB10C42-647D-475E-BC29-675796007603}" srcOrd="5" destOrd="0" presId="urn:microsoft.com/office/officeart/2005/8/layout/gear1"/>
    <dgm:cxn modelId="{45A31FBE-EAEF-4081-96EC-A1E01F0D6213}" type="presParOf" srcId="{1BA890DD-1D03-4F56-BB24-918A93C8726A}" destId="{5E5BC3E5-46A8-4685-8D54-0F84EF2691B1}" srcOrd="6" destOrd="0" presId="urn:microsoft.com/office/officeart/2005/8/layout/gear1"/>
    <dgm:cxn modelId="{49DEE4E7-E14F-494F-BFDD-412C5C6BEC90}" type="presParOf" srcId="{1BA890DD-1D03-4F56-BB24-918A93C8726A}" destId="{8661AE4A-955D-4914-8C43-00901726CEB8}" srcOrd="7" destOrd="0" presId="urn:microsoft.com/office/officeart/2005/8/layout/gear1"/>
    <dgm:cxn modelId="{9CF41B7F-87B1-49F5-9ED7-D3D162AA7431}" type="presParOf" srcId="{1BA890DD-1D03-4F56-BB24-918A93C8726A}" destId="{AC79AD45-684C-48E7-BC2D-5CFC662735B4}" srcOrd="8" destOrd="0" presId="urn:microsoft.com/office/officeart/2005/8/layout/gear1"/>
    <dgm:cxn modelId="{B335CFF9-F66F-4F15-BD0F-2B71E339ED02}" type="presParOf" srcId="{1BA890DD-1D03-4F56-BB24-918A93C8726A}" destId="{D271CF61-8B3A-43DC-8AE5-2F0130B1E7D7}" srcOrd="9" destOrd="0" presId="urn:microsoft.com/office/officeart/2005/8/layout/gear1"/>
    <dgm:cxn modelId="{827E97DF-29DC-4FCD-B250-D561EF420F9B}" type="presParOf" srcId="{1BA890DD-1D03-4F56-BB24-918A93C8726A}" destId="{C6E5A5A7-9907-41FA-B24A-D857A87BA2C9}" srcOrd="10" destOrd="0" presId="urn:microsoft.com/office/officeart/2005/8/layout/gear1"/>
    <dgm:cxn modelId="{A882CF80-50E5-41DF-97BF-DF3FF5A5C63F}" type="presParOf" srcId="{1BA890DD-1D03-4F56-BB24-918A93C8726A}" destId="{CFB93F2C-9DC2-48F7-ACA4-84BDA5300898}" srcOrd="11" destOrd="0" presId="urn:microsoft.com/office/officeart/2005/8/layout/gear1"/>
    <dgm:cxn modelId="{9C2F5FFF-C7D4-4D5A-9E77-3A36AD7BA484}" type="presParOf" srcId="{1BA890DD-1D03-4F56-BB24-918A93C8726A}" destId="{8ACA5C6B-1C8E-4363-998A-8EEADB4CB51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B71F8D-842E-4AD7-8D06-3283E9643B3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0"/>
      <dgm:spPr/>
    </dgm:pt>
    <dgm:pt modelId="{84403043-F466-45F7-93B2-E2D78A3F4933}">
      <dgm:prSet phldrT="[Текст]" phldr="1"/>
      <dgm:spPr/>
      <dgm:t>
        <a:bodyPr/>
        <a:lstStyle/>
        <a:p>
          <a:endParaRPr lang="ru-RU"/>
        </a:p>
      </dgm:t>
    </dgm:pt>
    <dgm:pt modelId="{7F0B34B3-75E0-41CA-9F43-79671DF9A222}" type="parTrans" cxnId="{21F6D234-A63E-4381-9A9E-70B48D0F2D6B}">
      <dgm:prSet/>
      <dgm:spPr/>
      <dgm:t>
        <a:bodyPr/>
        <a:lstStyle/>
        <a:p>
          <a:endParaRPr lang="ru-RU"/>
        </a:p>
      </dgm:t>
    </dgm:pt>
    <dgm:pt modelId="{D0471D96-354F-43EE-8DB5-5C214AB19BBD}" type="sibTrans" cxnId="{21F6D234-A63E-4381-9A9E-70B48D0F2D6B}">
      <dgm:prSet/>
      <dgm:spPr/>
      <dgm:t>
        <a:bodyPr/>
        <a:lstStyle/>
        <a:p>
          <a:endParaRPr lang="ru-RU"/>
        </a:p>
      </dgm:t>
    </dgm:pt>
    <dgm:pt modelId="{F5396546-7A65-4369-B704-5FA579F59597}">
      <dgm:prSet phldrT="[Текст]" phldr="1"/>
      <dgm:spPr/>
      <dgm:t>
        <a:bodyPr/>
        <a:lstStyle/>
        <a:p>
          <a:endParaRPr lang="ru-RU" dirty="0"/>
        </a:p>
      </dgm:t>
    </dgm:pt>
    <dgm:pt modelId="{8FDD9C97-B5E0-4E56-AFE9-3CD5043CAA60}" type="parTrans" cxnId="{F0265AFA-2FAF-415C-90BD-9D8AF3C23433}">
      <dgm:prSet/>
      <dgm:spPr/>
      <dgm:t>
        <a:bodyPr/>
        <a:lstStyle/>
        <a:p>
          <a:endParaRPr lang="ru-RU"/>
        </a:p>
      </dgm:t>
    </dgm:pt>
    <dgm:pt modelId="{9888FD8F-53E7-4ADE-A38A-33C1E5D7DB56}" type="sibTrans" cxnId="{F0265AFA-2FAF-415C-90BD-9D8AF3C23433}">
      <dgm:prSet/>
      <dgm:spPr/>
      <dgm:t>
        <a:bodyPr/>
        <a:lstStyle/>
        <a:p>
          <a:endParaRPr lang="ru-RU"/>
        </a:p>
      </dgm:t>
    </dgm:pt>
    <dgm:pt modelId="{1A23076A-73DC-4F1B-A84D-98EB086C9624}">
      <dgm:prSet phldrT="[Текст]" phldr="1"/>
      <dgm:spPr/>
      <dgm:t>
        <a:bodyPr/>
        <a:lstStyle/>
        <a:p>
          <a:endParaRPr lang="ru-RU"/>
        </a:p>
      </dgm:t>
    </dgm:pt>
    <dgm:pt modelId="{07E86495-F845-4759-9E96-F22B62D34AAB}" type="parTrans" cxnId="{9AED4EF4-CF2C-423C-A356-18438501C7E3}">
      <dgm:prSet/>
      <dgm:spPr/>
      <dgm:t>
        <a:bodyPr/>
        <a:lstStyle/>
        <a:p>
          <a:endParaRPr lang="ru-RU"/>
        </a:p>
      </dgm:t>
    </dgm:pt>
    <dgm:pt modelId="{77097DD0-8A50-4BAD-8658-9294CE010361}" type="sibTrans" cxnId="{9AED4EF4-CF2C-423C-A356-18438501C7E3}">
      <dgm:prSet/>
      <dgm:spPr/>
      <dgm:t>
        <a:bodyPr/>
        <a:lstStyle/>
        <a:p>
          <a:endParaRPr lang="ru-RU"/>
        </a:p>
      </dgm:t>
    </dgm:pt>
    <dgm:pt modelId="{1BA890DD-1D03-4F56-BB24-918A93C8726A}" type="pres">
      <dgm:prSet presAssocID="{2FB71F8D-842E-4AD7-8D06-3283E9643B3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82E4D6A-71AB-43A5-B339-7DFF10389ED1}" type="pres">
      <dgm:prSet presAssocID="{84403043-F466-45F7-93B2-E2D78A3F4933}" presName="gear1" presStyleLbl="node1" presStyleIdx="0" presStyleCnt="3">
        <dgm:presLayoutVars>
          <dgm:chMax val="1"/>
          <dgm:bulletEnabled val="1"/>
        </dgm:presLayoutVars>
      </dgm:prSet>
      <dgm:spPr/>
    </dgm:pt>
    <dgm:pt modelId="{1A3AC158-A9D2-4CF6-845C-DC6C2E6B7C3E}" type="pres">
      <dgm:prSet presAssocID="{84403043-F466-45F7-93B2-E2D78A3F4933}" presName="gear1srcNode" presStyleLbl="node1" presStyleIdx="0" presStyleCnt="3"/>
      <dgm:spPr/>
    </dgm:pt>
    <dgm:pt modelId="{B2798000-6447-4817-8983-C4A8EF2E7F23}" type="pres">
      <dgm:prSet presAssocID="{84403043-F466-45F7-93B2-E2D78A3F4933}" presName="gear1dstNode" presStyleLbl="node1" presStyleIdx="0" presStyleCnt="3"/>
      <dgm:spPr/>
    </dgm:pt>
    <dgm:pt modelId="{85C66A56-A09B-45D5-A83C-3077D111F132}" type="pres">
      <dgm:prSet presAssocID="{F5396546-7A65-4369-B704-5FA579F59597}" presName="gear2" presStyleLbl="node1" presStyleIdx="1" presStyleCnt="3">
        <dgm:presLayoutVars>
          <dgm:chMax val="1"/>
          <dgm:bulletEnabled val="1"/>
        </dgm:presLayoutVars>
      </dgm:prSet>
      <dgm:spPr/>
    </dgm:pt>
    <dgm:pt modelId="{0E4DC18F-C603-40BA-A6FA-FFA26359975B}" type="pres">
      <dgm:prSet presAssocID="{F5396546-7A65-4369-B704-5FA579F59597}" presName="gear2srcNode" presStyleLbl="node1" presStyleIdx="1" presStyleCnt="3"/>
      <dgm:spPr/>
    </dgm:pt>
    <dgm:pt modelId="{FCB10C42-647D-475E-BC29-675796007603}" type="pres">
      <dgm:prSet presAssocID="{F5396546-7A65-4369-B704-5FA579F59597}" presName="gear2dstNode" presStyleLbl="node1" presStyleIdx="1" presStyleCnt="3"/>
      <dgm:spPr/>
    </dgm:pt>
    <dgm:pt modelId="{5E5BC3E5-46A8-4685-8D54-0F84EF2691B1}" type="pres">
      <dgm:prSet presAssocID="{1A23076A-73DC-4F1B-A84D-98EB086C9624}" presName="gear3" presStyleLbl="node1" presStyleIdx="2" presStyleCnt="3"/>
      <dgm:spPr/>
    </dgm:pt>
    <dgm:pt modelId="{8661AE4A-955D-4914-8C43-00901726CEB8}" type="pres">
      <dgm:prSet presAssocID="{1A23076A-73DC-4F1B-A84D-98EB086C962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C79AD45-684C-48E7-BC2D-5CFC662735B4}" type="pres">
      <dgm:prSet presAssocID="{1A23076A-73DC-4F1B-A84D-98EB086C9624}" presName="gear3srcNode" presStyleLbl="node1" presStyleIdx="2" presStyleCnt="3"/>
      <dgm:spPr/>
    </dgm:pt>
    <dgm:pt modelId="{D271CF61-8B3A-43DC-8AE5-2F0130B1E7D7}" type="pres">
      <dgm:prSet presAssocID="{1A23076A-73DC-4F1B-A84D-98EB086C9624}" presName="gear3dstNode" presStyleLbl="node1" presStyleIdx="2" presStyleCnt="3"/>
      <dgm:spPr/>
    </dgm:pt>
    <dgm:pt modelId="{C6E5A5A7-9907-41FA-B24A-D857A87BA2C9}" type="pres">
      <dgm:prSet presAssocID="{D0471D96-354F-43EE-8DB5-5C214AB19BBD}" presName="connector1" presStyleLbl="sibTrans2D1" presStyleIdx="0" presStyleCnt="3"/>
      <dgm:spPr/>
    </dgm:pt>
    <dgm:pt modelId="{CFB93F2C-9DC2-48F7-ACA4-84BDA5300898}" type="pres">
      <dgm:prSet presAssocID="{9888FD8F-53E7-4ADE-A38A-33C1E5D7DB56}" presName="connector2" presStyleLbl="sibTrans2D1" presStyleIdx="1" presStyleCnt="3"/>
      <dgm:spPr/>
    </dgm:pt>
    <dgm:pt modelId="{8ACA5C6B-1C8E-4363-998A-8EEADB4CB517}" type="pres">
      <dgm:prSet presAssocID="{77097DD0-8A50-4BAD-8658-9294CE010361}" presName="connector3" presStyleLbl="sibTrans2D1" presStyleIdx="2" presStyleCnt="3"/>
      <dgm:spPr/>
    </dgm:pt>
  </dgm:ptLst>
  <dgm:cxnLst>
    <dgm:cxn modelId="{8E71DE05-0BD5-4E75-9A90-9E589F5AE026}" type="presOf" srcId="{1A23076A-73DC-4F1B-A84D-98EB086C9624}" destId="{5E5BC3E5-46A8-4685-8D54-0F84EF2691B1}" srcOrd="0" destOrd="0" presId="urn:microsoft.com/office/officeart/2005/8/layout/gear1"/>
    <dgm:cxn modelId="{21F6D234-A63E-4381-9A9E-70B48D0F2D6B}" srcId="{2FB71F8D-842E-4AD7-8D06-3283E9643B33}" destId="{84403043-F466-45F7-93B2-E2D78A3F4933}" srcOrd="0" destOrd="0" parTransId="{7F0B34B3-75E0-41CA-9F43-79671DF9A222}" sibTransId="{D0471D96-354F-43EE-8DB5-5C214AB19BBD}"/>
    <dgm:cxn modelId="{85835F37-426E-456B-B993-46900B13BEAE}" type="presOf" srcId="{1A23076A-73DC-4F1B-A84D-98EB086C9624}" destId="{AC79AD45-684C-48E7-BC2D-5CFC662735B4}" srcOrd="2" destOrd="0" presId="urn:microsoft.com/office/officeart/2005/8/layout/gear1"/>
    <dgm:cxn modelId="{0A0FC345-F524-426B-B158-0B7E4F950382}" type="presOf" srcId="{1A23076A-73DC-4F1B-A84D-98EB086C9624}" destId="{D271CF61-8B3A-43DC-8AE5-2F0130B1E7D7}" srcOrd="3" destOrd="0" presId="urn:microsoft.com/office/officeart/2005/8/layout/gear1"/>
    <dgm:cxn modelId="{3A29B946-0942-47B5-A035-3D1CDBD4F66E}" type="presOf" srcId="{F5396546-7A65-4369-B704-5FA579F59597}" destId="{0E4DC18F-C603-40BA-A6FA-FFA26359975B}" srcOrd="1" destOrd="0" presId="urn:microsoft.com/office/officeart/2005/8/layout/gear1"/>
    <dgm:cxn modelId="{DE4FF44D-94B1-4B30-8932-A9F886871675}" type="presOf" srcId="{2FB71F8D-842E-4AD7-8D06-3283E9643B33}" destId="{1BA890DD-1D03-4F56-BB24-918A93C8726A}" srcOrd="0" destOrd="0" presId="urn:microsoft.com/office/officeart/2005/8/layout/gear1"/>
    <dgm:cxn modelId="{A58AD751-787D-4BA2-BD2B-9A25B7421177}" type="presOf" srcId="{9888FD8F-53E7-4ADE-A38A-33C1E5D7DB56}" destId="{CFB93F2C-9DC2-48F7-ACA4-84BDA5300898}" srcOrd="0" destOrd="0" presId="urn:microsoft.com/office/officeart/2005/8/layout/gear1"/>
    <dgm:cxn modelId="{BD44DE78-0BDE-4177-A1DF-354490C8ABBC}" type="presOf" srcId="{84403043-F466-45F7-93B2-E2D78A3F4933}" destId="{1A3AC158-A9D2-4CF6-845C-DC6C2E6B7C3E}" srcOrd="1" destOrd="0" presId="urn:microsoft.com/office/officeart/2005/8/layout/gear1"/>
    <dgm:cxn modelId="{DCF32A8C-01EF-4344-857A-888FF20B3FB7}" type="presOf" srcId="{F5396546-7A65-4369-B704-5FA579F59597}" destId="{FCB10C42-647D-475E-BC29-675796007603}" srcOrd="2" destOrd="0" presId="urn:microsoft.com/office/officeart/2005/8/layout/gear1"/>
    <dgm:cxn modelId="{941C028E-4F4E-4C02-AED6-D4AA5F2D4BBE}" type="presOf" srcId="{77097DD0-8A50-4BAD-8658-9294CE010361}" destId="{8ACA5C6B-1C8E-4363-998A-8EEADB4CB517}" srcOrd="0" destOrd="0" presId="urn:microsoft.com/office/officeart/2005/8/layout/gear1"/>
    <dgm:cxn modelId="{3DEE248E-C12E-466E-8EBD-2C0826C5AE1C}" type="presOf" srcId="{84403043-F466-45F7-93B2-E2D78A3F4933}" destId="{B2798000-6447-4817-8983-C4A8EF2E7F23}" srcOrd="2" destOrd="0" presId="urn:microsoft.com/office/officeart/2005/8/layout/gear1"/>
    <dgm:cxn modelId="{15FC6198-843B-4C4C-B690-DB2D454ADFD3}" type="presOf" srcId="{F5396546-7A65-4369-B704-5FA579F59597}" destId="{85C66A56-A09B-45D5-A83C-3077D111F132}" srcOrd="0" destOrd="0" presId="urn:microsoft.com/office/officeart/2005/8/layout/gear1"/>
    <dgm:cxn modelId="{73C8BCA0-672C-4BC3-9B2A-8AA8F1873776}" type="presOf" srcId="{84403043-F466-45F7-93B2-E2D78A3F4933}" destId="{F82E4D6A-71AB-43A5-B339-7DFF10389ED1}" srcOrd="0" destOrd="0" presId="urn:microsoft.com/office/officeart/2005/8/layout/gear1"/>
    <dgm:cxn modelId="{D503AECD-3404-4DDF-92CB-392BE05E36D9}" type="presOf" srcId="{D0471D96-354F-43EE-8DB5-5C214AB19BBD}" destId="{C6E5A5A7-9907-41FA-B24A-D857A87BA2C9}" srcOrd="0" destOrd="0" presId="urn:microsoft.com/office/officeart/2005/8/layout/gear1"/>
    <dgm:cxn modelId="{E44B42E3-1E65-4571-840A-95313D2078FE}" type="presOf" srcId="{1A23076A-73DC-4F1B-A84D-98EB086C9624}" destId="{8661AE4A-955D-4914-8C43-00901726CEB8}" srcOrd="1" destOrd="0" presId="urn:microsoft.com/office/officeart/2005/8/layout/gear1"/>
    <dgm:cxn modelId="{9AED4EF4-CF2C-423C-A356-18438501C7E3}" srcId="{2FB71F8D-842E-4AD7-8D06-3283E9643B33}" destId="{1A23076A-73DC-4F1B-A84D-98EB086C9624}" srcOrd="2" destOrd="0" parTransId="{07E86495-F845-4759-9E96-F22B62D34AAB}" sibTransId="{77097DD0-8A50-4BAD-8658-9294CE010361}"/>
    <dgm:cxn modelId="{F0265AFA-2FAF-415C-90BD-9D8AF3C23433}" srcId="{2FB71F8D-842E-4AD7-8D06-3283E9643B33}" destId="{F5396546-7A65-4369-B704-5FA579F59597}" srcOrd="1" destOrd="0" parTransId="{8FDD9C97-B5E0-4E56-AFE9-3CD5043CAA60}" sibTransId="{9888FD8F-53E7-4ADE-A38A-33C1E5D7DB56}"/>
    <dgm:cxn modelId="{23855FD2-9422-4340-BD35-D8F95C04FF40}" type="presParOf" srcId="{1BA890DD-1D03-4F56-BB24-918A93C8726A}" destId="{F82E4D6A-71AB-43A5-B339-7DFF10389ED1}" srcOrd="0" destOrd="0" presId="urn:microsoft.com/office/officeart/2005/8/layout/gear1"/>
    <dgm:cxn modelId="{1F32F12E-B5C1-4B7F-8C19-1E032FBE4FE8}" type="presParOf" srcId="{1BA890DD-1D03-4F56-BB24-918A93C8726A}" destId="{1A3AC158-A9D2-4CF6-845C-DC6C2E6B7C3E}" srcOrd="1" destOrd="0" presId="urn:microsoft.com/office/officeart/2005/8/layout/gear1"/>
    <dgm:cxn modelId="{DA948259-4367-48CD-9FA6-836795D3F5AB}" type="presParOf" srcId="{1BA890DD-1D03-4F56-BB24-918A93C8726A}" destId="{B2798000-6447-4817-8983-C4A8EF2E7F23}" srcOrd="2" destOrd="0" presId="urn:microsoft.com/office/officeart/2005/8/layout/gear1"/>
    <dgm:cxn modelId="{6FAEF7B5-3646-4353-8C90-A1FA2AA32774}" type="presParOf" srcId="{1BA890DD-1D03-4F56-BB24-918A93C8726A}" destId="{85C66A56-A09B-45D5-A83C-3077D111F132}" srcOrd="3" destOrd="0" presId="urn:microsoft.com/office/officeart/2005/8/layout/gear1"/>
    <dgm:cxn modelId="{CEB6FE43-4C7E-4AFA-BD8A-EA6B1DCA228D}" type="presParOf" srcId="{1BA890DD-1D03-4F56-BB24-918A93C8726A}" destId="{0E4DC18F-C603-40BA-A6FA-FFA26359975B}" srcOrd="4" destOrd="0" presId="urn:microsoft.com/office/officeart/2005/8/layout/gear1"/>
    <dgm:cxn modelId="{76D07B11-4D34-4C08-8DE0-5873AECC2DE1}" type="presParOf" srcId="{1BA890DD-1D03-4F56-BB24-918A93C8726A}" destId="{FCB10C42-647D-475E-BC29-675796007603}" srcOrd="5" destOrd="0" presId="urn:microsoft.com/office/officeart/2005/8/layout/gear1"/>
    <dgm:cxn modelId="{E8BCFC7F-9E3D-42E5-868D-898AA5D3660D}" type="presParOf" srcId="{1BA890DD-1D03-4F56-BB24-918A93C8726A}" destId="{5E5BC3E5-46A8-4685-8D54-0F84EF2691B1}" srcOrd="6" destOrd="0" presId="urn:microsoft.com/office/officeart/2005/8/layout/gear1"/>
    <dgm:cxn modelId="{0FF38208-A23E-4267-9C3E-4E2850A26F42}" type="presParOf" srcId="{1BA890DD-1D03-4F56-BB24-918A93C8726A}" destId="{8661AE4A-955D-4914-8C43-00901726CEB8}" srcOrd="7" destOrd="0" presId="urn:microsoft.com/office/officeart/2005/8/layout/gear1"/>
    <dgm:cxn modelId="{A7F3DDB8-41BD-4B90-AD56-E572A193A100}" type="presParOf" srcId="{1BA890DD-1D03-4F56-BB24-918A93C8726A}" destId="{AC79AD45-684C-48E7-BC2D-5CFC662735B4}" srcOrd="8" destOrd="0" presId="urn:microsoft.com/office/officeart/2005/8/layout/gear1"/>
    <dgm:cxn modelId="{057741D6-80F7-4A6A-8CE8-C882F9CCB831}" type="presParOf" srcId="{1BA890DD-1D03-4F56-BB24-918A93C8726A}" destId="{D271CF61-8B3A-43DC-8AE5-2F0130B1E7D7}" srcOrd="9" destOrd="0" presId="urn:microsoft.com/office/officeart/2005/8/layout/gear1"/>
    <dgm:cxn modelId="{AD04850F-6E83-4BA6-BEBA-10B67BDA5585}" type="presParOf" srcId="{1BA890DD-1D03-4F56-BB24-918A93C8726A}" destId="{C6E5A5A7-9907-41FA-B24A-D857A87BA2C9}" srcOrd="10" destOrd="0" presId="urn:microsoft.com/office/officeart/2005/8/layout/gear1"/>
    <dgm:cxn modelId="{47833239-3683-4270-AFFB-1C86275FCBB7}" type="presParOf" srcId="{1BA890DD-1D03-4F56-BB24-918A93C8726A}" destId="{CFB93F2C-9DC2-48F7-ACA4-84BDA5300898}" srcOrd="11" destOrd="0" presId="urn:microsoft.com/office/officeart/2005/8/layout/gear1"/>
    <dgm:cxn modelId="{5B75384D-58DE-4D34-8A7F-E55560CD7D55}" type="presParOf" srcId="{1BA890DD-1D03-4F56-BB24-918A93C8726A}" destId="{8ACA5C6B-1C8E-4363-998A-8EEADB4CB51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B71F8D-842E-4AD7-8D06-3283E9643B3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0"/>
      <dgm:spPr/>
    </dgm:pt>
    <dgm:pt modelId="{84403043-F466-45F7-93B2-E2D78A3F4933}">
      <dgm:prSet phldrT="[Текст]" phldr="1"/>
      <dgm:spPr/>
      <dgm:t>
        <a:bodyPr/>
        <a:lstStyle/>
        <a:p>
          <a:endParaRPr lang="ru-RU"/>
        </a:p>
      </dgm:t>
    </dgm:pt>
    <dgm:pt modelId="{7F0B34B3-75E0-41CA-9F43-79671DF9A222}" type="parTrans" cxnId="{21F6D234-A63E-4381-9A9E-70B48D0F2D6B}">
      <dgm:prSet/>
      <dgm:spPr/>
      <dgm:t>
        <a:bodyPr/>
        <a:lstStyle/>
        <a:p>
          <a:endParaRPr lang="ru-RU"/>
        </a:p>
      </dgm:t>
    </dgm:pt>
    <dgm:pt modelId="{D0471D96-354F-43EE-8DB5-5C214AB19BBD}" type="sibTrans" cxnId="{21F6D234-A63E-4381-9A9E-70B48D0F2D6B}">
      <dgm:prSet/>
      <dgm:spPr/>
      <dgm:t>
        <a:bodyPr/>
        <a:lstStyle/>
        <a:p>
          <a:endParaRPr lang="ru-RU"/>
        </a:p>
      </dgm:t>
    </dgm:pt>
    <dgm:pt modelId="{F5396546-7A65-4369-B704-5FA579F59597}">
      <dgm:prSet phldrT="[Текст]" phldr="1"/>
      <dgm:spPr/>
      <dgm:t>
        <a:bodyPr/>
        <a:lstStyle/>
        <a:p>
          <a:endParaRPr lang="ru-RU" dirty="0"/>
        </a:p>
      </dgm:t>
    </dgm:pt>
    <dgm:pt modelId="{8FDD9C97-B5E0-4E56-AFE9-3CD5043CAA60}" type="parTrans" cxnId="{F0265AFA-2FAF-415C-90BD-9D8AF3C23433}">
      <dgm:prSet/>
      <dgm:spPr/>
      <dgm:t>
        <a:bodyPr/>
        <a:lstStyle/>
        <a:p>
          <a:endParaRPr lang="ru-RU"/>
        </a:p>
      </dgm:t>
    </dgm:pt>
    <dgm:pt modelId="{9888FD8F-53E7-4ADE-A38A-33C1E5D7DB56}" type="sibTrans" cxnId="{F0265AFA-2FAF-415C-90BD-9D8AF3C23433}">
      <dgm:prSet/>
      <dgm:spPr/>
      <dgm:t>
        <a:bodyPr/>
        <a:lstStyle/>
        <a:p>
          <a:endParaRPr lang="ru-RU"/>
        </a:p>
      </dgm:t>
    </dgm:pt>
    <dgm:pt modelId="{1A23076A-73DC-4F1B-A84D-98EB086C9624}">
      <dgm:prSet phldrT="[Текст]" phldr="1"/>
      <dgm:spPr/>
      <dgm:t>
        <a:bodyPr/>
        <a:lstStyle/>
        <a:p>
          <a:endParaRPr lang="ru-RU"/>
        </a:p>
      </dgm:t>
    </dgm:pt>
    <dgm:pt modelId="{07E86495-F845-4759-9E96-F22B62D34AAB}" type="parTrans" cxnId="{9AED4EF4-CF2C-423C-A356-18438501C7E3}">
      <dgm:prSet/>
      <dgm:spPr/>
      <dgm:t>
        <a:bodyPr/>
        <a:lstStyle/>
        <a:p>
          <a:endParaRPr lang="ru-RU"/>
        </a:p>
      </dgm:t>
    </dgm:pt>
    <dgm:pt modelId="{77097DD0-8A50-4BAD-8658-9294CE010361}" type="sibTrans" cxnId="{9AED4EF4-CF2C-423C-A356-18438501C7E3}">
      <dgm:prSet/>
      <dgm:spPr/>
      <dgm:t>
        <a:bodyPr/>
        <a:lstStyle/>
        <a:p>
          <a:endParaRPr lang="ru-RU"/>
        </a:p>
      </dgm:t>
    </dgm:pt>
    <dgm:pt modelId="{1BA890DD-1D03-4F56-BB24-918A93C8726A}" type="pres">
      <dgm:prSet presAssocID="{2FB71F8D-842E-4AD7-8D06-3283E9643B3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82E4D6A-71AB-43A5-B339-7DFF10389ED1}" type="pres">
      <dgm:prSet presAssocID="{84403043-F466-45F7-93B2-E2D78A3F4933}" presName="gear1" presStyleLbl="node1" presStyleIdx="0" presStyleCnt="3">
        <dgm:presLayoutVars>
          <dgm:chMax val="1"/>
          <dgm:bulletEnabled val="1"/>
        </dgm:presLayoutVars>
      </dgm:prSet>
      <dgm:spPr/>
    </dgm:pt>
    <dgm:pt modelId="{1A3AC158-A9D2-4CF6-845C-DC6C2E6B7C3E}" type="pres">
      <dgm:prSet presAssocID="{84403043-F466-45F7-93B2-E2D78A3F4933}" presName="gear1srcNode" presStyleLbl="node1" presStyleIdx="0" presStyleCnt="3"/>
      <dgm:spPr/>
    </dgm:pt>
    <dgm:pt modelId="{B2798000-6447-4817-8983-C4A8EF2E7F23}" type="pres">
      <dgm:prSet presAssocID="{84403043-F466-45F7-93B2-E2D78A3F4933}" presName="gear1dstNode" presStyleLbl="node1" presStyleIdx="0" presStyleCnt="3"/>
      <dgm:spPr/>
    </dgm:pt>
    <dgm:pt modelId="{85C66A56-A09B-45D5-A83C-3077D111F132}" type="pres">
      <dgm:prSet presAssocID="{F5396546-7A65-4369-B704-5FA579F59597}" presName="gear2" presStyleLbl="node1" presStyleIdx="1" presStyleCnt="3">
        <dgm:presLayoutVars>
          <dgm:chMax val="1"/>
          <dgm:bulletEnabled val="1"/>
        </dgm:presLayoutVars>
      </dgm:prSet>
      <dgm:spPr/>
    </dgm:pt>
    <dgm:pt modelId="{0E4DC18F-C603-40BA-A6FA-FFA26359975B}" type="pres">
      <dgm:prSet presAssocID="{F5396546-7A65-4369-B704-5FA579F59597}" presName="gear2srcNode" presStyleLbl="node1" presStyleIdx="1" presStyleCnt="3"/>
      <dgm:spPr/>
    </dgm:pt>
    <dgm:pt modelId="{FCB10C42-647D-475E-BC29-675796007603}" type="pres">
      <dgm:prSet presAssocID="{F5396546-7A65-4369-B704-5FA579F59597}" presName="gear2dstNode" presStyleLbl="node1" presStyleIdx="1" presStyleCnt="3"/>
      <dgm:spPr/>
    </dgm:pt>
    <dgm:pt modelId="{5E5BC3E5-46A8-4685-8D54-0F84EF2691B1}" type="pres">
      <dgm:prSet presAssocID="{1A23076A-73DC-4F1B-A84D-98EB086C9624}" presName="gear3" presStyleLbl="node1" presStyleIdx="2" presStyleCnt="3"/>
      <dgm:spPr/>
    </dgm:pt>
    <dgm:pt modelId="{8661AE4A-955D-4914-8C43-00901726CEB8}" type="pres">
      <dgm:prSet presAssocID="{1A23076A-73DC-4F1B-A84D-98EB086C962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C79AD45-684C-48E7-BC2D-5CFC662735B4}" type="pres">
      <dgm:prSet presAssocID="{1A23076A-73DC-4F1B-A84D-98EB086C9624}" presName="gear3srcNode" presStyleLbl="node1" presStyleIdx="2" presStyleCnt="3"/>
      <dgm:spPr/>
    </dgm:pt>
    <dgm:pt modelId="{D271CF61-8B3A-43DC-8AE5-2F0130B1E7D7}" type="pres">
      <dgm:prSet presAssocID="{1A23076A-73DC-4F1B-A84D-98EB086C9624}" presName="gear3dstNode" presStyleLbl="node1" presStyleIdx="2" presStyleCnt="3"/>
      <dgm:spPr/>
    </dgm:pt>
    <dgm:pt modelId="{C6E5A5A7-9907-41FA-B24A-D857A87BA2C9}" type="pres">
      <dgm:prSet presAssocID="{D0471D96-354F-43EE-8DB5-5C214AB19BBD}" presName="connector1" presStyleLbl="sibTrans2D1" presStyleIdx="0" presStyleCnt="3"/>
      <dgm:spPr/>
    </dgm:pt>
    <dgm:pt modelId="{CFB93F2C-9DC2-48F7-ACA4-84BDA5300898}" type="pres">
      <dgm:prSet presAssocID="{9888FD8F-53E7-4ADE-A38A-33C1E5D7DB56}" presName="connector2" presStyleLbl="sibTrans2D1" presStyleIdx="1" presStyleCnt="3"/>
      <dgm:spPr/>
    </dgm:pt>
    <dgm:pt modelId="{8ACA5C6B-1C8E-4363-998A-8EEADB4CB517}" type="pres">
      <dgm:prSet presAssocID="{77097DD0-8A50-4BAD-8658-9294CE010361}" presName="connector3" presStyleLbl="sibTrans2D1" presStyleIdx="2" presStyleCnt="3"/>
      <dgm:spPr/>
    </dgm:pt>
  </dgm:ptLst>
  <dgm:cxnLst>
    <dgm:cxn modelId="{13C7CD0D-3FED-48A8-9683-3A624A3C8F9F}" type="presOf" srcId="{F5396546-7A65-4369-B704-5FA579F59597}" destId="{0E4DC18F-C603-40BA-A6FA-FFA26359975B}" srcOrd="1" destOrd="0" presId="urn:microsoft.com/office/officeart/2005/8/layout/gear1"/>
    <dgm:cxn modelId="{5B5AA917-4822-4CC3-9F1F-28EEF1C702CB}" type="presOf" srcId="{1A23076A-73DC-4F1B-A84D-98EB086C9624}" destId="{AC79AD45-684C-48E7-BC2D-5CFC662735B4}" srcOrd="2" destOrd="0" presId="urn:microsoft.com/office/officeart/2005/8/layout/gear1"/>
    <dgm:cxn modelId="{5B845320-983F-40F1-94CF-A1F63A643B03}" type="presOf" srcId="{1A23076A-73DC-4F1B-A84D-98EB086C9624}" destId="{5E5BC3E5-46A8-4685-8D54-0F84EF2691B1}" srcOrd="0" destOrd="0" presId="urn:microsoft.com/office/officeart/2005/8/layout/gear1"/>
    <dgm:cxn modelId="{21F6D234-A63E-4381-9A9E-70B48D0F2D6B}" srcId="{2FB71F8D-842E-4AD7-8D06-3283E9643B33}" destId="{84403043-F466-45F7-93B2-E2D78A3F4933}" srcOrd="0" destOrd="0" parTransId="{7F0B34B3-75E0-41CA-9F43-79671DF9A222}" sibTransId="{D0471D96-354F-43EE-8DB5-5C214AB19BBD}"/>
    <dgm:cxn modelId="{937BF440-EAFE-48D5-8CB5-29DDD6063E6B}" type="presOf" srcId="{84403043-F466-45F7-93B2-E2D78A3F4933}" destId="{B2798000-6447-4817-8983-C4A8EF2E7F23}" srcOrd="2" destOrd="0" presId="urn:microsoft.com/office/officeart/2005/8/layout/gear1"/>
    <dgm:cxn modelId="{27796D43-A1F9-43DF-9E6D-0714C6151B68}" type="presOf" srcId="{F5396546-7A65-4369-B704-5FA579F59597}" destId="{FCB10C42-647D-475E-BC29-675796007603}" srcOrd="2" destOrd="0" presId="urn:microsoft.com/office/officeart/2005/8/layout/gear1"/>
    <dgm:cxn modelId="{E9932056-A9E6-458F-B16E-75D4877B69BF}" type="presOf" srcId="{77097DD0-8A50-4BAD-8658-9294CE010361}" destId="{8ACA5C6B-1C8E-4363-998A-8EEADB4CB517}" srcOrd="0" destOrd="0" presId="urn:microsoft.com/office/officeart/2005/8/layout/gear1"/>
    <dgm:cxn modelId="{8433CF8E-985B-4DF8-B676-7BB5A0272CE4}" type="presOf" srcId="{F5396546-7A65-4369-B704-5FA579F59597}" destId="{85C66A56-A09B-45D5-A83C-3077D111F132}" srcOrd="0" destOrd="0" presId="urn:microsoft.com/office/officeart/2005/8/layout/gear1"/>
    <dgm:cxn modelId="{4CC4D798-36C3-4FB1-9C78-4E95CF5DDAB2}" type="presOf" srcId="{1A23076A-73DC-4F1B-A84D-98EB086C9624}" destId="{8661AE4A-955D-4914-8C43-00901726CEB8}" srcOrd="1" destOrd="0" presId="urn:microsoft.com/office/officeart/2005/8/layout/gear1"/>
    <dgm:cxn modelId="{B0E2809B-E2F1-46D1-B8BE-9A47B73349ED}" type="presOf" srcId="{9888FD8F-53E7-4ADE-A38A-33C1E5D7DB56}" destId="{CFB93F2C-9DC2-48F7-ACA4-84BDA5300898}" srcOrd="0" destOrd="0" presId="urn:microsoft.com/office/officeart/2005/8/layout/gear1"/>
    <dgm:cxn modelId="{81320ABD-43C0-40CE-ACCD-35BC1132629E}" type="presOf" srcId="{2FB71F8D-842E-4AD7-8D06-3283E9643B33}" destId="{1BA890DD-1D03-4F56-BB24-918A93C8726A}" srcOrd="0" destOrd="0" presId="urn:microsoft.com/office/officeart/2005/8/layout/gear1"/>
    <dgm:cxn modelId="{70AB24C1-C1A4-416E-8BC6-539123B49538}" type="presOf" srcId="{1A23076A-73DC-4F1B-A84D-98EB086C9624}" destId="{D271CF61-8B3A-43DC-8AE5-2F0130B1E7D7}" srcOrd="3" destOrd="0" presId="urn:microsoft.com/office/officeart/2005/8/layout/gear1"/>
    <dgm:cxn modelId="{00CE2FCC-4F10-493E-81BB-3DAF123F26F6}" type="presOf" srcId="{84403043-F466-45F7-93B2-E2D78A3F4933}" destId="{F82E4D6A-71AB-43A5-B339-7DFF10389ED1}" srcOrd="0" destOrd="0" presId="urn:microsoft.com/office/officeart/2005/8/layout/gear1"/>
    <dgm:cxn modelId="{3A5C40E1-2F42-45E4-900A-0EE02F79E7A4}" type="presOf" srcId="{84403043-F466-45F7-93B2-E2D78A3F4933}" destId="{1A3AC158-A9D2-4CF6-845C-DC6C2E6B7C3E}" srcOrd="1" destOrd="0" presId="urn:microsoft.com/office/officeart/2005/8/layout/gear1"/>
    <dgm:cxn modelId="{BC8C4AE8-43C0-4D27-985D-8F30F7BB52DC}" type="presOf" srcId="{D0471D96-354F-43EE-8DB5-5C214AB19BBD}" destId="{C6E5A5A7-9907-41FA-B24A-D857A87BA2C9}" srcOrd="0" destOrd="0" presId="urn:microsoft.com/office/officeart/2005/8/layout/gear1"/>
    <dgm:cxn modelId="{9AED4EF4-CF2C-423C-A356-18438501C7E3}" srcId="{2FB71F8D-842E-4AD7-8D06-3283E9643B33}" destId="{1A23076A-73DC-4F1B-A84D-98EB086C9624}" srcOrd="2" destOrd="0" parTransId="{07E86495-F845-4759-9E96-F22B62D34AAB}" sibTransId="{77097DD0-8A50-4BAD-8658-9294CE010361}"/>
    <dgm:cxn modelId="{F0265AFA-2FAF-415C-90BD-9D8AF3C23433}" srcId="{2FB71F8D-842E-4AD7-8D06-3283E9643B33}" destId="{F5396546-7A65-4369-B704-5FA579F59597}" srcOrd="1" destOrd="0" parTransId="{8FDD9C97-B5E0-4E56-AFE9-3CD5043CAA60}" sibTransId="{9888FD8F-53E7-4ADE-A38A-33C1E5D7DB56}"/>
    <dgm:cxn modelId="{0A01662D-4F53-4F48-9C27-FCDD95E0C828}" type="presParOf" srcId="{1BA890DD-1D03-4F56-BB24-918A93C8726A}" destId="{F82E4D6A-71AB-43A5-B339-7DFF10389ED1}" srcOrd="0" destOrd="0" presId="urn:microsoft.com/office/officeart/2005/8/layout/gear1"/>
    <dgm:cxn modelId="{659F22BC-F0B8-454D-B8AF-6847C62E0608}" type="presParOf" srcId="{1BA890DD-1D03-4F56-BB24-918A93C8726A}" destId="{1A3AC158-A9D2-4CF6-845C-DC6C2E6B7C3E}" srcOrd="1" destOrd="0" presId="urn:microsoft.com/office/officeart/2005/8/layout/gear1"/>
    <dgm:cxn modelId="{7B508A22-0C69-4098-AE2B-FE354D1259FA}" type="presParOf" srcId="{1BA890DD-1D03-4F56-BB24-918A93C8726A}" destId="{B2798000-6447-4817-8983-C4A8EF2E7F23}" srcOrd="2" destOrd="0" presId="urn:microsoft.com/office/officeart/2005/8/layout/gear1"/>
    <dgm:cxn modelId="{87FE3EA8-52C9-4CF4-BFA7-DA224024CBB7}" type="presParOf" srcId="{1BA890DD-1D03-4F56-BB24-918A93C8726A}" destId="{85C66A56-A09B-45D5-A83C-3077D111F132}" srcOrd="3" destOrd="0" presId="urn:microsoft.com/office/officeart/2005/8/layout/gear1"/>
    <dgm:cxn modelId="{56076BA9-CC18-4F5B-B4FE-1A0C222506F3}" type="presParOf" srcId="{1BA890DD-1D03-4F56-BB24-918A93C8726A}" destId="{0E4DC18F-C603-40BA-A6FA-FFA26359975B}" srcOrd="4" destOrd="0" presId="urn:microsoft.com/office/officeart/2005/8/layout/gear1"/>
    <dgm:cxn modelId="{A70C56CB-BD79-488E-A3D5-C77891AC3437}" type="presParOf" srcId="{1BA890DD-1D03-4F56-BB24-918A93C8726A}" destId="{FCB10C42-647D-475E-BC29-675796007603}" srcOrd="5" destOrd="0" presId="urn:microsoft.com/office/officeart/2005/8/layout/gear1"/>
    <dgm:cxn modelId="{641D613C-95E9-4081-A6E6-163A71A26DAF}" type="presParOf" srcId="{1BA890DD-1D03-4F56-BB24-918A93C8726A}" destId="{5E5BC3E5-46A8-4685-8D54-0F84EF2691B1}" srcOrd="6" destOrd="0" presId="urn:microsoft.com/office/officeart/2005/8/layout/gear1"/>
    <dgm:cxn modelId="{04BE2D93-57C9-4CA4-9B10-E6CF6C2F5857}" type="presParOf" srcId="{1BA890DD-1D03-4F56-BB24-918A93C8726A}" destId="{8661AE4A-955D-4914-8C43-00901726CEB8}" srcOrd="7" destOrd="0" presId="urn:microsoft.com/office/officeart/2005/8/layout/gear1"/>
    <dgm:cxn modelId="{9579CFBD-B3AA-4D4D-BF5D-29874D8E7B74}" type="presParOf" srcId="{1BA890DD-1D03-4F56-BB24-918A93C8726A}" destId="{AC79AD45-684C-48E7-BC2D-5CFC662735B4}" srcOrd="8" destOrd="0" presId="urn:microsoft.com/office/officeart/2005/8/layout/gear1"/>
    <dgm:cxn modelId="{CDC670E9-3528-4B14-8888-CC560B7AD0C6}" type="presParOf" srcId="{1BA890DD-1D03-4F56-BB24-918A93C8726A}" destId="{D271CF61-8B3A-43DC-8AE5-2F0130B1E7D7}" srcOrd="9" destOrd="0" presId="urn:microsoft.com/office/officeart/2005/8/layout/gear1"/>
    <dgm:cxn modelId="{9C6B8B30-B6D4-4331-AAC7-2A9F1FB134DE}" type="presParOf" srcId="{1BA890DD-1D03-4F56-BB24-918A93C8726A}" destId="{C6E5A5A7-9907-41FA-B24A-D857A87BA2C9}" srcOrd="10" destOrd="0" presId="urn:microsoft.com/office/officeart/2005/8/layout/gear1"/>
    <dgm:cxn modelId="{28AD3434-5BDD-4A96-9A23-9BC5754F7E59}" type="presParOf" srcId="{1BA890DD-1D03-4F56-BB24-918A93C8726A}" destId="{CFB93F2C-9DC2-48F7-ACA4-84BDA5300898}" srcOrd="11" destOrd="0" presId="urn:microsoft.com/office/officeart/2005/8/layout/gear1"/>
    <dgm:cxn modelId="{E7861F88-39A9-4FFD-B0BB-C7D476B4BB49}" type="presParOf" srcId="{1BA890DD-1D03-4F56-BB24-918A93C8726A}" destId="{8ACA5C6B-1C8E-4363-998A-8EEADB4CB51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E4D6A-71AB-43A5-B339-7DFF10389ED1}">
      <dsp:nvSpPr>
        <dsp:cNvPr id="0" name=""/>
        <dsp:cNvSpPr/>
      </dsp:nvSpPr>
      <dsp:spPr>
        <a:xfrm>
          <a:off x="495566" y="382439"/>
          <a:ext cx="467426" cy="46742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589539" y="491931"/>
        <a:ext cx="279480" cy="240267"/>
      </dsp:txXfrm>
    </dsp:sp>
    <dsp:sp modelId="{85C66A56-A09B-45D5-A83C-3077D111F132}">
      <dsp:nvSpPr>
        <dsp:cNvPr id="0" name=""/>
        <dsp:cNvSpPr/>
      </dsp:nvSpPr>
      <dsp:spPr>
        <a:xfrm>
          <a:off x="223609" y="271957"/>
          <a:ext cx="339946" cy="33994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dirty="0"/>
        </a:p>
      </dsp:txBody>
      <dsp:txXfrm>
        <a:off x="309191" y="358057"/>
        <a:ext cx="168782" cy="167746"/>
      </dsp:txXfrm>
    </dsp:sp>
    <dsp:sp modelId="{5E5BC3E5-46A8-4685-8D54-0F84EF2691B1}">
      <dsp:nvSpPr>
        <dsp:cNvPr id="0" name=""/>
        <dsp:cNvSpPr/>
      </dsp:nvSpPr>
      <dsp:spPr>
        <a:xfrm rot="20700000">
          <a:off x="414014" y="37428"/>
          <a:ext cx="333078" cy="33307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-20700000">
        <a:off x="487068" y="110482"/>
        <a:ext cx="186970" cy="186970"/>
      </dsp:txXfrm>
    </dsp:sp>
    <dsp:sp modelId="{C6E5A5A7-9907-41FA-B24A-D857A87BA2C9}">
      <dsp:nvSpPr>
        <dsp:cNvPr id="0" name=""/>
        <dsp:cNvSpPr/>
      </dsp:nvSpPr>
      <dsp:spPr>
        <a:xfrm>
          <a:off x="431428" y="325833"/>
          <a:ext cx="598305" cy="598305"/>
        </a:xfrm>
        <a:prstGeom prst="circularArrow">
          <a:avLst>
            <a:gd name="adj1" fmla="val 4687"/>
            <a:gd name="adj2" fmla="val 299029"/>
            <a:gd name="adj3" fmla="val 2265017"/>
            <a:gd name="adj4" fmla="val 1659030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93F2C-9DC2-48F7-ACA4-84BDA5300898}">
      <dsp:nvSpPr>
        <dsp:cNvPr id="0" name=""/>
        <dsp:cNvSpPr/>
      </dsp:nvSpPr>
      <dsp:spPr>
        <a:xfrm>
          <a:off x="163405" y="211092"/>
          <a:ext cx="434706" cy="43470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A5C6B-1C8E-4363-998A-8EEADB4CB517}">
      <dsp:nvSpPr>
        <dsp:cNvPr id="0" name=""/>
        <dsp:cNvSpPr/>
      </dsp:nvSpPr>
      <dsp:spPr>
        <a:xfrm>
          <a:off x="336969" y="-21175"/>
          <a:ext cx="468701" cy="46870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E4D6A-71AB-43A5-B339-7DFF10389ED1}">
      <dsp:nvSpPr>
        <dsp:cNvPr id="0" name=""/>
        <dsp:cNvSpPr/>
      </dsp:nvSpPr>
      <dsp:spPr>
        <a:xfrm>
          <a:off x="495566" y="382439"/>
          <a:ext cx="467426" cy="46742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589539" y="491931"/>
        <a:ext cx="279480" cy="240267"/>
      </dsp:txXfrm>
    </dsp:sp>
    <dsp:sp modelId="{85C66A56-A09B-45D5-A83C-3077D111F132}">
      <dsp:nvSpPr>
        <dsp:cNvPr id="0" name=""/>
        <dsp:cNvSpPr/>
      </dsp:nvSpPr>
      <dsp:spPr>
        <a:xfrm>
          <a:off x="223609" y="271957"/>
          <a:ext cx="339946" cy="33994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dirty="0"/>
        </a:p>
      </dsp:txBody>
      <dsp:txXfrm>
        <a:off x="309191" y="358057"/>
        <a:ext cx="168782" cy="167746"/>
      </dsp:txXfrm>
    </dsp:sp>
    <dsp:sp modelId="{5E5BC3E5-46A8-4685-8D54-0F84EF2691B1}">
      <dsp:nvSpPr>
        <dsp:cNvPr id="0" name=""/>
        <dsp:cNvSpPr/>
      </dsp:nvSpPr>
      <dsp:spPr>
        <a:xfrm rot="20700000">
          <a:off x="414014" y="37428"/>
          <a:ext cx="333078" cy="33307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-20700000">
        <a:off x="487068" y="110482"/>
        <a:ext cx="186970" cy="186970"/>
      </dsp:txXfrm>
    </dsp:sp>
    <dsp:sp modelId="{C6E5A5A7-9907-41FA-B24A-D857A87BA2C9}">
      <dsp:nvSpPr>
        <dsp:cNvPr id="0" name=""/>
        <dsp:cNvSpPr/>
      </dsp:nvSpPr>
      <dsp:spPr>
        <a:xfrm>
          <a:off x="431428" y="325833"/>
          <a:ext cx="598305" cy="598305"/>
        </a:xfrm>
        <a:prstGeom prst="circularArrow">
          <a:avLst>
            <a:gd name="adj1" fmla="val 4687"/>
            <a:gd name="adj2" fmla="val 299029"/>
            <a:gd name="adj3" fmla="val 2265017"/>
            <a:gd name="adj4" fmla="val 1659030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93F2C-9DC2-48F7-ACA4-84BDA5300898}">
      <dsp:nvSpPr>
        <dsp:cNvPr id="0" name=""/>
        <dsp:cNvSpPr/>
      </dsp:nvSpPr>
      <dsp:spPr>
        <a:xfrm>
          <a:off x="163405" y="211092"/>
          <a:ext cx="434706" cy="43470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A5C6B-1C8E-4363-998A-8EEADB4CB517}">
      <dsp:nvSpPr>
        <dsp:cNvPr id="0" name=""/>
        <dsp:cNvSpPr/>
      </dsp:nvSpPr>
      <dsp:spPr>
        <a:xfrm>
          <a:off x="336969" y="-21175"/>
          <a:ext cx="468701" cy="46870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E4D6A-71AB-43A5-B339-7DFF10389ED1}">
      <dsp:nvSpPr>
        <dsp:cNvPr id="0" name=""/>
        <dsp:cNvSpPr/>
      </dsp:nvSpPr>
      <dsp:spPr>
        <a:xfrm>
          <a:off x="495566" y="382439"/>
          <a:ext cx="467426" cy="46742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589539" y="491931"/>
        <a:ext cx="279480" cy="240267"/>
      </dsp:txXfrm>
    </dsp:sp>
    <dsp:sp modelId="{85C66A56-A09B-45D5-A83C-3077D111F132}">
      <dsp:nvSpPr>
        <dsp:cNvPr id="0" name=""/>
        <dsp:cNvSpPr/>
      </dsp:nvSpPr>
      <dsp:spPr>
        <a:xfrm>
          <a:off x="223609" y="271957"/>
          <a:ext cx="339946" cy="33994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dirty="0"/>
        </a:p>
      </dsp:txBody>
      <dsp:txXfrm>
        <a:off x="309191" y="358057"/>
        <a:ext cx="168782" cy="167746"/>
      </dsp:txXfrm>
    </dsp:sp>
    <dsp:sp modelId="{5E5BC3E5-46A8-4685-8D54-0F84EF2691B1}">
      <dsp:nvSpPr>
        <dsp:cNvPr id="0" name=""/>
        <dsp:cNvSpPr/>
      </dsp:nvSpPr>
      <dsp:spPr>
        <a:xfrm rot="20700000">
          <a:off x="414014" y="37428"/>
          <a:ext cx="333078" cy="33307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-20700000">
        <a:off x="487068" y="110482"/>
        <a:ext cx="186970" cy="186970"/>
      </dsp:txXfrm>
    </dsp:sp>
    <dsp:sp modelId="{C6E5A5A7-9907-41FA-B24A-D857A87BA2C9}">
      <dsp:nvSpPr>
        <dsp:cNvPr id="0" name=""/>
        <dsp:cNvSpPr/>
      </dsp:nvSpPr>
      <dsp:spPr>
        <a:xfrm>
          <a:off x="431428" y="325833"/>
          <a:ext cx="598305" cy="598305"/>
        </a:xfrm>
        <a:prstGeom prst="circularArrow">
          <a:avLst>
            <a:gd name="adj1" fmla="val 4687"/>
            <a:gd name="adj2" fmla="val 299029"/>
            <a:gd name="adj3" fmla="val 2265017"/>
            <a:gd name="adj4" fmla="val 1659030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93F2C-9DC2-48F7-ACA4-84BDA5300898}">
      <dsp:nvSpPr>
        <dsp:cNvPr id="0" name=""/>
        <dsp:cNvSpPr/>
      </dsp:nvSpPr>
      <dsp:spPr>
        <a:xfrm>
          <a:off x="163405" y="211092"/>
          <a:ext cx="434706" cy="43470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A5C6B-1C8E-4363-998A-8EEADB4CB517}">
      <dsp:nvSpPr>
        <dsp:cNvPr id="0" name=""/>
        <dsp:cNvSpPr/>
      </dsp:nvSpPr>
      <dsp:spPr>
        <a:xfrm>
          <a:off x="336969" y="-21175"/>
          <a:ext cx="468701" cy="46870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E4D6A-71AB-43A5-B339-7DFF10389ED1}">
      <dsp:nvSpPr>
        <dsp:cNvPr id="0" name=""/>
        <dsp:cNvSpPr/>
      </dsp:nvSpPr>
      <dsp:spPr>
        <a:xfrm>
          <a:off x="495566" y="382439"/>
          <a:ext cx="467426" cy="46742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589539" y="491931"/>
        <a:ext cx="279480" cy="240267"/>
      </dsp:txXfrm>
    </dsp:sp>
    <dsp:sp modelId="{85C66A56-A09B-45D5-A83C-3077D111F132}">
      <dsp:nvSpPr>
        <dsp:cNvPr id="0" name=""/>
        <dsp:cNvSpPr/>
      </dsp:nvSpPr>
      <dsp:spPr>
        <a:xfrm>
          <a:off x="223609" y="271957"/>
          <a:ext cx="339946" cy="33994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dirty="0"/>
        </a:p>
      </dsp:txBody>
      <dsp:txXfrm>
        <a:off x="309191" y="358057"/>
        <a:ext cx="168782" cy="167746"/>
      </dsp:txXfrm>
    </dsp:sp>
    <dsp:sp modelId="{5E5BC3E5-46A8-4685-8D54-0F84EF2691B1}">
      <dsp:nvSpPr>
        <dsp:cNvPr id="0" name=""/>
        <dsp:cNvSpPr/>
      </dsp:nvSpPr>
      <dsp:spPr>
        <a:xfrm rot="20700000">
          <a:off x="414014" y="37428"/>
          <a:ext cx="333078" cy="33307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-20700000">
        <a:off x="487068" y="110482"/>
        <a:ext cx="186970" cy="186970"/>
      </dsp:txXfrm>
    </dsp:sp>
    <dsp:sp modelId="{C6E5A5A7-9907-41FA-B24A-D857A87BA2C9}">
      <dsp:nvSpPr>
        <dsp:cNvPr id="0" name=""/>
        <dsp:cNvSpPr/>
      </dsp:nvSpPr>
      <dsp:spPr>
        <a:xfrm>
          <a:off x="431428" y="325833"/>
          <a:ext cx="598305" cy="598305"/>
        </a:xfrm>
        <a:prstGeom prst="circularArrow">
          <a:avLst>
            <a:gd name="adj1" fmla="val 4687"/>
            <a:gd name="adj2" fmla="val 299029"/>
            <a:gd name="adj3" fmla="val 2265017"/>
            <a:gd name="adj4" fmla="val 1659030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93F2C-9DC2-48F7-ACA4-84BDA5300898}">
      <dsp:nvSpPr>
        <dsp:cNvPr id="0" name=""/>
        <dsp:cNvSpPr/>
      </dsp:nvSpPr>
      <dsp:spPr>
        <a:xfrm>
          <a:off x="163405" y="211092"/>
          <a:ext cx="434706" cy="43470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A5C6B-1C8E-4363-998A-8EEADB4CB517}">
      <dsp:nvSpPr>
        <dsp:cNvPr id="0" name=""/>
        <dsp:cNvSpPr/>
      </dsp:nvSpPr>
      <dsp:spPr>
        <a:xfrm>
          <a:off x="336969" y="-21175"/>
          <a:ext cx="468701" cy="46870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E4D6A-71AB-43A5-B339-7DFF10389ED1}">
      <dsp:nvSpPr>
        <dsp:cNvPr id="0" name=""/>
        <dsp:cNvSpPr/>
      </dsp:nvSpPr>
      <dsp:spPr>
        <a:xfrm>
          <a:off x="495566" y="382439"/>
          <a:ext cx="467426" cy="46742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589539" y="491931"/>
        <a:ext cx="279480" cy="240267"/>
      </dsp:txXfrm>
    </dsp:sp>
    <dsp:sp modelId="{85C66A56-A09B-45D5-A83C-3077D111F132}">
      <dsp:nvSpPr>
        <dsp:cNvPr id="0" name=""/>
        <dsp:cNvSpPr/>
      </dsp:nvSpPr>
      <dsp:spPr>
        <a:xfrm>
          <a:off x="223609" y="271957"/>
          <a:ext cx="339946" cy="33994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dirty="0"/>
        </a:p>
      </dsp:txBody>
      <dsp:txXfrm>
        <a:off x="309191" y="358057"/>
        <a:ext cx="168782" cy="167746"/>
      </dsp:txXfrm>
    </dsp:sp>
    <dsp:sp modelId="{5E5BC3E5-46A8-4685-8D54-0F84EF2691B1}">
      <dsp:nvSpPr>
        <dsp:cNvPr id="0" name=""/>
        <dsp:cNvSpPr/>
      </dsp:nvSpPr>
      <dsp:spPr>
        <a:xfrm rot="20700000">
          <a:off x="414014" y="37428"/>
          <a:ext cx="333078" cy="33307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-20700000">
        <a:off x="487068" y="110482"/>
        <a:ext cx="186970" cy="186970"/>
      </dsp:txXfrm>
    </dsp:sp>
    <dsp:sp modelId="{C6E5A5A7-9907-41FA-B24A-D857A87BA2C9}">
      <dsp:nvSpPr>
        <dsp:cNvPr id="0" name=""/>
        <dsp:cNvSpPr/>
      </dsp:nvSpPr>
      <dsp:spPr>
        <a:xfrm>
          <a:off x="431428" y="325833"/>
          <a:ext cx="598305" cy="598305"/>
        </a:xfrm>
        <a:prstGeom prst="circularArrow">
          <a:avLst>
            <a:gd name="adj1" fmla="val 4687"/>
            <a:gd name="adj2" fmla="val 299029"/>
            <a:gd name="adj3" fmla="val 2265017"/>
            <a:gd name="adj4" fmla="val 1659030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93F2C-9DC2-48F7-ACA4-84BDA5300898}">
      <dsp:nvSpPr>
        <dsp:cNvPr id="0" name=""/>
        <dsp:cNvSpPr/>
      </dsp:nvSpPr>
      <dsp:spPr>
        <a:xfrm>
          <a:off x="163405" y="211092"/>
          <a:ext cx="434706" cy="43470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A5C6B-1C8E-4363-998A-8EEADB4CB517}">
      <dsp:nvSpPr>
        <dsp:cNvPr id="0" name=""/>
        <dsp:cNvSpPr/>
      </dsp:nvSpPr>
      <dsp:spPr>
        <a:xfrm>
          <a:off x="336969" y="-21175"/>
          <a:ext cx="468701" cy="46870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E4D6A-71AB-43A5-B339-7DFF10389ED1}">
      <dsp:nvSpPr>
        <dsp:cNvPr id="0" name=""/>
        <dsp:cNvSpPr/>
      </dsp:nvSpPr>
      <dsp:spPr>
        <a:xfrm>
          <a:off x="495566" y="382439"/>
          <a:ext cx="467426" cy="46742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589539" y="491931"/>
        <a:ext cx="279480" cy="240267"/>
      </dsp:txXfrm>
    </dsp:sp>
    <dsp:sp modelId="{85C66A56-A09B-45D5-A83C-3077D111F132}">
      <dsp:nvSpPr>
        <dsp:cNvPr id="0" name=""/>
        <dsp:cNvSpPr/>
      </dsp:nvSpPr>
      <dsp:spPr>
        <a:xfrm>
          <a:off x="223609" y="271957"/>
          <a:ext cx="339946" cy="33994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dirty="0"/>
        </a:p>
      </dsp:txBody>
      <dsp:txXfrm>
        <a:off x="309191" y="358057"/>
        <a:ext cx="168782" cy="167746"/>
      </dsp:txXfrm>
    </dsp:sp>
    <dsp:sp modelId="{5E5BC3E5-46A8-4685-8D54-0F84EF2691B1}">
      <dsp:nvSpPr>
        <dsp:cNvPr id="0" name=""/>
        <dsp:cNvSpPr/>
      </dsp:nvSpPr>
      <dsp:spPr>
        <a:xfrm rot="20700000">
          <a:off x="414014" y="37428"/>
          <a:ext cx="333078" cy="33307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-20700000">
        <a:off x="487068" y="110482"/>
        <a:ext cx="186970" cy="186970"/>
      </dsp:txXfrm>
    </dsp:sp>
    <dsp:sp modelId="{C6E5A5A7-9907-41FA-B24A-D857A87BA2C9}">
      <dsp:nvSpPr>
        <dsp:cNvPr id="0" name=""/>
        <dsp:cNvSpPr/>
      </dsp:nvSpPr>
      <dsp:spPr>
        <a:xfrm>
          <a:off x="431428" y="325833"/>
          <a:ext cx="598305" cy="598305"/>
        </a:xfrm>
        <a:prstGeom prst="circularArrow">
          <a:avLst>
            <a:gd name="adj1" fmla="val 4687"/>
            <a:gd name="adj2" fmla="val 299029"/>
            <a:gd name="adj3" fmla="val 2265017"/>
            <a:gd name="adj4" fmla="val 1659030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93F2C-9DC2-48F7-ACA4-84BDA5300898}">
      <dsp:nvSpPr>
        <dsp:cNvPr id="0" name=""/>
        <dsp:cNvSpPr/>
      </dsp:nvSpPr>
      <dsp:spPr>
        <a:xfrm>
          <a:off x="163405" y="211092"/>
          <a:ext cx="434706" cy="43470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A5C6B-1C8E-4363-998A-8EEADB4CB517}">
      <dsp:nvSpPr>
        <dsp:cNvPr id="0" name=""/>
        <dsp:cNvSpPr/>
      </dsp:nvSpPr>
      <dsp:spPr>
        <a:xfrm>
          <a:off x="336969" y="-21175"/>
          <a:ext cx="468701" cy="46870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E4D6A-71AB-43A5-B339-7DFF10389ED1}">
      <dsp:nvSpPr>
        <dsp:cNvPr id="0" name=""/>
        <dsp:cNvSpPr/>
      </dsp:nvSpPr>
      <dsp:spPr>
        <a:xfrm>
          <a:off x="495566" y="382439"/>
          <a:ext cx="467426" cy="46742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589539" y="491931"/>
        <a:ext cx="279480" cy="240267"/>
      </dsp:txXfrm>
    </dsp:sp>
    <dsp:sp modelId="{85C66A56-A09B-45D5-A83C-3077D111F132}">
      <dsp:nvSpPr>
        <dsp:cNvPr id="0" name=""/>
        <dsp:cNvSpPr/>
      </dsp:nvSpPr>
      <dsp:spPr>
        <a:xfrm>
          <a:off x="223609" y="271957"/>
          <a:ext cx="339946" cy="33994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dirty="0"/>
        </a:p>
      </dsp:txBody>
      <dsp:txXfrm>
        <a:off x="309191" y="358057"/>
        <a:ext cx="168782" cy="167746"/>
      </dsp:txXfrm>
    </dsp:sp>
    <dsp:sp modelId="{5E5BC3E5-46A8-4685-8D54-0F84EF2691B1}">
      <dsp:nvSpPr>
        <dsp:cNvPr id="0" name=""/>
        <dsp:cNvSpPr/>
      </dsp:nvSpPr>
      <dsp:spPr>
        <a:xfrm rot="20700000">
          <a:off x="414014" y="37428"/>
          <a:ext cx="333078" cy="33307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-20700000">
        <a:off x="487068" y="110482"/>
        <a:ext cx="186970" cy="186970"/>
      </dsp:txXfrm>
    </dsp:sp>
    <dsp:sp modelId="{C6E5A5A7-9907-41FA-B24A-D857A87BA2C9}">
      <dsp:nvSpPr>
        <dsp:cNvPr id="0" name=""/>
        <dsp:cNvSpPr/>
      </dsp:nvSpPr>
      <dsp:spPr>
        <a:xfrm>
          <a:off x="431428" y="325833"/>
          <a:ext cx="598305" cy="598305"/>
        </a:xfrm>
        <a:prstGeom prst="circularArrow">
          <a:avLst>
            <a:gd name="adj1" fmla="val 4687"/>
            <a:gd name="adj2" fmla="val 299029"/>
            <a:gd name="adj3" fmla="val 2265017"/>
            <a:gd name="adj4" fmla="val 1659030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93F2C-9DC2-48F7-ACA4-84BDA5300898}">
      <dsp:nvSpPr>
        <dsp:cNvPr id="0" name=""/>
        <dsp:cNvSpPr/>
      </dsp:nvSpPr>
      <dsp:spPr>
        <a:xfrm>
          <a:off x="163405" y="211092"/>
          <a:ext cx="434706" cy="43470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A5C6B-1C8E-4363-998A-8EEADB4CB517}">
      <dsp:nvSpPr>
        <dsp:cNvPr id="0" name=""/>
        <dsp:cNvSpPr/>
      </dsp:nvSpPr>
      <dsp:spPr>
        <a:xfrm>
          <a:off x="336969" y="-21175"/>
          <a:ext cx="468701" cy="46870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E4D6A-71AB-43A5-B339-7DFF10389ED1}">
      <dsp:nvSpPr>
        <dsp:cNvPr id="0" name=""/>
        <dsp:cNvSpPr/>
      </dsp:nvSpPr>
      <dsp:spPr>
        <a:xfrm>
          <a:off x="495566" y="382439"/>
          <a:ext cx="467426" cy="46742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589539" y="491931"/>
        <a:ext cx="279480" cy="240267"/>
      </dsp:txXfrm>
    </dsp:sp>
    <dsp:sp modelId="{85C66A56-A09B-45D5-A83C-3077D111F132}">
      <dsp:nvSpPr>
        <dsp:cNvPr id="0" name=""/>
        <dsp:cNvSpPr/>
      </dsp:nvSpPr>
      <dsp:spPr>
        <a:xfrm>
          <a:off x="223609" y="271957"/>
          <a:ext cx="339946" cy="33994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dirty="0"/>
        </a:p>
      </dsp:txBody>
      <dsp:txXfrm>
        <a:off x="309191" y="358057"/>
        <a:ext cx="168782" cy="167746"/>
      </dsp:txXfrm>
    </dsp:sp>
    <dsp:sp modelId="{5E5BC3E5-46A8-4685-8D54-0F84EF2691B1}">
      <dsp:nvSpPr>
        <dsp:cNvPr id="0" name=""/>
        <dsp:cNvSpPr/>
      </dsp:nvSpPr>
      <dsp:spPr>
        <a:xfrm rot="20700000">
          <a:off x="414014" y="37428"/>
          <a:ext cx="333078" cy="33307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-20700000">
        <a:off x="487068" y="110482"/>
        <a:ext cx="186970" cy="186970"/>
      </dsp:txXfrm>
    </dsp:sp>
    <dsp:sp modelId="{C6E5A5A7-9907-41FA-B24A-D857A87BA2C9}">
      <dsp:nvSpPr>
        <dsp:cNvPr id="0" name=""/>
        <dsp:cNvSpPr/>
      </dsp:nvSpPr>
      <dsp:spPr>
        <a:xfrm>
          <a:off x="431428" y="325833"/>
          <a:ext cx="598305" cy="598305"/>
        </a:xfrm>
        <a:prstGeom prst="circularArrow">
          <a:avLst>
            <a:gd name="adj1" fmla="val 4687"/>
            <a:gd name="adj2" fmla="val 299029"/>
            <a:gd name="adj3" fmla="val 2265017"/>
            <a:gd name="adj4" fmla="val 1659030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93F2C-9DC2-48F7-ACA4-84BDA5300898}">
      <dsp:nvSpPr>
        <dsp:cNvPr id="0" name=""/>
        <dsp:cNvSpPr/>
      </dsp:nvSpPr>
      <dsp:spPr>
        <a:xfrm>
          <a:off x="163405" y="211092"/>
          <a:ext cx="434706" cy="43470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A5C6B-1C8E-4363-998A-8EEADB4CB517}">
      <dsp:nvSpPr>
        <dsp:cNvPr id="0" name=""/>
        <dsp:cNvSpPr/>
      </dsp:nvSpPr>
      <dsp:spPr>
        <a:xfrm>
          <a:off x="336969" y="-21175"/>
          <a:ext cx="468701" cy="46870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87B-3326-4428-AEF7-28B11972812A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171F-A3F0-4303-9886-E0DD4DD8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01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87B-3326-4428-AEF7-28B11972812A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171F-A3F0-4303-9886-E0DD4DD8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51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87B-3326-4428-AEF7-28B11972812A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171F-A3F0-4303-9886-E0DD4DD8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52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87B-3326-4428-AEF7-28B11972812A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171F-A3F0-4303-9886-E0DD4DD8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3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87B-3326-4428-AEF7-28B11972812A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171F-A3F0-4303-9886-E0DD4DD8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02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87B-3326-4428-AEF7-28B11972812A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171F-A3F0-4303-9886-E0DD4DD8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0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87B-3326-4428-AEF7-28B11972812A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171F-A3F0-4303-9886-E0DD4DD8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62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87B-3326-4428-AEF7-28B11972812A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171F-A3F0-4303-9886-E0DD4DD8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26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87B-3326-4428-AEF7-28B11972812A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171F-A3F0-4303-9886-E0DD4DD8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8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87B-3326-4428-AEF7-28B11972812A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171F-A3F0-4303-9886-E0DD4DD8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09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687B-3326-4428-AEF7-28B11972812A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171F-A3F0-4303-9886-E0DD4DD8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07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687B-3326-4428-AEF7-28B11972812A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F171F-A3F0-4303-9886-E0DD4DD8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25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Web </a:t>
            </a:r>
            <a:r>
              <a:rPr lang="ru-RU" dirty="0"/>
              <a:t>приложения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96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2-уровневая архитектура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База данных работает на сервере</a:t>
            </a:r>
          </a:p>
          <a:p>
            <a:pPr lvl="1"/>
            <a:r>
              <a:rPr lang="ru-RU" dirty="0"/>
              <a:t>Отделение данных от клиента</a:t>
            </a:r>
          </a:p>
          <a:p>
            <a:pPr lvl="1"/>
            <a:r>
              <a:rPr lang="ru-RU" dirty="0"/>
              <a:t>Клиент может переключить базу данных</a:t>
            </a:r>
          </a:p>
          <a:p>
            <a:r>
              <a:rPr lang="ru-RU" dirty="0"/>
              <a:t>Отделение представления от данных</a:t>
            </a:r>
          </a:p>
          <a:p>
            <a:pPr lvl="1"/>
            <a:r>
              <a:rPr lang="ru-RU" dirty="0"/>
              <a:t>Высокая нагрузка на сервер</a:t>
            </a:r>
          </a:p>
          <a:p>
            <a:pPr lvl="1"/>
            <a:r>
              <a:rPr lang="ru-RU" dirty="0"/>
              <a:t>Потенциальные проблемы с задержкой в сети</a:t>
            </a:r>
          </a:p>
          <a:p>
            <a:pPr lvl="1"/>
            <a:r>
              <a:rPr lang="ru-RU" dirty="0"/>
              <a:t>Уровень представления и логики остаются сильно связанны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86300" y="1371600"/>
            <a:ext cx="4000500" cy="19812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9600" y="1371600"/>
            <a:ext cx="4000500" cy="19812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62000" y="1676400"/>
            <a:ext cx="3733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819650" y="1638300"/>
            <a:ext cx="219075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743200" y="2076450"/>
            <a:ext cx="1371600" cy="800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66800" y="2077744"/>
            <a:ext cx="1371600" cy="800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Logic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181600" y="2038350"/>
            <a:ext cx="1371600" cy="800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Logic</a:t>
            </a:r>
            <a:endParaRPr lang="ru-RU" dirty="0"/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7239000" y="1638300"/>
            <a:ext cx="1171852" cy="16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Base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6553200" y="22098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6553200" y="258932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114800" y="2209800"/>
            <a:ext cx="1066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4114800" y="2589320"/>
            <a:ext cx="1066800" cy="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2438400" y="2590800"/>
            <a:ext cx="304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438400" y="2286000"/>
            <a:ext cx="304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53000" y="160020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Layer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71700" y="134479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Client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0800" y="13272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Server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46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3-уровневая архитектура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209800"/>
          </a:xfrm>
        </p:spPr>
        <p:txBody>
          <a:bodyPr/>
          <a:lstStyle/>
          <a:p>
            <a:r>
              <a:rPr lang="ru-RU" dirty="0"/>
              <a:t>Каждый слой может быть потенциально запущен на отдельной машине</a:t>
            </a:r>
          </a:p>
          <a:p>
            <a:r>
              <a:rPr lang="ru-RU" dirty="0"/>
              <a:t>Представление логика и данные разделены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533400" y="1499752"/>
            <a:ext cx="1981200" cy="19812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2819400" y="1495313"/>
            <a:ext cx="3810000" cy="19812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934200" y="1495313"/>
            <a:ext cx="1676400" cy="19812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62000" y="1779032"/>
            <a:ext cx="1524000" cy="1591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</a:p>
          <a:p>
            <a:pPr algn="ctr"/>
            <a:r>
              <a:rPr lang="ru-RU" dirty="0"/>
              <a:t>Содержит</a:t>
            </a:r>
          </a:p>
          <a:p>
            <a:pPr algn="ctr"/>
            <a:r>
              <a:rPr lang="en-US" dirty="0"/>
              <a:t>Presentation Logic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048000" y="1774593"/>
            <a:ext cx="1524000" cy="1591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  <a:p>
            <a:pPr algn="ctr"/>
            <a:r>
              <a:rPr lang="ru-RU" dirty="0"/>
              <a:t>Содержит</a:t>
            </a:r>
          </a:p>
          <a:p>
            <a:pPr algn="ctr"/>
            <a:r>
              <a:rPr lang="en-US" dirty="0"/>
              <a:t>Business Logic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876800" y="1779032"/>
            <a:ext cx="1524000" cy="1591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Layer</a:t>
            </a:r>
          </a:p>
          <a:p>
            <a:pPr algn="ctr"/>
            <a:r>
              <a:rPr lang="ru-RU" dirty="0" err="1"/>
              <a:t>Содржит</a:t>
            </a:r>
            <a:endParaRPr lang="ru-RU" dirty="0"/>
          </a:p>
          <a:p>
            <a:pPr algn="ctr"/>
            <a:r>
              <a:rPr lang="en-US" dirty="0"/>
              <a:t>Data Access Logic</a:t>
            </a:r>
            <a:endParaRPr lang="ru-RU" dirty="0"/>
          </a:p>
        </p:txBody>
      </p:sp>
      <p:sp>
        <p:nvSpPr>
          <p:cNvPr id="30" name="Блок-схема: магнитный диск 29"/>
          <p:cNvSpPr/>
          <p:nvPr/>
        </p:nvSpPr>
        <p:spPr>
          <a:xfrm>
            <a:off x="7239000" y="1779032"/>
            <a:ext cx="1171852" cy="16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Base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219200" y="1447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Client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05300" y="1447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Server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39000" y="1447800"/>
            <a:ext cx="11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DB Server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6400800" y="2350532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6400800" y="2730052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4572000" y="2350532"/>
            <a:ext cx="31811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4572000" y="2730052"/>
            <a:ext cx="304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2286000" y="2730052"/>
            <a:ext cx="762000" cy="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2286000" y="2426732"/>
            <a:ext cx="762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1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2534454"/>
            <a:ext cx="6248400" cy="15803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Любое приложение</a:t>
            </a:r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006592"/>
              </p:ext>
            </p:extLst>
          </p:nvPr>
        </p:nvGraphicFramePr>
        <p:xfrm>
          <a:off x="1357621" y="2918431"/>
          <a:ext cx="1076120" cy="84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133601" y="1267288"/>
            <a:ext cx="1135602" cy="1171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219875" y="1511270"/>
            <a:ext cx="963052" cy="683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Взять общее число клиентов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962400" y="1267288"/>
            <a:ext cx="1135602" cy="1171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048674" y="1511270"/>
            <a:ext cx="963052" cy="683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Число клиентов 4</a:t>
            </a:r>
            <a:endParaRPr lang="ru-R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297764" y="2842231"/>
            <a:ext cx="210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Взять список клиентов за последний год</a:t>
            </a:r>
          </a:p>
          <a:p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682600" y="2886670"/>
            <a:ext cx="156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Сложить всех клиентов вместе</a:t>
            </a:r>
          </a:p>
        </p:txBody>
      </p:sp>
      <p:graphicFrame>
        <p:nvGraphicFramePr>
          <p:cNvPr id="18" name="Объект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652119"/>
              </p:ext>
            </p:extLst>
          </p:nvPr>
        </p:nvGraphicFramePr>
        <p:xfrm>
          <a:off x="3576740" y="2922181"/>
          <a:ext cx="1076120" cy="84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Блок-схема: карточка 18"/>
          <p:cNvSpPr/>
          <p:nvPr/>
        </p:nvSpPr>
        <p:spPr>
          <a:xfrm flipH="1">
            <a:off x="2416746" y="4191000"/>
            <a:ext cx="766181" cy="9144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Запрос</a:t>
            </a:r>
          </a:p>
        </p:txBody>
      </p:sp>
      <p:sp>
        <p:nvSpPr>
          <p:cNvPr id="20" name="Блок-схема: карточка 19"/>
          <p:cNvSpPr/>
          <p:nvPr/>
        </p:nvSpPr>
        <p:spPr>
          <a:xfrm flipH="1">
            <a:off x="4256370" y="4191000"/>
            <a:ext cx="755356" cy="9144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Клиент 1</a:t>
            </a:r>
          </a:p>
          <a:p>
            <a:pPr algn="ctr"/>
            <a:r>
              <a:rPr lang="ru-RU" sz="1200" dirty="0"/>
              <a:t>Клиент 2</a:t>
            </a:r>
          </a:p>
          <a:p>
            <a:pPr algn="ctr"/>
            <a:r>
              <a:rPr lang="ru-RU" sz="1200" dirty="0"/>
              <a:t>Клиент 3</a:t>
            </a:r>
          </a:p>
          <a:p>
            <a:pPr algn="ctr"/>
            <a:r>
              <a:rPr lang="ru-RU" sz="1200" dirty="0"/>
              <a:t>клиент 4</a:t>
            </a:r>
            <a:endParaRPr lang="ru-RU" sz="1600" dirty="0"/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7918" y="5372100"/>
            <a:ext cx="9906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База данных</a:t>
            </a:r>
          </a:p>
        </p:txBody>
      </p:sp>
      <p:sp>
        <p:nvSpPr>
          <p:cNvPr id="23" name="Куб 22"/>
          <p:cNvSpPr/>
          <p:nvPr/>
        </p:nvSpPr>
        <p:spPr>
          <a:xfrm>
            <a:off x="5105400" y="5715000"/>
            <a:ext cx="1268582" cy="533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Хранилище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4398518" y="6172200"/>
            <a:ext cx="7068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21" idx="4"/>
          </p:cNvCxnSpPr>
          <p:nvPr/>
        </p:nvCxnSpPr>
        <p:spPr>
          <a:xfrm flipH="1">
            <a:off x="4398518" y="5981700"/>
            <a:ext cx="6994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20" idx="2"/>
          </p:cNvCxnSpPr>
          <p:nvPr/>
        </p:nvCxnSpPr>
        <p:spPr>
          <a:xfrm flipV="1">
            <a:off x="4256370" y="5105400"/>
            <a:ext cx="377678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9" idx="2"/>
          </p:cNvCxnSpPr>
          <p:nvPr/>
        </p:nvCxnSpPr>
        <p:spPr>
          <a:xfrm>
            <a:off x="2799836" y="5105400"/>
            <a:ext cx="608082" cy="4373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11" idx="2"/>
          </p:cNvCxnSpPr>
          <p:nvPr/>
        </p:nvCxnSpPr>
        <p:spPr>
          <a:xfrm flipV="1">
            <a:off x="4530201" y="2438400"/>
            <a:ext cx="0" cy="4482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3" idx="2"/>
            <a:endCxn id="19" idx="0"/>
          </p:cNvCxnSpPr>
          <p:nvPr/>
        </p:nvCxnSpPr>
        <p:spPr>
          <a:xfrm>
            <a:off x="1895681" y="3768297"/>
            <a:ext cx="904155" cy="4227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0" idx="0"/>
            <a:endCxn id="17" idx="2"/>
          </p:cNvCxnSpPr>
          <p:nvPr/>
        </p:nvCxnSpPr>
        <p:spPr>
          <a:xfrm flipV="1">
            <a:off x="4634048" y="3810000"/>
            <a:ext cx="831452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6" idx="2"/>
          </p:cNvCxnSpPr>
          <p:nvPr/>
        </p:nvCxnSpPr>
        <p:spPr>
          <a:xfrm flipH="1">
            <a:off x="2701401" y="2438400"/>
            <a:ext cx="1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219200"/>
            <a:ext cx="215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Уровень представления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534454"/>
            <a:ext cx="214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Уровень логики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4321910"/>
            <a:ext cx="219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Уровень данных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1295400"/>
            <a:ext cx="2819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Принципы архитектуры</a:t>
            </a:r>
            <a:r>
              <a:rPr lang="en-US" b="1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Клиент-серверная архитектура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Каждый слой (данные, представление и логика) не зависит от остальных и не зависит от реализации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Несоединённые слои вообще никогда не взаимодействуют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Изменение платформы влияет только на тот уровень который на ней находится</a:t>
            </a:r>
          </a:p>
        </p:txBody>
      </p:sp>
    </p:spTree>
    <p:extLst>
      <p:ext uri="{BB962C8B-B14F-4D97-AF65-F5344CB8AC3E}">
        <p14:creationId xmlns:p14="http://schemas.microsoft.com/office/powerpoint/2010/main" val="219161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2534454"/>
            <a:ext cx="6248400" cy="15803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Любое приложение</a:t>
            </a:r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890126"/>
              </p:ext>
            </p:extLst>
          </p:nvPr>
        </p:nvGraphicFramePr>
        <p:xfrm>
          <a:off x="1357621" y="2918431"/>
          <a:ext cx="1076120" cy="84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133601" y="1267288"/>
            <a:ext cx="1135602" cy="1171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219875" y="1511270"/>
            <a:ext cx="963052" cy="683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Взять общее число клиентов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962400" y="1267288"/>
            <a:ext cx="1135602" cy="1171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048674" y="1511270"/>
            <a:ext cx="963052" cy="683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Число клиентов 4</a:t>
            </a:r>
            <a:endParaRPr lang="ru-R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297764" y="2842231"/>
            <a:ext cx="210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Взять список клиентов за последний год</a:t>
            </a:r>
          </a:p>
          <a:p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682600" y="2886670"/>
            <a:ext cx="156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Сложить всех клиентов вместе</a:t>
            </a:r>
          </a:p>
        </p:txBody>
      </p:sp>
      <p:graphicFrame>
        <p:nvGraphicFramePr>
          <p:cNvPr id="18" name="Объект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800586"/>
              </p:ext>
            </p:extLst>
          </p:nvPr>
        </p:nvGraphicFramePr>
        <p:xfrm>
          <a:off x="3576740" y="2922181"/>
          <a:ext cx="1076120" cy="84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Блок-схема: карточка 18"/>
          <p:cNvSpPr/>
          <p:nvPr/>
        </p:nvSpPr>
        <p:spPr>
          <a:xfrm flipH="1">
            <a:off x="2416746" y="4191000"/>
            <a:ext cx="766181" cy="9144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Запрос</a:t>
            </a:r>
          </a:p>
        </p:txBody>
      </p:sp>
      <p:sp>
        <p:nvSpPr>
          <p:cNvPr id="20" name="Блок-схема: карточка 19"/>
          <p:cNvSpPr/>
          <p:nvPr/>
        </p:nvSpPr>
        <p:spPr>
          <a:xfrm flipH="1">
            <a:off x="4256370" y="4191000"/>
            <a:ext cx="755356" cy="9144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Клиент 1</a:t>
            </a:r>
          </a:p>
          <a:p>
            <a:pPr algn="ctr"/>
            <a:r>
              <a:rPr lang="ru-RU" sz="1200" dirty="0"/>
              <a:t>Клиент 2</a:t>
            </a:r>
          </a:p>
          <a:p>
            <a:pPr algn="ctr"/>
            <a:r>
              <a:rPr lang="ru-RU" sz="1200" dirty="0"/>
              <a:t>Клиент 3</a:t>
            </a:r>
          </a:p>
          <a:p>
            <a:pPr algn="ctr"/>
            <a:r>
              <a:rPr lang="ru-RU" sz="1200" dirty="0"/>
              <a:t>клиент 4</a:t>
            </a:r>
            <a:endParaRPr lang="ru-RU" sz="1600" dirty="0"/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7918" y="5372100"/>
            <a:ext cx="9906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База данных</a:t>
            </a:r>
          </a:p>
        </p:txBody>
      </p:sp>
      <p:sp>
        <p:nvSpPr>
          <p:cNvPr id="23" name="Куб 22"/>
          <p:cNvSpPr/>
          <p:nvPr/>
        </p:nvSpPr>
        <p:spPr>
          <a:xfrm>
            <a:off x="5105400" y="5715000"/>
            <a:ext cx="1268582" cy="533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Хранилище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4398518" y="6172200"/>
            <a:ext cx="7068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21" idx="4"/>
          </p:cNvCxnSpPr>
          <p:nvPr/>
        </p:nvCxnSpPr>
        <p:spPr>
          <a:xfrm flipH="1">
            <a:off x="4398518" y="5981700"/>
            <a:ext cx="6994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20" idx="2"/>
          </p:cNvCxnSpPr>
          <p:nvPr/>
        </p:nvCxnSpPr>
        <p:spPr>
          <a:xfrm flipV="1">
            <a:off x="4256370" y="5105400"/>
            <a:ext cx="377678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9" idx="2"/>
          </p:cNvCxnSpPr>
          <p:nvPr/>
        </p:nvCxnSpPr>
        <p:spPr>
          <a:xfrm>
            <a:off x="2799836" y="5105400"/>
            <a:ext cx="608082" cy="4373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11" idx="2"/>
          </p:cNvCxnSpPr>
          <p:nvPr/>
        </p:nvCxnSpPr>
        <p:spPr>
          <a:xfrm flipV="1">
            <a:off x="4530201" y="2438400"/>
            <a:ext cx="0" cy="4482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3" idx="2"/>
            <a:endCxn id="19" idx="0"/>
          </p:cNvCxnSpPr>
          <p:nvPr/>
        </p:nvCxnSpPr>
        <p:spPr>
          <a:xfrm>
            <a:off x="1895681" y="3768297"/>
            <a:ext cx="904155" cy="4227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0" idx="0"/>
            <a:endCxn id="17" idx="2"/>
          </p:cNvCxnSpPr>
          <p:nvPr/>
        </p:nvCxnSpPr>
        <p:spPr>
          <a:xfrm flipV="1">
            <a:off x="4634048" y="3810000"/>
            <a:ext cx="831452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6" idx="2"/>
          </p:cNvCxnSpPr>
          <p:nvPr/>
        </p:nvCxnSpPr>
        <p:spPr>
          <a:xfrm flipH="1">
            <a:off x="2701401" y="2438400"/>
            <a:ext cx="1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219200"/>
            <a:ext cx="215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Уровень представления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534454"/>
            <a:ext cx="214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Уровень логики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4321910"/>
            <a:ext cx="219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Уровень данных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1134071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Предоставляет графический интерфейс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Обрабатывает пользовательские события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Иногда называют </a:t>
            </a:r>
            <a:r>
              <a:rPr lang="en-US" dirty="0"/>
              <a:t>GUI </a:t>
            </a:r>
            <a:r>
              <a:rPr lang="ru-RU" dirty="0"/>
              <a:t>или </a:t>
            </a:r>
            <a:r>
              <a:rPr lang="en-US" dirty="0"/>
              <a:t>client view of front-end</a:t>
            </a: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 flipH="1">
            <a:off x="5410200" y="1451842"/>
            <a:ext cx="838200" cy="4010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34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2534454"/>
            <a:ext cx="6248400" cy="15803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Любое приложение</a:t>
            </a:r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931207"/>
              </p:ext>
            </p:extLst>
          </p:nvPr>
        </p:nvGraphicFramePr>
        <p:xfrm>
          <a:off x="1357621" y="2918431"/>
          <a:ext cx="1076120" cy="84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133601" y="1267288"/>
            <a:ext cx="1135602" cy="1171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219875" y="1511270"/>
            <a:ext cx="963052" cy="683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Взять общее число клиентов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962400" y="1267288"/>
            <a:ext cx="1135602" cy="1171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048674" y="1511270"/>
            <a:ext cx="963052" cy="683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Число клиентов 4</a:t>
            </a:r>
            <a:endParaRPr lang="ru-R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297764" y="2842231"/>
            <a:ext cx="210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Взять список клиентов за последний год</a:t>
            </a:r>
          </a:p>
          <a:p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682600" y="2886670"/>
            <a:ext cx="156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Сложить всех клиентов вместе</a:t>
            </a:r>
          </a:p>
        </p:txBody>
      </p:sp>
      <p:graphicFrame>
        <p:nvGraphicFramePr>
          <p:cNvPr id="18" name="Объект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587694"/>
              </p:ext>
            </p:extLst>
          </p:nvPr>
        </p:nvGraphicFramePr>
        <p:xfrm>
          <a:off x="3576740" y="2922181"/>
          <a:ext cx="1076120" cy="84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Блок-схема: карточка 18"/>
          <p:cNvSpPr/>
          <p:nvPr/>
        </p:nvSpPr>
        <p:spPr>
          <a:xfrm flipH="1">
            <a:off x="2416746" y="4191000"/>
            <a:ext cx="766181" cy="9144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Запрос</a:t>
            </a:r>
          </a:p>
        </p:txBody>
      </p:sp>
      <p:sp>
        <p:nvSpPr>
          <p:cNvPr id="20" name="Блок-схема: карточка 19"/>
          <p:cNvSpPr/>
          <p:nvPr/>
        </p:nvSpPr>
        <p:spPr>
          <a:xfrm flipH="1">
            <a:off x="4256370" y="4191000"/>
            <a:ext cx="755356" cy="9144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Клиент 1</a:t>
            </a:r>
          </a:p>
          <a:p>
            <a:pPr algn="ctr"/>
            <a:r>
              <a:rPr lang="ru-RU" sz="1200" dirty="0"/>
              <a:t>Клиент 2</a:t>
            </a:r>
          </a:p>
          <a:p>
            <a:pPr algn="ctr"/>
            <a:r>
              <a:rPr lang="ru-RU" sz="1200" dirty="0"/>
              <a:t>Клиент 3</a:t>
            </a:r>
          </a:p>
          <a:p>
            <a:pPr algn="ctr"/>
            <a:r>
              <a:rPr lang="ru-RU" sz="1200" dirty="0"/>
              <a:t>клиент 4</a:t>
            </a:r>
            <a:endParaRPr lang="ru-RU" sz="1600" dirty="0"/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7918" y="5372100"/>
            <a:ext cx="9906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База данных</a:t>
            </a:r>
          </a:p>
        </p:txBody>
      </p:sp>
      <p:sp>
        <p:nvSpPr>
          <p:cNvPr id="23" name="Куб 22"/>
          <p:cNvSpPr/>
          <p:nvPr/>
        </p:nvSpPr>
        <p:spPr>
          <a:xfrm>
            <a:off x="5105400" y="5715000"/>
            <a:ext cx="1268582" cy="533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Хранилище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4398518" y="6172200"/>
            <a:ext cx="7068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21" idx="4"/>
          </p:cNvCxnSpPr>
          <p:nvPr/>
        </p:nvCxnSpPr>
        <p:spPr>
          <a:xfrm flipH="1">
            <a:off x="4398518" y="5981700"/>
            <a:ext cx="6994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20" idx="2"/>
          </p:cNvCxnSpPr>
          <p:nvPr/>
        </p:nvCxnSpPr>
        <p:spPr>
          <a:xfrm flipV="1">
            <a:off x="4256370" y="5105400"/>
            <a:ext cx="377678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9" idx="2"/>
          </p:cNvCxnSpPr>
          <p:nvPr/>
        </p:nvCxnSpPr>
        <p:spPr>
          <a:xfrm>
            <a:off x="2799836" y="5105400"/>
            <a:ext cx="608082" cy="4373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11" idx="2"/>
          </p:cNvCxnSpPr>
          <p:nvPr/>
        </p:nvCxnSpPr>
        <p:spPr>
          <a:xfrm flipV="1">
            <a:off x="4530201" y="2438400"/>
            <a:ext cx="0" cy="4482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3" idx="2"/>
            <a:endCxn id="19" idx="0"/>
          </p:cNvCxnSpPr>
          <p:nvPr/>
        </p:nvCxnSpPr>
        <p:spPr>
          <a:xfrm>
            <a:off x="1895681" y="3768297"/>
            <a:ext cx="904155" cy="4227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0" idx="0"/>
            <a:endCxn id="17" idx="2"/>
          </p:cNvCxnSpPr>
          <p:nvPr/>
        </p:nvCxnSpPr>
        <p:spPr>
          <a:xfrm flipV="1">
            <a:off x="4634048" y="3810000"/>
            <a:ext cx="831452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6" idx="2"/>
          </p:cNvCxnSpPr>
          <p:nvPr/>
        </p:nvCxnSpPr>
        <p:spPr>
          <a:xfrm flipH="1">
            <a:off x="2701401" y="2438400"/>
            <a:ext cx="1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219200"/>
            <a:ext cx="215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Уровень представления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534454"/>
            <a:ext cx="214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Уровень логики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4321910"/>
            <a:ext cx="219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Уровень данных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1524000"/>
            <a:ext cx="281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Набор правил для работы с данными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Может обрабатывать запросы нескольких пользователей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Иногда называют </a:t>
            </a:r>
            <a:r>
              <a:rPr lang="en-US" dirty="0"/>
              <a:t>middleware </a:t>
            </a:r>
            <a:r>
              <a:rPr lang="ru-RU" dirty="0"/>
              <a:t>или </a:t>
            </a:r>
            <a:r>
              <a:rPr lang="en-US" dirty="0"/>
              <a:t>back-end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Недолжен содержать пользовательских форм или непосредственно обращаться к данным</a:t>
            </a:r>
          </a:p>
        </p:txBody>
      </p:sp>
      <p:sp>
        <p:nvSpPr>
          <p:cNvPr id="4" name="Стрелка вправо 3"/>
          <p:cNvSpPr/>
          <p:nvPr/>
        </p:nvSpPr>
        <p:spPr>
          <a:xfrm flipH="1">
            <a:off x="5535782" y="2570798"/>
            <a:ext cx="838200" cy="4010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8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2534454"/>
            <a:ext cx="6248400" cy="15803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Любое приложение</a:t>
            </a:r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568554"/>
              </p:ext>
            </p:extLst>
          </p:nvPr>
        </p:nvGraphicFramePr>
        <p:xfrm>
          <a:off x="1357621" y="2918431"/>
          <a:ext cx="1076120" cy="84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133601" y="1267288"/>
            <a:ext cx="1135602" cy="1171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219875" y="1511270"/>
            <a:ext cx="963052" cy="683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Взять общее число клиентов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962400" y="1267288"/>
            <a:ext cx="1135602" cy="1171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048674" y="1511270"/>
            <a:ext cx="963052" cy="683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Число клиентов 4</a:t>
            </a:r>
            <a:endParaRPr lang="ru-R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297764" y="2842231"/>
            <a:ext cx="210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Взять список клиентов за последний год</a:t>
            </a:r>
          </a:p>
          <a:p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682600" y="2886670"/>
            <a:ext cx="156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Сложить всех клиентов вместе</a:t>
            </a:r>
          </a:p>
        </p:txBody>
      </p:sp>
      <p:graphicFrame>
        <p:nvGraphicFramePr>
          <p:cNvPr id="18" name="Объект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644875"/>
              </p:ext>
            </p:extLst>
          </p:nvPr>
        </p:nvGraphicFramePr>
        <p:xfrm>
          <a:off x="3576740" y="2922181"/>
          <a:ext cx="1076120" cy="84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Блок-схема: карточка 18"/>
          <p:cNvSpPr/>
          <p:nvPr/>
        </p:nvSpPr>
        <p:spPr>
          <a:xfrm flipH="1">
            <a:off x="2416746" y="4191000"/>
            <a:ext cx="766181" cy="9144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Запрос</a:t>
            </a:r>
          </a:p>
        </p:txBody>
      </p:sp>
      <p:sp>
        <p:nvSpPr>
          <p:cNvPr id="20" name="Блок-схема: карточка 19"/>
          <p:cNvSpPr/>
          <p:nvPr/>
        </p:nvSpPr>
        <p:spPr>
          <a:xfrm flipH="1">
            <a:off x="4256370" y="4191000"/>
            <a:ext cx="755356" cy="9144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Клиент 1</a:t>
            </a:r>
          </a:p>
          <a:p>
            <a:pPr algn="ctr"/>
            <a:r>
              <a:rPr lang="ru-RU" sz="1200" dirty="0"/>
              <a:t>Клиент 2</a:t>
            </a:r>
          </a:p>
          <a:p>
            <a:pPr algn="ctr"/>
            <a:r>
              <a:rPr lang="ru-RU" sz="1200" dirty="0"/>
              <a:t>Клиент 3</a:t>
            </a:r>
          </a:p>
          <a:p>
            <a:pPr algn="ctr"/>
            <a:r>
              <a:rPr lang="ru-RU" sz="1200" dirty="0"/>
              <a:t>клиент 4</a:t>
            </a:r>
            <a:endParaRPr lang="ru-RU" sz="1600" dirty="0"/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7918" y="5372100"/>
            <a:ext cx="9906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База данных</a:t>
            </a:r>
          </a:p>
        </p:txBody>
      </p:sp>
      <p:sp>
        <p:nvSpPr>
          <p:cNvPr id="23" name="Куб 22"/>
          <p:cNvSpPr/>
          <p:nvPr/>
        </p:nvSpPr>
        <p:spPr>
          <a:xfrm>
            <a:off x="5105400" y="5715000"/>
            <a:ext cx="1268582" cy="533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Хранилище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4398518" y="6172200"/>
            <a:ext cx="7068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21" idx="4"/>
          </p:cNvCxnSpPr>
          <p:nvPr/>
        </p:nvCxnSpPr>
        <p:spPr>
          <a:xfrm flipH="1">
            <a:off x="4398518" y="5981700"/>
            <a:ext cx="6994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20" idx="2"/>
          </p:cNvCxnSpPr>
          <p:nvPr/>
        </p:nvCxnSpPr>
        <p:spPr>
          <a:xfrm flipV="1">
            <a:off x="4256370" y="5105400"/>
            <a:ext cx="377678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9" idx="2"/>
          </p:cNvCxnSpPr>
          <p:nvPr/>
        </p:nvCxnSpPr>
        <p:spPr>
          <a:xfrm>
            <a:off x="2799836" y="5105400"/>
            <a:ext cx="608082" cy="4373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11" idx="2"/>
          </p:cNvCxnSpPr>
          <p:nvPr/>
        </p:nvCxnSpPr>
        <p:spPr>
          <a:xfrm flipV="1">
            <a:off x="4530201" y="2438400"/>
            <a:ext cx="0" cy="4482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3" idx="2"/>
            <a:endCxn id="19" idx="0"/>
          </p:cNvCxnSpPr>
          <p:nvPr/>
        </p:nvCxnSpPr>
        <p:spPr>
          <a:xfrm>
            <a:off x="1895681" y="3768297"/>
            <a:ext cx="904155" cy="4227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0" idx="0"/>
            <a:endCxn id="17" idx="2"/>
          </p:cNvCxnSpPr>
          <p:nvPr/>
        </p:nvCxnSpPr>
        <p:spPr>
          <a:xfrm flipV="1">
            <a:off x="4634048" y="3810000"/>
            <a:ext cx="831452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6" idx="2"/>
          </p:cNvCxnSpPr>
          <p:nvPr/>
        </p:nvCxnSpPr>
        <p:spPr>
          <a:xfrm flipH="1">
            <a:off x="2701401" y="2438400"/>
            <a:ext cx="1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219200"/>
            <a:ext cx="215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Уровень представления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534454"/>
            <a:ext cx="214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Уровень логики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4321910"/>
            <a:ext cx="219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Уровень данных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048000"/>
            <a:ext cx="289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Физическое хранилище для данных (</a:t>
            </a:r>
            <a:r>
              <a:rPr lang="en-US" dirty="0"/>
              <a:t>persistence</a:t>
            </a:r>
            <a:r>
              <a:rPr lang="ru-RU" dirty="0"/>
              <a:t>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Управляет доступом к БД или файловой системе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Иногда называется </a:t>
            </a:r>
            <a:r>
              <a:rPr lang="en-US" dirty="0"/>
              <a:t>back-end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Недолжен содержать пользовательских форм или бизнес логики</a:t>
            </a:r>
          </a:p>
        </p:txBody>
      </p:sp>
      <p:sp>
        <p:nvSpPr>
          <p:cNvPr id="4" name="Стрелка вправо 3"/>
          <p:cNvSpPr/>
          <p:nvPr/>
        </p:nvSpPr>
        <p:spPr>
          <a:xfrm flipH="1">
            <a:off x="5535782" y="4628198"/>
            <a:ext cx="838200" cy="4010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11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3-уровневая архитектура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Уровень представления</a:t>
            </a:r>
          </a:p>
          <a:p>
            <a:pPr lvl="1"/>
            <a:r>
              <a:rPr lang="ru-RU" dirty="0"/>
              <a:t>Статический или динамически сгенерированный контент отображаемый через браузер (</a:t>
            </a:r>
            <a:r>
              <a:rPr lang="en-US" dirty="0"/>
              <a:t>front-end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Уровень логики</a:t>
            </a:r>
          </a:p>
          <a:p>
            <a:pPr lvl="1"/>
            <a:r>
              <a:rPr lang="ru-RU" dirty="0"/>
              <a:t>Уровень подготовки данных для динамически генерируемого контента, уровень сервера приложений (</a:t>
            </a:r>
            <a:r>
              <a:rPr lang="en-US" dirty="0"/>
              <a:t>application server</a:t>
            </a:r>
            <a:r>
              <a:rPr lang="ru-RU" dirty="0"/>
              <a:t>). </a:t>
            </a:r>
            <a:r>
              <a:rPr lang="en-US" dirty="0"/>
              <a:t>Middleware </a:t>
            </a:r>
            <a:r>
              <a:rPr lang="ru-RU" dirty="0"/>
              <a:t>платформы</a:t>
            </a:r>
            <a:r>
              <a:rPr lang="en-US" dirty="0"/>
              <a:t>: </a:t>
            </a:r>
            <a:r>
              <a:rPr lang="en-US" dirty="0" err="1"/>
              <a:t>JavaEE</a:t>
            </a:r>
            <a:r>
              <a:rPr lang="en-US" dirty="0"/>
              <a:t>, ASP.NET, PHP, ColdFusion</a:t>
            </a:r>
          </a:p>
          <a:p>
            <a:r>
              <a:rPr lang="ru-RU" dirty="0"/>
              <a:t>Уровень данных</a:t>
            </a:r>
          </a:p>
          <a:p>
            <a:pPr lvl="1"/>
            <a:r>
              <a:rPr lang="ru-RU" dirty="0"/>
              <a:t>База данных включающая в себя данный и систему управления над ними или же готовая </a:t>
            </a:r>
            <a:r>
              <a:rPr lang="en-US" dirty="0"/>
              <a:t>RDBMS </a:t>
            </a:r>
            <a:r>
              <a:rPr lang="ru-RU" dirty="0"/>
              <a:t>система, предоставляющая доступ к данным и методы управления (</a:t>
            </a:r>
            <a:r>
              <a:rPr lang="en-US" dirty="0"/>
              <a:t>back-end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761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Независимость уровней</a:t>
            </a:r>
          </a:p>
          <a:p>
            <a:pPr lvl="1"/>
            <a:r>
              <a:rPr lang="ru-RU" dirty="0"/>
              <a:t>Лёгкость в поддержке</a:t>
            </a:r>
          </a:p>
          <a:p>
            <a:pPr lvl="1"/>
            <a:r>
              <a:rPr lang="ru-RU" dirty="0"/>
              <a:t>Отдельные компоненты можно использовать в других задачах</a:t>
            </a:r>
          </a:p>
          <a:p>
            <a:pPr lvl="1"/>
            <a:r>
              <a:rPr lang="ru-RU" dirty="0"/>
              <a:t>Задача разработки хорошо делится и поэтому может быть быстрее решена (уровни можно разрабатывать параллельно)</a:t>
            </a:r>
          </a:p>
          <a:p>
            <a:pPr lvl="2"/>
            <a:r>
              <a:rPr lang="en-US" dirty="0"/>
              <a:t>Web </a:t>
            </a:r>
            <a:r>
              <a:rPr lang="ru-RU" dirty="0"/>
              <a:t>дизайнер делает уровень представления</a:t>
            </a:r>
          </a:p>
          <a:p>
            <a:pPr lvl="2"/>
            <a:r>
              <a:rPr lang="ru-RU" dirty="0"/>
              <a:t>Инженер (</a:t>
            </a:r>
            <a:r>
              <a:rPr lang="en-US" dirty="0"/>
              <a:t>Software Engineer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делает логику</a:t>
            </a:r>
          </a:p>
          <a:p>
            <a:pPr lvl="2"/>
            <a:r>
              <a:rPr lang="ru-RU" dirty="0"/>
              <a:t>Администратор БД делает 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35429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81D1BAE-19B2-47A0-9137-C9C29A2D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</a:t>
            </a:r>
            <a:r>
              <a:rPr lang="ru-RU" dirty="0"/>
              <a:t> архитектура</a:t>
            </a:r>
            <a:endParaRPr lang="ru-BY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4162D9-6B87-4DEC-8C7A-353744883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14680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0A7324-BAF7-494E-A758-8663D19C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</a:t>
            </a:r>
            <a:endParaRPr lang="ru-BY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B017F97-362F-48F9-8556-3A89E0C4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45256"/>
            <a:ext cx="6324600" cy="5432196"/>
          </a:xfrm>
        </p:spPr>
      </p:pic>
    </p:spTree>
    <p:extLst>
      <p:ext uri="{BB962C8B-B14F-4D97-AF65-F5344CB8AC3E}">
        <p14:creationId xmlns:p14="http://schemas.microsoft.com/office/powerpoint/2010/main" val="353175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Независимость данных в реляционной СУБД</a:t>
            </a:r>
          </a:p>
          <a:p>
            <a:r>
              <a:rPr lang="en-US" dirty="0"/>
              <a:t>N-</a:t>
            </a:r>
            <a:r>
              <a:rPr lang="ru-RU" dirty="0"/>
              <a:t>уровневая архитектура</a:t>
            </a:r>
          </a:p>
          <a:p>
            <a:r>
              <a:rPr lang="en-US" dirty="0"/>
              <a:t>ONION </a:t>
            </a:r>
            <a:r>
              <a:rPr lang="ru-RU" dirty="0"/>
              <a:t>архитектура</a:t>
            </a:r>
          </a:p>
          <a:p>
            <a:r>
              <a:rPr lang="en-US" dirty="0"/>
              <a:t>CLEAN </a:t>
            </a:r>
            <a:r>
              <a:rPr lang="ru-RU" dirty="0"/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401462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37EB9-E3F3-49F4-A448-DD933B94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Layer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81B54-F22F-48F6-A3B5-01BF12CD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Содержит все основные бизнес-сущности</a:t>
            </a:r>
          </a:p>
          <a:p>
            <a:r>
              <a:rPr lang="ru-RU" dirty="0"/>
              <a:t>Ни от чего не зависит</a:t>
            </a:r>
          </a:p>
          <a:p>
            <a:r>
              <a:rPr lang="ru-RU" dirty="0"/>
              <a:t>Содержит объекты, характеризующие поведение бизнес-сущностей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35874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DC016-7929-4E89-B7B4-E02036C7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Layer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8B1D65-9A22-4447-AD26-B43DD6D14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Организует доступ к базе данных</a:t>
            </a:r>
          </a:p>
          <a:p>
            <a:r>
              <a:rPr lang="ru-RU" dirty="0"/>
              <a:t>Создаёт абстракцию между слоями бизнес-логики и сущностями приложения</a:t>
            </a:r>
          </a:p>
          <a:p>
            <a:r>
              <a:rPr lang="ru-RU" dirty="0"/>
              <a:t>Содержит запросы на получение данных, сопоставление их сущностям приложения и сохраняет изменения сущностей в базу данных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2034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654D3-BA20-47A4-8FD9-DEF07FC2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Services Layer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C892B-DC94-436F-9B8B-20003637E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Реализует </a:t>
            </a:r>
            <a:r>
              <a:rPr lang="en-US" dirty="0"/>
              <a:t>CRUD</a:t>
            </a:r>
            <a:r>
              <a:rPr lang="ru-RU" dirty="0"/>
              <a:t>-операции с сущностями</a:t>
            </a:r>
          </a:p>
          <a:p>
            <a:r>
              <a:rPr lang="ru-RU" dirty="0"/>
              <a:t>Предоставляет доступ пользователю с </a:t>
            </a:r>
            <a:r>
              <a:rPr lang="en-US" dirty="0"/>
              <a:t>IU </a:t>
            </a:r>
            <a:r>
              <a:rPr lang="ru-RU" dirty="0"/>
              <a:t>к уровню репозиториев</a:t>
            </a:r>
          </a:p>
          <a:p>
            <a:r>
              <a:rPr lang="ru-RU" dirty="0"/>
              <a:t>Может содержать бизнес-логику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541197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377F9-204E-4332-8FDB-3C09DCE7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Layer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A7F5FE-9DD0-479E-A52E-2D0C68FA0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Содержит в себе </a:t>
            </a:r>
            <a:r>
              <a:rPr lang="en-US" dirty="0"/>
              <a:t>UI </a:t>
            </a:r>
            <a:r>
              <a:rPr lang="ru-RU" dirty="0"/>
              <a:t>и/или тесты</a:t>
            </a:r>
          </a:p>
          <a:p>
            <a:r>
              <a:rPr lang="ru-RU" dirty="0"/>
              <a:t>Реализует принцип внедрения зависимостей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32458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59757-2E72-4559-A57A-73B15549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Onion Architecture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429FA-AC6D-4737-83C6-D085397CA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Руководящие принципы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Onion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Architecture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не дают никаких указаний о том, как должны быть реализованы слои. Архитектор должен принять решение о реализации и может выбрать любой уровень класса, пакета, модуля или чего-либо еще, что требуется для добавления в решение.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2389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40BAE-D51A-4840-B97E-D9219D42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</a:t>
            </a:r>
            <a:r>
              <a:rPr lang="en-US" dirty="0"/>
              <a:t>Onion </a:t>
            </a:r>
            <a:r>
              <a:rPr lang="ru-RU" dirty="0"/>
              <a:t>архитектуры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CFBA6C-04FE-4914-A2B2-9B6899057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Уровни луковой архитектуры связаны через интерфейсы.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Имплантации предоставляются во время выполнения.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Архитектура приложения построена на основе модели предметной области.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Все внешние зависимости, такие как доступ к базе данных и вызовы служб, представлены на внешних уровнях.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Никаких зависимостей внутреннего слоя с внешними слоями.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Гибкая, устойчивая и портативная архитектура.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Не нужно создавать общие и общие проекты.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Можно быстро протестировать, потому что ядро приложения ни от чего не зависит.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6040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34F20-B5AE-4994-BF00-7FC6D812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Onion </a:t>
            </a:r>
            <a:r>
              <a:rPr lang="ru-RU" dirty="0"/>
              <a:t>архитектуры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198E3E-7302-4832-8BAB-171E2C0E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Непросто для понимания для начинающих, требующих обучения.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Архитекторы в большинстве случаев путают распределение обязанностей между слоями.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Широко используемые интерфейсы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71914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E0917F-6A0B-4FF1-83B7-809E07EE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</a:t>
            </a:r>
            <a:r>
              <a:rPr lang="ru-RU" dirty="0"/>
              <a:t>архитектура</a:t>
            </a:r>
            <a:endParaRPr lang="ru-BY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A987C89-82F5-4514-AEBB-2D0C2FF84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37466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7B0CD1-9424-4C8A-9266-AF4D1541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</a:t>
            </a:r>
            <a:endParaRPr lang="ru-BY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09C974D-09AC-417D-A664-287099E6A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34017"/>
            <a:ext cx="7793501" cy="5723984"/>
          </a:xfrm>
        </p:spPr>
      </p:pic>
    </p:spTree>
    <p:extLst>
      <p:ext uri="{BB962C8B-B14F-4D97-AF65-F5344CB8AC3E}">
        <p14:creationId xmlns:p14="http://schemas.microsoft.com/office/powerpoint/2010/main" val="2187831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C98FB-DD80-40F1-A427-B0AE84D6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Rule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69301-FDD2-47AC-822E-1639F729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0" dirty="0" err="1">
                <a:solidFill>
                  <a:srgbClr val="222222"/>
                </a:solidFill>
                <a:effectLst/>
                <a:latin typeface="-apple-system"/>
              </a:rPr>
              <a:t>Dependency</a:t>
            </a:r>
            <a:r>
              <a:rPr lang="ru-RU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ru-RU" i="0" dirty="0" err="1">
                <a:solidFill>
                  <a:srgbClr val="222222"/>
                </a:solidFill>
                <a:effectLst/>
                <a:latin typeface="-apple-system"/>
              </a:rPr>
              <a:t>Rule</a:t>
            </a:r>
            <a:r>
              <a:rPr lang="ru-RU" i="0" dirty="0">
                <a:solidFill>
                  <a:srgbClr val="222222"/>
                </a:solidFill>
                <a:effectLst/>
                <a:latin typeface="-apple-system"/>
              </a:rPr>
              <a:t> говорит нам, что внутренние слои не должны зависеть от внешних</a:t>
            </a:r>
            <a:endParaRPr lang="en-US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На оригинальной схеме это правило изображено стрелками, указывающими внутрь.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06836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Независимость данных в реляционной СУБД</a:t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Отделение представления от логики 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2379586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FA3AA-96AA-4889-A0F4-18795AEF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90229-8345-4DB2-B66B-2755A421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Entities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Бизнес-логика общая для многих приложений.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Use Cases (Interactors)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Логика приложения.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Interface Adapters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Адаптеры между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Use Cases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 внешним миром. Сюда попадают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Presenter’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ы из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MVP,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а также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Gateways (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более популярное название репозитории).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Frameworks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Самый внешний слой, тут лежит все остальное: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UI,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база данных,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http-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клиент, и т.п.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16420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7E953-207F-4940-8DBF-92718A2C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Переходы между слоями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900B727-3412-4EB3-ACEC-5E46F3351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82643"/>
            <a:ext cx="6553199" cy="5488720"/>
          </a:xfrm>
        </p:spPr>
      </p:pic>
    </p:spTree>
    <p:extLst>
      <p:ext uri="{BB962C8B-B14F-4D97-AF65-F5344CB8AC3E}">
        <p14:creationId xmlns:p14="http://schemas.microsoft.com/office/powerpoint/2010/main" val="1217625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B30CD-0AF0-4EBC-B0DE-9EA49EB1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Заблуждение: Слои и линейность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F10196-CF3F-40AE-9EBA-E8BA7C360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951" y="2286000"/>
            <a:ext cx="9616225" cy="3200399"/>
          </a:xfrm>
        </p:spPr>
      </p:pic>
    </p:spTree>
    <p:extLst>
      <p:ext uri="{BB962C8B-B14F-4D97-AF65-F5344CB8AC3E}">
        <p14:creationId xmlns:p14="http://schemas.microsoft.com/office/powerpoint/2010/main" val="9994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0E03E-80F7-4B95-ABF8-F0859766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Заблуждение: Слои и линейность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8E858C-FA0F-428F-92B6-CB9D29FC7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342" y="1524000"/>
            <a:ext cx="9988742" cy="4784731"/>
          </a:xfrm>
        </p:spPr>
      </p:pic>
    </p:spTree>
    <p:extLst>
      <p:ext uri="{BB962C8B-B14F-4D97-AF65-F5344CB8AC3E}">
        <p14:creationId xmlns:p14="http://schemas.microsoft.com/office/powerpoint/2010/main" val="1356527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90AB0-4C4A-4D2B-9F1A-7BA8A330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Заблуждение: Слои и линейность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68C1577-8A48-405A-A485-CDDD4AD2E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6455" y="2133600"/>
            <a:ext cx="10292083" cy="3505200"/>
          </a:xfrm>
        </p:spPr>
      </p:pic>
    </p:spTree>
    <p:extLst>
      <p:ext uri="{BB962C8B-B14F-4D97-AF65-F5344CB8AC3E}">
        <p14:creationId xmlns:p14="http://schemas.microsoft.com/office/powerpoint/2010/main" val="1293382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27CCE-5DEB-4F92-A594-86536D37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Заблуждение: Слои, а не сущности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DBAB28-327E-42FF-A634-C7D5E930A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548932"/>
            <a:ext cx="8915401" cy="4589274"/>
          </a:xfrm>
        </p:spPr>
      </p:pic>
    </p:spTree>
    <p:extLst>
      <p:ext uri="{BB962C8B-B14F-4D97-AF65-F5344CB8AC3E}">
        <p14:creationId xmlns:p14="http://schemas.microsoft.com/office/powerpoint/2010/main" val="1508462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DBF19-B557-4382-ADA6-F6459712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Заблуждение: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Entities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70481D-AECD-4D9F-8800-FFE780E6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  <a:latin typeface="-apple-system"/>
              </a:rPr>
              <a:t>Entities </a:t>
            </a:r>
            <a:r>
              <a:rPr lang="ru-RU" i="0" dirty="0">
                <a:solidFill>
                  <a:srgbClr val="222222"/>
                </a:solidFill>
                <a:effectLst/>
                <a:latin typeface="-apple-system"/>
              </a:rPr>
              <a:t>инкапсулируют логику бизнеса</a:t>
            </a:r>
          </a:p>
          <a:p>
            <a:r>
              <a:rPr lang="ru-RU" b="0" i="0" dirty="0" err="1">
                <a:solidFill>
                  <a:srgbClr val="222222"/>
                </a:solidFill>
                <a:effectLst/>
                <a:latin typeface="-apple-system"/>
              </a:rPr>
              <a:t>Entities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 могут являться </a:t>
            </a:r>
            <a:r>
              <a:rPr lang="ru-RU" b="0" i="1" dirty="0">
                <a:solidFill>
                  <a:srgbClr val="222222"/>
                </a:solidFill>
                <a:effectLst/>
                <a:latin typeface="-apple-system"/>
              </a:rPr>
              <a:t>бизнес-объектами приложения, содержащими самые общие и высокоуровневые правила</a:t>
            </a:r>
          </a:p>
          <a:p>
            <a:r>
              <a:rPr lang="ru-RU" dirty="0">
                <a:solidFill>
                  <a:srgbClr val="222222"/>
                </a:solidFill>
                <a:latin typeface="-apple-system"/>
              </a:rPr>
              <a:t>В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ажны методы, а не данные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01755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93B4A-87C8-4832-BBA9-6D86D3FF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Заблуждение: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Entities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9C0453-6C70-48C1-9556-3C674A24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Итак, </a:t>
            </a:r>
            <a:r>
              <a:rPr lang="ru-RU" b="1" i="0" dirty="0">
                <a:solidFill>
                  <a:srgbClr val="222222"/>
                </a:solidFill>
                <a:effectLst/>
                <a:latin typeface="-apple-system"/>
              </a:rPr>
              <a:t>слой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-apple-system"/>
              </a:rPr>
              <a:t>Entities</a:t>
            </a:r>
            <a:r>
              <a:rPr lang="ru-RU" b="1" i="0" dirty="0">
                <a:solidFill>
                  <a:srgbClr val="222222"/>
                </a:solidFill>
                <a:effectLst/>
                <a:latin typeface="-apple-system"/>
              </a:rPr>
              <a:t> содержит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:</a:t>
            </a:r>
            <a:br>
              <a:rPr lang="ru-RU" dirty="0"/>
            </a:br>
            <a:endParaRPr lang="ru-RU" dirty="0"/>
          </a:p>
          <a:p>
            <a:pPr algn="l"/>
            <a:r>
              <a:rPr lang="ru-RU" b="0" i="0" dirty="0" err="1">
                <a:solidFill>
                  <a:srgbClr val="222222"/>
                </a:solidFill>
                <a:effectLst/>
                <a:latin typeface="-apple-system"/>
              </a:rPr>
              <a:t>Entities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 – функции или объекты с методами, которые реализуют логику бизнеса, общую для многих приложений (а если бизнеса нет, то самую высокоуровневую логику приложения);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DTO, необходимые для работы и перехода между слоями.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86163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925D1-FC4C-45EC-B604-4B696D53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Clean </a:t>
            </a:r>
            <a:r>
              <a:rPr lang="ru-RU" dirty="0"/>
              <a:t>архитектуры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FB00C-6086-48B7-A7C9-1FA12CCC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Модельное разделение</a:t>
            </a:r>
          </a:p>
          <a:p>
            <a:r>
              <a:rPr lang="en-US" dirty="0"/>
              <a:t>Dependency Rule</a:t>
            </a:r>
          </a:p>
          <a:p>
            <a:r>
              <a:rPr lang="ru-RU" dirty="0"/>
              <a:t>Легко тестировать</a:t>
            </a:r>
          </a:p>
          <a:p>
            <a:r>
              <a:rPr lang="en-US" dirty="0"/>
              <a:t>Domain </a:t>
            </a:r>
            <a:r>
              <a:rPr lang="ru-RU" dirty="0"/>
              <a:t>слой</a:t>
            </a:r>
          </a:p>
          <a:p>
            <a:r>
              <a:rPr lang="ru-RU" dirty="0"/>
              <a:t>Легко поддерживать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033685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67C51-0E0F-42C6-AF11-5A421A45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Clean </a:t>
            </a:r>
            <a:r>
              <a:rPr lang="ru-RU" dirty="0"/>
              <a:t>архитектуры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6D3356-2399-40C8-A5D0-104BBB884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Громоздкость</a:t>
            </a:r>
          </a:p>
          <a:p>
            <a:r>
              <a:rPr lang="ru-RU" dirty="0"/>
              <a:t>Порог вхождения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912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базы данных и представления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33400" y="1895212"/>
            <a:ext cx="57364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66800" y="3114412"/>
            <a:ext cx="475393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84286" y="4257412"/>
            <a:ext cx="30960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50433" y="5321992"/>
            <a:ext cx="116371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Жестки диск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214900" y="1371600"/>
            <a:ext cx="1147299" cy="3651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495800" y="1371600"/>
            <a:ext cx="1147299" cy="3651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2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495801" y="2047612"/>
            <a:ext cx="1147299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2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214901" y="2047612"/>
            <a:ext cx="1147299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1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248688" y="3266812"/>
            <a:ext cx="2390158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Схема БД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237211" y="4409812"/>
            <a:ext cx="2390158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Система хранения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205083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 что видит пользователь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53200" y="331843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Таблицы и ссылки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53200" y="446143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Файлы на диске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" y="6260068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Каждый уровень не зависит от уровня ниже</a:t>
            </a:r>
          </a:p>
        </p:txBody>
      </p:sp>
      <p:cxnSp>
        <p:nvCxnSpPr>
          <p:cNvPr id="23" name="Прямая соединительная линия 22"/>
          <p:cNvCxnSpPr>
            <a:stCxn id="10" idx="2"/>
          </p:cNvCxnSpPr>
          <p:nvPr/>
        </p:nvCxnSpPr>
        <p:spPr>
          <a:xfrm>
            <a:off x="1788550" y="1736724"/>
            <a:ext cx="0" cy="310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1" idx="2"/>
            <a:endCxn id="12" idx="0"/>
          </p:cNvCxnSpPr>
          <p:nvPr/>
        </p:nvCxnSpPr>
        <p:spPr>
          <a:xfrm>
            <a:off x="5069450" y="1736724"/>
            <a:ext cx="1" cy="310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2" idx="2"/>
            <a:endCxn id="16" idx="0"/>
          </p:cNvCxnSpPr>
          <p:nvPr/>
        </p:nvCxnSpPr>
        <p:spPr>
          <a:xfrm flipH="1">
            <a:off x="3443767" y="2657212"/>
            <a:ext cx="1625684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5" idx="2"/>
            <a:endCxn id="16" idx="0"/>
          </p:cNvCxnSpPr>
          <p:nvPr/>
        </p:nvCxnSpPr>
        <p:spPr>
          <a:xfrm>
            <a:off x="1788551" y="2657212"/>
            <a:ext cx="165521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16" idx="2"/>
            <a:endCxn id="17" idx="0"/>
          </p:cNvCxnSpPr>
          <p:nvPr/>
        </p:nvCxnSpPr>
        <p:spPr>
          <a:xfrm flipH="1">
            <a:off x="3432290" y="3876412"/>
            <a:ext cx="11477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17" idx="2"/>
            <a:endCxn id="9" idx="0"/>
          </p:cNvCxnSpPr>
          <p:nvPr/>
        </p:nvCxnSpPr>
        <p:spPr>
          <a:xfrm>
            <a:off x="3432290" y="5019412"/>
            <a:ext cx="0" cy="302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Логический и физический уровни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33400" y="1895212"/>
            <a:ext cx="57364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66800" y="3114412"/>
            <a:ext cx="475393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884286" y="4257412"/>
            <a:ext cx="30960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850433" y="5321992"/>
            <a:ext cx="116371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Жестки диск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214900" y="1371600"/>
            <a:ext cx="1147299" cy="3651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495800" y="1371600"/>
            <a:ext cx="1147299" cy="3651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95801" y="2047612"/>
            <a:ext cx="1147299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14901" y="2047612"/>
            <a:ext cx="1147299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1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248688" y="3266812"/>
            <a:ext cx="2390158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Схема БД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237211" y="4409812"/>
            <a:ext cx="2390158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Система хранения</a:t>
            </a:r>
          </a:p>
        </p:txBody>
      </p:sp>
      <p:cxnSp>
        <p:nvCxnSpPr>
          <p:cNvPr id="14" name="Прямая соединительная линия 13"/>
          <p:cNvCxnSpPr>
            <a:stCxn id="8" idx="2"/>
          </p:cNvCxnSpPr>
          <p:nvPr/>
        </p:nvCxnSpPr>
        <p:spPr>
          <a:xfrm>
            <a:off x="1788550" y="1736724"/>
            <a:ext cx="0" cy="310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9" idx="2"/>
            <a:endCxn id="10" idx="0"/>
          </p:cNvCxnSpPr>
          <p:nvPr/>
        </p:nvCxnSpPr>
        <p:spPr>
          <a:xfrm>
            <a:off x="5069450" y="1736724"/>
            <a:ext cx="1" cy="310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0" idx="2"/>
            <a:endCxn id="12" idx="0"/>
          </p:cNvCxnSpPr>
          <p:nvPr/>
        </p:nvCxnSpPr>
        <p:spPr>
          <a:xfrm flipH="1">
            <a:off x="3443767" y="2657212"/>
            <a:ext cx="1625684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1" idx="2"/>
            <a:endCxn id="12" idx="0"/>
          </p:cNvCxnSpPr>
          <p:nvPr/>
        </p:nvCxnSpPr>
        <p:spPr>
          <a:xfrm>
            <a:off x="1788551" y="2657212"/>
            <a:ext cx="165521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2" idx="2"/>
            <a:endCxn id="13" idx="0"/>
          </p:cNvCxnSpPr>
          <p:nvPr/>
        </p:nvCxnSpPr>
        <p:spPr>
          <a:xfrm flipH="1">
            <a:off x="3432290" y="3876412"/>
            <a:ext cx="11477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2"/>
            <a:endCxn id="7" idx="0"/>
          </p:cNvCxnSpPr>
          <p:nvPr/>
        </p:nvCxnSpPr>
        <p:spPr>
          <a:xfrm>
            <a:off x="3432290" y="5019412"/>
            <a:ext cx="0" cy="302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Круговая стрелка 19"/>
          <p:cNvSpPr/>
          <p:nvPr/>
        </p:nvSpPr>
        <p:spPr>
          <a:xfrm rot="5400000">
            <a:off x="5792722" y="2264162"/>
            <a:ext cx="1219200" cy="137464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5335522" y="3722490"/>
            <a:ext cx="1219200" cy="137464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62800" y="3115411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Логический уровень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02473" y="425741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Физический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8413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Независимость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Логическая независимость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возможность изменять логическую схему без изменения внешнего вида (кода приложения)</a:t>
            </a:r>
          </a:p>
          <a:p>
            <a:pPr lvl="1"/>
            <a:r>
              <a:rPr lang="ru-RU" dirty="0"/>
              <a:t>Можно добавлять новые поля, новые таблицы без изменения представления</a:t>
            </a:r>
          </a:p>
          <a:p>
            <a:pPr lvl="1"/>
            <a:r>
              <a:rPr lang="ru-RU" dirty="0"/>
              <a:t>Можно изменять структуру таблиц без изменения представления</a:t>
            </a:r>
          </a:p>
          <a:p>
            <a:r>
              <a:rPr lang="ru-RU" b="1" dirty="0"/>
              <a:t>Физическая независимость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возможность изменять физическую схему без изменения логической схемы</a:t>
            </a:r>
          </a:p>
          <a:p>
            <a:pPr lvl="1"/>
            <a:r>
              <a:rPr lang="ru-RU" dirty="0"/>
              <a:t>Можно изменять размер пространства хранения</a:t>
            </a:r>
          </a:p>
          <a:p>
            <a:pPr lvl="1"/>
            <a:r>
              <a:rPr lang="ru-RU" dirty="0"/>
              <a:t>Тип данных может быть изменён по причинам оптимизации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867400"/>
            <a:ext cx="82296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i="1" dirty="0"/>
              <a:t>Нужно всегда отделять представление - </a:t>
            </a:r>
            <a:r>
              <a:rPr lang="en-US" b="1" i="1" dirty="0"/>
              <a:t>VIEW</a:t>
            </a:r>
            <a:r>
              <a:rPr lang="ru-RU" b="1" i="1" dirty="0"/>
              <a:t> </a:t>
            </a:r>
            <a:r>
              <a:rPr lang="ru-RU" i="1" dirty="0"/>
              <a:t>(то что видит пользователь) от модели</a:t>
            </a:r>
            <a:r>
              <a:rPr lang="en-US" i="1" dirty="0"/>
              <a:t>- </a:t>
            </a:r>
            <a:r>
              <a:rPr lang="en-US" b="1" i="1" dirty="0"/>
              <a:t>MODEL</a:t>
            </a:r>
            <a:r>
              <a:rPr lang="ru-RU" i="1" dirty="0"/>
              <a:t> (данных сервиса)</a:t>
            </a:r>
          </a:p>
        </p:txBody>
      </p:sp>
    </p:spTree>
    <p:extLst>
      <p:ext uri="{BB962C8B-B14F-4D97-AF65-F5344CB8AC3E}">
        <p14:creationId xmlns:p14="http://schemas.microsoft.com/office/powerpoint/2010/main" val="377717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ru-RU" dirty="0"/>
              <a:t>уровневая архитектура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2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Необходимость слоёв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N-</a:t>
            </a:r>
            <a:r>
              <a:rPr lang="ru-RU" dirty="0"/>
              <a:t>уровневая архитектура имеет следующие компоненты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Уровень представления</a:t>
            </a:r>
          </a:p>
          <a:p>
            <a:pPr lvl="1"/>
            <a:r>
              <a:rPr lang="ru-RU" dirty="0"/>
              <a:t>Уровень бизнес логики</a:t>
            </a:r>
          </a:p>
          <a:p>
            <a:pPr lvl="1"/>
            <a:r>
              <a:rPr lang="ru-RU" dirty="0"/>
              <a:t>Данные</a:t>
            </a:r>
          </a:p>
          <a:p>
            <a:r>
              <a:rPr lang="en-US" dirty="0"/>
              <a:t>N-</a:t>
            </a:r>
            <a:r>
              <a:rPr lang="ru-RU" dirty="0"/>
              <a:t>уровневая архитектура пытается разделить компоненты на разные уровни (слои)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Физическое разделение</a:t>
            </a:r>
          </a:p>
          <a:p>
            <a:pPr lvl="1"/>
            <a:r>
              <a:rPr lang="ru-RU" dirty="0"/>
              <a:t>Логическое разделение</a:t>
            </a:r>
          </a:p>
        </p:txBody>
      </p:sp>
    </p:spTree>
    <p:extLst>
      <p:ext uri="{BB962C8B-B14F-4D97-AF65-F5344CB8AC3E}">
        <p14:creationId xmlns:p14="http://schemas.microsoft.com/office/powerpoint/2010/main" val="190364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1-уровневая архитектура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3810000"/>
            <a:ext cx="8610600" cy="243840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Все 3 слоя на одной машине</a:t>
            </a:r>
          </a:p>
          <a:p>
            <a:pPr lvl="1"/>
            <a:r>
              <a:rPr lang="ru-RU" dirty="0"/>
              <a:t>Весь код и все процессы происходят на одной машине</a:t>
            </a:r>
          </a:p>
          <a:p>
            <a:r>
              <a:rPr lang="ru-RU" dirty="0"/>
              <a:t>Представление, логика, уровень данных сильно связаны</a:t>
            </a:r>
          </a:p>
          <a:p>
            <a:pPr lvl="1"/>
            <a:r>
              <a:rPr lang="ru-RU" b="1" dirty="0"/>
              <a:t>Расширяемость</a:t>
            </a:r>
            <a:r>
              <a:rPr lang="en-US" b="1" dirty="0"/>
              <a:t> (Scalability):</a:t>
            </a:r>
            <a:r>
              <a:rPr lang="ru-RU" dirty="0"/>
              <a:t> на одном процессоре можно запустить только ограниченное число процессов</a:t>
            </a:r>
          </a:p>
          <a:p>
            <a:pPr lvl="1"/>
            <a:r>
              <a:rPr lang="ru-RU" b="1" dirty="0"/>
              <a:t>Переносимость</a:t>
            </a:r>
            <a:r>
              <a:rPr lang="en-US" b="1" dirty="0"/>
              <a:t> (Portability):</a:t>
            </a:r>
            <a:r>
              <a:rPr lang="ru-RU" dirty="0"/>
              <a:t> для перемещения на новую машину придётся переписать весь код</a:t>
            </a:r>
          </a:p>
          <a:p>
            <a:pPr lvl="1"/>
            <a:r>
              <a:rPr lang="ru-RU" b="1" dirty="0"/>
              <a:t>Поддержка</a:t>
            </a:r>
            <a:r>
              <a:rPr lang="en-US" b="1" dirty="0"/>
              <a:t> (Maintenance):</a:t>
            </a:r>
            <a:r>
              <a:rPr lang="en-US" dirty="0"/>
              <a:t> </a:t>
            </a:r>
            <a:r>
              <a:rPr lang="ru-RU" dirty="0"/>
              <a:t>при изменении одного слоя придётся изменять остальные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447800"/>
            <a:ext cx="8001000" cy="19812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7239000" y="1638300"/>
            <a:ext cx="1171852" cy="16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Base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90600" y="1638300"/>
            <a:ext cx="5257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19200" y="1943100"/>
            <a:ext cx="1371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Logic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33700" y="1943100"/>
            <a:ext cx="1371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1943100"/>
            <a:ext cx="1371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Logic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16002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Приложение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5943600" y="2209800"/>
            <a:ext cx="1295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5943600" y="2590800"/>
            <a:ext cx="1295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305300" y="2209800"/>
            <a:ext cx="2667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4305300" y="2589320"/>
            <a:ext cx="2667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2590800" y="2589320"/>
            <a:ext cx="342900" cy="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590800" y="2286000"/>
            <a:ext cx="3429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5327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1184</Words>
  <Application>Microsoft Office PowerPoint</Application>
  <PresentationFormat>Экран (4:3)</PresentationFormat>
  <Paragraphs>245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4" baseType="lpstr">
      <vt:lpstr>-apple-system</vt:lpstr>
      <vt:lpstr>Arial</vt:lpstr>
      <vt:lpstr>Calibri</vt:lpstr>
      <vt:lpstr>Roboto</vt:lpstr>
      <vt:lpstr>Тема Office</vt:lpstr>
      <vt:lpstr>Архитектура Web приложения</vt:lpstr>
      <vt:lpstr>Обзор</vt:lpstr>
      <vt:lpstr>Независимость данных в реляционной СУБД </vt:lpstr>
      <vt:lpstr>Архитектура базы данных и представления</vt:lpstr>
      <vt:lpstr>Логический и физический уровни</vt:lpstr>
      <vt:lpstr>Независимость данных</vt:lpstr>
      <vt:lpstr>N-уровневая архитектура</vt:lpstr>
      <vt:lpstr>Необходимость слоёв</vt:lpstr>
      <vt:lpstr>1-уровневая архитектура</vt:lpstr>
      <vt:lpstr>2-уровневая архитектура</vt:lpstr>
      <vt:lpstr>3-уровневая архитектура</vt:lpstr>
      <vt:lpstr>Любое приложение</vt:lpstr>
      <vt:lpstr>Любое приложение</vt:lpstr>
      <vt:lpstr>Любое приложение</vt:lpstr>
      <vt:lpstr>Любое приложение</vt:lpstr>
      <vt:lpstr>3-уровневая архитектура</vt:lpstr>
      <vt:lpstr>Преимущества</vt:lpstr>
      <vt:lpstr>ONION архитектура</vt:lpstr>
      <vt:lpstr>Общая структура</vt:lpstr>
      <vt:lpstr>Domain Layer</vt:lpstr>
      <vt:lpstr>Repository Layer</vt:lpstr>
      <vt:lpstr>Services Layer</vt:lpstr>
      <vt:lpstr>UI Layer</vt:lpstr>
      <vt:lpstr>Implementation of Onion Architecture</vt:lpstr>
      <vt:lpstr>Преимущества Onion архитектуры</vt:lpstr>
      <vt:lpstr>Недостатки Onion архитектуры</vt:lpstr>
      <vt:lpstr>Clean архитектура</vt:lpstr>
      <vt:lpstr>Общая структура</vt:lpstr>
      <vt:lpstr>Dependency Rule</vt:lpstr>
      <vt:lpstr>Слои</vt:lpstr>
      <vt:lpstr>Переходы между слоями</vt:lpstr>
      <vt:lpstr>Заблуждение: Слои и линейность</vt:lpstr>
      <vt:lpstr>Заблуждение: Слои и линейность</vt:lpstr>
      <vt:lpstr>Заблуждение: Слои и линейность</vt:lpstr>
      <vt:lpstr>Заблуждение: Слои, а не сущности</vt:lpstr>
      <vt:lpstr>Заблуждение: Entities</vt:lpstr>
      <vt:lpstr>Заблуждение: Entities</vt:lpstr>
      <vt:lpstr>Преимущества Clean архитектуры</vt:lpstr>
      <vt:lpstr>Недостатки Clean архитектуры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Web приложения</dc:title>
  <dc:creator>makros</dc:creator>
  <cp:lastModifiedBy>Aleks Vitvor</cp:lastModifiedBy>
  <cp:revision>56</cp:revision>
  <dcterms:created xsi:type="dcterms:W3CDTF">2013-09-08T13:07:14Z</dcterms:created>
  <dcterms:modified xsi:type="dcterms:W3CDTF">2021-02-22T10:40:10Z</dcterms:modified>
</cp:coreProperties>
</file>