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4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4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76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744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398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576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601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4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8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65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61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6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7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8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10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25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19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778494-F7C4-4CE6-971B-29D8EF2EF9C9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04C89B-35B0-4DD4-BC22-B81B1A403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687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5385" y="1434826"/>
            <a:ext cx="4487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Socket.IO</a:t>
            </a:r>
            <a:endParaRPr lang="ru-RU" sz="6000" dirty="0"/>
          </a:p>
        </p:txBody>
      </p:sp>
      <p:pic>
        <p:nvPicPr>
          <p:cNvPr id="4" name="Picture 2" descr="Картинки по запросу &quot;Socket?Io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50489"/>
            <a:ext cx="37719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16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70" y="105563"/>
            <a:ext cx="6784491" cy="42700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69" y="4477686"/>
            <a:ext cx="6784491" cy="22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1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71" y="331895"/>
            <a:ext cx="7657680" cy="257594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70" y="3180405"/>
            <a:ext cx="7657680" cy="32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9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90" y="199767"/>
            <a:ext cx="7087589" cy="37152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543" y="4037680"/>
            <a:ext cx="706853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6" y="236587"/>
            <a:ext cx="5201376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2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62" y="140406"/>
            <a:ext cx="6828453" cy="37396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61" y="3991979"/>
            <a:ext cx="6828453" cy="25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5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1240601"/>
            <a:ext cx="7921870" cy="34271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8699" y="448407"/>
            <a:ext cx="9442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Пользовательское пространство имен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4944851"/>
            <a:ext cx="646837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9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3163" y="1437548"/>
            <a:ext cx="9630506" cy="3477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2250"/>
              </a:spcBef>
              <a:spcAft>
                <a:spcPts val="1125"/>
              </a:spcAft>
            </a:pPr>
            <a:r>
              <a:rPr lang="ru-RU" sz="4000" b="1" kern="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Socket.IO — Номера</a:t>
            </a:r>
            <a:endParaRPr lang="ru-RU" sz="4000" b="1" kern="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spcAft>
                <a:spcPts val="1875"/>
              </a:spcAft>
            </a:pPr>
            <a:r>
              <a:rPr lang="ru-RU" sz="240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каждом пространстве имен вы также можете определить произвольные каналы, к которым сокеты могут присоединяться и выходить. Эти каналы называются комнатами. Номера используются для дальнейшего разделения проблем. Комнаты также имеют одно и то же </a:t>
            </a:r>
            <a:r>
              <a:rPr lang="ru-RU" sz="2400" spc="1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сокетное</a:t>
            </a:r>
            <a:r>
              <a:rPr lang="ru-RU" sz="240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соединение, что и пространства имен. При использовании комнат нужно помнить, что их можно объединять только на стороне сервера.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6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0829" y="676090"/>
            <a:ext cx="108244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Socket.IO — Внутренние устройства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30829" y="1383976"/>
            <a:ext cx="10543133" cy="5240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875"/>
              </a:spcAft>
            </a:pPr>
            <a:r>
              <a:rPr lang="ru-RU" sz="24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Socket.IO имеет множество базовых транспортных механизмов, которые имеют дело с различными ограничениями, возникающими из-за проблем с браузерами, реализаций </a:t>
            </a:r>
            <a:r>
              <a:rPr lang="ru-RU" sz="2400" spc="1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WebSocket</a:t>
            </a:r>
            <a:r>
              <a:rPr lang="ru-RU" sz="24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брандмауэров, блокировки портов и т. </a:t>
            </a:r>
            <a:r>
              <a:rPr lang="ru-RU" sz="2400" spc="1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Socket.IO охватывает большой список запасных вариантов в следующем порядке:</a:t>
            </a:r>
          </a:p>
          <a:p>
            <a:pPr lvl="0"/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lang="ru-R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WebSockets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ru-R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FlashSocket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3) XHR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длинный опрос</a:t>
            </a:r>
          </a:p>
          <a:p>
            <a:pPr lvl="0"/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4) XHR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многочастная потоковая передача</a:t>
            </a:r>
          </a:p>
          <a:p>
            <a:pPr lvl="0"/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5) XHR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опрос</a:t>
            </a:r>
          </a:p>
          <a:p>
            <a:pPr lvl="0"/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6) JSONP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опрос</a:t>
            </a:r>
          </a:p>
          <a:p>
            <a:pPr lvl="0"/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7) плавающие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фреймы</a:t>
            </a:r>
          </a:p>
          <a:p>
            <a:pPr algn="just">
              <a:lnSpc>
                <a:spcPct val="107000"/>
              </a:lnSpc>
              <a:spcAft>
                <a:spcPts val="1875"/>
              </a:spcAf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8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4547" y="743764"/>
            <a:ext cx="10093569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75"/>
              </a:spcAft>
            </a:pPr>
            <a:r>
              <a:rPr lang="ru-RU" sz="240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Формат сообщения</a:t>
            </a:r>
            <a:r>
              <a:rPr lang="en-US" sz="240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spc="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—</a:t>
            </a:r>
            <a:r>
              <a:rPr lang="en-U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spc="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</a:t>
            </a:r>
            <a:r>
              <a:rPr lang="en-US" sz="240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type] : [id ('+')] : [endpoint] : [data]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18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spc="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Тип</a:t>
            </a:r>
            <a:r>
              <a:rPr lang="ru-RU" sz="240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представляет собой однозначное целое число, определяющее тип сообщения.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18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</a:t>
            </a:r>
            <a:r>
              <a:rPr lang="ru-RU" sz="240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— это </a:t>
            </a:r>
            <a:r>
              <a:rPr lang="ru-RU" sz="2400" b="1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идентификатор</a:t>
            </a:r>
            <a:r>
              <a:rPr lang="ru-RU" sz="240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сообщения, инкрементное целое число, используемое для подтверждений.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18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Конечная точка</a:t>
            </a:r>
            <a:r>
              <a:rPr lang="ru-RU" sz="240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— это конечная точка сокета, которой сообщение предназначено для доставки …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18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Данные</a:t>
            </a:r>
            <a:r>
              <a:rPr lang="ru-RU" sz="240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— это связанные данные, которые будут доставлены в сокет. В случае сообщений он обрабатывается как обычный текст, для других событий он обрабатывается как JSON.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4738" y="759901"/>
            <a:ext cx="10234245" cy="4723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4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Разница между веб-сокетами и Socket.IO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Главными преимуществами Socket.IO является следующее:</a:t>
            </a:r>
            <a:b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отличие от веб-сокетов, Socket.IO позволяет отправлять сообщения всем подключенным клиентам.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веб-сокетах сложно использовать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проксирование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балансировщики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нагрузки. Socket.IO поддерживает эти технологии из коробки.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Socket.IO поддерживает автоматическое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переподключение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при разрыве соединения.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 Socket.IO легче работать.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0068" y="1171527"/>
            <a:ext cx="977997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</a:t>
            </a:r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</a:t>
            </a:r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Вообще что это такое</a:t>
            </a:r>
            <a:r>
              <a:rPr lang="ru-RU" sz="4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4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Socket.IO — это библиотека </a:t>
            </a:r>
            <a:r>
              <a:rPr lang="ru-R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 для веб-приложений реального времени . Он обеспечивает двустороннюю связь в реальном времени между веб-клиентами и серверами.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810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38" y="1499935"/>
            <a:ext cx="9217796" cy="4531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270338" y="753104"/>
            <a:ext cx="3963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Сетевой трафик веб-сокетов:</a:t>
            </a:r>
            <a:endParaRPr lang="ru-RU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749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08" y="1443884"/>
            <a:ext cx="8948714" cy="4359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1151150" y="712149"/>
            <a:ext cx="3570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Сетевой трафик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Socket.IO: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4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22060" y="807975"/>
            <a:ext cx="7897739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250"/>
              </a:spcBef>
              <a:spcAft>
                <a:spcPts val="1125"/>
              </a:spcAft>
            </a:pPr>
            <a:r>
              <a:rPr lang="ru-RU" sz="4000" b="1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Приложения в реальном времени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2060" y="2154115"/>
            <a:ext cx="99914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ru-RU" sz="2400" b="1" dirty="0" smtClean="0"/>
              <a:t>Мессенджеры</a:t>
            </a:r>
            <a:r>
              <a:rPr lang="ru-RU" sz="2400" dirty="0"/>
              <a:t> — приложения для чата, такие как </a:t>
            </a:r>
            <a:r>
              <a:rPr lang="ru-RU" sz="2400" dirty="0" err="1"/>
              <a:t>Whatsapp</a:t>
            </a:r>
            <a:r>
              <a:rPr lang="ru-RU" sz="2400" dirty="0"/>
              <a:t>, </a:t>
            </a:r>
            <a:r>
              <a:rPr lang="ru-RU" sz="2400" dirty="0" err="1"/>
              <a:t>Facebook</a:t>
            </a:r>
            <a:r>
              <a:rPr lang="ru-RU" sz="2400" dirty="0"/>
              <a:t> </a:t>
            </a:r>
            <a:r>
              <a:rPr lang="ru-RU" sz="2400" dirty="0" err="1"/>
              <a:t>Messenger</a:t>
            </a:r>
            <a:r>
              <a:rPr lang="ru-RU" sz="2400" dirty="0"/>
              <a:t> и т. </a:t>
            </a:r>
            <a:r>
              <a:rPr lang="ru-RU" sz="2400" dirty="0" smtClean="0"/>
              <a:t>д.</a:t>
            </a:r>
          </a:p>
          <a:p>
            <a:pPr marL="342900" indent="-342900" algn="just">
              <a:buAutoNum type="arabicParenR"/>
            </a:pPr>
            <a:r>
              <a:rPr lang="ru-RU" sz="2400" b="1" dirty="0" err="1"/>
              <a:t>Push</a:t>
            </a:r>
            <a:r>
              <a:rPr lang="ru-RU" sz="2400" b="1" dirty="0"/>
              <a:t>-уведомления</a:t>
            </a:r>
            <a:r>
              <a:rPr lang="ru-RU" sz="2400" dirty="0"/>
              <a:t> — когда кто-то помечает вас на </a:t>
            </a:r>
            <a:r>
              <a:rPr lang="ru-RU" sz="2400" dirty="0" smtClean="0"/>
              <a:t>фотографии, </a:t>
            </a:r>
            <a:r>
              <a:rPr lang="ru-RU" sz="2400" dirty="0"/>
              <a:t>вы сразу получаете </a:t>
            </a:r>
            <a:r>
              <a:rPr lang="ru-RU" sz="2400" dirty="0" smtClean="0"/>
              <a:t>уведомление.</a:t>
            </a:r>
          </a:p>
          <a:p>
            <a:pPr marL="342900" indent="-342900" algn="just">
              <a:buFontTx/>
              <a:buAutoNum type="arabicParenR"/>
            </a:pPr>
            <a:r>
              <a:rPr lang="ru-RU" sz="2400" b="1" dirty="0"/>
              <a:t>Приложения для совместной работы</a:t>
            </a:r>
            <a:r>
              <a:rPr lang="ru-RU" sz="2400" dirty="0"/>
              <a:t> — приложения, такие как </a:t>
            </a:r>
            <a:r>
              <a:rPr lang="ru-RU" sz="2400" dirty="0" err="1"/>
              <a:t>Google</a:t>
            </a:r>
            <a:r>
              <a:rPr lang="ru-RU" sz="2400" dirty="0"/>
              <a:t> </a:t>
            </a:r>
            <a:r>
              <a:rPr lang="ru-RU" sz="2400" dirty="0" err="1"/>
              <a:t>Docs</a:t>
            </a:r>
            <a:r>
              <a:rPr lang="ru-RU" sz="2400" dirty="0"/>
              <a:t>, которые позволяют нескольким людям одновременно обновлять одни и те же документы и вносить изменения во все экземпляры </a:t>
            </a:r>
            <a:r>
              <a:rPr lang="ru-RU" sz="2400" dirty="0" smtClean="0"/>
              <a:t>пользователей.</a:t>
            </a:r>
            <a:endParaRPr lang="ru-RU" sz="2400" dirty="0"/>
          </a:p>
          <a:p>
            <a:pPr marL="342900" indent="-342900" algn="just">
              <a:buAutoNum type="arabicParenR"/>
            </a:pPr>
            <a:r>
              <a:rPr lang="ru-RU" sz="2400" b="1" dirty="0"/>
              <a:t>Онлайн-игры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07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40091" y="764013"/>
            <a:ext cx="7416454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250"/>
              </a:spcBef>
              <a:spcAft>
                <a:spcPts val="1125"/>
              </a:spcAft>
            </a:pPr>
            <a:r>
              <a:rPr lang="ru-RU" sz="4000" b="1" kern="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Socket.IO — Окружающая среда</a:t>
            </a:r>
            <a:endParaRPr lang="ru-RU" sz="4000" b="1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90" y="3438492"/>
            <a:ext cx="9789144" cy="511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0090" y="1943100"/>
            <a:ext cx="10031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Чтобы начать разработку с использованием 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Socket.IO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 , вам нужно 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использовать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 и </a:t>
            </a:r>
            <a:r>
              <a:rPr lang="ru-RU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ru-RU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15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9516" y="439588"/>
            <a:ext cx="5428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Socket.IO — Hello World</a:t>
            </a:r>
            <a:endParaRPr lang="en-US" sz="4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16" y="1670695"/>
            <a:ext cx="8491684" cy="2197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9516" y="1147474"/>
            <a:ext cx="173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pp.js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16" y="4391836"/>
            <a:ext cx="8491684" cy="17375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493" y="3931507"/>
            <a:ext cx="256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1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69" y="190974"/>
            <a:ext cx="7445114" cy="39079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169" y="4297799"/>
            <a:ext cx="7445114" cy="23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5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0027" y="764014"/>
            <a:ext cx="729911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250"/>
              </a:spcBef>
              <a:spcAft>
                <a:spcPts val="1125"/>
              </a:spcAft>
            </a:pPr>
            <a:r>
              <a:rPr lang="ru-RU" sz="4000" b="1" kern="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Socket.IO — обработка событий</a:t>
            </a:r>
            <a:endParaRPr lang="ru-RU" sz="4000" b="1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50027" y="1679181"/>
            <a:ext cx="9223132" cy="4026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2400" spc="1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Сокеты работают на основе событий. Существуют некоторые зарезервированные события, доступ к которым можно получить с помощью объекта сокета на стороне </a:t>
            </a:r>
            <a:r>
              <a:rPr lang="ru-RU" sz="2400" spc="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сервера</a:t>
            </a:r>
            <a:r>
              <a:rPr lang="en-US" sz="2400" spc="1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connect</a:t>
            </a:r>
          </a:p>
          <a:p>
            <a:pPr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essage</a:t>
            </a:r>
          </a:p>
          <a:p>
            <a:pPr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isable</a:t>
            </a:r>
          </a:p>
          <a:p>
            <a:pPr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ew</a:t>
            </a:r>
          </a:p>
          <a:p>
            <a:pPr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</a:p>
          <a:p>
            <a:pPr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oin</a:t>
            </a:r>
          </a:p>
          <a:p>
            <a:pPr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eave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0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44" y="294474"/>
            <a:ext cx="7725269" cy="46496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44" y="5316719"/>
            <a:ext cx="7764051" cy="9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1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22" y="427975"/>
            <a:ext cx="5458587" cy="40677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71" y="2485662"/>
            <a:ext cx="5620534" cy="4020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5435" y="427975"/>
            <a:ext cx="420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 отработки события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73924" y="6044108"/>
            <a:ext cx="3546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После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отработки события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71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81</TotalTime>
  <Words>184</Words>
  <Application>Microsoft Office PowerPoint</Application>
  <PresentationFormat>Широкоэкранный</PresentationFormat>
  <Paragraphs>52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Calisto MT</vt:lpstr>
      <vt:lpstr>Symbol</vt:lpstr>
      <vt:lpstr>Times New Roman</vt:lpstr>
      <vt:lpstr>Trebuchet MS</vt:lpstr>
      <vt:lpstr>Wingdings 2</vt:lpstr>
      <vt:lpstr>Сланец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2021-02-18T17:27:57Z</dcterms:created>
  <dcterms:modified xsi:type="dcterms:W3CDTF">2021-02-18T18:49:25Z</dcterms:modified>
</cp:coreProperties>
</file>