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1" r:id="rId4"/>
    <p:sldId id="266" r:id="rId5"/>
    <p:sldId id="273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75" r:id="rId18"/>
    <p:sldId id="276" r:id="rId19"/>
    <p:sldId id="262" r:id="rId20"/>
    <p:sldId id="27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599" autoAdjust="0"/>
  </p:normalViewPr>
  <p:slideViewPr>
    <p:cSldViewPr snapToGrid="0">
      <p:cViewPr varScale="1">
        <p:scale>
          <a:sx n="75" d="100"/>
          <a:sy n="75" d="100"/>
        </p:scale>
        <p:origin x="16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43771-C58D-47BE-A95C-59290A2EB36D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9B368-530A-438A-9DAD-13F09A89D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12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B368-530A-438A-9DAD-13F09A89DB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15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向视频指定位置：时间位置、空间位置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B368-530A-438A-9DAD-13F09A89DB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70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B368-530A-438A-9DAD-13F09A89DB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05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B368-530A-438A-9DAD-13F09A89DB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1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B368-530A-438A-9DAD-13F09A89DB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9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B368-530A-438A-9DAD-13F09A89DB3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32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9B368-530A-438A-9DAD-13F09A89DB3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8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如果你实现的功能没有在文档中出现，助教很难发现并给出分数）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B368-530A-438A-9DAD-13F09A89DB3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2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68" y="17371"/>
            <a:ext cx="2406041" cy="11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‹#›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1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‹#›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030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04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8000"/>
            <a:ext cx="7886700" cy="510649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rcRect t="18900" b="24401"/>
          <a:stretch/>
        </p:blipFill>
        <p:spPr>
          <a:xfrm>
            <a:off x="173618" y="1031493"/>
            <a:ext cx="8785284" cy="216024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‹#›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60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libri (正文)"/>
              </a:defRPr>
            </a:lvl1pPr>
          </a:lstStyle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7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8000"/>
            <a:ext cx="3886200" cy="510284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000"/>
            <a:ext cx="3886200" cy="510284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‹#›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81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77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7187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12380"/>
            <a:ext cx="3868340" cy="407728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7187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12380"/>
            <a:ext cx="3887391" cy="4077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6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‹#›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7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‹#›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00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‹#›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1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88000"/>
            <a:ext cx="7886700" cy="492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76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39956356/article/details/96484789" TargetMode="External"/><Relationship Id="rId2" Type="http://schemas.openxmlformats.org/officeDocument/2006/relationships/hyperlink" Target="https://blog.csdn.net/jxbinwd/article/details/8103433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zh-CN" altLang="en-US" sz="4800" dirty="0"/>
              <a:t>程序设计实训</a:t>
            </a:r>
            <a:r>
              <a:rPr lang="en-US" altLang="zh-CN" sz="4800" dirty="0"/>
              <a:t>——</a:t>
            </a:r>
            <a:br>
              <a:rPr lang="en-US" altLang="zh-CN" sz="4800" dirty="0"/>
            </a:br>
            <a:r>
              <a:rPr lang="en-US" altLang="zh-CN" sz="4800" dirty="0"/>
              <a:t>		</a:t>
            </a:r>
            <a:r>
              <a:rPr lang="zh-CN" altLang="en-US" sz="4000" dirty="0"/>
              <a:t>基于</a:t>
            </a:r>
            <a:r>
              <a:rPr lang="en-US" altLang="zh-CN" sz="4000" dirty="0"/>
              <a:t>Qt</a:t>
            </a:r>
            <a:r>
              <a:rPr lang="zh-CN" altLang="en-US" sz="4000" dirty="0"/>
              <a:t>的视频剪辑软件</a:t>
            </a:r>
            <a:endParaRPr lang="zh-CN" altLang="en-US" sz="480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143000" y="3338802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隶书" panose="02010509060101010101" pitchFamily="49" charset="-122"/>
              </a:rPr>
              <a:t>助教：唐瑞杰</a:t>
            </a:r>
            <a:endParaRPr lang="en-US" altLang="zh-CN" dirty="0">
              <a:ea typeface="隶书" panose="02010509060101010101" pitchFamily="49" charset="-122"/>
            </a:endParaRPr>
          </a:p>
          <a:p>
            <a:r>
              <a:rPr lang="zh-CN" altLang="en-US" dirty="0">
                <a:ea typeface="隶书" panose="02010509060101010101" pitchFamily="49" charset="-122"/>
              </a:rPr>
              <a:t>邮箱：</a:t>
            </a:r>
            <a:r>
              <a:rPr lang="en-US" altLang="zh-CN" dirty="0">
                <a:ea typeface="隶书" panose="02010509060101010101" pitchFamily="49" charset="-122"/>
              </a:rPr>
              <a:t>thss15_tangrj@163.com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F463926-53FD-4ECB-B19C-E4EF13DB6407}" type="slidenum">
              <a:rPr lang="zh-CN" altLang="en-US" smtClean="0"/>
              <a:t>1</a:t>
            </a:fld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195" y="4115740"/>
            <a:ext cx="2530805" cy="22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85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有创意的设计、功能等，均考虑加分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692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2A48C-873E-8B2F-3D0E-9B1BD00D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视频处理案例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1D097-A0EB-8B65-1E3A-80EEB8FF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QMediaPlayer</a:t>
            </a:r>
            <a:r>
              <a:rPr lang="en-US" altLang="zh-CN" dirty="0"/>
              <a:t> + </a:t>
            </a:r>
            <a:r>
              <a:rPr lang="en-US" altLang="zh-CN" dirty="0" err="1"/>
              <a:t>QAbstractVideoSurface</a:t>
            </a:r>
            <a:endParaRPr lang="en-US" altLang="zh-CN" dirty="0"/>
          </a:p>
          <a:p>
            <a:r>
              <a:rPr lang="zh-CN" altLang="en-US" dirty="0"/>
              <a:t>参考博客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https://blog.csdn.net/jxbinwd/article/details/81034339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https://blog.csdn.net/weixin_39956356/article/details/96484789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1F8EFE-FF28-1EA4-4B2F-DC41FA9E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00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671DA-EC56-86BF-6D83-EA628CF4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视频处理案例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D2199-2CB4-8B2D-D755-5A5861010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 err="1"/>
              <a:t>QAbstractVideoSurface</a:t>
            </a:r>
            <a:r>
              <a:rPr lang="zh-CN" altLang="en-US" dirty="0"/>
              <a:t>的子类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7BE1F-3FA2-131C-F85B-BCAFE98C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12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24B4F3-F190-3049-0719-8BD4D4BB5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17" y="2203858"/>
            <a:ext cx="8580365" cy="307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1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7B66F-3FAD-975F-BBFF-32D4D1E5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视频处理案例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554052-F6B7-F15C-6D01-C24C7D60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13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2DD9901B-0BC4-3803-4CAA-4FA17123E5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2" y="1753622"/>
            <a:ext cx="9029815" cy="41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21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FD2F6-EFD6-E7AD-9202-AFE34826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视频处理案例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08497-E302-7171-9D57-E4E2CDC00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视频的每一帧都会到</a:t>
            </a:r>
            <a:r>
              <a:rPr lang="en-US" altLang="zh-CN" dirty="0"/>
              <a:t>present</a:t>
            </a:r>
            <a:r>
              <a:rPr lang="zh-CN" altLang="en-US" dirty="0"/>
              <a:t>函数中然后作为信号发送出去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A1324E-2F95-4DE9-8C2D-17C02F43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14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5A4917-3EC6-EF85-1C91-3813EE194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754" y="2265586"/>
            <a:ext cx="6272492" cy="368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3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21E05-1E16-FD02-F301-ED8C0E2B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视频处理案例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9DCD5-65FB-3C56-3A0A-7B1604BC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使用信号槽捕获视频帧并转化为</a:t>
            </a:r>
            <a:r>
              <a:rPr lang="en-US" altLang="zh-CN" dirty="0" err="1"/>
              <a:t>QImage</a:t>
            </a:r>
            <a:r>
              <a:rPr lang="zh-CN" altLang="en-US" dirty="0"/>
              <a:t>形式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84BC0E-E0BA-ED44-3A05-69F7D9C0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15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7DA202C-001B-68A5-CFE3-1A4A95DC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54" y="1769469"/>
            <a:ext cx="6671945" cy="14305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A41A10A-EC9B-6CDB-3CEF-874EA26F4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6457"/>
            <a:ext cx="9001760" cy="33798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1E46507-2B65-333F-27C1-9D1768306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94" y="3810850"/>
            <a:ext cx="8001212" cy="27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6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463AE-079A-6C2E-9305-FA9D3CCE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视频处理案例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AA3DA-6AA9-8F30-7D88-3FD7849A0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得到的</a:t>
            </a:r>
            <a:r>
              <a:rPr lang="en-US" altLang="zh-CN" dirty="0" err="1"/>
              <a:t>Qimage</a:t>
            </a:r>
            <a:r>
              <a:rPr lang="zh-CN" altLang="en-US" dirty="0"/>
              <a:t>形式的视频帧再用于后续操作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其他方案</a:t>
            </a:r>
            <a:endParaRPr lang="en-US" altLang="zh-CN" dirty="0"/>
          </a:p>
          <a:p>
            <a:pPr lvl="1"/>
            <a:r>
              <a:rPr lang="en-US" altLang="zh-CN" dirty="0" err="1"/>
              <a:t>QMediaPlayer</a:t>
            </a:r>
            <a:r>
              <a:rPr lang="en-US" altLang="zh-CN" dirty="0"/>
              <a:t> + </a:t>
            </a:r>
            <a:r>
              <a:rPr lang="en-US" altLang="zh-CN" dirty="0" err="1"/>
              <a:t>QGraphicsVideoItem</a:t>
            </a:r>
            <a:r>
              <a:rPr lang="en-US" altLang="zh-CN" dirty="0"/>
              <a:t> + </a:t>
            </a:r>
            <a:r>
              <a:rPr lang="en-US" altLang="zh-CN" dirty="0" err="1"/>
              <a:t>QGraphicsScene</a:t>
            </a:r>
            <a:r>
              <a:rPr lang="en-US" altLang="zh-CN" dirty="0"/>
              <a:t> + </a:t>
            </a:r>
            <a:r>
              <a:rPr lang="en-US" altLang="zh-CN" dirty="0" err="1"/>
              <a:t>QGraphicsView</a:t>
            </a:r>
            <a:endParaRPr lang="en-US" altLang="zh-CN" dirty="0"/>
          </a:p>
          <a:p>
            <a:pPr lvl="1"/>
            <a:r>
              <a:rPr lang="en-US" altLang="zh-CN" dirty="0"/>
              <a:t>Qt + OpenCV</a:t>
            </a:r>
          </a:p>
          <a:p>
            <a:pPr lvl="1"/>
            <a:r>
              <a:rPr lang="en-US" altLang="zh-CN" dirty="0"/>
              <a:t>Qt + </a:t>
            </a:r>
            <a:r>
              <a:rPr lang="en-US" altLang="zh-CN" dirty="0" err="1"/>
              <a:t>FFmpeg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670B29-4D9A-964E-80C0-6217C87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16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763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Qt</a:t>
            </a:r>
            <a:r>
              <a:rPr lang="zh-CN" altLang="en-US" dirty="0"/>
              <a:t>完成</a:t>
            </a:r>
            <a:endParaRPr lang="en-US" altLang="zh-CN" dirty="0"/>
          </a:p>
          <a:p>
            <a:r>
              <a:rPr lang="zh-CN" altLang="en-US" dirty="0"/>
              <a:t>基于面向对象编程思想</a:t>
            </a:r>
            <a:endParaRPr lang="en-US" altLang="zh-CN" dirty="0"/>
          </a:p>
          <a:p>
            <a:r>
              <a:rPr lang="zh-CN" altLang="en-US" dirty="0"/>
              <a:t>要求使用相对路径访问工程资源</a:t>
            </a:r>
            <a:endParaRPr lang="en-US" altLang="zh-CN" dirty="0"/>
          </a:p>
          <a:p>
            <a:r>
              <a:rPr lang="zh-CN" altLang="en-US" dirty="0"/>
              <a:t>代码风格统一</a:t>
            </a:r>
            <a:endParaRPr lang="en-US" altLang="zh-CN" dirty="0"/>
          </a:p>
          <a:p>
            <a:r>
              <a:rPr lang="zh-CN" altLang="en-US" dirty="0"/>
              <a:t>包含必要注释、代码具有可读性</a:t>
            </a:r>
            <a:endParaRPr lang="en-US" altLang="zh-CN" dirty="0"/>
          </a:p>
          <a:p>
            <a:r>
              <a:rPr lang="zh-CN" altLang="en-US" dirty="0"/>
              <a:t>具有良好的运行效率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759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zh-CN" altLang="en-US" dirty="0">
                <a:solidFill>
                  <a:srgbClr val="FF0000"/>
                </a:solidFill>
              </a:rPr>
              <a:t>非常重要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模块之间逻辑关系</a:t>
            </a:r>
            <a:endParaRPr lang="en-US" altLang="zh-CN" dirty="0"/>
          </a:p>
          <a:p>
            <a:pPr lvl="1"/>
            <a:r>
              <a:rPr lang="zh-CN" altLang="en-US" dirty="0"/>
              <a:t>程序运行流程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完成了哪些要求？（图文并茂）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参考文献、引用代码出处（使用了哪些库）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18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473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 学号</a:t>
            </a:r>
            <a:r>
              <a:rPr lang="en-US" altLang="zh-CN" dirty="0"/>
              <a:t>_</a:t>
            </a:r>
            <a:r>
              <a:rPr lang="zh-CN" altLang="en-US" dirty="0"/>
              <a:t>姓名 为名称的压缩包提交，压缩包内应包含三个文件夹：</a:t>
            </a:r>
            <a:endParaRPr lang="en-US" altLang="zh-CN" dirty="0"/>
          </a:p>
          <a:p>
            <a:pPr lvl="1"/>
            <a:r>
              <a:rPr lang="en-US" altLang="zh-CN" dirty="0" err="1"/>
              <a:t>src</a:t>
            </a:r>
            <a:r>
              <a:rPr lang="zh-CN" altLang="en-US" dirty="0"/>
              <a:t>，包含完整的工程文件，要求工程可以直接编译（注意使用相对路径配置代码以及资源文件）</a:t>
            </a:r>
            <a:endParaRPr lang="en-US" altLang="zh-CN" dirty="0"/>
          </a:p>
          <a:p>
            <a:pPr lvl="1"/>
            <a:r>
              <a:rPr lang="en-US" altLang="zh-CN" dirty="0"/>
              <a:t>doc</a:t>
            </a:r>
            <a:r>
              <a:rPr lang="zh-CN" altLang="en-US" dirty="0"/>
              <a:t>，包含你的作业文档</a:t>
            </a:r>
            <a:endParaRPr lang="en-US" altLang="zh-CN" dirty="0"/>
          </a:p>
          <a:p>
            <a:pPr lvl="1"/>
            <a:r>
              <a:rPr lang="en-US" altLang="zh-CN" dirty="0"/>
              <a:t>bin</a:t>
            </a:r>
            <a:r>
              <a:rPr lang="zh-CN" altLang="en-US" dirty="0"/>
              <a:t>，包含可以在</a:t>
            </a:r>
            <a:r>
              <a:rPr lang="en-US" altLang="zh-CN" dirty="0"/>
              <a:t>win10 x64</a:t>
            </a:r>
            <a:r>
              <a:rPr lang="zh-CN" altLang="en-US" dirty="0"/>
              <a:t>下可以运行的可执行文件。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19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81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视频剪辑软件是日常生活中比较常见的一种工具，能对视频进行各种操作</a:t>
            </a:r>
            <a:endParaRPr lang="en-US" altLang="zh-CN" dirty="0"/>
          </a:p>
          <a:p>
            <a:pPr lvl="1"/>
            <a:r>
              <a:rPr lang="zh-CN" altLang="en-US" dirty="0"/>
              <a:t>视频片段的裁剪、拆分和合并</a:t>
            </a:r>
            <a:endParaRPr lang="en-US" altLang="zh-CN" dirty="0"/>
          </a:p>
          <a:p>
            <a:pPr lvl="1"/>
            <a:r>
              <a:rPr lang="zh-CN" altLang="en-US" dirty="0"/>
              <a:t>图片、文字、音频的添加</a:t>
            </a:r>
            <a:endParaRPr lang="en-US" altLang="zh-CN" dirty="0"/>
          </a:p>
          <a:p>
            <a:pPr lvl="1"/>
            <a:r>
              <a:rPr lang="zh-CN" altLang="en-US" dirty="0"/>
              <a:t>字幕的添加、内嵌</a:t>
            </a:r>
            <a:endParaRPr lang="en-US" altLang="zh-CN" dirty="0"/>
          </a:p>
          <a:p>
            <a:r>
              <a:rPr lang="zh-CN" altLang="en-US" dirty="0"/>
              <a:t>代表软件</a:t>
            </a:r>
            <a:endParaRPr lang="en-US" altLang="zh-CN" dirty="0"/>
          </a:p>
          <a:p>
            <a:pPr lvl="1"/>
            <a:r>
              <a:rPr lang="zh-CN" altLang="en-US" dirty="0"/>
              <a:t>会声会影</a:t>
            </a:r>
            <a:endParaRPr lang="en-US" altLang="zh-CN" dirty="0"/>
          </a:p>
          <a:p>
            <a:pPr lvl="1"/>
            <a:r>
              <a:rPr lang="en-US" altLang="zh-CN" dirty="0"/>
              <a:t>Adobe Premiere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419C34-616D-4142-6057-1C2E2382A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580" y="3522343"/>
            <a:ext cx="4916739" cy="29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714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截止日期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/>
              <a:t>11</a:t>
            </a:r>
            <a:r>
              <a:rPr lang="zh-CN" altLang="en-US"/>
              <a:t>日 </a:t>
            </a:r>
            <a:r>
              <a:rPr lang="en-US" altLang="zh-CN" dirty="0"/>
              <a:t>23</a:t>
            </a:r>
            <a:r>
              <a:rPr lang="zh-CN" altLang="en-US" dirty="0"/>
              <a:t>：</a:t>
            </a:r>
            <a:r>
              <a:rPr lang="en-US" altLang="zh-CN" dirty="0"/>
              <a:t>59</a:t>
            </a:r>
          </a:p>
          <a:p>
            <a:r>
              <a:rPr lang="zh-CN" altLang="en-US" dirty="0"/>
              <a:t>补交说明：</a:t>
            </a:r>
            <a:endParaRPr lang="en-US" altLang="zh-CN" dirty="0"/>
          </a:p>
          <a:p>
            <a:pPr lvl="1"/>
            <a:r>
              <a:rPr lang="zh-CN" altLang="en-US" dirty="0"/>
              <a:t>迟交作业的分数按每天</a:t>
            </a:r>
            <a:r>
              <a:rPr lang="en-US" altLang="zh-CN" dirty="0"/>
              <a:t>10%</a:t>
            </a:r>
            <a:r>
              <a:rPr lang="zh-CN" altLang="en-US" dirty="0"/>
              <a:t>的递减。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为避免因迟交带来更大的损失，建议大家提前上传一个版本到网络学堂上。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20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68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Qt</a:t>
            </a:r>
            <a:r>
              <a:rPr lang="zh-CN" altLang="en-US" dirty="0"/>
              <a:t>和面向对象编程制作一个视频剪辑软件</a:t>
            </a:r>
            <a:endParaRPr lang="en-US" altLang="zh-CN" dirty="0"/>
          </a:p>
          <a:p>
            <a:pPr lvl="1"/>
            <a:r>
              <a:rPr lang="zh-CN" altLang="en-US" dirty="0"/>
              <a:t>界面设计</a:t>
            </a:r>
            <a:endParaRPr lang="en-US" altLang="zh-CN" dirty="0"/>
          </a:p>
          <a:p>
            <a:pPr lvl="1"/>
            <a:r>
              <a:rPr lang="zh-CN" altLang="en-US" dirty="0"/>
              <a:t>视频导入、导出</a:t>
            </a:r>
            <a:endParaRPr lang="en-US" altLang="zh-CN" dirty="0"/>
          </a:p>
          <a:p>
            <a:pPr lvl="1"/>
            <a:r>
              <a:rPr lang="zh-CN" altLang="en-US" dirty="0"/>
              <a:t>视频剪辑</a:t>
            </a:r>
            <a:endParaRPr lang="en-US" altLang="zh-CN" dirty="0"/>
          </a:p>
          <a:p>
            <a:pPr lvl="1"/>
            <a:r>
              <a:rPr lang="zh-CN" altLang="en-US" dirty="0"/>
              <a:t>剪辑预览</a:t>
            </a:r>
            <a:endParaRPr lang="en-US" altLang="zh-CN" dirty="0"/>
          </a:p>
          <a:p>
            <a:pPr lvl="1"/>
            <a:r>
              <a:rPr lang="zh-CN" altLang="en-US" dirty="0"/>
              <a:t>字幕添加</a:t>
            </a:r>
            <a:endParaRPr lang="en-US" altLang="zh-CN" dirty="0"/>
          </a:p>
          <a:p>
            <a:pPr lvl="1"/>
            <a:r>
              <a:rPr lang="zh-CN" altLang="en-US" dirty="0"/>
              <a:t>素材库管理</a:t>
            </a:r>
            <a:endParaRPr lang="en-US" altLang="zh-CN" dirty="0"/>
          </a:p>
          <a:p>
            <a:pPr lvl="1"/>
            <a:r>
              <a:rPr lang="zh-CN" altLang="en-US" dirty="0"/>
              <a:t>其他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65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3C70B39-136B-AB74-E49F-3150F495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工具栏</a:t>
            </a:r>
            <a:endParaRPr lang="en-US" altLang="zh-CN" dirty="0"/>
          </a:p>
          <a:p>
            <a:r>
              <a:rPr lang="zh-CN" altLang="en-US" dirty="0"/>
              <a:t>视频列表</a:t>
            </a:r>
            <a:endParaRPr lang="en-US" altLang="zh-CN" dirty="0"/>
          </a:p>
          <a:p>
            <a:r>
              <a:rPr lang="zh-CN" altLang="en-US" dirty="0"/>
              <a:t>时间轴</a:t>
            </a:r>
            <a:endParaRPr lang="en-US" altLang="zh-CN" dirty="0"/>
          </a:p>
          <a:p>
            <a:r>
              <a:rPr lang="zh-CN" altLang="en-US" dirty="0"/>
              <a:t>预览窗口</a:t>
            </a:r>
            <a:endParaRPr lang="en-US" altLang="zh-CN" dirty="0"/>
          </a:p>
          <a:p>
            <a:r>
              <a:rPr lang="zh-CN" altLang="en-US" dirty="0"/>
              <a:t>素材库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7D36250-16D8-4E85-A89E-1C18A8CFB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86" y="2598928"/>
            <a:ext cx="6307253" cy="381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87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视频导入、导出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基本要求</a:t>
            </a:r>
            <a:endParaRPr lang="en-US" altLang="zh-CN" dirty="0"/>
          </a:p>
          <a:p>
            <a:pPr lvl="1"/>
            <a:r>
              <a:rPr lang="zh-CN" altLang="en-US" dirty="0"/>
              <a:t>能导入多个视频至视频列表中供剪辑</a:t>
            </a:r>
            <a:endParaRPr lang="en-US" altLang="zh-CN" dirty="0"/>
          </a:p>
          <a:p>
            <a:pPr lvl="1"/>
            <a:r>
              <a:rPr lang="zh-CN" altLang="en-US" dirty="0"/>
              <a:t>能以一定的格式导出剪辑后的视频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提高要求</a:t>
            </a:r>
            <a:endParaRPr lang="en-US" altLang="zh-CN" dirty="0"/>
          </a:p>
          <a:p>
            <a:pPr lvl="1"/>
            <a:r>
              <a:rPr lang="zh-CN" altLang="en-US" dirty="0"/>
              <a:t>能设置导出的格式、分辨率、视频码率等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59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视频剪辑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基本要求（均需在时间轴中体现出变化）</a:t>
            </a:r>
            <a:endParaRPr lang="en-US" altLang="zh-CN" dirty="0"/>
          </a:p>
          <a:p>
            <a:pPr lvl="1"/>
            <a:r>
              <a:rPr lang="zh-CN" altLang="en-US" dirty="0"/>
              <a:t>将视频加入时间轴</a:t>
            </a:r>
            <a:endParaRPr lang="en-US" altLang="zh-CN" dirty="0"/>
          </a:p>
          <a:p>
            <a:pPr lvl="1"/>
            <a:r>
              <a:rPr lang="zh-CN" altLang="en-US" dirty="0"/>
              <a:t>裁剪出视频某一段时间对应的片段</a:t>
            </a:r>
            <a:endParaRPr lang="en-US" altLang="zh-CN" dirty="0"/>
          </a:p>
          <a:p>
            <a:pPr lvl="1"/>
            <a:r>
              <a:rPr lang="zh-CN" altLang="en-US" dirty="0"/>
              <a:t>将视频拆分为多个片段或将多个片段合并</a:t>
            </a:r>
            <a:endParaRPr lang="en-US" altLang="zh-CN" dirty="0"/>
          </a:p>
          <a:p>
            <a:pPr lvl="1"/>
            <a:r>
              <a:rPr lang="zh-CN" altLang="en-US" dirty="0"/>
              <a:t>能调整时间轴中多个片段之间的顺序</a:t>
            </a:r>
            <a:endParaRPr lang="en-US" altLang="zh-CN" dirty="0"/>
          </a:p>
          <a:p>
            <a:pPr lvl="1"/>
            <a:r>
              <a:rPr lang="zh-CN" altLang="en-US" dirty="0"/>
              <a:t>向视频指定位置添加素材，能设置素材属性</a:t>
            </a:r>
            <a:endParaRPr lang="en-US" altLang="zh-CN" dirty="0"/>
          </a:p>
          <a:p>
            <a:pPr lvl="1"/>
            <a:r>
              <a:rPr lang="zh-CN" altLang="en-US" dirty="0"/>
              <a:t>为添加的素材设置特效，如淡入淡出或平移等效果</a:t>
            </a:r>
            <a:endParaRPr lang="en-US" altLang="zh-CN" dirty="0"/>
          </a:p>
          <a:p>
            <a:r>
              <a:rPr lang="zh-CN" altLang="en-US" dirty="0"/>
              <a:t>提高要求</a:t>
            </a:r>
            <a:endParaRPr lang="en-US" altLang="zh-CN" dirty="0"/>
          </a:p>
          <a:p>
            <a:pPr lvl="1"/>
            <a:r>
              <a:rPr lang="zh-CN" altLang="en-US" dirty="0"/>
              <a:t>能直接将图片素材拖入预览窗口当前帧实现添加</a:t>
            </a:r>
            <a:endParaRPr lang="en-US" altLang="zh-CN" dirty="0"/>
          </a:p>
          <a:p>
            <a:pPr lvl="1"/>
            <a:r>
              <a:rPr lang="zh-CN" altLang="en-US" dirty="0"/>
              <a:t>能在当前帧某位置双击直接添加文字素材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72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剪辑预览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基本要求</a:t>
            </a:r>
            <a:endParaRPr lang="en-US" altLang="zh-CN" dirty="0"/>
          </a:p>
          <a:p>
            <a:pPr lvl="1"/>
            <a:r>
              <a:rPr lang="zh-CN" altLang="en-US" dirty="0"/>
              <a:t>在预览窗口能够播放剪辑后的视频</a:t>
            </a:r>
            <a:endParaRPr lang="en-US" altLang="zh-CN" dirty="0"/>
          </a:p>
          <a:p>
            <a:pPr lvl="1"/>
            <a:r>
              <a:rPr lang="zh-CN" altLang="en-US" dirty="0"/>
              <a:t>预览窗口能够调节播放位置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提高要求</a:t>
            </a:r>
            <a:endParaRPr lang="en-US" altLang="zh-CN" dirty="0"/>
          </a:p>
          <a:p>
            <a:pPr lvl="1"/>
            <a:r>
              <a:rPr lang="zh-CN" altLang="en-US" dirty="0"/>
              <a:t>时间轴中有一个指针能够同步指示预览窗口当前帧对应的时间点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727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字幕添加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基本要求</a:t>
            </a:r>
            <a:endParaRPr lang="en-US" altLang="zh-CN" dirty="0"/>
          </a:p>
          <a:p>
            <a:pPr lvl="1"/>
            <a:r>
              <a:rPr lang="zh-CN" altLang="en-US" dirty="0"/>
              <a:t>能够加载某种格式的字幕文件，如</a:t>
            </a:r>
            <a:r>
              <a:rPr lang="en-US" altLang="zh-CN" dirty="0" err="1"/>
              <a:t>vtt</a:t>
            </a:r>
            <a:r>
              <a:rPr lang="zh-CN" altLang="en-US" dirty="0"/>
              <a:t>字幕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提高要求</a:t>
            </a:r>
            <a:endParaRPr lang="en-US" altLang="zh-CN" dirty="0"/>
          </a:p>
          <a:p>
            <a:pPr lvl="1"/>
            <a:r>
              <a:rPr lang="zh-CN" altLang="en-US" dirty="0"/>
              <a:t>内嵌字幕，即字幕能作为视频的文字内容一起被导出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363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素材库管理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基本要求</a:t>
            </a:r>
            <a:endParaRPr lang="en-US" altLang="zh-CN" dirty="0"/>
          </a:p>
          <a:p>
            <a:pPr lvl="1"/>
            <a:r>
              <a:rPr lang="zh-CN" altLang="en-US" dirty="0"/>
              <a:t>视频列表、素材库中文件重命名</a:t>
            </a:r>
            <a:endParaRPr lang="en-US" altLang="zh-CN" dirty="0"/>
          </a:p>
          <a:p>
            <a:pPr lvl="1"/>
            <a:r>
              <a:rPr lang="zh-CN" altLang="en-US" dirty="0"/>
              <a:t>素材库中新素材的导入、已有素材的删除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50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singhua-shixia.pptx" id="{93E609AC-7304-4463-BF24-DF7E178E8C51}" vid="{336153B0-8CA0-47AB-8FAA-45DA1BCC0C1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4865</TotalTime>
  <Words>733</Words>
  <Application>Microsoft Office PowerPoint</Application>
  <PresentationFormat>全屏显示(4:3)</PresentationFormat>
  <Paragraphs>137</Paragraphs>
  <Slides>20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Calibri (正文)</vt:lpstr>
      <vt:lpstr>Arial</vt:lpstr>
      <vt:lpstr>Calibri</vt:lpstr>
      <vt:lpstr>Candara</vt:lpstr>
      <vt:lpstr>Courier New</vt:lpstr>
      <vt:lpstr>Office 主题</vt:lpstr>
      <vt:lpstr>程序设计实训——   基于Qt的视频剪辑软件</vt:lpstr>
      <vt:lpstr>背景介绍</vt:lpstr>
      <vt:lpstr>大作业要求</vt:lpstr>
      <vt:lpstr>界面设计</vt:lpstr>
      <vt:lpstr>视频导入、导出</vt:lpstr>
      <vt:lpstr>视频剪辑</vt:lpstr>
      <vt:lpstr>剪辑预览</vt:lpstr>
      <vt:lpstr>字幕添加</vt:lpstr>
      <vt:lpstr>素材库管理</vt:lpstr>
      <vt:lpstr>其他</vt:lpstr>
      <vt:lpstr>视频处理案例</vt:lpstr>
      <vt:lpstr>视频处理案例</vt:lpstr>
      <vt:lpstr>视频处理案例</vt:lpstr>
      <vt:lpstr>视频处理案例</vt:lpstr>
      <vt:lpstr>视频处理案例</vt:lpstr>
      <vt:lpstr>视频处理案例</vt:lpstr>
      <vt:lpstr>代码要求</vt:lpstr>
      <vt:lpstr>文档</vt:lpstr>
      <vt:lpstr>作业提交</vt:lpstr>
      <vt:lpstr>截止日期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Shixia Liu</dc:creator>
  <cp:lastModifiedBy>Tang Jerry</cp:lastModifiedBy>
  <cp:revision>180</cp:revision>
  <dcterms:created xsi:type="dcterms:W3CDTF">2015-06-05T09:26:12Z</dcterms:created>
  <dcterms:modified xsi:type="dcterms:W3CDTF">2022-08-24T12:35:28Z</dcterms:modified>
</cp:coreProperties>
</file>