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1" r:id="rId5"/>
    <p:sldId id="260" r:id="rId6"/>
    <p:sldId id="263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106" d="100"/>
          <a:sy n="10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/>
              <a:t>作业</a:t>
            </a:r>
            <a:r>
              <a:rPr lang="en-US" altLang="zh-CN" sz="4800" dirty="0" smtClean="0"/>
              <a:t>: C++</a:t>
            </a:r>
            <a:r>
              <a:rPr lang="zh-CN" altLang="en-US" sz="4800" dirty="0" smtClean="0"/>
              <a:t>高质量编程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640" y="4692373"/>
            <a:ext cx="2530805" cy="2237500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1143000" y="3338802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anose="02010509060101010101" pitchFamily="49" charset="-122"/>
              </a:rPr>
              <a:t>助教：凌精望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lingjw20</a:t>
            </a:r>
            <a:r>
              <a:rPr lang="en-US" altLang="zh-CN" dirty="0"/>
              <a:t>@mails.tsinghua.edu.cn</a:t>
            </a:r>
            <a:endParaRPr lang="en-US" altLang="zh-CN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24</a:t>
            </a:r>
            <a:r>
              <a:rPr lang="zh-CN" altLang="en-US" dirty="0" smtClean="0"/>
              <a:t>点是一种经典的益智游戏，它的具体玩法如下：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玩</a:t>
            </a:r>
            <a:r>
              <a:rPr lang="zh-CN" altLang="en-US" dirty="0" smtClean="0"/>
              <a:t>家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张牌，每张牌的面值在</a:t>
            </a:r>
            <a:r>
              <a:rPr lang="en-US" altLang="zh-CN" dirty="0" smtClean="0"/>
              <a:t>1~13</a:t>
            </a:r>
            <a:r>
              <a:rPr lang="zh-CN" altLang="en-US" dirty="0" smtClean="0"/>
              <a:t>之间，允许其中有数值相同的牌。采用加减乘除四则运算，允许中间运算存在小数，并且可以使用括号，但每张牌只能使用一次，尝试构造一个表达式，使其运算结果为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请</a:t>
            </a:r>
            <a:r>
              <a:rPr lang="zh-CN" altLang="en-US" dirty="0" smtClean="0"/>
              <a:t>你根据上述游戏规则构造一个玩</a:t>
            </a:r>
            <a:r>
              <a:rPr lang="en-US" altLang="zh-CN" dirty="0" smtClean="0"/>
              <a:t>24</a:t>
            </a:r>
            <a:r>
              <a:rPr lang="zh-CN" altLang="en-US" dirty="0" smtClean="0"/>
              <a:t>点的算法。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请在文档中简要</a:t>
            </a:r>
            <a:r>
              <a:rPr lang="zh-CN" altLang="en-US" dirty="0"/>
              <a:t>分析使用的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】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4830318" cy="551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【输入】 </a:t>
            </a:r>
            <a:endParaRPr lang="zh-CN" altLang="zh-CN" b="1" dirty="0"/>
          </a:p>
          <a:p>
            <a:pPr marL="0" indent="0" algn="just">
              <a:buNone/>
            </a:pPr>
            <a:r>
              <a:rPr lang="zh-CN" altLang="en-US" dirty="0" smtClean="0"/>
              <a:t>占一行，一共四个数（</a:t>
            </a:r>
            <a:r>
              <a:rPr lang="en-US" altLang="zh-CN" dirty="0" smtClean="0"/>
              <a:t>1~13</a:t>
            </a:r>
            <a:r>
              <a:rPr lang="zh-CN" altLang="en-US" dirty="0" smtClean="0"/>
              <a:t>），按空格分隔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【</a:t>
            </a:r>
            <a:r>
              <a:rPr lang="zh-CN" altLang="zh-CN" b="1" dirty="0" smtClean="0"/>
              <a:t>输</a:t>
            </a:r>
            <a:r>
              <a:rPr lang="zh-CN" altLang="en-US" b="1" dirty="0" smtClean="0"/>
              <a:t>出</a:t>
            </a:r>
            <a:r>
              <a:rPr lang="zh-CN" altLang="zh-CN" b="1" dirty="0" smtClean="0"/>
              <a:t>】 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en-US" dirty="0" smtClean="0"/>
              <a:t>若</a:t>
            </a:r>
            <a:r>
              <a:rPr lang="zh-CN" altLang="en-US" dirty="0"/>
              <a:t>能得到</a:t>
            </a:r>
            <a:r>
              <a:rPr lang="zh-CN" altLang="en-US" dirty="0" smtClean="0"/>
              <a:t>运算</a:t>
            </a:r>
            <a:r>
              <a:rPr lang="zh-CN" altLang="en-US" dirty="0"/>
              <a:t>结果为</a:t>
            </a:r>
            <a:r>
              <a:rPr lang="en-US" altLang="zh-CN" dirty="0"/>
              <a:t>24</a:t>
            </a:r>
            <a:r>
              <a:rPr lang="zh-CN" altLang="en-US" dirty="0"/>
              <a:t>，则输出所有能够得到</a:t>
            </a:r>
            <a:r>
              <a:rPr lang="en-US" altLang="zh-CN" dirty="0"/>
              <a:t>24</a:t>
            </a:r>
            <a:r>
              <a:rPr lang="zh-CN" altLang="en-US" dirty="0"/>
              <a:t>的运算</a:t>
            </a:r>
            <a:r>
              <a:rPr lang="zh-CN" altLang="en-US" dirty="0" smtClean="0"/>
              <a:t>表达式（格式如右侧输出样例所示，请注意括号的使用）；否则输出</a:t>
            </a:r>
            <a:r>
              <a:rPr lang="en-US" altLang="zh-CN" dirty="0" smtClean="0"/>
              <a:t>no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算式间的输出</a:t>
            </a:r>
            <a:r>
              <a:rPr lang="zh-CN" altLang="en-US" dirty="0" smtClean="0"/>
              <a:t>顺序无要求，但不能重复输出完全一样的结果。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2302" y="1443213"/>
            <a:ext cx="1413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ym typeface="Wingdings" panose="05000000000000000000" pitchFamily="2" charset="2"/>
              </a:rPr>
              <a:t>【</a:t>
            </a:r>
            <a:r>
              <a:rPr lang="zh-CN" altLang="zh-CN" sz="1600" b="1" dirty="0"/>
              <a:t>输</a:t>
            </a:r>
            <a:r>
              <a:rPr lang="zh-CN" altLang="en-US" sz="1600" b="1" dirty="0"/>
              <a:t>出样例</a:t>
            </a:r>
            <a:r>
              <a:rPr lang="en-US" altLang="zh-CN" sz="1600" dirty="0" smtClean="0">
                <a:sym typeface="Wingdings" panose="05000000000000000000" pitchFamily="2" charset="2"/>
              </a:rPr>
              <a:t>】</a:t>
            </a:r>
            <a:endParaRPr lang="en-GB" altLang="zh-CN" sz="1600" dirty="0" smtClean="0"/>
          </a:p>
          <a:p>
            <a:r>
              <a:rPr lang="zh-CN" altLang="en-US" sz="1600" dirty="0" smtClean="0"/>
              <a:t>((</a:t>
            </a:r>
            <a:r>
              <a:rPr lang="zh-CN" altLang="en-US" sz="1600" dirty="0"/>
              <a:t>10+5)-3)*2</a:t>
            </a:r>
            <a:endParaRPr lang="zh-CN" altLang="en-US" sz="1600" dirty="0"/>
          </a:p>
          <a:p>
            <a:r>
              <a:rPr lang="zh-CN" altLang="en-US" sz="1600" dirty="0"/>
              <a:t>(10+(5-3))*2</a:t>
            </a:r>
            <a:endParaRPr lang="zh-CN" altLang="en-US" sz="1600" dirty="0"/>
          </a:p>
          <a:p>
            <a:r>
              <a:rPr lang="zh-CN" altLang="en-US" sz="1600" dirty="0"/>
              <a:t>(10-(3-5))*2</a:t>
            </a:r>
            <a:endParaRPr lang="zh-CN" altLang="en-US" sz="1600" dirty="0"/>
          </a:p>
          <a:p>
            <a:r>
              <a:rPr lang="zh-CN" altLang="en-US" sz="1600" dirty="0"/>
              <a:t>((10-3)+5)*2</a:t>
            </a:r>
            <a:endParaRPr lang="zh-CN" altLang="en-US" sz="1600" dirty="0"/>
          </a:p>
          <a:p>
            <a:r>
              <a:rPr lang="zh-CN" altLang="en-US" sz="1600" dirty="0"/>
              <a:t>(10+2)*(5-3)</a:t>
            </a:r>
            <a:endParaRPr lang="zh-CN" altLang="en-US" sz="1600" dirty="0"/>
          </a:p>
          <a:p>
            <a:r>
              <a:rPr lang="zh-CN" altLang="en-US" sz="1600" dirty="0"/>
              <a:t>((5+10)-3)*2</a:t>
            </a:r>
            <a:endParaRPr lang="zh-CN" altLang="en-US" sz="1600" dirty="0"/>
          </a:p>
          <a:p>
            <a:r>
              <a:rPr lang="zh-CN" altLang="en-US" sz="1600" dirty="0"/>
              <a:t>(5+(10-3))*2</a:t>
            </a:r>
            <a:endParaRPr lang="zh-CN" altLang="en-US" sz="1600" dirty="0"/>
          </a:p>
          <a:p>
            <a:r>
              <a:rPr lang="zh-CN" altLang="en-US" sz="1600" dirty="0"/>
              <a:t>(5-(3-10))*2</a:t>
            </a:r>
            <a:endParaRPr lang="zh-CN" altLang="en-US" sz="1600" dirty="0"/>
          </a:p>
          <a:p>
            <a:r>
              <a:rPr lang="zh-CN" altLang="en-US" sz="1600" dirty="0"/>
              <a:t>((5-3)+10)*2</a:t>
            </a:r>
            <a:endParaRPr lang="zh-CN" altLang="en-US" sz="1600" dirty="0"/>
          </a:p>
          <a:p>
            <a:r>
              <a:rPr lang="zh-CN" altLang="en-US" sz="1600" dirty="0"/>
              <a:t>(5-3)*(10+2)</a:t>
            </a:r>
            <a:endParaRPr lang="zh-CN" altLang="en-US" sz="1600" dirty="0"/>
          </a:p>
          <a:p>
            <a:r>
              <a:rPr lang="zh-CN" altLang="en-US" sz="1600" dirty="0"/>
              <a:t>(5-3)*(2+10)</a:t>
            </a:r>
            <a:endParaRPr lang="zh-CN" altLang="en-US" sz="1600" dirty="0"/>
          </a:p>
          <a:p>
            <a:r>
              <a:rPr lang="zh-CN" altLang="en-US" sz="1600" dirty="0"/>
              <a:t>(2+10)*(5-3)</a:t>
            </a:r>
            <a:endParaRPr lang="zh-CN" altLang="en-US" sz="1600" dirty="0"/>
          </a:p>
          <a:p>
            <a:r>
              <a:rPr lang="zh-CN" altLang="en-US" sz="1600" dirty="0"/>
              <a:t>2*((10+5)-3)</a:t>
            </a:r>
            <a:endParaRPr lang="zh-CN" altLang="en-US" sz="1600" dirty="0"/>
          </a:p>
          <a:p>
            <a:r>
              <a:rPr lang="zh-CN" altLang="en-US" sz="1600" dirty="0"/>
              <a:t>2*(10+(5-3))</a:t>
            </a:r>
            <a:endParaRPr lang="zh-CN" altLang="en-US" sz="1600" dirty="0"/>
          </a:p>
          <a:p>
            <a:r>
              <a:rPr lang="zh-CN" altLang="en-US" sz="1600" dirty="0"/>
              <a:t>2*(10-(3-5))</a:t>
            </a:r>
            <a:endParaRPr lang="zh-CN" altLang="en-US" sz="1600" dirty="0"/>
          </a:p>
          <a:p>
            <a:r>
              <a:rPr lang="zh-CN" altLang="en-US" sz="1600" dirty="0"/>
              <a:t>2*((10-3)+5)</a:t>
            </a:r>
            <a:endParaRPr lang="zh-CN" altLang="en-US" sz="1600" dirty="0"/>
          </a:p>
          <a:p>
            <a:r>
              <a:rPr lang="zh-CN" altLang="en-US" sz="1600" dirty="0"/>
              <a:t>2*((5+10)-3)</a:t>
            </a:r>
            <a:endParaRPr lang="zh-CN" altLang="en-US" sz="1600" dirty="0"/>
          </a:p>
          <a:p>
            <a:r>
              <a:rPr lang="zh-CN" altLang="en-US" sz="1600" dirty="0"/>
              <a:t>2*(5+(10-3))</a:t>
            </a:r>
            <a:endParaRPr lang="zh-CN" altLang="en-US" sz="1600" dirty="0"/>
          </a:p>
          <a:p>
            <a:r>
              <a:rPr lang="zh-CN" altLang="en-US" sz="1600" dirty="0"/>
              <a:t>2*(5-(3-10))</a:t>
            </a:r>
            <a:endParaRPr lang="zh-CN" altLang="en-US" sz="1600" dirty="0"/>
          </a:p>
          <a:p>
            <a:r>
              <a:rPr lang="zh-CN" altLang="en-US" sz="1600" dirty="0"/>
              <a:t>2*((5-3)+10)</a:t>
            </a:r>
            <a:endParaRPr lang="zh-CN" alt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626198" y="1443213"/>
            <a:ext cx="147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【输入</a:t>
            </a:r>
            <a:r>
              <a:rPr lang="zh-CN" altLang="en-US" sz="1600" b="1" dirty="0"/>
              <a:t>样例</a:t>
            </a:r>
            <a:r>
              <a:rPr lang="zh-CN" altLang="zh-CN" sz="1600" b="1" dirty="0"/>
              <a:t>】</a:t>
            </a:r>
            <a:endParaRPr lang="en-US" altLang="zh-CN" sz="1600" dirty="0"/>
          </a:p>
          <a:p>
            <a:r>
              <a:rPr lang="en-US" altLang="zh-CN" sz="1600" dirty="0"/>
              <a:t>2 3 5 10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在上题的基础上进行拓展，用户</a:t>
            </a:r>
            <a:r>
              <a:rPr lang="zh-CN" altLang="en-US" dirty="0"/>
              <a:t>可以输入</a:t>
            </a:r>
            <a:r>
              <a:rPr lang="en-US" altLang="zh-CN" dirty="0"/>
              <a:t>n</a:t>
            </a:r>
            <a:r>
              <a:rPr lang="zh-CN" altLang="en-US" dirty="0"/>
              <a:t>个数和目</a:t>
            </a:r>
            <a:r>
              <a:rPr lang="zh-CN" altLang="en-US" dirty="0" smtClean="0"/>
              <a:t>标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简化问题，将可使用的运</a:t>
            </a:r>
            <a:r>
              <a:rPr lang="zh-CN" altLang="en-US" dirty="0" smtClean="0"/>
              <a:t>算符</a:t>
            </a:r>
            <a:r>
              <a:rPr lang="zh-CN" altLang="en-US" dirty="0"/>
              <a:t>限定于加号和乘号两种，且它们之间既没有优先级次序也不得使用括号（故计算</a:t>
            </a:r>
            <a:r>
              <a:rPr lang="zh-CN" altLang="en-US" dirty="0" smtClean="0"/>
              <a:t>总是按输入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个数的顺序及添加的运算符自</a:t>
            </a:r>
            <a:r>
              <a:rPr lang="zh-CN" altLang="en-US" dirty="0"/>
              <a:t>左向右</a:t>
            </a:r>
            <a:r>
              <a:rPr lang="zh-CN" altLang="en-US" dirty="0" smtClean="0"/>
              <a:t>进行）。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en-US" dirty="0" smtClean="0"/>
              <a:t>一旦得不到目标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，我们希望知道一个能够通过这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个数得出的大于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的最小值。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请在文档中简要分析使用的算法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4153662" cy="4921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b="1" dirty="0"/>
              <a:t>【输入】 </a:t>
            </a:r>
            <a:endParaRPr lang="zh-CN" altLang="zh-CN" sz="2400" b="1" dirty="0"/>
          </a:p>
          <a:p>
            <a:pPr marL="0" indent="0" algn="just">
              <a:buNone/>
            </a:pPr>
            <a:r>
              <a:rPr lang="zh-CN" altLang="en-US" sz="2400" dirty="0"/>
              <a:t>第一行两个正整数 </a:t>
            </a:r>
            <a:r>
              <a:rPr lang="en-US" altLang="zh-CN" sz="2400" dirty="0"/>
              <a:t>N </a:t>
            </a:r>
            <a:r>
              <a:rPr lang="zh-CN" altLang="en-US" sz="2400" dirty="0"/>
              <a:t>和 </a:t>
            </a:r>
            <a:r>
              <a:rPr lang="en-US" altLang="zh-CN" sz="2400" dirty="0"/>
              <a:t>D</a:t>
            </a:r>
            <a:r>
              <a:rPr lang="zh-CN" altLang="en-US" sz="2400" dirty="0"/>
              <a:t>，分别表</a:t>
            </a:r>
            <a:r>
              <a:rPr lang="zh-CN" altLang="en-US" sz="2400" dirty="0" smtClean="0"/>
              <a:t>示数的个数和目标结果。</a:t>
            </a:r>
            <a:r>
              <a:rPr lang="zh-CN" altLang="en-US" sz="2400" dirty="0"/>
              <a:t>第二行为 </a:t>
            </a:r>
            <a:r>
              <a:rPr lang="en-US" altLang="zh-CN" sz="2400" dirty="0"/>
              <a:t>N </a:t>
            </a:r>
            <a:r>
              <a:rPr lang="zh-CN" altLang="en-US" sz="2400" dirty="0"/>
              <a:t>个数字，以空格</a:t>
            </a:r>
            <a:r>
              <a:rPr lang="zh-CN" altLang="en-US" sz="2400" dirty="0" smtClean="0"/>
              <a:t>分隔。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b="1" dirty="0" smtClean="0"/>
              <a:t>【输</a:t>
            </a:r>
            <a:r>
              <a:rPr lang="zh-CN" altLang="en-US" sz="2400" b="1" dirty="0" smtClean="0"/>
              <a:t>出</a:t>
            </a:r>
            <a:r>
              <a:rPr lang="zh-CN" altLang="zh-CN" sz="2400" b="1" dirty="0" smtClean="0"/>
              <a:t>】 </a:t>
            </a:r>
            <a:endParaRPr lang="zh-CN" altLang="zh-CN" sz="2400" b="1" dirty="0"/>
          </a:p>
          <a:p>
            <a:pPr marL="0" lvl="0" indent="0">
              <a:buNone/>
            </a:pPr>
            <a:r>
              <a:rPr lang="zh-CN" altLang="en-US" sz="2400" dirty="0" smtClean="0"/>
              <a:t>若能得到</a:t>
            </a:r>
            <a:r>
              <a:rPr lang="en-US" altLang="zh-CN" sz="2400" dirty="0"/>
              <a:t>D</a:t>
            </a:r>
            <a:r>
              <a:rPr lang="zh-CN" altLang="en-US" sz="2400" dirty="0"/>
              <a:t>，则输出一</a:t>
            </a:r>
            <a:r>
              <a:rPr lang="zh-CN" altLang="en-US" sz="2400" dirty="0" smtClean="0"/>
              <a:t>个对应算式；否则</a:t>
            </a:r>
            <a:r>
              <a:rPr lang="zh-CN" altLang="en-US" sz="2400" dirty="0"/>
              <a:t>输</a:t>
            </a:r>
            <a:r>
              <a:rPr lang="zh-CN" altLang="en-US" sz="2400" dirty="0" smtClean="0"/>
              <a:t>出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，以及大</a:t>
            </a:r>
            <a:r>
              <a:rPr lang="zh-CN" altLang="en-US" sz="2400" dirty="0"/>
              <a:t>于</a:t>
            </a:r>
            <a:r>
              <a:rPr lang="en-US" altLang="zh-CN" sz="2400" dirty="0"/>
              <a:t>D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最小值（最小值不存在则输出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lvl="0" indent="0">
              <a:buNone/>
            </a:pPr>
            <a:endParaRPr lang="zh-CN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5125" y="1652378"/>
            <a:ext cx="2141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出样</a:t>
            </a:r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</a:t>
            </a:r>
            <a:r>
              <a:rPr lang="en-US" altLang="zh-CN" sz="1400" dirty="0" smtClean="0">
                <a:sym typeface="Wingdings" panose="05000000000000000000" pitchFamily="2" charset="2"/>
              </a:rPr>
              <a:t>】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34+12</a:t>
            </a:r>
            <a:r>
              <a:rPr lang="zh-CN" altLang="en-US" sz="1400" dirty="0" smtClean="0">
                <a:sym typeface="Wingdings" panose="05000000000000000000" pitchFamily="2" charset="2"/>
              </a:rPr>
              <a:t>*</a:t>
            </a:r>
            <a:r>
              <a:rPr lang="en-US" altLang="zh-CN" sz="1400" dirty="0" smtClean="0">
                <a:sym typeface="Wingdings" panose="05000000000000000000" pitchFamily="2" charset="2"/>
              </a:rPr>
              <a:t>5+5</a:t>
            </a:r>
            <a:endParaRPr lang="en-GB" altLang="zh-CN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61663" y="1652378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 smtClean="0"/>
              <a:t>输</a:t>
            </a:r>
            <a:r>
              <a:rPr lang="zh-CN" altLang="en-US" sz="1400" b="1" dirty="0" smtClean="0"/>
              <a:t>入样例</a:t>
            </a:r>
            <a:r>
              <a:rPr lang="en-US" altLang="zh-CN" sz="1400" b="1" dirty="0" smtClean="0"/>
              <a:t>1</a:t>
            </a:r>
            <a:r>
              <a:rPr lang="en-US" altLang="zh-CN" sz="1400" dirty="0" smtClean="0">
                <a:sym typeface="Wingdings" panose="05000000000000000000" pitchFamily="2" charset="2"/>
              </a:rPr>
              <a:t>】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4 235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34 12 5 5</a:t>
            </a:r>
            <a:endParaRPr lang="en-GB" altLang="zh-CN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5125" y="3549603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出样</a:t>
            </a:r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</a:t>
            </a:r>
            <a:r>
              <a:rPr lang="en-US" altLang="zh-CN" sz="1400" dirty="0" smtClean="0">
                <a:sym typeface="Wingdings" panose="05000000000000000000" pitchFamily="2" charset="2"/>
              </a:rPr>
              <a:t>】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No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729</a:t>
            </a:r>
            <a:endParaRPr lang="en-GB" altLang="zh-CN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61663" y="3549603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 smtClean="0"/>
              <a:t>输</a:t>
            </a:r>
            <a:r>
              <a:rPr lang="zh-CN" altLang="en-US" sz="1400" b="1" dirty="0" smtClean="0"/>
              <a:t>入样例</a:t>
            </a:r>
            <a:r>
              <a:rPr lang="en-US" altLang="zh-CN" sz="1400" b="1" dirty="0" smtClean="0"/>
              <a:t>2</a:t>
            </a:r>
            <a:r>
              <a:rPr lang="en-US" altLang="zh-CN" sz="1400" dirty="0" smtClean="0">
                <a:sym typeface="Wingdings" panose="05000000000000000000" pitchFamily="2" charset="2"/>
              </a:rPr>
              <a:t>】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>
                <a:sym typeface="Wingdings" panose="05000000000000000000" pitchFamily="2" charset="2"/>
              </a:rPr>
              <a:t>3</a:t>
            </a:r>
            <a:r>
              <a:rPr lang="en-US" altLang="zh-CN" sz="1400" dirty="0" smtClean="0">
                <a:sym typeface="Wingdings" panose="05000000000000000000" pitchFamily="2" charset="2"/>
              </a:rPr>
              <a:t> 600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9 9 9</a:t>
            </a:r>
            <a:endParaRPr lang="en-GB" altLang="zh-CN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28650" y="5787559"/>
            <a:ext cx="4536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【</a:t>
            </a:r>
            <a:r>
              <a:rPr lang="zh-CN" altLang="en-US" sz="2400" b="1" dirty="0"/>
              <a:t>限制</a:t>
            </a:r>
            <a:r>
              <a:rPr lang="zh-CN" altLang="zh-CN" sz="2400" b="1" dirty="0" smtClean="0"/>
              <a:t>】</a:t>
            </a:r>
            <a:r>
              <a:rPr lang="pt-BR" altLang="zh-CN" sz="2400" dirty="0"/>
              <a:t>1 ≤ N ≤ 24</a:t>
            </a:r>
            <a:r>
              <a:rPr lang="zh-CN" altLang="pt-BR" sz="2400" dirty="0"/>
              <a:t>，</a:t>
            </a:r>
            <a:r>
              <a:rPr lang="pt-BR" altLang="zh-CN" sz="2400" dirty="0"/>
              <a:t>1 ≤ D &lt; 2^60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/>
              <a:t>保证能运行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文档: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 smtClean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程序运行的</a:t>
            </a:r>
            <a:r>
              <a:rPr lang="zh-CN" altLang="zh-CN" dirty="0" smtClean="0">
                <a:solidFill>
                  <a:schemeClr val="accent2"/>
                </a:solidFill>
              </a:rPr>
              <a:t>结果</a:t>
            </a:r>
            <a:r>
              <a:rPr lang="zh-CN" altLang="en-US" dirty="0" smtClean="0">
                <a:solidFill>
                  <a:schemeClr val="accent2"/>
                </a:solidFill>
              </a:rPr>
              <a:t>及算法简要分析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/>
              <a:t>独立</a:t>
            </a:r>
            <a:r>
              <a:rPr lang="zh-CN" altLang="zh-CN" dirty="0"/>
              <a:t>完成作业 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0</TotalTime>
  <Words>1080</Words>
  <Application>WPS Presentation</Application>
  <PresentationFormat>全屏显示(4:3)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Courier New</vt:lpstr>
      <vt:lpstr>方正姚体</vt:lpstr>
      <vt:lpstr>宋体</vt:lpstr>
      <vt:lpstr>Calibri (正文)</vt:lpstr>
      <vt:lpstr>C059</vt:lpstr>
      <vt:lpstr>隶书</vt:lpstr>
      <vt:lpstr>微软雅黑</vt:lpstr>
      <vt:lpstr>Calibri Light</vt:lpstr>
      <vt:lpstr>DejaVu Sans</vt:lpstr>
      <vt:lpstr>Calibri</vt:lpstr>
      <vt:lpstr>Arial Unicode MS</vt:lpstr>
      <vt:lpstr>Office 主题</vt:lpstr>
      <vt:lpstr>作业: C++高质量编程</vt:lpstr>
      <vt:lpstr>第1题：</vt:lpstr>
      <vt:lpstr>要求</vt:lpstr>
      <vt:lpstr>第2题：</vt:lpstr>
      <vt:lpstr>要求</vt:lpstr>
      <vt:lpstr>小作业提醒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gerw</cp:lastModifiedBy>
  <cp:revision>169</cp:revision>
  <dcterms:created xsi:type="dcterms:W3CDTF">2022-08-22T07:42:16Z</dcterms:created>
  <dcterms:modified xsi:type="dcterms:W3CDTF">2022-08-22T07:42:16Z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