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599" autoAdjust="0"/>
  </p:normalViewPr>
  <p:slideViewPr>
    <p:cSldViewPr snapToGrid="0">
      <p:cViewPr varScale="1">
        <p:scale>
          <a:sx n="106" d="100"/>
          <a:sy n="106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>
            <a:fillRect/>
          </a:stretch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 smtClean="0"/>
              <a:t>作业</a:t>
            </a:r>
            <a:r>
              <a:rPr lang="en-US" altLang="zh-CN" sz="4800" dirty="0" smtClean="0"/>
              <a:t>: </a:t>
            </a:r>
            <a:r>
              <a:rPr lang="en-US" altLang="zh-CN" sz="4800" dirty="0" err="1" smtClean="0"/>
              <a:t>Qt</a:t>
            </a:r>
            <a:r>
              <a:rPr lang="zh-CN" altLang="en-US" sz="4800" dirty="0" smtClean="0"/>
              <a:t>程</a:t>
            </a:r>
            <a:r>
              <a:rPr lang="zh-CN" altLang="en-US" sz="4800" dirty="0"/>
              <a:t>序设计</a:t>
            </a:r>
            <a:endParaRPr lang="zh-CN" altLang="en-US" sz="4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226" y="3805155"/>
            <a:ext cx="2530805" cy="2237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1143000" y="3132302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anose="02010509060101010101" pitchFamily="49" charset="-122"/>
              </a:rPr>
              <a:t>助教：凌精望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zh-CN" altLang="en-US" dirty="0">
                <a:ea typeface="隶书" panose="02010509060101010101" pitchFamily="49" charset="-122"/>
              </a:rPr>
              <a:t>邮箱：</a:t>
            </a:r>
            <a:r>
              <a:rPr lang="en-US" altLang="zh-CN" dirty="0">
                <a:ea typeface="隶书" panose="02010509060101010101" pitchFamily="49" charset="-122"/>
              </a:rPr>
              <a:t>lingjw20</a:t>
            </a:r>
            <a:r>
              <a:rPr lang="en-US" altLang="zh-CN" dirty="0"/>
              <a:t>@mails.tsinghua.edu.cn</a:t>
            </a:r>
            <a:endParaRPr lang="en-US" altLang="zh-CN" dirty="0"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/>
              <a:t>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实现应用程序界面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在界面中添加一个</a:t>
            </a:r>
            <a:r>
              <a:rPr lang="en-US" altLang="zh-CN" dirty="0" smtClean="0"/>
              <a:t>0~9</a:t>
            </a:r>
            <a:r>
              <a:rPr lang="zh-CN" altLang="en-US" dirty="0" smtClean="0"/>
              <a:t>的数字键盘（参考课件使用</a:t>
            </a:r>
            <a:r>
              <a:rPr lang="en-US" altLang="zh-CN" dirty="0" err="1"/>
              <a:t>QSignalMapper</a:t>
            </a:r>
            <a:r>
              <a:rPr lang="en-US" altLang="zh-CN" dirty="0"/>
              <a:t> </a:t>
            </a:r>
            <a:r>
              <a:rPr lang="zh-CN" altLang="en-US" dirty="0" smtClean="0"/>
              <a:t>响应按键事件）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在界面添加一个控件以显示通过数字键盘连续按下的数字序列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在界面中添加一个按钮清除以上显示控件中的数字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Qt</a:t>
            </a:r>
            <a:r>
              <a:rPr lang="zh-CN" altLang="en-US" dirty="0"/>
              <a:t>实现应用程序界面</a:t>
            </a:r>
            <a:endParaRPr lang="en-US" altLang="zh-CN" dirty="0"/>
          </a:p>
          <a:p>
            <a:pPr lvl="1"/>
            <a:r>
              <a:rPr lang="zh-CN" altLang="en-US" dirty="0" smtClean="0"/>
              <a:t>实现课件中的例子“温度转换器”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小作业提醒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QT</a:t>
            </a:r>
            <a:r>
              <a:rPr lang="zh-CN" altLang="en-US" dirty="0" smtClean="0"/>
              <a:t>相关的作业要求进行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上的发布（如</a:t>
            </a:r>
            <a:r>
              <a:rPr lang="en-US" altLang="zh-CN" dirty="0" err="1" smtClean="0"/>
              <a:t>windeployqt</a:t>
            </a:r>
            <a:r>
              <a:rPr lang="zh-CN" altLang="en-US" dirty="0" smtClean="0"/>
              <a:t>），即</a:t>
            </a:r>
            <a:r>
              <a:rPr lang="zh-CN" altLang="en-US" dirty="0" smtClean="0"/>
              <a:t>提交的作业能够在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上直接运行</a:t>
            </a:r>
            <a:r>
              <a:rPr lang="zh-CN" altLang="en-US" dirty="0" smtClean="0"/>
              <a:t>，应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exe</a:t>
            </a:r>
            <a:r>
              <a:rPr lang="zh-CN" altLang="en-US" dirty="0" smtClean="0"/>
              <a:t>及所需的依赖文件（如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电脑的同学可以使用虚拟机或借用其他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电脑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小作业提醒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作业提交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压缩成一个文件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该文件含有的内容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源程序</a:t>
            </a:r>
            <a:r>
              <a:rPr lang="zh-CN" altLang="en-US" dirty="0"/>
              <a:t>、工程文件等</a:t>
            </a:r>
            <a:endParaRPr lang="en-US" altLang="zh-CN" dirty="0"/>
          </a:p>
          <a:p>
            <a:pPr lvl="3"/>
            <a:r>
              <a:rPr lang="zh-CN" altLang="en-US" dirty="0" smtClean="0"/>
              <a:t>保证能运行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windows</a:t>
            </a:r>
            <a:r>
              <a:rPr lang="zh-CN" altLang="en-US" dirty="0">
                <a:solidFill>
                  <a:schemeClr val="accent2"/>
                </a:solidFill>
              </a:rPr>
              <a:t>上的可</a:t>
            </a:r>
            <a:r>
              <a:rPr lang="zh-CN" altLang="en-US" dirty="0" smtClean="0">
                <a:solidFill>
                  <a:schemeClr val="accent2"/>
                </a:solidFill>
              </a:rPr>
              <a:t>执行文件</a:t>
            </a:r>
            <a:endParaRPr lang="zh-CN" altLang="zh-CN" dirty="0" smtClean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zh-CN" dirty="0" smtClean="0">
                <a:solidFill>
                  <a:schemeClr val="accent2"/>
                </a:solidFill>
              </a:rPr>
              <a:t>文档</a:t>
            </a:r>
            <a:r>
              <a:rPr lang="zh-CN" altLang="zh-CN" dirty="0">
                <a:solidFill>
                  <a:schemeClr val="accent2"/>
                </a:solidFill>
              </a:rPr>
              <a:t>: </a:t>
            </a:r>
            <a:endParaRPr lang="en-US" altLang="zh-CN" dirty="0">
              <a:solidFill>
                <a:schemeClr val="accent2"/>
              </a:solidFill>
            </a:endParaRPr>
          </a:p>
          <a:p>
            <a:pPr lvl="3"/>
            <a:r>
              <a:rPr lang="zh-CN" altLang="zh-CN" dirty="0" smtClean="0"/>
              <a:t>如何</a:t>
            </a:r>
            <a:r>
              <a:rPr lang="zh-CN" altLang="en-US" dirty="0"/>
              <a:t>编译</a:t>
            </a:r>
            <a:r>
              <a:rPr lang="zh-CN" altLang="zh-CN" dirty="0"/>
              <a:t>运行</a:t>
            </a:r>
            <a:r>
              <a:rPr lang="zh-CN" altLang="zh-CN" dirty="0" smtClean="0"/>
              <a:t>、</a:t>
            </a:r>
            <a:r>
              <a:rPr lang="zh-CN" altLang="en-US" dirty="0" smtClean="0">
                <a:solidFill>
                  <a:schemeClr val="accent2"/>
                </a:solidFill>
              </a:rPr>
              <a:t>程序运行的</a:t>
            </a:r>
            <a:r>
              <a:rPr lang="zh-CN" altLang="zh-CN" dirty="0" smtClean="0">
                <a:solidFill>
                  <a:schemeClr val="accent2"/>
                </a:solidFill>
              </a:rPr>
              <a:t>结果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 smtClean="0"/>
              <a:t>独立</a:t>
            </a:r>
            <a:r>
              <a:rPr lang="zh-CN" altLang="zh-CN" dirty="0"/>
              <a:t>完成作业 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抄袭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0分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非常相似的作业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低分</a:t>
            </a:r>
            <a:r>
              <a:rPr lang="zh-CN" altLang="en-US" dirty="0">
                <a:solidFill>
                  <a:schemeClr val="accent2"/>
                </a:solidFill>
              </a:rPr>
              <a:t>，不超过</a:t>
            </a:r>
            <a:r>
              <a:rPr lang="en-US" altLang="zh-CN" dirty="0">
                <a:solidFill>
                  <a:schemeClr val="accent2"/>
                </a:solidFill>
              </a:rPr>
              <a:t>30%</a:t>
            </a:r>
            <a:endParaRPr lang="zh-CN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严格交作业的时间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迟交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酌情扣分（</a:t>
            </a:r>
            <a:r>
              <a:rPr lang="en-US" altLang="zh-CN" dirty="0">
                <a:solidFill>
                  <a:schemeClr val="accent2"/>
                </a:solidFill>
              </a:rPr>
              <a:t>10%/</a:t>
            </a:r>
            <a:r>
              <a:rPr lang="zh-CN" altLang="en-US" dirty="0">
                <a:solidFill>
                  <a:schemeClr val="accent2"/>
                </a:solidFill>
              </a:rPr>
              <a:t>天）</a:t>
            </a:r>
            <a:r>
              <a:rPr lang="zh-CN" altLang="zh-CN" dirty="0"/>
              <a:t>            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tsinghua-new</Template>
  <TotalTime>0</TotalTime>
  <Words>448</Words>
  <Application>WPS Presentation</Application>
  <PresentationFormat>全屏显示(4:3)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Courier New</vt:lpstr>
      <vt:lpstr>方正姚体</vt:lpstr>
      <vt:lpstr>宋体</vt:lpstr>
      <vt:lpstr>Calibri (正文)</vt:lpstr>
      <vt:lpstr>C059</vt:lpstr>
      <vt:lpstr>隶书</vt:lpstr>
      <vt:lpstr>微软雅黑</vt:lpstr>
      <vt:lpstr>Calibri Light</vt:lpstr>
      <vt:lpstr>DejaVu Sans</vt:lpstr>
      <vt:lpstr>Calibri</vt:lpstr>
      <vt:lpstr>Arial Unicode MS</vt:lpstr>
      <vt:lpstr>Office 主题</vt:lpstr>
      <vt:lpstr>作业: Qt程序设计</vt:lpstr>
      <vt:lpstr>第1题</vt:lpstr>
      <vt:lpstr>第2题</vt:lpstr>
      <vt:lpstr>小作业提醒</vt:lpstr>
      <vt:lpstr>小作业提醒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gerw</cp:lastModifiedBy>
  <cp:revision>124</cp:revision>
  <dcterms:created xsi:type="dcterms:W3CDTF">2022-08-22T07:42:48Z</dcterms:created>
  <dcterms:modified xsi:type="dcterms:W3CDTF">2022-08-22T07:42:48Z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