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599" autoAdjust="0"/>
  </p:normalViewPr>
  <p:slideViewPr>
    <p:cSldViewPr snapToGrid="0">
      <p:cViewPr varScale="1">
        <p:scale>
          <a:sx n="106" d="100"/>
          <a:sy n="106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>
            <a:fillRect/>
          </a:stretch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 smtClean="0"/>
              <a:t>作业</a:t>
            </a:r>
            <a:r>
              <a:rPr lang="en-US" altLang="zh-CN" sz="4800" dirty="0" smtClean="0"/>
              <a:t>: </a:t>
            </a:r>
            <a:r>
              <a:rPr lang="en-US" altLang="zh-CN" sz="4800" dirty="0" err="1"/>
              <a:t>Qt</a:t>
            </a:r>
            <a:r>
              <a:rPr lang="zh-CN" altLang="en-US" sz="4800" dirty="0"/>
              <a:t>程序设计</a:t>
            </a:r>
            <a:endParaRPr lang="zh-CN" altLang="en-US" sz="4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226" y="3805155"/>
            <a:ext cx="2530805" cy="2237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1143000" y="3074510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anose="02010509060101010101" pitchFamily="49" charset="-122"/>
              </a:rPr>
              <a:t>助教：凌精望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zh-CN" altLang="en-US" dirty="0">
                <a:ea typeface="隶书" panose="02010509060101010101" pitchFamily="49" charset="-122"/>
              </a:rPr>
              <a:t>邮箱：</a:t>
            </a:r>
            <a:r>
              <a:rPr lang="en-US" altLang="zh-CN" dirty="0">
                <a:ea typeface="隶书" panose="02010509060101010101" pitchFamily="49" charset="-122"/>
              </a:rPr>
              <a:t>lingjw20</a:t>
            </a:r>
            <a:r>
              <a:rPr lang="en-US" altLang="zh-CN" dirty="0"/>
              <a:t>@mails.tsinghua.edu.cn</a:t>
            </a:r>
            <a:endParaRPr lang="en-US" altLang="zh-CN" dirty="0"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Qt</a:t>
            </a:r>
            <a:r>
              <a:rPr lang="zh-CN" altLang="en-US" dirty="0"/>
              <a:t>实现应用程序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添加两个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Edit1</a:t>
            </a:r>
            <a:r>
              <a:rPr lang="zh-CN" altLang="en-US" dirty="0" smtClean="0"/>
              <a:t>中输入文字，按回车键将文字添加到</a:t>
            </a:r>
            <a:r>
              <a:rPr lang="en-US" altLang="zh-CN" dirty="0" smtClean="0"/>
              <a:t>Edit2</a:t>
            </a:r>
            <a:r>
              <a:rPr lang="zh-CN" altLang="en-US" dirty="0" smtClean="0"/>
              <a:t>中，同时</a:t>
            </a:r>
            <a:r>
              <a:rPr lang="en-US" altLang="zh-CN" dirty="0" smtClean="0"/>
              <a:t>Edit1</a:t>
            </a:r>
            <a:r>
              <a:rPr lang="zh-CN" altLang="en-US" dirty="0" smtClean="0"/>
              <a:t>中清空；</a:t>
            </a:r>
            <a:r>
              <a:rPr lang="en-US" altLang="zh-CN" dirty="0" smtClean="0"/>
              <a:t>Edit2</a:t>
            </a:r>
            <a:r>
              <a:rPr lang="zh-CN" altLang="en-US" dirty="0" smtClean="0"/>
              <a:t>中每一行显示每一次添加的文字。</a:t>
            </a:r>
            <a:endParaRPr lang="en-US" altLang="zh-CN" dirty="0"/>
          </a:p>
          <a:p>
            <a:pPr lvl="1"/>
            <a:r>
              <a:rPr lang="zh-CN" altLang="en-US" dirty="0" smtClean="0"/>
              <a:t>提示：参考“</a:t>
            </a:r>
            <a:r>
              <a:rPr lang="en-US" altLang="zh-CN" dirty="0" err="1"/>
              <a:t>EventFilter</a:t>
            </a:r>
            <a:r>
              <a:rPr lang="zh-CN" altLang="en-US" dirty="0"/>
              <a:t>”例子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Qt</a:t>
            </a:r>
            <a:r>
              <a:rPr lang="zh-CN" altLang="en-US" dirty="0"/>
              <a:t>实现应用程序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菜单命令弹出对话框，用以设置日期（年、月、日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按下</a:t>
            </a:r>
            <a:r>
              <a:rPr lang="en-US" altLang="zh-CN" dirty="0"/>
              <a:t>ok</a:t>
            </a:r>
            <a:r>
              <a:rPr lang="zh-CN" altLang="en-US" dirty="0"/>
              <a:t>按钮后，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QMessageBox</a:t>
            </a:r>
            <a:r>
              <a:rPr lang="zh-CN" altLang="en-US" dirty="0" smtClean="0"/>
              <a:t>显示输入</a:t>
            </a:r>
            <a:r>
              <a:rPr lang="zh-CN" altLang="en-US" dirty="0"/>
              <a:t>的日期</a:t>
            </a:r>
            <a:endParaRPr lang="en-US" altLang="zh-CN" dirty="0"/>
          </a:p>
          <a:p>
            <a:pPr lvl="1"/>
            <a:r>
              <a:rPr lang="zh-CN" altLang="en-US" dirty="0"/>
              <a:t>扩展</a:t>
            </a:r>
            <a:r>
              <a:rPr lang="zh-CN" altLang="en-US" dirty="0" smtClean="0"/>
              <a:t>（加分项）</a:t>
            </a:r>
            <a:endParaRPr lang="en-US" altLang="zh-CN" dirty="0"/>
          </a:p>
          <a:p>
            <a:pPr lvl="2"/>
            <a:r>
              <a:rPr lang="zh-CN" altLang="en-US" dirty="0"/>
              <a:t>检查</a:t>
            </a:r>
            <a:r>
              <a:rPr lang="zh-CN" altLang="en-US" dirty="0" smtClean="0"/>
              <a:t>输入日期</a:t>
            </a:r>
            <a:r>
              <a:rPr lang="zh-CN" altLang="en-US" dirty="0"/>
              <a:t>的合法性（如月份不能小于</a:t>
            </a:r>
            <a:r>
              <a:rPr lang="en-US" altLang="zh-CN" dirty="0"/>
              <a:t>1</a:t>
            </a:r>
            <a:r>
              <a:rPr lang="zh-CN" altLang="en-US" dirty="0"/>
              <a:t>或超过</a:t>
            </a:r>
            <a:r>
              <a:rPr lang="en-US" altLang="zh-CN" dirty="0"/>
              <a:t>12</a:t>
            </a:r>
            <a:r>
              <a:rPr lang="zh-CN" altLang="en-US" dirty="0" smtClean="0"/>
              <a:t>）；若日期合法则用显示日期，否则提示输入不合法。</a:t>
            </a:r>
            <a:endParaRPr lang="en-US" altLang="zh-CN" dirty="0"/>
          </a:p>
          <a:p>
            <a:pPr lvl="2"/>
            <a:r>
              <a:rPr lang="zh-CN" altLang="en-US" dirty="0"/>
              <a:t>提示：可以尝试使用</a:t>
            </a:r>
            <a:r>
              <a:rPr lang="en-US" altLang="zh-CN" dirty="0" err="1"/>
              <a:t>QRegExp</a:t>
            </a:r>
            <a:r>
              <a:rPr lang="zh-CN" altLang="en-US" dirty="0"/>
              <a:t>、</a:t>
            </a:r>
            <a:r>
              <a:rPr lang="en-US" altLang="zh-CN" dirty="0" err="1"/>
              <a:t>QRegExpValidator</a:t>
            </a:r>
            <a:r>
              <a:rPr lang="zh-CN" altLang="en-US" dirty="0"/>
              <a:t>、</a:t>
            </a:r>
            <a:r>
              <a:rPr lang="en-US" altLang="zh-CN" dirty="0" err="1" smtClean="0"/>
              <a:t>setValidator</a:t>
            </a:r>
            <a:r>
              <a:rPr lang="zh-CN" altLang="en-US" dirty="0" smtClean="0"/>
              <a:t>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QDateEdit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QDateTimeEdit</a:t>
            </a:r>
            <a:r>
              <a:rPr lang="zh-CN" altLang="en-US" dirty="0" smtClean="0"/>
              <a:t>可以获得基础的分数，但不能获得加分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加分项要求实现的效果的一个例子为：按下</a:t>
            </a:r>
            <a:r>
              <a:rPr lang="en-US" altLang="zh-CN" dirty="0" smtClean="0"/>
              <a:t>ok</a:t>
            </a:r>
            <a:r>
              <a:rPr lang="zh-CN" altLang="en-US" dirty="0" smtClean="0"/>
              <a:t>按钮，若日期合法则用</a:t>
            </a:r>
            <a:r>
              <a:rPr lang="en-US" altLang="zh-CN" dirty="0" err="1" smtClean="0"/>
              <a:t>QMessageBox</a:t>
            </a:r>
            <a:r>
              <a:rPr lang="zh-CN" altLang="en-US" dirty="0" smtClean="0"/>
              <a:t>显示日期，否则用</a:t>
            </a:r>
            <a:r>
              <a:rPr lang="en-US" altLang="zh-CN" dirty="0" err="1" smtClean="0"/>
              <a:t>QMessageBox</a:t>
            </a:r>
            <a:r>
              <a:rPr lang="zh-CN" altLang="en-US" dirty="0" smtClean="0"/>
              <a:t>提示日期不合法。</a:t>
            </a:r>
            <a:endParaRPr lang="en-US" altLang="zh-CN" dirty="0" smtClean="0"/>
          </a:p>
          <a:p>
            <a:pPr lvl="1"/>
            <a:r>
              <a:rPr lang="zh-CN" altLang="en-US" dirty="0"/>
              <a:t>加分</a:t>
            </a:r>
            <a:r>
              <a:rPr lang="zh-CN" altLang="en-US" dirty="0" smtClean="0"/>
              <a:t>项的实现效果不限于上述例子，但应能在界面中体现出合法性检测</a:t>
            </a:r>
            <a:r>
              <a:rPr lang="zh-CN" altLang="en-US" smtClean="0"/>
              <a:t>的正确性。为避免助教无法发现实现的效果，也可以在文档中进行介绍。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Qt</a:t>
            </a:r>
            <a:r>
              <a:rPr lang="zh-CN" altLang="en-US" dirty="0"/>
              <a:t>实现应用程序</a:t>
            </a:r>
            <a:r>
              <a:rPr lang="zh-CN" altLang="en-US" dirty="0" smtClean="0"/>
              <a:t>界面</a:t>
            </a:r>
            <a:endParaRPr lang="en-US" altLang="zh-CN" dirty="0"/>
          </a:p>
          <a:p>
            <a:pPr lvl="1"/>
            <a:r>
              <a:rPr lang="zh-CN" altLang="en-US" dirty="0" smtClean="0"/>
              <a:t>添加一</a:t>
            </a:r>
            <a:r>
              <a:rPr lang="zh-CN" altLang="en-US" dirty="0"/>
              <a:t>个图片</a:t>
            </a:r>
            <a:r>
              <a:rPr lang="zh-CN" altLang="en-US" dirty="0" smtClean="0"/>
              <a:t>按钮，自行</a:t>
            </a:r>
            <a:r>
              <a:rPr lang="zh-CN" altLang="en-US" dirty="0"/>
              <a:t>搜索收集一组图片，每按下一次按钮，则循环更新按钮上的图片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小作业提醒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QT</a:t>
            </a:r>
            <a:r>
              <a:rPr lang="zh-CN" altLang="en-US" dirty="0" smtClean="0"/>
              <a:t>相关的作业要求进行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上的发布（如</a:t>
            </a:r>
            <a:r>
              <a:rPr lang="en-US" altLang="zh-CN" dirty="0" err="1" smtClean="0"/>
              <a:t>windeployqt</a:t>
            </a:r>
            <a:r>
              <a:rPr lang="zh-CN" altLang="en-US" dirty="0" smtClean="0"/>
              <a:t>），即</a:t>
            </a:r>
            <a:r>
              <a:rPr lang="zh-CN" altLang="en-US" dirty="0" smtClean="0"/>
              <a:t>提交的作业能够在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上直接运行</a:t>
            </a:r>
            <a:r>
              <a:rPr lang="zh-CN" altLang="en-US" dirty="0" smtClean="0"/>
              <a:t>，应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exe</a:t>
            </a:r>
            <a:r>
              <a:rPr lang="zh-CN" altLang="en-US" dirty="0" smtClean="0"/>
              <a:t>及所需的依赖文件（如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电脑的同学可以使用虚拟机或借用其他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电脑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小作业提醒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作业提交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压缩成一个文件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该文件含有的内容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源程序</a:t>
            </a:r>
            <a:r>
              <a:rPr lang="zh-CN" altLang="en-US" dirty="0"/>
              <a:t>、工程文件等</a:t>
            </a:r>
            <a:endParaRPr lang="en-US" altLang="zh-CN" dirty="0"/>
          </a:p>
          <a:p>
            <a:pPr lvl="3"/>
            <a:r>
              <a:rPr lang="zh-CN" altLang="en-US" dirty="0" smtClean="0"/>
              <a:t>保证能运行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windows</a:t>
            </a:r>
            <a:r>
              <a:rPr lang="zh-CN" altLang="en-US" dirty="0">
                <a:solidFill>
                  <a:schemeClr val="accent2"/>
                </a:solidFill>
              </a:rPr>
              <a:t>上的可</a:t>
            </a:r>
            <a:r>
              <a:rPr lang="zh-CN" altLang="en-US" dirty="0" smtClean="0">
                <a:solidFill>
                  <a:schemeClr val="accent2"/>
                </a:solidFill>
              </a:rPr>
              <a:t>执行文件</a:t>
            </a:r>
            <a:endParaRPr lang="zh-CN" altLang="zh-CN" dirty="0" smtClean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zh-CN" dirty="0" smtClean="0">
                <a:solidFill>
                  <a:schemeClr val="accent2"/>
                </a:solidFill>
              </a:rPr>
              <a:t>文档</a:t>
            </a:r>
            <a:r>
              <a:rPr lang="zh-CN" altLang="zh-CN" dirty="0">
                <a:solidFill>
                  <a:schemeClr val="accent2"/>
                </a:solidFill>
              </a:rPr>
              <a:t>: </a:t>
            </a:r>
            <a:endParaRPr lang="en-US" altLang="zh-CN" dirty="0">
              <a:solidFill>
                <a:schemeClr val="accent2"/>
              </a:solidFill>
            </a:endParaRPr>
          </a:p>
          <a:p>
            <a:pPr lvl="3"/>
            <a:r>
              <a:rPr lang="zh-CN" altLang="zh-CN" dirty="0" smtClean="0"/>
              <a:t>如何</a:t>
            </a:r>
            <a:r>
              <a:rPr lang="zh-CN" altLang="en-US" dirty="0"/>
              <a:t>编译</a:t>
            </a:r>
            <a:r>
              <a:rPr lang="zh-CN" altLang="zh-CN" dirty="0"/>
              <a:t>运行</a:t>
            </a:r>
            <a:r>
              <a:rPr lang="zh-CN" altLang="zh-CN" dirty="0" smtClean="0"/>
              <a:t>、</a:t>
            </a:r>
            <a:r>
              <a:rPr lang="zh-CN" altLang="en-US" dirty="0" smtClean="0">
                <a:solidFill>
                  <a:schemeClr val="accent2"/>
                </a:solidFill>
              </a:rPr>
              <a:t>程序运行的</a:t>
            </a:r>
            <a:r>
              <a:rPr lang="zh-CN" altLang="zh-CN" dirty="0" smtClean="0">
                <a:solidFill>
                  <a:schemeClr val="accent2"/>
                </a:solidFill>
              </a:rPr>
              <a:t>结果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 smtClean="0"/>
              <a:t>独立</a:t>
            </a:r>
            <a:r>
              <a:rPr lang="zh-CN" altLang="zh-CN" dirty="0"/>
              <a:t>完成作业 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抄袭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0分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非常相似的作业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低分</a:t>
            </a:r>
            <a:r>
              <a:rPr lang="zh-CN" altLang="en-US" dirty="0">
                <a:solidFill>
                  <a:schemeClr val="accent2"/>
                </a:solidFill>
              </a:rPr>
              <a:t>，不超过</a:t>
            </a:r>
            <a:r>
              <a:rPr lang="en-US" altLang="zh-CN" dirty="0">
                <a:solidFill>
                  <a:schemeClr val="accent2"/>
                </a:solidFill>
              </a:rPr>
              <a:t>30%</a:t>
            </a:r>
            <a:endParaRPr lang="zh-CN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严格交作业的时间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迟交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酌情扣分（</a:t>
            </a:r>
            <a:r>
              <a:rPr lang="en-US" altLang="zh-CN" dirty="0">
                <a:solidFill>
                  <a:schemeClr val="accent2"/>
                </a:solidFill>
              </a:rPr>
              <a:t>10%/</a:t>
            </a:r>
            <a:r>
              <a:rPr lang="zh-CN" altLang="en-US" dirty="0">
                <a:solidFill>
                  <a:schemeClr val="accent2"/>
                </a:solidFill>
              </a:rPr>
              <a:t>天）</a:t>
            </a:r>
            <a:r>
              <a:rPr lang="zh-CN" altLang="zh-CN" dirty="0"/>
              <a:t>            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tsinghua-new</Template>
  <TotalTime>0</TotalTime>
  <Words>819</Words>
  <Application>WPS Presentation</Application>
  <PresentationFormat>全屏显示(4:3)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Courier New</vt:lpstr>
      <vt:lpstr>方正姚体</vt:lpstr>
      <vt:lpstr>宋体</vt:lpstr>
      <vt:lpstr>Calibri (正文)</vt:lpstr>
      <vt:lpstr>C059</vt:lpstr>
      <vt:lpstr>隶书</vt:lpstr>
      <vt:lpstr>微软雅黑</vt:lpstr>
      <vt:lpstr>Calibri Light</vt:lpstr>
      <vt:lpstr>DejaVu Sans</vt:lpstr>
      <vt:lpstr>Calibri</vt:lpstr>
      <vt:lpstr>Arial Unicode MS</vt:lpstr>
      <vt:lpstr>Office 主题</vt:lpstr>
      <vt:lpstr>作业: Qt程序设计</vt:lpstr>
      <vt:lpstr>第一题</vt:lpstr>
      <vt:lpstr>第二题</vt:lpstr>
      <vt:lpstr>第二题</vt:lpstr>
      <vt:lpstr>第三题</vt:lpstr>
      <vt:lpstr>小作业提醒</vt:lpstr>
      <vt:lpstr>小作业提醒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gerw</cp:lastModifiedBy>
  <cp:revision>112</cp:revision>
  <dcterms:created xsi:type="dcterms:W3CDTF">2022-08-22T07:43:08Z</dcterms:created>
  <dcterms:modified xsi:type="dcterms:W3CDTF">2022-08-22T07:43:08Z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