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78" r:id="rId4"/>
    <p:sldId id="266" r:id="rId5"/>
    <p:sldId id="257" r:id="rId6"/>
    <p:sldId id="259" r:id="rId7"/>
    <p:sldId id="277" r:id="rId8"/>
    <p:sldId id="282" r:id="rId9"/>
    <p:sldId id="260" r:id="rId10"/>
    <p:sldId id="276" r:id="rId11"/>
    <p:sldId id="279" r:id="rId12"/>
    <p:sldId id="280" r:id="rId13"/>
    <p:sldId id="281" r:id="rId14"/>
    <p:sldId id="261" r:id="rId15"/>
    <p:sldId id="283" r:id="rId16"/>
    <p:sldId id="263" r:id="rId17"/>
    <p:sldId id="265" r:id="rId18"/>
    <p:sldId id="269" r:id="rId19"/>
    <p:sldId id="267" r:id="rId20"/>
    <p:sldId id="270" r:id="rId21"/>
    <p:sldId id="264" r:id="rId22"/>
    <p:sldId id="271" r:id="rId23"/>
    <p:sldId id="273" r:id="rId24"/>
    <p:sldId id="272" r:id="rId25"/>
    <p:sldId id="285" r:id="rId26"/>
    <p:sldId id="28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92" autoAdjust="0"/>
  </p:normalViewPr>
  <p:slideViewPr>
    <p:cSldViewPr snapToGrid="0">
      <p:cViewPr varScale="1">
        <p:scale>
          <a:sx n="91" d="100"/>
          <a:sy n="91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6A55F-D5F6-4B44-A6C6-8C001299C6D5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A2EE4-F5FA-4C8C-B638-FC53633F9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85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qt.io/qt-5.15/qgraphicssceneevent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2EE4-F5FA-4C8C-B638-FC53633F90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958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2EE4-F5FA-4C8C-B638-FC53633F90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557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Key events are sent to the widget with keyboard input focus when keys are pressed or released.</a:t>
            </a:r>
          </a:p>
          <a:p>
            <a:r>
              <a:rPr lang="zh-CN" altLang="en-US" b="0" i="0" dirty="0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事件转发：</a:t>
            </a:r>
            <a:r>
              <a:rPr lang="en-US" altLang="zh-CN" b="0" i="0" dirty="0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view -&gt; scene -&gt; item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2EE4-F5FA-4C8C-B638-FC53633F908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11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Key events are sent to the widget with keyboard input focus when keys are pressed or release’.</a:t>
            </a:r>
          </a:p>
          <a:p>
            <a:r>
              <a:rPr lang="en-US" altLang="zh-CN" b="0" i="0" dirty="0" err="1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QGraphicsView</a:t>
            </a:r>
            <a:r>
              <a:rPr lang="en-US" altLang="zh-CN" b="0" i="0" dirty="0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 </a:t>
            </a:r>
            <a:r>
              <a:rPr lang="zh-CN" altLang="en-US" b="0" i="0" dirty="0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将鼠标和按键事件转换为</a:t>
            </a:r>
            <a:r>
              <a:rPr lang="zh-CN" altLang="en-US" b="0" i="1" dirty="0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场景</a:t>
            </a:r>
            <a:r>
              <a:rPr lang="zh-CN" altLang="en-US" b="0" i="0" dirty="0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事件（继承</a:t>
            </a:r>
            <a:r>
              <a:rPr lang="en-US" altLang="zh-CN" b="0" i="0" u="none" strike="noStrike" dirty="0" err="1">
                <a:effectLst/>
                <a:latin typeface="Titillium Web" panose="00000500000000000000" pitchFamily="2" charset="0"/>
                <a:hlinkClick r:id="rId3"/>
              </a:rPr>
              <a:t>QGraphicsSceneEvent</a:t>
            </a:r>
            <a:r>
              <a:rPr lang="zh-CN" altLang="en-US" b="0" i="0" dirty="0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的事件），并将它们转发到可视化场景。最后，处理事件并对其做出反应的是单个项目。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2EE4-F5FA-4C8C-B638-FC53633F908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809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2EE4-F5FA-4C8C-B638-FC53633F908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375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2EE4-F5FA-4C8C-B638-FC53633F908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560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2EE4-F5FA-4C8C-B638-FC53633F908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899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C0ACA-D777-462D-A41A-1B6EE49F6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F06F9C-C523-A835-C4AF-5FAF3F0DD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40CED-79F6-2ABE-BD01-893E97C9F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23F0-5AFE-4C86-96CB-363BEC6792B1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F00502-EAFF-9934-5347-804FF083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9110ED-1210-B0D3-D6D9-FC13BB7C4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45BE-9A82-4DBB-BF8A-A66B674FF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10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27995-9FF2-5728-3577-327E40FD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E8D2E6-FB38-FA69-BF4C-154DF6B11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C5083-CF61-40DE-E245-5B169C19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23F0-5AFE-4C86-96CB-363BEC6792B1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7505F9-174B-096B-D866-0A8B3DC8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2A3A3-97D2-9690-8F0F-0F63DA63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45BE-9A82-4DBB-BF8A-A66B674FF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65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502246-949A-96C0-5B34-A013277EB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6C814C-1437-0C89-C333-0B9E2736F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7A96B-F69A-4806-1DC2-19DD4A10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23F0-5AFE-4C86-96CB-363BEC6792B1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5ABA9-1C9B-42A2-2BDF-69AF4F6B0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1679D-12C2-7E36-47C1-5C885E78A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45BE-9A82-4DBB-BF8A-A66B674FF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85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AF826-421B-4B32-68BF-BC6AC8132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85F13-3EC0-6651-E4B1-CAEB57823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40EA8B-47B4-3A47-E983-0007F7D7C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23F0-5AFE-4C86-96CB-363BEC6792B1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7249F2-7DDF-E7B0-4A37-F4F7E735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6382AA-495F-A1AC-0837-A8D51A57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45BE-9A82-4DBB-BF8A-A66B674FF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8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3F886-9316-93E4-E845-8D5032D85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B13091-DA9A-CB6C-3B62-75CBDAC66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85E9D-C430-B047-2F72-D3B944C9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23F0-5AFE-4C86-96CB-363BEC6792B1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60A6D-CC55-906E-2044-5B29BAAE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F109E6-A86D-4780-C4EE-F32BB215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45BE-9A82-4DBB-BF8A-A66B674FF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79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FF99D-43D7-7040-ACAB-1B836184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438EE9-080D-0C28-B099-D5D2742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EA9EA3-5805-B582-0712-6DB408B79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F71812-A67C-011A-777A-EADC76BB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23F0-5AFE-4C86-96CB-363BEC6792B1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F238AD-1008-0F29-5F98-ED2E0CE27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B4B0D5-7112-C799-61A3-7453FA6F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45BE-9A82-4DBB-BF8A-A66B674FF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67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FABA2-E44F-24A9-4AEE-67B0ABA3F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B71F08-78D1-5DCE-563F-2E5E38EAD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76DF0A-EAB3-4946-089C-83A23B3DC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5B77D8-4E22-1A84-5E82-AF5021794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87B6FA-6AF4-F9BF-B5B3-0C0F1D94E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2714FC-141D-ECB4-512B-F216B891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23F0-5AFE-4C86-96CB-363BEC6792B1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6F55A2-B2E1-7554-CD44-339432B1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48FED9-09E6-4970-7BE1-579194EC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45BE-9A82-4DBB-BF8A-A66B674FF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63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2F24C-E3BF-CD32-9487-D4F85ADE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AEF7EB-E309-BB04-C955-F387A4264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23F0-5AFE-4C86-96CB-363BEC6792B1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84446D-E504-6E24-1AA9-9A7E1CAD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20729B-B9B7-D4B2-42AB-5391D2E4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45BE-9A82-4DBB-BF8A-A66B674FF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15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421561-3CCA-DAAC-C92A-743C61CB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23F0-5AFE-4C86-96CB-363BEC6792B1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239884-86CB-95E1-A9C6-43AEE6FA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9E20E3-9E11-40A6-AEE7-417AF1DB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45BE-9A82-4DBB-BF8A-A66B674FF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62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C9D83-73E7-83F3-6C64-4D2C39241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9B9F26-BADC-F07C-D5B9-570B1A203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B2BB19-CEA0-802C-C5CB-0AE570E0D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C45369-B57E-7AA9-33ED-0AF67F56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23F0-5AFE-4C86-96CB-363BEC6792B1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3BB89D-5DDA-7EF7-E3F6-3A901A45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9AF497-B4B2-D7B0-6FE9-DF99E384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45BE-9A82-4DBB-BF8A-A66B674FF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94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F0A3A-EDA1-61BA-0E94-EB287FC9A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A7B913-230F-BC6D-68CC-1C4A7D774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9389F3-DDAC-9459-91CF-57175439F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FC5070-61D1-47D2-2F7B-0BDA9909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23F0-5AFE-4C86-96CB-363BEC6792B1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411E55-C07E-9C1D-6457-43E544D8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755B31-D837-33A6-1E62-5BAEC0B7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45BE-9A82-4DBB-BF8A-A66B674FF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3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062151-D9BF-7F33-2712-44EE646B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64EB9F-D2D5-32C4-526D-502F0AB50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473BCB-CB99-D8FE-2E49-B9B20672A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323F0-5AFE-4C86-96CB-363BEC6792B1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CBAEE-233B-1CE8-3D10-9A17053A6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7D11F2-A966-8EF9-B612-2914D6DF1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B45BE-9A82-4DBB-BF8A-A66B674FF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40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6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46724-BA7A-F04A-FA3C-D3FD5D75F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基本功能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86BB3F-B9B4-69B1-65FB-CB4FD6052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2022.08.24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1CCAA5-956A-1C0B-F691-FE490C339D5C}"/>
              </a:ext>
            </a:extLst>
          </p:cNvPr>
          <p:cNvSpPr txBox="1"/>
          <p:nvPr/>
        </p:nvSpPr>
        <p:spPr>
          <a:xfrm>
            <a:off x="429546" y="6347464"/>
            <a:ext cx="436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github.com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glassesq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/chess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5071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FA270-AB37-3BD1-A012-FACEC6ED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805"/>
            <a:ext cx="10515600" cy="80835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 / scene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46A740-3BF8-AD80-208E-7254076CA6A5}"/>
              </a:ext>
            </a:extLst>
          </p:cNvPr>
          <p:cNvSpPr txBox="1"/>
          <p:nvPr/>
        </p:nvSpPr>
        <p:spPr>
          <a:xfrm>
            <a:off x="937547" y="1480349"/>
            <a:ext cx="6748044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item: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addItem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QGraphicsItem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item: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removeItem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QGraphicsItem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清理：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场景改变时发出信号：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changed(</a:t>
            </a:r>
            <a:r>
              <a:rPr lang="en-US" altLang="zh-CN" b="0" i="0" dirty="0">
                <a:solidFill>
                  <a:srgbClr val="404244"/>
                </a:solidFill>
                <a:effectLst/>
                <a:latin typeface="Titillium Web" panose="020B0604020202020204" pitchFamily="2" charset="0"/>
              </a:rPr>
              <a:t>const </a:t>
            </a:r>
            <a:r>
              <a:rPr lang="en-US" altLang="zh-CN" b="0" i="0" dirty="0" err="1">
                <a:solidFill>
                  <a:srgbClr val="404244"/>
                </a:solidFill>
                <a:effectLst/>
                <a:latin typeface="Titillium Web" panose="020B0604020202020204" pitchFamily="2" charset="0"/>
              </a:rPr>
              <a:t>QList</a:t>
            </a:r>
            <a:r>
              <a:rPr lang="en-US" altLang="zh-CN" b="0" i="0" dirty="0">
                <a:solidFill>
                  <a:srgbClr val="404244"/>
                </a:solidFill>
                <a:effectLst/>
                <a:latin typeface="Titillium Web" panose="020B0604020202020204" pitchFamily="2" charset="0"/>
              </a:rPr>
              <a:t>&lt;</a:t>
            </a:r>
            <a:r>
              <a:rPr lang="en-US" altLang="zh-CN" b="0" i="0" dirty="0" err="1">
                <a:solidFill>
                  <a:srgbClr val="404244"/>
                </a:solidFill>
                <a:effectLst/>
                <a:latin typeface="Titillium Web" panose="020B0604020202020204" pitchFamily="2" charset="0"/>
              </a:rPr>
              <a:t>QRectF</a:t>
            </a:r>
            <a:r>
              <a:rPr lang="en-US" altLang="zh-CN" b="0" i="0" dirty="0">
                <a:solidFill>
                  <a:srgbClr val="404244"/>
                </a:solidFill>
                <a:effectLst/>
                <a:latin typeface="Titillium Web" panose="020B0604020202020204" pitchFamily="2" charset="0"/>
              </a:rPr>
              <a:t>&gt; &amp;</a:t>
            </a:r>
            <a:r>
              <a:rPr lang="en-US" altLang="zh-CN" b="0" i="1" dirty="0">
                <a:solidFill>
                  <a:srgbClr val="404244"/>
                </a:solidFill>
                <a:effectLst/>
                <a:latin typeface="Titillium Web" panose="020B0604020202020204" pitchFamily="2" charset="0"/>
              </a:rPr>
              <a:t>region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设置位置：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setPos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qreal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qreal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/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setPos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QPointF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/ …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E439C80-0920-63F2-C765-0F1387E51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702" y="1661988"/>
            <a:ext cx="3717883" cy="12943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505799-988A-ECC1-0377-541E3C15E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702" y="3901703"/>
            <a:ext cx="2631151" cy="66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60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FA270-AB37-3BD1-A012-FACEC6ED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805"/>
            <a:ext cx="10515600" cy="80835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 / scene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46A740-3BF8-AD80-208E-7254076CA6A5}"/>
              </a:ext>
            </a:extLst>
          </p:cNvPr>
          <p:cNvSpPr txBox="1"/>
          <p:nvPr/>
        </p:nvSpPr>
        <p:spPr>
          <a:xfrm>
            <a:off x="838200" y="1097658"/>
            <a:ext cx="6748044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继承自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QGraphicsRectItem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的自定义类：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记录位置与格子状态（是否选中，是否由棋子）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重写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mousePressEvent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（下棋）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A68020-3215-88CC-C0F5-4448E8EED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366" y="841757"/>
            <a:ext cx="2739434" cy="517448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FC5D5E1-7D7A-3C77-9F07-3DE055142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932" y="3123068"/>
            <a:ext cx="4724580" cy="304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57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FA270-AB37-3BD1-A012-FACEC6ED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805"/>
            <a:ext cx="10515600" cy="80835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 / scene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46A740-3BF8-AD80-208E-7254076CA6A5}"/>
              </a:ext>
            </a:extLst>
          </p:cNvPr>
          <p:cNvSpPr txBox="1"/>
          <p:nvPr/>
        </p:nvSpPr>
        <p:spPr>
          <a:xfrm>
            <a:off x="838200" y="1097658"/>
            <a:ext cx="6748044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继承自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QGraphicsRectItem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的自定义类：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重写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mousePressEvent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（下棋）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A68020-3215-88CC-C0F5-4448E8EED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334" y="875982"/>
            <a:ext cx="2739434" cy="51744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A2636DE-45AC-17D6-4320-570CC3B40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514" y="2485370"/>
            <a:ext cx="5049515" cy="37937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625D35D-056D-3B04-AF20-986CF40228CB}"/>
              </a:ext>
            </a:extLst>
          </p:cNvPr>
          <p:cNvSpPr txBox="1"/>
          <p:nvPr/>
        </p:nvSpPr>
        <p:spPr>
          <a:xfrm>
            <a:off x="4899352" y="3735485"/>
            <a:ext cx="390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gridClicked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(x, y)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627A42-0B89-DCE8-73D0-67AB6CEBB09A}"/>
              </a:ext>
            </a:extLst>
          </p:cNvPr>
          <p:cNvSpPr txBox="1"/>
          <p:nvPr/>
        </p:nvSpPr>
        <p:spPr>
          <a:xfrm>
            <a:off x="4899352" y="4963004"/>
            <a:ext cx="3901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设置格子的选中状态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利用不同的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QBrush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的颜色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B26303-82EF-5183-5A80-011784690234}"/>
              </a:ext>
            </a:extLst>
          </p:cNvPr>
          <p:cNvSpPr txBox="1"/>
          <p:nvPr/>
        </p:nvSpPr>
        <p:spPr>
          <a:xfrm>
            <a:off x="4899352" y="2936916"/>
            <a:ext cx="390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键盘点击事件</a:t>
            </a:r>
          </a:p>
        </p:txBody>
      </p:sp>
    </p:spTree>
    <p:extLst>
      <p:ext uri="{BB962C8B-B14F-4D97-AF65-F5344CB8AC3E}">
        <p14:creationId xmlns:p14="http://schemas.microsoft.com/office/powerpoint/2010/main" val="269096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FA270-AB37-3BD1-A012-FACEC6ED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805"/>
            <a:ext cx="10515600" cy="80835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 / scene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46A740-3BF8-AD80-208E-7254076CA6A5}"/>
              </a:ext>
            </a:extLst>
          </p:cNvPr>
          <p:cNvSpPr txBox="1"/>
          <p:nvPr/>
        </p:nvSpPr>
        <p:spPr>
          <a:xfrm>
            <a:off x="838200" y="1097658"/>
            <a:ext cx="674804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MainWindow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中处理：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A68020-3215-88CC-C0F5-4448E8EED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366" y="841757"/>
            <a:ext cx="2739434" cy="51744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E5F91DE-2AFD-D2B1-1582-110BB4B1D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32" y="2147085"/>
            <a:ext cx="8162014" cy="227124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73E2EF4-4129-C531-70B9-62B4FD51E92F}"/>
              </a:ext>
            </a:extLst>
          </p:cNvPr>
          <p:cNvSpPr txBox="1"/>
          <p:nvPr/>
        </p:nvSpPr>
        <p:spPr>
          <a:xfrm>
            <a:off x="4545564" y="2579347"/>
            <a:ext cx="390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的大小与位置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E46951-531A-5E0E-C535-1738DB87E83F}"/>
              </a:ext>
            </a:extLst>
          </p:cNvPr>
          <p:cNvSpPr txBox="1"/>
          <p:nvPr/>
        </p:nvSpPr>
        <p:spPr>
          <a:xfrm>
            <a:off x="5103536" y="3811764"/>
            <a:ext cx="390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400FA34-8AB5-7A39-2737-1542EACC13A9}"/>
              </a:ext>
            </a:extLst>
          </p:cNvPr>
          <p:cNvSpPr txBox="1"/>
          <p:nvPr/>
        </p:nvSpPr>
        <p:spPr>
          <a:xfrm>
            <a:off x="1517313" y="4049001"/>
            <a:ext cx="390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2F338B0-7334-CDFD-C9F3-B483DD5AA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800" y="5765688"/>
            <a:ext cx="7884771" cy="96845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C3B52C5-34BF-A046-C1F3-A1796B5715C3}"/>
              </a:ext>
            </a:extLst>
          </p:cNvPr>
          <p:cNvSpPr txBox="1"/>
          <p:nvPr/>
        </p:nvSpPr>
        <p:spPr>
          <a:xfrm>
            <a:off x="838200" y="4590021"/>
            <a:ext cx="390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绘制棋子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69662AF-C8F1-2145-67EA-2F053DAD34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24" y="5194877"/>
            <a:ext cx="3575966" cy="57081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C087D8C-235C-C736-5C71-BAE4F680DA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242" y="4970402"/>
            <a:ext cx="15144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FA270-AB37-3BD1-A012-FACEC6ED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805"/>
            <a:ext cx="10515600" cy="808355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鼠标事件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键盘事件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事件过滤器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90D9B2-528D-3C1C-623A-81484CD17DF0}"/>
              </a:ext>
            </a:extLst>
          </p:cNvPr>
          <p:cNvSpPr txBox="1"/>
          <p:nvPr/>
        </p:nvSpPr>
        <p:spPr>
          <a:xfrm>
            <a:off x="738809" y="1727420"/>
            <a:ext cx="6748044" cy="419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鼠标点击：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mousePressEvent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安装事件过滤器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在事件过滤器中判断操作是否可行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键盘操作：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安装事件过滤器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 focus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在事件过滤器中判断操作是否可行，并处理键盘事件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0F93216-6FD2-CB36-AEF7-FA52721F6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196" y="2167215"/>
            <a:ext cx="5470740" cy="279390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08CDDEB-C070-DFC4-9D5E-92CE145D0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941" y="1727420"/>
            <a:ext cx="5573250" cy="53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22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FA270-AB37-3BD1-A012-FACEC6ED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805"/>
            <a:ext cx="10515600" cy="808355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鼠标事件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键盘事件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事件过滤器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4DF618-9BEF-D92F-5D9E-E11EA3C27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999" y="2094979"/>
            <a:ext cx="4823001" cy="30293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CA9027C-AAE9-AFE5-7CB0-151F6DC0F53C}"/>
              </a:ext>
            </a:extLst>
          </p:cNvPr>
          <p:cNvSpPr txBox="1"/>
          <p:nvPr/>
        </p:nvSpPr>
        <p:spPr>
          <a:xfrm>
            <a:off x="738809" y="1727420"/>
            <a:ext cx="6748044" cy="419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鼠标点击：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mousePressEvent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安装事件过滤器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在事件过滤器中判断操作是否可行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键盘操作：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安装事件过滤器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 focus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在事件过滤器中判断操作是否可行，并处理键盘事件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6540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FA270-AB37-3BD1-A012-FACEC6ED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805"/>
            <a:ext cx="10515600" cy="808355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音乐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269CE9-E1A1-5A7D-B648-A0AFA7874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833"/>
            <a:ext cx="3924300" cy="9239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AFAA7F2-E0D2-77F8-3999-6E77FFF97174}"/>
              </a:ext>
            </a:extLst>
          </p:cNvPr>
          <p:cNvSpPr txBox="1"/>
          <p:nvPr/>
        </p:nvSpPr>
        <p:spPr>
          <a:xfrm>
            <a:off x="1150620" y="1595120"/>
            <a:ext cx="9890760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QSoundEffect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QMeidaPlayer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4438BBA-68AA-1ABE-906F-89BB583B1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850" y="3363165"/>
            <a:ext cx="4200428" cy="253321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0C1DB6D-A5FA-BA39-7320-8968D6D2A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71" y="3292744"/>
            <a:ext cx="1526990" cy="13370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C0E5D73-5471-F3AD-1949-37D18E955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1081" y="3997517"/>
            <a:ext cx="4424919" cy="168220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A7F393C-0A07-6526-3CAE-9CD73C8FCC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5059" y="3422879"/>
            <a:ext cx="2707991" cy="50671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68AA4FC-7470-FB7B-03E4-722C70FA0FCE}"/>
              </a:ext>
            </a:extLst>
          </p:cNvPr>
          <p:cNvSpPr txBox="1"/>
          <p:nvPr/>
        </p:nvSpPr>
        <p:spPr>
          <a:xfrm>
            <a:off x="2104163" y="6030939"/>
            <a:ext cx="216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QSoundEffect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1B436C-E24C-700F-07B8-661411F0694B}"/>
              </a:ext>
            </a:extLst>
          </p:cNvPr>
          <p:cNvSpPr txBox="1"/>
          <p:nvPr/>
        </p:nvSpPr>
        <p:spPr>
          <a:xfrm>
            <a:off x="7606967" y="6013969"/>
            <a:ext cx="216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QMediaPlayer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705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FA270-AB37-3BD1-A012-FACEC6ED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805"/>
            <a:ext cx="10515600" cy="808355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音乐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FAA7F2-E0D2-77F8-3999-6E77FFF97174}"/>
              </a:ext>
            </a:extLst>
          </p:cNvPr>
          <p:cNvSpPr txBox="1"/>
          <p:nvPr/>
        </p:nvSpPr>
        <p:spPr>
          <a:xfrm>
            <a:off x="1150620" y="1595120"/>
            <a:ext cx="4821917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QSoundEffect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QMeidaPlayer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513039-95DA-624A-F702-5C3896CB8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67" y="3156058"/>
            <a:ext cx="4823870" cy="6473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C242372-F992-D9D7-AE94-B65BBDBD9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67" y="4055359"/>
            <a:ext cx="4733925" cy="17335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3745DCD-C4BC-7DF5-48CF-1AF71546D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246" y="997730"/>
            <a:ext cx="2413582" cy="153969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261CFAC-07D5-980C-8F42-FEB1F9126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2294" y="4065730"/>
            <a:ext cx="1838325" cy="6096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46CF53F-C8BB-A235-292D-3C2F10D372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6887" y="5442808"/>
            <a:ext cx="4191000" cy="2857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F72F32E-2360-A180-D81A-E8EBFCE837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6887" y="5199903"/>
            <a:ext cx="1581150" cy="24765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786C0DD-D56D-4B26-3A7F-650F2BB329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0619" y="5171328"/>
            <a:ext cx="1733550" cy="27622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9854F4B6-A1AB-88E5-782B-6100A68AB634}"/>
              </a:ext>
            </a:extLst>
          </p:cNvPr>
          <p:cNvSpPr txBox="1"/>
          <p:nvPr/>
        </p:nvSpPr>
        <p:spPr>
          <a:xfrm>
            <a:off x="4317105" y="4519934"/>
            <a:ext cx="216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路径设置</a:t>
            </a:r>
          </a:p>
        </p:txBody>
      </p:sp>
    </p:spTree>
    <p:extLst>
      <p:ext uri="{BB962C8B-B14F-4D97-AF65-F5344CB8AC3E}">
        <p14:creationId xmlns:p14="http://schemas.microsoft.com/office/powerpoint/2010/main" val="1960098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FA270-AB37-3BD1-A012-FACEC6ED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805"/>
            <a:ext cx="10515600" cy="808355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简易动画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0B9D9C-4380-DEAC-2712-8FC1609661BC}"/>
              </a:ext>
            </a:extLst>
          </p:cNvPr>
          <p:cNvSpPr txBox="1"/>
          <p:nvPr/>
        </p:nvSpPr>
        <p:spPr>
          <a:xfrm>
            <a:off x="1150620" y="1563361"/>
            <a:ext cx="9890760" cy="4654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由多个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连续快速播放的简单动画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(atlas)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自定义继承自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的类以完成动画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加载图片资源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QPixmap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定时切换帧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QTimer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播放对应帧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(update /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paintEvent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DB0832-0217-D1FB-7BB2-43BD13BF6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517" y="875982"/>
            <a:ext cx="4410075" cy="53625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A10734B-36A5-573F-3353-5FD4DB238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" y="4328939"/>
            <a:ext cx="43815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52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DE2DF888-D3D6-7E49-F331-CAB3BFDE4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61" y="2200849"/>
            <a:ext cx="5353050" cy="27813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04FA270-AB37-3BD1-A012-FACEC6ED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805"/>
            <a:ext cx="10515600" cy="808355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简易动画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2611E99-AB5E-3F99-F73F-42DD292902CE}"/>
              </a:ext>
            </a:extLst>
          </p:cNvPr>
          <p:cNvSpPr txBox="1"/>
          <p:nvPr/>
        </p:nvSpPr>
        <p:spPr>
          <a:xfrm>
            <a:off x="6726452" y="5096290"/>
            <a:ext cx="4873195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Tips: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的资源文件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善用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QPixmap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isNull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等方法确定问题所在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C362EF8-0354-CCA4-8174-B74ACDB1AF9D}"/>
              </a:ext>
            </a:extLst>
          </p:cNvPr>
          <p:cNvSpPr txBox="1"/>
          <p:nvPr/>
        </p:nvSpPr>
        <p:spPr>
          <a:xfrm>
            <a:off x="5662204" y="4542292"/>
            <a:ext cx="390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根据图片高度确定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widget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高度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ADE4781-20FE-57D2-47E5-27539B099A2D}"/>
              </a:ext>
            </a:extLst>
          </p:cNvPr>
          <p:cNvSpPr txBox="1"/>
          <p:nvPr/>
        </p:nvSpPr>
        <p:spPr>
          <a:xfrm>
            <a:off x="5662204" y="3786160"/>
            <a:ext cx="390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从资源文件中加载图片资源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28839A2-3890-BE69-D760-EC60D2BC51D8}"/>
              </a:ext>
            </a:extLst>
          </p:cNvPr>
          <p:cNvSpPr txBox="1"/>
          <p:nvPr/>
        </p:nvSpPr>
        <p:spPr>
          <a:xfrm>
            <a:off x="6566959" y="3036895"/>
            <a:ext cx="487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100ms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的定时器，与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槽关联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C13DE2CE-FAF7-BEDF-BC0F-18DFF1FB5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556" y="3646645"/>
            <a:ext cx="2124075" cy="90487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C0A3480-2246-74D0-B199-AD075764D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8667" y="256267"/>
            <a:ext cx="1809148" cy="2539635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33526EC4-77D3-A08B-B4B7-E9250E5F03CB}"/>
              </a:ext>
            </a:extLst>
          </p:cNvPr>
          <p:cNvSpPr txBox="1"/>
          <p:nvPr/>
        </p:nvSpPr>
        <p:spPr>
          <a:xfrm>
            <a:off x="7224164" y="206807"/>
            <a:ext cx="487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QTimer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定时器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065E3C6-5CFB-6B94-BCB2-BA5FF3961087}"/>
              </a:ext>
            </a:extLst>
          </p:cNvPr>
          <p:cNvSpPr txBox="1"/>
          <p:nvPr/>
        </p:nvSpPr>
        <p:spPr>
          <a:xfrm>
            <a:off x="4210329" y="4022141"/>
            <a:ext cx="216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路径设置</a:t>
            </a:r>
          </a:p>
        </p:txBody>
      </p:sp>
    </p:spTree>
    <p:extLst>
      <p:ext uri="{BB962C8B-B14F-4D97-AF65-F5344CB8AC3E}">
        <p14:creationId xmlns:p14="http://schemas.microsoft.com/office/powerpoint/2010/main" val="141220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FA270-AB37-3BD1-A012-FACEC6ED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805"/>
            <a:ext cx="10515600" cy="808355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95EC72-AAC0-AEC8-92BD-AB7831AD174D}"/>
              </a:ext>
            </a:extLst>
          </p:cNvPr>
          <p:cNvSpPr txBox="1"/>
          <p:nvPr/>
        </p:nvSpPr>
        <p:spPr>
          <a:xfrm>
            <a:off x="1150620" y="1595120"/>
            <a:ext cx="9890760" cy="5013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widget / layout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slots / signal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 / scene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键盘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鼠标事件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事件过滤器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音乐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音效播放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简易动画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文件读取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windeployqt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CAF7836-6D5C-AB41-DA4B-0CC875F84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863" y="1247247"/>
            <a:ext cx="2435711" cy="46007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D94C1BA-88EC-986D-A9BF-633A78E6E55F}"/>
              </a:ext>
            </a:extLst>
          </p:cNvPr>
          <p:cNvSpPr txBox="1"/>
          <p:nvPr/>
        </p:nvSpPr>
        <p:spPr>
          <a:xfrm>
            <a:off x="6685935" y="6164569"/>
            <a:ext cx="6096000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doc.qt.io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/qt-5.15/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classes.html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2362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FA270-AB37-3BD1-A012-FACEC6ED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805"/>
            <a:ext cx="10515600" cy="808355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简易动画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0B9D9C-4380-DEAC-2712-8FC1609661BC}"/>
              </a:ext>
            </a:extLst>
          </p:cNvPr>
          <p:cNvSpPr txBox="1"/>
          <p:nvPr/>
        </p:nvSpPr>
        <p:spPr>
          <a:xfrm>
            <a:off x="1150620" y="1595120"/>
            <a:ext cx="9890760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重写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paintEvent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在不同帧绘制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pixmap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的不同部分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0EAB65-72AA-FF59-84DD-A95D5CC77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771" y="344484"/>
            <a:ext cx="2846793" cy="14233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BA51047-E84A-19C7-0F14-1C3C10DA3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536" y="391788"/>
            <a:ext cx="4501588" cy="23389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8FF8A1B-44B6-5FC6-BB84-4027F4FA0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855" y="3205445"/>
            <a:ext cx="8521475" cy="285846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75C16C-6613-5A1C-F9B2-5C108CBC2C15}"/>
              </a:ext>
            </a:extLst>
          </p:cNvPr>
          <p:cNvSpPr txBox="1"/>
          <p:nvPr/>
        </p:nvSpPr>
        <p:spPr>
          <a:xfrm>
            <a:off x="3979171" y="4464233"/>
            <a:ext cx="487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pixmap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widget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的横坐标何处显示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6D2D1D2-F867-1DC3-0B7E-25BA1C75E572}"/>
              </a:ext>
            </a:extLst>
          </p:cNvPr>
          <p:cNvSpPr txBox="1"/>
          <p:nvPr/>
        </p:nvSpPr>
        <p:spPr>
          <a:xfrm>
            <a:off x="2601097" y="5889000"/>
            <a:ext cx="298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pixmap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区域的左上角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87BF4A-62CD-5289-FE0F-D7E1EF2E473D}"/>
              </a:ext>
            </a:extLst>
          </p:cNvPr>
          <p:cNvSpPr txBox="1"/>
          <p:nvPr/>
        </p:nvSpPr>
        <p:spPr>
          <a:xfrm>
            <a:off x="5968679" y="5879248"/>
            <a:ext cx="263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pixmap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区域的大小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BFCD9CF-B4F5-B829-78C5-F7C00FA96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2309" y="3368994"/>
            <a:ext cx="7609691" cy="77498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8715251-90BC-928E-CE6E-30F36FF0F72F}"/>
              </a:ext>
            </a:extLst>
          </p:cNvPr>
          <p:cNvSpPr txBox="1"/>
          <p:nvPr/>
        </p:nvSpPr>
        <p:spPr>
          <a:xfrm>
            <a:off x="3979170" y="5039262"/>
            <a:ext cx="445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pixmap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widget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的位置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EFE75C3-71FC-5CF7-1A38-70D043FD8D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6163" y="2857419"/>
            <a:ext cx="7463560" cy="44366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81E5B31-3F93-D841-2495-5A4BA6ACBB47}"/>
              </a:ext>
            </a:extLst>
          </p:cNvPr>
          <p:cNvSpPr txBox="1"/>
          <p:nvPr/>
        </p:nvSpPr>
        <p:spPr>
          <a:xfrm>
            <a:off x="2729570" y="3782330"/>
            <a:ext cx="487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计算当前帧的位置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8EA4A65-45F0-ADE6-A58D-0748413480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0946" y="3681850"/>
            <a:ext cx="4978932" cy="65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62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FA270-AB37-3BD1-A012-FACEC6ED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805"/>
            <a:ext cx="10515600" cy="808355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文件读取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876F27-D4D5-0BC3-77AC-B517C7CB3780}"/>
              </a:ext>
            </a:extLst>
          </p:cNvPr>
          <p:cNvSpPr txBox="1"/>
          <p:nvPr/>
        </p:nvSpPr>
        <p:spPr>
          <a:xfrm>
            <a:off x="1150620" y="1563361"/>
            <a:ext cx="9890760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文件的读取与写入 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QFile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&lt;-&gt;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QByteArray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的解析与生成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QByteArray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&lt;-&gt;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QJsonDocument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&lt;-&gt; … )</a:t>
            </a: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105EA45-2E26-9CCF-FBC6-540CE61D5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20" y="3135996"/>
            <a:ext cx="4537939" cy="21136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40CDB22-DDA1-9D03-73AC-69F79D005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264" y="3180941"/>
            <a:ext cx="3990975" cy="5048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51F1C27-7AB8-3121-0F06-409197F3D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1587" y="3830895"/>
            <a:ext cx="3562350" cy="7239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17B7FB3-2260-0C77-2AE7-DD834FBEA594}"/>
              </a:ext>
            </a:extLst>
          </p:cNvPr>
          <p:cNvSpPr txBox="1"/>
          <p:nvPr/>
        </p:nvSpPr>
        <p:spPr>
          <a:xfrm>
            <a:off x="2346454" y="5588058"/>
            <a:ext cx="298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文件的读取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C2F2083-E3B8-F05B-B869-118D0A7E10EC}"/>
              </a:ext>
            </a:extLst>
          </p:cNvPr>
          <p:cNvSpPr txBox="1"/>
          <p:nvPr/>
        </p:nvSpPr>
        <p:spPr>
          <a:xfrm>
            <a:off x="7775766" y="5588058"/>
            <a:ext cx="298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文件的写入</a:t>
            </a:r>
          </a:p>
        </p:txBody>
      </p:sp>
    </p:spTree>
    <p:extLst>
      <p:ext uri="{BB962C8B-B14F-4D97-AF65-F5344CB8AC3E}">
        <p14:creationId xmlns:p14="http://schemas.microsoft.com/office/powerpoint/2010/main" val="451617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FA270-AB37-3BD1-A012-FACEC6ED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805"/>
            <a:ext cx="10515600" cy="808355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文件读取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44A8BA-D39B-9D63-DF74-D0C003CFC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660" y="679862"/>
            <a:ext cx="3386619" cy="54982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4876F27-D4D5-0BC3-77AC-B517C7CB3780}"/>
              </a:ext>
            </a:extLst>
          </p:cNvPr>
          <p:cNvSpPr txBox="1"/>
          <p:nvPr/>
        </p:nvSpPr>
        <p:spPr>
          <a:xfrm>
            <a:off x="1150620" y="1563361"/>
            <a:ext cx="9890760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的解析与生成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D54ABC8-3460-E7E5-52B6-37F807EC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204" y="2227796"/>
            <a:ext cx="6074024" cy="13760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FE0FD9F-EFDD-EA13-D0B4-CD84EA26F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23377"/>
            <a:ext cx="6929257" cy="105623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9E2108F-E00E-A9CE-78F7-2A5AB1864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4" y="5278675"/>
            <a:ext cx="3964572" cy="11513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28EC35D-64F8-5642-04E2-759D09A2B8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1815" y="5302487"/>
            <a:ext cx="40195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16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FA270-AB37-3BD1-A012-FACEC6ED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805"/>
            <a:ext cx="10515600" cy="808355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文件读取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44A8BA-D39B-9D63-DF74-D0C003CFC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286" y="2274838"/>
            <a:ext cx="2522094" cy="409469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8A57A57-0314-89C6-5308-FD9C700C18FF}"/>
              </a:ext>
            </a:extLst>
          </p:cNvPr>
          <p:cNvSpPr txBox="1"/>
          <p:nvPr/>
        </p:nvSpPr>
        <p:spPr>
          <a:xfrm>
            <a:off x="1150620" y="1563361"/>
            <a:ext cx="9890760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的解析 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QByteArray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-&gt;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QJsonDocument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-&gt; int/string/…)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94929A-3C82-0312-B79A-701B4914D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525" y="2274838"/>
            <a:ext cx="4378304" cy="371467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11FD475-9536-E5B3-F76B-D06CE3A449B8}"/>
              </a:ext>
            </a:extLst>
          </p:cNvPr>
          <p:cNvSpPr txBox="1"/>
          <p:nvPr/>
        </p:nvSpPr>
        <p:spPr>
          <a:xfrm>
            <a:off x="4916033" y="2801649"/>
            <a:ext cx="298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读取对应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并转化为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6A17FC-0B6C-74D4-37BC-4A151891E833}"/>
              </a:ext>
            </a:extLst>
          </p:cNvPr>
          <p:cNvSpPr txBox="1"/>
          <p:nvPr/>
        </p:nvSpPr>
        <p:spPr>
          <a:xfrm>
            <a:off x="5022135" y="4418779"/>
            <a:ext cx="298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QJsonArray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008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FA270-AB37-3BD1-A012-FACEC6ED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805"/>
            <a:ext cx="10515600" cy="808355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文件读取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44A8BA-D39B-9D63-DF74-D0C003CFC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636" y="2173607"/>
            <a:ext cx="2522094" cy="409469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8A57A57-0314-89C6-5308-FD9C700C18FF}"/>
              </a:ext>
            </a:extLst>
          </p:cNvPr>
          <p:cNvSpPr txBox="1"/>
          <p:nvPr/>
        </p:nvSpPr>
        <p:spPr>
          <a:xfrm>
            <a:off x="1150620" y="1563361"/>
            <a:ext cx="9890760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的生成 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QByteArray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&lt;-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QJsonDocument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&lt;- object/array…)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A930E5F-20B9-AB81-1C0A-E20651DC5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352" y="2173607"/>
            <a:ext cx="3610026" cy="449745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47A37DB-C125-F415-4285-887810F82871}"/>
              </a:ext>
            </a:extLst>
          </p:cNvPr>
          <p:cNvSpPr txBox="1"/>
          <p:nvPr/>
        </p:nvSpPr>
        <p:spPr>
          <a:xfrm>
            <a:off x="4916033" y="2937867"/>
            <a:ext cx="298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AFDA8F2-F05D-ECD6-AF71-79ECD27CBB8F}"/>
              </a:ext>
            </a:extLst>
          </p:cNvPr>
          <p:cNvSpPr txBox="1"/>
          <p:nvPr/>
        </p:nvSpPr>
        <p:spPr>
          <a:xfrm>
            <a:off x="4916033" y="5109973"/>
            <a:ext cx="298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构造其余信息</a:t>
            </a:r>
          </a:p>
        </p:txBody>
      </p:sp>
    </p:spTree>
    <p:extLst>
      <p:ext uri="{BB962C8B-B14F-4D97-AF65-F5344CB8AC3E}">
        <p14:creationId xmlns:p14="http://schemas.microsoft.com/office/powerpoint/2010/main" val="1923140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FA270-AB37-3BD1-A012-FACEC6ED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805"/>
            <a:ext cx="10515600" cy="808355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windeployqt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ED6F0E-ADD2-3F8B-CD35-123B99332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31" y="1687206"/>
            <a:ext cx="7698772" cy="33984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F93EAB0-7F92-95D9-99B0-76C546FFCE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308" y="1006998"/>
            <a:ext cx="5201061" cy="54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06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46724-BA7A-F04A-FA3C-D3FD5D75F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基本功能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86BB3F-B9B4-69B1-65FB-CB4FD6052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2022.08.24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1CCAA5-956A-1C0B-F691-FE490C339D5C}"/>
              </a:ext>
            </a:extLst>
          </p:cNvPr>
          <p:cNvSpPr txBox="1"/>
          <p:nvPr/>
        </p:nvSpPr>
        <p:spPr>
          <a:xfrm>
            <a:off x="429546" y="6347464"/>
            <a:ext cx="436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github.com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glassesq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/chess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285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FA270-AB37-3BD1-A012-FACEC6ED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805"/>
            <a:ext cx="10515600" cy="808355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8C1D15-35EF-13A6-BAE3-D3D3F2AC5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44" y="1280160"/>
            <a:ext cx="8195733" cy="44863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F1FFB16-FC6E-16D3-00C8-12E175D32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117" y="1586865"/>
            <a:ext cx="60769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7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FA270-AB37-3BD1-A012-FACEC6ED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805"/>
            <a:ext cx="10515600" cy="808355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3B3F12-E4AA-421C-B988-BDBEC28C8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40" y="1280160"/>
            <a:ext cx="4222535" cy="26661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A74DA84-EEB5-63A0-E0EF-7BD5A3B5F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24" y="4225226"/>
            <a:ext cx="2266950" cy="19526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CF310A9-0BCA-31AC-F698-B015F6D95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185" y="1280160"/>
            <a:ext cx="7134775" cy="306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9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FA270-AB37-3BD1-A012-FACEC6ED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805"/>
            <a:ext cx="10515600" cy="80835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widget / layout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CAF7836-6D5C-AB41-DA4B-0CC875F84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653" y="1375324"/>
            <a:ext cx="2435711" cy="4600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622D327-B4EB-D82F-8185-129C6E8A5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98880"/>
            <a:ext cx="4971898" cy="339566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1D9BE90-B811-A9D7-B678-469D22302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69290"/>
            <a:ext cx="3582670" cy="117966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D0A9971-7B08-6F59-DF40-94D8F4E87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302" y="1623694"/>
            <a:ext cx="1952625" cy="3143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F5C51B6-BF39-D5F5-C1CF-A30CE9E0E6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3303" y="2394425"/>
            <a:ext cx="2400300" cy="54292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76E0C9B-FAAE-C71F-E7FC-C3417F16A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1878" y="4014257"/>
            <a:ext cx="2619375" cy="7810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80017E2-C615-9BA7-0BBD-D3ED5C21AA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9390" y="4767146"/>
            <a:ext cx="1704975" cy="40005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D7249554-DD26-2DA1-2CCD-2650C92ADF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6615" y="4785136"/>
            <a:ext cx="1933575" cy="40005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50855941-99FA-F760-4601-938490EAE5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9565" y="5346019"/>
            <a:ext cx="1247775" cy="37147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C485E05-9B0D-39D8-4BE7-C7DF430CA9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27090" y="5632215"/>
            <a:ext cx="30289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02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FA270-AB37-3BD1-A012-FACEC6ED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805"/>
            <a:ext cx="10515600" cy="80835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slots / signals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39C69D-BB8E-15BE-7DAA-527E8499A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1543101"/>
            <a:ext cx="6038850" cy="742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30DD26-B314-10BB-F345-A2BD71BD2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325" y="2817966"/>
            <a:ext cx="4585970" cy="22515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D3B19AF-846B-5488-DCEA-6F036146C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5" y="2836438"/>
            <a:ext cx="3305810" cy="19329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2CE75DC-FF25-9CAB-0C30-1B66AB763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3295" y="1339425"/>
            <a:ext cx="3831989" cy="378650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7C89BC2-6F54-A4CC-8072-3D6995CCCB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445" y="5314899"/>
            <a:ext cx="6181725" cy="6286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4EBF254-4A64-52D4-D0C6-F8A04B94DC0A}"/>
              </a:ext>
            </a:extLst>
          </p:cNvPr>
          <p:cNvSpPr txBox="1"/>
          <p:nvPr/>
        </p:nvSpPr>
        <p:spPr>
          <a:xfrm>
            <a:off x="746760" y="6240279"/>
            <a:ext cx="5855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doc.qt.io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/qt-6/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signalsandslots.html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94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FA270-AB37-3BD1-A012-FACEC6ED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805"/>
            <a:ext cx="10515600" cy="808355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AC3413-5507-42A3-9935-64A68A7F517B}"/>
              </a:ext>
            </a:extLst>
          </p:cNvPr>
          <p:cNvSpPr txBox="1"/>
          <p:nvPr/>
        </p:nvSpPr>
        <p:spPr>
          <a:xfrm>
            <a:off x="927652" y="6232306"/>
            <a:ext cx="5855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doc.qt.io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/qt-6/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eventsandfilters.html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60BA9B-8B45-506C-D8B9-1F438E9BF5D6}"/>
              </a:ext>
            </a:extLst>
          </p:cNvPr>
          <p:cNvSpPr txBox="1"/>
          <p:nvPr/>
        </p:nvSpPr>
        <p:spPr>
          <a:xfrm>
            <a:off x="1275477" y="1490928"/>
            <a:ext cx="8196514" cy="7106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“发生的事”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事件的类（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）与事件类型（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获取事件类型：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event-&gt;type();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QMouseEvent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(class):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QKeyEvent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(class):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事件的处理：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重写虚函数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paintEvent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mousePressEvent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keyPressEvent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… 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05C5DAA-FA35-DCC1-7CBE-3DFF14F6A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962" y="3129822"/>
            <a:ext cx="8943561" cy="7106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BC4CB04-D1E8-D4B4-8F0D-D05AB9A0B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982" y="4393067"/>
            <a:ext cx="79152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92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FA270-AB37-3BD1-A012-FACEC6ED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805"/>
            <a:ext cx="10515600" cy="808355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AC3413-5507-42A3-9935-64A68A7F517B}"/>
              </a:ext>
            </a:extLst>
          </p:cNvPr>
          <p:cNvSpPr txBox="1"/>
          <p:nvPr/>
        </p:nvSpPr>
        <p:spPr>
          <a:xfrm>
            <a:off x="927652" y="6232306"/>
            <a:ext cx="5855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doc.qt.io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/qt-5.15/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qwidget.html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60BA9B-8B45-506C-D8B9-1F438E9BF5D6}"/>
              </a:ext>
            </a:extLst>
          </p:cNvPr>
          <p:cNvSpPr txBox="1"/>
          <p:nvPr/>
        </p:nvSpPr>
        <p:spPr>
          <a:xfrm>
            <a:off x="1275477" y="1490928"/>
            <a:ext cx="8196514" cy="5860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事件的处理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重写虚函数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事件的拦截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事件过滤器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installEventFilter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Qobject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);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移除：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removeEventFilter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QObject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);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实现：重写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eventFilter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QObject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QEvent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*);</a:t>
            </a:r>
          </a:p>
          <a:p>
            <a:pPr lvl="1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A8BCEB-9A21-2409-5E9E-9264355B9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413" y="121990"/>
            <a:ext cx="6972507" cy="19228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60589D2-1BD6-19E9-4A06-E8FFB27D2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413" y="2164999"/>
            <a:ext cx="5098360" cy="19950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6A94DE5-EB0B-D009-20B3-3753E8260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371" y="4834170"/>
            <a:ext cx="73247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FA270-AB37-3BD1-A012-FACEC6ED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805"/>
            <a:ext cx="10515600" cy="80835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 / scene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C151C3-54A4-D730-E0ED-25EF184B3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74" y="3638490"/>
            <a:ext cx="7407798" cy="12525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12B41DE-2B46-E180-D2EE-B96EC37B5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46" y="1790686"/>
            <a:ext cx="6974954" cy="104624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3841FF0-540D-AE5F-34F2-475B23DE51B9}"/>
              </a:ext>
            </a:extLst>
          </p:cNvPr>
          <p:cNvSpPr txBox="1"/>
          <p:nvPr/>
        </p:nvSpPr>
        <p:spPr>
          <a:xfrm>
            <a:off x="937547" y="1421354"/>
            <a:ext cx="298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可视化场景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46A740-3BF8-AD80-208E-7254076CA6A5}"/>
              </a:ext>
            </a:extLst>
          </p:cNvPr>
          <p:cNvSpPr txBox="1"/>
          <p:nvPr/>
        </p:nvSpPr>
        <p:spPr>
          <a:xfrm>
            <a:off x="937546" y="3221560"/>
            <a:ext cx="674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的容器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E439C80-0920-63F2-C765-0F1387E51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7472" y="2970443"/>
            <a:ext cx="3717883" cy="129431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85C4256-627C-F3B8-F137-32A7B4323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444" y="5468615"/>
            <a:ext cx="6697159" cy="112863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F1B935B-B66C-BF34-12C1-EEA705FEE005}"/>
              </a:ext>
            </a:extLst>
          </p:cNvPr>
          <p:cNvSpPr txBox="1"/>
          <p:nvPr/>
        </p:nvSpPr>
        <p:spPr>
          <a:xfrm>
            <a:off x="937547" y="5004087"/>
            <a:ext cx="364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放置在场景中</a:t>
            </a:r>
          </a:p>
        </p:txBody>
      </p:sp>
    </p:spTree>
    <p:extLst>
      <p:ext uri="{BB962C8B-B14F-4D97-AF65-F5344CB8AC3E}">
        <p14:creationId xmlns:p14="http://schemas.microsoft.com/office/powerpoint/2010/main" val="1286043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795</Words>
  <Application>Microsoft Office PowerPoint</Application>
  <PresentationFormat>宽屏</PresentationFormat>
  <Paragraphs>183</Paragraphs>
  <Slides>26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等线 Light</vt:lpstr>
      <vt:lpstr>微软雅黑</vt:lpstr>
      <vt:lpstr>Arial</vt:lpstr>
      <vt:lpstr>Titillium Web</vt:lpstr>
      <vt:lpstr>Office 主题​​</vt:lpstr>
      <vt:lpstr>Qt基本功能</vt:lpstr>
      <vt:lpstr>大纲</vt:lpstr>
      <vt:lpstr>可视化设计</vt:lpstr>
      <vt:lpstr>资源文件</vt:lpstr>
      <vt:lpstr>widget / layout</vt:lpstr>
      <vt:lpstr>slots / signals</vt:lpstr>
      <vt:lpstr>事件</vt:lpstr>
      <vt:lpstr>事件</vt:lpstr>
      <vt:lpstr>view / scene</vt:lpstr>
      <vt:lpstr>view / scene</vt:lpstr>
      <vt:lpstr>view / scene</vt:lpstr>
      <vt:lpstr>view / scene</vt:lpstr>
      <vt:lpstr>view / scene</vt:lpstr>
      <vt:lpstr>鼠标事件 / 键盘事件 / 事件过滤器</vt:lpstr>
      <vt:lpstr>鼠标事件 / 键盘事件 / 事件过滤器</vt:lpstr>
      <vt:lpstr>音乐 / 音效</vt:lpstr>
      <vt:lpstr>音乐 / 音效</vt:lpstr>
      <vt:lpstr>简易动画</vt:lpstr>
      <vt:lpstr>简易动画</vt:lpstr>
      <vt:lpstr>简易动画</vt:lpstr>
      <vt:lpstr>文件读取</vt:lpstr>
      <vt:lpstr>文件读取</vt:lpstr>
      <vt:lpstr>文件读取</vt:lpstr>
      <vt:lpstr>文件读取</vt:lpstr>
      <vt:lpstr>windeployqt</vt:lpstr>
      <vt:lpstr>Qt基本功能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Qt基本功能</dc:title>
  <dc:creator>荣 易</dc:creator>
  <cp:lastModifiedBy>刘 博非</cp:lastModifiedBy>
  <cp:revision>245</cp:revision>
  <dcterms:created xsi:type="dcterms:W3CDTF">2022-08-23T14:37:50Z</dcterms:created>
  <dcterms:modified xsi:type="dcterms:W3CDTF">2022-08-28T16:17:05Z</dcterms:modified>
</cp:coreProperties>
</file>