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1" r:id="rId3"/>
    <p:sldId id="260" r:id="rId4"/>
    <p:sldId id="259" r:id="rId5"/>
    <p:sldId id="263" r:id="rId6"/>
    <p:sldId id="258" r:id="rId7"/>
    <p:sldId id="264" r:id="rId8"/>
    <p:sldId id="256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1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15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0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5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8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1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5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7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1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5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6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8949-00C5-456C-899C-B47DE3E7F96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D4505-0197-4674-B1F3-EBDA8AD8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</a:t>
            </a:r>
            <a:r>
              <a:rPr lang="zh-CN" altLang="en-US" dirty="0" smtClean="0"/>
              <a:t>次项目是对之前知识的很好的总结，其中遇到过很多问题，但是</a:t>
            </a:r>
            <a:r>
              <a:rPr lang="zh-CN" altLang="en-US" dirty="0" smtClean="0"/>
              <a:t>培养了</a:t>
            </a:r>
            <a:r>
              <a:rPr lang="zh-CN" altLang="en-US" dirty="0" smtClean="0"/>
              <a:t>自己动手解决和查找资料的能力，并且要有足够的耐心，过程中有时还是心急或者不耐烦，虽然</a:t>
            </a:r>
            <a:r>
              <a:rPr lang="zh-CN" altLang="en-US" dirty="0" smtClean="0"/>
              <a:t>做的不</a:t>
            </a:r>
            <a:r>
              <a:rPr lang="zh-CN" altLang="en-US" dirty="0" smtClean="0"/>
              <a:t>令人满意，项目存在一些问题，但是主要的功能模块还算是能够实现出来</a:t>
            </a:r>
            <a:r>
              <a:rPr lang="zh-CN" altLang="en-US" dirty="0" smtClean="0"/>
              <a:t>了，这个项目让我明白了</a:t>
            </a:r>
            <a:r>
              <a:rPr lang="en-US" altLang="zh-CN" dirty="0" smtClean="0"/>
              <a:t>:</a:t>
            </a:r>
            <a:r>
              <a:rPr lang="zh-CN" altLang="en-US" dirty="0" smtClean="0"/>
              <a:t>其实做一个项目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最重要就是学习和找问题的能力，我要对此要特别重视。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总的来说，第一次不太满意，但我心态要放平，因为前端是很看重经验的东西，我只有不断学习，不断被坑，才能真正学到东西。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77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用户名，密码，验证码验证，看是否阅读</a:t>
            </a:r>
            <a:r>
              <a:rPr lang="en-US" altLang="zh-CN" dirty="0" smtClean="0"/>
              <a:t>XX</a:t>
            </a:r>
            <a:r>
              <a:rPr lang="zh-CN" altLang="en-US" dirty="0" smtClean="0"/>
              <a:t>协议，以上都符合点击按钮则跳到登录界面。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91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填写用户名和密码，将两者存入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，点击按钮跳到首页，首页的顶部会显示用户登录的用户名。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84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头部和尾部的公共样式都是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进来的，整个页面包括静态页面，轮播图，选项卡，盒子阴影，</a:t>
            </a:r>
            <a:r>
              <a:rPr lang="en-US" altLang="zh-CN" dirty="0" err="1" smtClean="0"/>
              <a:t>rgba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scrolltop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实现动画效果的</a:t>
            </a:r>
            <a:r>
              <a:rPr lang="zh-CN" altLang="en-US" dirty="0" smtClean="0"/>
              <a:t>应用，回到顶部等等</a:t>
            </a:r>
            <a:r>
              <a:rPr lang="zh-CN" altLang="en-US" dirty="0" smtClean="0"/>
              <a:t>的应用。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16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产品的罗列是用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请求自己造的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得到数据，并且根据得到的数据总条数和单页数据的条数实现分页效果，具有跳到首页，尾页，下页，指定页码的功能。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0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详情页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具有选择产品颜色，尺寸，产品详情和评论功能，将单价，各个尺寸对应的数量和总价存入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，供购物车使用时调用。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8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将详情页保存在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的数据取出来，并根据设定好的样式呈现出来，有删除功能。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1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心得体会和存在的问题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76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刚拿到项目时，没有对项目的功能</a:t>
            </a:r>
            <a:r>
              <a:rPr lang="zh-CN" altLang="en-US" dirty="0" smtClean="0"/>
              <a:t>和业务流程</a:t>
            </a:r>
            <a:r>
              <a:rPr lang="zh-CN" altLang="en-US" dirty="0" smtClean="0"/>
              <a:t>有个具体的分析和梳理，这直接导致后期走一步做一步的情况，环环相扣，有些需要修改的地方回过头来也发现无从下手。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项目时间</a:t>
            </a:r>
            <a:r>
              <a:rPr lang="zh-CN" altLang="en-US" dirty="0" smtClean="0"/>
              <a:t>安排要恰当，前期只顾一个劲埋头敲样式，而非像老师说的，前静态部分不要太细致去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，要先弄好大概的构架，后期再缝缝补补。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绝对定位绝对要慎用，我就是为了一时方便，后期代码的维护和添加让我怀疑人生。</a:t>
            </a:r>
            <a:endParaRPr lang="en-US" altLang="zh-CN" dirty="0" smtClean="0"/>
          </a:p>
          <a:p>
            <a:r>
              <a:rPr lang="en-US" altLang="zh-CN" dirty="0" smtClean="0"/>
              <a:t>4.cookie</a:t>
            </a:r>
            <a:r>
              <a:rPr lang="zh-CN" altLang="en-US" dirty="0" smtClean="0"/>
              <a:t>那里考虑不全面，使用方法不恰当，当多个商品加上多个参数时会出现覆盖现象，非常不科学，后来知道需要为每个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弄个数组，再遍历调用才行，总之就是一团糟。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功能扩展不够，最主要是自己卡在一些地方太久，时间不够，主要还是自己对之前老师讲的案例和认识点没有融会贯通，敲的不熟练。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代码风格糟糕，后期头脑混乱的时候想回来看以前的代码，有些地方没有注释，头都大了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1142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593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功能</vt:lpstr>
      <vt:lpstr>注册</vt:lpstr>
      <vt:lpstr>登录</vt:lpstr>
      <vt:lpstr>首页</vt:lpstr>
      <vt:lpstr>列表页</vt:lpstr>
      <vt:lpstr>详情页</vt:lpstr>
      <vt:lpstr>购物车</vt:lpstr>
      <vt:lpstr>心得体会和存在的问题</vt:lpstr>
      <vt:lpstr>存在的问题</vt:lpstr>
      <vt:lpstr>心得体会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心得体会和存在的问题</dc:title>
  <dc:creator>bing</dc:creator>
  <cp:lastModifiedBy>bing</cp:lastModifiedBy>
  <cp:revision>58</cp:revision>
  <dcterms:created xsi:type="dcterms:W3CDTF">2016-12-07T01:02:28Z</dcterms:created>
  <dcterms:modified xsi:type="dcterms:W3CDTF">2016-12-07T09:33:11Z</dcterms:modified>
</cp:coreProperties>
</file>