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52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tags/tag7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4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8C2E"/>
    <a:srgbClr val="B5BBB7"/>
    <a:srgbClr val="8DB537"/>
    <a:srgbClr val="1AA079"/>
    <a:srgbClr val="208BAF"/>
    <a:srgbClr val="83894B"/>
    <a:srgbClr val="6A4E65"/>
    <a:srgbClr val="93634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5633" autoAdjust="0"/>
  </p:normalViewPr>
  <p:slideViewPr>
    <p:cSldViewPr>
      <p:cViewPr varScale="1">
        <p:scale>
          <a:sx n="102" d="100"/>
          <a:sy n="102" d="100"/>
        </p:scale>
        <p:origin x="-123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EA0584D-285F-4723-B8FF-DD61A28A16A7}" type="datetimeFigureOut">
              <a:rPr lang="zh-CN" altLang="en-US"/>
              <a:pPr>
                <a:defRPr/>
              </a:pPr>
              <a:t>2018/1/15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910EB5B-2CCF-4AD8-BEEB-BA406C0CCF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FF58F-F5C7-4042-ABAF-400ACAF4EF49}" type="datetimeFigureOut">
              <a:rPr lang="zh-CN" altLang="en-US"/>
              <a:pPr>
                <a:defRPr/>
              </a:pPr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49028-E1C8-4C2C-A374-952C8F4128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993C7-CA4F-4509-A404-D11CE5357066}" type="datetimeFigureOut">
              <a:rPr lang="zh-CN" altLang="en-US"/>
              <a:pPr>
                <a:defRPr/>
              </a:pPr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8F395-EB40-406C-B679-3E3C2FA213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F115D-8F04-46FA-84EE-85DCF3B329EE}" type="datetimeFigureOut">
              <a:rPr lang="zh-CN" altLang="en-US"/>
              <a:pPr>
                <a:defRPr/>
              </a:pPr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EC853-D96A-4EAB-AFCE-B927E76568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98C295-21D4-4315-A5C8-E968980096B6}" type="datetimeFigureOut">
              <a:rPr lang="zh-CN" altLang="en-US"/>
              <a:pPr>
                <a:defRPr/>
              </a:pPr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6FE16D-8F6A-4891-8CF9-A55A63E192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3A506-C8F6-4DC2-B504-8AF3E1D861D9}" type="datetimeFigureOut">
              <a:rPr lang="zh-CN" altLang="en-US"/>
              <a:pPr>
                <a:defRPr/>
              </a:pPr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220CA-F8F6-40D4-9B4F-E86D807CD5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E9E13-E0FE-4C2D-ABE9-036D11C706A7}" type="datetimeFigureOut">
              <a:rPr lang="zh-CN" altLang="en-US"/>
              <a:pPr>
                <a:defRPr/>
              </a:pPr>
              <a:t>2018/1/15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E24B6-D586-4643-91DF-6A608EF8D6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887D3-36B0-4A2B-B07F-BA8C4DBAD867}" type="datetimeFigureOut">
              <a:rPr lang="zh-CN" altLang="en-US"/>
              <a:pPr>
                <a:defRPr/>
              </a:pPr>
              <a:t>2018/1/15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00C99A-AED8-41B2-9094-92B59E8400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890F1-4607-43B4-BCA1-0FCD69AD0146}" type="datetimeFigureOut">
              <a:rPr lang="zh-CN" altLang="en-US"/>
              <a:pPr>
                <a:defRPr/>
              </a:pPr>
              <a:t>2018/1/15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05060-4BCF-4364-AF28-34A7AD58FE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6651C-0267-45CF-9EA2-DE149C5ABCF4}" type="datetimeFigureOut">
              <a:rPr lang="zh-CN" altLang="en-US"/>
              <a:pPr>
                <a:defRPr/>
              </a:pPr>
              <a:t>2018/1/15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E90659-0B0C-462B-8076-437D3721D07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BEF3D2-A419-4013-98C8-77A42491BF9C}" type="datetimeFigureOut">
              <a:rPr lang="zh-CN" altLang="en-US"/>
              <a:pPr>
                <a:defRPr/>
              </a:pPr>
              <a:t>2018/1/15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B74E0-325E-4DD4-B881-2D7BFD3E89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2D726-ACA0-403D-AE20-DED567D2C1AB}" type="datetimeFigureOut">
              <a:rPr lang="zh-CN" altLang="en-US"/>
              <a:pPr>
                <a:defRPr/>
              </a:pPr>
              <a:t>2018/1/15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BECA6-563B-4D85-97B8-9F1D57A409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F69FA98-CA16-4B56-83D3-71E6E6280C2C}" type="datetimeFigureOut">
              <a:rPr lang="zh-CN" altLang="en-US"/>
              <a:pPr>
                <a:defRPr/>
              </a:pPr>
              <a:t>2018/1/15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B644A24-7CDE-41F4-9747-1CC8E8400A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82.xml"/><Relationship Id="rId10" Type="http://schemas.openxmlformats.org/officeDocument/2006/relationships/tags" Target="../tags/tag87.xml"/><Relationship Id="rId4" Type="http://schemas.openxmlformats.org/officeDocument/2006/relationships/tags" Target="../tags/tag81.xml"/><Relationship Id="rId9" Type="http://schemas.openxmlformats.org/officeDocument/2006/relationships/tags" Target="../tags/tag8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0" Type="http://schemas.openxmlformats.org/officeDocument/2006/relationships/tags" Target="../tags/tag22.xml"/><Relationship Id="rId4" Type="http://schemas.openxmlformats.org/officeDocument/2006/relationships/tags" Target="../tags/tag16.xml"/><Relationship Id="rId9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2"/>
          <p:cNvSpPr txBox="1">
            <a:spLocks noChangeArrowheads="1"/>
          </p:cNvSpPr>
          <p:nvPr/>
        </p:nvSpPr>
        <p:spPr bwMode="auto">
          <a:xfrm>
            <a:off x="5394325" y="44450"/>
            <a:ext cx="3857625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000" kern="1500" spc="150" dirty="0">
                <a:latin typeface="微软雅黑" pitchFamily="34" charset="-122"/>
                <a:ea typeface="微软雅黑" pitchFamily="34" charset="-122"/>
              </a:rPr>
              <a:t>注：文本框可根据需求改变颜色、移动位置；文字可编辑</a:t>
            </a:r>
          </a:p>
          <a:p>
            <a:pPr>
              <a:defRPr/>
            </a:pPr>
            <a:endParaRPr lang="en-US" altLang="zh-CN" sz="1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Shape 74"/>
          <p:cNvSpPr txBox="1">
            <a:spLocks/>
          </p:cNvSpPr>
          <p:nvPr/>
        </p:nvSpPr>
        <p:spPr>
          <a:xfrm>
            <a:off x="2771775" y="836613"/>
            <a:ext cx="8569325" cy="1223962"/>
          </a:xfrm>
          <a:prstGeom prst="rect">
            <a:avLst/>
          </a:prstGeom>
          <a:ln w="3175">
            <a:miter lim="400000"/>
          </a:ln>
          <a:extLst>
            <a:ext uri="{C572A759-6A51-4108-AA02-DFA0A04FC94B}"/>
          </a:extLst>
        </p:spPr>
        <p:txBody>
          <a:bodyPr lIns="38100" tIns="38100" rIns="38100" bIns="38100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0" baseline="0">
                <a:ln>
                  <a:noFill/>
                </a:ln>
                <a:solidFill>
                  <a:srgbClr val="FFFFFF"/>
                </a:solidFill>
                <a:uFillTx/>
                <a:latin typeface="Roboto Bold"/>
                <a:ea typeface="Roboto Bold"/>
                <a:cs typeface="Roboto Bold"/>
                <a:sym typeface="Roboto Bold"/>
              </a:defRPr>
            </a:lvl1pPr>
            <a:lvl2pPr marL="0" marR="0" indent="228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2pPr>
            <a:lvl3pPr marL="0" marR="0" indent="457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3pPr>
            <a:lvl4pPr marL="0" marR="0" indent="685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4pPr>
            <a:lvl5pPr marL="0" marR="0" indent="9144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5pPr>
            <a:lvl6pPr marL="0" marR="0" indent="11430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6pPr>
            <a:lvl7pPr marL="0" marR="0" indent="13716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7pPr>
            <a:lvl8pPr marL="0" marR="0" indent="16002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8pPr>
            <a:lvl9pPr marL="0" marR="0" indent="182880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525860"/>
                </a:solidFill>
                <a:uFillTx/>
                <a:latin typeface="+mj-lt"/>
                <a:ea typeface="+mj-ea"/>
                <a:cs typeface="+mj-cs"/>
                <a:sym typeface="Roboto Regular"/>
              </a:defRPr>
            </a:lvl9pPr>
          </a:lstStyle>
          <a:p>
            <a:pPr fontAlgn="auto">
              <a:defRPr/>
            </a:pPr>
            <a:r>
              <a:rPr lang="zh-CN" altLang="en-US" sz="4400" b="1" kern="0" dirty="0" smtClean="0">
                <a:solidFill>
                  <a:srgbClr val="538C2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清新优雅大气实用</a:t>
            </a:r>
            <a:endParaRPr lang="en-US" sz="4400" b="1" kern="0" dirty="0">
              <a:solidFill>
                <a:srgbClr val="538C2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943225" y="1617663"/>
            <a:ext cx="40767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538C2E"/>
                </a:solidFill>
                <a:latin typeface="微软雅黑" pitchFamily="34" charset="-122"/>
                <a:ea typeface="微软雅黑" pitchFamily="34" charset="-122"/>
              </a:rPr>
              <a:t>适用于工作汇报</a:t>
            </a:r>
            <a:r>
              <a:rPr lang="en-US" altLang="zh-CN">
                <a:solidFill>
                  <a:srgbClr val="538C2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solidFill>
                  <a:srgbClr val="538C2E"/>
                </a:solidFill>
                <a:latin typeface="微软雅黑" pitchFamily="34" charset="-122"/>
                <a:ea typeface="微软雅黑" pitchFamily="34" charset="-122"/>
              </a:rPr>
              <a:t>年终总结</a:t>
            </a:r>
            <a:r>
              <a:rPr lang="en-US" altLang="zh-CN">
                <a:solidFill>
                  <a:srgbClr val="538C2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>
                <a:solidFill>
                  <a:srgbClr val="538C2E"/>
                </a:solidFill>
                <a:latin typeface="微软雅黑" pitchFamily="34" charset="-122"/>
                <a:ea typeface="微软雅黑" pitchFamily="34" charset="-122"/>
              </a:rPr>
              <a:t>工作计划等</a:t>
            </a:r>
          </a:p>
        </p:txBody>
      </p:sp>
      <p:grpSp>
        <p:nvGrpSpPr>
          <p:cNvPr id="2053" name="组合 15"/>
          <p:cNvGrpSpPr>
            <a:grpSpLocks/>
          </p:cNvGrpSpPr>
          <p:nvPr/>
        </p:nvGrpSpPr>
        <p:grpSpPr bwMode="auto">
          <a:xfrm>
            <a:off x="3271838" y="2058988"/>
            <a:ext cx="2955925" cy="417512"/>
            <a:chOff x="1811867" y="3185013"/>
            <a:chExt cx="4035239" cy="416455"/>
          </a:xfrm>
        </p:grpSpPr>
        <p:sp>
          <p:nvSpPr>
            <p:cNvPr id="7" name="圆角矩形 6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圆角矩形 8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920239" y="2397813"/>
                <a:ext cx="681257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3990975" y="2168525"/>
            <a:ext cx="17335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1400" cap="all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汇报人：站长素材</a:t>
            </a:r>
            <a:endParaRPr lang="zh-CN" altLang="en-US" sz="14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6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1270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11271" name="组合 64"/>
          <p:cNvGrpSpPr>
            <a:grpSpLocks/>
          </p:cNvGrpSpPr>
          <p:nvPr/>
        </p:nvGrpSpPr>
        <p:grpSpPr bwMode="auto">
          <a:xfrm>
            <a:off x="755650" y="2024063"/>
            <a:ext cx="7529513" cy="3133725"/>
            <a:chOff x="1373248" y="1713551"/>
            <a:chExt cx="9829547" cy="4091165"/>
          </a:xfrm>
        </p:grpSpPr>
        <p:cxnSp>
          <p:nvCxnSpPr>
            <p:cNvPr id="11272" name="MH_Other_6"/>
            <p:cNvCxnSpPr>
              <a:cxnSpLocks noChangeShapeType="1"/>
            </p:cNvCxnSpPr>
            <p:nvPr>
              <p:custDataLst>
                <p:tags r:id="rId1"/>
              </p:custDataLst>
            </p:nvPr>
          </p:nvCxnSpPr>
          <p:spPr bwMode="auto">
            <a:xfrm>
              <a:off x="4089738" y="2283232"/>
              <a:ext cx="965132" cy="404981"/>
            </a:xfrm>
            <a:prstGeom prst="line">
              <a:avLst/>
            </a:prstGeom>
            <a:noFill/>
            <a:ln w="38100" algn="ctr">
              <a:solidFill>
                <a:srgbClr val="BFBFBF"/>
              </a:solidFill>
              <a:round/>
              <a:headEnd/>
              <a:tailEnd/>
            </a:ln>
          </p:spPr>
        </p:cxnSp>
        <p:cxnSp>
          <p:nvCxnSpPr>
            <p:cNvPr id="11273" name="MH_Other_8"/>
            <p:cNvCxnSpPr>
              <a:cxnSpLocks noChangeShapeType="1"/>
            </p:cNvCxnSpPr>
            <p:nvPr>
              <p:custDataLst>
                <p:tags r:id="rId2"/>
              </p:custDataLst>
            </p:nvPr>
          </p:nvCxnSpPr>
          <p:spPr bwMode="auto">
            <a:xfrm flipH="1">
              <a:off x="7056166" y="2286888"/>
              <a:ext cx="1111524" cy="401301"/>
            </a:xfrm>
            <a:prstGeom prst="line">
              <a:avLst/>
            </a:prstGeom>
            <a:noFill/>
            <a:ln w="38100" algn="ctr">
              <a:solidFill>
                <a:srgbClr val="BFBFBF"/>
              </a:solidFill>
              <a:round/>
              <a:headEnd/>
              <a:tailEnd/>
            </a:ln>
          </p:spPr>
        </p:cxnSp>
        <p:cxnSp>
          <p:nvCxnSpPr>
            <p:cNvPr id="11274" name="MH_Other_10"/>
            <p:cNvCxnSpPr>
              <a:cxnSpLocks noChangeShapeType="1"/>
            </p:cNvCxnSpPr>
            <p:nvPr>
              <p:custDataLst>
                <p:tags r:id="rId3"/>
              </p:custDataLst>
            </p:nvPr>
          </p:nvCxnSpPr>
          <p:spPr bwMode="auto">
            <a:xfrm flipV="1">
              <a:off x="4734637" y="4332919"/>
              <a:ext cx="900404" cy="714528"/>
            </a:xfrm>
            <a:prstGeom prst="line">
              <a:avLst/>
            </a:prstGeom>
            <a:noFill/>
            <a:ln w="38100" algn="ctr">
              <a:solidFill>
                <a:srgbClr val="BFBFBF"/>
              </a:solidFill>
              <a:round/>
              <a:headEnd/>
              <a:tailEnd/>
            </a:ln>
          </p:spPr>
        </p:cxnSp>
        <p:cxnSp>
          <p:nvCxnSpPr>
            <p:cNvPr id="11275" name="MH_Other_12"/>
            <p:cNvCxnSpPr>
              <a:cxnSpLocks noChangeShapeType="1"/>
            </p:cNvCxnSpPr>
            <p:nvPr>
              <p:custDataLst>
                <p:tags r:id="rId4"/>
              </p:custDataLst>
            </p:nvPr>
          </p:nvCxnSpPr>
          <p:spPr bwMode="auto">
            <a:xfrm flipH="1" flipV="1">
              <a:off x="6675153" y="4332917"/>
              <a:ext cx="871407" cy="694635"/>
            </a:xfrm>
            <a:prstGeom prst="line">
              <a:avLst/>
            </a:prstGeom>
            <a:noFill/>
            <a:ln w="38100" algn="ctr">
              <a:solidFill>
                <a:srgbClr val="BFBFBF"/>
              </a:solidFill>
              <a:round/>
              <a:headEnd/>
              <a:tailEnd/>
            </a:ln>
          </p:spPr>
        </p:cxnSp>
        <p:sp>
          <p:nvSpPr>
            <p:cNvPr id="42" name="MH_Text_1"/>
            <p:cNvSpPr/>
            <p:nvPr>
              <p:custDataLst>
                <p:tags r:id="rId5"/>
              </p:custDataLst>
            </p:nvPr>
          </p:nvSpPr>
          <p:spPr>
            <a:xfrm>
              <a:off x="1373248" y="2687638"/>
              <a:ext cx="2497282" cy="38756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78140" tIns="0" rIns="178140" bIns="0"/>
            <a:lstStyle/>
            <a:p>
              <a:pPr marL="426085" indent="-42608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8C2E"/>
                </a:buClr>
                <a:buFont typeface="Wingdings" panose="05000000000000000000" pitchFamily="2" charset="2"/>
                <a:buChar char="n"/>
                <a:defRPr/>
              </a:pPr>
              <a:r>
                <a:rPr lang="zh-CN" altLang="en-US" sz="1400" b="1" kern="0" dirty="0">
                  <a:solidFill>
                    <a:srgbClr val="538C2E"/>
                  </a:solidFill>
                  <a:latin typeface="Arial"/>
                  <a:ea typeface="微软雅黑"/>
                  <a:cs typeface="+mn-ea"/>
                  <a:sym typeface="+mn-lt"/>
                </a:rPr>
                <a:t>点击输入标题</a:t>
              </a:r>
              <a:endParaRPr lang="en-US" altLang="zh-CN" sz="1400" b="1" kern="0" dirty="0">
                <a:solidFill>
                  <a:srgbClr val="538C2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3" name="MH_Text_1"/>
            <p:cNvSpPr/>
            <p:nvPr>
              <p:custDataLst>
                <p:tags r:id="rId6"/>
              </p:custDataLst>
            </p:nvPr>
          </p:nvSpPr>
          <p:spPr>
            <a:xfrm>
              <a:off x="1462363" y="4552911"/>
              <a:ext cx="2495208" cy="38756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78140" tIns="0" rIns="178140" bIns="0"/>
            <a:lstStyle/>
            <a:p>
              <a:pPr marL="426085" indent="-42608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D9E38"/>
                </a:buClr>
                <a:buFont typeface="Wingdings" panose="05000000000000000000" pitchFamily="2" charset="2"/>
                <a:buChar char="n"/>
                <a:defRPr/>
              </a:pPr>
              <a:r>
                <a:rPr lang="zh-CN" altLang="en-US" sz="1400" b="1" kern="0" dirty="0">
                  <a:solidFill>
                    <a:srgbClr val="538C2E"/>
                  </a:solidFill>
                  <a:latin typeface="Arial"/>
                  <a:ea typeface="微软雅黑"/>
                  <a:cs typeface="+mn-ea"/>
                  <a:sym typeface="+mn-lt"/>
                </a:rPr>
                <a:t>点击输入标题</a:t>
              </a:r>
              <a:endParaRPr lang="en-US" altLang="zh-CN" sz="1400" b="1" kern="0" dirty="0">
                <a:solidFill>
                  <a:srgbClr val="538C2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4" name="MH_Text_1"/>
            <p:cNvSpPr/>
            <p:nvPr>
              <p:custDataLst>
                <p:tags r:id="rId7"/>
              </p:custDataLst>
            </p:nvPr>
          </p:nvSpPr>
          <p:spPr>
            <a:xfrm>
              <a:off x="8632979" y="4552911"/>
              <a:ext cx="2495208" cy="38756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78140" tIns="0" rIns="178140" bIns="0"/>
            <a:lstStyle/>
            <a:p>
              <a:pPr marL="426085" indent="-42608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8C2E"/>
                </a:buClr>
                <a:buFont typeface="Wingdings" panose="05000000000000000000" pitchFamily="2" charset="2"/>
                <a:buChar char="n"/>
                <a:defRPr/>
              </a:pPr>
              <a:r>
                <a:rPr lang="zh-CN" altLang="en-US" sz="1400" b="1" kern="0" dirty="0">
                  <a:solidFill>
                    <a:srgbClr val="538C2E"/>
                  </a:solidFill>
                  <a:latin typeface="Arial"/>
                  <a:ea typeface="微软雅黑"/>
                  <a:cs typeface="+mn-ea"/>
                  <a:sym typeface="+mn-lt"/>
                </a:rPr>
                <a:t>点击输入标题</a:t>
              </a:r>
              <a:endParaRPr lang="en-US" altLang="zh-CN" sz="1400" b="1" kern="0" dirty="0">
                <a:solidFill>
                  <a:srgbClr val="538C2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45" name="MH_Text_1"/>
            <p:cNvSpPr/>
            <p:nvPr>
              <p:custDataLst>
                <p:tags r:id="rId8"/>
              </p:custDataLst>
            </p:nvPr>
          </p:nvSpPr>
          <p:spPr>
            <a:xfrm>
              <a:off x="8705513" y="2687638"/>
              <a:ext cx="2497282" cy="387562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78140" tIns="0" rIns="178140" bIns="0"/>
            <a:lstStyle/>
            <a:p>
              <a:pPr marL="426085" indent="-426085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D9E38"/>
                </a:buClr>
                <a:buFont typeface="Wingdings" panose="05000000000000000000" pitchFamily="2" charset="2"/>
                <a:buChar char="n"/>
                <a:defRPr/>
              </a:pPr>
              <a:r>
                <a:rPr lang="zh-CN" altLang="en-US" sz="1400" b="1" kern="0" dirty="0">
                  <a:solidFill>
                    <a:srgbClr val="538C2E"/>
                  </a:solidFill>
                  <a:latin typeface="Arial"/>
                  <a:ea typeface="微软雅黑"/>
                  <a:cs typeface="+mn-ea"/>
                  <a:sym typeface="+mn-lt"/>
                </a:rPr>
                <a:t>点击输入标题</a:t>
              </a:r>
              <a:endParaRPr lang="en-US" altLang="zh-CN" sz="1400" b="1" kern="0" dirty="0">
                <a:solidFill>
                  <a:srgbClr val="538C2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grpSp>
          <p:nvGrpSpPr>
            <p:cNvPr id="11280" name="组合 45"/>
            <p:cNvGrpSpPr>
              <a:grpSpLocks/>
            </p:cNvGrpSpPr>
            <p:nvPr/>
          </p:nvGrpSpPr>
          <p:grpSpPr bwMode="auto">
            <a:xfrm>
              <a:off x="8098611" y="1713551"/>
              <a:ext cx="864000" cy="864000"/>
              <a:chOff x="4229236" y="3968984"/>
              <a:chExt cx="792000" cy="792000"/>
            </a:xfrm>
          </p:grpSpPr>
          <p:sp>
            <p:nvSpPr>
              <p:cNvPr id="47" name="MH_Other_2"/>
              <p:cNvSpPr/>
              <p:nvPr>
                <p:custDataLst>
                  <p:tags r:id="rId16"/>
                </p:custDataLst>
              </p:nvPr>
            </p:nvSpPr>
            <p:spPr>
              <a:xfrm>
                <a:off x="4229236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8" name="MH_Title_1"/>
              <p:cNvSpPr/>
              <p:nvPr>
                <p:custDataLst>
                  <p:tags r:id="rId17"/>
                </p:custDataLst>
              </p:nvPr>
            </p:nvSpPr>
            <p:spPr>
              <a:xfrm>
                <a:off x="4355236" y="4094984"/>
                <a:ext cx="540000" cy="540000"/>
              </a:xfrm>
              <a:prstGeom prst="ellipse">
                <a:avLst/>
              </a:prstGeom>
              <a:solidFill>
                <a:srgbClr val="6D9E38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rgbClr val="FFFFFF"/>
                    </a:solidFill>
                    <a:latin typeface="Impact" panose="020B0806030902050204" pitchFamily="34" charset="0"/>
                    <a:ea typeface="微软雅黑"/>
                  </a:rPr>
                  <a:t>02</a:t>
                </a:r>
              </a:p>
            </p:txBody>
          </p:sp>
        </p:grpSp>
        <p:grpSp>
          <p:nvGrpSpPr>
            <p:cNvPr id="11281" name="组合 48"/>
            <p:cNvGrpSpPr>
              <a:grpSpLocks/>
            </p:cNvGrpSpPr>
            <p:nvPr/>
          </p:nvGrpSpPr>
          <p:grpSpPr bwMode="auto">
            <a:xfrm>
              <a:off x="7443741" y="4830368"/>
              <a:ext cx="864000" cy="864000"/>
              <a:chOff x="4229236" y="3968984"/>
              <a:chExt cx="792000" cy="792000"/>
            </a:xfrm>
          </p:grpSpPr>
          <p:sp>
            <p:nvSpPr>
              <p:cNvPr id="50" name="MH_Other_2"/>
              <p:cNvSpPr/>
              <p:nvPr>
                <p:custDataLst>
                  <p:tags r:id="rId14"/>
                </p:custDataLst>
              </p:nvPr>
            </p:nvSpPr>
            <p:spPr>
              <a:xfrm>
                <a:off x="4229236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1" name="MH_Title_1"/>
              <p:cNvSpPr/>
              <p:nvPr>
                <p:custDataLst>
                  <p:tags r:id="rId15"/>
                </p:custDataLst>
              </p:nvPr>
            </p:nvSpPr>
            <p:spPr>
              <a:xfrm>
                <a:off x="4355236" y="4094984"/>
                <a:ext cx="540000" cy="540000"/>
              </a:xfrm>
              <a:prstGeom prst="ellipse">
                <a:avLst/>
              </a:prstGeom>
              <a:solidFill>
                <a:srgbClr val="538C2E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rgbClr val="FFFFFF"/>
                    </a:solidFill>
                    <a:latin typeface="Impact" panose="020B0806030902050204" pitchFamily="34" charset="0"/>
                    <a:ea typeface="微软雅黑"/>
                  </a:rPr>
                  <a:t>04</a:t>
                </a:r>
              </a:p>
            </p:txBody>
          </p:sp>
        </p:grpSp>
        <p:grpSp>
          <p:nvGrpSpPr>
            <p:cNvPr id="11282" name="组合 51"/>
            <p:cNvGrpSpPr>
              <a:grpSpLocks/>
            </p:cNvGrpSpPr>
            <p:nvPr/>
          </p:nvGrpSpPr>
          <p:grpSpPr bwMode="auto">
            <a:xfrm>
              <a:off x="3316073" y="1713551"/>
              <a:ext cx="864000" cy="864000"/>
              <a:chOff x="4229236" y="3968984"/>
              <a:chExt cx="792000" cy="792000"/>
            </a:xfrm>
          </p:grpSpPr>
          <p:sp>
            <p:nvSpPr>
              <p:cNvPr id="53" name="MH_Other_2"/>
              <p:cNvSpPr/>
              <p:nvPr>
                <p:custDataLst>
                  <p:tags r:id="rId12"/>
                </p:custDataLst>
              </p:nvPr>
            </p:nvSpPr>
            <p:spPr>
              <a:xfrm>
                <a:off x="4229236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4" name="MH_Title_1"/>
              <p:cNvSpPr/>
              <p:nvPr>
                <p:custDataLst>
                  <p:tags r:id="rId13"/>
                </p:custDataLst>
              </p:nvPr>
            </p:nvSpPr>
            <p:spPr>
              <a:xfrm>
                <a:off x="4355238" y="4094984"/>
                <a:ext cx="540000" cy="540000"/>
              </a:xfrm>
              <a:prstGeom prst="ellipse">
                <a:avLst/>
              </a:prstGeom>
              <a:solidFill>
                <a:srgbClr val="538C2E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rgbClr val="FFFFFF"/>
                    </a:solidFill>
                    <a:latin typeface="Impact" panose="020B0806030902050204" pitchFamily="34" charset="0"/>
                    <a:ea typeface="微软雅黑"/>
                  </a:rPr>
                  <a:t>01</a:t>
                </a:r>
              </a:p>
            </p:txBody>
          </p:sp>
        </p:grpSp>
        <p:grpSp>
          <p:nvGrpSpPr>
            <p:cNvPr id="11283" name="组合 54"/>
            <p:cNvGrpSpPr>
              <a:grpSpLocks/>
            </p:cNvGrpSpPr>
            <p:nvPr/>
          </p:nvGrpSpPr>
          <p:grpSpPr bwMode="auto">
            <a:xfrm>
              <a:off x="4004181" y="4830368"/>
              <a:ext cx="864000" cy="864000"/>
              <a:chOff x="4229236" y="3968984"/>
              <a:chExt cx="792000" cy="792000"/>
            </a:xfrm>
          </p:grpSpPr>
          <p:sp>
            <p:nvSpPr>
              <p:cNvPr id="56" name="MH_Other_2"/>
              <p:cNvSpPr/>
              <p:nvPr>
                <p:custDataLst>
                  <p:tags r:id="rId10"/>
                </p:custDataLst>
              </p:nvPr>
            </p:nvSpPr>
            <p:spPr>
              <a:xfrm>
                <a:off x="4229236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7" name="MH_Title_1"/>
              <p:cNvSpPr/>
              <p:nvPr>
                <p:custDataLst>
                  <p:tags r:id="rId11"/>
                </p:custDataLst>
              </p:nvPr>
            </p:nvSpPr>
            <p:spPr>
              <a:xfrm>
                <a:off x="4355236" y="4094984"/>
                <a:ext cx="540000" cy="540000"/>
              </a:xfrm>
              <a:prstGeom prst="ellipse">
                <a:avLst/>
              </a:prstGeom>
              <a:solidFill>
                <a:srgbClr val="6D9E38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rgbClr val="FFFFFF"/>
                    </a:solidFill>
                    <a:latin typeface="Impact" panose="020B0806030902050204" pitchFamily="34" charset="0"/>
                    <a:ea typeface="微软雅黑"/>
                  </a:rPr>
                  <a:t>03</a:t>
                </a:r>
              </a:p>
            </p:txBody>
          </p:sp>
        </p:grpSp>
        <p:grpSp>
          <p:nvGrpSpPr>
            <p:cNvPr id="7" name="组合 57"/>
            <p:cNvGrpSpPr/>
            <p:nvPr/>
          </p:nvGrpSpPr>
          <p:grpSpPr>
            <a:xfrm>
              <a:off x="5033219" y="1984989"/>
              <a:ext cx="2224413" cy="3819727"/>
              <a:chOff x="3753648" y="1314883"/>
              <a:chExt cx="1668310" cy="2864794"/>
            </a:xfrm>
            <a:effectLst>
              <a:outerShdw blurRad="279400" dist="228600" dir="8100000" algn="tr" rotWithShape="0">
                <a:prstClr val="black">
                  <a:alpha val="30000"/>
                </a:prstClr>
              </a:outerShdw>
            </a:effectLst>
          </p:grpSpPr>
          <p:sp>
            <p:nvSpPr>
              <p:cNvPr id="59" name="MH_Other_1"/>
              <p:cNvSpPr/>
              <p:nvPr/>
            </p:nvSpPr>
            <p:spPr>
              <a:xfrm>
                <a:off x="4204973" y="3372803"/>
                <a:ext cx="780082" cy="158544"/>
              </a:xfrm>
              <a:prstGeom prst="roundRect">
                <a:avLst>
                  <a:gd name="adj" fmla="val 50000"/>
                </a:avLst>
              </a:prstGeom>
              <a:solidFill>
                <a:srgbClr val="538C2E"/>
              </a:soli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60" name="MH_Other_2"/>
              <p:cNvSpPr/>
              <p:nvPr/>
            </p:nvSpPr>
            <p:spPr>
              <a:xfrm>
                <a:off x="4272743" y="3608661"/>
                <a:ext cx="644542" cy="14400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61" name="MH_Other_3"/>
              <p:cNvSpPr/>
              <p:nvPr/>
            </p:nvSpPr>
            <p:spPr>
              <a:xfrm>
                <a:off x="4204973" y="3830032"/>
                <a:ext cx="780082" cy="158544"/>
              </a:xfrm>
              <a:prstGeom prst="roundRect">
                <a:avLst>
                  <a:gd name="adj" fmla="val 50000"/>
                </a:avLst>
              </a:prstGeom>
              <a:solidFill>
                <a:srgbClr val="6D9E38"/>
              </a:soli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62" name="MH_Other_4"/>
              <p:cNvSpPr/>
              <p:nvPr/>
            </p:nvSpPr>
            <p:spPr>
              <a:xfrm>
                <a:off x="4349167" y="4059354"/>
                <a:ext cx="491697" cy="12032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63" name="MH_Title_1"/>
              <p:cNvSpPr/>
              <p:nvPr/>
            </p:nvSpPr>
            <p:spPr>
              <a:xfrm>
                <a:off x="3753648" y="1314883"/>
                <a:ext cx="1668310" cy="1899692"/>
              </a:xfrm>
              <a:custGeom>
                <a:avLst/>
                <a:gdLst/>
                <a:ahLst/>
                <a:cxnLst/>
                <a:rect l="l" t="t" r="r" b="b"/>
                <a:pathLst>
                  <a:path w="3240360" h="3757972">
                    <a:moveTo>
                      <a:pt x="1620180" y="0"/>
                    </a:moveTo>
                    <a:cubicBezTo>
                      <a:pt x="2514981" y="0"/>
                      <a:pt x="3240360" y="725379"/>
                      <a:pt x="3240360" y="1620180"/>
                    </a:cubicBezTo>
                    <a:cubicBezTo>
                      <a:pt x="3240360" y="2212023"/>
                      <a:pt x="2923020" y="2729746"/>
                      <a:pt x="2448272" y="3010903"/>
                    </a:cubicBezTo>
                    <a:lnTo>
                      <a:pt x="2448272" y="3511913"/>
                    </a:lnTo>
                    <a:cubicBezTo>
                      <a:pt x="2448272" y="3647808"/>
                      <a:pt x="2338108" y="3757972"/>
                      <a:pt x="2202213" y="3757972"/>
                    </a:cubicBezTo>
                    <a:lnTo>
                      <a:pt x="1038147" y="3757972"/>
                    </a:lnTo>
                    <a:cubicBezTo>
                      <a:pt x="902252" y="3757972"/>
                      <a:pt x="792088" y="3647808"/>
                      <a:pt x="792088" y="3511913"/>
                    </a:cubicBezTo>
                    <a:lnTo>
                      <a:pt x="792088" y="3010903"/>
                    </a:lnTo>
                    <a:cubicBezTo>
                      <a:pt x="317340" y="2729746"/>
                      <a:pt x="0" y="2212023"/>
                      <a:pt x="0" y="1620180"/>
                    </a:cubicBezTo>
                    <a:cubicBezTo>
                      <a:pt x="0" y="725379"/>
                      <a:pt x="725379" y="0"/>
                      <a:pt x="1620180" y="0"/>
                    </a:cubicBezTo>
                    <a:close/>
                  </a:path>
                </a:pathLst>
              </a:cu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065" b="1" kern="0" dirty="0">
                  <a:solidFill>
                    <a:srgbClr val="538C2E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64" name="MH_Other_9"/>
            <p:cNvSpPr/>
            <p:nvPr>
              <p:custDataLst>
                <p:tags r:id="rId9"/>
              </p:custDataLst>
            </p:nvPr>
          </p:nvSpPr>
          <p:spPr>
            <a:xfrm>
              <a:off x="5540625" y="2487940"/>
              <a:ext cx="1209600" cy="1211677"/>
            </a:xfrm>
            <a:prstGeom prst="ellipse">
              <a:avLst/>
            </a:prstGeom>
            <a:solidFill>
              <a:srgbClr val="538C2E"/>
            </a:solidFill>
            <a:ln w="12700" cap="flat" cmpd="sng" algn="ctr">
              <a:noFill/>
              <a:prstDash val="solid"/>
              <a:miter lim="800000"/>
            </a:ln>
            <a:effectLst>
              <a:innerShdw blurRad="101600" dist="101600" dir="18900000">
                <a:prstClr val="black">
                  <a:alpha val="3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000" b="1" kern="0" dirty="0">
                  <a:solidFill>
                    <a:srgbClr val="FFFFFF"/>
                  </a:solidFill>
                  <a:latin typeface="Arial"/>
                  <a:ea typeface="微软雅黑" panose="020B0503020204020204" pitchFamily="34" charset="-122"/>
                </a:rPr>
                <a:t>?</a:t>
              </a:r>
              <a:endParaRPr lang="zh-CN" altLang="en-US" sz="8000" b="1" kern="0" dirty="0">
                <a:solidFill>
                  <a:srgbClr val="FFFFFF"/>
                </a:solidFill>
                <a:latin typeface="Arial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组合 178"/>
          <p:cNvGrpSpPr>
            <a:grpSpLocks/>
          </p:cNvGrpSpPr>
          <p:nvPr/>
        </p:nvGrpSpPr>
        <p:grpSpPr bwMode="auto">
          <a:xfrm>
            <a:off x="-11113" y="1317625"/>
            <a:ext cx="7874001" cy="5103813"/>
            <a:chOff x="-10582" y="1316862"/>
            <a:chExt cx="7872873" cy="5104752"/>
          </a:xfrm>
        </p:grpSpPr>
        <p:sp>
          <p:nvSpPr>
            <p:cNvPr id="151" name="燕尾形 150"/>
            <p:cNvSpPr/>
            <p:nvPr/>
          </p:nvSpPr>
          <p:spPr>
            <a:xfrm>
              <a:off x="1237015" y="3290488"/>
              <a:ext cx="1090456" cy="1184493"/>
            </a:xfrm>
            <a:prstGeom prst="chevron">
              <a:avLst>
                <a:gd name="adj" fmla="val 54429"/>
              </a:avLst>
            </a:prstGeom>
            <a:solidFill>
              <a:srgbClr val="6D9E38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21908" tIns="60955" rIns="121908" bIns="60955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320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2" name="燕尾形 151"/>
            <p:cNvSpPr/>
            <p:nvPr/>
          </p:nvSpPr>
          <p:spPr>
            <a:xfrm>
              <a:off x="2197315" y="3290488"/>
              <a:ext cx="1092044" cy="1184493"/>
            </a:xfrm>
            <a:prstGeom prst="chevron">
              <a:avLst>
                <a:gd name="adj" fmla="val 54429"/>
              </a:avLst>
            </a:prstGeom>
            <a:solidFill>
              <a:srgbClr val="6D9E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21908" tIns="60955" rIns="121908" bIns="60955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320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3" name="燕尾形 152"/>
            <p:cNvSpPr/>
            <p:nvPr/>
          </p:nvSpPr>
          <p:spPr>
            <a:xfrm>
              <a:off x="3157615" y="3290488"/>
              <a:ext cx="1090456" cy="1184493"/>
            </a:xfrm>
            <a:prstGeom prst="chevron">
              <a:avLst>
                <a:gd name="adj" fmla="val 54429"/>
              </a:avLst>
            </a:prstGeom>
            <a:solidFill>
              <a:srgbClr val="538C2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21908" tIns="60955" rIns="121908" bIns="60955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320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sp>
          <p:nvSpPr>
            <p:cNvPr id="154" name="燕尾形 153"/>
            <p:cNvSpPr/>
            <p:nvPr/>
          </p:nvSpPr>
          <p:spPr>
            <a:xfrm>
              <a:off x="4082994" y="3290488"/>
              <a:ext cx="1090457" cy="1184493"/>
            </a:xfrm>
            <a:prstGeom prst="chevron">
              <a:avLst>
                <a:gd name="adj" fmla="val 54429"/>
              </a:avLst>
            </a:prstGeom>
            <a:solidFill>
              <a:srgbClr val="538C2E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21908" tIns="60955" rIns="121908" bIns="60955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320" kern="0">
                <a:solidFill>
                  <a:prstClr val="white"/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2300" name="直接连接符 154"/>
            <p:cNvCxnSpPr>
              <a:cxnSpLocks noChangeShapeType="1"/>
            </p:cNvCxnSpPr>
            <p:nvPr/>
          </p:nvCxnSpPr>
          <p:spPr bwMode="auto">
            <a:xfrm>
              <a:off x="3445791" y="2727453"/>
              <a:ext cx="0" cy="550995"/>
            </a:xfrm>
            <a:prstGeom prst="line">
              <a:avLst/>
            </a:prstGeom>
            <a:noFill/>
            <a:ln w="12700" algn="ctr">
              <a:solidFill>
                <a:srgbClr val="A6A6A6"/>
              </a:solidFill>
              <a:miter lim="800000"/>
              <a:headEnd type="stealth" w="med" len="med"/>
              <a:tailEnd/>
            </a:ln>
          </p:spPr>
        </p:cxnSp>
        <p:cxnSp>
          <p:nvCxnSpPr>
            <p:cNvPr id="12301" name="直接连接符 155"/>
            <p:cNvCxnSpPr>
              <a:cxnSpLocks noChangeShapeType="1"/>
            </p:cNvCxnSpPr>
            <p:nvPr/>
          </p:nvCxnSpPr>
          <p:spPr bwMode="auto">
            <a:xfrm>
              <a:off x="1525577" y="1988840"/>
              <a:ext cx="0" cy="1296000"/>
            </a:xfrm>
            <a:prstGeom prst="line">
              <a:avLst/>
            </a:prstGeom>
            <a:noFill/>
            <a:ln w="12700" algn="ctr">
              <a:solidFill>
                <a:srgbClr val="A6A6A6"/>
              </a:solidFill>
              <a:miter lim="800000"/>
              <a:headEnd type="stealth" w="med" len="med"/>
              <a:tailEnd/>
            </a:ln>
          </p:spPr>
        </p:cxnSp>
        <p:cxnSp>
          <p:nvCxnSpPr>
            <p:cNvPr id="12302" name="直接连接符 156"/>
            <p:cNvCxnSpPr>
              <a:cxnSpLocks noChangeShapeType="1"/>
            </p:cNvCxnSpPr>
            <p:nvPr/>
          </p:nvCxnSpPr>
          <p:spPr bwMode="auto">
            <a:xfrm flipH="1" flipV="1">
              <a:off x="4405898" y="4455647"/>
              <a:ext cx="38757" cy="1296000"/>
            </a:xfrm>
            <a:prstGeom prst="line">
              <a:avLst/>
            </a:prstGeom>
            <a:noFill/>
            <a:ln w="12700" algn="ctr">
              <a:solidFill>
                <a:srgbClr val="A6A6A6"/>
              </a:solidFill>
              <a:miter lim="800000"/>
              <a:headEnd type="stealth" w="med" len="med"/>
              <a:tailEnd/>
            </a:ln>
          </p:spPr>
        </p:cxnSp>
        <p:cxnSp>
          <p:nvCxnSpPr>
            <p:cNvPr id="12303" name="直接连接符 157"/>
            <p:cNvCxnSpPr>
              <a:cxnSpLocks noChangeShapeType="1"/>
            </p:cNvCxnSpPr>
            <p:nvPr/>
          </p:nvCxnSpPr>
          <p:spPr bwMode="auto">
            <a:xfrm flipV="1">
              <a:off x="2389673" y="4455644"/>
              <a:ext cx="0" cy="493341"/>
            </a:xfrm>
            <a:prstGeom prst="line">
              <a:avLst/>
            </a:prstGeom>
            <a:noFill/>
            <a:ln w="12700" algn="ctr">
              <a:solidFill>
                <a:srgbClr val="A6A6A6"/>
              </a:solidFill>
              <a:miter lim="800000"/>
              <a:headEnd type="stealth" w="med" len="med"/>
              <a:tailEnd/>
            </a:ln>
          </p:spPr>
        </p:cxnSp>
        <p:sp>
          <p:nvSpPr>
            <p:cNvPr id="159" name="五边形 158"/>
            <p:cNvSpPr/>
            <p:nvPr/>
          </p:nvSpPr>
          <p:spPr>
            <a:xfrm>
              <a:off x="-10582" y="3280961"/>
              <a:ext cx="7872873" cy="1190844"/>
            </a:xfrm>
            <a:prstGeom prst="homePlate">
              <a:avLst>
                <a:gd name="adj" fmla="val 47961"/>
              </a:avLst>
            </a:prstGeom>
            <a:noFill/>
            <a:ln w="12700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lIns="121908" tIns="60955" rIns="121908" bIns="60955" anchor="ctr"/>
            <a:lstStyle/>
            <a:p>
              <a:pPr algn="ctr" defTabSz="1218565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3320" kern="0">
                <a:solidFill>
                  <a:prstClr val="black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3" name="组合 159"/>
            <p:cNvGrpSpPr>
              <a:grpSpLocks noChangeAspect="1"/>
            </p:cNvGrpSpPr>
            <p:nvPr/>
          </p:nvGrpSpPr>
          <p:grpSpPr>
            <a:xfrm>
              <a:off x="5078009" y="2727455"/>
              <a:ext cx="2265201" cy="2161076"/>
              <a:chOff x="3197225" y="3458369"/>
              <a:chExt cx="533400" cy="487363"/>
            </a:xfrm>
            <a:solidFill>
              <a:srgbClr val="538C2E"/>
            </a:solidFill>
          </p:grpSpPr>
          <p:sp>
            <p:nvSpPr>
              <p:cNvPr id="161" name="Oval 312"/>
              <p:cNvSpPr>
                <a:spLocks noChangeArrowheads="1"/>
              </p:cNvSpPr>
              <p:nvPr/>
            </p:nvSpPr>
            <p:spPr bwMode="auto">
              <a:xfrm>
                <a:off x="3568700" y="3458369"/>
                <a:ext cx="93663" cy="88900"/>
              </a:xfrm>
              <a:prstGeom prst="ellipse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2185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320" kern="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62" name="Freeform 313"/>
              <p:cNvSpPr/>
              <p:nvPr/>
            </p:nvSpPr>
            <p:spPr bwMode="auto">
              <a:xfrm>
                <a:off x="3197225" y="3513932"/>
                <a:ext cx="533400" cy="431800"/>
              </a:xfrm>
              <a:custGeom>
                <a:avLst/>
                <a:gdLst>
                  <a:gd name="T0" fmla="*/ 7 w 142"/>
                  <a:gd name="T1" fmla="*/ 60 h 115"/>
                  <a:gd name="T2" fmla="*/ 9 w 142"/>
                  <a:gd name="T3" fmla="*/ 60 h 115"/>
                  <a:gd name="T4" fmla="*/ 36 w 142"/>
                  <a:gd name="T5" fmla="*/ 60 h 115"/>
                  <a:gd name="T6" fmla="*/ 77 w 142"/>
                  <a:gd name="T7" fmla="*/ 12 h 115"/>
                  <a:gd name="T8" fmla="*/ 67 w 142"/>
                  <a:gd name="T9" fmla="*/ 12 h 115"/>
                  <a:gd name="T10" fmla="*/ 48 w 142"/>
                  <a:gd name="T11" fmla="*/ 34 h 115"/>
                  <a:gd name="T12" fmla="*/ 43 w 142"/>
                  <a:gd name="T13" fmla="*/ 36 h 115"/>
                  <a:gd name="T14" fmla="*/ 37 w 142"/>
                  <a:gd name="T15" fmla="*/ 30 h 115"/>
                  <a:gd name="T16" fmla="*/ 39 w 142"/>
                  <a:gd name="T17" fmla="*/ 25 h 115"/>
                  <a:gd name="T18" fmla="*/ 59 w 142"/>
                  <a:gd name="T19" fmla="*/ 2 h 115"/>
                  <a:gd name="T20" fmla="*/ 64 w 142"/>
                  <a:gd name="T21" fmla="*/ 0 h 115"/>
                  <a:gd name="T22" fmla="*/ 93 w 142"/>
                  <a:gd name="T23" fmla="*/ 0 h 115"/>
                  <a:gd name="T24" fmla="*/ 114 w 142"/>
                  <a:gd name="T25" fmla="*/ 15 h 115"/>
                  <a:gd name="T26" fmla="*/ 114 w 142"/>
                  <a:gd name="T27" fmla="*/ 32 h 115"/>
                  <a:gd name="T28" fmla="*/ 135 w 142"/>
                  <a:gd name="T29" fmla="*/ 32 h 115"/>
                  <a:gd name="T30" fmla="*/ 139 w 142"/>
                  <a:gd name="T31" fmla="*/ 34 h 115"/>
                  <a:gd name="T32" fmla="*/ 139 w 142"/>
                  <a:gd name="T33" fmla="*/ 43 h 115"/>
                  <a:gd name="T34" fmla="*/ 135 w 142"/>
                  <a:gd name="T35" fmla="*/ 45 h 115"/>
                  <a:gd name="T36" fmla="*/ 109 w 142"/>
                  <a:gd name="T37" fmla="*/ 45 h 115"/>
                  <a:gd name="T38" fmla="*/ 101 w 142"/>
                  <a:gd name="T39" fmla="*/ 38 h 115"/>
                  <a:gd name="T40" fmla="*/ 101 w 142"/>
                  <a:gd name="T41" fmla="*/ 27 h 115"/>
                  <a:gd name="T42" fmla="*/ 86 w 142"/>
                  <a:gd name="T43" fmla="*/ 45 h 115"/>
                  <a:gd name="T44" fmla="*/ 100 w 142"/>
                  <a:gd name="T45" fmla="*/ 59 h 115"/>
                  <a:gd name="T46" fmla="*/ 101 w 142"/>
                  <a:gd name="T47" fmla="*/ 69 h 115"/>
                  <a:gd name="T48" fmla="*/ 92 w 142"/>
                  <a:gd name="T49" fmla="*/ 109 h 115"/>
                  <a:gd name="T50" fmla="*/ 85 w 142"/>
                  <a:gd name="T51" fmla="*/ 115 h 115"/>
                  <a:gd name="T52" fmla="*/ 77 w 142"/>
                  <a:gd name="T53" fmla="*/ 108 h 115"/>
                  <a:gd name="T54" fmla="*/ 77 w 142"/>
                  <a:gd name="T55" fmla="*/ 106 h 115"/>
                  <a:gd name="T56" fmla="*/ 85 w 142"/>
                  <a:gd name="T57" fmla="*/ 72 h 115"/>
                  <a:gd name="T58" fmla="*/ 66 w 142"/>
                  <a:gd name="T59" fmla="*/ 54 h 115"/>
                  <a:gd name="T60" fmla="*/ 50 w 142"/>
                  <a:gd name="T61" fmla="*/ 72 h 115"/>
                  <a:gd name="T62" fmla="*/ 41 w 142"/>
                  <a:gd name="T63" fmla="*/ 75 h 115"/>
                  <a:gd name="T64" fmla="*/ 8 w 142"/>
                  <a:gd name="T65" fmla="*/ 75 h 115"/>
                  <a:gd name="T66" fmla="*/ 1 w 142"/>
                  <a:gd name="T67" fmla="*/ 69 h 115"/>
                  <a:gd name="T68" fmla="*/ 7 w 142"/>
                  <a:gd name="T69" fmla="*/ 6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2" h="115">
                    <a:moveTo>
                      <a:pt x="7" y="60"/>
                    </a:moveTo>
                    <a:cubicBezTo>
                      <a:pt x="7" y="60"/>
                      <a:pt x="8" y="60"/>
                      <a:pt x="9" y="60"/>
                    </a:cubicBezTo>
                    <a:cubicBezTo>
                      <a:pt x="36" y="60"/>
                      <a:pt x="36" y="60"/>
                      <a:pt x="36" y="60"/>
                    </a:cubicBezTo>
                    <a:cubicBezTo>
                      <a:pt x="77" y="12"/>
                      <a:pt x="77" y="12"/>
                      <a:pt x="77" y="12"/>
                    </a:cubicBezTo>
                    <a:cubicBezTo>
                      <a:pt x="67" y="12"/>
                      <a:pt x="67" y="12"/>
                      <a:pt x="67" y="12"/>
                    </a:cubicBezTo>
                    <a:cubicBezTo>
                      <a:pt x="48" y="34"/>
                      <a:pt x="48" y="34"/>
                      <a:pt x="48" y="34"/>
                    </a:cubicBezTo>
                    <a:cubicBezTo>
                      <a:pt x="47" y="35"/>
                      <a:pt x="45" y="36"/>
                      <a:pt x="43" y="36"/>
                    </a:cubicBezTo>
                    <a:cubicBezTo>
                      <a:pt x="40" y="36"/>
                      <a:pt x="37" y="33"/>
                      <a:pt x="37" y="30"/>
                    </a:cubicBezTo>
                    <a:cubicBezTo>
                      <a:pt x="37" y="28"/>
                      <a:pt x="38" y="26"/>
                      <a:pt x="39" y="25"/>
                    </a:cubicBezTo>
                    <a:cubicBezTo>
                      <a:pt x="59" y="2"/>
                      <a:pt x="59" y="2"/>
                      <a:pt x="59" y="2"/>
                    </a:cubicBezTo>
                    <a:cubicBezTo>
                      <a:pt x="61" y="1"/>
                      <a:pt x="62" y="0"/>
                      <a:pt x="64" y="0"/>
                    </a:cubicBezTo>
                    <a:cubicBezTo>
                      <a:pt x="93" y="0"/>
                      <a:pt x="93" y="0"/>
                      <a:pt x="93" y="0"/>
                    </a:cubicBezTo>
                    <a:cubicBezTo>
                      <a:pt x="93" y="0"/>
                      <a:pt x="112" y="14"/>
                      <a:pt x="114" y="15"/>
                    </a:cubicBezTo>
                    <a:cubicBezTo>
                      <a:pt x="114" y="32"/>
                      <a:pt x="114" y="32"/>
                      <a:pt x="114" y="32"/>
                    </a:cubicBezTo>
                    <a:cubicBezTo>
                      <a:pt x="135" y="32"/>
                      <a:pt x="135" y="32"/>
                      <a:pt x="135" y="32"/>
                    </a:cubicBezTo>
                    <a:cubicBezTo>
                      <a:pt x="137" y="32"/>
                      <a:pt x="138" y="33"/>
                      <a:pt x="139" y="34"/>
                    </a:cubicBezTo>
                    <a:cubicBezTo>
                      <a:pt x="142" y="36"/>
                      <a:pt x="142" y="40"/>
                      <a:pt x="139" y="43"/>
                    </a:cubicBezTo>
                    <a:cubicBezTo>
                      <a:pt x="138" y="44"/>
                      <a:pt x="137" y="44"/>
                      <a:pt x="135" y="45"/>
                    </a:cubicBezTo>
                    <a:cubicBezTo>
                      <a:pt x="109" y="45"/>
                      <a:pt x="109" y="45"/>
                      <a:pt x="109" y="45"/>
                    </a:cubicBezTo>
                    <a:cubicBezTo>
                      <a:pt x="101" y="44"/>
                      <a:pt x="101" y="38"/>
                      <a:pt x="101" y="38"/>
                    </a:cubicBezTo>
                    <a:cubicBezTo>
                      <a:pt x="101" y="27"/>
                      <a:pt x="101" y="27"/>
                      <a:pt x="101" y="27"/>
                    </a:cubicBezTo>
                    <a:cubicBezTo>
                      <a:pt x="86" y="45"/>
                      <a:pt x="86" y="45"/>
                      <a:pt x="86" y="45"/>
                    </a:cubicBezTo>
                    <a:cubicBezTo>
                      <a:pt x="100" y="59"/>
                      <a:pt x="100" y="59"/>
                      <a:pt x="100" y="59"/>
                    </a:cubicBezTo>
                    <a:cubicBezTo>
                      <a:pt x="100" y="59"/>
                      <a:pt x="103" y="62"/>
                      <a:pt x="101" y="69"/>
                    </a:cubicBezTo>
                    <a:cubicBezTo>
                      <a:pt x="92" y="109"/>
                      <a:pt x="92" y="109"/>
                      <a:pt x="92" y="109"/>
                    </a:cubicBezTo>
                    <a:cubicBezTo>
                      <a:pt x="92" y="113"/>
                      <a:pt x="88" y="115"/>
                      <a:pt x="85" y="115"/>
                    </a:cubicBezTo>
                    <a:cubicBezTo>
                      <a:pt x="80" y="115"/>
                      <a:pt x="77" y="112"/>
                      <a:pt x="77" y="108"/>
                    </a:cubicBezTo>
                    <a:cubicBezTo>
                      <a:pt x="77" y="107"/>
                      <a:pt x="77" y="106"/>
                      <a:pt x="77" y="106"/>
                    </a:cubicBezTo>
                    <a:cubicBezTo>
                      <a:pt x="85" y="72"/>
                      <a:pt x="85" y="72"/>
                      <a:pt x="85" y="72"/>
                    </a:cubicBezTo>
                    <a:cubicBezTo>
                      <a:pt x="66" y="54"/>
                      <a:pt x="66" y="54"/>
                      <a:pt x="66" y="54"/>
                    </a:cubicBezTo>
                    <a:cubicBezTo>
                      <a:pt x="50" y="72"/>
                      <a:pt x="50" y="72"/>
                      <a:pt x="50" y="72"/>
                    </a:cubicBezTo>
                    <a:cubicBezTo>
                      <a:pt x="50" y="72"/>
                      <a:pt x="48" y="75"/>
                      <a:pt x="41" y="75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5" y="75"/>
                      <a:pt x="2" y="73"/>
                      <a:pt x="1" y="69"/>
                    </a:cubicBezTo>
                    <a:cubicBezTo>
                      <a:pt x="0" y="65"/>
                      <a:pt x="2" y="61"/>
                      <a:pt x="7" y="6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defTabSz="1218565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320" kern="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12306" name="组合 162"/>
            <p:cNvGrpSpPr>
              <a:grpSpLocks/>
            </p:cNvGrpSpPr>
            <p:nvPr/>
          </p:nvGrpSpPr>
          <p:grpSpPr bwMode="auto">
            <a:xfrm>
              <a:off x="1220326" y="1316862"/>
              <a:ext cx="3103855" cy="592250"/>
              <a:chOff x="3744037" y="-956642"/>
              <a:chExt cx="2327891" cy="444187"/>
            </a:xfrm>
          </p:grpSpPr>
          <p:sp>
            <p:nvSpPr>
              <p:cNvPr id="164" name="圆角矩形 163"/>
              <p:cNvSpPr/>
              <p:nvPr/>
            </p:nvSpPr>
            <p:spPr>
              <a:xfrm>
                <a:off x="3744037" y="-956642"/>
                <a:ext cx="2327891" cy="444187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18900000" scaled="0"/>
                <a:tileRect/>
              </a:gradFill>
              <a:ln w="1587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65" name="椭圆 164"/>
              <p:cNvSpPr/>
              <p:nvPr/>
            </p:nvSpPr>
            <p:spPr>
              <a:xfrm>
                <a:off x="3822029" y="-903054"/>
                <a:ext cx="319042" cy="319146"/>
              </a:xfrm>
              <a:prstGeom prst="ellipse">
                <a:avLst/>
              </a:prstGeom>
              <a:solidFill>
                <a:srgbClr val="6D9E38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1</a:t>
                </a:r>
                <a:endParaRPr lang="zh-CN" altLang="en-US" sz="2400" kern="0" dirty="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66" name="TextBox 33"/>
              <p:cNvSpPr txBox="1"/>
              <p:nvPr/>
            </p:nvSpPr>
            <p:spPr>
              <a:xfrm>
                <a:off x="4391066" y="-854230"/>
                <a:ext cx="1352356" cy="215543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65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微软雅黑"/>
                    <a:ea typeface="微软雅黑"/>
                  </a:rPr>
                  <a:t>点击输入标题</a:t>
                </a:r>
              </a:p>
            </p:txBody>
          </p:sp>
        </p:grpSp>
        <p:grpSp>
          <p:nvGrpSpPr>
            <p:cNvPr id="12307" name="组合 166"/>
            <p:cNvGrpSpPr>
              <a:grpSpLocks/>
            </p:cNvGrpSpPr>
            <p:nvPr/>
          </p:nvGrpSpPr>
          <p:grpSpPr bwMode="auto">
            <a:xfrm>
              <a:off x="3106751" y="2097649"/>
              <a:ext cx="3103855" cy="592249"/>
              <a:chOff x="6826299" y="-942682"/>
              <a:chExt cx="2327891" cy="444187"/>
            </a:xfrm>
          </p:grpSpPr>
          <p:sp>
            <p:nvSpPr>
              <p:cNvPr id="168" name="圆角矩形 167"/>
              <p:cNvSpPr/>
              <p:nvPr/>
            </p:nvSpPr>
            <p:spPr>
              <a:xfrm>
                <a:off x="6826299" y="-942682"/>
                <a:ext cx="2327891" cy="444187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18900000" scaled="0"/>
                <a:tileRect/>
              </a:gradFill>
              <a:ln w="1587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69" name="椭圆 168"/>
              <p:cNvSpPr/>
              <p:nvPr/>
            </p:nvSpPr>
            <p:spPr>
              <a:xfrm>
                <a:off x="6934683" y="-868544"/>
                <a:ext cx="316661" cy="317956"/>
              </a:xfrm>
              <a:prstGeom prst="ellipse">
                <a:avLst/>
              </a:prstGeom>
              <a:solidFill>
                <a:srgbClr val="538C2E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3</a:t>
                </a:r>
                <a:endParaRPr lang="zh-CN" altLang="en-US" sz="2400" kern="0" dirty="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70" name="TextBox 49"/>
              <p:cNvSpPr txBox="1"/>
              <p:nvPr/>
            </p:nvSpPr>
            <p:spPr>
              <a:xfrm>
                <a:off x="7291819" y="-826864"/>
                <a:ext cx="1724969" cy="215543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65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微软雅黑"/>
                    <a:ea typeface="微软雅黑"/>
                  </a:rPr>
                  <a:t>点击输入标题</a:t>
                </a:r>
              </a:p>
            </p:txBody>
          </p:sp>
        </p:grpSp>
        <p:grpSp>
          <p:nvGrpSpPr>
            <p:cNvPr id="12308" name="组合 170"/>
            <p:cNvGrpSpPr>
              <a:grpSpLocks/>
            </p:cNvGrpSpPr>
            <p:nvPr/>
          </p:nvGrpSpPr>
          <p:grpSpPr bwMode="auto">
            <a:xfrm>
              <a:off x="2144172" y="4986310"/>
              <a:ext cx="3060227" cy="555023"/>
              <a:chOff x="3593759" y="5898078"/>
              <a:chExt cx="2295170" cy="416267"/>
            </a:xfrm>
          </p:grpSpPr>
          <p:sp>
            <p:nvSpPr>
              <p:cNvPr id="172" name="圆角矩形 171"/>
              <p:cNvSpPr/>
              <p:nvPr/>
            </p:nvSpPr>
            <p:spPr>
              <a:xfrm>
                <a:off x="3593759" y="5898078"/>
                <a:ext cx="2295170" cy="416267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18900000" scaled="0"/>
                <a:tileRect/>
              </a:gradFill>
              <a:ln w="1587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73" name="椭圆 172"/>
              <p:cNvSpPr/>
              <p:nvPr/>
            </p:nvSpPr>
            <p:spPr>
              <a:xfrm>
                <a:off x="3669329" y="5954002"/>
                <a:ext cx="317852" cy="319146"/>
              </a:xfrm>
              <a:prstGeom prst="ellipse">
                <a:avLst/>
              </a:prstGeom>
              <a:solidFill>
                <a:srgbClr val="6D9E38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2</a:t>
                </a:r>
                <a:endParaRPr lang="zh-CN" altLang="en-US" sz="2400" kern="0" dirty="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74" name="TextBox 42"/>
              <p:cNvSpPr txBox="1"/>
              <p:nvPr/>
            </p:nvSpPr>
            <p:spPr>
              <a:xfrm>
                <a:off x="4184797" y="5999254"/>
                <a:ext cx="1534495" cy="216733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65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微软雅黑"/>
                    <a:ea typeface="微软雅黑"/>
                  </a:rPr>
                  <a:t>点击输入标题</a:t>
                </a:r>
              </a:p>
            </p:txBody>
          </p:sp>
        </p:grpSp>
        <p:grpSp>
          <p:nvGrpSpPr>
            <p:cNvPr id="12309" name="组合 174"/>
            <p:cNvGrpSpPr>
              <a:grpSpLocks/>
            </p:cNvGrpSpPr>
            <p:nvPr/>
          </p:nvGrpSpPr>
          <p:grpSpPr bwMode="auto">
            <a:xfrm>
              <a:off x="4189665" y="5829365"/>
              <a:ext cx="3103855" cy="592249"/>
              <a:chOff x="6426637" y="5669050"/>
              <a:chExt cx="2327891" cy="444187"/>
            </a:xfrm>
          </p:grpSpPr>
          <p:sp>
            <p:nvSpPr>
              <p:cNvPr id="176" name="圆角矩形 175"/>
              <p:cNvSpPr/>
              <p:nvPr/>
            </p:nvSpPr>
            <p:spPr>
              <a:xfrm>
                <a:off x="6426637" y="5669050"/>
                <a:ext cx="2327891" cy="444187"/>
              </a:xfrm>
              <a:prstGeom prst="roundRect">
                <a:avLst/>
              </a:prstGeom>
              <a:gradFill flip="none" rotWithShape="1">
                <a:gsLst>
                  <a:gs pos="5000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  <a:gs pos="0">
                    <a:srgbClr val="FFFFFF"/>
                  </a:gs>
                </a:gsLst>
                <a:lin ang="18900000" scaled="0"/>
                <a:tileRect/>
              </a:gradFill>
              <a:ln w="1587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77" name="椭圆 176"/>
              <p:cNvSpPr/>
              <p:nvPr/>
            </p:nvSpPr>
            <p:spPr>
              <a:xfrm>
                <a:off x="6512107" y="5753602"/>
                <a:ext cx="317851" cy="317955"/>
              </a:xfrm>
              <a:prstGeom prst="ellipse">
                <a:avLst/>
              </a:prstGeom>
              <a:solidFill>
                <a:srgbClr val="538C2E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prstClr val="white"/>
                    </a:solidFill>
                    <a:latin typeface="微软雅黑"/>
                    <a:ea typeface="微软雅黑"/>
                  </a:rPr>
                  <a:t>4</a:t>
                </a:r>
                <a:endParaRPr lang="zh-CN" altLang="en-US" sz="2400" kern="0" dirty="0">
                  <a:solidFill>
                    <a:prstClr val="white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178" name="TextBox 57"/>
              <p:cNvSpPr txBox="1"/>
              <p:nvPr/>
            </p:nvSpPr>
            <p:spPr>
              <a:xfrm>
                <a:off x="6822816" y="5798854"/>
                <a:ext cx="1799967" cy="215543"/>
              </a:xfrm>
              <a:prstGeom prst="rect">
                <a:avLst/>
              </a:prstGeom>
              <a:noFill/>
            </p:spPr>
            <p:txBody>
              <a:bodyPr lIns="0" tIns="0" rIns="0" bIns="0">
                <a:spAutoFit/>
              </a:bodyPr>
              <a:lstStyle>
                <a:defPPr>
                  <a:defRPr lang="zh-CN"/>
                </a:defPPr>
                <a:lvl1pPr algn="ctr">
                  <a:defRPr sz="1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865" kern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微软雅黑"/>
                    <a:ea typeface="微软雅黑"/>
                  </a:rPr>
                  <a:t>点击输入标题</a:t>
                </a:r>
              </a:p>
            </p:txBody>
          </p:sp>
        </p:grpSp>
      </p:grpSp>
      <p:sp>
        <p:nvSpPr>
          <p:cNvPr id="12291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292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293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294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2295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331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331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331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3318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13319" name="组合 52"/>
          <p:cNvGrpSpPr>
            <a:grpSpLocks/>
          </p:cNvGrpSpPr>
          <p:nvPr/>
        </p:nvGrpSpPr>
        <p:grpSpPr bwMode="auto">
          <a:xfrm>
            <a:off x="1042988" y="1989138"/>
            <a:ext cx="7481887" cy="2282825"/>
            <a:chOff x="1295467" y="1748851"/>
            <a:chExt cx="9281832" cy="2832277"/>
          </a:xfrm>
        </p:grpSpPr>
        <p:grpSp>
          <p:nvGrpSpPr>
            <p:cNvPr id="3" name="组合 31"/>
            <p:cNvGrpSpPr/>
            <p:nvPr/>
          </p:nvGrpSpPr>
          <p:grpSpPr>
            <a:xfrm>
              <a:off x="1295467" y="1947709"/>
              <a:ext cx="9281832" cy="2399155"/>
              <a:chOff x="1260022" y="2163164"/>
              <a:chExt cx="6960165" cy="1748634"/>
            </a:xfrm>
            <a:noFill/>
            <a:effectLst>
              <a:outerShdw blurRad="76200" dist="38100" dir="5400000" algn="t" rotWithShape="0">
                <a:prstClr val="black">
                  <a:alpha val="28000"/>
                </a:prstClr>
              </a:outerShdw>
            </a:effectLst>
          </p:grpSpPr>
          <p:sp>
            <p:nvSpPr>
              <p:cNvPr id="33" name="Arc 54"/>
              <p:cNvSpPr/>
              <p:nvPr/>
            </p:nvSpPr>
            <p:spPr bwMode="auto">
              <a:xfrm>
                <a:off x="4740104" y="2171757"/>
                <a:ext cx="1740042" cy="1740041"/>
              </a:xfrm>
              <a:prstGeom prst="arc">
                <a:avLst>
                  <a:gd name="adj1" fmla="val 21449734"/>
                  <a:gd name="adj2" fmla="val 10900343"/>
                </a:avLst>
              </a:prstGeom>
              <a:grpFill/>
              <a:ln w="127000" cap="rnd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>
                  <a:solidFill>
                    <a:srgbClr val="00B485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34" name="Arc 42"/>
              <p:cNvSpPr/>
              <p:nvPr/>
            </p:nvSpPr>
            <p:spPr bwMode="auto">
              <a:xfrm>
                <a:off x="1260022" y="2171757"/>
                <a:ext cx="1740042" cy="1740041"/>
              </a:xfrm>
              <a:prstGeom prst="arc">
                <a:avLst>
                  <a:gd name="adj1" fmla="val 21449734"/>
                  <a:gd name="adj2" fmla="val 10900343"/>
                </a:avLst>
              </a:prstGeom>
              <a:grpFill/>
              <a:ln w="127000" cap="rnd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>
                  <a:solidFill>
                    <a:srgbClr val="00B485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35" name="Arc 40"/>
              <p:cNvSpPr/>
              <p:nvPr/>
            </p:nvSpPr>
            <p:spPr bwMode="auto">
              <a:xfrm rot="10800000">
                <a:off x="3000064" y="2163164"/>
                <a:ext cx="1740041" cy="1740041"/>
              </a:xfrm>
              <a:prstGeom prst="arc">
                <a:avLst>
                  <a:gd name="adj1" fmla="val 21449734"/>
                  <a:gd name="adj2" fmla="val 10900343"/>
                </a:avLst>
              </a:prstGeom>
              <a:grpFill/>
              <a:ln w="127000" cap="rnd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>
                  <a:solidFill>
                    <a:srgbClr val="00B485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36" name="Arc 52"/>
              <p:cNvSpPr/>
              <p:nvPr/>
            </p:nvSpPr>
            <p:spPr bwMode="auto">
              <a:xfrm rot="10800000">
                <a:off x="6480146" y="2163164"/>
                <a:ext cx="1740041" cy="1740041"/>
              </a:xfrm>
              <a:prstGeom prst="arc">
                <a:avLst>
                  <a:gd name="adj1" fmla="val 21449734"/>
                  <a:gd name="adj2" fmla="val 10900343"/>
                </a:avLst>
              </a:prstGeom>
              <a:grpFill/>
              <a:ln w="127000" cap="rnd" cmpd="sng" algn="ctr">
                <a:solidFill>
                  <a:srgbClr val="FFFFFF">
                    <a:lumMod val="95000"/>
                  </a:srgbClr>
                </a:solidFill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fontAlgn="auto" hangingPunct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>
                  <a:solidFill>
                    <a:srgbClr val="00B485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37" name="MH_SubTitle_3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191422" y="1748851"/>
              <a:ext cx="1729143" cy="33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1888" tIns="60957" rIns="121888" bIns="60957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1400" b="1" kern="0" dirty="0">
                  <a:solidFill>
                    <a:srgbClr val="FFFFFF">
                      <a:lumMod val="50000"/>
                    </a:srgbClr>
                  </a:solidFill>
                  <a:latin typeface="Arial"/>
                  <a:ea typeface="微软雅黑"/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38" name="MH_SubTitle_4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8635460" y="4244327"/>
              <a:ext cx="1729143" cy="33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1888" tIns="60957" rIns="121888" bIns="60957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1400" b="1" kern="0" dirty="0">
                  <a:solidFill>
                    <a:srgbClr val="FFFFFF">
                      <a:lumMod val="50000"/>
                    </a:srgbClr>
                  </a:solidFill>
                  <a:latin typeface="Arial"/>
                  <a:ea typeface="微软雅黑"/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39" name="MH_SubTitle_1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504225" y="1748851"/>
              <a:ext cx="1727173" cy="33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1888" tIns="60957" rIns="121888" bIns="60957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1400" b="1" kern="0" dirty="0">
                  <a:solidFill>
                    <a:srgbClr val="FFFFFF">
                      <a:lumMod val="50000"/>
                    </a:srgbClr>
                  </a:solidFill>
                  <a:latin typeface="Arial"/>
                  <a:ea typeface="微软雅黑"/>
                  <a:cs typeface="+mn-ea"/>
                  <a:sym typeface="+mn-lt"/>
                </a:rPr>
                <a:t>点击输入标题</a:t>
              </a:r>
            </a:p>
          </p:txBody>
        </p:sp>
        <p:sp>
          <p:nvSpPr>
            <p:cNvPr id="40" name="MH_SubTitle_2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936446" y="4244327"/>
              <a:ext cx="1727174" cy="3368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lIns="121888" tIns="60957" rIns="121888" bIns="60957" anchor="ctr"/>
            <a:lstStyle>
              <a:lvl1pPr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375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 fontAlgn="auto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/>
              </a:pPr>
              <a:r>
                <a:rPr lang="zh-CN" altLang="en-US" sz="1400" b="1" kern="0" dirty="0">
                  <a:solidFill>
                    <a:srgbClr val="FFFFFF">
                      <a:lumMod val="50000"/>
                    </a:srgbClr>
                  </a:solidFill>
                  <a:latin typeface="Arial"/>
                  <a:ea typeface="微软雅黑"/>
                  <a:cs typeface="+mn-ea"/>
                  <a:sym typeface="+mn-lt"/>
                </a:rPr>
                <a:t>点击输入标题</a:t>
              </a:r>
            </a:p>
          </p:txBody>
        </p:sp>
        <p:grpSp>
          <p:nvGrpSpPr>
            <p:cNvPr id="13325" name="组合 40"/>
            <p:cNvGrpSpPr>
              <a:grpSpLocks/>
            </p:cNvGrpSpPr>
            <p:nvPr/>
          </p:nvGrpSpPr>
          <p:grpSpPr bwMode="auto">
            <a:xfrm>
              <a:off x="1663696" y="2364297"/>
              <a:ext cx="1584000" cy="1584000"/>
              <a:chOff x="4229236" y="3968984"/>
              <a:chExt cx="792000" cy="792000"/>
            </a:xfrm>
          </p:grpSpPr>
          <p:sp>
            <p:nvSpPr>
              <p:cNvPr id="42" name="MH_Other_2"/>
              <p:cNvSpPr/>
              <p:nvPr>
                <p:custDataLst>
                  <p:tags r:id="rId11"/>
                </p:custDataLst>
              </p:nvPr>
            </p:nvSpPr>
            <p:spPr>
              <a:xfrm>
                <a:off x="4229236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3" name="MH_Title_1"/>
              <p:cNvSpPr/>
              <p:nvPr>
                <p:custDataLst>
                  <p:tags r:id="rId12"/>
                </p:custDataLst>
              </p:nvPr>
            </p:nvSpPr>
            <p:spPr>
              <a:xfrm>
                <a:off x="4355238" y="4094984"/>
                <a:ext cx="540000" cy="540000"/>
              </a:xfrm>
              <a:prstGeom prst="ellipse">
                <a:avLst/>
              </a:prstGeom>
              <a:solidFill>
                <a:srgbClr val="538C2E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265" kern="0" dirty="0">
                    <a:solidFill>
                      <a:srgbClr val="FFFFFF"/>
                    </a:solidFill>
                    <a:latin typeface="Impact" panose="020B0806030902050204" pitchFamily="34" charset="0"/>
                    <a:ea typeface="微软雅黑"/>
                  </a:rPr>
                  <a:t>01</a:t>
                </a:r>
                <a:endParaRPr lang="en-US" altLang="zh-CN" sz="24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endParaRPr>
              </a:p>
            </p:txBody>
          </p:sp>
        </p:grpSp>
        <p:grpSp>
          <p:nvGrpSpPr>
            <p:cNvPr id="13326" name="组合 43"/>
            <p:cNvGrpSpPr>
              <a:grpSpLocks/>
            </p:cNvGrpSpPr>
            <p:nvPr/>
          </p:nvGrpSpPr>
          <p:grpSpPr bwMode="auto">
            <a:xfrm>
              <a:off x="3984153" y="2364297"/>
              <a:ext cx="1584000" cy="1584000"/>
              <a:chOff x="4229236" y="3968984"/>
              <a:chExt cx="792000" cy="792000"/>
            </a:xfrm>
          </p:grpSpPr>
          <p:sp>
            <p:nvSpPr>
              <p:cNvPr id="45" name="MH_Other_2"/>
              <p:cNvSpPr/>
              <p:nvPr>
                <p:custDataLst>
                  <p:tags r:id="rId9"/>
                </p:custDataLst>
              </p:nvPr>
            </p:nvSpPr>
            <p:spPr>
              <a:xfrm>
                <a:off x="4229236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6" name="MH_Title_1"/>
              <p:cNvSpPr/>
              <p:nvPr>
                <p:custDataLst>
                  <p:tags r:id="rId10"/>
                </p:custDataLst>
              </p:nvPr>
            </p:nvSpPr>
            <p:spPr>
              <a:xfrm>
                <a:off x="4355238" y="4094984"/>
                <a:ext cx="540000" cy="540000"/>
              </a:xfrm>
              <a:prstGeom prst="ellipse">
                <a:avLst/>
              </a:prstGeom>
              <a:solidFill>
                <a:srgbClr val="6D9E38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265" kern="0" dirty="0">
                    <a:solidFill>
                      <a:srgbClr val="FFFFFF"/>
                    </a:solidFill>
                    <a:latin typeface="Impact" panose="020B0806030902050204" pitchFamily="34" charset="0"/>
                    <a:ea typeface="微软雅黑"/>
                  </a:rPr>
                  <a:t>02</a:t>
                </a:r>
                <a:endParaRPr lang="en-US" altLang="zh-CN" sz="24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endParaRPr>
              </a:p>
            </p:txBody>
          </p:sp>
        </p:grpSp>
        <p:grpSp>
          <p:nvGrpSpPr>
            <p:cNvPr id="13327" name="组合 46"/>
            <p:cNvGrpSpPr>
              <a:grpSpLocks/>
            </p:cNvGrpSpPr>
            <p:nvPr/>
          </p:nvGrpSpPr>
          <p:grpSpPr bwMode="auto">
            <a:xfrm>
              <a:off x="6304611" y="2364297"/>
              <a:ext cx="1584000" cy="1584000"/>
              <a:chOff x="4229236" y="3968984"/>
              <a:chExt cx="792000" cy="792000"/>
            </a:xfrm>
          </p:grpSpPr>
          <p:sp>
            <p:nvSpPr>
              <p:cNvPr id="48" name="MH_Other_2"/>
              <p:cNvSpPr/>
              <p:nvPr>
                <p:custDataLst>
                  <p:tags r:id="rId7"/>
                </p:custDataLst>
              </p:nvPr>
            </p:nvSpPr>
            <p:spPr>
              <a:xfrm>
                <a:off x="4229236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9" name="MH_Title_1"/>
              <p:cNvSpPr/>
              <p:nvPr>
                <p:custDataLst>
                  <p:tags r:id="rId8"/>
                </p:custDataLst>
              </p:nvPr>
            </p:nvSpPr>
            <p:spPr>
              <a:xfrm>
                <a:off x="4355238" y="4094984"/>
                <a:ext cx="540000" cy="540000"/>
              </a:xfrm>
              <a:prstGeom prst="ellipse">
                <a:avLst/>
              </a:prstGeom>
              <a:solidFill>
                <a:srgbClr val="538C2E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265" kern="0" dirty="0">
                    <a:solidFill>
                      <a:srgbClr val="FFFFFF"/>
                    </a:solidFill>
                    <a:latin typeface="Impact" panose="020B0806030902050204" pitchFamily="34" charset="0"/>
                    <a:ea typeface="微软雅黑"/>
                  </a:rPr>
                  <a:t>03</a:t>
                </a:r>
                <a:endParaRPr lang="en-US" altLang="zh-CN" sz="24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endParaRPr>
              </a:p>
            </p:txBody>
          </p:sp>
        </p:grpSp>
        <p:grpSp>
          <p:nvGrpSpPr>
            <p:cNvPr id="13328" name="组合 49"/>
            <p:cNvGrpSpPr>
              <a:grpSpLocks/>
            </p:cNvGrpSpPr>
            <p:nvPr/>
          </p:nvGrpSpPr>
          <p:grpSpPr bwMode="auto">
            <a:xfrm>
              <a:off x="8625069" y="2364297"/>
              <a:ext cx="1584000" cy="1584000"/>
              <a:chOff x="4229236" y="3968984"/>
              <a:chExt cx="792000" cy="792000"/>
            </a:xfrm>
          </p:grpSpPr>
          <p:sp>
            <p:nvSpPr>
              <p:cNvPr id="51" name="MH_Other_2"/>
              <p:cNvSpPr/>
              <p:nvPr>
                <p:custDataLst>
                  <p:tags r:id="rId5"/>
                </p:custDataLst>
              </p:nvPr>
            </p:nvSpPr>
            <p:spPr>
              <a:xfrm>
                <a:off x="4229236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2" name="MH_Title_1"/>
              <p:cNvSpPr/>
              <p:nvPr>
                <p:custDataLst>
                  <p:tags r:id="rId6"/>
                </p:custDataLst>
              </p:nvPr>
            </p:nvSpPr>
            <p:spPr>
              <a:xfrm>
                <a:off x="4355238" y="4094984"/>
                <a:ext cx="540000" cy="540000"/>
              </a:xfrm>
              <a:prstGeom prst="ellipse">
                <a:avLst/>
              </a:prstGeom>
              <a:solidFill>
                <a:srgbClr val="6D9E38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265" kern="0" dirty="0">
                    <a:solidFill>
                      <a:srgbClr val="FFFFFF"/>
                    </a:solidFill>
                    <a:latin typeface="Impact" panose="020B0806030902050204" pitchFamily="34" charset="0"/>
                    <a:ea typeface="微软雅黑"/>
                  </a:rPr>
                  <a:t>04</a:t>
                </a:r>
                <a:endParaRPr lang="en-US" altLang="zh-CN" sz="24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433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434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434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434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32" name="MH_Other_1"/>
          <p:cNvSpPr/>
          <p:nvPr>
            <p:custDataLst>
              <p:tags r:id="rId1"/>
            </p:custDataLst>
          </p:nvPr>
        </p:nvSpPr>
        <p:spPr bwMode="auto">
          <a:xfrm rot="3843633">
            <a:off x="5321301" y="3297237"/>
            <a:ext cx="1212850" cy="898525"/>
          </a:xfrm>
          <a:custGeom>
            <a:avLst/>
            <a:gdLst>
              <a:gd name="G0" fmla="+- 0 0 0"/>
              <a:gd name="G1" fmla="+- 19873 0 0"/>
              <a:gd name="G2" fmla="+- 21600 0 0"/>
              <a:gd name="T0" fmla="*/ 8462 w 19905"/>
              <a:gd name="T1" fmla="*/ 0 h 19873"/>
              <a:gd name="T2" fmla="*/ 19905 w 19905"/>
              <a:gd name="T3" fmla="*/ 11486 h 19873"/>
              <a:gd name="T4" fmla="*/ 0 w 19905"/>
              <a:gd name="T5" fmla="*/ 19873 h 19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38100" cap="rnd">
            <a:solidFill>
              <a:srgbClr val="FFFFFF">
                <a:lumMod val="65000"/>
              </a:srgbClr>
            </a:solidFill>
            <a:prstDash val="sysDot"/>
            <a:round/>
            <a:tailEnd type="triangle" w="med" len="med"/>
          </a:ln>
          <a:effectLst/>
        </p:spPr>
        <p:txBody>
          <a:bodyPr wrap="none" lIns="101540" tIns="50779" rIns="101540" bIns="5077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3" name="MH_Other_2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V="1">
            <a:off x="3205163" y="3184525"/>
            <a:ext cx="3014662" cy="0"/>
          </a:xfrm>
          <a:prstGeom prst="line">
            <a:avLst/>
          </a:prstGeom>
          <a:noFill/>
          <a:ln w="38100">
            <a:solidFill>
              <a:srgbClr val="FFFFFF">
                <a:lumMod val="65000"/>
              </a:srgbClr>
            </a:solidFill>
            <a:round/>
          </a:ln>
          <a:effectLst/>
        </p:spPr>
        <p:txBody>
          <a:bodyPr wrap="none" lIns="101540" tIns="50779" rIns="101540" bIns="5077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4" name="MH_Other_3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>
            <a:off x="3695700" y="2014538"/>
            <a:ext cx="1082675" cy="3022600"/>
          </a:xfrm>
          <a:prstGeom prst="line">
            <a:avLst/>
          </a:prstGeom>
          <a:noFill/>
          <a:ln w="38100">
            <a:solidFill>
              <a:srgbClr val="FFFFFF">
                <a:lumMod val="65000"/>
              </a:srgbClr>
            </a:solidFill>
            <a:round/>
          </a:ln>
          <a:effectLst/>
        </p:spPr>
        <p:txBody>
          <a:bodyPr wrap="none" lIns="101540" tIns="50779" rIns="101540" bIns="5077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5" name="MH_Other_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778375" y="2014538"/>
            <a:ext cx="984250" cy="3022600"/>
          </a:xfrm>
          <a:prstGeom prst="line">
            <a:avLst/>
          </a:prstGeom>
          <a:noFill/>
          <a:ln w="38100">
            <a:solidFill>
              <a:srgbClr val="FFFFFF">
                <a:lumMod val="65000"/>
              </a:srgbClr>
            </a:solidFill>
            <a:round/>
          </a:ln>
          <a:effectLst/>
        </p:spPr>
        <p:txBody>
          <a:bodyPr wrap="none" lIns="101540" tIns="50779" rIns="101540" bIns="5077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6" name="MH_Other_5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>
            <a:off x="3695700" y="3184525"/>
            <a:ext cx="2555875" cy="1852613"/>
          </a:xfrm>
          <a:prstGeom prst="line">
            <a:avLst/>
          </a:prstGeom>
          <a:noFill/>
          <a:ln w="38100">
            <a:solidFill>
              <a:srgbClr val="FFFFFF">
                <a:lumMod val="65000"/>
              </a:srgbClr>
            </a:solidFill>
            <a:round/>
          </a:ln>
          <a:effectLst/>
        </p:spPr>
        <p:txBody>
          <a:bodyPr wrap="none" lIns="101540" tIns="50779" rIns="101540" bIns="5077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7" name="MH_Other_6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3205163" y="3184525"/>
            <a:ext cx="2557462" cy="1852613"/>
          </a:xfrm>
          <a:prstGeom prst="line">
            <a:avLst/>
          </a:prstGeom>
          <a:noFill/>
          <a:ln w="38100">
            <a:solidFill>
              <a:srgbClr val="FFFFFF">
                <a:lumMod val="65000"/>
              </a:srgbClr>
            </a:solidFill>
            <a:round/>
          </a:ln>
          <a:effectLst/>
        </p:spPr>
        <p:txBody>
          <a:bodyPr wrap="none" lIns="101540" tIns="50779" rIns="101540" bIns="5077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8" name="MH_Other_7"/>
          <p:cNvSpPr/>
          <p:nvPr>
            <p:custDataLst>
              <p:tags r:id="rId7"/>
            </p:custDataLst>
          </p:nvPr>
        </p:nvSpPr>
        <p:spPr bwMode="auto">
          <a:xfrm rot="8181971">
            <a:off x="4110038" y="4191000"/>
            <a:ext cx="1220787" cy="1208088"/>
          </a:xfrm>
          <a:custGeom>
            <a:avLst/>
            <a:gdLst>
              <a:gd name="G0" fmla="+- 0 0 0"/>
              <a:gd name="G1" fmla="+- 19873 0 0"/>
              <a:gd name="G2" fmla="+- 21600 0 0"/>
              <a:gd name="T0" fmla="*/ 8462 w 19905"/>
              <a:gd name="T1" fmla="*/ 0 h 19873"/>
              <a:gd name="T2" fmla="*/ 19905 w 19905"/>
              <a:gd name="T3" fmla="*/ 11486 h 19873"/>
              <a:gd name="T4" fmla="*/ 0 w 19905"/>
              <a:gd name="T5" fmla="*/ 19873 h 19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38100" cap="rnd">
            <a:solidFill>
              <a:srgbClr val="FFFFFF">
                <a:lumMod val="65000"/>
              </a:srgbClr>
            </a:solidFill>
            <a:prstDash val="sysDot"/>
            <a:round/>
            <a:tailEnd type="triangle" w="med" len="med"/>
          </a:ln>
          <a:effectLst/>
        </p:spPr>
        <p:txBody>
          <a:bodyPr wrap="none" lIns="101540" tIns="50779" rIns="101540" bIns="5077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39" name="MH_Other_9"/>
          <p:cNvSpPr/>
          <p:nvPr>
            <p:custDataLst>
              <p:tags r:id="rId8"/>
            </p:custDataLst>
          </p:nvPr>
        </p:nvSpPr>
        <p:spPr bwMode="auto">
          <a:xfrm rot="12426840">
            <a:off x="2986088" y="3335338"/>
            <a:ext cx="1220787" cy="1208087"/>
          </a:xfrm>
          <a:custGeom>
            <a:avLst/>
            <a:gdLst>
              <a:gd name="G0" fmla="+- 0 0 0"/>
              <a:gd name="G1" fmla="+- 19873 0 0"/>
              <a:gd name="G2" fmla="+- 21600 0 0"/>
              <a:gd name="T0" fmla="*/ 8462 w 19905"/>
              <a:gd name="T1" fmla="*/ 0 h 19873"/>
              <a:gd name="T2" fmla="*/ 19905 w 19905"/>
              <a:gd name="T3" fmla="*/ 11486 h 19873"/>
              <a:gd name="T4" fmla="*/ 0 w 19905"/>
              <a:gd name="T5" fmla="*/ 19873 h 19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38100" cap="rnd">
            <a:solidFill>
              <a:srgbClr val="FFFFFF">
                <a:lumMod val="65000"/>
              </a:srgbClr>
            </a:solidFill>
            <a:prstDash val="sysDot"/>
            <a:round/>
            <a:tailEnd type="triangle" w="med" len="med"/>
          </a:ln>
          <a:effectLst/>
        </p:spPr>
        <p:txBody>
          <a:bodyPr wrap="none" lIns="101540" tIns="50779" rIns="101540" bIns="5077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0" name="MH_Other_10"/>
          <p:cNvSpPr/>
          <p:nvPr>
            <p:custDataLst>
              <p:tags r:id="rId9"/>
            </p:custDataLst>
          </p:nvPr>
        </p:nvSpPr>
        <p:spPr bwMode="auto">
          <a:xfrm rot="16765840">
            <a:off x="3414713" y="2014538"/>
            <a:ext cx="1211262" cy="1217612"/>
          </a:xfrm>
          <a:custGeom>
            <a:avLst/>
            <a:gdLst>
              <a:gd name="G0" fmla="+- 0 0 0"/>
              <a:gd name="G1" fmla="+- 19873 0 0"/>
              <a:gd name="G2" fmla="+- 21600 0 0"/>
              <a:gd name="T0" fmla="*/ 8462 w 19905"/>
              <a:gd name="T1" fmla="*/ 0 h 19873"/>
              <a:gd name="T2" fmla="*/ 19905 w 19905"/>
              <a:gd name="T3" fmla="*/ 11486 h 19873"/>
              <a:gd name="T4" fmla="*/ 0 w 19905"/>
              <a:gd name="T5" fmla="*/ 19873 h 19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38100" cap="rnd">
            <a:solidFill>
              <a:srgbClr val="FFFFFF">
                <a:lumMod val="65000"/>
              </a:srgbClr>
            </a:solidFill>
            <a:prstDash val="sysDot"/>
            <a:round/>
            <a:tailEnd type="triangle" w="med" len="med"/>
          </a:ln>
          <a:effectLst/>
        </p:spPr>
        <p:txBody>
          <a:bodyPr wrap="none" lIns="101540" tIns="50779" rIns="101540" bIns="5077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1" name="MH_Other_11"/>
          <p:cNvSpPr/>
          <p:nvPr>
            <p:custDataLst>
              <p:tags r:id="rId10"/>
            </p:custDataLst>
          </p:nvPr>
        </p:nvSpPr>
        <p:spPr bwMode="auto">
          <a:xfrm rot="21229832">
            <a:off x="4791075" y="2046288"/>
            <a:ext cx="1220788" cy="1119187"/>
          </a:xfrm>
          <a:custGeom>
            <a:avLst/>
            <a:gdLst>
              <a:gd name="G0" fmla="+- 0 0 0"/>
              <a:gd name="G1" fmla="+- 19873 0 0"/>
              <a:gd name="G2" fmla="+- 21600 0 0"/>
              <a:gd name="T0" fmla="*/ 8462 w 19905"/>
              <a:gd name="T1" fmla="*/ 0 h 19873"/>
              <a:gd name="T2" fmla="*/ 19905 w 19905"/>
              <a:gd name="T3" fmla="*/ 11486 h 19873"/>
              <a:gd name="T4" fmla="*/ 0 w 19905"/>
              <a:gd name="T5" fmla="*/ 19873 h 19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905" h="19873" fill="none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</a:path>
              <a:path w="19905" h="19873" stroke="0" extrusionOk="0">
                <a:moveTo>
                  <a:pt x="8462" y="-1"/>
                </a:moveTo>
                <a:cubicBezTo>
                  <a:pt x="13623" y="2197"/>
                  <a:pt x="17727" y="6316"/>
                  <a:pt x="19905" y="11485"/>
                </a:cubicBezTo>
                <a:lnTo>
                  <a:pt x="0" y="19873"/>
                </a:lnTo>
                <a:close/>
              </a:path>
            </a:pathLst>
          </a:custGeom>
          <a:noFill/>
          <a:ln w="38100" cap="rnd">
            <a:solidFill>
              <a:srgbClr val="FFFFFF">
                <a:lumMod val="65000"/>
              </a:srgbClr>
            </a:solidFill>
            <a:prstDash val="sysDot"/>
            <a:round/>
            <a:tailEnd type="triangle" w="med" len="med"/>
          </a:ln>
          <a:effectLst/>
        </p:spPr>
        <p:txBody>
          <a:bodyPr wrap="none" lIns="101540" tIns="50779" rIns="101540" bIns="50779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kern="0" dirty="0">
              <a:solidFill>
                <a:sysClr val="windowText" lastClr="000000"/>
              </a:solidFill>
              <a:cs typeface="+mn-ea"/>
              <a:sym typeface="+mn-lt"/>
            </a:endParaRPr>
          </a:p>
        </p:txBody>
      </p:sp>
      <p:sp>
        <p:nvSpPr>
          <p:cNvPr id="42" name="椭圆 41"/>
          <p:cNvSpPr/>
          <p:nvPr/>
        </p:nvSpPr>
        <p:spPr bwMode="auto">
          <a:xfrm>
            <a:off x="3965208" y="2856421"/>
            <a:ext cx="1589129" cy="1588467"/>
          </a:xfrm>
          <a:prstGeom prst="ellipse">
            <a:avLst/>
          </a:prstGeom>
          <a:gradFill flip="none" rotWithShape="1">
            <a:gsLst>
              <a:gs pos="100000">
                <a:srgbClr val="FFFFFF"/>
              </a:gs>
              <a:gs pos="0">
                <a:srgbClr val="E0E0E0"/>
              </a:gs>
            </a:gsLst>
            <a:lin ang="8100000" scaled="0"/>
            <a:tileRect/>
          </a:gradFill>
          <a:ln w="34925" cap="flat" cmpd="sng" algn="ctr">
            <a:gradFill>
              <a:gsLst>
                <a:gs pos="100000">
                  <a:srgbClr val="FFFFFF">
                    <a:lumMod val="85000"/>
                  </a:srgbClr>
                </a:gs>
                <a:gs pos="0">
                  <a:srgbClr val="FFFFFF"/>
                </a:gs>
              </a:gsLst>
              <a:lin ang="8100000" scaled="0"/>
            </a:gradFill>
            <a:prstDash val="solid"/>
            <a:miter lim="800000"/>
          </a:ln>
          <a:effectLst>
            <a:outerShdw blurRad="203200" dist="1778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67704" rIns="0" bIns="6770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65" b="1" kern="0" dirty="0">
                <a:solidFill>
                  <a:srgbClr val="538C2E"/>
                </a:solidFill>
                <a:latin typeface="Arial"/>
                <a:ea typeface="微软雅黑"/>
                <a:sym typeface="+mn-lt"/>
              </a:rPr>
              <a:t>支出</a:t>
            </a:r>
            <a:endParaRPr lang="en-US" altLang="zh-CN" sz="3065" b="1" kern="0" dirty="0">
              <a:solidFill>
                <a:srgbClr val="538C2E"/>
              </a:solidFill>
              <a:latin typeface="Arial"/>
              <a:ea typeface="微软雅黑"/>
              <a:sym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065" b="1" kern="0" dirty="0">
                <a:solidFill>
                  <a:srgbClr val="538C2E"/>
                </a:solidFill>
                <a:latin typeface="Arial"/>
                <a:ea typeface="微软雅黑"/>
                <a:sym typeface="+mn-lt"/>
              </a:rPr>
              <a:t>成本</a:t>
            </a:r>
          </a:p>
        </p:txBody>
      </p:sp>
      <p:sp>
        <p:nvSpPr>
          <p:cNvPr id="43" name="椭圆 42"/>
          <p:cNvSpPr/>
          <p:nvPr/>
        </p:nvSpPr>
        <p:spPr bwMode="auto">
          <a:xfrm>
            <a:off x="4340225" y="1460500"/>
            <a:ext cx="865188" cy="863600"/>
          </a:xfrm>
          <a:prstGeom prst="ellipse">
            <a:avLst/>
          </a:prstGeom>
          <a:solidFill>
            <a:srgbClr val="538C2E"/>
          </a:solidFill>
          <a:ln w="12700" cap="flat" cmpd="sng" algn="ctr">
            <a:noFill/>
            <a:prstDash val="solid"/>
            <a:miter lim="800000"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67704" rIns="0" bIns="6770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Impact" panose="020B0806030902050204" pitchFamily="34" charset="0"/>
                <a:ea typeface="微软雅黑"/>
                <a:cs typeface="+mn-ea"/>
                <a:sym typeface="+mn-lt"/>
              </a:rPr>
              <a:t>30</a:t>
            </a:r>
            <a:r>
              <a:rPr lang="en-US" altLang="zh-CN" sz="2135" kern="0" dirty="0">
                <a:solidFill>
                  <a:srgbClr val="FFFFFF"/>
                </a:solidFill>
                <a:latin typeface="Impact" panose="020B0806030902050204" pitchFamily="34" charset="0"/>
                <a:ea typeface="微软雅黑"/>
                <a:cs typeface="+mn-ea"/>
                <a:sym typeface="+mn-lt"/>
              </a:rPr>
              <a:t>%</a:t>
            </a:r>
            <a:endParaRPr lang="zh-CN" altLang="en-US" sz="2135" kern="0" dirty="0">
              <a:solidFill>
                <a:srgbClr val="FFFFFF"/>
              </a:solidFill>
              <a:latin typeface="Impact" panose="020B0806030902050204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44" name="椭圆 43"/>
          <p:cNvSpPr/>
          <p:nvPr/>
        </p:nvSpPr>
        <p:spPr bwMode="auto">
          <a:xfrm>
            <a:off x="2620963" y="2779713"/>
            <a:ext cx="865187" cy="863600"/>
          </a:xfrm>
          <a:prstGeom prst="ellipse">
            <a:avLst/>
          </a:prstGeom>
          <a:solidFill>
            <a:srgbClr val="6D9E38"/>
          </a:solidFill>
          <a:ln w="12700" cap="flat" cmpd="sng" algn="ctr">
            <a:noFill/>
            <a:prstDash val="solid"/>
            <a:miter lim="800000"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67704" rIns="0" bIns="6770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Impact" panose="020B0806030902050204" pitchFamily="34" charset="0"/>
                <a:ea typeface="微软雅黑"/>
                <a:cs typeface="+mn-ea"/>
                <a:sym typeface="+mn-lt"/>
              </a:rPr>
              <a:t>10</a:t>
            </a:r>
            <a:r>
              <a:rPr lang="en-US" altLang="zh-CN" sz="2135" kern="0" dirty="0">
                <a:solidFill>
                  <a:srgbClr val="FFFFFF"/>
                </a:solidFill>
                <a:latin typeface="Impact" panose="020B0806030902050204" pitchFamily="34" charset="0"/>
                <a:ea typeface="微软雅黑"/>
                <a:cs typeface="+mn-ea"/>
                <a:sym typeface="+mn-lt"/>
              </a:rPr>
              <a:t>%</a:t>
            </a:r>
            <a:endParaRPr lang="zh-CN" altLang="en-US" sz="2135" kern="0" dirty="0">
              <a:solidFill>
                <a:srgbClr val="FFFFFF"/>
              </a:solidFill>
              <a:latin typeface="Impact" panose="020B0806030902050204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45" name="椭圆 44"/>
          <p:cNvSpPr/>
          <p:nvPr/>
        </p:nvSpPr>
        <p:spPr bwMode="auto">
          <a:xfrm>
            <a:off x="3284538" y="4546600"/>
            <a:ext cx="863600" cy="863600"/>
          </a:xfrm>
          <a:prstGeom prst="ellipse">
            <a:avLst/>
          </a:prstGeom>
          <a:solidFill>
            <a:srgbClr val="538C2E"/>
          </a:solidFill>
          <a:ln w="12700" cap="flat" cmpd="sng" algn="ctr">
            <a:noFill/>
            <a:prstDash val="solid"/>
            <a:miter lim="800000"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67704" rIns="0" bIns="6770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Impact" panose="020B0806030902050204" pitchFamily="34" charset="0"/>
                <a:ea typeface="微软雅黑"/>
                <a:cs typeface="+mn-ea"/>
                <a:sym typeface="+mn-lt"/>
              </a:rPr>
              <a:t>20</a:t>
            </a:r>
            <a:r>
              <a:rPr lang="en-US" altLang="zh-CN" sz="2135" kern="0" dirty="0">
                <a:solidFill>
                  <a:srgbClr val="FFFFFF"/>
                </a:solidFill>
                <a:latin typeface="Impact" panose="020B0806030902050204" pitchFamily="34" charset="0"/>
                <a:ea typeface="微软雅黑"/>
                <a:cs typeface="+mn-ea"/>
                <a:sym typeface="+mn-lt"/>
              </a:rPr>
              <a:t>%</a:t>
            </a:r>
            <a:endParaRPr lang="zh-CN" altLang="en-US" sz="2135" kern="0" dirty="0">
              <a:solidFill>
                <a:srgbClr val="FFFFFF"/>
              </a:solidFill>
              <a:latin typeface="Impact" panose="020B0806030902050204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5243513" y="4546600"/>
            <a:ext cx="865187" cy="863600"/>
          </a:xfrm>
          <a:prstGeom prst="ellipse">
            <a:avLst/>
          </a:prstGeom>
          <a:solidFill>
            <a:srgbClr val="538C2E"/>
          </a:solidFill>
          <a:ln w="12700" cap="flat" cmpd="sng" algn="ctr">
            <a:noFill/>
            <a:prstDash val="solid"/>
            <a:miter lim="800000"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67704" rIns="0" bIns="6770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Impact" panose="020B0806030902050204" pitchFamily="34" charset="0"/>
                <a:ea typeface="微软雅黑"/>
                <a:cs typeface="+mn-ea"/>
                <a:sym typeface="+mn-lt"/>
              </a:rPr>
              <a:t>30</a:t>
            </a:r>
            <a:r>
              <a:rPr lang="en-US" altLang="zh-CN" sz="2135" kern="0" dirty="0">
                <a:solidFill>
                  <a:srgbClr val="FFFFFF"/>
                </a:solidFill>
                <a:latin typeface="Impact" panose="020B0806030902050204" pitchFamily="34" charset="0"/>
                <a:ea typeface="微软雅黑"/>
                <a:cs typeface="+mn-ea"/>
                <a:sym typeface="+mn-lt"/>
              </a:rPr>
              <a:t>%</a:t>
            </a:r>
            <a:endParaRPr lang="zh-CN" altLang="en-US" sz="2135" kern="0" dirty="0">
              <a:solidFill>
                <a:srgbClr val="FFFFFF"/>
              </a:solidFill>
              <a:latin typeface="Impact" panose="020B0806030902050204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47" name="椭圆 46"/>
          <p:cNvSpPr/>
          <p:nvPr/>
        </p:nvSpPr>
        <p:spPr bwMode="auto">
          <a:xfrm>
            <a:off x="5815013" y="2779713"/>
            <a:ext cx="863600" cy="863600"/>
          </a:xfrm>
          <a:prstGeom prst="ellipse">
            <a:avLst/>
          </a:prstGeom>
          <a:solidFill>
            <a:srgbClr val="6D9E38"/>
          </a:solidFill>
          <a:ln w="12700" cap="flat" cmpd="sng" algn="ctr">
            <a:noFill/>
            <a:prstDash val="solid"/>
            <a:miter lim="800000"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txBody>
          <a:bodyPr wrap="none" lIns="0" tIns="67704" rIns="0" bIns="67704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kern="0" dirty="0">
                <a:solidFill>
                  <a:srgbClr val="FFFFFF"/>
                </a:solidFill>
                <a:latin typeface="Impact" panose="020B0806030902050204" pitchFamily="34" charset="0"/>
                <a:ea typeface="微软雅黑"/>
                <a:cs typeface="+mn-ea"/>
                <a:sym typeface="+mn-lt"/>
              </a:rPr>
              <a:t>10</a:t>
            </a:r>
            <a:r>
              <a:rPr lang="en-US" altLang="zh-CN" sz="2135" kern="0" dirty="0">
                <a:solidFill>
                  <a:srgbClr val="FFFFFF"/>
                </a:solidFill>
                <a:latin typeface="Impact" panose="020B0806030902050204" pitchFamily="34" charset="0"/>
                <a:ea typeface="微软雅黑"/>
                <a:cs typeface="+mn-ea"/>
                <a:sym typeface="+mn-lt"/>
              </a:rPr>
              <a:t>%</a:t>
            </a:r>
            <a:endParaRPr lang="zh-CN" altLang="en-US" sz="2135" kern="0" dirty="0">
              <a:solidFill>
                <a:srgbClr val="FFFFFF"/>
              </a:solidFill>
              <a:latin typeface="Impact" panose="020B0806030902050204" pitchFamily="34" charset="0"/>
              <a:ea typeface="微软雅黑"/>
              <a:cs typeface="+mn-ea"/>
              <a:sym typeface="+mn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06850" y="981075"/>
            <a:ext cx="1535113" cy="444500"/>
          </a:xfrm>
          <a:prstGeom prst="rect">
            <a:avLst/>
          </a:prstGeom>
          <a:noFill/>
        </p:spPr>
        <p:txBody>
          <a:bodyPr lIns="135412" tIns="67704" rIns="135412" bIns="67704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管理成本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32588" y="2968625"/>
            <a:ext cx="1536700" cy="444500"/>
          </a:xfrm>
          <a:prstGeom prst="rect">
            <a:avLst/>
          </a:prstGeom>
          <a:noFill/>
        </p:spPr>
        <p:txBody>
          <a:bodyPr lIns="135412" tIns="67704" rIns="135412" bIns="6770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其他成本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56325" y="4740275"/>
            <a:ext cx="1536700" cy="444500"/>
          </a:xfrm>
          <a:prstGeom prst="rect">
            <a:avLst/>
          </a:prstGeom>
          <a:noFill/>
        </p:spPr>
        <p:txBody>
          <a:bodyPr lIns="135412" tIns="67704" rIns="135412" bIns="67704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人员成本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595438" y="4740275"/>
            <a:ext cx="1536700" cy="444500"/>
          </a:xfrm>
          <a:prstGeom prst="rect">
            <a:avLst/>
          </a:prstGeom>
          <a:noFill/>
        </p:spPr>
        <p:txBody>
          <a:bodyPr lIns="135412" tIns="67704" rIns="135412" bIns="67704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营销成本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16013" y="2968625"/>
            <a:ext cx="1535112" cy="444500"/>
          </a:xfrm>
          <a:prstGeom prst="rect">
            <a:avLst/>
          </a:prstGeom>
          <a:noFill/>
        </p:spPr>
        <p:txBody>
          <a:bodyPr lIns="135412" tIns="67704" rIns="135412" bIns="67704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FFFFFF">
                    <a:lumMod val="50000"/>
                  </a:srgbClr>
                </a:solidFill>
                <a:cs typeface="+mn-ea"/>
                <a:sym typeface="+mn-lt"/>
              </a:rPr>
              <a:t>办公成本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750"/>
                            </p:stCondLst>
                            <p:childTnLst>
                              <p:par>
                                <p:cTn id="41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250"/>
                            </p:stCondLst>
                            <p:childTnLst>
                              <p:par>
                                <p:cTn id="46" presetID="23" presetClass="entr" presetSubtype="28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28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28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组合 34"/>
          <p:cNvGrpSpPr>
            <a:grpSpLocks/>
          </p:cNvGrpSpPr>
          <p:nvPr/>
        </p:nvGrpSpPr>
        <p:grpSpPr bwMode="auto">
          <a:xfrm>
            <a:off x="2617788" y="1709738"/>
            <a:ext cx="4041775" cy="3208337"/>
            <a:chOff x="2411760" y="1709015"/>
            <a:chExt cx="4042308" cy="3208512"/>
          </a:xfrm>
        </p:grpSpPr>
        <p:sp>
          <p:nvSpPr>
            <p:cNvPr id="23" name="圆角矩形 22"/>
            <p:cNvSpPr/>
            <p:nvPr/>
          </p:nvSpPr>
          <p:spPr>
            <a:xfrm>
              <a:off x="2823393" y="1916832"/>
              <a:ext cx="3264363" cy="2792383"/>
            </a:xfrm>
            <a:prstGeom prst="roundRect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63500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412" tIns="67704" rIns="135412" bIns="67704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2600697" y="2064634"/>
              <a:ext cx="355647" cy="355619"/>
            </a:xfrm>
            <a:prstGeom prst="ellipse">
              <a:avLst/>
            </a:prstGeom>
            <a:solidFill>
              <a:srgbClr val="6D9E38"/>
            </a:solidFill>
            <a:ln w="15875" cap="flat" cmpd="sng" algn="ctr">
              <a:noFill/>
              <a:prstDash val="solid"/>
              <a:miter lim="800000"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412" tIns="67704" rIns="135412" bIns="67704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25" name="椭圆 24"/>
            <p:cNvSpPr/>
            <p:nvPr/>
          </p:nvSpPr>
          <p:spPr bwMode="auto">
            <a:xfrm>
              <a:off x="3433972" y="1709015"/>
              <a:ext cx="355621" cy="355699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1587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412" tIns="67704" rIns="135412" bIns="67704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5909945" y="4073300"/>
              <a:ext cx="355621" cy="355699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1587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412" tIns="67704" rIns="135412" bIns="67704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3151633" y="1907463"/>
              <a:ext cx="187350" cy="188923"/>
            </a:xfrm>
            <a:prstGeom prst="ellipse">
              <a:avLst/>
            </a:prstGeom>
            <a:gradFill>
              <a:gsLst>
                <a:gs pos="100000">
                  <a:srgbClr val="538C2E"/>
                </a:gs>
                <a:gs pos="0">
                  <a:srgbClr val="538C2E">
                    <a:lumMod val="7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412" tIns="67704" rIns="135412" bIns="67704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538C2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  <p:sp>
          <p:nvSpPr>
            <p:cNvPr id="28" name="椭圆 27"/>
            <p:cNvSpPr/>
            <p:nvPr/>
          </p:nvSpPr>
          <p:spPr bwMode="auto">
            <a:xfrm>
              <a:off x="4029635" y="1804270"/>
              <a:ext cx="188938" cy="187335"/>
            </a:xfrm>
            <a:prstGeom prst="ellipse">
              <a:avLst/>
            </a:prstGeom>
            <a:gradFill flip="none" rotWithShape="1">
              <a:gsLst>
                <a:gs pos="100000">
                  <a:srgbClr val="538C2E"/>
                </a:gs>
                <a:gs pos="0">
                  <a:srgbClr val="538C2E">
                    <a:lumMod val="75000"/>
                  </a:srgbClr>
                </a:gs>
              </a:gsLst>
              <a:lin ang="8100000" scaled="0"/>
              <a:tileRect/>
            </a:gradFill>
            <a:ln w="15875" cap="flat" cmpd="sng" algn="ctr">
              <a:noFill/>
              <a:prstDash val="solid"/>
              <a:miter lim="800000"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412" tIns="67704" rIns="135412" bIns="67704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29" name="椭圆 28"/>
            <p:cNvSpPr/>
            <p:nvPr/>
          </p:nvSpPr>
          <p:spPr bwMode="auto">
            <a:xfrm>
              <a:off x="5073049" y="4588408"/>
              <a:ext cx="188501" cy="188543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1587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412" tIns="67704" rIns="135412" bIns="67704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30" name="椭圆 29"/>
            <p:cNvSpPr/>
            <p:nvPr/>
          </p:nvSpPr>
          <p:spPr bwMode="auto">
            <a:xfrm>
              <a:off x="5731660" y="4561908"/>
              <a:ext cx="355647" cy="355619"/>
            </a:xfrm>
            <a:prstGeom prst="ellipse">
              <a:avLst/>
            </a:prstGeom>
            <a:solidFill>
              <a:srgbClr val="6D9E38"/>
            </a:solidFill>
            <a:ln w="15875" cap="flat" cmpd="sng" algn="ctr">
              <a:noFill/>
              <a:prstDash val="solid"/>
              <a:miter lim="800000"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412" tIns="67704" rIns="135412" bIns="67704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31" name="椭圆 30"/>
            <p:cNvSpPr/>
            <p:nvPr/>
          </p:nvSpPr>
          <p:spPr bwMode="auto">
            <a:xfrm>
              <a:off x="2411760" y="1793157"/>
              <a:ext cx="188937" cy="187335"/>
            </a:xfrm>
            <a:prstGeom prst="ellipse">
              <a:avLst/>
            </a:prstGeom>
            <a:gradFill flip="none" rotWithShape="1">
              <a:gsLst>
                <a:gs pos="100000">
                  <a:srgbClr val="538C2E"/>
                </a:gs>
                <a:gs pos="0">
                  <a:srgbClr val="538C2E">
                    <a:lumMod val="75000"/>
                  </a:srgbClr>
                </a:gs>
              </a:gsLst>
              <a:lin ang="8100000" scaled="0"/>
              <a:tileRect/>
            </a:gradFill>
            <a:ln w="15875" cap="flat" cmpd="sng" algn="ctr">
              <a:noFill/>
              <a:prstDash val="solid"/>
              <a:miter lim="800000"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412" tIns="67704" rIns="135412" bIns="67704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33" name="椭圆 32"/>
            <p:cNvSpPr/>
            <p:nvPr/>
          </p:nvSpPr>
          <p:spPr bwMode="auto">
            <a:xfrm>
              <a:off x="5264873" y="4399974"/>
              <a:ext cx="187350" cy="188923"/>
            </a:xfrm>
            <a:prstGeom prst="ellipse">
              <a:avLst/>
            </a:prstGeom>
            <a:gradFill flip="none" rotWithShape="1">
              <a:gsLst>
                <a:gs pos="100000">
                  <a:srgbClr val="538C2E"/>
                </a:gs>
                <a:gs pos="0">
                  <a:srgbClr val="538C2E">
                    <a:lumMod val="75000"/>
                  </a:srgbClr>
                </a:gs>
              </a:gsLst>
              <a:lin ang="8100000" scaled="0"/>
              <a:tileRect/>
            </a:gradFill>
            <a:ln w="15875" cap="flat" cmpd="sng" algn="ctr">
              <a:noFill/>
              <a:prstDash val="solid"/>
              <a:miter lim="800000"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412" tIns="67704" rIns="135412" bIns="67704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6265130" y="4520630"/>
              <a:ext cx="188938" cy="188923"/>
            </a:xfrm>
            <a:prstGeom prst="ellipse">
              <a:avLst/>
            </a:prstGeom>
            <a:gradFill>
              <a:gsLst>
                <a:gs pos="100000">
                  <a:srgbClr val="538C2E"/>
                </a:gs>
                <a:gs pos="0">
                  <a:srgbClr val="538C2E">
                    <a:lumMod val="75000"/>
                  </a:srgbClr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279400" dist="1905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412" tIns="67704" rIns="135412" bIns="67704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538C2E"/>
                </a:solidFill>
                <a:latin typeface="Arial"/>
                <a:ea typeface="微软雅黑"/>
                <a:cs typeface="+mn-ea"/>
                <a:sym typeface="+mn-lt"/>
              </a:endParaRPr>
            </a:p>
          </p:txBody>
        </p:sp>
      </p:grpSp>
      <p:sp>
        <p:nvSpPr>
          <p:cNvPr id="15363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5364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5365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5366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5367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5368" name="矩形 13"/>
          <p:cNvSpPr>
            <a:spLocks noChangeArrowheads="1"/>
          </p:cNvSpPr>
          <p:nvPr/>
        </p:nvSpPr>
        <p:spPr bwMode="auto">
          <a:xfrm>
            <a:off x="3995738" y="31416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5"/>
          <p:cNvSpPr>
            <a:spLocks noChangeArrowheads="1"/>
          </p:cNvSpPr>
          <p:nvPr/>
        </p:nvSpPr>
        <p:spPr bwMode="gray">
          <a:xfrm>
            <a:off x="2674938" y="1978025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538C2E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b="1"/>
          </a:p>
        </p:txBody>
      </p:sp>
      <p:sp>
        <p:nvSpPr>
          <p:cNvPr id="3075" name="Oval 7"/>
          <p:cNvSpPr>
            <a:spLocks noChangeArrowheads="1"/>
          </p:cNvSpPr>
          <p:nvPr/>
        </p:nvSpPr>
        <p:spPr bwMode="gray">
          <a:xfrm>
            <a:off x="2357438" y="2066925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Oval 8"/>
          <p:cNvSpPr>
            <a:spLocks noChangeArrowheads="1"/>
          </p:cNvSpPr>
          <p:nvPr/>
        </p:nvSpPr>
        <p:spPr bwMode="gray">
          <a:xfrm>
            <a:off x="2379663" y="2089150"/>
            <a:ext cx="336550" cy="33655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gray">
          <a:xfrm>
            <a:off x="2398713" y="2108200"/>
            <a:ext cx="298450" cy="2984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78" name="Oval 10"/>
          <p:cNvSpPr>
            <a:spLocks noChangeArrowheads="1"/>
          </p:cNvSpPr>
          <p:nvPr/>
        </p:nvSpPr>
        <p:spPr bwMode="gray">
          <a:xfrm>
            <a:off x="2398713" y="2108200"/>
            <a:ext cx="298450" cy="298450"/>
          </a:xfrm>
          <a:prstGeom prst="ellipse">
            <a:avLst/>
          </a:prstGeom>
          <a:solidFill>
            <a:srgbClr val="538C2E"/>
          </a:soli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79" name="AutoShape 5"/>
          <p:cNvSpPr>
            <a:spLocks noChangeArrowheads="1"/>
          </p:cNvSpPr>
          <p:nvPr/>
        </p:nvSpPr>
        <p:spPr bwMode="gray">
          <a:xfrm>
            <a:off x="2689225" y="2624138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538C2E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b="1"/>
          </a:p>
        </p:txBody>
      </p:sp>
      <p:sp>
        <p:nvSpPr>
          <p:cNvPr id="3080" name="Oval 7"/>
          <p:cNvSpPr>
            <a:spLocks noChangeArrowheads="1"/>
          </p:cNvSpPr>
          <p:nvPr/>
        </p:nvSpPr>
        <p:spPr bwMode="gray">
          <a:xfrm>
            <a:off x="2371725" y="2713038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Oval 8"/>
          <p:cNvSpPr>
            <a:spLocks noChangeArrowheads="1"/>
          </p:cNvSpPr>
          <p:nvPr/>
        </p:nvSpPr>
        <p:spPr bwMode="gray">
          <a:xfrm>
            <a:off x="2393950" y="2735263"/>
            <a:ext cx="336550" cy="33655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9"/>
          <p:cNvSpPr>
            <a:spLocks noChangeArrowheads="1"/>
          </p:cNvSpPr>
          <p:nvPr/>
        </p:nvSpPr>
        <p:spPr bwMode="gray">
          <a:xfrm>
            <a:off x="2413000" y="2754313"/>
            <a:ext cx="298450" cy="2984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83" name="Oval 10"/>
          <p:cNvSpPr>
            <a:spLocks noChangeArrowheads="1"/>
          </p:cNvSpPr>
          <p:nvPr/>
        </p:nvSpPr>
        <p:spPr bwMode="gray">
          <a:xfrm>
            <a:off x="2413000" y="2754313"/>
            <a:ext cx="298450" cy="298450"/>
          </a:xfrm>
          <a:prstGeom prst="ellipse">
            <a:avLst/>
          </a:prstGeom>
          <a:solidFill>
            <a:srgbClr val="538C2E"/>
          </a:soli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84" name="AutoShape 5"/>
          <p:cNvSpPr>
            <a:spLocks noChangeArrowheads="1"/>
          </p:cNvSpPr>
          <p:nvPr/>
        </p:nvSpPr>
        <p:spPr bwMode="gray">
          <a:xfrm>
            <a:off x="2674938" y="3275013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538C2E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b="1"/>
          </a:p>
        </p:txBody>
      </p:sp>
      <p:sp>
        <p:nvSpPr>
          <p:cNvPr id="3085" name="Oval 7"/>
          <p:cNvSpPr>
            <a:spLocks noChangeArrowheads="1"/>
          </p:cNvSpPr>
          <p:nvPr/>
        </p:nvSpPr>
        <p:spPr bwMode="gray">
          <a:xfrm>
            <a:off x="2357438" y="3363913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Oval 8"/>
          <p:cNvSpPr>
            <a:spLocks noChangeArrowheads="1"/>
          </p:cNvSpPr>
          <p:nvPr/>
        </p:nvSpPr>
        <p:spPr bwMode="gray">
          <a:xfrm>
            <a:off x="2379663" y="3386138"/>
            <a:ext cx="336550" cy="33655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9"/>
          <p:cNvSpPr>
            <a:spLocks noChangeArrowheads="1"/>
          </p:cNvSpPr>
          <p:nvPr/>
        </p:nvSpPr>
        <p:spPr bwMode="gray">
          <a:xfrm>
            <a:off x="2398713" y="3405188"/>
            <a:ext cx="298450" cy="2984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88" name="Oval 10"/>
          <p:cNvSpPr>
            <a:spLocks noChangeArrowheads="1"/>
          </p:cNvSpPr>
          <p:nvPr/>
        </p:nvSpPr>
        <p:spPr bwMode="gray">
          <a:xfrm>
            <a:off x="2398713" y="3405188"/>
            <a:ext cx="298450" cy="298450"/>
          </a:xfrm>
          <a:prstGeom prst="ellipse">
            <a:avLst/>
          </a:prstGeom>
          <a:solidFill>
            <a:srgbClr val="538C2E"/>
          </a:soli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89" name="AutoShape 5"/>
          <p:cNvSpPr>
            <a:spLocks noChangeArrowheads="1"/>
          </p:cNvSpPr>
          <p:nvPr/>
        </p:nvSpPr>
        <p:spPr bwMode="gray">
          <a:xfrm>
            <a:off x="2689225" y="3921125"/>
            <a:ext cx="4419600" cy="508000"/>
          </a:xfrm>
          <a:prstGeom prst="roundRect">
            <a:avLst>
              <a:gd name="adj" fmla="val 50000"/>
            </a:avLst>
          </a:prstGeom>
          <a:solidFill>
            <a:srgbClr val="538C2E"/>
          </a:solidFill>
          <a:ln w="28575" algn="ctr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altLang="zh-CN" b="1"/>
          </a:p>
        </p:txBody>
      </p:sp>
      <p:sp>
        <p:nvSpPr>
          <p:cNvPr id="3090" name="Oval 7"/>
          <p:cNvSpPr>
            <a:spLocks noChangeArrowheads="1"/>
          </p:cNvSpPr>
          <p:nvPr/>
        </p:nvSpPr>
        <p:spPr bwMode="gray">
          <a:xfrm>
            <a:off x="2371725" y="4010025"/>
            <a:ext cx="381000" cy="381000"/>
          </a:xfrm>
          <a:prstGeom prst="ellipse">
            <a:avLst/>
          </a:prstGeom>
          <a:gradFill rotWithShape="1">
            <a:gsLst>
              <a:gs pos="0">
                <a:srgbClr val="767676"/>
              </a:gs>
              <a:gs pos="50000">
                <a:srgbClr val="FFFFFF"/>
              </a:gs>
              <a:gs pos="100000">
                <a:srgbClr val="767676"/>
              </a:gs>
            </a:gsLst>
            <a:lin ang="5400000" scaled="1"/>
          </a:gradFill>
          <a:ln w="57150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1" name="Oval 8"/>
          <p:cNvSpPr>
            <a:spLocks noChangeArrowheads="1"/>
          </p:cNvSpPr>
          <p:nvPr/>
        </p:nvSpPr>
        <p:spPr bwMode="gray">
          <a:xfrm>
            <a:off x="2393950" y="4032250"/>
            <a:ext cx="336550" cy="336550"/>
          </a:xfrm>
          <a:prstGeom prst="ellipse">
            <a:avLst/>
          </a:prstGeom>
          <a:gradFill rotWithShape="1">
            <a:gsLst>
              <a:gs pos="0">
                <a:srgbClr val="A2A2A2"/>
              </a:gs>
              <a:gs pos="50000">
                <a:srgbClr val="FFFFFF"/>
              </a:gs>
              <a:gs pos="100000">
                <a:srgbClr val="A2A2A2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Oval 9"/>
          <p:cNvSpPr>
            <a:spLocks noChangeArrowheads="1"/>
          </p:cNvSpPr>
          <p:nvPr/>
        </p:nvSpPr>
        <p:spPr bwMode="gray">
          <a:xfrm>
            <a:off x="2413000" y="4051300"/>
            <a:ext cx="298450" cy="298450"/>
          </a:xfrm>
          <a:prstGeom prst="ellipse">
            <a:avLst/>
          </a:prstGeom>
          <a:gradFill rotWithShape="1">
            <a:gsLst>
              <a:gs pos="0">
                <a:schemeClr val="hlink">
                  <a:gamma/>
                  <a:tint val="0"/>
                  <a:invGamma/>
                </a:schemeClr>
              </a:gs>
              <a:gs pos="5000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2700000" scaled="1"/>
          </a:gradFill>
          <a:ln w="381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93" name="Oval 10"/>
          <p:cNvSpPr>
            <a:spLocks noChangeArrowheads="1"/>
          </p:cNvSpPr>
          <p:nvPr/>
        </p:nvSpPr>
        <p:spPr bwMode="gray">
          <a:xfrm>
            <a:off x="2413000" y="4051300"/>
            <a:ext cx="298450" cy="298450"/>
          </a:xfrm>
          <a:prstGeom prst="ellipse">
            <a:avLst/>
          </a:prstGeom>
          <a:solidFill>
            <a:srgbClr val="538C2E"/>
          </a:solidFill>
          <a:ln w="38100" algn="ctr">
            <a:noFill/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094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95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96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97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98" name="TextBox 12"/>
          <p:cNvSpPr txBox="1">
            <a:spLocks noChangeArrowheads="1"/>
          </p:cNvSpPr>
          <p:nvPr/>
        </p:nvSpPr>
        <p:spPr bwMode="auto">
          <a:xfrm>
            <a:off x="500063" y="500063"/>
            <a:ext cx="10001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3099" name="矩形 20"/>
          <p:cNvSpPr>
            <a:spLocks noChangeArrowheads="1"/>
          </p:cNvSpPr>
          <p:nvPr/>
        </p:nvSpPr>
        <p:spPr bwMode="auto">
          <a:xfrm>
            <a:off x="4002088" y="27146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100" name="矩形 21"/>
          <p:cNvSpPr>
            <a:spLocks noChangeArrowheads="1"/>
          </p:cNvSpPr>
          <p:nvPr/>
        </p:nvSpPr>
        <p:spPr bwMode="auto">
          <a:xfrm>
            <a:off x="4002088" y="40005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101" name="矩形 22"/>
          <p:cNvSpPr>
            <a:spLocks noChangeArrowheads="1"/>
          </p:cNvSpPr>
          <p:nvPr/>
        </p:nvSpPr>
        <p:spPr bwMode="auto">
          <a:xfrm>
            <a:off x="4000500" y="200025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sp>
        <p:nvSpPr>
          <p:cNvPr id="3102" name="矩形 21"/>
          <p:cNvSpPr>
            <a:spLocks noChangeArrowheads="1"/>
          </p:cNvSpPr>
          <p:nvPr/>
        </p:nvSpPr>
        <p:spPr bwMode="auto">
          <a:xfrm>
            <a:off x="4000500" y="33575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13"/>
          <p:cNvGrpSpPr>
            <a:grpSpLocks/>
          </p:cNvGrpSpPr>
          <p:nvPr/>
        </p:nvGrpSpPr>
        <p:grpSpPr bwMode="auto">
          <a:xfrm>
            <a:off x="971550" y="2327275"/>
            <a:ext cx="7345363" cy="2325688"/>
            <a:chOff x="1096988" y="1916832"/>
            <a:chExt cx="8433800" cy="2671414"/>
          </a:xfrm>
        </p:grpSpPr>
        <p:sp>
          <p:nvSpPr>
            <p:cNvPr id="11" name="Text Placeholder 3"/>
            <p:cNvSpPr/>
            <p:nvPr/>
          </p:nvSpPr>
          <p:spPr>
            <a:xfrm>
              <a:off x="1096988" y="1916832"/>
              <a:ext cx="2660305" cy="2660302"/>
            </a:xfrm>
            <a:prstGeom prst="ellipse">
              <a:avLst/>
            </a:prstGeom>
            <a:blipFill dpi="0" rotWithShape="1">
              <a:blip r:embed="rId2" cstate="email">
                <a:extLst>
                  <a:ext uri="{28A0092B-C50C-407E-A947-70E740481C1C}"/>
                </a:extLst>
              </a:blip>
              <a:srcRect/>
              <a:tile tx="0" ty="0" sx="80000" sy="80000" flip="none" algn="ctr"/>
            </a:blipFill>
            <a:ln w="9525">
              <a:noFill/>
            </a:ln>
          </p:spPr>
          <p:txBody>
            <a:bodyPr/>
            <a:lstStyle/>
            <a:p>
              <a:pPr marL="228600" indent="-228600">
                <a:defRPr/>
              </a:pPr>
              <a:endParaRPr lang="zh-CN" altLang="zh-CN" sz="2100" dirty="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12" name="Text Placeholder 4"/>
            <p:cNvSpPr/>
            <p:nvPr/>
          </p:nvSpPr>
          <p:spPr>
            <a:xfrm>
              <a:off x="3974598" y="1927944"/>
              <a:ext cx="2662239" cy="2660302"/>
            </a:xfrm>
            <a:prstGeom prst="ellipse">
              <a:avLst/>
            </a:prstGeom>
            <a:blipFill dpi="0" rotWithShape="1">
              <a:blip r:embed="rId3" cstate="email">
                <a:extLst>
                  <a:ext uri="{28A0092B-C50C-407E-A947-70E740481C1C}"/>
                </a:extLst>
              </a:blip>
              <a:srcRect/>
              <a:tile tx="0" ty="0" sx="30000" sy="30000" flip="none" algn="ctr"/>
            </a:blipFill>
            <a:ln w="9525">
              <a:noFill/>
            </a:ln>
          </p:spPr>
          <p:txBody>
            <a:bodyPr/>
            <a:lstStyle/>
            <a:p>
              <a:pPr marL="228600" indent="-228600">
                <a:defRPr/>
              </a:pPr>
              <a:endParaRPr lang="zh-CN" altLang="zh-CN" sz="2100" dirty="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  <p:sp>
          <p:nvSpPr>
            <p:cNvPr id="13" name="Text Placeholder 5"/>
            <p:cNvSpPr/>
            <p:nvPr/>
          </p:nvSpPr>
          <p:spPr>
            <a:xfrm>
              <a:off x="6868549" y="1927944"/>
              <a:ext cx="2662239" cy="2660302"/>
            </a:xfrm>
            <a:prstGeom prst="ellipse">
              <a:avLst/>
            </a:prstGeom>
            <a:blipFill dpi="0" rotWithShape="1">
              <a:blip r:embed="rId4" cstate="email">
                <a:extLst>
                  <a:ext uri="{28A0092B-C50C-407E-A947-70E740481C1C}"/>
                </a:extLst>
              </a:blip>
              <a:srcRect/>
              <a:tile tx="0" ty="0" sx="85000" sy="85000" flip="none" algn="ctr"/>
            </a:blipFill>
            <a:ln w="9525">
              <a:noFill/>
            </a:ln>
          </p:spPr>
          <p:txBody>
            <a:bodyPr/>
            <a:lstStyle/>
            <a:p>
              <a:pPr marL="228600" indent="-228600">
                <a:defRPr/>
              </a:pPr>
              <a:endParaRPr lang="zh-CN" altLang="zh-CN" sz="2100" dirty="0">
                <a:latin typeface="微软雅黑" pitchFamily="34" charset="-122"/>
                <a:ea typeface="微软雅黑" pitchFamily="34" charset="-122"/>
                <a:sym typeface="Calibri" pitchFamily="34" charset="0"/>
              </a:endParaRPr>
            </a:p>
          </p:txBody>
        </p:sp>
      </p:grpSp>
      <p:sp>
        <p:nvSpPr>
          <p:cNvPr id="409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4103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5" name="椭圆 14"/>
          <p:cNvSpPr/>
          <p:nvPr/>
        </p:nvSpPr>
        <p:spPr>
          <a:xfrm>
            <a:off x="3457575" y="2314575"/>
            <a:ext cx="2338388" cy="2338388"/>
          </a:xfrm>
          <a:prstGeom prst="ellipse">
            <a:avLst/>
          </a:prstGeom>
          <a:solidFill>
            <a:srgbClr val="538C2E">
              <a:alpha val="8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6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5127" name="组合 106"/>
          <p:cNvGrpSpPr>
            <a:grpSpLocks/>
          </p:cNvGrpSpPr>
          <p:nvPr/>
        </p:nvGrpSpPr>
        <p:grpSpPr bwMode="auto">
          <a:xfrm>
            <a:off x="469900" y="1624013"/>
            <a:ext cx="8423275" cy="3025775"/>
            <a:chOff x="0" y="1028791"/>
            <a:chExt cx="11708112" cy="4205894"/>
          </a:xfrm>
        </p:grpSpPr>
        <p:sp>
          <p:nvSpPr>
            <p:cNvPr id="68" name="Freeform 7"/>
            <p:cNvSpPr/>
            <p:nvPr/>
          </p:nvSpPr>
          <p:spPr>
            <a:xfrm>
              <a:off x="0" y="2558006"/>
              <a:ext cx="8051810" cy="1632928"/>
            </a:xfrm>
            <a:custGeom>
              <a:avLst/>
              <a:gdLst>
                <a:gd name="connsiteX0" fmla="*/ 0 w 6781800"/>
                <a:gd name="connsiteY0" fmla="*/ 299838 h 1215160"/>
                <a:gd name="connsiteX1" fmla="*/ 2705100 w 6781800"/>
                <a:gd name="connsiteY1" fmla="*/ 52188 h 1215160"/>
                <a:gd name="connsiteX2" fmla="*/ 5619750 w 6781800"/>
                <a:gd name="connsiteY2" fmla="*/ 1195188 h 1215160"/>
                <a:gd name="connsiteX3" fmla="*/ 6781800 w 6781800"/>
                <a:gd name="connsiteY3" fmla="*/ 757038 h 1215160"/>
                <a:gd name="connsiteX0-1" fmla="*/ 0 w 6038850"/>
                <a:gd name="connsiteY0-2" fmla="*/ 299838 h 1304686"/>
                <a:gd name="connsiteX1-3" fmla="*/ 2705100 w 6038850"/>
                <a:gd name="connsiteY1-4" fmla="*/ 52188 h 1304686"/>
                <a:gd name="connsiteX2-5" fmla="*/ 5619750 w 6038850"/>
                <a:gd name="connsiteY2-6" fmla="*/ 1195188 h 1304686"/>
                <a:gd name="connsiteX3-7" fmla="*/ 6038850 w 6038850"/>
                <a:gd name="connsiteY3-8" fmla="*/ 1176138 h 1304686"/>
                <a:gd name="connsiteX0-9" fmla="*/ 0 w 6038850"/>
                <a:gd name="connsiteY0-10" fmla="*/ 287550 h 1218694"/>
                <a:gd name="connsiteX1-11" fmla="*/ 2705100 w 6038850"/>
                <a:gd name="connsiteY1-12" fmla="*/ 39900 h 1218694"/>
                <a:gd name="connsiteX2-13" fmla="*/ 4832350 w 6038850"/>
                <a:gd name="connsiteY2-14" fmla="*/ 1005100 h 1218694"/>
                <a:gd name="connsiteX3-15" fmla="*/ 6038850 w 6038850"/>
                <a:gd name="connsiteY3-16" fmla="*/ 1163850 h 1218694"/>
                <a:gd name="connsiteX0-17" fmla="*/ 0 w 6038850"/>
                <a:gd name="connsiteY0-18" fmla="*/ 287550 h 1225494"/>
                <a:gd name="connsiteX1-19" fmla="*/ 2705100 w 6038850"/>
                <a:gd name="connsiteY1-20" fmla="*/ 39900 h 1225494"/>
                <a:gd name="connsiteX2-21" fmla="*/ 4832350 w 6038850"/>
                <a:gd name="connsiteY2-22" fmla="*/ 1005100 h 1225494"/>
                <a:gd name="connsiteX3-23" fmla="*/ 6038850 w 6038850"/>
                <a:gd name="connsiteY3-24" fmla="*/ 1163850 h 12254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038850" h="1225494">
                  <a:moveTo>
                    <a:pt x="0" y="287550"/>
                  </a:moveTo>
                  <a:cubicBezTo>
                    <a:pt x="884237" y="89112"/>
                    <a:pt x="1899708" y="-79692"/>
                    <a:pt x="2705100" y="39900"/>
                  </a:cubicBezTo>
                  <a:cubicBezTo>
                    <a:pt x="3510492" y="159492"/>
                    <a:pt x="4371975" y="786025"/>
                    <a:pt x="4832350" y="1005100"/>
                  </a:cubicBezTo>
                  <a:cubicBezTo>
                    <a:pt x="5292725" y="1224175"/>
                    <a:pt x="5829300" y="1285558"/>
                    <a:pt x="6038850" y="1163850"/>
                  </a:cubicBezTo>
                </a:path>
              </a:pathLst>
            </a:custGeom>
            <a:noFill/>
            <a:ln w="12700" cap="flat" cmpd="sng" algn="ctr">
              <a:solidFill>
                <a:srgbClr val="7FB344">
                  <a:lumMod val="50000"/>
                </a:srgbClr>
              </a:solidFill>
              <a:prstDash val="dash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srgbClr val="000000"/>
                </a:solidFill>
                <a:latin typeface="微软雅黑"/>
                <a:ea typeface="微软雅黑"/>
              </a:endParaRPr>
            </a:p>
          </p:txBody>
        </p:sp>
        <p:grpSp>
          <p:nvGrpSpPr>
            <p:cNvPr id="3" name="组合 68"/>
            <p:cNvGrpSpPr/>
            <p:nvPr/>
          </p:nvGrpSpPr>
          <p:grpSpPr>
            <a:xfrm>
              <a:off x="8072615" y="3116307"/>
              <a:ext cx="1133095" cy="847308"/>
              <a:chOff x="6054436" y="2405136"/>
              <a:chExt cx="849821" cy="635481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70" name="Freeform 133"/>
              <p:cNvSpPr/>
              <p:nvPr/>
            </p:nvSpPr>
            <p:spPr bwMode="auto">
              <a:xfrm rot="2700000" flipH="1">
                <a:off x="6116557" y="2789035"/>
                <a:ext cx="189461" cy="313703"/>
              </a:xfrm>
              <a:custGeom>
                <a:avLst/>
                <a:gdLst>
                  <a:gd name="T0" fmla="*/ 7566 w 397"/>
                  <a:gd name="T1" fmla="*/ 1009717 h 659"/>
                  <a:gd name="T2" fmla="*/ 0 w 397"/>
                  <a:gd name="T3" fmla="*/ 1009717 h 659"/>
                  <a:gd name="T4" fmla="*/ 0 w 397"/>
                  <a:gd name="T5" fmla="*/ 1009717 h 659"/>
                  <a:gd name="T6" fmla="*/ 11348 w 397"/>
                  <a:gd name="T7" fmla="*/ 1021020 h 659"/>
                  <a:gd name="T8" fmla="*/ 15131 w 397"/>
                  <a:gd name="T9" fmla="*/ 1062464 h 659"/>
                  <a:gd name="T10" fmla="*/ 18914 w 397"/>
                  <a:gd name="T11" fmla="*/ 1069999 h 659"/>
                  <a:gd name="T12" fmla="*/ 181575 w 397"/>
                  <a:gd name="T13" fmla="*/ 1574858 h 659"/>
                  <a:gd name="T14" fmla="*/ 348019 w 397"/>
                  <a:gd name="T15" fmla="*/ 1092605 h 659"/>
                  <a:gd name="T16" fmla="*/ 650644 w 397"/>
                  <a:gd name="T17" fmla="*/ 1661513 h 659"/>
                  <a:gd name="T18" fmla="*/ 548508 w 397"/>
                  <a:gd name="T19" fmla="*/ 2124928 h 659"/>
                  <a:gd name="T20" fmla="*/ 760345 w 397"/>
                  <a:gd name="T21" fmla="*/ 2482850 h 659"/>
                  <a:gd name="T22" fmla="*/ 650644 w 397"/>
                  <a:gd name="T23" fmla="*/ 2275632 h 659"/>
                  <a:gd name="T24" fmla="*/ 688472 w 397"/>
                  <a:gd name="T25" fmla="*/ 1989294 h 659"/>
                  <a:gd name="T26" fmla="*/ 866264 w 397"/>
                  <a:gd name="T27" fmla="*/ 1740632 h 659"/>
                  <a:gd name="T28" fmla="*/ 1028925 w 397"/>
                  <a:gd name="T29" fmla="*/ 1454295 h 659"/>
                  <a:gd name="T30" fmla="*/ 1059187 w 397"/>
                  <a:gd name="T31" fmla="*/ 1363872 h 659"/>
                  <a:gd name="T32" fmla="*/ 1161323 w 397"/>
                  <a:gd name="T33" fmla="*/ 1823520 h 659"/>
                  <a:gd name="T34" fmla="*/ 1229414 w 397"/>
                  <a:gd name="T35" fmla="*/ 1529647 h 659"/>
                  <a:gd name="T36" fmla="*/ 1399640 w 397"/>
                  <a:gd name="T37" fmla="*/ 745985 h 659"/>
                  <a:gd name="T38" fmla="*/ 714951 w 397"/>
                  <a:gd name="T39" fmla="*/ 0 h 659"/>
                  <a:gd name="T40" fmla="*/ 11348 w 397"/>
                  <a:gd name="T41" fmla="*/ 956971 h 659"/>
                  <a:gd name="T42" fmla="*/ 7566 w 397"/>
                  <a:gd name="T43" fmla="*/ 1009717 h 659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97" h="659">
                    <a:moveTo>
                      <a:pt x="2" y="268"/>
                    </a:moveTo>
                    <a:cubicBezTo>
                      <a:pt x="2" y="267"/>
                      <a:pt x="0" y="264"/>
                      <a:pt x="0" y="268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2" y="270"/>
                      <a:pt x="3" y="271"/>
                    </a:cubicBezTo>
                    <a:cubicBezTo>
                      <a:pt x="3" y="275"/>
                      <a:pt x="4" y="278"/>
                      <a:pt x="4" y="282"/>
                    </a:cubicBezTo>
                    <a:cubicBezTo>
                      <a:pt x="5" y="283"/>
                      <a:pt x="5" y="283"/>
                      <a:pt x="5" y="284"/>
                    </a:cubicBezTo>
                    <a:cubicBezTo>
                      <a:pt x="10" y="335"/>
                      <a:pt x="25" y="381"/>
                      <a:pt x="48" y="418"/>
                    </a:cubicBezTo>
                    <a:cubicBezTo>
                      <a:pt x="23" y="377"/>
                      <a:pt x="37" y="299"/>
                      <a:pt x="92" y="290"/>
                    </a:cubicBezTo>
                    <a:cubicBezTo>
                      <a:pt x="158" y="280"/>
                      <a:pt x="169" y="399"/>
                      <a:pt x="172" y="441"/>
                    </a:cubicBezTo>
                    <a:cubicBezTo>
                      <a:pt x="174" y="484"/>
                      <a:pt x="145" y="521"/>
                      <a:pt x="145" y="564"/>
                    </a:cubicBezTo>
                    <a:cubicBezTo>
                      <a:pt x="145" y="613"/>
                      <a:pt x="170" y="653"/>
                      <a:pt x="201" y="659"/>
                    </a:cubicBezTo>
                    <a:cubicBezTo>
                      <a:pt x="187" y="656"/>
                      <a:pt x="174" y="616"/>
                      <a:pt x="172" y="604"/>
                    </a:cubicBezTo>
                    <a:cubicBezTo>
                      <a:pt x="168" y="580"/>
                      <a:pt x="175" y="551"/>
                      <a:pt x="182" y="528"/>
                    </a:cubicBezTo>
                    <a:cubicBezTo>
                      <a:pt x="190" y="501"/>
                      <a:pt x="211" y="483"/>
                      <a:pt x="229" y="462"/>
                    </a:cubicBezTo>
                    <a:cubicBezTo>
                      <a:pt x="247" y="440"/>
                      <a:pt x="262" y="414"/>
                      <a:pt x="272" y="386"/>
                    </a:cubicBezTo>
                    <a:cubicBezTo>
                      <a:pt x="275" y="378"/>
                      <a:pt x="278" y="370"/>
                      <a:pt x="280" y="362"/>
                    </a:cubicBezTo>
                    <a:cubicBezTo>
                      <a:pt x="284" y="420"/>
                      <a:pt x="307" y="484"/>
                      <a:pt x="307" y="484"/>
                    </a:cubicBezTo>
                    <a:cubicBezTo>
                      <a:pt x="299" y="437"/>
                      <a:pt x="325" y="406"/>
                      <a:pt x="325" y="406"/>
                    </a:cubicBezTo>
                    <a:cubicBezTo>
                      <a:pt x="397" y="291"/>
                      <a:pt x="370" y="198"/>
                      <a:pt x="370" y="198"/>
                    </a:cubicBezTo>
                    <a:cubicBezTo>
                      <a:pt x="351" y="85"/>
                      <a:pt x="277" y="0"/>
                      <a:pt x="189" y="0"/>
                    </a:cubicBezTo>
                    <a:cubicBezTo>
                      <a:pt x="87" y="0"/>
                      <a:pt x="3" y="114"/>
                      <a:pt x="3" y="254"/>
                    </a:cubicBezTo>
                    <a:cubicBezTo>
                      <a:pt x="3" y="258"/>
                      <a:pt x="2" y="263"/>
                      <a:pt x="2" y="268"/>
                    </a:cubicBezTo>
                    <a:close/>
                  </a:path>
                </a:pathLst>
              </a:custGeom>
              <a:solidFill>
                <a:srgbClr val="F15A24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 dirty="0">
                  <a:solidFill>
                    <a:sysClr val="windowText" lastClr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1" name="Freeform 134"/>
              <p:cNvSpPr/>
              <p:nvPr/>
            </p:nvSpPr>
            <p:spPr bwMode="auto">
              <a:xfrm rot="2700000" flipH="1">
                <a:off x="6176406" y="2803550"/>
                <a:ext cx="154413" cy="197568"/>
              </a:xfrm>
              <a:custGeom>
                <a:avLst/>
                <a:gdLst>
                  <a:gd name="T0" fmla="*/ 581760 w 324"/>
                  <a:gd name="T1" fmla="*/ 0 h 415"/>
                  <a:gd name="T2" fmla="*/ 1148410 w 324"/>
                  <a:gd name="T3" fmla="*/ 648083 h 415"/>
                  <a:gd name="T4" fmla="*/ 1152187 w 324"/>
                  <a:gd name="T5" fmla="*/ 655619 h 415"/>
                  <a:gd name="T6" fmla="*/ 1152187 w 324"/>
                  <a:gd name="T7" fmla="*/ 663154 h 415"/>
                  <a:gd name="T8" fmla="*/ 1042635 w 324"/>
                  <a:gd name="T9" fmla="*/ 1273558 h 415"/>
                  <a:gd name="T10" fmla="*/ 963304 w 324"/>
                  <a:gd name="T11" fmla="*/ 983428 h 415"/>
                  <a:gd name="T12" fmla="*/ 868863 w 324"/>
                  <a:gd name="T13" fmla="*/ 1137913 h 415"/>
                  <a:gd name="T14" fmla="*/ 642203 w 324"/>
                  <a:gd name="T15" fmla="*/ 1552384 h 415"/>
                  <a:gd name="T16" fmla="*/ 630870 w 324"/>
                  <a:gd name="T17" fmla="*/ 1563688 h 415"/>
                  <a:gd name="T18" fmla="*/ 630870 w 324"/>
                  <a:gd name="T19" fmla="*/ 1541080 h 415"/>
                  <a:gd name="T20" fmla="*/ 245548 w 324"/>
                  <a:gd name="T21" fmla="*/ 859086 h 415"/>
                  <a:gd name="T22" fmla="*/ 196439 w 324"/>
                  <a:gd name="T23" fmla="*/ 862854 h 415"/>
                  <a:gd name="T24" fmla="*/ 7555 w 324"/>
                  <a:gd name="T25" fmla="*/ 964588 h 415"/>
                  <a:gd name="T26" fmla="*/ 3778 w 324"/>
                  <a:gd name="T27" fmla="*/ 945749 h 415"/>
                  <a:gd name="T28" fmla="*/ 3778 w 324"/>
                  <a:gd name="T29" fmla="*/ 938213 h 415"/>
                  <a:gd name="T30" fmla="*/ 0 w 324"/>
                  <a:gd name="T31" fmla="*/ 900534 h 415"/>
                  <a:gd name="T32" fmla="*/ 0 w 324"/>
                  <a:gd name="T33" fmla="*/ 889230 h 415"/>
                  <a:gd name="T34" fmla="*/ 0 w 324"/>
                  <a:gd name="T35" fmla="*/ 840247 h 415"/>
                  <a:gd name="T36" fmla="*/ 581760 w 324"/>
                  <a:gd name="T37" fmla="*/ 0 h 41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324" h="415">
                    <a:moveTo>
                      <a:pt x="154" y="0"/>
                    </a:moveTo>
                    <a:cubicBezTo>
                      <a:pt x="225" y="0"/>
                      <a:pt x="288" y="73"/>
                      <a:pt x="304" y="172"/>
                    </a:cubicBezTo>
                    <a:cubicBezTo>
                      <a:pt x="305" y="174"/>
                      <a:pt x="305" y="174"/>
                      <a:pt x="305" y="174"/>
                    </a:cubicBezTo>
                    <a:cubicBezTo>
                      <a:pt x="305" y="176"/>
                      <a:pt x="305" y="176"/>
                      <a:pt x="305" y="176"/>
                    </a:cubicBezTo>
                    <a:cubicBezTo>
                      <a:pt x="306" y="179"/>
                      <a:pt x="324" y="248"/>
                      <a:pt x="276" y="338"/>
                    </a:cubicBezTo>
                    <a:cubicBezTo>
                      <a:pt x="276" y="335"/>
                      <a:pt x="256" y="263"/>
                      <a:pt x="255" y="261"/>
                    </a:cubicBezTo>
                    <a:cubicBezTo>
                      <a:pt x="256" y="270"/>
                      <a:pt x="235" y="292"/>
                      <a:pt x="230" y="302"/>
                    </a:cubicBezTo>
                    <a:cubicBezTo>
                      <a:pt x="209" y="338"/>
                      <a:pt x="198" y="379"/>
                      <a:pt x="170" y="412"/>
                    </a:cubicBezTo>
                    <a:cubicBezTo>
                      <a:pt x="169" y="413"/>
                      <a:pt x="168" y="414"/>
                      <a:pt x="167" y="415"/>
                    </a:cubicBezTo>
                    <a:cubicBezTo>
                      <a:pt x="167" y="413"/>
                      <a:pt x="167" y="411"/>
                      <a:pt x="167" y="409"/>
                    </a:cubicBezTo>
                    <a:cubicBezTo>
                      <a:pt x="159" y="260"/>
                      <a:pt x="107" y="228"/>
                      <a:pt x="65" y="228"/>
                    </a:cubicBezTo>
                    <a:cubicBezTo>
                      <a:pt x="61" y="228"/>
                      <a:pt x="57" y="229"/>
                      <a:pt x="52" y="229"/>
                    </a:cubicBezTo>
                    <a:cubicBezTo>
                      <a:pt x="33" y="232"/>
                      <a:pt x="15" y="242"/>
                      <a:pt x="2" y="256"/>
                    </a:cubicBezTo>
                    <a:cubicBezTo>
                      <a:pt x="2" y="254"/>
                      <a:pt x="1" y="253"/>
                      <a:pt x="1" y="251"/>
                    </a:cubicBezTo>
                    <a:cubicBezTo>
                      <a:pt x="1" y="249"/>
                      <a:pt x="1" y="249"/>
                      <a:pt x="1" y="249"/>
                    </a:cubicBezTo>
                    <a:cubicBezTo>
                      <a:pt x="1" y="246"/>
                      <a:pt x="1" y="242"/>
                      <a:pt x="0" y="239"/>
                    </a:cubicBezTo>
                    <a:cubicBezTo>
                      <a:pt x="0" y="239"/>
                      <a:pt x="0" y="236"/>
                      <a:pt x="0" y="236"/>
                    </a:cubicBezTo>
                    <a:cubicBezTo>
                      <a:pt x="0" y="231"/>
                      <a:pt x="0" y="227"/>
                      <a:pt x="0" y="223"/>
                    </a:cubicBezTo>
                    <a:cubicBezTo>
                      <a:pt x="0" y="100"/>
                      <a:pt x="69" y="0"/>
                      <a:pt x="154" y="0"/>
                    </a:cubicBezTo>
                    <a:close/>
                  </a:path>
                </a:pathLst>
              </a:custGeom>
              <a:solidFill>
                <a:srgbClr val="F7931E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 dirty="0">
                  <a:solidFill>
                    <a:sysClr val="windowText" lastClr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2" name="Freeform 135"/>
              <p:cNvSpPr/>
              <p:nvPr/>
            </p:nvSpPr>
            <p:spPr bwMode="auto">
              <a:xfrm rot="2700000" flipH="1">
                <a:off x="6216128" y="2815389"/>
                <a:ext cx="101140" cy="142811"/>
              </a:xfrm>
              <a:custGeom>
                <a:avLst/>
                <a:gdLst>
                  <a:gd name="T0" fmla="*/ 162607 w 212"/>
                  <a:gd name="T1" fmla="*/ 535009 h 300"/>
                  <a:gd name="T2" fmla="*/ 128573 w 212"/>
                  <a:gd name="T3" fmla="*/ 535009 h 300"/>
                  <a:gd name="T4" fmla="*/ 3782 w 212"/>
                  <a:gd name="T5" fmla="*/ 599059 h 300"/>
                  <a:gd name="T6" fmla="*/ 3782 w 212"/>
                  <a:gd name="T7" fmla="*/ 587756 h 300"/>
                  <a:gd name="T8" fmla="*/ 3782 w 212"/>
                  <a:gd name="T9" fmla="*/ 583988 h 300"/>
                  <a:gd name="T10" fmla="*/ 0 w 212"/>
                  <a:gd name="T11" fmla="*/ 557615 h 300"/>
                  <a:gd name="T12" fmla="*/ 0 w 212"/>
                  <a:gd name="T13" fmla="*/ 550079 h 300"/>
                  <a:gd name="T14" fmla="*/ 0 w 212"/>
                  <a:gd name="T15" fmla="*/ 523706 h 300"/>
                  <a:gd name="T16" fmla="*/ 381936 w 212"/>
                  <a:gd name="T17" fmla="*/ 0 h 300"/>
                  <a:gd name="T18" fmla="*/ 752528 w 212"/>
                  <a:gd name="T19" fmla="*/ 403140 h 300"/>
                  <a:gd name="T20" fmla="*/ 756309 w 212"/>
                  <a:gd name="T21" fmla="*/ 406908 h 300"/>
                  <a:gd name="T22" fmla="*/ 756309 w 212"/>
                  <a:gd name="T23" fmla="*/ 410676 h 300"/>
                  <a:gd name="T24" fmla="*/ 684460 w 212"/>
                  <a:gd name="T25" fmla="*/ 791210 h 300"/>
                  <a:gd name="T26" fmla="*/ 631518 w 212"/>
                  <a:gd name="T27" fmla="*/ 610362 h 300"/>
                  <a:gd name="T28" fmla="*/ 567232 w 212"/>
                  <a:gd name="T29" fmla="*/ 704554 h 300"/>
                  <a:gd name="T30" fmla="*/ 457567 w 212"/>
                  <a:gd name="T31" fmla="*/ 1130300 h 300"/>
                  <a:gd name="T32" fmla="*/ 162607 w 212"/>
                  <a:gd name="T33" fmla="*/ 535009 h 3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2" h="300">
                    <a:moveTo>
                      <a:pt x="43" y="142"/>
                    </a:moveTo>
                    <a:cubicBezTo>
                      <a:pt x="40" y="142"/>
                      <a:pt x="37" y="142"/>
                      <a:pt x="34" y="142"/>
                    </a:cubicBezTo>
                    <a:cubicBezTo>
                      <a:pt x="21" y="144"/>
                      <a:pt x="10" y="150"/>
                      <a:pt x="1" y="159"/>
                    </a:cubicBezTo>
                    <a:cubicBezTo>
                      <a:pt x="1" y="158"/>
                      <a:pt x="1" y="157"/>
                      <a:pt x="1" y="156"/>
                    </a:cubicBezTo>
                    <a:cubicBezTo>
                      <a:pt x="1" y="155"/>
                      <a:pt x="1" y="155"/>
                      <a:pt x="1" y="155"/>
                    </a:cubicBezTo>
                    <a:cubicBezTo>
                      <a:pt x="0" y="152"/>
                      <a:pt x="0" y="150"/>
                      <a:pt x="0" y="148"/>
                    </a:cubicBezTo>
                    <a:cubicBezTo>
                      <a:pt x="0" y="146"/>
                      <a:pt x="0" y="146"/>
                      <a:pt x="0" y="146"/>
                    </a:cubicBezTo>
                    <a:cubicBezTo>
                      <a:pt x="0" y="143"/>
                      <a:pt x="0" y="141"/>
                      <a:pt x="0" y="139"/>
                    </a:cubicBezTo>
                    <a:cubicBezTo>
                      <a:pt x="0" y="62"/>
                      <a:pt x="45" y="0"/>
                      <a:pt x="101" y="0"/>
                    </a:cubicBezTo>
                    <a:cubicBezTo>
                      <a:pt x="147" y="0"/>
                      <a:pt x="189" y="45"/>
                      <a:pt x="199" y="107"/>
                    </a:cubicBezTo>
                    <a:cubicBezTo>
                      <a:pt x="200" y="108"/>
                      <a:pt x="200" y="108"/>
                      <a:pt x="200" y="108"/>
                    </a:cubicBezTo>
                    <a:cubicBezTo>
                      <a:pt x="200" y="109"/>
                      <a:pt x="200" y="109"/>
                      <a:pt x="200" y="109"/>
                    </a:cubicBezTo>
                    <a:cubicBezTo>
                      <a:pt x="201" y="111"/>
                      <a:pt x="212" y="154"/>
                      <a:pt x="181" y="210"/>
                    </a:cubicBezTo>
                    <a:cubicBezTo>
                      <a:pt x="181" y="208"/>
                      <a:pt x="167" y="164"/>
                      <a:pt x="167" y="162"/>
                    </a:cubicBezTo>
                    <a:cubicBezTo>
                      <a:pt x="168" y="168"/>
                      <a:pt x="154" y="181"/>
                      <a:pt x="150" y="187"/>
                    </a:cubicBezTo>
                    <a:cubicBezTo>
                      <a:pt x="137" y="210"/>
                      <a:pt x="126" y="275"/>
                      <a:pt x="121" y="300"/>
                    </a:cubicBezTo>
                    <a:cubicBezTo>
                      <a:pt x="121" y="300"/>
                      <a:pt x="94" y="134"/>
                      <a:pt x="43" y="142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 dirty="0">
                  <a:solidFill>
                    <a:sysClr val="windowText" lastClr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3" name="Freeform 107"/>
              <p:cNvSpPr/>
              <p:nvPr/>
            </p:nvSpPr>
            <p:spPr bwMode="auto">
              <a:xfrm rot="2700000" flipH="1">
                <a:off x="6219230" y="2554544"/>
                <a:ext cx="183510" cy="293579"/>
              </a:xfrm>
              <a:custGeom>
                <a:avLst/>
                <a:gdLst>
                  <a:gd name="T0" fmla="*/ 587375 w 312"/>
                  <a:gd name="T1" fmla="*/ 0 h 495"/>
                  <a:gd name="T2" fmla="*/ 1174750 w 312"/>
                  <a:gd name="T3" fmla="*/ 597631 h 495"/>
                  <a:gd name="T4" fmla="*/ 1174750 w 312"/>
                  <a:gd name="T5" fmla="*/ 612666 h 495"/>
                  <a:gd name="T6" fmla="*/ 1174750 w 312"/>
                  <a:gd name="T7" fmla="*/ 612666 h 495"/>
                  <a:gd name="T8" fmla="*/ 798228 w 312"/>
                  <a:gd name="T9" fmla="*/ 1804170 h 495"/>
                  <a:gd name="T10" fmla="*/ 779401 w 312"/>
                  <a:gd name="T11" fmla="*/ 1826722 h 495"/>
                  <a:gd name="T12" fmla="*/ 779401 w 312"/>
                  <a:gd name="T13" fmla="*/ 1826722 h 495"/>
                  <a:gd name="T14" fmla="*/ 779401 w 312"/>
                  <a:gd name="T15" fmla="*/ 1826722 h 495"/>
                  <a:gd name="T16" fmla="*/ 692801 w 312"/>
                  <a:gd name="T17" fmla="*/ 1860550 h 495"/>
                  <a:gd name="T18" fmla="*/ 579845 w 312"/>
                  <a:gd name="T19" fmla="*/ 1762824 h 495"/>
                  <a:gd name="T20" fmla="*/ 587375 w 312"/>
                  <a:gd name="T21" fmla="*/ 1740272 h 495"/>
                  <a:gd name="T22" fmla="*/ 587375 w 312"/>
                  <a:gd name="T23" fmla="*/ 1740272 h 495"/>
                  <a:gd name="T24" fmla="*/ 621262 w 312"/>
                  <a:gd name="T25" fmla="*/ 1559855 h 495"/>
                  <a:gd name="T26" fmla="*/ 459357 w 312"/>
                  <a:gd name="T27" fmla="*/ 1168952 h 495"/>
                  <a:gd name="T28" fmla="*/ 459357 w 312"/>
                  <a:gd name="T29" fmla="*/ 1165193 h 495"/>
                  <a:gd name="T30" fmla="*/ 158139 w 312"/>
                  <a:gd name="T31" fmla="*/ 992293 h 495"/>
                  <a:gd name="T32" fmla="*/ 0 w 312"/>
                  <a:gd name="T33" fmla="*/ 590114 h 495"/>
                  <a:gd name="T34" fmla="*/ 587375 w 312"/>
                  <a:gd name="T35" fmla="*/ 0 h 49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connsiteX0" fmla="*/ 5000 w 10000"/>
                  <a:gd name="connsiteY0" fmla="*/ 0 h 10000"/>
                  <a:gd name="connsiteX1" fmla="*/ 10000 w 10000"/>
                  <a:gd name="connsiteY1" fmla="*/ 3212 h 10000"/>
                  <a:gd name="connsiteX2" fmla="*/ 10000 w 10000"/>
                  <a:gd name="connsiteY2" fmla="*/ 3293 h 10000"/>
                  <a:gd name="connsiteX3" fmla="*/ 10000 w 10000"/>
                  <a:gd name="connsiteY3" fmla="*/ 3293 h 10000"/>
                  <a:gd name="connsiteX4" fmla="*/ 6795 w 10000"/>
                  <a:gd name="connsiteY4" fmla="*/ 9697 h 10000"/>
                  <a:gd name="connsiteX5" fmla="*/ 6635 w 10000"/>
                  <a:gd name="connsiteY5" fmla="*/ 9818 h 10000"/>
                  <a:gd name="connsiteX6" fmla="*/ 6635 w 10000"/>
                  <a:gd name="connsiteY6" fmla="*/ 9818 h 10000"/>
                  <a:gd name="connsiteX7" fmla="*/ 6635 w 10000"/>
                  <a:gd name="connsiteY7" fmla="*/ 9818 h 10000"/>
                  <a:gd name="connsiteX8" fmla="*/ 5897 w 10000"/>
                  <a:gd name="connsiteY8" fmla="*/ 10000 h 10000"/>
                  <a:gd name="connsiteX9" fmla="*/ 4936 w 10000"/>
                  <a:gd name="connsiteY9" fmla="*/ 9475 h 10000"/>
                  <a:gd name="connsiteX10" fmla="*/ 5000 w 10000"/>
                  <a:gd name="connsiteY10" fmla="*/ 9354 h 10000"/>
                  <a:gd name="connsiteX11" fmla="*/ 5288 w 10000"/>
                  <a:gd name="connsiteY11" fmla="*/ 8384 h 10000"/>
                  <a:gd name="connsiteX12" fmla="*/ 3910 w 10000"/>
                  <a:gd name="connsiteY12" fmla="*/ 6283 h 10000"/>
                  <a:gd name="connsiteX13" fmla="*/ 3910 w 10000"/>
                  <a:gd name="connsiteY13" fmla="*/ 6263 h 10000"/>
                  <a:gd name="connsiteX14" fmla="*/ 1346 w 10000"/>
                  <a:gd name="connsiteY14" fmla="*/ 5333 h 10000"/>
                  <a:gd name="connsiteX15" fmla="*/ 0 w 10000"/>
                  <a:gd name="connsiteY15" fmla="*/ 3172 h 10000"/>
                  <a:gd name="connsiteX16" fmla="*/ 5000 w 10000"/>
                  <a:gd name="connsiteY16" fmla="*/ 0 h 10000"/>
                  <a:gd name="connsiteX0-1" fmla="*/ 5000 w 10000"/>
                  <a:gd name="connsiteY0-2" fmla="*/ 0 h 10000"/>
                  <a:gd name="connsiteX1-3" fmla="*/ 10000 w 10000"/>
                  <a:gd name="connsiteY1-4" fmla="*/ 3212 h 10000"/>
                  <a:gd name="connsiteX2-5" fmla="*/ 10000 w 10000"/>
                  <a:gd name="connsiteY2-6" fmla="*/ 3293 h 10000"/>
                  <a:gd name="connsiteX3-7" fmla="*/ 10000 w 10000"/>
                  <a:gd name="connsiteY3-8" fmla="*/ 3293 h 10000"/>
                  <a:gd name="connsiteX4-9" fmla="*/ 6795 w 10000"/>
                  <a:gd name="connsiteY4-10" fmla="*/ 9697 h 10000"/>
                  <a:gd name="connsiteX5-11" fmla="*/ 6635 w 10000"/>
                  <a:gd name="connsiteY5-12" fmla="*/ 9818 h 10000"/>
                  <a:gd name="connsiteX6-13" fmla="*/ 6635 w 10000"/>
                  <a:gd name="connsiteY6-14" fmla="*/ 9818 h 10000"/>
                  <a:gd name="connsiteX7-15" fmla="*/ 6635 w 10000"/>
                  <a:gd name="connsiteY7-16" fmla="*/ 9818 h 10000"/>
                  <a:gd name="connsiteX8-17" fmla="*/ 5897 w 10000"/>
                  <a:gd name="connsiteY8-18" fmla="*/ 10000 h 10000"/>
                  <a:gd name="connsiteX9-19" fmla="*/ 4936 w 10000"/>
                  <a:gd name="connsiteY9-20" fmla="*/ 9475 h 10000"/>
                  <a:gd name="connsiteX10-21" fmla="*/ 5288 w 10000"/>
                  <a:gd name="connsiteY10-22" fmla="*/ 8384 h 10000"/>
                  <a:gd name="connsiteX11-23" fmla="*/ 3910 w 10000"/>
                  <a:gd name="connsiteY11-24" fmla="*/ 6283 h 10000"/>
                  <a:gd name="connsiteX12-25" fmla="*/ 3910 w 10000"/>
                  <a:gd name="connsiteY12-26" fmla="*/ 6263 h 10000"/>
                  <a:gd name="connsiteX13-27" fmla="*/ 1346 w 10000"/>
                  <a:gd name="connsiteY13-28" fmla="*/ 5333 h 10000"/>
                  <a:gd name="connsiteX14-29" fmla="*/ 0 w 10000"/>
                  <a:gd name="connsiteY14-30" fmla="*/ 3172 h 10000"/>
                  <a:gd name="connsiteX15-31" fmla="*/ 5000 w 10000"/>
                  <a:gd name="connsiteY15-32" fmla="*/ 0 h 10000"/>
                  <a:gd name="connsiteX0-33" fmla="*/ 5000 w 10000"/>
                  <a:gd name="connsiteY0-34" fmla="*/ 0 h 10086"/>
                  <a:gd name="connsiteX1-35" fmla="*/ 10000 w 10000"/>
                  <a:gd name="connsiteY1-36" fmla="*/ 3212 h 10086"/>
                  <a:gd name="connsiteX2-37" fmla="*/ 10000 w 10000"/>
                  <a:gd name="connsiteY2-38" fmla="*/ 3293 h 10086"/>
                  <a:gd name="connsiteX3-39" fmla="*/ 10000 w 10000"/>
                  <a:gd name="connsiteY3-40" fmla="*/ 3293 h 10086"/>
                  <a:gd name="connsiteX4-41" fmla="*/ 6795 w 10000"/>
                  <a:gd name="connsiteY4-42" fmla="*/ 9697 h 10086"/>
                  <a:gd name="connsiteX5-43" fmla="*/ 6635 w 10000"/>
                  <a:gd name="connsiteY5-44" fmla="*/ 9818 h 10086"/>
                  <a:gd name="connsiteX6-45" fmla="*/ 6635 w 10000"/>
                  <a:gd name="connsiteY6-46" fmla="*/ 9818 h 10086"/>
                  <a:gd name="connsiteX7-47" fmla="*/ 6635 w 10000"/>
                  <a:gd name="connsiteY7-48" fmla="*/ 9818 h 10086"/>
                  <a:gd name="connsiteX8-49" fmla="*/ 5897 w 10000"/>
                  <a:gd name="connsiteY8-50" fmla="*/ 10000 h 10086"/>
                  <a:gd name="connsiteX9-51" fmla="*/ 5288 w 10000"/>
                  <a:gd name="connsiteY9-52" fmla="*/ 8384 h 10086"/>
                  <a:gd name="connsiteX10-53" fmla="*/ 3910 w 10000"/>
                  <a:gd name="connsiteY10-54" fmla="*/ 6283 h 10086"/>
                  <a:gd name="connsiteX11-55" fmla="*/ 3910 w 10000"/>
                  <a:gd name="connsiteY11-56" fmla="*/ 6263 h 10086"/>
                  <a:gd name="connsiteX12-57" fmla="*/ 1346 w 10000"/>
                  <a:gd name="connsiteY12-58" fmla="*/ 5333 h 10086"/>
                  <a:gd name="connsiteX13-59" fmla="*/ 0 w 10000"/>
                  <a:gd name="connsiteY13-60" fmla="*/ 3172 h 10086"/>
                  <a:gd name="connsiteX14-61" fmla="*/ 5000 w 10000"/>
                  <a:gd name="connsiteY14-62" fmla="*/ 0 h 100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10000" h="10086">
                    <a:moveTo>
                      <a:pt x="5000" y="0"/>
                    </a:moveTo>
                    <a:cubicBezTo>
                      <a:pt x="7756" y="0"/>
                      <a:pt x="10000" y="1455"/>
                      <a:pt x="10000" y="3212"/>
                    </a:cubicBezTo>
                    <a:lnTo>
                      <a:pt x="10000" y="3293"/>
                    </a:lnTo>
                    <a:lnTo>
                      <a:pt x="10000" y="3293"/>
                    </a:lnTo>
                    <a:cubicBezTo>
                      <a:pt x="10000" y="5717"/>
                      <a:pt x="8814" y="7859"/>
                      <a:pt x="6795" y="9697"/>
                    </a:cubicBezTo>
                    <a:cubicBezTo>
                      <a:pt x="6731" y="9737"/>
                      <a:pt x="6699" y="9778"/>
                      <a:pt x="6635" y="9818"/>
                    </a:cubicBezTo>
                    <a:lnTo>
                      <a:pt x="6635" y="9818"/>
                    </a:lnTo>
                    <a:lnTo>
                      <a:pt x="6635" y="9818"/>
                    </a:lnTo>
                    <a:cubicBezTo>
                      <a:pt x="6442" y="9919"/>
                      <a:pt x="6121" y="10239"/>
                      <a:pt x="5897" y="10000"/>
                    </a:cubicBezTo>
                    <a:cubicBezTo>
                      <a:pt x="5673" y="9761"/>
                      <a:pt x="5619" y="9003"/>
                      <a:pt x="5288" y="8384"/>
                    </a:cubicBezTo>
                    <a:cubicBezTo>
                      <a:pt x="5064" y="7556"/>
                      <a:pt x="4744" y="6848"/>
                      <a:pt x="3910" y="6283"/>
                    </a:cubicBezTo>
                    <a:lnTo>
                      <a:pt x="3910" y="6263"/>
                    </a:lnTo>
                    <a:cubicBezTo>
                      <a:pt x="3237" y="5818"/>
                      <a:pt x="2340" y="5475"/>
                      <a:pt x="1346" y="5333"/>
                    </a:cubicBezTo>
                    <a:cubicBezTo>
                      <a:pt x="513" y="4768"/>
                      <a:pt x="0" y="4000"/>
                      <a:pt x="0" y="3172"/>
                    </a:cubicBezTo>
                    <a:cubicBezTo>
                      <a:pt x="0" y="1414"/>
                      <a:pt x="2244" y="0"/>
                      <a:pt x="5000" y="0"/>
                    </a:cubicBezTo>
                    <a:close/>
                  </a:path>
                </a:pathLst>
              </a:custGeom>
              <a:solidFill>
                <a:srgbClr val="6D9E38">
                  <a:alpha val="73000"/>
                </a:srgbClr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 dirty="0">
                  <a:solidFill>
                    <a:sysClr val="windowText" lastClr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4" name="Freeform 107"/>
              <p:cNvSpPr/>
              <p:nvPr/>
            </p:nvSpPr>
            <p:spPr bwMode="auto">
              <a:xfrm rot="2700000">
                <a:off x="6369742" y="2705056"/>
                <a:ext cx="183510" cy="293579"/>
              </a:xfrm>
              <a:custGeom>
                <a:avLst/>
                <a:gdLst>
                  <a:gd name="T0" fmla="*/ 587375 w 312"/>
                  <a:gd name="T1" fmla="*/ 0 h 495"/>
                  <a:gd name="T2" fmla="*/ 1174750 w 312"/>
                  <a:gd name="T3" fmla="*/ 597631 h 495"/>
                  <a:gd name="T4" fmla="*/ 1174750 w 312"/>
                  <a:gd name="T5" fmla="*/ 612666 h 495"/>
                  <a:gd name="T6" fmla="*/ 1174750 w 312"/>
                  <a:gd name="T7" fmla="*/ 612666 h 495"/>
                  <a:gd name="T8" fmla="*/ 798228 w 312"/>
                  <a:gd name="T9" fmla="*/ 1804170 h 495"/>
                  <a:gd name="T10" fmla="*/ 779401 w 312"/>
                  <a:gd name="T11" fmla="*/ 1826722 h 495"/>
                  <a:gd name="T12" fmla="*/ 779401 w 312"/>
                  <a:gd name="T13" fmla="*/ 1826722 h 495"/>
                  <a:gd name="T14" fmla="*/ 779401 w 312"/>
                  <a:gd name="T15" fmla="*/ 1826722 h 495"/>
                  <a:gd name="T16" fmla="*/ 692801 w 312"/>
                  <a:gd name="T17" fmla="*/ 1860550 h 495"/>
                  <a:gd name="T18" fmla="*/ 579845 w 312"/>
                  <a:gd name="T19" fmla="*/ 1762824 h 495"/>
                  <a:gd name="T20" fmla="*/ 587375 w 312"/>
                  <a:gd name="T21" fmla="*/ 1740272 h 495"/>
                  <a:gd name="T22" fmla="*/ 587375 w 312"/>
                  <a:gd name="T23" fmla="*/ 1740272 h 495"/>
                  <a:gd name="T24" fmla="*/ 621262 w 312"/>
                  <a:gd name="T25" fmla="*/ 1559855 h 495"/>
                  <a:gd name="T26" fmla="*/ 459357 w 312"/>
                  <a:gd name="T27" fmla="*/ 1168952 h 495"/>
                  <a:gd name="T28" fmla="*/ 459357 w 312"/>
                  <a:gd name="T29" fmla="*/ 1165193 h 495"/>
                  <a:gd name="T30" fmla="*/ 158139 w 312"/>
                  <a:gd name="T31" fmla="*/ 992293 h 495"/>
                  <a:gd name="T32" fmla="*/ 0 w 312"/>
                  <a:gd name="T33" fmla="*/ 590114 h 495"/>
                  <a:gd name="T34" fmla="*/ 587375 w 312"/>
                  <a:gd name="T35" fmla="*/ 0 h 49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connsiteX0" fmla="*/ 5000 w 10000"/>
                  <a:gd name="connsiteY0" fmla="*/ 0 h 10000"/>
                  <a:gd name="connsiteX1" fmla="*/ 10000 w 10000"/>
                  <a:gd name="connsiteY1" fmla="*/ 3212 h 10000"/>
                  <a:gd name="connsiteX2" fmla="*/ 10000 w 10000"/>
                  <a:gd name="connsiteY2" fmla="*/ 3293 h 10000"/>
                  <a:gd name="connsiteX3" fmla="*/ 10000 w 10000"/>
                  <a:gd name="connsiteY3" fmla="*/ 3293 h 10000"/>
                  <a:gd name="connsiteX4" fmla="*/ 6795 w 10000"/>
                  <a:gd name="connsiteY4" fmla="*/ 9697 h 10000"/>
                  <a:gd name="connsiteX5" fmla="*/ 6635 w 10000"/>
                  <a:gd name="connsiteY5" fmla="*/ 9818 h 10000"/>
                  <a:gd name="connsiteX6" fmla="*/ 6635 w 10000"/>
                  <a:gd name="connsiteY6" fmla="*/ 9818 h 10000"/>
                  <a:gd name="connsiteX7" fmla="*/ 6635 w 10000"/>
                  <a:gd name="connsiteY7" fmla="*/ 9818 h 10000"/>
                  <a:gd name="connsiteX8" fmla="*/ 5897 w 10000"/>
                  <a:gd name="connsiteY8" fmla="*/ 10000 h 10000"/>
                  <a:gd name="connsiteX9" fmla="*/ 4936 w 10000"/>
                  <a:gd name="connsiteY9" fmla="*/ 9475 h 10000"/>
                  <a:gd name="connsiteX10" fmla="*/ 5000 w 10000"/>
                  <a:gd name="connsiteY10" fmla="*/ 9354 h 10000"/>
                  <a:gd name="connsiteX11" fmla="*/ 5288 w 10000"/>
                  <a:gd name="connsiteY11" fmla="*/ 8384 h 10000"/>
                  <a:gd name="connsiteX12" fmla="*/ 3910 w 10000"/>
                  <a:gd name="connsiteY12" fmla="*/ 6283 h 10000"/>
                  <a:gd name="connsiteX13" fmla="*/ 3910 w 10000"/>
                  <a:gd name="connsiteY13" fmla="*/ 6263 h 10000"/>
                  <a:gd name="connsiteX14" fmla="*/ 1346 w 10000"/>
                  <a:gd name="connsiteY14" fmla="*/ 5333 h 10000"/>
                  <a:gd name="connsiteX15" fmla="*/ 0 w 10000"/>
                  <a:gd name="connsiteY15" fmla="*/ 3172 h 10000"/>
                  <a:gd name="connsiteX16" fmla="*/ 5000 w 10000"/>
                  <a:gd name="connsiteY16" fmla="*/ 0 h 10000"/>
                  <a:gd name="connsiteX0-1" fmla="*/ 5000 w 10000"/>
                  <a:gd name="connsiteY0-2" fmla="*/ 0 h 10000"/>
                  <a:gd name="connsiteX1-3" fmla="*/ 10000 w 10000"/>
                  <a:gd name="connsiteY1-4" fmla="*/ 3212 h 10000"/>
                  <a:gd name="connsiteX2-5" fmla="*/ 10000 w 10000"/>
                  <a:gd name="connsiteY2-6" fmla="*/ 3293 h 10000"/>
                  <a:gd name="connsiteX3-7" fmla="*/ 10000 w 10000"/>
                  <a:gd name="connsiteY3-8" fmla="*/ 3293 h 10000"/>
                  <a:gd name="connsiteX4-9" fmla="*/ 6795 w 10000"/>
                  <a:gd name="connsiteY4-10" fmla="*/ 9697 h 10000"/>
                  <a:gd name="connsiteX5-11" fmla="*/ 6635 w 10000"/>
                  <a:gd name="connsiteY5-12" fmla="*/ 9818 h 10000"/>
                  <a:gd name="connsiteX6-13" fmla="*/ 6635 w 10000"/>
                  <a:gd name="connsiteY6-14" fmla="*/ 9818 h 10000"/>
                  <a:gd name="connsiteX7-15" fmla="*/ 6635 w 10000"/>
                  <a:gd name="connsiteY7-16" fmla="*/ 9818 h 10000"/>
                  <a:gd name="connsiteX8-17" fmla="*/ 5897 w 10000"/>
                  <a:gd name="connsiteY8-18" fmla="*/ 10000 h 10000"/>
                  <a:gd name="connsiteX9-19" fmla="*/ 4936 w 10000"/>
                  <a:gd name="connsiteY9-20" fmla="*/ 9475 h 10000"/>
                  <a:gd name="connsiteX10-21" fmla="*/ 5288 w 10000"/>
                  <a:gd name="connsiteY10-22" fmla="*/ 8384 h 10000"/>
                  <a:gd name="connsiteX11-23" fmla="*/ 3910 w 10000"/>
                  <a:gd name="connsiteY11-24" fmla="*/ 6283 h 10000"/>
                  <a:gd name="connsiteX12-25" fmla="*/ 3910 w 10000"/>
                  <a:gd name="connsiteY12-26" fmla="*/ 6263 h 10000"/>
                  <a:gd name="connsiteX13-27" fmla="*/ 1346 w 10000"/>
                  <a:gd name="connsiteY13-28" fmla="*/ 5333 h 10000"/>
                  <a:gd name="connsiteX14-29" fmla="*/ 0 w 10000"/>
                  <a:gd name="connsiteY14-30" fmla="*/ 3172 h 10000"/>
                  <a:gd name="connsiteX15-31" fmla="*/ 5000 w 10000"/>
                  <a:gd name="connsiteY15-32" fmla="*/ 0 h 10000"/>
                  <a:gd name="connsiteX0-33" fmla="*/ 5000 w 10000"/>
                  <a:gd name="connsiteY0-34" fmla="*/ 0 h 10086"/>
                  <a:gd name="connsiteX1-35" fmla="*/ 10000 w 10000"/>
                  <a:gd name="connsiteY1-36" fmla="*/ 3212 h 10086"/>
                  <a:gd name="connsiteX2-37" fmla="*/ 10000 w 10000"/>
                  <a:gd name="connsiteY2-38" fmla="*/ 3293 h 10086"/>
                  <a:gd name="connsiteX3-39" fmla="*/ 10000 w 10000"/>
                  <a:gd name="connsiteY3-40" fmla="*/ 3293 h 10086"/>
                  <a:gd name="connsiteX4-41" fmla="*/ 6795 w 10000"/>
                  <a:gd name="connsiteY4-42" fmla="*/ 9697 h 10086"/>
                  <a:gd name="connsiteX5-43" fmla="*/ 6635 w 10000"/>
                  <a:gd name="connsiteY5-44" fmla="*/ 9818 h 10086"/>
                  <a:gd name="connsiteX6-45" fmla="*/ 6635 w 10000"/>
                  <a:gd name="connsiteY6-46" fmla="*/ 9818 h 10086"/>
                  <a:gd name="connsiteX7-47" fmla="*/ 6635 w 10000"/>
                  <a:gd name="connsiteY7-48" fmla="*/ 9818 h 10086"/>
                  <a:gd name="connsiteX8-49" fmla="*/ 5897 w 10000"/>
                  <a:gd name="connsiteY8-50" fmla="*/ 10000 h 10086"/>
                  <a:gd name="connsiteX9-51" fmla="*/ 5288 w 10000"/>
                  <a:gd name="connsiteY9-52" fmla="*/ 8384 h 10086"/>
                  <a:gd name="connsiteX10-53" fmla="*/ 3910 w 10000"/>
                  <a:gd name="connsiteY10-54" fmla="*/ 6283 h 10086"/>
                  <a:gd name="connsiteX11-55" fmla="*/ 3910 w 10000"/>
                  <a:gd name="connsiteY11-56" fmla="*/ 6263 h 10086"/>
                  <a:gd name="connsiteX12-57" fmla="*/ 1346 w 10000"/>
                  <a:gd name="connsiteY12-58" fmla="*/ 5333 h 10086"/>
                  <a:gd name="connsiteX13-59" fmla="*/ 0 w 10000"/>
                  <a:gd name="connsiteY13-60" fmla="*/ 3172 h 10086"/>
                  <a:gd name="connsiteX14-61" fmla="*/ 5000 w 10000"/>
                  <a:gd name="connsiteY14-62" fmla="*/ 0 h 10086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</a:cxnLst>
                <a:rect l="l" t="t" r="r" b="b"/>
                <a:pathLst>
                  <a:path w="10000" h="10086">
                    <a:moveTo>
                      <a:pt x="5000" y="0"/>
                    </a:moveTo>
                    <a:cubicBezTo>
                      <a:pt x="7756" y="0"/>
                      <a:pt x="10000" y="1455"/>
                      <a:pt x="10000" y="3212"/>
                    </a:cubicBezTo>
                    <a:lnTo>
                      <a:pt x="10000" y="3293"/>
                    </a:lnTo>
                    <a:lnTo>
                      <a:pt x="10000" y="3293"/>
                    </a:lnTo>
                    <a:cubicBezTo>
                      <a:pt x="10000" y="5717"/>
                      <a:pt x="8814" y="7859"/>
                      <a:pt x="6795" y="9697"/>
                    </a:cubicBezTo>
                    <a:cubicBezTo>
                      <a:pt x="6731" y="9737"/>
                      <a:pt x="6699" y="9778"/>
                      <a:pt x="6635" y="9818"/>
                    </a:cubicBezTo>
                    <a:lnTo>
                      <a:pt x="6635" y="9818"/>
                    </a:lnTo>
                    <a:lnTo>
                      <a:pt x="6635" y="9818"/>
                    </a:lnTo>
                    <a:cubicBezTo>
                      <a:pt x="6442" y="9919"/>
                      <a:pt x="6121" y="10239"/>
                      <a:pt x="5897" y="10000"/>
                    </a:cubicBezTo>
                    <a:cubicBezTo>
                      <a:pt x="5673" y="9761"/>
                      <a:pt x="5619" y="9003"/>
                      <a:pt x="5288" y="8384"/>
                    </a:cubicBezTo>
                    <a:cubicBezTo>
                      <a:pt x="5064" y="7556"/>
                      <a:pt x="4744" y="6848"/>
                      <a:pt x="3910" y="6283"/>
                    </a:cubicBezTo>
                    <a:lnTo>
                      <a:pt x="3910" y="6263"/>
                    </a:lnTo>
                    <a:cubicBezTo>
                      <a:pt x="3237" y="5818"/>
                      <a:pt x="2340" y="5475"/>
                      <a:pt x="1346" y="5333"/>
                    </a:cubicBezTo>
                    <a:cubicBezTo>
                      <a:pt x="513" y="4768"/>
                      <a:pt x="0" y="4000"/>
                      <a:pt x="0" y="3172"/>
                    </a:cubicBezTo>
                    <a:cubicBezTo>
                      <a:pt x="0" y="1414"/>
                      <a:pt x="2244" y="0"/>
                      <a:pt x="5000" y="0"/>
                    </a:cubicBezTo>
                    <a:close/>
                  </a:path>
                </a:pathLst>
              </a:custGeom>
              <a:solidFill>
                <a:srgbClr val="6D9E38">
                  <a:alpha val="73000"/>
                </a:srgbClr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 dirty="0">
                  <a:solidFill>
                    <a:sysClr val="windowText" lastClr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5" name="Freeform 108"/>
              <p:cNvSpPr/>
              <p:nvPr/>
            </p:nvSpPr>
            <p:spPr bwMode="auto">
              <a:xfrm rot="2700000">
                <a:off x="6407803" y="2259335"/>
                <a:ext cx="350653" cy="642255"/>
              </a:xfrm>
              <a:custGeom>
                <a:avLst/>
                <a:gdLst>
                  <a:gd name="T0" fmla="*/ 1122363 w 596"/>
                  <a:gd name="T1" fmla="*/ 4105275 h 1092"/>
                  <a:gd name="T2" fmla="*/ 598844 w 596"/>
                  <a:gd name="T3" fmla="*/ 4105275 h 1092"/>
                  <a:gd name="T4" fmla="*/ 79093 w 596"/>
                  <a:gd name="T5" fmla="*/ 1928577 h 1092"/>
                  <a:gd name="T6" fmla="*/ 1122363 w 596"/>
                  <a:gd name="T7" fmla="*/ 0 h 1092"/>
                  <a:gd name="T8" fmla="*/ 1126129 w 596"/>
                  <a:gd name="T9" fmla="*/ 0 h 1092"/>
                  <a:gd name="T10" fmla="*/ 2165632 w 596"/>
                  <a:gd name="T11" fmla="*/ 1928577 h 1092"/>
                  <a:gd name="T12" fmla="*/ 1645881 w 596"/>
                  <a:gd name="T13" fmla="*/ 4105275 h 1092"/>
                  <a:gd name="T14" fmla="*/ 1122363 w 596"/>
                  <a:gd name="T15" fmla="*/ 4105275 h 109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596" h="1092">
                    <a:moveTo>
                      <a:pt x="298" y="1092"/>
                    </a:moveTo>
                    <a:cubicBezTo>
                      <a:pt x="159" y="1092"/>
                      <a:pt x="159" y="1092"/>
                      <a:pt x="159" y="1092"/>
                    </a:cubicBezTo>
                    <a:cubicBezTo>
                      <a:pt x="31" y="824"/>
                      <a:pt x="21" y="513"/>
                      <a:pt x="21" y="513"/>
                    </a:cubicBezTo>
                    <a:cubicBezTo>
                      <a:pt x="0" y="212"/>
                      <a:pt x="298" y="0"/>
                      <a:pt x="298" y="0"/>
                    </a:cubicBezTo>
                    <a:cubicBezTo>
                      <a:pt x="299" y="0"/>
                      <a:pt x="299" y="0"/>
                      <a:pt x="299" y="0"/>
                    </a:cubicBezTo>
                    <a:cubicBezTo>
                      <a:pt x="299" y="0"/>
                      <a:pt x="596" y="212"/>
                      <a:pt x="575" y="513"/>
                    </a:cubicBezTo>
                    <a:cubicBezTo>
                      <a:pt x="575" y="513"/>
                      <a:pt x="566" y="824"/>
                      <a:pt x="437" y="1092"/>
                    </a:cubicBezTo>
                    <a:lnTo>
                      <a:pt x="298" y="1092"/>
                    </a:lnTo>
                    <a:close/>
                  </a:path>
                </a:pathLst>
              </a:custGeom>
              <a:solidFill>
                <a:srgbClr val="538C2E"/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 dirty="0">
                  <a:solidFill>
                    <a:sysClr val="windowText" lastClr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6" name="Oval 113"/>
              <p:cNvSpPr>
                <a:spLocks noChangeArrowheads="1"/>
              </p:cNvSpPr>
              <p:nvPr/>
            </p:nvSpPr>
            <p:spPr bwMode="auto">
              <a:xfrm rot="2700000">
                <a:off x="6568043" y="2481147"/>
                <a:ext cx="117123" cy="114085"/>
              </a:xfrm>
              <a:prstGeom prst="ellipse">
                <a:avLst/>
              </a:prstGeom>
              <a:solidFill>
                <a:srgbClr val="FFFFFF">
                  <a:alpha val="77000"/>
                </a:srgbClr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 dirty="0">
                  <a:solidFill>
                    <a:sysClr val="windowText" lastClr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7" name="Oval 116"/>
              <p:cNvSpPr>
                <a:spLocks noChangeArrowheads="1"/>
              </p:cNvSpPr>
              <p:nvPr/>
            </p:nvSpPr>
            <p:spPr bwMode="auto">
              <a:xfrm rot="2700000">
                <a:off x="6500229" y="2593093"/>
                <a:ext cx="70303" cy="72640"/>
              </a:xfrm>
              <a:prstGeom prst="ellipse">
                <a:avLst/>
              </a:prstGeom>
              <a:solidFill>
                <a:srgbClr val="FFFFFF">
                  <a:alpha val="77000"/>
                </a:srgbClr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 dirty="0">
                  <a:solidFill>
                    <a:sysClr val="windowText" lastClr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8" name="Oval 119"/>
              <p:cNvSpPr>
                <a:spLocks noChangeArrowheads="1"/>
              </p:cNvSpPr>
              <p:nvPr/>
            </p:nvSpPr>
            <p:spPr bwMode="auto">
              <a:xfrm rot="2700000">
                <a:off x="6447912" y="2674106"/>
                <a:ext cx="43239" cy="42313"/>
              </a:xfrm>
              <a:prstGeom prst="ellipse">
                <a:avLst/>
              </a:prstGeom>
              <a:solidFill>
                <a:srgbClr val="FFFFFF">
                  <a:alpha val="77000"/>
                </a:srgbClr>
              </a:solidFill>
              <a:ln>
                <a:noFill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 dirty="0">
                  <a:solidFill>
                    <a:sysClr val="windowText" lastClr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79" name="Rectangle 27"/>
              <p:cNvSpPr/>
              <p:nvPr/>
            </p:nvSpPr>
            <p:spPr>
              <a:xfrm rot="2700000">
                <a:off x="6301683" y="2797997"/>
                <a:ext cx="71523" cy="43830"/>
              </a:xfrm>
              <a:prstGeom prst="rect">
                <a:avLst/>
              </a:prstGeom>
              <a:solidFill>
                <a:srgbClr val="EB6949">
                  <a:alpha val="73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00" kern="0" dirty="0">
                  <a:solidFill>
                    <a:srgbClr val="000000"/>
                  </a:solidFill>
                  <a:latin typeface="微软雅黑"/>
                  <a:ea typeface="微软雅黑"/>
                </a:endParaRPr>
              </a:p>
            </p:txBody>
          </p:sp>
        </p:grpSp>
        <p:grpSp>
          <p:nvGrpSpPr>
            <p:cNvPr id="4" name="Group 30"/>
            <p:cNvGrpSpPr/>
            <p:nvPr/>
          </p:nvGrpSpPr>
          <p:grpSpPr>
            <a:xfrm>
              <a:off x="6287373" y="4863580"/>
              <a:ext cx="423143" cy="371105"/>
              <a:chOff x="3175" y="-1587"/>
              <a:chExt cx="490538" cy="430212"/>
            </a:xfrm>
            <a:solidFill>
              <a:srgbClr val="6D9E38"/>
            </a:solidFill>
          </p:grpSpPr>
          <p:sp>
            <p:nvSpPr>
              <p:cNvPr id="81" name="Freeform 175"/>
              <p:cNvSpPr>
                <a:spLocks noEditPoints="1"/>
              </p:cNvSpPr>
              <p:nvPr/>
            </p:nvSpPr>
            <p:spPr bwMode="auto">
              <a:xfrm>
                <a:off x="3175" y="-1587"/>
                <a:ext cx="490538" cy="430212"/>
              </a:xfrm>
              <a:custGeom>
                <a:avLst/>
                <a:gdLst>
                  <a:gd name="T0" fmla="*/ 128 w 128"/>
                  <a:gd name="T1" fmla="*/ 66 h 112"/>
                  <a:gd name="T2" fmla="*/ 112 w 128"/>
                  <a:gd name="T3" fmla="*/ 6 h 112"/>
                  <a:gd name="T4" fmla="*/ 104 w 128"/>
                  <a:gd name="T5" fmla="*/ 0 h 112"/>
                  <a:gd name="T6" fmla="*/ 64 w 128"/>
                  <a:gd name="T7" fmla="*/ 0 h 112"/>
                  <a:gd name="T8" fmla="*/ 24 w 128"/>
                  <a:gd name="T9" fmla="*/ 0 h 112"/>
                  <a:gd name="T10" fmla="*/ 16 w 128"/>
                  <a:gd name="T11" fmla="*/ 6 h 112"/>
                  <a:gd name="T12" fmla="*/ 0 w 128"/>
                  <a:gd name="T13" fmla="*/ 66 h 112"/>
                  <a:gd name="T14" fmla="*/ 0 w 128"/>
                  <a:gd name="T15" fmla="*/ 68 h 112"/>
                  <a:gd name="T16" fmla="*/ 0 w 128"/>
                  <a:gd name="T17" fmla="*/ 96 h 112"/>
                  <a:gd name="T18" fmla="*/ 16 w 128"/>
                  <a:gd name="T19" fmla="*/ 112 h 112"/>
                  <a:gd name="T20" fmla="*/ 112 w 128"/>
                  <a:gd name="T21" fmla="*/ 112 h 112"/>
                  <a:gd name="T22" fmla="*/ 128 w 128"/>
                  <a:gd name="T23" fmla="*/ 96 h 112"/>
                  <a:gd name="T24" fmla="*/ 128 w 128"/>
                  <a:gd name="T25" fmla="*/ 68 h 112"/>
                  <a:gd name="T26" fmla="*/ 128 w 128"/>
                  <a:gd name="T27" fmla="*/ 66 h 112"/>
                  <a:gd name="T28" fmla="*/ 120 w 128"/>
                  <a:gd name="T29" fmla="*/ 96 h 112"/>
                  <a:gd name="T30" fmla="*/ 112 w 128"/>
                  <a:gd name="T31" fmla="*/ 104 h 112"/>
                  <a:gd name="T32" fmla="*/ 16 w 128"/>
                  <a:gd name="T33" fmla="*/ 104 h 112"/>
                  <a:gd name="T34" fmla="*/ 8 w 128"/>
                  <a:gd name="T35" fmla="*/ 96 h 112"/>
                  <a:gd name="T36" fmla="*/ 8 w 128"/>
                  <a:gd name="T37" fmla="*/ 68 h 112"/>
                  <a:gd name="T38" fmla="*/ 24 w 128"/>
                  <a:gd name="T39" fmla="*/ 8 h 112"/>
                  <a:gd name="T40" fmla="*/ 104 w 128"/>
                  <a:gd name="T41" fmla="*/ 8 h 112"/>
                  <a:gd name="T42" fmla="*/ 120 w 128"/>
                  <a:gd name="T43" fmla="*/ 68 h 112"/>
                  <a:gd name="T44" fmla="*/ 120 w 128"/>
                  <a:gd name="T45" fmla="*/ 96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8" h="112">
                    <a:moveTo>
                      <a:pt x="128" y="66"/>
                    </a:moveTo>
                    <a:cubicBezTo>
                      <a:pt x="112" y="6"/>
                      <a:pt x="112" y="6"/>
                      <a:pt x="112" y="6"/>
                    </a:cubicBezTo>
                    <a:cubicBezTo>
                      <a:pt x="111" y="2"/>
                      <a:pt x="108" y="0"/>
                      <a:pt x="104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0" y="0"/>
                      <a:pt x="17" y="2"/>
                      <a:pt x="16" y="6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67"/>
                      <a:pt x="0" y="67"/>
                      <a:pt x="0" y="68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5"/>
                      <a:pt x="7" y="112"/>
                      <a:pt x="16" y="112"/>
                    </a:cubicBezTo>
                    <a:cubicBezTo>
                      <a:pt x="112" y="112"/>
                      <a:pt x="112" y="112"/>
                      <a:pt x="112" y="112"/>
                    </a:cubicBezTo>
                    <a:cubicBezTo>
                      <a:pt x="121" y="112"/>
                      <a:pt x="128" y="105"/>
                      <a:pt x="128" y="96"/>
                    </a:cubicBezTo>
                    <a:cubicBezTo>
                      <a:pt x="128" y="68"/>
                      <a:pt x="128" y="68"/>
                      <a:pt x="128" y="68"/>
                    </a:cubicBezTo>
                    <a:cubicBezTo>
                      <a:pt x="128" y="67"/>
                      <a:pt x="128" y="67"/>
                      <a:pt x="128" y="66"/>
                    </a:cubicBezTo>
                    <a:close/>
                    <a:moveTo>
                      <a:pt x="120" y="96"/>
                    </a:moveTo>
                    <a:cubicBezTo>
                      <a:pt x="120" y="100"/>
                      <a:pt x="116" y="104"/>
                      <a:pt x="112" y="104"/>
                    </a:cubicBezTo>
                    <a:cubicBezTo>
                      <a:pt x="16" y="104"/>
                      <a:pt x="16" y="104"/>
                      <a:pt x="16" y="104"/>
                    </a:cubicBezTo>
                    <a:cubicBezTo>
                      <a:pt x="12" y="104"/>
                      <a:pt x="8" y="100"/>
                      <a:pt x="8" y="96"/>
                    </a:cubicBezTo>
                    <a:cubicBezTo>
                      <a:pt x="8" y="68"/>
                      <a:pt x="8" y="68"/>
                      <a:pt x="8" y="6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104" y="8"/>
                      <a:pt x="104" y="8"/>
                      <a:pt x="104" y="8"/>
                    </a:cubicBezTo>
                    <a:cubicBezTo>
                      <a:pt x="120" y="68"/>
                      <a:pt x="120" y="68"/>
                      <a:pt x="120" y="68"/>
                    </a:cubicBezTo>
                    <a:lnTo>
                      <a:pt x="120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2400" kern="0">
                  <a:solidFill>
                    <a:sysClr val="windowText" lastClr="000000"/>
                  </a:solidFill>
                  <a:latin typeface="微软雅黑"/>
                  <a:ea typeface="微软雅黑"/>
                </a:endParaRPr>
              </a:p>
            </p:txBody>
          </p:sp>
          <p:sp>
            <p:nvSpPr>
              <p:cNvPr id="82" name="Freeform 176"/>
              <p:cNvSpPr>
                <a:spLocks noEditPoints="1"/>
              </p:cNvSpPr>
              <p:nvPr/>
            </p:nvSpPr>
            <p:spPr bwMode="auto">
              <a:xfrm>
                <a:off x="60325" y="58738"/>
                <a:ext cx="374650" cy="277812"/>
              </a:xfrm>
              <a:custGeom>
                <a:avLst/>
                <a:gdLst>
                  <a:gd name="T0" fmla="*/ 80 w 98"/>
                  <a:gd name="T1" fmla="*/ 0 h 72"/>
                  <a:gd name="T2" fmla="*/ 18 w 98"/>
                  <a:gd name="T3" fmla="*/ 0 h 72"/>
                  <a:gd name="T4" fmla="*/ 14 w 98"/>
                  <a:gd name="T5" fmla="*/ 3 h 72"/>
                  <a:gd name="T6" fmla="*/ 0 w 98"/>
                  <a:gd name="T7" fmla="*/ 51 h 72"/>
                  <a:gd name="T8" fmla="*/ 1 w 98"/>
                  <a:gd name="T9" fmla="*/ 54 h 72"/>
                  <a:gd name="T10" fmla="*/ 4 w 98"/>
                  <a:gd name="T11" fmla="*/ 56 h 72"/>
                  <a:gd name="T12" fmla="*/ 16 w 98"/>
                  <a:gd name="T13" fmla="*/ 56 h 72"/>
                  <a:gd name="T14" fmla="*/ 20 w 98"/>
                  <a:gd name="T15" fmla="*/ 56 h 72"/>
                  <a:gd name="T16" fmla="*/ 23 w 98"/>
                  <a:gd name="T17" fmla="*/ 56 h 72"/>
                  <a:gd name="T18" fmla="*/ 28 w 98"/>
                  <a:gd name="T19" fmla="*/ 68 h 72"/>
                  <a:gd name="T20" fmla="*/ 35 w 98"/>
                  <a:gd name="T21" fmla="*/ 72 h 72"/>
                  <a:gd name="T22" fmla="*/ 63 w 98"/>
                  <a:gd name="T23" fmla="*/ 72 h 72"/>
                  <a:gd name="T24" fmla="*/ 70 w 98"/>
                  <a:gd name="T25" fmla="*/ 68 h 72"/>
                  <a:gd name="T26" fmla="*/ 75 w 98"/>
                  <a:gd name="T27" fmla="*/ 56 h 72"/>
                  <a:gd name="T28" fmla="*/ 78 w 98"/>
                  <a:gd name="T29" fmla="*/ 56 h 72"/>
                  <a:gd name="T30" fmla="*/ 82 w 98"/>
                  <a:gd name="T31" fmla="*/ 56 h 72"/>
                  <a:gd name="T32" fmla="*/ 94 w 98"/>
                  <a:gd name="T33" fmla="*/ 56 h 72"/>
                  <a:gd name="T34" fmla="*/ 97 w 98"/>
                  <a:gd name="T35" fmla="*/ 54 h 72"/>
                  <a:gd name="T36" fmla="*/ 98 w 98"/>
                  <a:gd name="T37" fmla="*/ 51 h 72"/>
                  <a:gd name="T38" fmla="*/ 84 w 98"/>
                  <a:gd name="T39" fmla="*/ 3 h 72"/>
                  <a:gd name="T40" fmla="*/ 80 w 98"/>
                  <a:gd name="T41" fmla="*/ 0 h 72"/>
                  <a:gd name="T42" fmla="*/ 82 w 98"/>
                  <a:gd name="T43" fmla="*/ 48 h 72"/>
                  <a:gd name="T44" fmla="*/ 75 w 98"/>
                  <a:gd name="T45" fmla="*/ 48 h 72"/>
                  <a:gd name="T46" fmla="*/ 68 w 98"/>
                  <a:gd name="T47" fmla="*/ 52 h 72"/>
                  <a:gd name="T48" fmla="*/ 63 w 98"/>
                  <a:gd name="T49" fmla="*/ 64 h 72"/>
                  <a:gd name="T50" fmla="*/ 35 w 98"/>
                  <a:gd name="T51" fmla="*/ 64 h 72"/>
                  <a:gd name="T52" fmla="*/ 30 w 98"/>
                  <a:gd name="T53" fmla="*/ 52 h 72"/>
                  <a:gd name="T54" fmla="*/ 23 w 98"/>
                  <a:gd name="T55" fmla="*/ 48 h 72"/>
                  <a:gd name="T56" fmla="*/ 16 w 98"/>
                  <a:gd name="T57" fmla="*/ 48 h 72"/>
                  <a:gd name="T58" fmla="*/ 6 w 98"/>
                  <a:gd name="T59" fmla="*/ 48 h 72"/>
                  <a:gd name="T60" fmla="*/ 18 w 98"/>
                  <a:gd name="T61" fmla="*/ 4 h 72"/>
                  <a:gd name="T62" fmla="*/ 80 w 98"/>
                  <a:gd name="T63" fmla="*/ 4 h 72"/>
                  <a:gd name="T64" fmla="*/ 92 w 98"/>
                  <a:gd name="T65" fmla="*/ 48 h 72"/>
                  <a:gd name="T66" fmla="*/ 82 w 98"/>
                  <a:gd name="T67" fmla="*/ 4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8" h="72">
                    <a:moveTo>
                      <a:pt x="80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5" y="1"/>
                      <a:pt x="14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2"/>
                      <a:pt x="0" y="53"/>
                      <a:pt x="1" y="54"/>
                    </a:cubicBezTo>
                    <a:cubicBezTo>
                      <a:pt x="2" y="55"/>
                      <a:pt x="3" y="56"/>
                      <a:pt x="4" y="56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3" y="56"/>
                      <a:pt x="23" y="56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30" y="70"/>
                      <a:pt x="32" y="72"/>
                      <a:pt x="35" y="72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66" y="72"/>
                      <a:pt x="68" y="70"/>
                      <a:pt x="70" y="68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94" y="56"/>
                      <a:pt x="94" y="56"/>
                      <a:pt x="94" y="56"/>
                    </a:cubicBezTo>
                    <a:cubicBezTo>
                      <a:pt x="95" y="56"/>
                      <a:pt x="96" y="55"/>
                      <a:pt x="97" y="54"/>
                    </a:cubicBezTo>
                    <a:cubicBezTo>
                      <a:pt x="98" y="53"/>
                      <a:pt x="98" y="52"/>
                      <a:pt x="98" y="51"/>
                    </a:cubicBezTo>
                    <a:cubicBezTo>
                      <a:pt x="84" y="3"/>
                      <a:pt x="84" y="3"/>
                      <a:pt x="84" y="3"/>
                    </a:cubicBezTo>
                    <a:cubicBezTo>
                      <a:pt x="83" y="1"/>
                      <a:pt x="82" y="0"/>
                      <a:pt x="80" y="0"/>
                    </a:cubicBezTo>
                    <a:close/>
                    <a:moveTo>
                      <a:pt x="82" y="48"/>
                    </a:moveTo>
                    <a:cubicBezTo>
                      <a:pt x="75" y="48"/>
                      <a:pt x="75" y="48"/>
                      <a:pt x="75" y="48"/>
                    </a:cubicBezTo>
                    <a:cubicBezTo>
                      <a:pt x="72" y="48"/>
                      <a:pt x="70" y="50"/>
                      <a:pt x="68" y="52"/>
                    </a:cubicBezTo>
                    <a:cubicBezTo>
                      <a:pt x="63" y="64"/>
                      <a:pt x="63" y="64"/>
                      <a:pt x="63" y="64"/>
                    </a:cubicBezTo>
                    <a:cubicBezTo>
                      <a:pt x="35" y="64"/>
                      <a:pt x="35" y="64"/>
                      <a:pt x="35" y="64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28" y="50"/>
                      <a:pt x="26" y="48"/>
                      <a:pt x="23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6" y="48"/>
                      <a:pt x="6" y="48"/>
                      <a:pt x="6" y="48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92" y="48"/>
                      <a:pt x="92" y="48"/>
                      <a:pt x="92" y="48"/>
                    </a:cubicBezTo>
                    <a:lnTo>
                      <a:pt x="82" y="4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2400" kern="0">
                  <a:solidFill>
                    <a:sysClr val="windowText" lastClr="000000"/>
                  </a:solidFill>
                  <a:latin typeface="微软雅黑"/>
                  <a:ea typeface="微软雅黑"/>
                </a:endParaRPr>
              </a:p>
            </p:txBody>
          </p:sp>
        </p:grpSp>
        <p:sp>
          <p:nvSpPr>
            <p:cNvPr id="83" name="Freeform 50"/>
            <p:cNvSpPr>
              <a:spLocks noEditPoints="1"/>
            </p:cNvSpPr>
            <p:nvPr/>
          </p:nvSpPr>
          <p:spPr bwMode="auto">
            <a:xfrm>
              <a:off x="1202587" y="3610583"/>
              <a:ext cx="348640" cy="439125"/>
            </a:xfrm>
            <a:custGeom>
              <a:avLst/>
              <a:gdLst/>
              <a:ahLst/>
              <a:cxnLst>
                <a:cxn ang="0">
                  <a:pos x="187" y="135"/>
                </a:cxn>
                <a:cxn ang="0">
                  <a:pos x="44" y="135"/>
                </a:cxn>
                <a:cxn ang="0">
                  <a:pos x="44" y="156"/>
                </a:cxn>
                <a:cxn ang="0">
                  <a:pos x="187" y="156"/>
                </a:cxn>
                <a:cxn ang="0">
                  <a:pos x="187" y="135"/>
                </a:cxn>
                <a:cxn ang="0">
                  <a:pos x="187" y="95"/>
                </a:cxn>
                <a:cxn ang="0">
                  <a:pos x="44" y="95"/>
                </a:cxn>
                <a:cxn ang="0">
                  <a:pos x="44" y="115"/>
                </a:cxn>
                <a:cxn ang="0">
                  <a:pos x="187" y="115"/>
                </a:cxn>
                <a:cxn ang="0">
                  <a:pos x="187" y="95"/>
                </a:cxn>
                <a:cxn ang="0">
                  <a:pos x="187" y="54"/>
                </a:cxn>
                <a:cxn ang="0">
                  <a:pos x="44" y="54"/>
                </a:cxn>
                <a:cxn ang="0">
                  <a:pos x="44" y="75"/>
                </a:cxn>
                <a:cxn ang="0">
                  <a:pos x="187" y="75"/>
                </a:cxn>
                <a:cxn ang="0">
                  <a:pos x="187" y="54"/>
                </a:cxn>
                <a:cxn ang="0">
                  <a:pos x="44" y="196"/>
                </a:cxn>
                <a:cxn ang="0">
                  <a:pos x="116" y="196"/>
                </a:cxn>
                <a:cxn ang="0">
                  <a:pos x="116" y="176"/>
                </a:cxn>
                <a:cxn ang="0">
                  <a:pos x="44" y="176"/>
                </a:cxn>
                <a:cxn ang="0">
                  <a:pos x="44" y="196"/>
                </a:cxn>
                <a:cxn ang="0">
                  <a:pos x="233" y="29"/>
                </a:cxn>
                <a:cxn ang="0">
                  <a:pos x="233" y="0"/>
                </a:cxn>
                <a:cxn ang="0">
                  <a:pos x="0" y="0"/>
                </a:cxn>
                <a:cxn ang="0">
                  <a:pos x="0" y="301"/>
                </a:cxn>
                <a:cxn ang="0">
                  <a:pos x="29" y="301"/>
                </a:cxn>
                <a:cxn ang="0">
                  <a:pos x="29" y="330"/>
                </a:cxn>
                <a:cxn ang="0">
                  <a:pos x="262" y="330"/>
                </a:cxn>
                <a:cxn ang="0">
                  <a:pos x="262" y="29"/>
                </a:cxn>
                <a:cxn ang="0">
                  <a:pos x="233" y="29"/>
                </a:cxn>
                <a:cxn ang="0">
                  <a:pos x="15" y="286"/>
                </a:cxn>
                <a:cxn ang="0">
                  <a:pos x="15" y="16"/>
                </a:cxn>
                <a:cxn ang="0">
                  <a:pos x="216" y="16"/>
                </a:cxn>
                <a:cxn ang="0">
                  <a:pos x="216" y="216"/>
                </a:cxn>
                <a:cxn ang="0">
                  <a:pos x="148" y="216"/>
                </a:cxn>
                <a:cxn ang="0">
                  <a:pos x="148" y="286"/>
                </a:cxn>
                <a:cxn ang="0">
                  <a:pos x="15" y="286"/>
                </a:cxn>
                <a:cxn ang="0">
                  <a:pos x="245" y="315"/>
                </a:cxn>
                <a:cxn ang="0">
                  <a:pos x="44" y="315"/>
                </a:cxn>
                <a:cxn ang="0">
                  <a:pos x="44" y="301"/>
                </a:cxn>
                <a:cxn ang="0">
                  <a:pos x="155" y="301"/>
                </a:cxn>
                <a:cxn ang="0">
                  <a:pos x="233" y="225"/>
                </a:cxn>
                <a:cxn ang="0">
                  <a:pos x="233" y="45"/>
                </a:cxn>
                <a:cxn ang="0">
                  <a:pos x="245" y="45"/>
                </a:cxn>
                <a:cxn ang="0">
                  <a:pos x="245" y="315"/>
                </a:cxn>
              </a:cxnLst>
              <a:rect l="0" t="0" r="r" b="b"/>
              <a:pathLst>
                <a:path w="262" h="330">
                  <a:moveTo>
                    <a:pt x="187" y="135"/>
                  </a:moveTo>
                  <a:lnTo>
                    <a:pt x="44" y="135"/>
                  </a:lnTo>
                  <a:lnTo>
                    <a:pt x="44" y="156"/>
                  </a:lnTo>
                  <a:lnTo>
                    <a:pt x="187" y="156"/>
                  </a:lnTo>
                  <a:lnTo>
                    <a:pt x="187" y="135"/>
                  </a:lnTo>
                  <a:close/>
                  <a:moveTo>
                    <a:pt x="187" y="95"/>
                  </a:moveTo>
                  <a:lnTo>
                    <a:pt x="44" y="95"/>
                  </a:lnTo>
                  <a:lnTo>
                    <a:pt x="44" y="115"/>
                  </a:lnTo>
                  <a:lnTo>
                    <a:pt x="187" y="115"/>
                  </a:lnTo>
                  <a:lnTo>
                    <a:pt x="187" y="95"/>
                  </a:lnTo>
                  <a:close/>
                  <a:moveTo>
                    <a:pt x="187" y="54"/>
                  </a:moveTo>
                  <a:lnTo>
                    <a:pt x="44" y="54"/>
                  </a:lnTo>
                  <a:lnTo>
                    <a:pt x="44" y="75"/>
                  </a:lnTo>
                  <a:lnTo>
                    <a:pt x="187" y="75"/>
                  </a:lnTo>
                  <a:lnTo>
                    <a:pt x="187" y="54"/>
                  </a:lnTo>
                  <a:close/>
                  <a:moveTo>
                    <a:pt x="44" y="196"/>
                  </a:moveTo>
                  <a:lnTo>
                    <a:pt x="116" y="196"/>
                  </a:lnTo>
                  <a:lnTo>
                    <a:pt x="116" y="176"/>
                  </a:lnTo>
                  <a:lnTo>
                    <a:pt x="44" y="176"/>
                  </a:lnTo>
                  <a:lnTo>
                    <a:pt x="44" y="196"/>
                  </a:lnTo>
                  <a:close/>
                  <a:moveTo>
                    <a:pt x="233" y="29"/>
                  </a:moveTo>
                  <a:lnTo>
                    <a:pt x="233" y="0"/>
                  </a:lnTo>
                  <a:lnTo>
                    <a:pt x="0" y="0"/>
                  </a:lnTo>
                  <a:lnTo>
                    <a:pt x="0" y="301"/>
                  </a:lnTo>
                  <a:lnTo>
                    <a:pt x="29" y="301"/>
                  </a:lnTo>
                  <a:lnTo>
                    <a:pt x="29" y="330"/>
                  </a:lnTo>
                  <a:lnTo>
                    <a:pt x="262" y="330"/>
                  </a:lnTo>
                  <a:lnTo>
                    <a:pt x="262" y="29"/>
                  </a:lnTo>
                  <a:lnTo>
                    <a:pt x="233" y="29"/>
                  </a:lnTo>
                  <a:close/>
                  <a:moveTo>
                    <a:pt x="15" y="286"/>
                  </a:moveTo>
                  <a:lnTo>
                    <a:pt x="15" y="16"/>
                  </a:lnTo>
                  <a:lnTo>
                    <a:pt x="216" y="16"/>
                  </a:lnTo>
                  <a:lnTo>
                    <a:pt x="216" y="216"/>
                  </a:lnTo>
                  <a:lnTo>
                    <a:pt x="148" y="216"/>
                  </a:lnTo>
                  <a:lnTo>
                    <a:pt x="148" y="286"/>
                  </a:lnTo>
                  <a:lnTo>
                    <a:pt x="15" y="286"/>
                  </a:lnTo>
                  <a:close/>
                  <a:moveTo>
                    <a:pt x="245" y="315"/>
                  </a:moveTo>
                  <a:lnTo>
                    <a:pt x="44" y="315"/>
                  </a:lnTo>
                  <a:lnTo>
                    <a:pt x="44" y="301"/>
                  </a:lnTo>
                  <a:lnTo>
                    <a:pt x="155" y="301"/>
                  </a:lnTo>
                  <a:lnTo>
                    <a:pt x="233" y="225"/>
                  </a:lnTo>
                  <a:lnTo>
                    <a:pt x="233" y="45"/>
                  </a:lnTo>
                  <a:lnTo>
                    <a:pt x="245" y="45"/>
                  </a:lnTo>
                  <a:lnTo>
                    <a:pt x="245" y="315"/>
                  </a:lnTo>
                  <a:close/>
                </a:path>
              </a:pathLst>
            </a:custGeom>
            <a:solidFill>
              <a:srgbClr val="538C2E"/>
            </a:solidFill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 kern="0">
                <a:solidFill>
                  <a:sysClr val="windowText" lastClr="000000"/>
                </a:solidFill>
                <a:latin typeface="微软雅黑"/>
                <a:ea typeface="+mj-ea"/>
              </a:endParaRPr>
            </a:p>
          </p:txBody>
        </p:sp>
        <p:sp>
          <p:nvSpPr>
            <p:cNvPr id="84" name="Freeform 48"/>
            <p:cNvSpPr>
              <a:spLocks noEditPoints="1"/>
            </p:cNvSpPr>
            <p:nvPr/>
          </p:nvSpPr>
          <p:spPr bwMode="auto">
            <a:xfrm>
              <a:off x="3819590" y="4005575"/>
              <a:ext cx="324367" cy="472225"/>
            </a:xfrm>
            <a:custGeom>
              <a:avLst/>
              <a:gdLst/>
              <a:ahLst/>
              <a:cxnLst>
                <a:cxn ang="0">
                  <a:pos x="76" y="31"/>
                </a:cxn>
                <a:cxn ang="0">
                  <a:pos x="80" y="27"/>
                </a:cxn>
                <a:cxn ang="0">
                  <a:pos x="76" y="23"/>
                </a:cxn>
                <a:cxn ang="0">
                  <a:pos x="23" y="76"/>
                </a:cxn>
                <a:cxn ang="0">
                  <a:pos x="27" y="80"/>
                </a:cxn>
                <a:cxn ang="0">
                  <a:pos x="31" y="76"/>
                </a:cxn>
                <a:cxn ang="0">
                  <a:pos x="76" y="31"/>
                </a:cxn>
                <a:cxn ang="0">
                  <a:pos x="44" y="192"/>
                </a:cxn>
                <a:cxn ang="0">
                  <a:pos x="45" y="203"/>
                </a:cxn>
                <a:cxn ang="0">
                  <a:pos x="56" y="209"/>
                </a:cxn>
                <a:cxn ang="0">
                  <a:pos x="57" y="216"/>
                </a:cxn>
                <a:cxn ang="0">
                  <a:pos x="76" y="221"/>
                </a:cxn>
                <a:cxn ang="0">
                  <a:pos x="95" y="216"/>
                </a:cxn>
                <a:cxn ang="0">
                  <a:pos x="96" y="209"/>
                </a:cxn>
                <a:cxn ang="0">
                  <a:pos x="106" y="203"/>
                </a:cxn>
                <a:cxn ang="0">
                  <a:pos x="108" y="192"/>
                </a:cxn>
                <a:cxn ang="0">
                  <a:pos x="76" y="197"/>
                </a:cxn>
                <a:cxn ang="0">
                  <a:pos x="44" y="192"/>
                </a:cxn>
                <a:cxn ang="0">
                  <a:pos x="41" y="170"/>
                </a:cxn>
                <a:cxn ang="0">
                  <a:pos x="42" y="182"/>
                </a:cxn>
                <a:cxn ang="0">
                  <a:pos x="76" y="188"/>
                </a:cxn>
                <a:cxn ang="0">
                  <a:pos x="109" y="182"/>
                </a:cxn>
                <a:cxn ang="0">
                  <a:pos x="111" y="170"/>
                </a:cxn>
                <a:cxn ang="0">
                  <a:pos x="76" y="177"/>
                </a:cxn>
                <a:cxn ang="0">
                  <a:pos x="41" y="170"/>
                </a:cxn>
                <a:cxn ang="0">
                  <a:pos x="76" y="0"/>
                </a:cxn>
                <a:cxn ang="0">
                  <a:pos x="0" y="76"/>
                </a:cxn>
                <a:cxn ang="0">
                  <a:pos x="36" y="141"/>
                </a:cxn>
                <a:cxn ang="0">
                  <a:pos x="39" y="160"/>
                </a:cxn>
                <a:cxn ang="0">
                  <a:pos x="76" y="168"/>
                </a:cxn>
                <a:cxn ang="0">
                  <a:pos x="113" y="160"/>
                </a:cxn>
                <a:cxn ang="0">
                  <a:pos x="115" y="141"/>
                </a:cxn>
                <a:cxn ang="0">
                  <a:pos x="152" y="76"/>
                </a:cxn>
                <a:cxn ang="0">
                  <a:pos x="76" y="0"/>
                </a:cxn>
                <a:cxn ang="0">
                  <a:pos x="104" y="132"/>
                </a:cxn>
                <a:cxn ang="0">
                  <a:pos x="102" y="150"/>
                </a:cxn>
                <a:cxn ang="0">
                  <a:pos x="76" y="154"/>
                </a:cxn>
                <a:cxn ang="0">
                  <a:pos x="50" y="150"/>
                </a:cxn>
                <a:cxn ang="0">
                  <a:pos x="48" y="132"/>
                </a:cxn>
                <a:cxn ang="0">
                  <a:pos x="13" y="76"/>
                </a:cxn>
                <a:cxn ang="0">
                  <a:pos x="76" y="14"/>
                </a:cxn>
                <a:cxn ang="0">
                  <a:pos x="139" y="76"/>
                </a:cxn>
                <a:cxn ang="0">
                  <a:pos x="104" y="132"/>
                </a:cxn>
                <a:cxn ang="0">
                  <a:pos x="93" y="104"/>
                </a:cxn>
                <a:cxn ang="0">
                  <a:pos x="76" y="74"/>
                </a:cxn>
                <a:cxn ang="0">
                  <a:pos x="59" y="104"/>
                </a:cxn>
                <a:cxn ang="0">
                  <a:pos x="52" y="89"/>
                </a:cxn>
                <a:cxn ang="0">
                  <a:pos x="41" y="94"/>
                </a:cxn>
                <a:cxn ang="0">
                  <a:pos x="58" y="131"/>
                </a:cxn>
                <a:cxn ang="0">
                  <a:pos x="76" y="98"/>
                </a:cxn>
                <a:cxn ang="0">
                  <a:pos x="94" y="131"/>
                </a:cxn>
                <a:cxn ang="0">
                  <a:pos x="111" y="94"/>
                </a:cxn>
                <a:cxn ang="0">
                  <a:pos x="100" y="89"/>
                </a:cxn>
                <a:cxn ang="0">
                  <a:pos x="93" y="104"/>
                </a:cxn>
              </a:cxnLst>
              <a:rect l="0" t="0" r="r" b="b"/>
              <a:pathLst>
                <a:path w="152" h="221">
                  <a:moveTo>
                    <a:pt x="76" y="31"/>
                  </a:moveTo>
                  <a:cubicBezTo>
                    <a:pt x="78" y="31"/>
                    <a:pt x="80" y="30"/>
                    <a:pt x="80" y="27"/>
                  </a:cubicBezTo>
                  <a:cubicBezTo>
                    <a:pt x="80" y="25"/>
                    <a:pt x="78" y="23"/>
                    <a:pt x="76" y="23"/>
                  </a:cubicBezTo>
                  <a:cubicBezTo>
                    <a:pt x="47" y="23"/>
                    <a:pt x="23" y="47"/>
                    <a:pt x="23" y="76"/>
                  </a:cubicBezTo>
                  <a:cubicBezTo>
                    <a:pt x="23" y="78"/>
                    <a:pt x="25" y="80"/>
                    <a:pt x="27" y="80"/>
                  </a:cubicBezTo>
                  <a:cubicBezTo>
                    <a:pt x="29" y="80"/>
                    <a:pt x="31" y="78"/>
                    <a:pt x="31" y="76"/>
                  </a:cubicBezTo>
                  <a:cubicBezTo>
                    <a:pt x="31" y="52"/>
                    <a:pt x="51" y="31"/>
                    <a:pt x="76" y="31"/>
                  </a:cubicBezTo>
                  <a:close/>
                  <a:moveTo>
                    <a:pt x="44" y="192"/>
                  </a:moveTo>
                  <a:cubicBezTo>
                    <a:pt x="45" y="203"/>
                    <a:pt x="45" y="203"/>
                    <a:pt x="45" y="203"/>
                  </a:cubicBezTo>
                  <a:cubicBezTo>
                    <a:pt x="45" y="203"/>
                    <a:pt x="48" y="207"/>
                    <a:pt x="56" y="209"/>
                  </a:cubicBezTo>
                  <a:cubicBezTo>
                    <a:pt x="57" y="216"/>
                    <a:pt x="57" y="216"/>
                    <a:pt x="57" y="216"/>
                  </a:cubicBezTo>
                  <a:cubicBezTo>
                    <a:pt x="57" y="216"/>
                    <a:pt x="61" y="221"/>
                    <a:pt x="76" y="221"/>
                  </a:cubicBezTo>
                  <a:cubicBezTo>
                    <a:pt x="91" y="221"/>
                    <a:pt x="95" y="216"/>
                    <a:pt x="95" y="216"/>
                  </a:cubicBezTo>
                  <a:cubicBezTo>
                    <a:pt x="96" y="209"/>
                    <a:pt x="96" y="209"/>
                    <a:pt x="96" y="209"/>
                  </a:cubicBezTo>
                  <a:cubicBezTo>
                    <a:pt x="104" y="207"/>
                    <a:pt x="106" y="203"/>
                    <a:pt x="106" y="203"/>
                  </a:cubicBezTo>
                  <a:cubicBezTo>
                    <a:pt x="108" y="192"/>
                    <a:pt x="108" y="192"/>
                    <a:pt x="108" y="192"/>
                  </a:cubicBezTo>
                  <a:cubicBezTo>
                    <a:pt x="98" y="195"/>
                    <a:pt x="87" y="197"/>
                    <a:pt x="76" y="197"/>
                  </a:cubicBezTo>
                  <a:cubicBezTo>
                    <a:pt x="64" y="197"/>
                    <a:pt x="54" y="195"/>
                    <a:pt x="44" y="192"/>
                  </a:cubicBezTo>
                  <a:close/>
                  <a:moveTo>
                    <a:pt x="41" y="170"/>
                  </a:moveTo>
                  <a:cubicBezTo>
                    <a:pt x="42" y="182"/>
                    <a:pt x="42" y="182"/>
                    <a:pt x="42" y="182"/>
                  </a:cubicBezTo>
                  <a:cubicBezTo>
                    <a:pt x="52" y="186"/>
                    <a:pt x="64" y="188"/>
                    <a:pt x="76" y="188"/>
                  </a:cubicBezTo>
                  <a:cubicBezTo>
                    <a:pt x="88" y="188"/>
                    <a:pt x="99" y="186"/>
                    <a:pt x="109" y="182"/>
                  </a:cubicBezTo>
                  <a:cubicBezTo>
                    <a:pt x="111" y="170"/>
                    <a:pt x="111" y="170"/>
                    <a:pt x="111" y="170"/>
                  </a:cubicBezTo>
                  <a:cubicBezTo>
                    <a:pt x="100" y="174"/>
                    <a:pt x="89" y="177"/>
                    <a:pt x="76" y="177"/>
                  </a:cubicBezTo>
                  <a:cubicBezTo>
                    <a:pt x="63" y="177"/>
                    <a:pt x="51" y="174"/>
                    <a:pt x="41" y="170"/>
                  </a:cubicBezTo>
                  <a:close/>
                  <a:moveTo>
                    <a:pt x="76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04"/>
                    <a:pt x="15" y="128"/>
                    <a:pt x="36" y="141"/>
                  </a:cubicBezTo>
                  <a:cubicBezTo>
                    <a:pt x="39" y="160"/>
                    <a:pt x="39" y="160"/>
                    <a:pt x="39" y="160"/>
                  </a:cubicBezTo>
                  <a:cubicBezTo>
                    <a:pt x="50" y="165"/>
                    <a:pt x="63" y="168"/>
                    <a:pt x="76" y="168"/>
                  </a:cubicBezTo>
                  <a:cubicBezTo>
                    <a:pt x="89" y="168"/>
                    <a:pt x="102" y="165"/>
                    <a:pt x="113" y="160"/>
                  </a:cubicBezTo>
                  <a:cubicBezTo>
                    <a:pt x="115" y="141"/>
                    <a:pt x="115" y="141"/>
                    <a:pt x="115" y="141"/>
                  </a:cubicBezTo>
                  <a:cubicBezTo>
                    <a:pt x="137" y="128"/>
                    <a:pt x="152" y="104"/>
                    <a:pt x="152" y="76"/>
                  </a:cubicBezTo>
                  <a:cubicBezTo>
                    <a:pt x="152" y="34"/>
                    <a:pt x="118" y="0"/>
                    <a:pt x="76" y="0"/>
                  </a:cubicBezTo>
                  <a:close/>
                  <a:moveTo>
                    <a:pt x="104" y="132"/>
                  </a:moveTo>
                  <a:cubicBezTo>
                    <a:pt x="102" y="150"/>
                    <a:pt x="102" y="150"/>
                    <a:pt x="102" y="150"/>
                  </a:cubicBezTo>
                  <a:cubicBezTo>
                    <a:pt x="102" y="150"/>
                    <a:pt x="95" y="154"/>
                    <a:pt x="76" y="154"/>
                  </a:cubicBezTo>
                  <a:cubicBezTo>
                    <a:pt x="57" y="154"/>
                    <a:pt x="50" y="150"/>
                    <a:pt x="50" y="150"/>
                  </a:cubicBezTo>
                  <a:cubicBezTo>
                    <a:pt x="48" y="132"/>
                    <a:pt x="48" y="132"/>
                    <a:pt x="48" y="132"/>
                  </a:cubicBezTo>
                  <a:cubicBezTo>
                    <a:pt x="27" y="122"/>
                    <a:pt x="13" y="101"/>
                    <a:pt x="13" y="76"/>
                  </a:cubicBezTo>
                  <a:cubicBezTo>
                    <a:pt x="13" y="42"/>
                    <a:pt x="41" y="14"/>
                    <a:pt x="76" y="14"/>
                  </a:cubicBezTo>
                  <a:cubicBezTo>
                    <a:pt x="110" y="14"/>
                    <a:pt x="139" y="42"/>
                    <a:pt x="139" y="76"/>
                  </a:cubicBezTo>
                  <a:cubicBezTo>
                    <a:pt x="139" y="101"/>
                    <a:pt x="124" y="122"/>
                    <a:pt x="104" y="132"/>
                  </a:cubicBezTo>
                  <a:close/>
                  <a:moveTo>
                    <a:pt x="93" y="10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59" y="104"/>
                    <a:pt x="59" y="104"/>
                    <a:pt x="59" y="104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1" y="94"/>
                    <a:pt x="41" y="94"/>
                    <a:pt x="41" y="94"/>
                  </a:cubicBezTo>
                  <a:cubicBezTo>
                    <a:pt x="58" y="131"/>
                    <a:pt x="58" y="131"/>
                    <a:pt x="58" y="131"/>
                  </a:cubicBezTo>
                  <a:cubicBezTo>
                    <a:pt x="76" y="98"/>
                    <a:pt x="76" y="98"/>
                    <a:pt x="76" y="98"/>
                  </a:cubicBezTo>
                  <a:cubicBezTo>
                    <a:pt x="94" y="131"/>
                    <a:pt x="94" y="131"/>
                    <a:pt x="94" y="131"/>
                  </a:cubicBezTo>
                  <a:cubicBezTo>
                    <a:pt x="111" y="94"/>
                    <a:pt x="111" y="94"/>
                    <a:pt x="111" y="94"/>
                  </a:cubicBezTo>
                  <a:cubicBezTo>
                    <a:pt x="100" y="89"/>
                    <a:pt x="100" y="89"/>
                    <a:pt x="100" y="89"/>
                  </a:cubicBezTo>
                  <a:lnTo>
                    <a:pt x="93" y="104"/>
                  </a:lnTo>
                  <a:close/>
                </a:path>
              </a:pathLst>
            </a:custGeom>
            <a:solidFill>
              <a:srgbClr val="538C2E"/>
            </a:solidFill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400" kern="0">
                <a:solidFill>
                  <a:sysClr val="windowText" lastClr="000000"/>
                </a:solidFill>
                <a:latin typeface="微软雅黑"/>
                <a:ea typeface="+mj-ea"/>
              </a:endParaRPr>
            </a:p>
          </p:txBody>
        </p:sp>
        <p:grpSp>
          <p:nvGrpSpPr>
            <p:cNvPr id="5" name="Group 18"/>
            <p:cNvGrpSpPr/>
            <p:nvPr/>
          </p:nvGrpSpPr>
          <p:grpSpPr>
            <a:xfrm>
              <a:off x="10192144" y="3994208"/>
              <a:ext cx="416357" cy="416357"/>
              <a:chOff x="6350" y="4763"/>
              <a:chExt cx="492125" cy="492125"/>
            </a:xfrm>
            <a:solidFill>
              <a:srgbClr val="538C2E"/>
            </a:solidFill>
          </p:grpSpPr>
          <p:sp>
            <p:nvSpPr>
              <p:cNvPr id="86" name="Freeform 156"/>
              <p:cNvSpPr>
                <a:spLocks noEditPoints="1"/>
              </p:cNvSpPr>
              <p:nvPr/>
            </p:nvSpPr>
            <p:spPr bwMode="auto">
              <a:xfrm>
                <a:off x="6350" y="4763"/>
                <a:ext cx="492125" cy="492125"/>
              </a:xfrm>
              <a:custGeom>
                <a:avLst/>
                <a:gdLst>
                  <a:gd name="T0" fmla="*/ 109 w 128"/>
                  <a:gd name="T1" fmla="*/ 48 h 128"/>
                  <a:gd name="T2" fmla="*/ 114 w 128"/>
                  <a:gd name="T3" fmla="*/ 33 h 128"/>
                  <a:gd name="T4" fmla="*/ 105 w 128"/>
                  <a:gd name="T5" fmla="*/ 15 h 128"/>
                  <a:gd name="T6" fmla="*/ 95 w 128"/>
                  <a:gd name="T7" fmla="*/ 14 h 128"/>
                  <a:gd name="T8" fmla="*/ 80 w 128"/>
                  <a:gd name="T9" fmla="*/ 19 h 128"/>
                  <a:gd name="T10" fmla="*/ 69 w 128"/>
                  <a:gd name="T11" fmla="*/ 0 h 128"/>
                  <a:gd name="T12" fmla="*/ 51 w 128"/>
                  <a:gd name="T13" fmla="*/ 6 h 128"/>
                  <a:gd name="T14" fmla="*/ 43 w 128"/>
                  <a:gd name="T15" fmla="*/ 21 h 128"/>
                  <a:gd name="T16" fmla="*/ 28 w 128"/>
                  <a:gd name="T17" fmla="*/ 13 h 128"/>
                  <a:gd name="T18" fmla="*/ 15 w 128"/>
                  <a:gd name="T19" fmla="*/ 23 h 128"/>
                  <a:gd name="T20" fmla="*/ 21 w 128"/>
                  <a:gd name="T21" fmla="*/ 43 h 128"/>
                  <a:gd name="T22" fmla="*/ 6 w 128"/>
                  <a:gd name="T23" fmla="*/ 51 h 128"/>
                  <a:gd name="T24" fmla="*/ 0 w 128"/>
                  <a:gd name="T25" fmla="*/ 69 h 128"/>
                  <a:gd name="T26" fmla="*/ 19 w 128"/>
                  <a:gd name="T27" fmla="*/ 80 h 128"/>
                  <a:gd name="T28" fmla="*/ 14 w 128"/>
                  <a:gd name="T29" fmla="*/ 95 h 128"/>
                  <a:gd name="T30" fmla="*/ 23 w 128"/>
                  <a:gd name="T31" fmla="*/ 113 h 128"/>
                  <a:gd name="T32" fmla="*/ 33 w 128"/>
                  <a:gd name="T33" fmla="*/ 114 h 128"/>
                  <a:gd name="T34" fmla="*/ 48 w 128"/>
                  <a:gd name="T35" fmla="*/ 109 h 128"/>
                  <a:gd name="T36" fmla="*/ 59 w 128"/>
                  <a:gd name="T37" fmla="*/ 128 h 128"/>
                  <a:gd name="T38" fmla="*/ 77 w 128"/>
                  <a:gd name="T39" fmla="*/ 122 h 128"/>
                  <a:gd name="T40" fmla="*/ 85 w 128"/>
                  <a:gd name="T41" fmla="*/ 107 h 128"/>
                  <a:gd name="T42" fmla="*/ 100 w 128"/>
                  <a:gd name="T43" fmla="*/ 115 h 128"/>
                  <a:gd name="T44" fmla="*/ 113 w 128"/>
                  <a:gd name="T45" fmla="*/ 105 h 128"/>
                  <a:gd name="T46" fmla="*/ 107 w 128"/>
                  <a:gd name="T47" fmla="*/ 85 h 128"/>
                  <a:gd name="T48" fmla="*/ 122 w 128"/>
                  <a:gd name="T49" fmla="*/ 77 h 128"/>
                  <a:gd name="T50" fmla="*/ 128 w 128"/>
                  <a:gd name="T51" fmla="*/ 59 h 128"/>
                  <a:gd name="T52" fmla="*/ 108 w 128"/>
                  <a:gd name="T53" fmla="*/ 72 h 128"/>
                  <a:gd name="T54" fmla="*/ 100 w 128"/>
                  <a:gd name="T55" fmla="*/ 81 h 128"/>
                  <a:gd name="T56" fmla="*/ 107 w 128"/>
                  <a:gd name="T57" fmla="*/ 100 h 128"/>
                  <a:gd name="T58" fmla="*/ 89 w 128"/>
                  <a:gd name="T59" fmla="*/ 101 h 128"/>
                  <a:gd name="T60" fmla="*/ 81 w 128"/>
                  <a:gd name="T61" fmla="*/ 100 h 128"/>
                  <a:gd name="T62" fmla="*/ 72 w 128"/>
                  <a:gd name="T63" fmla="*/ 108 h 128"/>
                  <a:gd name="T64" fmla="*/ 59 w 128"/>
                  <a:gd name="T65" fmla="*/ 120 h 128"/>
                  <a:gd name="T66" fmla="*/ 51 w 128"/>
                  <a:gd name="T67" fmla="*/ 102 h 128"/>
                  <a:gd name="T68" fmla="*/ 43 w 128"/>
                  <a:gd name="T69" fmla="*/ 99 h 128"/>
                  <a:gd name="T70" fmla="*/ 28 w 128"/>
                  <a:gd name="T71" fmla="*/ 107 h 128"/>
                  <a:gd name="T72" fmla="*/ 27 w 128"/>
                  <a:gd name="T73" fmla="*/ 89 h 128"/>
                  <a:gd name="T74" fmla="*/ 26 w 128"/>
                  <a:gd name="T75" fmla="*/ 77 h 128"/>
                  <a:gd name="T76" fmla="*/ 8 w 128"/>
                  <a:gd name="T77" fmla="*/ 69 h 128"/>
                  <a:gd name="T78" fmla="*/ 20 w 128"/>
                  <a:gd name="T79" fmla="*/ 56 h 128"/>
                  <a:gd name="T80" fmla="*/ 28 w 128"/>
                  <a:gd name="T81" fmla="*/ 47 h 128"/>
                  <a:gd name="T82" fmla="*/ 21 w 128"/>
                  <a:gd name="T83" fmla="*/ 28 h 128"/>
                  <a:gd name="T84" fmla="*/ 39 w 128"/>
                  <a:gd name="T85" fmla="*/ 27 h 128"/>
                  <a:gd name="T86" fmla="*/ 47 w 128"/>
                  <a:gd name="T87" fmla="*/ 28 h 128"/>
                  <a:gd name="T88" fmla="*/ 56 w 128"/>
                  <a:gd name="T89" fmla="*/ 20 h 128"/>
                  <a:gd name="T90" fmla="*/ 69 w 128"/>
                  <a:gd name="T91" fmla="*/ 8 h 128"/>
                  <a:gd name="T92" fmla="*/ 77 w 128"/>
                  <a:gd name="T93" fmla="*/ 26 h 128"/>
                  <a:gd name="T94" fmla="*/ 85 w 128"/>
                  <a:gd name="T95" fmla="*/ 29 h 128"/>
                  <a:gd name="T96" fmla="*/ 100 w 128"/>
                  <a:gd name="T97" fmla="*/ 21 h 128"/>
                  <a:gd name="T98" fmla="*/ 101 w 128"/>
                  <a:gd name="T99" fmla="*/ 39 h 128"/>
                  <a:gd name="T100" fmla="*/ 102 w 128"/>
                  <a:gd name="T101" fmla="*/ 51 h 128"/>
                  <a:gd name="T102" fmla="*/ 120 w 128"/>
                  <a:gd name="T103" fmla="*/ 59 h 128"/>
                  <a:gd name="T104" fmla="*/ 108 w 128"/>
                  <a:gd name="T105" fmla="*/ 72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8" h="128">
                    <a:moveTo>
                      <a:pt x="122" y="51"/>
                    </a:moveTo>
                    <a:cubicBezTo>
                      <a:pt x="109" y="48"/>
                      <a:pt x="109" y="48"/>
                      <a:pt x="109" y="48"/>
                    </a:cubicBezTo>
                    <a:cubicBezTo>
                      <a:pt x="109" y="46"/>
                      <a:pt x="108" y="45"/>
                      <a:pt x="107" y="43"/>
                    </a:cubicBezTo>
                    <a:cubicBezTo>
                      <a:pt x="114" y="33"/>
                      <a:pt x="114" y="33"/>
                      <a:pt x="114" y="33"/>
                    </a:cubicBezTo>
                    <a:cubicBezTo>
                      <a:pt x="116" y="30"/>
                      <a:pt x="116" y="25"/>
                      <a:pt x="113" y="23"/>
                    </a:cubicBezTo>
                    <a:cubicBezTo>
                      <a:pt x="105" y="15"/>
                      <a:pt x="105" y="15"/>
                      <a:pt x="105" y="15"/>
                    </a:cubicBezTo>
                    <a:cubicBezTo>
                      <a:pt x="104" y="13"/>
                      <a:pt x="102" y="13"/>
                      <a:pt x="100" y="13"/>
                    </a:cubicBezTo>
                    <a:cubicBezTo>
                      <a:pt x="98" y="13"/>
                      <a:pt x="97" y="13"/>
                      <a:pt x="95" y="14"/>
                    </a:cubicBezTo>
                    <a:cubicBezTo>
                      <a:pt x="85" y="21"/>
                      <a:pt x="85" y="21"/>
                      <a:pt x="85" y="21"/>
                    </a:cubicBezTo>
                    <a:cubicBezTo>
                      <a:pt x="83" y="20"/>
                      <a:pt x="82" y="19"/>
                      <a:pt x="80" y="19"/>
                    </a:cubicBezTo>
                    <a:cubicBezTo>
                      <a:pt x="77" y="6"/>
                      <a:pt x="77" y="6"/>
                      <a:pt x="77" y="6"/>
                    </a:cubicBezTo>
                    <a:cubicBezTo>
                      <a:pt x="77" y="3"/>
                      <a:pt x="73" y="0"/>
                      <a:pt x="6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5" y="0"/>
                      <a:pt x="51" y="3"/>
                      <a:pt x="51" y="6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6" y="19"/>
                      <a:pt x="45" y="20"/>
                      <a:pt x="43" y="21"/>
                    </a:cubicBezTo>
                    <a:cubicBezTo>
                      <a:pt x="33" y="14"/>
                      <a:pt x="33" y="14"/>
                      <a:pt x="33" y="14"/>
                    </a:cubicBezTo>
                    <a:cubicBezTo>
                      <a:pt x="31" y="13"/>
                      <a:pt x="30" y="13"/>
                      <a:pt x="28" y="13"/>
                    </a:cubicBezTo>
                    <a:cubicBezTo>
                      <a:pt x="26" y="13"/>
                      <a:pt x="24" y="13"/>
                      <a:pt x="23" y="1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2" y="25"/>
                      <a:pt x="12" y="30"/>
                      <a:pt x="14" y="3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20" y="45"/>
                      <a:pt x="19" y="46"/>
                      <a:pt x="19" y="48"/>
                    </a:cubicBezTo>
                    <a:cubicBezTo>
                      <a:pt x="6" y="51"/>
                      <a:pt x="6" y="51"/>
                      <a:pt x="6" y="51"/>
                    </a:cubicBezTo>
                    <a:cubicBezTo>
                      <a:pt x="3" y="51"/>
                      <a:pt x="0" y="55"/>
                      <a:pt x="0" y="59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0" y="73"/>
                      <a:pt x="3" y="77"/>
                      <a:pt x="6" y="77"/>
                    </a:cubicBezTo>
                    <a:cubicBezTo>
                      <a:pt x="19" y="80"/>
                      <a:pt x="19" y="80"/>
                      <a:pt x="19" y="80"/>
                    </a:cubicBezTo>
                    <a:cubicBezTo>
                      <a:pt x="19" y="82"/>
                      <a:pt x="20" y="83"/>
                      <a:pt x="21" y="85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2" y="98"/>
                      <a:pt x="12" y="103"/>
                      <a:pt x="15" y="105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4" y="115"/>
                      <a:pt x="26" y="115"/>
                      <a:pt x="28" y="115"/>
                    </a:cubicBezTo>
                    <a:cubicBezTo>
                      <a:pt x="30" y="115"/>
                      <a:pt x="31" y="115"/>
                      <a:pt x="33" y="114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5" y="108"/>
                      <a:pt x="46" y="109"/>
                      <a:pt x="48" y="109"/>
                    </a:cubicBezTo>
                    <a:cubicBezTo>
                      <a:pt x="51" y="122"/>
                      <a:pt x="51" y="122"/>
                      <a:pt x="51" y="122"/>
                    </a:cubicBezTo>
                    <a:cubicBezTo>
                      <a:pt x="51" y="125"/>
                      <a:pt x="55" y="128"/>
                      <a:pt x="59" y="128"/>
                    </a:cubicBezTo>
                    <a:cubicBezTo>
                      <a:pt x="69" y="128"/>
                      <a:pt x="69" y="128"/>
                      <a:pt x="69" y="128"/>
                    </a:cubicBezTo>
                    <a:cubicBezTo>
                      <a:pt x="73" y="128"/>
                      <a:pt x="77" y="125"/>
                      <a:pt x="77" y="122"/>
                    </a:cubicBezTo>
                    <a:cubicBezTo>
                      <a:pt x="80" y="109"/>
                      <a:pt x="80" y="109"/>
                      <a:pt x="80" y="109"/>
                    </a:cubicBezTo>
                    <a:cubicBezTo>
                      <a:pt x="82" y="109"/>
                      <a:pt x="83" y="108"/>
                      <a:pt x="85" y="107"/>
                    </a:cubicBezTo>
                    <a:cubicBezTo>
                      <a:pt x="95" y="114"/>
                      <a:pt x="95" y="114"/>
                      <a:pt x="95" y="114"/>
                    </a:cubicBezTo>
                    <a:cubicBezTo>
                      <a:pt x="97" y="115"/>
                      <a:pt x="98" y="115"/>
                      <a:pt x="100" y="115"/>
                    </a:cubicBezTo>
                    <a:cubicBezTo>
                      <a:pt x="102" y="115"/>
                      <a:pt x="104" y="115"/>
                      <a:pt x="105" y="113"/>
                    </a:cubicBezTo>
                    <a:cubicBezTo>
                      <a:pt x="113" y="105"/>
                      <a:pt x="113" y="105"/>
                      <a:pt x="113" y="105"/>
                    </a:cubicBezTo>
                    <a:cubicBezTo>
                      <a:pt x="116" y="103"/>
                      <a:pt x="116" y="98"/>
                      <a:pt x="114" y="95"/>
                    </a:cubicBezTo>
                    <a:cubicBezTo>
                      <a:pt x="107" y="85"/>
                      <a:pt x="107" y="85"/>
                      <a:pt x="107" y="85"/>
                    </a:cubicBezTo>
                    <a:cubicBezTo>
                      <a:pt x="108" y="83"/>
                      <a:pt x="109" y="82"/>
                      <a:pt x="109" y="80"/>
                    </a:cubicBezTo>
                    <a:cubicBezTo>
                      <a:pt x="122" y="77"/>
                      <a:pt x="122" y="77"/>
                      <a:pt x="122" y="77"/>
                    </a:cubicBezTo>
                    <a:cubicBezTo>
                      <a:pt x="125" y="77"/>
                      <a:pt x="128" y="73"/>
                      <a:pt x="128" y="69"/>
                    </a:cubicBezTo>
                    <a:cubicBezTo>
                      <a:pt x="128" y="59"/>
                      <a:pt x="128" y="59"/>
                      <a:pt x="128" y="59"/>
                    </a:cubicBezTo>
                    <a:cubicBezTo>
                      <a:pt x="128" y="55"/>
                      <a:pt x="125" y="51"/>
                      <a:pt x="122" y="51"/>
                    </a:cubicBezTo>
                    <a:close/>
                    <a:moveTo>
                      <a:pt x="108" y="72"/>
                    </a:moveTo>
                    <a:cubicBezTo>
                      <a:pt x="105" y="72"/>
                      <a:pt x="103" y="74"/>
                      <a:pt x="102" y="77"/>
                    </a:cubicBezTo>
                    <a:cubicBezTo>
                      <a:pt x="101" y="79"/>
                      <a:pt x="101" y="80"/>
                      <a:pt x="100" y="81"/>
                    </a:cubicBezTo>
                    <a:cubicBezTo>
                      <a:pt x="99" y="84"/>
                      <a:pt x="99" y="87"/>
                      <a:pt x="101" y="89"/>
                    </a:cubicBezTo>
                    <a:cubicBezTo>
                      <a:pt x="107" y="100"/>
                      <a:pt x="107" y="100"/>
                      <a:pt x="107" y="100"/>
                    </a:cubicBezTo>
                    <a:cubicBezTo>
                      <a:pt x="100" y="107"/>
                      <a:pt x="100" y="107"/>
                      <a:pt x="100" y="107"/>
                    </a:cubicBezTo>
                    <a:cubicBezTo>
                      <a:pt x="89" y="101"/>
                      <a:pt x="89" y="101"/>
                      <a:pt x="89" y="101"/>
                    </a:cubicBezTo>
                    <a:cubicBezTo>
                      <a:pt x="88" y="100"/>
                      <a:pt x="86" y="99"/>
                      <a:pt x="85" y="99"/>
                    </a:cubicBezTo>
                    <a:cubicBezTo>
                      <a:pt x="84" y="99"/>
                      <a:pt x="83" y="99"/>
                      <a:pt x="81" y="100"/>
                    </a:cubicBezTo>
                    <a:cubicBezTo>
                      <a:pt x="80" y="101"/>
                      <a:pt x="79" y="101"/>
                      <a:pt x="77" y="102"/>
                    </a:cubicBezTo>
                    <a:cubicBezTo>
                      <a:pt x="74" y="103"/>
                      <a:pt x="72" y="105"/>
                      <a:pt x="72" y="108"/>
                    </a:cubicBezTo>
                    <a:cubicBezTo>
                      <a:pt x="69" y="120"/>
                      <a:pt x="69" y="120"/>
                      <a:pt x="69" y="120"/>
                    </a:cubicBezTo>
                    <a:cubicBezTo>
                      <a:pt x="59" y="120"/>
                      <a:pt x="59" y="120"/>
                      <a:pt x="59" y="120"/>
                    </a:cubicBezTo>
                    <a:cubicBezTo>
                      <a:pt x="56" y="108"/>
                      <a:pt x="56" y="108"/>
                      <a:pt x="56" y="108"/>
                    </a:cubicBezTo>
                    <a:cubicBezTo>
                      <a:pt x="56" y="105"/>
                      <a:pt x="54" y="103"/>
                      <a:pt x="51" y="102"/>
                    </a:cubicBezTo>
                    <a:cubicBezTo>
                      <a:pt x="49" y="101"/>
                      <a:pt x="48" y="101"/>
                      <a:pt x="47" y="100"/>
                    </a:cubicBezTo>
                    <a:cubicBezTo>
                      <a:pt x="45" y="99"/>
                      <a:pt x="44" y="99"/>
                      <a:pt x="43" y="99"/>
                    </a:cubicBezTo>
                    <a:cubicBezTo>
                      <a:pt x="42" y="99"/>
                      <a:pt x="40" y="100"/>
                      <a:pt x="39" y="101"/>
                    </a:cubicBezTo>
                    <a:cubicBezTo>
                      <a:pt x="28" y="107"/>
                      <a:pt x="28" y="107"/>
                      <a:pt x="28" y="107"/>
                    </a:cubicBezTo>
                    <a:cubicBezTo>
                      <a:pt x="21" y="100"/>
                      <a:pt x="21" y="100"/>
                      <a:pt x="21" y="100"/>
                    </a:cubicBezTo>
                    <a:cubicBezTo>
                      <a:pt x="27" y="89"/>
                      <a:pt x="27" y="89"/>
                      <a:pt x="27" y="89"/>
                    </a:cubicBezTo>
                    <a:cubicBezTo>
                      <a:pt x="29" y="87"/>
                      <a:pt x="29" y="84"/>
                      <a:pt x="28" y="81"/>
                    </a:cubicBezTo>
                    <a:cubicBezTo>
                      <a:pt x="27" y="80"/>
                      <a:pt x="27" y="79"/>
                      <a:pt x="26" y="77"/>
                    </a:cubicBezTo>
                    <a:cubicBezTo>
                      <a:pt x="25" y="74"/>
                      <a:pt x="23" y="72"/>
                      <a:pt x="20" y="72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8" y="59"/>
                      <a:pt x="8" y="59"/>
                      <a:pt x="8" y="59"/>
                    </a:cubicBezTo>
                    <a:cubicBezTo>
                      <a:pt x="20" y="56"/>
                      <a:pt x="20" y="56"/>
                      <a:pt x="20" y="56"/>
                    </a:cubicBezTo>
                    <a:cubicBezTo>
                      <a:pt x="23" y="56"/>
                      <a:pt x="25" y="54"/>
                      <a:pt x="26" y="51"/>
                    </a:cubicBezTo>
                    <a:cubicBezTo>
                      <a:pt x="27" y="49"/>
                      <a:pt x="27" y="48"/>
                      <a:pt x="28" y="47"/>
                    </a:cubicBezTo>
                    <a:cubicBezTo>
                      <a:pt x="29" y="44"/>
                      <a:pt x="29" y="41"/>
                      <a:pt x="27" y="39"/>
                    </a:cubicBezTo>
                    <a:cubicBezTo>
                      <a:pt x="21" y="28"/>
                      <a:pt x="21" y="28"/>
                      <a:pt x="21" y="28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8"/>
                      <a:pt x="42" y="29"/>
                      <a:pt x="43" y="29"/>
                    </a:cubicBezTo>
                    <a:cubicBezTo>
                      <a:pt x="44" y="29"/>
                      <a:pt x="45" y="29"/>
                      <a:pt x="47" y="28"/>
                    </a:cubicBezTo>
                    <a:cubicBezTo>
                      <a:pt x="48" y="27"/>
                      <a:pt x="49" y="27"/>
                      <a:pt x="51" y="26"/>
                    </a:cubicBezTo>
                    <a:cubicBezTo>
                      <a:pt x="54" y="25"/>
                      <a:pt x="56" y="23"/>
                      <a:pt x="56" y="20"/>
                    </a:cubicBezTo>
                    <a:cubicBezTo>
                      <a:pt x="59" y="8"/>
                      <a:pt x="59" y="8"/>
                      <a:pt x="59" y="8"/>
                    </a:cubicBezTo>
                    <a:cubicBezTo>
                      <a:pt x="69" y="8"/>
                      <a:pt x="69" y="8"/>
                      <a:pt x="69" y="8"/>
                    </a:cubicBezTo>
                    <a:cubicBezTo>
                      <a:pt x="72" y="20"/>
                      <a:pt x="72" y="20"/>
                      <a:pt x="72" y="20"/>
                    </a:cubicBezTo>
                    <a:cubicBezTo>
                      <a:pt x="72" y="23"/>
                      <a:pt x="74" y="25"/>
                      <a:pt x="77" y="26"/>
                    </a:cubicBezTo>
                    <a:cubicBezTo>
                      <a:pt x="79" y="27"/>
                      <a:pt x="80" y="27"/>
                      <a:pt x="81" y="28"/>
                    </a:cubicBezTo>
                    <a:cubicBezTo>
                      <a:pt x="83" y="29"/>
                      <a:pt x="84" y="29"/>
                      <a:pt x="85" y="29"/>
                    </a:cubicBezTo>
                    <a:cubicBezTo>
                      <a:pt x="86" y="29"/>
                      <a:pt x="88" y="28"/>
                      <a:pt x="89" y="27"/>
                    </a:cubicBezTo>
                    <a:cubicBezTo>
                      <a:pt x="100" y="21"/>
                      <a:pt x="100" y="21"/>
                      <a:pt x="100" y="21"/>
                    </a:cubicBezTo>
                    <a:cubicBezTo>
                      <a:pt x="107" y="28"/>
                      <a:pt x="107" y="28"/>
                      <a:pt x="107" y="28"/>
                    </a:cubicBezTo>
                    <a:cubicBezTo>
                      <a:pt x="101" y="39"/>
                      <a:pt x="101" y="39"/>
                      <a:pt x="101" y="39"/>
                    </a:cubicBezTo>
                    <a:cubicBezTo>
                      <a:pt x="99" y="41"/>
                      <a:pt x="99" y="44"/>
                      <a:pt x="100" y="47"/>
                    </a:cubicBezTo>
                    <a:cubicBezTo>
                      <a:pt x="101" y="48"/>
                      <a:pt x="101" y="49"/>
                      <a:pt x="102" y="51"/>
                    </a:cubicBezTo>
                    <a:cubicBezTo>
                      <a:pt x="103" y="54"/>
                      <a:pt x="105" y="56"/>
                      <a:pt x="108" y="56"/>
                    </a:cubicBezTo>
                    <a:cubicBezTo>
                      <a:pt x="120" y="59"/>
                      <a:pt x="120" y="59"/>
                      <a:pt x="120" y="59"/>
                    </a:cubicBezTo>
                    <a:cubicBezTo>
                      <a:pt x="120" y="69"/>
                      <a:pt x="120" y="69"/>
                      <a:pt x="120" y="69"/>
                    </a:cubicBezTo>
                    <a:lnTo>
                      <a:pt x="108" y="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24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Roboto Condensed" panose="02000000000000000000"/>
                </a:endParaRPr>
              </a:p>
            </p:txBody>
          </p:sp>
          <p:sp>
            <p:nvSpPr>
              <p:cNvPr id="87" name="Freeform 157"/>
              <p:cNvSpPr>
                <a:spLocks noEditPoints="1"/>
              </p:cNvSpPr>
              <p:nvPr/>
            </p:nvSpPr>
            <p:spPr bwMode="auto">
              <a:xfrm>
                <a:off x="146050" y="144463"/>
                <a:ext cx="214313" cy="214313"/>
              </a:xfrm>
              <a:custGeom>
                <a:avLst/>
                <a:gdLst>
                  <a:gd name="T0" fmla="*/ 28 w 56"/>
                  <a:gd name="T1" fmla="*/ 0 h 56"/>
                  <a:gd name="T2" fmla="*/ 0 w 56"/>
                  <a:gd name="T3" fmla="*/ 28 h 56"/>
                  <a:gd name="T4" fmla="*/ 28 w 56"/>
                  <a:gd name="T5" fmla="*/ 56 h 56"/>
                  <a:gd name="T6" fmla="*/ 56 w 56"/>
                  <a:gd name="T7" fmla="*/ 28 h 56"/>
                  <a:gd name="T8" fmla="*/ 28 w 56"/>
                  <a:gd name="T9" fmla="*/ 0 h 56"/>
                  <a:gd name="T10" fmla="*/ 28 w 56"/>
                  <a:gd name="T11" fmla="*/ 53 h 56"/>
                  <a:gd name="T12" fmla="*/ 4 w 56"/>
                  <a:gd name="T13" fmla="*/ 28 h 56"/>
                  <a:gd name="T14" fmla="*/ 28 w 56"/>
                  <a:gd name="T15" fmla="*/ 4 h 56"/>
                  <a:gd name="T16" fmla="*/ 53 w 56"/>
                  <a:gd name="T17" fmla="*/ 28 h 56"/>
                  <a:gd name="T18" fmla="*/ 28 w 56"/>
                  <a:gd name="T19" fmla="*/ 53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" h="56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43"/>
                      <a:pt x="13" y="56"/>
                      <a:pt x="28" y="56"/>
                    </a:cubicBezTo>
                    <a:cubicBezTo>
                      <a:pt x="43" y="56"/>
                      <a:pt x="56" y="43"/>
                      <a:pt x="56" y="28"/>
                    </a:cubicBezTo>
                    <a:cubicBezTo>
                      <a:pt x="56" y="13"/>
                      <a:pt x="43" y="0"/>
                      <a:pt x="28" y="0"/>
                    </a:cubicBezTo>
                    <a:close/>
                    <a:moveTo>
                      <a:pt x="28" y="53"/>
                    </a:moveTo>
                    <a:cubicBezTo>
                      <a:pt x="14" y="53"/>
                      <a:pt x="4" y="42"/>
                      <a:pt x="4" y="28"/>
                    </a:cubicBezTo>
                    <a:cubicBezTo>
                      <a:pt x="4" y="14"/>
                      <a:pt x="14" y="4"/>
                      <a:pt x="28" y="4"/>
                    </a:cubicBezTo>
                    <a:cubicBezTo>
                      <a:pt x="42" y="4"/>
                      <a:pt x="53" y="14"/>
                      <a:pt x="53" y="28"/>
                    </a:cubicBezTo>
                    <a:cubicBezTo>
                      <a:pt x="53" y="42"/>
                      <a:pt x="42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24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Roboto Condensed" panose="02000000000000000000"/>
                </a:endParaRPr>
              </a:p>
            </p:txBody>
          </p:sp>
          <p:sp>
            <p:nvSpPr>
              <p:cNvPr id="88" name="Freeform 158"/>
              <p:cNvSpPr>
                <a:spLocks noEditPoints="1"/>
              </p:cNvSpPr>
              <p:nvPr/>
            </p:nvSpPr>
            <p:spPr bwMode="auto">
              <a:xfrm>
                <a:off x="192088" y="190501"/>
                <a:ext cx="122238" cy="122238"/>
              </a:xfrm>
              <a:custGeom>
                <a:avLst/>
                <a:gdLst>
                  <a:gd name="T0" fmla="*/ 16 w 32"/>
                  <a:gd name="T1" fmla="*/ 0 h 32"/>
                  <a:gd name="T2" fmla="*/ 0 w 32"/>
                  <a:gd name="T3" fmla="*/ 16 h 32"/>
                  <a:gd name="T4" fmla="*/ 16 w 32"/>
                  <a:gd name="T5" fmla="*/ 32 h 32"/>
                  <a:gd name="T6" fmla="*/ 32 w 32"/>
                  <a:gd name="T7" fmla="*/ 16 h 32"/>
                  <a:gd name="T8" fmla="*/ 16 w 32"/>
                  <a:gd name="T9" fmla="*/ 0 h 32"/>
                  <a:gd name="T10" fmla="*/ 16 w 32"/>
                  <a:gd name="T11" fmla="*/ 28 h 32"/>
                  <a:gd name="T12" fmla="*/ 4 w 32"/>
                  <a:gd name="T13" fmla="*/ 16 h 32"/>
                  <a:gd name="T14" fmla="*/ 16 w 32"/>
                  <a:gd name="T15" fmla="*/ 4 h 32"/>
                  <a:gd name="T16" fmla="*/ 28 w 32"/>
                  <a:gd name="T17" fmla="*/ 16 h 32"/>
                  <a:gd name="T18" fmla="*/ 16 w 32"/>
                  <a:gd name="T19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25"/>
                      <a:pt x="7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7"/>
                      <a:pt x="25" y="0"/>
                      <a:pt x="16" y="0"/>
                    </a:cubicBezTo>
                    <a:close/>
                    <a:moveTo>
                      <a:pt x="16" y="28"/>
                    </a:moveTo>
                    <a:cubicBezTo>
                      <a:pt x="9" y="28"/>
                      <a:pt x="4" y="23"/>
                      <a:pt x="4" y="16"/>
                    </a:cubicBezTo>
                    <a:cubicBezTo>
                      <a:pt x="4" y="9"/>
                      <a:pt x="9" y="4"/>
                      <a:pt x="16" y="4"/>
                    </a:cubicBezTo>
                    <a:cubicBezTo>
                      <a:pt x="23" y="4"/>
                      <a:pt x="28" y="9"/>
                      <a:pt x="28" y="16"/>
                    </a:cubicBezTo>
                    <a:cubicBezTo>
                      <a:pt x="28" y="23"/>
                      <a:pt x="23" y="28"/>
                      <a:pt x="16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id-ID" sz="2400" kern="0">
                  <a:solidFill>
                    <a:sysClr val="windowText" lastClr="000000"/>
                  </a:solidFill>
                  <a:latin typeface="微软雅黑"/>
                  <a:ea typeface="微软雅黑"/>
                  <a:cs typeface="Roboto Condensed" panose="02000000000000000000"/>
                </a:endParaRPr>
              </a:p>
            </p:txBody>
          </p:sp>
        </p:grpSp>
        <p:pic>
          <p:nvPicPr>
            <p:cNvPr id="5138" name="Picture 2" descr="C:\Users\Administrator\Desktop\微立体创业计划\001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840259" y="1352669"/>
              <a:ext cx="2385979" cy="23859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4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9002845" y="1028791"/>
              <a:ext cx="2705267" cy="2705365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/>
            </a:extLst>
          </p:spPr>
        </p:pic>
        <p:sp>
          <p:nvSpPr>
            <p:cNvPr id="95" name="矩形 94"/>
            <p:cNvSpPr/>
            <p:nvPr/>
          </p:nvSpPr>
          <p:spPr>
            <a:xfrm>
              <a:off x="9629514" y="1911455"/>
              <a:ext cx="1451929" cy="1076850"/>
            </a:xfrm>
            <a:prstGeom prst="rect">
              <a:avLst/>
            </a:prstGeom>
          </p:spPr>
          <p:txBody>
            <a:bodyPr lIns="91452" tIns="45727" rIns="91452" bIns="45727">
              <a:spAutoFit/>
            </a:bodyPr>
            <a:lstStyle/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65" b="1" kern="0" dirty="0">
                  <a:solidFill>
                    <a:srgbClr val="538C2E"/>
                  </a:solidFill>
                  <a:latin typeface="微软雅黑"/>
                  <a:ea typeface="微软雅黑"/>
                </a:rPr>
                <a:t>完成</a:t>
              </a:r>
              <a:endParaRPr lang="en-US" altLang="zh-CN" sz="2665" b="1" kern="0" dirty="0">
                <a:solidFill>
                  <a:srgbClr val="538C2E"/>
                </a:solidFill>
                <a:latin typeface="微软雅黑"/>
                <a:ea typeface="微软雅黑"/>
              </a:endParaRPr>
            </a:p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665" b="1" kern="0" dirty="0">
                  <a:solidFill>
                    <a:srgbClr val="538C2E"/>
                  </a:solidFill>
                  <a:latin typeface="微软雅黑"/>
                  <a:ea typeface="微软雅黑"/>
                </a:rPr>
                <a:t>目标</a:t>
              </a:r>
            </a:p>
          </p:txBody>
        </p:sp>
        <p:grpSp>
          <p:nvGrpSpPr>
            <p:cNvPr id="5141" name="组合 95"/>
            <p:cNvGrpSpPr>
              <a:grpSpLocks/>
            </p:cNvGrpSpPr>
            <p:nvPr/>
          </p:nvGrpSpPr>
          <p:grpSpPr bwMode="auto">
            <a:xfrm>
              <a:off x="6072665" y="3323720"/>
              <a:ext cx="1056000" cy="1056000"/>
              <a:chOff x="4229236" y="3968984"/>
              <a:chExt cx="792000" cy="792000"/>
            </a:xfrm>
          </p:grpSpPr>
          <p:sp>
            <p:nvSpPr>
              <p:cNvPr id="97" name="MH_Other_2"/>
              <p:cNvSpPr/>
              <p:nvPr>
                <p:custDataLst>
                  <p:tags r:id="rId3"/>
                </p:custDataLst>
              </p:nvPr>
            </p:nvSpPr>
            <p:spPr>
              <a:xfrm>
                <a:off x="4229236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98" name="MH_Title_1"/>
              <p:cNvSpPr/>
              <p:nvPr>
                <p:custDataLst>
                  <p:tags r:id="rId4"/>
                </p:custDataLst>
              </p:nvPr>
            </p:nvSpPr>
            <p:spPr>
              <a:xfrm>
                <a:off x="4355236" y="4094984"/>
                <a:ext cx="540000" cy="540000"/>
              </a:xfrm>
              <a:prstGeom prst="ellipse">
                <a:avLst/>
              </a:prstGeom>
              <a:solidFill>
                <a:srgbClr val="6D9E38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rgbClr val="FFFFFF"/>
                    </a:solidFill>
                    <a:latin typeface="Impact" panose="020B0806030902050204" pitchFamily="34" charset="0"/>
                    <a:ea typeface="微软雅黑"/>
                  </a:rPr>
                  <a:t>03</a:t>
                </a:r>
              </a:p>
            </p:txBody>
          </p:sp>
        </p:grpSp>
        <p:grpSp>
          <p:nvGrpSpPr>
            <p:cNvPr id="5142" name="组合 98"/>
            <p:cNvGrpSpPr>
              <a:grpSpLocks/>
            </p:cNvGrpSpPr>
            <p:nvPr/>
          </p:nvGrpSpPr>
          <p:grpSpPr bwMode="auto">
            <a:xfrm>
              <a:off x="848727" y="2128717"/>
              <a:ext cx="1056000" cy="1056000"/>
              <a:chOff x="4229236" y="3968984"/>
              <a:chExt cx="792000" cy="792000"/>
            </a:xfrm>
          </p:grpSpPr>
          <p:sp>
            <p:nvSpPr>
              <p:cNvPr id="100" name="MH_Other_2"/>
              <p:cNvSpPr/>
              <p:nvPr>
                <p:custDataLst>
                  <p:tags r:id="rId1"/>
                </p:custDataLst>
              </p:nvPr>
            </p:nvSpPr>
            <p:spPr>
              <a:xfrm>
                <a:off x="4229236" y="3968984"/>
                <a:ext cx="792000" cy="792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03200" dist="1778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101" name="MH_Title_1"/>
              <p:cNvSpPr/>
              <p:nvPr>
                <p:custDataLst>
                  <p:tags r:id="rId2"/>
                </p:custDataLst>
              </p:nvPr>
            </p:nvSpPr>
            <p:spPr>
              <a:xfrm>
                <a:off x="4355238" y="4094984"/>
                <a:ext cx="540000" cy="540000"/>
              </a:xfrm>
              <a:prstGeom prst="ellipse">
                <a:avLst/>
              </a:prstGeom>
              <a:solidFill>
                <a:srgbClr val="538C2E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kern="0" dirty="0">
                    <a:solidFill>
                      <a:srgbClr val="FFFFFF"/>
                    </a:solidFill>
                    <a:latin typeface="Impact" panose="020B0806030902050204" pitchFamily="34" charset="0"/>
                    <a:ea typeface="微软雅黑"/>
                  </a:rPr>
                  <a:t>01</a:t>
                </a:r>
              </a:p>
            </p:txBody>
          </p:sp>
        </p:grpSp>
        <p:grpSp>
          <p:nvGrpSpPr>
            <p:cNvPr id="5143" name="组合 101"/>
            <p:cNvGrpSpPr>
              <a:grpSpLocks/>
            </p:cNvGrpSpPr>
            <p:nvPr/>
          </p:nvGrpSpPr>
          <p:grpSpPr bwMode="auto">
            <a:xfrm>
              <a:off x="3342964" y="2062070"/>
              <a:ext cx="1277515" cy="1277511"/>
              <a:chOff x="2507223" y="1546508"/>
              <a:chExt cx="958136" cy="958133"/>
            </a:xfrm>
          </p:grpSpPr>
          <p:grpSp>
            <p:nvGrpSpPr>
              <p:cNvPr id="9" name="组合 15"/>
              <p:cNvGrpSpPr/>
              <p:nvPr/>
            </p:nvGrpSpPr>
            <p:grpSpPr>
              <a:xfrm>
                <a:off x="2507223" y="1546508"/>
                <a:ext cx="958136" cy="95813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05" name="同心圆 104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121856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kern="0">
                    <a:solidFill>
                      <a:sysClr val="windowText" lastClr="000000"/>
                    </a:solidFill>
                    <a:latin typeface="微软雅黑"/>
                    <a:ea typeface="微软雅黑"/>
                  </a:endParaRPr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>
                  <a:off x="392114" y="760414"/>
                  <a:ext cx="3825872" cy="3825872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 defTabSz="1218565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kern="0">
                    <a:solidFill>
                      <a:sysClr val="window" lastClr="FFFFFF"/>
                    </a:solidFill>
                    <a:latin typeface="微软雅黑"/>
                    <a:ea typeface="微软雅黑"/>
                  </a:endParaRPr>
                </a:p>
              </p:txBody>
            </p:sp>
          </p:grpSp>
          <p:sp>
            <p:nvSpPr>
              <p:cNvPr id="104" name="矩形 103"/>
              <p:cNvSpPr/>
              <p:nvPr/>
            </p:nvSpPr>
            <p:spPr>
              <a:xfrm>
                <a:off x="2773671" y="1726481"/>
                <a:ext cx="425319" cy="660343"/>
              </a:xfrm>
              <a:prstGeom prst="rect">
                <a:avLst/>
              </a:prstGeom>
            </p:spPr>
            <p:txBody>
              <a:bodyPr wrap="none" lIns="0" tIns="45727" rIns="0" bIns="45727">
                <a:spAutoFit/>
              </a:bodyPr>
              <a:lstStyle/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265" kern="0" dirty="0">
                    <a:solidFill>
                      <a:srgbClr val="538C2E"/>
                    </a:solidFill>
                    <a:latin typeface="Impact" panose="020B0806030902050204" pitchFamily="34" charset="0"/>
                    <a:ea typeface="微软雅黑"/>
                  </a:rPr>
                  <a:t>02</a:t>
                </a:r>
                <a:endParaRPr lang="zh-CN" altLang="en-US" sz="3200" kern="0" dirty="0">
                  <a:solidFill>
                    <a:srgbClr val="538C2E"/>
                  </a:solidFill>
                  <a:latin typeface="Impact" panose="020B0806030902050204" pitchFamily="34" charset="0"/>
                  <a:ea typeface="微软雅黑"/>
                </a:endParaRPr>
              </a:p>
            </p:txBody>
          </p:sp>
        </p:grpSp>
      </p:grpSp>
      <p:sp>
        <p:nvSpPr>
          <p:cNvPr id="5128" name="矩形 15"/>
          <p:cNvSpPr>
            <a:spLocks noChangeArrowheads="1"/>
          </p:cNvSpPr>
          <p:nvPr/>
        </p:nvSpPr>
        <p:spPr bwMode="auto">
          <a:xfrm>
            <a:off x="684213" y="40052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29" name="矩形 15"/>
          <p:cNvSpPr>
            <a:spLocks noChangeArrowheads="1"/>
          </p:cNvSpPr>
          <p:nvPr/>
        </p:nvSpPr>
        <p:spPr bwMode="auto">
          <a:xfrm>
            <a:off x="4427538" y="479742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0" name="矩形 15"/>
          <p:cNvSpPr>
            <a:spLocks noChangeArrowheads="1"/>
          </p:cNvSpPr>
          <p:nvPr/>
        </p:nvSpPr>
        <p:spPr bwMode="auto">
          <a:xfrm>
            <a:off x="2555875" y="422116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5131" name="矩形 15"/>
          <p:cNvSpPr>
            <a:spLocks noChangeArrowheads="1"/>
          </p:cNvSpPr>
          <p:nvPr/>
        </p:nvSpPr>
        <p:spPr bwMode="auto">
          <a:xfrm>
            <a:off x="6804025" y="414972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7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8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49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2" name="组合 30"/>
          <p:cNvGrpSpPr>
            <a:grpSpLocks/>
          </p:cNvGrpSpPr>
          <p:nvPr/>
        </p:nvGrpSpPr>
        <p:grpSpPr bwMode="auto">
          <a:xfrm>
            <a:off x="739775" y="2205038"/>
            <a:ext cx="2044700" cy="2044700"/>
            <a:chOff x="539552" y="1275606"/>
            <a:chExt cx="1533066" cy="1533067"/>
          </a:xfrm>
        </p:grpSpPr>
        <p:sp>
          <p:nvSpPr>
            <p:cNvPr id="32" name="椭圆 31"/>
            <p:cNvSpPr/>
            <p:nvPr/>
          </p:nvSpPr>
          <p:spPr>
            <a:xfrm>
              <a:off x="600256" y="1336309"/>
              <a:ext cx="1411659" cy="1411660"/>
            </a:xfrm>
            <a:prstGeom prst="ellipse">
              <a:avLst/>
            </a:prstGeom>
            <a:noFill/>
            <a:ln w="22225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3" name="空心弧 32"/>
            <p:cNvSpPr/>
            <p:nvPr/>
          </p:nvSpPr>
          <p:spPr>
            <a:xfrm>
              <a:off x="539552" y="1275606"/>
              <a:ext cx="1533066" cy="1533067"/>
            </a:xfrm>
            <a:prstGeom prst="blockArc">
              <a:avLst>
                <a:gd name="adj1" fmla="val 16159021"/>
                <a:gd name="adj2" fmla="val 8346940"/>
                <a:gd name="adj3" fmla="val 6804"/>
              </a:avLst>
            </a:prstGeom>
            <a:solidFill>
              <a:srgbClr val="538C2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3" name="组合 33"/>
          <p:cNvGrpSpPr>
            <a:grpSpLocks/>
          </p:cNvGrpSpPr>
          <p:nvPr/>
        </p:nvGrpSpPr>
        <p:grpSpPr bwMode="auto">
          <a:xfrm>
            <a:off x="3640138" y="2205038"/>
            <a:ext cx="2044700" cy="2044700"/>
            <a:chOff x="2714638" y="1275606"/>
            <a:chExt cx="1533066" cy="1533067"/>
          </a:xfrm>
        </p:grpSpPr>
        <p:sp>
          <p:nvSpPr>
            <p:cNvPr id="35" name="椭圆 34"/>
            <p:cNvSpPr/>
            <p:nvPr/>
          </p:nvSpPr>
          <p:spPr>
            <a:xfrm>
              <a:off x="2775341" y="1336309"/>
              <a:ext cx="1411659" cy="1411660"/>
            </a:xfrm>
            <a:prstGeom prst="ellipse">
              <a:avLst/>
            </a:prstGeom>
            <a:noFill/>
            <a:ln w="22225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6" name="空心弧 35"/>
            <p:cNvSpPr/>
            <p:nvPr/>
          </p:nvSpPr>
          <p:spPr>
            <a:xfrm>
              <a:off x="2714638" y="1275606"/>
              <a:ext cx="1533066" cy="1533067"/>
            </a:xfrm>
            <a:prstGeom prst="blockArc">
              <a:avLst>
                <a:gd name="adj1" fmla="val 16159021"/>
                <a:gd name="adj2" fmla="val 3379142"/>
                <a:gd name="adj3" fmla="val 6572"/>
              </a:avLst>
            </a:prstGeom>
            <a:solidFill>
              <a:srgbClr val="538C2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4" name="组合 36"/>
          <p:cNvGrpSpPr>
            <a:grpSpLocks/>
          </p:cNvGrpSpPr>
          <p:nvPr/>
        </p:nvGrpSpPr>
        <p:grpSpPr bwMode="auto">
          <a:xfrm>
            <a:off x="6540500" y="2205038"/>
            <a:ext cx="2044700" cy="2044700"/>
            <a:chOff x="4889724" y="1275606"/>
            <a:chExt cx="1533066" cy="1533067"/>
          </a:xfrm>
        </p:grpSpPr>
        <p:sp>
          <p:nvSpPr>
            <p:cNvPr id="38" name="椭圆 37"/>
            <p:cNvSpPr/>
            <p:nvPr/>
          </p:nvSpPr>
          <p:spPr>
            <a:xfrm>
              <a:off x="4950428" y="1336309"/>
              <a:ext cx="1411659" cy="1411660"/>
            </a:xfrm>
            <a:prstGeom prst="ellipse">
              <a:avLst/>
            </a:prstGeom>
            <a:noFill/>
            <a:ln w="22225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9" name="空心弧 38"/>
            <p:cNvSpPr/>
            <p:nvPr/>
          </p:nvSpPr>
          <p:spPr>
            <a:xfrm>
              <a:off x="4889724" y="1275606"/>
              <a:ext cx="1533066" cy="1533067"/>
            </a:xfrm>
            <a:prstGeom prst="blockArc">
              <a:avLst>
                <a:gd name="adj1" fmla="val 16159021"/>
                <a:gd name="adj2" fmla="val 13327729"/>
                <a:gd name="adj3" fmla="val 6723"/>
              </a:avLst>
            </a:prstGeom>
            <a:solidFill>
              <a:srgbClr val="6D9E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5" name="组合 39"/>
          <p:cNvGrpSpPr>
            <a:grpSpLocks/>
          </p:cNvGrpSpPr>
          <p:nvPr/>
        </p:nvGrpSpPr>
        <p:grpSpPr bwMode="auto">
          <a:xfrm>
            <a:off x="9440863" y="2205038"/>
            <a:ext cx="2043112" cy="2044700"/>
            <a:chOff x="7064810" y="1275606"/>
            <a:chExt cx="1533066" cy="1533067"/>
          </a:xfrm>
        </p:grpSpPr>
        <p:sp>
          <p:nvSpPr>
            <p:cNvPr id="41" name="椭圆 40"/>
            <p:cNvSpPr/>
            <p:nvPr/>
          </p:nvSpPr>
          <p:spPr>
            <a:xfrm>
              <a:off x="7125561" y="1336309"/>
              <a:ext cx="1411565" cy="1411660"/>
            </a:xfrm>
            <a:prstGeom prst="ellipse">
              <a:avLst/>
            </a:prstGeom>
            <a:noFill/>
            <a:ln w="22225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42" name="空心弧 41"/>
            <p:cNvSpPr/>
            <p:nvPr/>
          </p:nvSpPr>
          <p:spPr>
            <a:xfrm>
              <a:off x="7064810" y="1275606"/>
              <a:ext cx="1533066" cy="1533067"/>
            </a:xfrm>
            <a:prstGeom prst="blockArc">
              <a:avLst>
                <a:gd name="adj1" fmla="val 16159021"/>
                <a:gd name="adj2" fmla="val 911348"/>
                <a:gd name="adj3" fmla="val 6416"/>
              </a:avLst>
            </a:prstGeom>
            <a:solidFill>
              <a:srgbClr val="538C2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srgbClr val="000000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6" name="组合 42"/>
          <p:cNvGrpSpPr>
            <a:grpSpLocks/>
          </p:cNvGrpSpPr>
          <p:nvPr/>
        </p:nvGrpSpPr>
        <p:grpSpPr bwMode="auto">
          <a:xfrm>
            <a:off x="1131888" y="2597150"/>
            <a:ext cx="1260475" cy="1258888"/>
            <a:chOff x="4229236" y="3968984"/>
            <a:chExt cx="792000" cy="792000"/>
          </a:xfrm>
        </p:grpSpPr>
        <p:sp>
          <p:nvSpPr>
            <p:cNvPr id="44" name="MH_Other_2"/>
            <p:cNvSpPr/>
            <p:nvPr>
              <p:custDataLst>
                <p:tags r:id="rId7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45" name="MH_Title_1"/>
            <p:cNvSpPr/>
            <p:nvPr>
              <p:custDataLst>
                <p:tags r:id="rId8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538C2E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rPr>
                <a:t>61</a:t>
              </a:r>
              <a:r>
                <a:rPr lang="en-US" altLang="zh-CN" sz="20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rPr>
                <a:t>%</a:t>
              </a:r>
            </a:p>
          </p:txBody>
        </p:sp>
      </p:grpSp>
      <p:grpSp>
        <p:nvGrpSpPr>
          <p:cNvPr id="7" name="组合 45"/>
          <p:cNvGrpSpPr>
            <a:grpSpLocks/>
          </p:cNvGrpSpPr>
          <p:nvPr/>
        </p:nvGrpSpPr>
        <p:grpSpPr bwMode="auto">
          <a:xfrm>
            <a:off x="4032250" y="2597150"/>
            <a:ext cx="1260475" cy="1258888"/>
            <a:chOff x="4229236" y="3968984"/>
            <a:chExt cx="792000" cy="792000"/>
          </a:xfrm>
        </p:grpSpPr>
        <p:sp>
          <p:nvSpPr>
            <p:cNvPr id="47" name="MH_Other_2"/>
            <p:cNvSpPr/>
            <p:nvPr>
              <p:custDataLst>
                <p:tags r:id="rId5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48" name="MH_Title_1"/>
            <p:cNvSpPr/>
            <p:nvPr>
              <p:custDataLst>
                <p:tags r:id="rId6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538C2E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rPr>
                <a:t>35</a:t>
              </a:r>
              <a:r>
                <a:rPr lang="en-US" altLang="zh-CN" sz="20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rPr>
                <a:t>%</a:t>
              </a:r>
            </a:p>
          </p:txBody>
        </p:sp>
      </p:grpSp>
      <p:grpSp>
        <p:nvGrpSpPr>
          <p:cNvPr id="8" name="组合 48"/>
          <p:cNvGrpSpPr>
            <a:grpSpLocks/>
          </p:cNvGrpSpPr>
          <p:nvPr/>
        </p:nvGrpSpPr>
        <p:grpSpPr bwMode="auto">
          <a:xfrm>
            <a:off x="6932613" y="2597150"/>
            <a:ext cx="1260475" cy="1258888"/>
            <a:chOff x="4229236" y="3968984"/>
            <a:chExt cx="792000" cy="792000"/>
          </a:xfrm>
        </p:grpSpPr>
        <p:sp>
          <p:nvSpPr>
            <p:cNvPr id="50" name="MH_Other_2"/>
            <p:cNvSpPr/>
            <p:nvPr>
              <p:custDataLst>
                <p:tags r:id="rId3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1" name="MH_Title_1"/>
            <p:cNvSpPr/>
            <p:nvPr>
              <p:custDataLst>
                <p:tags r:id="rId4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6D9E38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rPr>
                <a:t>90</a:t>
              </a:r>
              <a:r>
                <a:rPr lang="en-US" altLang="zh-CN" sz="20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rPr>
                <a:t>%</a:t>
              </a:r>
            </a:p>
          </p:txBody>
        </p:sp>
      </p:grpSp>
      <p:grpSp>
        <p:nvGrpSpPr>
          <p:cNvPr id="9" name="组合 51"/>
          <p:cNvGrpSpPr>
            <a:grpSpLocks/>
          </p:cNvGrpSpPr>
          <p:nvPr/>
        </p:nvGrpSpPr>
        <p:grpSpPr bwMode="auto">
          <a:xfrm>
            <a:off x="9832975" y="2597150"/>
            <a:ext cx="1260475" cy="1258888"/>
            <a:chOff x="4229236" y="3968984"/>
            <a:chExt cx="792000" cy="792000"/>
          </a:xfrm>
        </p:grpSpPr>
        <p:sp>
          <p:nvSpPr>
            <p:cNvPr id="53" name="MH_Other_2"/>
            <p:cNvSpPr/>
            <p:nvPr>
              <p:custDataLst>
                <p:tags r:id="rId1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4" name="MH_Title_1"/>
            <p:cNvSpPr/>
            <p:nvPr>
              <p:custDataLst>
                <p:tags r:id="rId2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538C2E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txBody>
            <a:bodyPr wrap="none"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36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rPr>
                <a:t>25</a:t>
              </a:r>
              <a:r>
                <a:rPr lang="en-US" altLang="zh-CN" sz="20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rPr>
                <a:t>%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6" presetClass="emph" presetSubtype="0" accel="36600" decel="3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mph" presetSubtype="0" accel="36600" decel="3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300" fill="hold"/>
                                        <p:tgtEl>
                                          <p:spTgt spid="7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mph" presetSubtype="0" accel="36600" decel="3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300" fill="hold"/>
                                        <p:tgtEl>
                                          <p:spTgt spid="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mph" presetSubtype="0" accel="36600" decel="3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8" dur="300" fill="hold"/>
                                        <p:tgtEl>
                                          <p:spTgt spid="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21600000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1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2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3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7174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grpSp>
        <p:nvGrpSpPr>
          <p:cNvPr id="7175" name="组合 66"/>
          <p:cNvGrpSpPr>
            <a:grpSpLocks/>
          </p:cNvGrpSpPr>
          <p:nvPr/>
        </p:nvGrpSpPr>
        <p:grpSpPr bwMode="auto">
          <a:xfrm>
            <a:off x="266700" y="2349500"/>
            <a:ext cx="8626475" cy="1512888"/>
            <a:chOff x="488352" y="2025588"/>
            <a:chExt cx="11337688" cy="1989944"/>
          </a:xfrm>
        </p:grpSpPr>
        <p:grpSp>
          <p:nvGrpSpPr>
            <p:cNvPr id="3" name="组合 36"/>
            <p:cNvGrpSpPr/>
            <p:nvPr/>
          </p:nvGrpSpPr>
          <p:grpSpPr>
            <a:xfrm>
              <a:off x="488352" y="2948584"/>
              <a:ext cx="11337688" cy="453896"/>
              <a:chOff x="366264" y="2693948"/>
              <a:chExt cx="8503266" cy="340422"/>
            </a:xfrm>
            <a:solidFill>
              <a:srgbClr val="FFFFFF">
                <a:lumMod val="85000"/>
              </a:srgbClr>
            </a:solidFill>
          </p:grpSpPr>
          <p:sp>
            <p:nvSpPr>
              <p:cNvPr id="38" name="矩形 37"/>
              <p:cNvSpPr/>
              <p:nvPr/>
            </p:nvSpPr>
            <p:spPr>
              <a:xfrm>
                <a:off x="8536311" y="2798477"/>
                <a:ext cx="39157" cy="131361"/>
              </a:xfrm>
              <a:prstGeom prst="rect">
                <a:avLst/>
              </a:prstGeom>
              <a:gradFill>
                <a:gsLst>
                  <a:gs pos="33000">
                    <a:srgbClr val="F9F9F9"/>
                  </a:gs>
                  <a:gs pos="100000">
                    <a:srgbClr val="D7D7D7"/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>
                <a:outerShdw blurRad="50800" dist="38100" sx="97000" sy="97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anchor="ctr"/>
              <a:lstStyle/>
              <a:p>
                <a:pPr algn="ctr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b="1" kern="0">
                  <a:solidFill>
                    <a:srgbClr val="000000">
                      <a:lumMod val="50000"/>
                      <a:lumOff val="50000"/>
                    </a:srgbClr>
                  </a:solidFill>
                  <a:cs typeface="+mn-ea"/>
                </a:endParaRPr>
              </a:p>
            </p:txBody>
          </p:sp>
          <p:grpSp>
            <p:nvGrpSpPr>
              <p:cNvPr id="4" name="组合 38"/>
              <p:cNvGrpSpPr/>
              <p:nvPr/>
            </p:nvGrpSpPr>
            <p:grpSpPr>
              <a:xfrm>
                <a:off x="366264" y="2693948"/>
                <a:ext cx="8503266" cy="340422"/>
                <a:chOff x="623889" y="3209929"/>
                <a:chExt cx="10944224" cy="438144"/>
              </a:xfrm>
              <a:grpFill/>
            </p:grpSpPr>
            <p:sp>
              <p:nvSpPr>
                <p:cNvPr id="40" name="矩形 39"/>
                <p:cNvSpPr/>
                <p:nvPr/>
              </p:nvSpPr>
              <p:spPr>
                <a:xfrm>
                  <a:off x="623889" y="3344465"/>
                  <a:ext cx="50397" cy="169069"/>
                </a:xfrm>
                <a:prstGeom prst="rect">
                  <a:avLst/>
                </a:prstGeom>
                <a:gradFill>
                  <a:gsLst>
                    <a:gs pos="33000">
                      <a:srgbClr val="F9F9F9"/>
                    </a:gs>
                    <a:gs pos="100000">
                      <a:srgbClr val="D7D7D7"/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>
                  <a:outerShdw blurRad="50800" dist="38100" sx="97000" sy="97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b="1" kern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</a:endParaRPr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717047" y="3344465"/>
                  <a:ext cx="107093" cy="169069"/>
                </a:xfrm>
                <a:prstGeom prst="rect">
                  <a:avLst/>
                </a:prstGeom>
                <a:gradFill>
                  <a:gsLst>
                    <a:gs pos="33000">
                      <a:srgbClr val="F9F9F9"/>
                    </a:gs>
                    <a:gs pos="100000">
                      <a:srgbClr val="D7D7D7"/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>
                  <a:outerShdw blurRad="50800" dist="38100" sx="97000" sy="97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b="1" kern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</a:endParaRPr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866901" y="3344465"/>
                  <a:ext cx="198437" cy="169069"/>
                </a:xfrm>
                <a:prstGeom prst="rect">
                  <a:avLst/>
                </a:prstGeom>
                <a:gradFill>
                  <a:gsLst>
                    <a:gs pos="33000">
                      <a:srgbClr val="F9F9F9"/>
                    </a:gs>
                    <a:gs pos="100000">
                      <a:srgbClr val="D7D7D7"/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>
                  <a:outerShdw blurRad="50800" dist="38100" sx="97000" sy="97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b="1" kern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</a:endParaRPr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1108099" y="3344465"/>
                  <a:ext cx="9613876" cy="169069"/>
                </a:xfrm>
                <a:prstGeom prst="rect">
                  <a:avLst/>
                </a:prstGeom>
                <a:gradFill>
                  <a:gsLst>
                    <a:gs pos="33000">
                      <a:srgbClr val="F9F9F9"/>
                    </a:gs>
                    <a:gs pos="100000">
                      <a:srgbClr val="D7D7D7"/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>
                  <a:outerShdw blurRad="50800" dist="508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b="1" kern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</a:endParaRPr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0994902" y="3344465"/>
                  <a:ext cx="107093" cy="169069"/>
                </a:xfrm>
                <a:prstGeom prst="rect">
                  <a:avLst/>
                </a:prstGeom>
                <a:gradFill>
                  <a:gsLst>
                    <a:gs pos="33000">
                      <a:srgbClr val="F9F9F9"/>
                    </a:gs>
                    <a:gs pos="100000">
                      <a:srgbClr val="D7D7D7"/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>
                  <a:outerShdw blurRad="50800" dist="38100" sx="97000" sy="97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b="1" kern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</a:endParaRPr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0759220" y="3344465"/>
                  <a:ext cx="198437" cy="169069"/>
                </a:xfrm>
                <a:prstGeom prst="rect">
                  <a:avLst/>
                </a:prstGeom>
                <a:gradFill>
                  <a:gsLst>
                    <a:gs pos="33000">
                      <a:srgbClr val="F9F9F9"/>
                    </a:gs>
                    <a:gs pos="100000">
                      <a:srgbClr val="D7D7D7"/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>
                  <a:outerShdw blurRad="50800" dist="38100" sx="97000" sy="97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b="1" kern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</a:endParaRPr>
                </a:p>
              </p:txBody>
            </p:sp>
            <p:sp>
              <p:nvSpPr>
                <p:cNvPr id="46" name="等腰三角形 45"/>
                <p:cNvSpPr/>
                <p:nvPr/>
              </p:nvSpPr>
              <p:spPr>
                <a:xfrm rot="5400000">
                  <a:off x="11159803" y="3239763"/>
                  <a:ext cx="438144" cy="378476"/>
                </a:xfrm>
                <a:prstGeom prst="triangle">
                  <a:avLst/>
                </a:prstGeom>
                <a:gradFill>
                  <a:gsLst>
                    <a:gs pos="33000">
                      <a:srgbClr val="F9F9F9"/>
                    </a:gs>
                    <a:gs pos="100000">
                      <a:srgbClr val="D7D7D7"/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>
                  <a:outerShdw blurRad="50800" dist="38100" sx="97000" sy="97000" algn="ctr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fontAlgn="auto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sz="2400" b="1" kern="0">
                    <a:solidFill>
                      <a:srgbClr val="000000">
                        <a:lumMod val="50000"/>
                        <a:lumOff val="50000"/>
                      </a:srgbClr>
                    </a:solidFill>
                    <a:cs typeface="+mn-ea"/>
                  </a:endParaRPr>
                </a:p>
              </p:txBody>
            </p:sp>
          </p:grpSp>
        </p:grpSp>
        <p:grpSp>
          <p:nvGrpSpPr>
            <p:cNvPr id="7177" name="组合 46"/>
            <p:cNvGrpSpPr>
              <a:grpSpLocks/>
            </p:cNvGrpSpPr>
            <p:nvPr/>
          </p:nvGrpSpPr>
          <p:grpSpPr bwMode="auto">
            <a:xfrm>
              <a:off x="1583500" y="2335532"/>
              <a:ext cx="1680000" cy="1680000"/>
              <a:chOff x="3456149" y="1113315"/>
              <a:chExt cx="900000" cy="898457"/>
            </a:xfrm>
          </p:grpSpPr>
          <p:sp>
            <p:nvSpPr>
              <p:cNvPr id="48" name="MH_Other_8"/>
              <p:cNvSpPr/>
              <p:nvPr>
                <p:custDataLst>
                  <p:tags r:id="rId10"/>
                </p:custDataLst>
              </p:nvPr>
            </p:nvSpPr>
            <p:spPr>
              <a:xfrm>
                <a:off x="3456149" y="1113315"/>
                <a:ext cx="900000" cy="89845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9" name="MH_Other_9"/>
              <p:cNvSpPr/>
              <p:nvPr>
                <p:custDataLst>
                  <p:tags r:id="rId11"/>
                </p:custDataLst>
              </p:nvPr>
            </p:nvSpPr>
            <p:spPr>
              <a:xfrm>
                <a:off x="3589126" y="1238543"/>
                <a:ext cx="648000" cy="648000"/>
              </a:xfrm>
              <a:prstGeom prst="ellipse">
                <a:avLst/>
              </a:prstGeom>
              <a:solidFill>
                <a:srgbClr val="538C2E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MH_Other_1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3726764" y="1427739"/>
                <a:ext cx="372205" cy="269125"/>
              </a:xfrm>
              <a:custGeom>
                <a:avLst/>
                <a:gdLst>
                  <a:gd name="T0" fmla="*/ 1634294 w 2751138"/>
                  <a:gd name="T1" fmla="*/ 1518189 h 2017713"/>
                  <a:gd name="T2" fmla="*/ 1827941 w 2751138"/>
                  <a:gd name="T3" fmla="*/ 1506439 h 2017713"/>
                  <a:gd name="T4" fmla="*/ 1293666 w 2751138"/>
                  <a:gd name="T5" fmla="*/ 1399421 h 2017713"/>
                  <a:gd name="T6" fmla="*/ 1286682 w 2751138"/>
                  <a:gd name="T7" fmla="*/ 1522952 h 2017713"/>
                  <a:gd name="T8" fmla="*/ 1475250 w 2751138"/>
                  <a:gd name="T9" fmla="*/ 1424191 h 2017713"/>
                  <a:gd name="T10" fmla="*/ 933673 w 2751138"/>
                  <a:gd name="T11" fmla="*/ 1402597 h 2017713"/>
                  <a:gd name="T12" fmla="*/ 940657 w 2751138"/>
                  <a:gd name="T13" fmla="*/ 1526446 h 2017713"/>
                  <a:gd name="T14" fmla="*/ 1121288 w 2751138"/>
                  <a:gd name="T15" fmla="*/ 1416569 h 2017713"/>
                  <a:gd name="T16" fmla="*/ 1634294 w 2751138"/>
                  <a:gd name="T17" fmla="*/ 1179033 h 2017713"/>
                  <a:gd name="T18" fmla="*/ 1654611 w 2751138"/>
                  <a:gd name="T19" fmla="*/ 1298754 h 2017713"/>
                  <a:gd name="T20" fmla="*/ 1824132 w 2751138"/>
                  <a:gd name="T21" fmla="*/ 1180939 h 2017713"/>
                  <a:gd name="T22" fmla="*/ 1277158 w 2751138"/>
                  <a:gd name="T23" fmla="*/ 1185702 h 2017713"/>
                  <a:gd name="T24" fmla="*/ 1454615 w 2751138"/>
                  <a:gd name="T25" fmla="*/ 1298437 h 2017713"/>
                  <a:gd name="T26" fmla="*/ 1465726 w 2751138"/>
                  <a:gd name="T27" fmla="*/ 1175540 h 2017713"/>
                  <a:gd name="T28" fmla="*/ 922244 w 2751138"/>
                  <a:gd name="T29" fmla="*/ 1193324 h 2017713"/>
                  <a:gd name="T30" fmla="*/ 1108590 w 2751138"/>
                  <a:gd name="T31" fmla="*/ 1295896 h 2017713"/>
                  <a:gd name="T32" fmla="*/ 1106368 w 2751138"/>
                  <a:gd name="T33" fmla="*/ 1171412 h 2017713"/>
                  <a:gd name="T34" fmla="*/ 1628580 w 2751138"/>
                  <a:gd name="T35" fmla="*/ 1046610 h 2017713"/>
                  <a:gd name="T36" fmla="*/ 1820957 w 2751138"/>
                  <a:gd name="T37" fmla="*/ 1062806 h 2017713"/>
                  <a:gd name="T38" fmla="*/ 1805085 w 2751138"/>
                  <a:gd name="T39" fmla="*/ 941180 h 2017713"/>
                  <a:gd name="T40" fmla="*/ 1277158 w 2751138"/>
                  <a:gd name="T41" fmla="*/ 1054232 h 2017713"/>
                  <a:gd name="T42" fmla="*/ 1472393 w 2751138"/>
                  <a:gd name="T43" fmla="*/ 1056772 h 2017713"/>
                  <a:gd name="T44" fmla="*/ 1299063 w 2751138"/>
                  <a:gd name="T45" fmla="*/ 941180 h 2017713"/>
                  <a:gd name="T46" fmla="*/ 927959 w 2751138"/>
                  <a:gd name="T47" fmla="*/ 1060901 h 2017713"/>
                  <a:gd name="T48" fmla="*/ 1121606 w 2751138"/>
                  <a:gd name="T49" fmla="*/ 1049468 h 2017713"/>
                  <a:gd name="T50" fmla="*/ 2750186 w 2751138"/>
                  <a:gd name="T51" fmla="*/ 649605 h 2017713"/>
                  <a:gd name="T52" fmla="*/ 2644458 w 2751138"/>
                  <a:gd name="T53" fmla="*/ 844867 h 2017713"/>
                  <a:gd name="T54" fmla="*/ 657551 w 2751138"/>
                  <a:gd name="T55" fmla="*/ 772160 h 2017713"/>
                  <a:gd name="T56" fmla="*/ 78068 w 2751138"/>
                  <a:gd name="T57" fmla="*/ 834072 h 2017713"/>
                  <a:gd name="T58" fmla="*/ 1052401 w 2751138"/>
                  <a:gd name="T59" fmla="*/ 374650 h 2017713"/>
                  <a:gd name="T60" fmla="*/ 1673024 w 2751138"/>
                  <a:gd name="T61" fmla="*/ 389576 h 2017713"/>
                  <a:gd name="T62" fmla="*/ 1803815 w 2751138"/>
                  <a:gd name="T63" fmla="*/ 392116 h 2017713"/>
                  <a:gd name="T64" fmla="*/ 1903178 w 2751138"/>
                  <a:gd name="T65" fmla="*/ 545181 h 2017713"/>
                  <a:gd name="T66" fmla="*/ 2070794 w 2751138"/>
                  <a:gd name="T67" fmla="*/ 910376 h 2017713"/>
                  <a:gd name="T68" fmla="*/ 2393645 w 2751138"/>
                  <a:gd name="T69" fmla="*/ 1360361 h 2017713"/>
                  <a:gd name="T70" fmla="*/ 2449517 w 2751138"/>
                  <a:gd name="T71" fmla="*/ 1810981 h 2017713"/>
                  <a:gd name="T72" fmla="*/ 2227934 w 2751138"/>
                  <a:gd name="T73" fmla="*/ 1976748 h 2017713"/>
                  <a:gd name="T74" fmla="*/ 2042540 w 2751138"/>
                  <a:gd name="T75" fmla="*/ 2008504 h 2017713"/>
                  <a:gd name="T76" fmla="*/ 698757 w 2751138"/>
                  <a:gd name="T77" fmla="*/ 2014538 h 2017713"/>
                  <a:gd name="T78" fmla="*/ 473682 w 2751138"/>
                  <a:gd name="T79" fmla="*/ 1919904 h 2017713"/>
                  <a:gd name="T80" fmla="*/ 288923 w 2751138"/>
                  <a:gd name="T81" fmla="*/ 1783035 h 2017713"/>
                  <a:gd name="T82" fmla="*/ 384794 w 2751138"/>
                  <a:gd name="T83" fmla="*/ 1287639 h 2017713"/>
                  <a:gd name="T84" fmla="*/ 713042 w 2751138"/>
                  <a:gd name="T85" fmla="*/ 867823 h 2017713"/>
                  <a:gd name="T86" fmla="*/ 858436 w 2751138"/>
                  <a:gd name="T87" fmla="*/ 526127 h 2017713"/>
                  <a:gd name="T88" fmla="*/ 950815 w 2751138"/>
                  <a:gd name="T89" fmla="*/ 384812 h 2017713"/>
                  <a:gd name="T90" fmla="*/ 594360 w 2751138"/>
                  <a:gd name="T91" fmla="*/ 99695 h 2017713"/>
                  <a:gd name="T92" fmla="*/ 312420 w 2751138"/>
                  <a:gd name="T93" fmla="*/ 292735 h 2017713"/>
                  <a:gd name="T94" fmla="*/ 362585 w 2751138"/>
                  <a:gd name="T95" fmla="*/ 350520 h 2017713"/>
                  <a:gd name="T96" fmla="*/ 520065 w 2751138"/>
                  <a:gd name="T97" fmla="*/ 219393 h 2017713"/>
                  <a:gd name="T98" fmla="*/ 2098358 w 2751138"/>
                  <a:gd name="T99" fmla="*/ 181928 h 2017713"/>
                  <a:gd name="T100" fmla="*/ 2400935 w 2751138"/>
                  <a:gd name="T101" fmla="*/ 337820 h 2017713"/>
                  <a:gd name="T102" fmla="*/ 2456180 w 2751138"/>
                  <a:gd name="T103" fmla="*/ 284163 h 2017713"/>
                  <a:gd name="T104" fmla="*/ 2183130 w 2751138"/>
                  <a:gd name="T105" fmla="*/ 119698 h 2017713"/>
                  <a:gd name="T106" fmla="*/ 2062798 w 2751138"/>
                  <a:gd name="T107" fmla="*/ 11430 h 2017713"/>
                  <a:gd name="T108" fmla="*/ 2489200 w 2751138"/>
                  <a:gd name="T109" fmla="*/ 155258 h 2017713"/>
                  <a:gd name="T110" fmla="*/ 2710498 w 2751138"/>
                  <a:gd name="T111" fmla="*/ 419100 h 2017713"/>
                  <a:gd name="T112" fmla="*/ 1985328 w 2751138"/>
                  <a:gd name="T113" fmla="*/ 382588 h 2017713"/>
                  <a:gd name="T114" fmla="*/ 932815 w 2751138"/>
                  <a:gd name="T115" fmla="*/ 296228 h 2017713"/>
                  <a:gd name="T116" fmla="*/ 710565 w 2751138"/>
                  <a:gd name="T117" fmla="*/ 471805 h 2017713"/>
                  <a:gd name="T118" fmla="*/ 100330 w 2751138"/>
                  <a:gd name="T119" fmla="*/ 309563 h 2017713"/>
                  <a:gd name="T120" fmla="*/ 400685 w 2751138"/>
                  <a:gd name="T121" fmla="*/ 84138 h 2017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751138" h="2017713">
                    <a:moveTo>
                      <a:pt x="1652072" y="1398468"/>
                    </a:moveTo>
                    <a:lnTo>
                      <a:pt x="1649215" y="1398786"/>
                    </a:lnTo>
                    <a:lnTo>
                      <a:pt x="1646992" y="1399421"/>
                    </a:lnTo>
                    <a:lnTo>
                      <a:pt x="1644453" y="1400374"/>
                    </a:lnTo>
                    <a:lnTo>
                      <a:pt x="1642231" y="1401326"/>
                    </a:lnTo>
                    <a:lnTo>
                      <a:pt x="1640326" y="1402597"/>
                    </a:lnTo>
                    <a:lnTo>
                      <a:pt x="1637786" y="1404184"/>
                    </a:lnTo>
                    <a:lnTo>
                      <a:pt x="1636199" y="1406090"/>
                    </a:lnTo>
                    <a:lnTo>
                      <a:pt x="1634294" y="1407995"/>
                    </a:lnTo>
                    <a:lnTo>
                      <a:pt x="1633024" y="1409901"/>
                    </a:lnTo>
                    <a:lnTo>
                      <a:pt x="1631755" y="1411806"/>
                    </a:lnTo>
                    <a:lnTo>
                      <a:pt x="1630485" y="1414029"/>
                    </a:lnTo>
                    <a:lnTo>
                      <a:pt x="1629850" y="1416569"/>
                    </a:lnTo>
                    <a:lnTo>
                      <a:pt x="1629215" y="1419110"/>
                    </a:lnTo>
                    <a:lnTo>
                      <a:pt x="1628580" y="1421650"/>
                    </a:lnTo>
                    <a:lnTo>
                      <a:pt x="1628580" y="1424191"/>
                    </a:lnTo>
                    <a:lnTo>
                      <a:pt x="1628580" y="1501358"/>
                    </a:lnTo>
                    <a:lnTo>
                      <a:pt x="1628580" y="1503899"/>
                    </a:lnTo>
                    <a:lnTo>
                      <a:pt x="1629215" y="1506439"/>
                    </a:lnTo>
                    <a:lnTo>
                      <a:pt x="1629850" y="1509297"/>
                    </a:lnTo>
                    <a:lnTo>
                      <a:pt x="1630485" y="1511520"/>
                    </a:lnTo>
                    <a:lnTo>
                      <a:pt x="1631755" y="1513743"/>
                    </a:lnTo>
                    <a:lnTo>
                      <a:pt x="1633024" y="1515649"/>
                    </a:lnTo>
                    <a:lnTo>
                      <a:pt x="1634294" y="1518189"/>
                    </a:lnTo>
                    <a:lnTo>
                      <a:pt x="1636199" y="1520094"/>
                    </a:lnTo>
                    <a:lnTo>
                      <a:pt x="1637786" y="1521365"/>
                    </a:lnTo>
                    <a:lnTo>
                      <a:pt x="1640326" y="1522952"/>
                    </a:lnTo>
                    <a:lnTo>
                      <a:pt x="1642231" y="1524223"/>
                    </a:lnTo>
                    <a:lnTo>
                      <a:pt x="1644453" y="1525175"/>
                    </a:lnTo>
                    <a:lnTo>
                      <a:pt x="1646992" y="1526446"/>
                    </a:lnTo>
                    <a:lnTo>
                      <a:pt x="1649215" y="1526763"/>
                    </a:lnTo>
                    <a:lnTo>
                      <a:pt x="1652072" y="1527398"/>
                    </a:lnTo>
                    <a:lnTo>
                      <a:pt x="1654611" y="1527716"/>
                    </a:lnTo>
                    <a:lnTo>
                      <a:pt x="1802228" y="1527716"/>
                    </a:lnTo>
                    <a:lnTo>
                      <a:pt x="1805085" y="1527398"/>
                    </a:lnTo>
                    <a:lnTo>
                      <a:pt x="1807624" y="1526763"/>
                    </a:lnTo>
                    <a:lnTo>
                      <a:pt x="1810481" y="1526446"/>
                    </a:lnTo>
                    <a:lnTo>
                      <a:pt x="1812704" y="1525175"/>
                    </a:lnTo>
                    <a:lnTo>
                      <a:pt x="1814926" y="1524223"/>
                    </a:lnTo>
                    <a:lnTo>
                      <a:pt x="1817148" y="1522952"/>
                    </a:lnTo>
                    <a:lnTo>
                      <a:pt x="1819053" y="1521365"/>
                    </a:lnTo>
                    <a:lnTo>
                      <a:pt x="1820957" y="1520094"/>
                    </a:lnTo>
                    <a:lnTo>
                      <a:pt x="1822545" y="1518189"/>
                    </a:lnTo>
                    <a:lnTo>
                      <a:pt x="1824132" y="1515649"/>
                    </a:lnTo>
                    <a:lnTo>
                      <a:pt x="1825719" y="1513743"/>
                    </a:lnTo>
                    <a:lnTo>
                      <a:pt x="1826354" y="1511520"/>
                    </a:lnTo>
                    <a:lnTo>
                      <a:pt x="1827624" y="1509297"/>
                    </a:lnTo>
                    <a:lnTo>
                      <a:pt x="1827941" y="1506439"/>
                    </a:lnTo>
                    <a:lnTo>
                      <a:pt x="1828259" y="1503899"/>
                    </a:lnTo>
                    <a:lnTo>
                      <a:pt x="1828894" y="1501358"/>
                    </a:lnTo>
                    <a:lnTo>
                      <a:pt x="1828894" y="1424191"/>
                    </a:lnTo>
                    <a:lnTo>
                      <a:pt x="1828259" y="1421650"/>
                    </a:lnTo>
                    <a:lnTo>
                      <a:pt x="1827941" y="1419110"/>
                    </a:lnTo>
                    <a:lnTo>
                      <a:pt x="1827624" y="1416569"/>
                    </a:lnTo>
                    <a:lnTo>
                      <a:pt x="1826354" y="1414029"/>
                    </a:lnTo>
                    <a:lnTo>
                      <a:pt x="1825719" y="1411806"/>
                    </a:lnTo>
                    <a:lnTo>
                      <a:pt x="1824132" y="1409901"/>
                    </a:lnTo>
                    <a:lnTo>
                      <a:pt x="1822545" y="1407995"/>
                    </a:lnTo>
                    <a:lnTo>
                      <a:pt x="1820957" y="1406090"/>
                    </a:lnTo>
                    <a:lnTo>
                      <a:pt x="1819053" y="1404184"/>
                    </a:lnTo>
                    <a:lnTo>
                      <a:pt x="1817148" y="1402597"/>
                    </a:lnTo>
                    <a:lnTo>
                      <a:pt x="1814926" y="1401326"/>
                    </a:lnTo>
                    <a:lnTo>
                      <a:pt x="1812704" y="1400374"/>
                    </a:lnTo>
                    <a:lnTo>
                      <a:pt x="1810481" y="1399421"/>
                    </a:lnTo>
                    <a:lnTo>
                      <a:pt x="1807624" y="1398786"/>
                    </a:lnTo>
                    <a:lnTo>
                      <a:pt x="1805085" y="1398468"/>
                    </a:lnTo>
                    <a:lnTo>
                      <a:pt x="1802228" y="1398468"/>
                    </a:lnTo>
                    <a:lnTo>
                      <a:pt x="1654611" y="1398468"/>
                    </a:lnTo>
                    <a:lnTo>
                      <a:pt x="1652072" y="1398468"/>
                    </a:lnTo>
                    <a:close/>
                    <a:moveTo>
                      <a:pt x="1299063" y="1398468"/>
                    </a:moveTo>
                    <a:lnTo>
                      <a:pt x="1296206" y="1398786"/>
                    </a:lnTo>
                    <a:lnTo>
                      <a:pt x="1293666" y="1399421"/>
                    </a:lnTo>
                    <a:lnTo>
                      <a:pt x="1291444" y="1400374"/>
                    </a:lnTo>
                    <a:lnTo>
                      <a:pt x="1288904" y="1401326"/>
                    </a:lnTo>
                    <a:lnTo>
                      <a:pt x="1286682" y="1402597"/>
                    </a:lnTo>
                    <a:lnTo>
                      <a:pt x="1284777" y="1404184"/>
                    </a:lnTo>
                    <a:lnTo>
                      <a:pt x="1282872" y="1406090"/>
                    </a:lnTo>
                    <a:lnTo>
                      <a:pt x="1281285" y="1407995"/>
                    </a:lnTo>
                    <a:lnTo>
                      <a:pt x="1280015" y="1409901"/>
                    </a:lnTo>
                    <a:lnTo>
                      <a:pt x="1278428" y="1411806"/>
                    </a:lnTo>
                    <a:lnTo>
                      <a:pt x="1277158" y="1414029"/>
                    </a:lnTo>
                    <a:lnTo>
                      <a:pt x="1276523" y="1416569"/>
                    </a:lnTo>
                    <a:lnTo>
                      <a:pt x="1275571" y="1419110"/>
                    </a:lnTo>
                    <a:lnTo>
                      <a:pt x="1275254" y="1421650"/>
                    </a:lnTo>
                    <a:lnTo>
                      <a:pt x="1275254" y="1424191"/>
                    </a:lnTo>
                    <a:lnTo>
                      <a:pt x="1275254" y="1501358"/>
                    </a:lnTo>
                    <a:lnTo>
                      <a:pt x="1275254" y="1503899"/>
                    </a:lnTo>
                    <a:lnTo>
                      <a:pt x="1275571" y="1506439"/>
                    </a:lnTo>
                    <a:lnTo>
                      <a:pt x="1276523" y="1509297"/>
                    </a:lnTo>
                    <a:lnTo>
                      <a:pt x="1277158" y="1511520"/>
                    </a:lnTo>
                    <a:lnTo>
                      <a:pt x="1278428" y="1513743"/>
                    </a:lnTo>
                    <a:lnTo>
                      <a:pt x="1280015" y="1515649"/>
                    </a:lnTo>
                    <a:lnTo>
                      <a:pt x="1281285" y="1518189"/>
                    </a:lnTo>
                    <a:lnTo>
                      <a:pt x="1282872" y="1520094"/>
                    </a:lnTo>
                    <a:lnTo>
                      <a:pt x="1284777" y="1521365"/>
                    </a:lnTo>
                    <a:lnTo>
                      <a:pt x="1286682" y="1522952"/>
                    </a:lnTo>
                    <a:lnTo>
                      <a:pt x="1288904" y="1524223"/>
                    </a:lnTo>
                    <a:lnTo>
                      <a:pt x="1291444" y="1525175"/>
                    </a:lnTo>
                    <a:lnTo>
                      <a:pt x="1293666" y="1526446"/>
                    </a:lnTo>
                    <a:lnTo>
                      <a:pt x="1296206" y="1526763"/>
                    </a:lnTo>
                    <a:lnTo>
                      <a:pt x="1299063" y="1527398"/>
                    </a:lnTo>
                    <a:lnTo>
                      <a:pt x="1301602" y="1527716"/>
                    </a:lnTo>
                    <a:lnTo>
                      <a:pt x="1449218" y="1527716"/>
                    </a:lnTo>
                    <a:lnTo>
                      <a:pt x="1452076" y="1527398"/>
                    </a:lnTo>
                    <a:lnTo>
                      <a:pt x="1454615" y="1526763"/>
                    </a:lnTo>
                    <a:lnTo>
                      <a:pt x="1456837" y="1526446"/>
                    </a:lnTo>
                    <a:lnTo>
                      <a:pt x="1459694" y="1525175"/>
                    </a:lnTo>
                    <a:lnTo>
                      <a:pt x="1461917" y="1524223"/>
                    </a:lnTo>
                    <a:lnTo>
                      <a:pt x="1463821" y="1522952"/>
                    </a:lnTo>
                    <a:lnTo>
                      <a:pt x="1465726" y="1521365"/>
                    </a:lnTo>
                    <a:lnTo>
                      <a:pt x="1467631" y="1520094"/>
                    </a:lnTo>
                    <a:lnTo>
                      <a:pt x="1469536" y="1518189"/>
                    </a:lnTo>
                    <a:lnTo>
                      <a:pt x="1471123" y="1515649"/>
                    </a:lnTo>
                    <a:lnTo>
                      <a:pt x="1472393" y="1513743"/>
                    </a:lnTo>
                    <a:lnTo>
                      <a:pt x="1473345" y="1511520"/>
                    </a:lnTo>
                    <a:lnTo>
                      <a:pt x="1474297" y="1509297"/>
                    </a:lnTo>
                    <a:lnTo>
                      <a:pt x="1474932" y="1506439"/>
                    </a:lnTo>
                    <a:lnTo>
                      <a:pt x="1475250" y="1503899"/>
                    </a:lnTo>
                    <a:lnTo>
                      <a:pt x="1475250" y="1501358"/>
                    </a:lnTo>
                    <a:lnTo>
                      <a:pt x="1475250" y="1424191"/>
                    </a:lnTo>
                    <a:lnTo>
                      <a:pt x="1475250" y="1421650"/>
                    </a:lnTo>
                    <a:lnTo>
                      <a:pt x="1474932" y="1419110"/>
                    </a:lnTo>
                    <a:lnTo>
                      <a:pt x="1474297" y="1416569"/>
                    </a:lnTo>
                    <a:lnTo>
                      <a:pt x="1473345" y="1414029"/>
                    </a:lnTo>
                    <a:lnTo>
                      <a:pt x="1472393" y="1411806"/>
                    </a:lnTo>
                    <a:lnTo>
                      <a:pt x="1471123" y="1409901"/>
                    </a:lnTo>
                    <a:lnTo>
                      <a:pt x="1469536" y="1407995"/>
                    </a:lnTo>
                    <a:lnTo>
                      <a:pt x="1467631" y="1406090"/>
                    </a:lnTo>
                    <a:lnTo>
                      <a:pt x="1465726" y="1404184"/>
                    </a:lnTo>
                    <a:lnTo>
                      <a:pt x="1463821" y="1402597"/>
                    </a:lnTo>
                    <a:lnTo>
                      <a:pt x="1461917" y="1401326"/>
                    </a:lnTo>
                    <a:lnTo>
                      <a:pt x="1459694" y="1400374"/>
                    </a:lnTo>
                    <a:lnTo>
                      <a:pt x="1456837" y="1399421"/>
                    </a:lnTo>
                    <a:lnTo>
                      <a:pt x="1454615" y="1398786"/>
                    </a:lnTo>
                    <a:lnTo>
                      <a:pt x="1452076" y="1398468"/>
                    </a:lnTo>
                    <a:lnTo>
                      <a:pt x="1449218" y="1398468"/>
                    </a:lnTo>
                    <a:lnTo>
                      <a:pt x="1301602" y="1398468"/>
                    </a:lnTo>
                    <a:lnTo>
                      <a:pt x="1299063" y="1398468"/>
                    </a:lnTo>
                    <a:close/>
                    <a:moveTo>
                      <a:pt x="945736" y="1398468"/>
                    </a:moveTo>
                    <a:lnTo>
                      <a:pt x="942879" y="1398786"/>
                    </a:lnTo>
                    <a:lnTo>
                      <a:pt x="940657" y="1399421"/>
                    </a:lnTo>
                    <a:lnTo>
                      <a:pt x="937800" y="1400374"/>
                    </a:lnTo>
                    <a:lnTo>
                      <a:pt x="935578" y="1401326"/>
                    </a:lnTo>
                    <a:lnTo>
                      <a:pt x="933673" y="1402597"/>
                    </a:lnTo>
                    <a:lnTo>
                      <a:pt x="931451" y="1404184"/>
                    </a:lnTo>
                    <a:lnTo>
                      <a:pt x="929863" y="1406090"/>
                    </a:lnTo>
                    <a:lnTo>
                      <a:pt x="927959" y="1407995"/>
                    </a:lnTo>
                    <a:lnTo>
                      <a:pt x="926371" y="1409901"/>
                    </a:lnTo>
                    <a:lnTo>
                      <a:pt x="925419" y="1411806"/>
                    </a:lnTo>
                    <a:lnTo>
                      <a:pt x="924149" y="1414029"/>
                    </a:lnTo>
                    <a:lnTo>
                      <a:pt x="923514" y="1416569"/>
                    </a:lnTo>
                    <a:lnTo>
                      <a:pt x="922562" y="1419110"/>
                    </a:lnTo>
                    <a:lnTo>
                      <a:pt x="922244" y="1421650"/>
                    </a:lnTo>
                    <a:lnTo>
                      <a:pt x="922244" y="1424191"/>
                    </a:lnTo>
                    <a:lnTo>
                      <a:pt x="922244" y="1501358"/>
                    </a:lnTo>
                    <a:lnTo>
                      <a:pt x="922244" y="1503899"/>
                    </a:lnTo>
                    <a:lnTo>
                      <a:pt x="922562" y="1506439"/>
                    </a:lnTo>
                    <a:lnTo>
                      <a:pt x="923514" y="1509297"/>
                    </a:lnTo>
                    <a:lnTo>
                      <a:pt x="924149" y="1511520"/>
                    </a:lnTo>
                    <a:lnTo>
                      <a:pt x="925419" y="1513743"/>
                    </a:lnTo>
                    <a:lnTo>
                      <a:pt x="926371" y="1515649"/>
                    </a:lnTo>
                    <a:lnTo>
                      <a:pt x="927959" y="1518189"/>
                    </a:lnTo>
                    <a:lnTo>
                      <a:pt x="929863" y="1520094"/>
                    </a:lnTo>
                    <a:lnTo>
                      <a:pt x="931451" y="1521365"/>
                    </a:lnTo>
                    <a:lnTo>
                      <a:pt x="933673" y="1522952"/>
                    </a:lnTo>
                    <a:lnTo>
                      <a:pt x="935578" y="1524223"/>
                    </a:lnTo>
                    <a:lnTo>
                      <a:pt x="937800" y="1525175"/>
                    </a:lnTo>
                    <a:lnTo>
                      <a:pt x="940657" y="1526446"/>
                    </a:lnTo>
                    <a:lnTo>
                      <a:pt x="942879" y="1526763"/>
                    </a:lnTo>
                    <a:lnTo>
                      <a:pt x="945736" y="1527398"/>
                    </a:lnTo>
                    <a:lnTo>
                      <a:pt x="948276" y="1527716"/>
                    </a:lnTo>
                    <a:lnTo>
                      <a:pt x="1095892" y="1527716"/>
                    </a:lnTo>
                    <a:lnTo>
                      <a:pt x="1098432" y="1527398"/>
                    </a:lnTo>
                    <a:lnTo>
                      <a:pt x="1101289" y="1526763"/>
                    </a:lnTo>
                    <a:lnTo>
                      <a:pt x="1103828" y="1526446"/>
                    </a:lnTo>
                    <a:lnTo>
                      <a:pt x="1106368" y="1525175"/>
                    </a:lnTo>
                    <a:lnTo>
                      <a:pt x="1108590" y="1524223"/>
                    </a:lnTo>
                    <a:lnTo>
                      <a:pt x="1110812" y="1522952"/>
                    </a:lnTo>
                    <a:lnTo>
                      <a:pt x="1112717" y="1521365"/>
                    </a:lnTo>
                    <a:lnTo>
                      <a:pt x="1114622" y="1520094"/>
                    </a:lnTo>
                    <a:lnTo>
                      <a:pt x="1116209" y="1518189"/>
                    </a:lnTo>
                    <a:lnTo>
                      <a:pt x="1117796" y="1515649"/>
                    </a:lnTo>
                    <a:lnTo>
                      <a:pt x="1119384" y="1513743"/>
                    </a:lnTo>
                    <a:lnTo>
                      <a:pt x="1120018" y="1511520"/>
                    </a:lnTo>
                    <a:lnTo>
                      <a:pt x="1121288" y="1509297"/>
                    </a:lnTo>
                    <a:lnTo>
                      <a:pt x="1121606" y="1506439"/>
                    </a:lnTo>
                    <a:lnTo>
                      <a:pt x="1121923" y="1503899"/>
                    </a:lnTo>
                    <a:lnTo>
                      <a:pt x="1122241" y="1501358"/>
                    </a:lnTo>
                    <a:lnTo>
                      <a:pt x="1122241" y="1424191"/>
                    </a:lnTo>
                    <a:lnTo>
                      <a:pt x="1121923" y="1421650"/>
                    </a:lnTo>
                    <a:lnTo>
                      <a:pt x="1121606" y="1419110"/>
                    </a:lnTo>
                    <a:lnTo>
                      <a:pt x="1121288" y="1416569"/>
                    </a:lnTo>
                    <a:lnTo>
                      <a:pt x="1120018" y="1414029"/>
                    </a:lnTo>
                    <a:lnTo>
                      <a:pt x="1119384" y="1411806"/>
                    </a:lnTo>
                    <a:lnTo>
                      <a:pt x="1117796" y="1409901"/>
                    </a:lnTo>
                    <a:lnTo>
                      <a:pt x="1116209" y="1407995"/>
                    </a:lnTo>
                    <a:lnTo>
                      <a:pt x="1114622" y="1406090"/>
                    </a:lnTo>
                    <a:lnTo>
                      <a:pt x="1112717" y="1404184"/>
                    </a:lnTo>
                    <a:lnTo>
                      <a:pt x="1110812" y="1402597"/>
                    </a:lnTo>
                    <a:lnTo>
                      <a:pt x="1108590" y="1401326"/>
                    </a:lnTo>
                    <a:lnTo>
                      <a:pt x="1106368" y="1400374"/>
                    </a:lnTo>
                    <a:lnTo>
                      <a:pt x="1103828" y="1399421"/>
                    </a:lnTo>
                    <a:lnTo>
                      <a:pt x="1101289" y="1398786"/>
                    </a:lnTo>
                    <a:lnTo>
                      <a:pt x="1098432" y="1398468"/>
                    </a:lnTo>
                    <a:lnTo>
                      <a:pt x="1095892" y="1398468"/>
                    </a:lnTo>
                    <a:lnTo>
                      <a:pt x="948276" y="1398468"/>
                    </a:lnTo>
                    <a:lnTo>
                      <a:pt x="945736" y="1398468"/>
                    </a:lnTo>
                    <a:close/>
                    <a:moveTo>
                      <a:pt x="1652072" y="1169507"/>
                    </a:moveTo>
                    <a:lnTo>
                      <a:pt x="1649215" y="1169824"/>
                    </a:lnTo>
                    <a:lnTo>
                      <a:pt x="1646992" y="1170777"/>
                    </a:lnTo>
                    <a:lnTo>
                      <a:pt x="1644453" y="1171412"/>
                    </a:lnTo>
                    <a:lnTo>
                      <a:pt x="1642231" y="1172682"/>
                    </a:lnTo>
                    <a:lnTo>
                      <a:pt x="1640326" y="1174270"/>
                    </a:lnTo>
                    <a:lnTo>
                      <a:pt x="1637786" y="1175540"/>
                    </a:lnTo>
                    <a:lnTo>
                      <a:pt x="1636199" y="1177128"/>
                    </a:lnTo>
                    <a:lnTo>
                      <a:pt x="1634294" y="1179033"/>
                    </a:lnTo>
                    <a:lnTo>
                      <a:pt x="1633024" y="1180939"/>
                    </a:lnTo>
                    <a:lnTo>
                      <a:pt x="1631755" y="1183162"/>
                    </a:lnTo>
                    <a:lnTo>
                      <a:pt x="1630485" y="1185702"/>
                    </a:lnTo>
                    <a:lnTo>
                      <a:pt x="1629850" y="1187925"/>
                    </a:lnTo>
                    <a:lnTo>
                      <a:pt x="1629215" y="1190466"/>
                    </a:lnTo>
                    <a:lnTo>
                      <a:pt x="1628580" y="1193324"/>
                    </a:lnTo>
                    <a:lnTo>
                      <a:pt x="1628580" y="1195864"/>
                    </a:lnTo>
                    <a:lnTo>
                      <a:pt x="1628580" y="1272714"/>
                    </a:lnTo>
                    <a:lnTo>
                      <a:pt x="1628580" y="1275572"/>
                    </a:lnTo>
                    <a:lnTo>
                      <a:pt x="1629215" y="1278113"/>
                    </a:lnTo>
                    <a:lnTo>
                      <a:pt x="1629850" y="1280336"/>
                    </a:lnTo>
                    <a:lnTo>
                      <a:pt x="1630485" y="1282876"/>
                    </a:lnTo>
                    <a:lnTo>
                      <a:pt x="1631755" y="1285099"/>
                    </a:lnTo>
                    <a:lnTo>
                      <a:pt x="1633024" y="1287322"/>
                    </a:lnTo>
                    <a:lnTo>
                      <a:pt x="1634294" y="1289227"/>
                    </a:lnTo>
                    <a:lnTo>
                      <a:pt x="1636199" y="1291133"/>
                    </a:lnTo>
                    <a:lnTo>
                      <a:pt x="1637786" y="1292720"/>
                    </a:lnTo>
                    <a:lnTo>
                      <a:pt x="1640326" y="1294308"/>
                    </a:lnTo>
                    <a:lnTo>
                      <a:pt x="1642231" y="1295896"/>
                    </a:lnTo>
                    <a:lnTo>
                      <a:pt x="1644453" y="1296849"/>
                    </a:lnTo>
                    <a:lnTo>
                      <a:pt x="1646992" y="1297801"/>
                    </a:lnTo>
                    <a:lnTo>
                      <a:pt x="1649215" y="1298437"/>
                    </a:lnTo>
                    <a:lnTo>
                      <a:pt x="1652072" y="1298754"/>
                    </a:lnTo>
                    <a:lnTo>
                      <a:pt x="1654611" y="1298754"/>
                    </a:lnTo>
                    <a:lnTo>
                      <a:pt x="1802228" y="1298754"/>
                    </a:lnTo>
                    <a:lnTo>
                      <a:pt x="1805085" y="1298754"/>
                    </a:lnTo>
                    <a:lnTo>
                      <a:pt x="1807624" y="1298437"/>
                    </a:lnTo>
                    <a:lnTo>
                      <a:pt x="1810481" y="1297801"/>
                    </a:lnTo>
                    <a:lnTo>
                      <a:pt x="1812704" y="1296849"/>
                    </a:lnTo>
                    <a:lnTo>
                      <a:pt x="1814926" y="1295896"/>
                    </a:lnTo>
                    <a:lnTo>
                      <a:pt x="1817148" y="1294308"/>
                    </a:lnTo>
                    <a:lnTo>
                      <a:pt x="1819053" y="1292720"/>
                    </a:lnTo>
                    <a:lnTo>
                      <a:pt x="1820957" y="1291133"/>
                    </a:lnTo>
                    <a:lnTo>
                      <a:pt x="1822545" y="1289227"/>
                    </a:lnTo>
                    <a:lnTo>
                      <a:pt x="1824132" y="1287322"/>
                    </a:lnTo>
                    <a:lnTo>
                      <a:pt x="1825719" y="1285099"/>
                    </a:lnTo>
                    <a:lnTo>
                      <a:pt x="1826354" y="1282876"/>
                    </a:lnTo>
                    <a:lnTo>
                      <a:pt x="1827624" y="1280336"/>
                    </a:lnTo>
                    <a:lnTo>
                      <a:pt x="1827941" y="1278113"/>
                    </a:lnTo>
                    <a:lnTo>
                      <a:pt x="1828259" y="1275572"/>
                    </a:lnTo>
                    <a:lnTo>
                      <a:pt x="1828894" y="1272714"/>
                    </a:lnTo>
                    <a:lnTo>
                      <a:pt x="1828894" y="1195864"/>
                    </a:lnTo>
                    <a:lnTo>
                      <a:pt x="1828259" y="1193324"/>
                    </a:lnTo>
                    <a:lnTo>
                      <a:pt x="1827941" y="1190466"/>
                    </a:lnTo>
                    <a:lnTo>
                      <a:pt x="1827624" y="1187925"/>
                    </a:lnTo>
                    <a:lnTo>
                      <a:pt x="1826354" y="1185702"/>
                    </a:lnTo>
                    <a:lnTo>
                      <a:pt x="1825719" y="1183162"/>
                    </a:lnTo>
                    <a:lnTo>
                      <a:pt x="1824132" y="1180939"/>
                    </a:lnTo>
                    <a:lnTo>
                      <a:pt x="1822545" y="1179033"/>
                    </a:lnTo>
                    <a:lnTo>
                      <a:pt x="1820957" y="1177128"/>
                    </a:lnTo>
                    <a:lnTo>
                      <a:pt x="1819053" y="1175540"/>
                    </a:lnTo>
                    <a:lnTo>
                      <a:pt x="1817148" y="1174270"/>
                    </a:lnTo>
                    <a:lnTo>
                      <a:pt x="1814926" y="1172682"/>
                    </a:lnTo>
                    <a:lnTo>
                      <a:pt x="1812704" y="1171412"/>
                    </a:lnTo>
                    <a:lnTo>
                      <a:pt x="1810481" y="1170777"/>
                    </a:lnTo>
                    <a:lnTo>
                      <a:pt x="1807624" y="1169824"/>
                    </a:lnTo>
                    <a:lnTo>
                      <a:pt x="1805085" y="1169507"/>
                    </a:lnTo>
                    <a:lnTo>
                      <a:pt x="1802228" y="1169507"/>
                    </a:lnTo>
                    <a:lnTo>
                      <a:pt x="1654611" y="1169507"/>
                    </a:lnTo>
                    <a:lnTo>
                      <a:pt x="1652072" y="1169507"/>
                    </a:lnTo>
                    <a:close/>
                    <a:moveTo>
                      <a:pt x="1299063" y="1169507"/>
                    </a:moveTo>
                    <a:lnTo>
                      <a:pt x="1296206" y="1169824"/>
                    </a:lnTo>
                    <a:lnTo>
                      <a:pt x="1293666" y="1170777"/>
                    </a:lnTo>
                    <a:lnTo>
                      <a:pt x="1291444" y="1171412"/>
                    </a:lnTo>
                    <a:lnTo>
                      <a:pt x="1288904" y="1172682"/>
                    </a:lnTo>
                    <a:lnTo>
                      <a:pt x="1286682" y="1174270"/>
                    </a:lnTo>
                    <a:lnTo>
                      <a:pt x="1284777" y="1175540"/>
                    </a:lnTo>
                    <a:lnTo>
                      <a:pt x="1282872" y="1177128"/>
                    </a:lnTo>
                    <a:lnTo>
                      <a:pt x="1281285" y="1179033"/>
                    </a:lnTo>
                    <a:lnTo>
                      <a:pt x="1280015" y="1180939"/>
                    </a:lnTo>
                    <a:lnTo>
                      <a:pt x="1278428" y="1183162"/>
                    </a:lnTo>
                    <a:lnTo>
                      <a:pt x="1277158" y="1185702"/>
                    </a:lnTo>
                    <a:lnTo>
                      <a:pt x="1276523" y="1187925"/>
                    </a:lnTo>
                    <a:lnTo>
                      <a:pt x="1275571" y="1190466"/>
                    </a:lnTo>
                    <a:lnTo>
                      <a:pt x="1275254" y="1193324"/>
                    </a:lnTo>
                    <a:lnTo>
                      <a:pt x="1275254" y="1195864"/>
                    </a:lnTo>
                    <a:lnTo>
                      <a:pt x="1275254" y="1272714"/>
                    </a:lnTo>
                    <a:lnTo>
                      <a:pt x="1275254" y="1275572"/>
                    </a:lnTo>
                    <a:lnTo>
                      <a:pt x="1275571" y="1278113"/>
                    </a:lnTo>
                    <a:lnTo>
                      <a:pt x="1276523" y="1280336"/>
                    </a:lnTo>
                    <a:lnTo>
                      <a:pt x="1277158" y="1282876"/>
                    </a:lnTo>
                    <a:lnTo>
                      <a:pt x="1278428" y="1285099"/>
                    </a:lnTo>
                    <a:lnTo>
                      <a:pt x="1280015" y="1287322"/>
                    </a:lnTo>
                    <a:lnTo>
                      <a:pt x="1281285" y="1289227"/>
                    </a:lnTo>
                    <a:lnTo>
                      <a:pt x="1282872" y="1291133"/>
                    </a:lnTo>
                    <a:lnTo>
                      <a:pt x="1284777" y="1292720"/>
                    </a:lnTo>
                    <a:lnTo>
                      <a:pt x="1286682" y="1294308"/>
                    </a:lnTo>
                    <a:lnTo>
                      <a:pt x="1288904" y="1295896"/>
                    </a:lnTo>
                    <a:lnTo>
                      <a:pt x="1291444" y="1296849"/>
                    </a:lnTo>
                    <a:lnTo>
                      <a:pt x="1293666" y="1297801"/>
                    </a:lnTo>
                    <a:lnTo>
                      <a:pt x="1296206" y="1298437"/>
                    </a:lnTo>
                    <a:lnTo>
                      <a:pt x="1299063" y="1298754"/>
                    </a:lnTo>
                    <a:lnTo>
                      <a:pt x="1301602" y="1298754"/>
                    </a:lnTo>
                    <a:lnTo>
                      <a:pt x="1449218" y="1298754"/>
                    </a:lnTo>
                    <a:lnTo>
                      <a:pt x="1452076" y="1298754"/>
                    </a:lnTo>
                    <a:lnTo>
                      <a:pt x="1454615" y="1298437"/>
                    </a:lnTo>
                    <a:lnTo>
                      <a:pt x="1456837" y="1297801"/>
                    </a:lnTo>
                    <a:lnTo>
                      <a:pt x="1459694" y="1296849"/>
                    </a:lnTo>
                    <a:lnTo>
                      <a:pt x="1461917" y="1295896"/>
                    </a:lnTo>
                    <a:lnTo>
                      <a:pt x="1463821" y="1294308"/>
                    </a:lnTo>
                    <a:lnTo>
                      <a:pt x="1465726" y="1292720"/>
                    </a:lnTo>
                    <a:lnTo>
                      <a:pt x="1467631" y="1291133"/>
                    </a:lnTo>
                    <a:lnTo>
                      <a:pt x="1469536" y="1289227"/>
                    </a:lnTo>
                    <a:lnTo>
                      <a:pt x="1471123" y="1287322"/>
                    </a:lnTo>
                    <a:lnTo>
                      <a:pt x="1472393" y="1285099"/>
                    </a:lnTo>
                    <a:lnTo>
                      <a:pt x="1473345" y="1282876"/>
                    </a:lnTo>
                    <a:lnTo>
                      <a:pt x="1474297" y="1280336"/>
                    </a:lnTo>
                    <a:lnTo>
                      <a:pt x="1474932" y="1278113"/>
                    </a:lnTo>
                    <a:lnTo>
                      <a:pt x="1475250" y="1275572"/>
                    </a:lnTo>
                    <a:lnTo>
                      <a:pt x="1475250" y="1272714"/>
                    </a:lnTo>
                    <a:lnTo>
                      <a:pt x="1475250" y="1195864"/>
                    </a:lnTo>
                    <a:lnTo>
                      <a:pt x="1475250" y="1193324"/>
                    </a:lnTo>
                    <a:lnTo>
                      <a:pt x="1474932" y="1190466"/>
                    </a:lnTo>
                    <a:lnTo>
                      <a:pt x="1474297" y="1187925"/>
                    </a:lnTo>
                    <a:lnTo>
                      <a:pt x="1473345" y="1185702"/>
                    </a:lnTo>
                    <a:lnTo>
                      <a:pt x="1472393" y="1183162"/>
                    </a:lnTo>
                    <a:lnTo>
                      <a:pt x="1471123" y="1180939"/>
                    </a:lnTo>
                    <a:lnTo>
                      <a:pt x="1469536" y="1179033"/>
                    </a:lnTo>
                    <a:lnTo>
                      <a:pt x="1467631" y="1177128"/>
                    </a:lnTo>
                    <a:lnTo>
                      <a:pt x="1465726" y="1175540"/>
                    </a:lnTo>
                    <a:lnTo>
                      <a:pt x="1463821" y="1174270"/>
                    </a:lnTo>
                    <a:lnTo>
                      <a:pt x="1461917" y="1172682"/>
                    </a:lnTo>
                    <a:lnTo>
                      <a:pt x="1459694" y="1171412"/>
                    </a:lnTo>
                    <a:lnTo>
                      <a:pt x="1456837" y="1170777"/>
                    </a:lnTo>
                    <a:lnTo>
                      <a:pt x="1454615" y="1169824"/>
                    </a:lnTo>
                    <a:lnTo>
                      <a:pt x="1452076" y="1169507"/>
                    </a:lnTo>
                    <a:lnTo>
                      <a:pt x="1449218" y="1169507"/>
                    </a:lnTo>
                    <a:lnTo>
                      <a:pt x="1301602" y="1169507"/>
                    </a:lnTo>
                    <a:lnTo>
                      <a:pt x="1299063" y="1169507"/>
                    </a:lnTo>
                    <a:close/>
                    <a:moveTo>
                      <a:pt x="945736" y="1169507"/>
                    </a:moveTo>
                    <a:lnTo>
                      <a:pt x="942879" y="1169824"/>
                    </a:lnTo>
                    <a:lnTo>
                      <a:pt x="940657" y="1170777"/>
                    </a:lnTo>
                    <a:lnTo>
                      <a:pt x="937800" y="1171412"/>
                    </a:lnTo>
                    <a:lnTo>
                      <a:pt x="935578" y="1172682"/>
                    </a:lnTo>
                    <a:lnTo>
                      <a:pt x="933673" y="1174270"/>
                    </a:lnTo>
                    <a:lnTo>
                      <a:pt x="931451" y="1175540"/>
                    </a:lnTo>
                    <a:lnTo>
                      <a:pt x="929863" y="1177128"/>
                    </a:lnTo>
                    <a:lnTo>
                      <a:pt x="927959" y="1179033"/>
                    </a:lnTo>
                    <a:lnTo>
                      <a:pt x="926371" y="1180939"/>
                    </a:lnTo>
                    <a:lnTo>
                      <a:pt x="925419" y="1183162"/>
                    </a:lnTo>
                    <a:lnTo>
                      <a:pt x="924149" y="1185702"/>
                    </a:lnTo>
                    <a:lnTo>
                      <a:pt x="923514" y="1187925"/>
                    </a:lnTo>
                    <a:lnTo>
                      <a:pt x="922562" y="1190466"/>
                    </a:lnTo>
                    <a:lnTo>
                      <a:pt x="922244" y="1193324"/>
                    </a:lnTo>
                    <a:lnTo>
                      <a:pt x="922244" y="1195864"/>
                    </a:lnTo>
                    <a:lnTo>
                      <a:pt x="922244" y="1272714"/>
                    </a:lnTo>
                    <a:lnTo>
                      <a:pt x="922244" y="1275572"/>
                    </a:lnTo>
                    <a:lnTo>
                      <a:pt x="922562" y="1278113"/>
                    </a:lnTo>
                    <a:lnTo>
                      <a:pt x="923514" y="1280336"/>
                    </a:lnTo>
                    <a:lnTo>
                      <a:pt x="924149" y="1282876"/>
                    </a:lnTo>
                    <a:lnTo>
                      <a:pt x="925419" y="1285099"/>
                    </a:lnTo>
                    <a:lnTo>
                      <a:pt x="926371" y="1287322"/>
                    </a:lnTo>
                    <a:lnTo>
                      <a:pt x="927959" y="1289227"/>
                    </a:lnTo>
                    <a:lnTo>
                      <a:pt x="929863" y="1291133"/>
                    </a:lnTo>
                    <a:lnTo>
                      <a:pt x="931451" y="1292720"/>
                    </a:lnTo>
                    <a:lnTo>
                      <a:pt x="933673" y="1294308"/>
                    </a:lnTo>
                    <a:lnTo>
                      <a:pt x="935578" y="1295896"/>
                    </a:lnTo>
                    <a:lnTo>
                      <a:pt x="937800" y="1296849"/>
                    </a:lnTo>
                    <a:lnTo>
                      <a:pt x="940657" y="1297801"/>
                    </a:lnTo>
                    <a:lnTo>
                      <a:pt x="942879" y="1298437"/>
                    </a:lnTo>
                    <a:lnTo>
                      <a:pt x="945736" y="1298754"/>
                    </a:lnTo>
                    <a:lnTo>
                      <a:pt x="948276" y="1298754"/>
                    </a:lnTo>
                    <a:lnTo>
                      <a:pt x="1095892" y="1298754"/>
                    </a:lnTo>
                    <a:lnTo>
                      <a:pt x="1098432" y="1298754"/>
                    </a:lnTo>
                    <a:lnTo>
                      <a:pt x="1101289" y="1298437"/>
                    </a:lnTo>
                    <a:lnTo>
                      <a:pt x="1103828" y="1297801"/>
                    </a:lnTo>
                    <a:lnTo>
                      <a:pt x="1106368" y="1296849"/>
                    </a:lnTo>
                    <a:lnTo>
                      <a:pt x="1108590" y="1295896"/>
                    </a:lnTo>
                    <a:lnTo>
                      <a:pt x="1110812" y="1294308"/>
                    </a:lnTo>
                    <a:lnTo>
                      <a:pt x="1112717" y="1292720"/>
                    </a:lnTo>
                    <a:lnTo>
                      <a:pt x="1114622" y="1291133"/>
                    </a:lnTo>
                    <a:lnTo>
                      <a:pt x="1116209" y="1289227"/>
                    </a:lnTo>
                    <a:lnTo>
                      <a:pt x="1117796" y="1287322"/>
                    </a:lnTo>
                    <a:lnTo>
                      <a:pt x="1119384" y="1285099"/>
                    </a:lnTo>
                    <a:lnTo>
                      <a:pt x="1120018" y="1282876"/>
                    </a:lnTo>
                    <a:lnTo>
                      <a:pt x="1121288" y="1280336"/>
                    </a:lnTo>
                    <a:lnTo>
                      <a:pt x="1121606" y="1278113"/>
                    </a:lnTo>
                    <a:lnTo>
                      <a:pt x="1121923" y="1275572"/>
                    </a:lnTo>
                    <a:lnTo>
                      <a:pt x="1122241" y="1272714"/>
                    </a:lnTo>
                    <a:lnTo>
                      <a:pt x="1122241" y="1195864"/>
                    </a:lnTo>
                    <a:lnTo>
                      <a:pt x="1121923" y="1193324"/>
                    </a:lnTo>
                    <a:lnTo>
                      <a:pt x="1121606" y="1190466"/>
                    </a:lnTo>
                    <a:lnTo>
                      <a:pt x="1121288" y="1187925"/>
                    </a:lnTo>
                    <a:lnTo>
                      <a:pt x="1120018" y="1185702"/>
                    </a:lnTo>
                    <a:lnTo>
                      <a:pt x="1119384" y="1183162"/>
                    </a:lnTo>
                    <a:lnTo>
                      <a:pt x="1117796" y="1180939"/>
                    </a:lnTo>
                    <a:lnTo>
                      <a:pt x="1116209" y="1179033"/>
                    </a:lnTo>
                    <a:lnTo>
                      <a:pt x="1114622" y="1177128"/>
                    </a:lnTo>
                    <a:lnTo>
                      <a:pt x="1112717" y="1175540"/>
                    </a:lnTo>
                    <a:lnTo>
                      <a:pt x="1110812" y="1174270"/>
                    </a:lnTo>
                    <a:lnTo>
                      <a:pt x="1108590" y="1172682"/>
                    </a:lnTo>
                    <a:lnTo>
                      <a:pt x="1106368" y="1171412"/>
                    </a:lnTo>
                    <a:lnTo>
                      <a:pt x="1103828" y="1170777"/>
                    </a:lnTo>
                    <a:lnTo>
                      <a:pt x="1101289" y="1169824"/>
                    </a:lnTo>
                    <a:lnTo>
                      <a:pt x="1098432" y="1169507"/>
                    </a:lnTo>
                    <a:lnTo>
                      <a:pt x="1095892" y="1169507"/>
                    </a:lnTo>
                    <a:lnTo>
                      <a:pt x="948276" y="1169507"/>
                    </a:lnTo>
                    <a:lnTo>
                      <a:pt x="945736" y="1169507"/>
                    </a:lnTo>
                    <a:close/>
                    <a:moveTo>
                      <a:pt x="1652072" y="941180"/>
                    </a:moveTo>
                    <a:lnTo>
                      <a:pt x="1649215" y="941497"/>
                    </a:lnTo>
                    <a:lnTo>
                      <a:pt x="1646992" y="942133"/>
                    </a:lnTo>
                    <a:lnTo>
                      <a:pt x="1644453" y="943085"/>
                    </a:lnTo>
                    <a:lnTo>
                      <a:pt x="1642231" y="944038"/>
                    </a:lnTo>
                    <a:lnTo>
                      <a:pt x="1640326" y="945308"/>
                    </a:lnTo>
                    <a:lnTo>
                      <a:pt x="1637786" y="946896"/>
                    </a:lnTo>
                    <a:lnTo>
                      <a:pt x="1636199" y="948801"/>
                    </a:lnTo>
                    <a:lnTo>
                      <a:pt x="1634294" y="950389"/>
                    </a:lnTo>
                    <a:lnTo>
                      <a:pt x="1633024" y="952612"/>
                    </a:lnTo>
                    <a:lnTo>
                      <a:pt x="1631755" y="954517"/>
                    </a:lnTo>
                    <a:lnTo>
                      <a:pt x="1630485" y="956740"/>
                    </a:lnTo>
                    <a:lnTo>
                      <a:pt x="1629850" y="959598"/>
                    </a:lnTo>
                    <a:lnTo>
                      <a:pt x="1629215" y="961821"/>
                    </a:lnTo>
                    <a:lnTo>
                      <a:pt x="1628580" y="964362"/>
                    </a:lnTo>
                    <a:lnTo>
                      <a:pt x="1628580" y="967220"/>
                    </a:lnTo>
                    <a:lnTo>
                      <a:pt x="1628580" y="1044070"/>
                    </a:lnTo>
                    <a:lnTo>
                      <a:pt x="1628580" y="1046610"/>
                    </a:lnTo>
                    <a:lnTo>
                      <a:pt x="1629215" y="1049468"/>
                    </a:lnTo>
                    <a:lnTo>
                      <a:pt x="1629850" y="1052009"/>
                    </a:lnTo>
                    <a:lnTo>
                      <a:pt x="1630485" y="1054232"/>
                    </a:lnTo>
                    <a:lnTo>
                      <a:pt x="1631755" y="1056772"/>
                    </a:lnTo>
                    <a:lnTo>
                      <a:pt x="1633024" y="1058995"/>
                    </a:lnTo>
                    <a:lnTo>
                      <a:pt x="1634294" y="1060901"/>
                    </a:lnTo>
                    <a:lnTo>
                      <a:pt x="1636199" y="1062806"/>
                    </a:lnTo>
                    <a:lnTo>
                      <a:pt x="1637786" y="1064394"/>
                    </a:lnTo>
                    <a:lnTo>
                      <a:pt x="1640326" y="1065982"/>
                    </a:lnTo>
                    <a:lnTo>
                      <a:pt x="1642231" y="1067252"/>
                    </a:lnTo>
                    <a:lnTo>
                      <a:pt x="1644453" y="1068204"/>
                    </a:lnTo>
                    <a:lnTo>
                      <a:pt x="1646992" y="1069157"/>
                    </a:lnTo>
                    <a:lnTo>
                      <a:pt x="1649215" y="1069792"/>
                    </a:lnTo>
                    <a:lnTo>
                      <a:pt x="1652072" y="1070110"/>
                    </a:lnTo>
                    <a:lnTo>
                      <a:pt x="1654611" y="1070427"/>
                    </a:lnTo>
                    <a:lnTo>
                      <a:pt x="1802228" y="1070427"/>
                    </a:lnTo>
                    <a:lnTo>
                      <a:pt x="1805085" y="1070110"/>
                    </a:lnTo>
                    <a:lnTo>
                      <a:pt x="1807624" y="1069792"/>
                    </a:lnTo>
                    <a:lnTo>
                      <a:pt x="1810481" y="1069157"/>
                    </a:lnTo>
                    <a:lnTo>
                      <a:pt x="1812704" y="1068204"/>
                    </a:lnTo>
                    <a:lnTo>
                      <a:pt x="1814926" y="1067252"/>
                    </a:lnTo>
                    <a:lnTo>
                      <a:pt x="1817148" y="1065982"/>
                    </a:lnTo>
                    <a:lnTo>
                      <a:pt x="1819053" y="1064394"/>
                    </a:lnTo>
                    <a:lnTo>
                      <a:pt x="1820957" y="1062806"/>
                    </a:lnTo>
                    <a:lnTo>
                      <a:pt x="1822545" y="1060901"/>
                    </a:lnTo>
                    <a:lnTo>
                      <a:pt x="1824132" y="1058995"/>
                    </a:lnTo>
                    <a:lnTo>
                      <a:pt x="1825719" y="1056772"/>
                    </a:lnTo>
                    <a:lnTo>
                      <a:pt x="1826354" y="1054232"/>
                    </a:lnTo>
                    <a:lnTo>
                      <a:pt x="1827624" y="1052009"/>
                    </a:lnTo>
                    <a:lnTo>
                      <a:pt x="1827941" y="1049468"/>
                    </a:lnTo>
                    <a:lnTo>
                      <a:pt x="1828259" y="1046610"/>
                    </a:lnTo>
                    <a:lnTo>
                      <a:pt x="1828894" y="1044070"/>
                    </a:lnTo>
                    <a:lnTo>
                      <a:pt x="1828894" y="967220"/>
                    </a:lnTo>
                    <a:lnTo>
                      <a:pt x="1828259" y="964362"/>
                    </a:lnTo>
                    <a:lnTo>
                      <a:pt x="1827941" y="961821"/>
                    </a:lnTo>
                    <a:lnTo>
                      <a:pt x="1827624" y="959598"/>
                    </a:lnTo>
                    <a:lnTo>
                      <a:pt x="1826354" y="956740"/>
                    </a:lnTo>
                    <a:lnTo>
                      <a:pt x="1825719" y="954517"/>
                    </a:lnTo>
                    <a:lnTo>
                      <a:pt x="1824132" y="952612"/>
                    </a:lnTo>
                    <a:lnTo>
                      <a:pt x="1822545" y="950389"/>
                    </a:lnTo>
                    <a:lnTo>
                      <a:pt x="1820957" y="948801"/>
                    </a:lnTo>
                    <a:lnTo>
                      <a:pt x="1819053" y="946896"/>
                    </a:lnTo>
                    <a:lnTo>
                      <a:pt x="1817148" y="945308"/>
                    </a:lnTo>
                    <a:lnTo>
                      <a:pt x="1814926" y="944038"/>
                    </a:lnTo>
                    <a:lnTo>
                      <a:pt x="1812704" y="943085"/>
                    </a:lnTo>
                    <a:lnTo>
                      <a:pt x="1810481" y="942133"/>
                    </a:lnTo>
                    <a:lnTo>
                      <a:pt x="1807624" y="941497"/>
                    </a:lnTo>
                    <a:lnTo>
                      <a:pt x="1805085" y="941180"/>
                    </a:lnTo>
                    <a:lnTo>
                      <a:pt x="1802228" y="941180"/>
                    </a:lnTo>
                    <a:lnTo>
                      <a:pt x="1654611" y="941180"/>
                    </a:lnTo>
                    <a:lnTo>
                      <a:pt x="1652072" y="941180"/>
                    </a:lnTo>
                    <a:close/>
                    <a:moveTo>
                      <a:pt x="1299063" y="941180"/>
                    </a:moveTo>
                    <a:lnTo>
                      <a:pt x="1296206" y="941497"/>
                    </a:lnTo>
                    <a:lnTo>
                      <a:pt x="1293666" y="942133"/>
                    </a:lnTo>
                    <a:lnTo>
                      <a:pt x="1291444" y="943085"/>
                    </a:lnTo>
                    <a:lnTo>
                      <a:pt x="1288904" y="944038"/>
                    </a:lnTo>
                    <a:lnTo>
                      <a:pt x="1286682" y="945308"/>
                    </a:lnTo>
                    <a:lnTo>
                      <a:pt x="1284777" y="946896"/>
                    </a:lnTo>
                    <a:lnTo>
                      <a:pt x="1282872" y="948801"/>
                    </a:lnTo>
                    <a:lnTo>
                      <a:pt x="1281285" y="950389"/>
                    </a:lnTo>
                    <a:lnTo>
                      <a:pt x="1280015" y="952612"/>
                    </a:lnTo>
                    <a:lnTo>
                      <a:pt x="1278428" y="954517"/>
                    </a:lnTo>
                    <a:lnTo>
                      <a:pt x="1277158" y="956740"/>
                    </a:lnTo>
                    <a:lnTo>
                      <a:pt x="1276523" y="959598"/>
                    </a:lnTo>
                    <a:lnTo>
                      <a:pt x="1275571" y="961821"/>
                    </a:lnTo>
                    <a:lnTo>
                      <a:pt x="1275254" y="964362"/>
                    </a:lnTo>
                    <a:lnTo>
                      <a:pt x="1275254" y="967220"/>
                    </a:lnTo>
                    <a:lnTo>
                      <a:pt x="1275254" y="1044070"/>
                    </a:lnTo>
                    <a:lnTo>
                      <a:pt x="1275254" y="1046610"/>
                    </a:lnTo>
                    <a:lnTo>
                      <a:pt x="1275571" y="1049468"/>
                    </a:lnTo>
                    <a:lnTo>
                      <a:pt x="1276523" y="1052009"/>
                    </a:lnTo>
                    <a:lnTo>
                      <a:pt x="1277158" y="1054232"/>
                    </a:lnTo>
                    <a:lnTo>
                      <a:pt x="1278428" y="1056772"/>
                    </a:lnTo>
                    <a:lnTo>
                      <a:pt x="1280015" y="1058995"/>
                    </a:lnTo>
                    <a:lnTo>
                      <a:pt x="1281285" y="1060901"/>
                    </a:lnTo>
                    <a:lnTo>
                      <a:pt x="1282872" y="1062806"/>
                    </a:lnTo>
                    <a:lnTo>
                      <a:pt x="1284777" y="1064394"/>
                    </a:lnTo>
                    <a:lnTo>
                      <a:pt x="1286682" y="1065982"/>
                    </a:lnTo>
                    <a:lnTo>
                      <a:pt x="1288904" y="1067252"/>
                    </a:lnTo>
                    <a:lnTo>
                      <a:pt x="1291444" y="1068204"/>
                    </a:lnTo>
                    <a:lnTo>
                      <a:pt x="1293666" y="1069157"/>
                    </a:lnTo>
                    <a:lnTo>
                      <a:pt x="1296206" y="1069792"/>
                    </a:lnTo>
                    <a:lnTo>
                      <a:pt x="1299063" y="1070110"/>
                    </a:lnTo>
                    <a:lnTo>
                      <a:pt x="1301602" y="1070427"/>
                    </a:lnTo>
                    <a:lnTo>
                      <a:pt x="1449218" y="1070427"/>
                    </a:lnTo>
                    <a:lnTo>
                      <a:pt x="1452076" y="1070110"/>
                    </a:lnTo>
                    <a:lnTo>
                      <a:pt x="1454615" y="1069792"/>
                    </a:lnTo>
                    <a:lnTo>
                      <a:pt x="1456837" y="1069157"/>
                    </a:lnTo>
                    <a:lnTo>
                      <a:pt x="1459694" y="1068204"/>
                    </a:lnTo>
                    <a:lnTo>
                      <a:pt x="1461917" y="1067252"/>
                    </a:lnTo>
                    <a:lnTo>
                      <a:pt x="1463821" y="1065982"/>
                    </a:lnTo>
                    <a:lnTo>
                      <a:pt x="1465726" y="1064394"/>
                    </a:lnTo>
                    <a:lnTo>
                      <a:pt x="1467631" y="1062806"/>
                    </a:lnTo>
                    <a:lnTo>
                      <a:pt x="1469536" y="1060901"/>
                    </a:lnTo>
                    <a:lnTo>
                      <a:pt x="1471123" y="1058995"/>
                    </a:lnTo>
                    <a:lnTo>
                      <a:pt x="1472393" y="1056772"/>
                    </a:lnTo>
                    <a:lnTo>
                      <a:pt x="1473345" y="1054232"/>
                    </a:lnTo>
                    <a:lnTo>
                      <a:pt x="1474297" y="1052009"/>
                    </a:lnTo>
                    <a:lnTo>
                      <a:pt x="1474932" y="1049468"/>
                    </a:lnTo>
                    <a:lnTo>
                      <a:pt x="1475250" y="1046610"/>
                    </a:lnTo>
                    <a:lnTo>
                      <a:pt x="1475250" y="1044070"/>
                    </a:lnTo>
                    <a:lnTo>
                      <a:pt x="1475250" y="967220"/>
                    </a:lnTo>
                    <a:lnTo>
                      <a:pt x="1475250" y="964362"/>
                    </a:lnTo>
                    <a:lnTo>
                      <a:pt x="1474932" y="961821"/>
                    </a:lnTo>
                    <a:lnTo>
                      <a:pt x="1474297" y="959598"/>
                    </a:lnTo>
                    <a:lnTo>
                      <a:pt x="1473345" y="956740"/>
                    </a:lnTo>
                    <a:lnTo>
                      <a:pt x="1472393" y="954517"/>
                    </a:lnTo>
                    <a:lnTo>
                      <a:pt x="1471123" y="952612"/>
                    </a:lnTo>
                    <a:lnTo>
                      <a:pt x="1469536" y="950389"/>
                    </a:lnTo>
                    <a:lnTo>
                      <a:pt x="1467631" y="948801"/>
                    </a:lnTo>
                    <a:lnTo>
                      <a:pt x="1465726" y="946896"/>
                    </a:lnTo>
                    <a:lnTo>
                      <a:pt x="1463821" y="945308"/>
                    </a:lnTo>
                    <a:lnTo>
                      <a:pt x="1461917" y="944038"/>
                    </a:lnTo>
                    <a:lnTo>
                      <a:pt x="1459694" y="943085"/>
                    </a:lnTo>
                    <a:lnTo>
                      <a:pt x="1456837" y="942133"/>
                    </a:lnTo>
                    <a:lnTo>
                      <a:pt x="1454615" y="941497"/>
                    </a:lnTo>
                    <a:lnTo>
                      <a:pt x="1452076" y="941180"/>
                    </a:lnTo>
                    <a:lnTo>
                      <a:pt x="1449218" y="941180"/>
                    </a:lnTo>
                    <a:lnTo>
                      <a:pt x="1301602" y="941180"/>
                    </a:lnTo>
                    <a:lnTo>
                      <a:pt x="1299063" y="941180"/>
                    </a:lnTo>
                    <a:close/>
                    <a:moveTo>
                      <a:pt x="945736" y="941180"/>
                    </a:moveTo>
                    <a:lnTo>
                      <a:pt x="942879" y="941497"/>
                    </a:lnTo>
                    <a:lnTo>
                      <a:pt x="940657" y="942133"/>
                    </a:lnTo>
                    <a:lnTo>
                      <a:pt x="937800" y="943085"/>
                    </a:lnTo>
                    <a:lnTo>
                      <a:pt x="935578" y="944038"/>
                    </a:lnTo>
                    <a:lnTo>
                      <a:pt x="933673" y="945308"/>
                    </a:lnTo>
                    <a:lnTo>
                      <a:pt x="931451" y="946896"/>
                    </a:lnTo>
                    <a:lnTo>
                      <a:pt x="929863" y="948801"/>
                    </a:lnTo>
                    <a:lnTo>
                      <a:pt x="927959" y="950389"/>
                    </a:lnTo>
                    <a:lnTo>
                      <a:pt x="926371" y="952612"/>
                    </a:lnTo>
                    <a:lnTo>
                      <a:pt x="925419" y="954517"/>
                    </a:lnTo>
                    <a:lnTo>
                      <a:pt x="924149" y="956740"/>
                    </a:lnTo>
                    <a:lnTo>
                      <a:pt x="923514" y="959598"/>
                    </a:lnTo>
                    <a:lnTo>
                      <a:pt x="922562" y="961821"/>
                    </a:lnTo>
                    <a:lnTo>
                      <a:pt x="922244" y="964362"/>
                    </a:lnTo>
                    <a:lnTo>
                      <a:pt x="922244" y="967220"/>
                    </a:lnTo>
                    <a:lnTo>
                      <a:pt x="922244" y="1044070"/>
                    </a:lnTo>
                    <a:lnTo>
                      <a:pt x="922244" y="1046610"/>
                    </a:lnTo>
                    <a:lnTo>
                      <a:pt x="922562" y="1049468"/>
                    </a:lnTo>
                    <a:lnTo>
                      <a:pt x="923514" y="1052009"/>
                    </a:lnTo>
                    <a:lnTo>
                      <a:pt x="924149" y="1054232"/>
                    </a:lnTo>
                    <a:lnTo>
                      <a:pt x="925419" y="1056772"/>
                    </a:lnTo>
                    <a:lnTo>
                      <a:pt x="926371" y="1058995"/>
                    </a:lnTo>
                    <a:lnTo>
                      <a:pt x="927959" y="1060901"/>
                    </a:lnTo>
                    <a:lnTo>
                      <a:pt x="929863" y="1062806"/>
                    </a:lnTo>
                    <a:lnTo>
                      <a:pt x="931451" y="1064394"/>
                    </a:lnTo>
                    <a:lnTo>
                      <a:pt x="933673" y="1065982"/>
                    </a:lnTo>
                    <a:lnTo>
                      <a:pt x="935578" y="1067252"/>
                    </a:lnTo>
                    <a:lnTo>
                      <a:pt x="937800" y="1068204"/>
                    </a:lnTo>
                    <a:lnTo>
                      <a:pt x="940657" y="1069157"/>
                    </a:lnTo>
                    <a:lnTo>
                      <a:pt x="942879" y="1069792"/>
                    </a:lnTo>
                    <a:lnTo>
                      <a:pt x="945736" y="1070110"/>
                    </a:lnTo>
                    <a:lnTo>
                      <a:pt x="948276" y="1070427"/>
                    </a:lnTo>
                    <a:lnTo>
                      <a:pt x="1095892" y="1070427"/>
                    </a:lnTo>
                    <a:lnTo>
                      <a:pt x="1098432" y="1070110"/>
                    </a:lnTo>
                    <a:lnTo>
                      <a:pt x="1101289" y="1069792"/>
                    </a:lnTo>
                    <a:lnTo>
                      <a:pt x="1103828" y="1069157"/>
                    </a:lnTo>
                    <a:lnTo>
                      <a:pt x="1106368" y="1068204"/>
                    </a:lnTo>
                    <a:lnTo>
                      <a:pt x="1108590" y="1067252"/>
                    </a:lnTo>
                    <a:lnTo>
                      <a:pt x="1110812" y="1065982"/>
                    </a:lnTo>
                    <a:lnTo>
                      <a:pt x="1112717" y="1064394"/>
                    </a:lnTo>
                    <a:lnTo>
                      <a:pt x="1114622" y="1062806"/>
                    </a:lnTo>
                    <a:lnTo>
                      <a:pt x="1116209" y="1060901"/>
                    </a:lnTo>
                    <a:lnTo>
                      <a:pt x="1117796" y="1058995"/>
                    </a:lnTo>
                    <a:lnTo>
                      <a:pt x="1119384" y="1056772"/>
                    </a:lnTo>
                    <a:lnTo>
                      <a:pt x="1120018" y="1054232"/>
                    </a:lnTo>
                    <a:lnTo>
                      <a:pt x="1121288" y="1052009"/>
                    </a:lnTo>
                    <a:lnTo>
                      <a:pt x="1121606" y="1049468"/>
                    </a:lnTo>
                    <a:lnTo>
                      <a:pt x="1121923" y="1046610"/>
                    </a:lnTo>
                    <a:lnTo>
                      <a:pt x="1122241" y="1044070"/>
                    </a:lnTo>
                    <a:lnTo>
                      <a:pt x="1122241" y="967220"/>
                    </a:lnTo>
                    <a:lnTo>
                      <a:pt x="1121923" y="964362"/>
                    </a:lnTo>
                    <a:lnTo>
                      <a:pt x="1121606" y="961821"/>
                    </a:lnTo>
                    <a:lnTo>
                      <a:pt x="1121288" y="959598"/>
                    </a:lnTo>
                    <a:lnTo>
                      <a:pt x="1120018" y="956740"/>
                    </a:lnTo>
                    <a:lnTo>
                      <a:pt x="1119384" y="954517"/>
                    </a:lnTo>
                    <a:lnTo>
                      <a:pt x="1117796" y="952612"/>
                    </a:lnTo>
                    <a:lnTo>
                      <a:pt x="1116209" y="950389"/>
                    </a:lnTo>
                    <a:lnTo>
                      <a:pt x="1114622" y="948801"/>
                    </a:lnTo>
                    <a:lnTo>
                      <a:pt x="1112717" y="946896"/>
                    </a:lnTo>
                    <a:lnTo>
                      <a:pt x="1110812" y="945308"/>
                    </a:lnTo>
                    <a:lnTo>
                      <a:pt x="1108590" y="944038"/>
                    </a:lnTo>
                    <a:lnTo>
                      <a:pt x="1106368" y="943085"/>
                    </a:lnTo>
                    <a:lnTo>
                      <a:pt x="1103828" y="942133"/>
                    </a:lnTo>
                    <a:lnTo>
                      <a:pt x="1101289" y="941497"/>
                    </a:lnTo>
                    <a:lnTo>
                      <a:pt x="1098432" y="941180"/>
                    </a:lnTo>
                    <a:lnTo>
                      <a:pt x="1095892" y="941180"/>
                    </a:lnTo>
                    <a:lnTo>
                      <a:pt x="948276" y="941180"/>
                    </a:lnTo>
                    <a:lnTo>
                      <a:pt x="945736" y="941180"/>
                    </a:lnTo>
                    <a:close/>
                    <a:moveTo>
                      <a:pt x="2076450" y="633412"/>
                    </a:moveTo>
                    <a:lnTo>
                      <a:pt x="2751138" y="636587"/>
                    </a:lnTo>
                    <a:lnTo>
                      <a:pt x="2750186" y="649605"/>
                    </a:lnTo>
                    <a:lnTo>
                      <a:pt x="2748281" y="663892"/>
                    </a:lnTo>
                    <a:lnTo>
                      <a:pt x="2746058" y="681990"/>
                    </a:lnTo>
                    <a:lnTo>
                      <a:pt x="2742566" y="702310"/>
                    </a:lnTo>
                    <a:lnTo>
                      <a:pt x="2738756" y="722947"/>
                    </a:lnTo>
                    <a:lnTo>
                      <a:pt x="2736216" y="733107"/>
                    </a:lnTo>
                    <a:lnTo>
                      <a:pt x="2733993" y="743585"/>
                    </a:lnTo>
                    <a:lnTo>
                      <a:pt x="2731771" y="753110"/>
                    </a:lnTo>
                    <a:lnTo>
                      <a:pt x="2728596" y="762000"/>
                    </a:lnTo>
                    <a:lnTo>
                      <a:pt x="2726373" y="769302"/>
                    </a:lnTo>
                    <a:lnTo>
                      <a:pt x="2722881" y="776605"/>
                    </a:lnTo>
                    <a:lnTo>
                      <a:pt x="2719388" y="783590"/>
                    </a:lnTo>
                    <a:lnTo>
                      <a:pt x="2715261" y="790892"/>
                    </a:lnTo>
                    <a:lnTo>
                      <a:pt x="2710816" y="797877"/>
                    </a:lnTo>
                    <a:lnTo>
                      <a:pt x="2705418" y="805180"/>
                    </a:lnTo>
                    <a:lnTo>
                      <a:pt x="2700021" y="811530"/>
                    </a:lnTo>
                    <a:lnTo>
                      <a:pt x="2693988" y="818197"/>
                    </a:lnTo>
                    <a:lnTo>
                      <a:pt x="2687321" y="823912"/>
                    </a:lnTo>
                    <a:lnTo>
                      <a:pt x="2680653" y="829310"/>
                    </a:lnTo>
                    <a:lnTo>
                      <a:pt x="2673351" y="834072"/>
                    </a:lnTo>
                    <a:lnTo>
                      <a:pt x="2665731" y="838200"/>
                    </a:lnTo>
                    <a:lnTo>
                      <a:pt x="2657476" y="841375"/>
                    </a:lnTo>
                    <a:lnTo>
                      <a:pt x="2653348" y="842962"/>
                    </a:lnTo>
                    <a:lnTo>
                      <a:pt x="2648903" y="843915"/>
                    </a:lnTo>
                    <a:lnTo>
                      <a:pt x="2644458" y="844867"/>
                    </a:lnTo>
                    <a:lnTo>
                      <a:pt x="2640013" y="845820"/>
                    </a:lnTo>
                    <a:lnTo>
                      <a:pt x="2635251" y="846137"/>
                    </a:lnTo>
                    <a:lnTo>
                      <a:pt x="2630806" y="846137"/>
                    </a:lnTo>
                    <a:lnTo>
                      <a:pt x="2181543" y="844232"/>
                    </a:lnTo>
                    <a:lnTo>
                      <a:pt x="2173288" y="843915"/>
                    </a:lnTo>
                    <a:lnTo>
                      <a:pt x="2165350" y="842327"/>
                    </a:lnTo>
                    <a:lnTo>
                      <a:pt x="2157730" y="840422"/>
                    </a:lnTo>
                    <a:lnTo>
                      <a:pt x="2149475" y="837565"/>
                    </a:lnTo>
                    <a:lnTo>
                      <a:pt x="2142173" y="834072"/>
                    </a:lnTo>
                    <a:lnTo>
                      <a:pt x="2135505" y="830262"/>
                    </a:lnTo>
                    <a:lnTo>
                      <a:pt x="2128520" y="825817"/>
                    </a:lnTo>
                    <a:lnTo>
                      <a:pt x="2122488" y="820420"/>
                    </a:lnTo>
                    <a:lnTo>
                      <a:pt x="2116773" y="814705"/>
                    </a:lnTo>
                    <a:lnTo>
                      <a:pt x="2111375" y="808672"/>
                    </a:lnTo>
                    <a:lnTo>
                      <a:pt x="2106295" y="802005"/>
                    </a:lnTo>
                    <a:lnTo>
                      <a:pt x="2102168" y="795337"/>
                    </a:lnTo>
                    <a:lnTo>
                      <a:pt x="2098675" y="787717"/>
                    </a:lnTo>
                    <a:lnTo>
                      <a:pt x="2095500" y="779780"/>
                    </a:lnTo>
                    <a:lnTo>
                      <a:pt x="2093595" y="772160"/>
                    </a:lnTo>
                    <a:lnTo>
                      <a:pt x="2092008" y="763905"/>
                    </a:lnTo>
                    <a:lnTo>
                      <a:pt x="2076450" y="633412"/>
                    </a:lnTo>
                    <a:close/>
                    <a:moveTo>
                      <a:pt x="674688" y="633412"/>
                    </a:moveTo>
                    <a:lnTo>
                      <a:pt x="659138" y="763905"/>
                    </a:lnTo>
                    <a:lnTo>
                      <a:pt x="657551" y="772160"/>
                    </a:lnTo>
                    <a:lnTo>
                      <a:pt x="655330" y="779780"/>
                    </a:lnTo>
                    <a:lnTo>
                      <a:pt x="652791" y="787717"/>
                    </a:lnTo>
                    <a:lnTo>
                      <a:pt x="648983" y="795337"/>
                    </a:lnTo>
                    <a:lnTo>
                      <a:pt x="644540" y="802005"/>
                    </a:lnTo>
                    <a:lnTo>
                      <a:pt x="640097" y="808672"/>
                    </a:lnTo>
                    <a:lnTo>
                      <a:pt x="634702" y="814705"/>
                    </a:lnTo>
                    <a:lnTo>
                      <a:pt x="628990" y="820420"/>
                    </a:lnTo>
                    <a:lnTo>
                      <a:pt x="622325" y="825817"/>
                    </a:lnTo>
                    <a:lnTo>
                      <a:pt x="615978" y="830262"/>
                    </a:lnTo>
                    <a:lnTo>
                      <a:pt x="608679" y="834072"/>
                    </a:lnTo>
                    <a:lnTo>
                      <a:pt x="601380" y="837565"/>
                    </a:lnTo>
                    <a:lnTo>
                      <a:pt x="593764" y="840422"/>
                    </a:lnTo>
                    <a:lnTo>
                      <a:pt x="585830" y="842327"/>
                    </a:lnTo>
                    <a:lnTo>
                      <a:pt x="577579" y="843915"/>
                    </a:lnTo>
                    <a:lnTo>
                      <a:pt x="569645" y="844232"/>
                    </a:lnTo>
                    <a:lnTo>
                      <a:pt x="120276" y="846137"/>
                    </a:lnTo>
                    <a:lnTo>
                      <a:pt x="115833" y="846137"/>
                    </a:lnTo>
                    <a:lnTo>
                      <a:pt x="111390" y="845820"/>
                    </a:lnTo>
                    <a:lnTo>
                      <a:pt x="106947" y="844867"/>
                    </a:lnTo>
                    <a:lnTo>
                      <a:pt x="102504" y="843915"/>
                    </a:lnTo>
                    <a:lnTo>
                      <a:pt x="98379" y="842962"/>
                    </a:lnTo>
                    <a:lnTo>
                      <a:pt x="93936" y="841375"/>
                    </a:lnTo>
                    <a:lnTo>
                      <a:pt x="86002" y="838200"/>
                    </a:lnTo>
                    <a:lnTo>
                      <a:pt x="78068" y="834072"/>
                    </a:lnTo>
                    <a:lnTo>
                      <a:pt x="70769" y="829310"/>
                    </a:lnTo>
                    <a:lnTo>
                      <a:pt x="63788" y="823912"/>
                    </a:lnTo>
                    <a:lnTo>
                      <a:pt x="57441" y="818197"/>
                    </a:lnTo>
                    <a:lnTo>
                      <a:pt x="51728" y="811530"/>
                    </a:lnTo>
                    <a:lnTo>
                      <a:pt x="45699" y="805180"/>
                    </a:lnTo>
                    <a:lnTo>
                      <a:pt x="40938" y="797877"/>
                    </a:lnTo>
                    <a:lnTo>
                      <a:pt x="35861" y="790892"/>
                    </a:lnTo>
                    <a:lnTo>
                      <a:pt x="32053" y="783590"/>
                    </a:lnTo>
                    <a:lnTo>
                      <a:pt x="28244" y="776605"/>
                    </a:lnTo>
                    <a:lnTo>
                      <a:pt x="25071" y="769302"/>
                    </a:lnTo>
                    <a:lnTo>
                      <a:pt x="22532" y="762000"/>
                    </a:lnTo>
                    <a:lnTo>
                      <a:pt x="19993" y="753110"/>
                    </a:lnTo>
                    <a:lnTo>
                      <a:pt x="17137" y="743585"/>
                    </a:lnTo>
                    <a:lnTo>
                      <a:pt x="14916" y="733107"/>
                    </a:lnTo>
                    <a:lnTo>
                      <a:pt x="12694" y="722947"/>
                    </a:lnTo>
                    <a:lnTo>
                      <a:pt x="8886" y="702310"/>
                    </a:lnTo>
                    <a:lnTo>
                      <a:pt x="5712" y="681990"/>
                    </a:lnTo>
                    <a:lnTo>
                      <a:pt x="3174" y="663892"/>
                    </a:lnTo>
                    <a:lnTo>
                      <a:pt x="1587" y="649605"/>
                    </a:lnTo>
                    <a:lnTo>
                      <a:pt x="0" y="636587"/>
                    </a:lnTo>
                    <a:lnTo>
                      <a:pt x="674688" y="633412"/>
                    </a:lnTo>
                    <a:close/>
                    <a:moveTo>
                      <a:pt x="970497" y="374650"/>
                    </a:moveTo>
                    <a:lnTo>
                      <a:pt x="973355" y="374650"/>
                    </a:lnTo>
                    <a:lnTo>
                      <a:pt x="1052401" y="374650"/>
                    </a:lnTo>
                    <a:lnTo>
                      <a:pt x="1054940" y="374650"/>
                    </a:lnTo>
                    <a:lnTo>
                      <a:pt x="1058115" y="374968"/>
                    </a:lnTo>
                    <a:lnTo>
                      <a:pt x="1060654" y="375603"/>
                    </a:lnTo>
                    <a:lnTo>
                      <a:pt x="1063512" y="376873"/>
                    </a:lnTo>
                    <a:lnTo>
                      <a:pt x="1066051" y="377826"/>
                    </a:lnTo>
                    <a:lnTo>
                      <a:pt x="1068273" y="379414"/>
                    </a:lnTo>
                    <a:lnTo>
                      <a:pt x="1070813" y="381001"/>
                    </a:lnTo>
                    <a:lnTo>
                      <a:pt x="1072718" y="382907"/>
                    </a:lnTo>
                    <a:lnTo>
                      <a:pt x="1074623" y="384812"/>
                    </a:lnTo>
                    <a:lnTo>
                      <a:pt x="1075892" y="387035"/>
                    </a:lnTo>
                    <a:lnTo>
                      <a:pt x="1077480" y="389576"/>
                    </a:lnTo>
                    <a:lnTo>
                      <a:pt x="1078749" y="392116"/>
                    </a:lnTo>
                    <a:lnTo>
                      <a:pt x="1079702" y="394657"/>
                    </a:lnTo>
                    <a:lnTo>
                      <a:pt x="1080654" y="397515"/>
                    </a:lnTo>
                    <a:lnTo>
                      <a:pt x="1080972" y="400055"/>
                    </a:lnTo>
                    <a:lnTo>
                      <a:pt x="1080972" y="403231"/>
                    </a:lnTo>
                    <a:lnTo>
                      <a:pt x="1080972" y="473094"/>
                    </a:lnTo>
                    <a:lnTo>
                      <a:pt x="1669532" y="473094"/>
                    </a:lnTo>
                    <a:lnTo>
                      <a:pt x="1669532" y="403231"/>
                    </a:lnTo>
                    <a:lnTo>
                      <a:pt x="1670167" y="400055"/>
                    </a:lnTo>
                    <a:lnTo>
                      <a:pt x="1670484" y="397515"/>
                    </a:lnTo>
                    <a:lnTo>
                      <a:pt x="1671119" y="394657"/>
                    </a:lnTo>
                    <a:lnTo>
                      <a:pt x="1672071" y="392116"/>
                    </a:lnTo>
                    <a:lnTo>
                      <a:pt x="1673024" y="389576"/>
                    </a:lnTo>
                    <a:lnTo>
                      <a:pt x="1674611" y="387035"/>
                    </a:lnTo>
                    <a:lnTo>
                      <a:pt x="1676516" y="384812"/>
                    </a:lnTo>
                    <a:lnTo>
                      <a:pt x="1678103" y="382907"/>
                    </a:lnTo>
                    <a:lnTo>
                      <a:pt x="1680325" y="381001"/>
                    </a:lnTo>
                    <a:lnTo>
                      <a:pt x="1682547" y="379414"/>
                    </a:lnTo>
                    <a:lnTo>
                      <a:pt x="1685087" y="377826"/>
                    </a:lnTo>
                    <a:lnTo>
                      <a:pt x="1687309" y="376873"/>
                    </a:lnTo>
                    <a:lnTo>
                      <a:pt x="1689849" y="375603"/>
                    </a:lnTo>
                    <a:lnTo>
                      <a:pt x="1693023" y="374968"/>
                    </a:lnTo>
                    <a:lnTo>
                      <a:pt x="1695563" y="374650"/>
                    </a:lnTo>
                    <a:lnTo>
                      <a:pt x="1698737" y="374650"/>
                    </a:lnTo>
                    <a:lnTo>
                      <a:pt x="1777466" y="374650"/>
                    </a:lnTo>
                    <a:lnTo>
                      <a:pt x="1780323" y="374650"/>
                    </a:lnTo>
                    <a:lnTo>
                      <a:pt x="1783180" y="374968"/>
                    </a:lnTo>
                    <a:lnTo>
                      <a:pt x="1786037" y="375603"/>
                    </a:lnTo>
                    <a:lnTo>
                      <a:pt x="1788577" y="376873"/>
                    </a:lnTo>
                    <a:lnTo>
                      <a:pt x="1791117" y="377826"/>
                    </a:lnTo>
                    <a:lnTo>
                      <a:pt x="1793656" y="379414"/>
                    </a:lnTo>
                    <a:lnTo>
                      <a:pt x="1795878" y="381001"/>
                    </a:lnTo>
                    <a:lnTo>
                      <a:pt x="1797783" y="382907"/>
                    </a:lnTo>
                    <a:lnTo>
                      <a:pt x="1799688" y="384812"/>
                    </a:lnTo>
                    <a:lnTo>
                      <a:pt x="1801275" y="387035"/>
                    </a:lnTo>
                    <a:lnTo>
                      <a:pt x="1802862" y="389576"/>
                    </a:lnTo>
                    <a:lnTo>
                      <a:pt x="1803815" y="392116"/>
                    </a:lnTo>
                    <a:lnTo>
                      <a:pt x="1805085" y="394657"/>
                    </a:lnTo>
                    <a:lnTo>
                      <a:pt x="1805720" y="397515"/>
                    </a:lnTo>
                    <a:lnTo>
                      <a:pt x="1806037" y="400055"/>
                    </a:lnTo>
                    <a:lnTo>
                      <a:pt x="1806037" y="403231"/>
                    </a:lnTo>
                    <a:lnTo>
                      <a:pt x="1806037" y="475952"/>
                    </a:lnTo>
                    <a:lnTo>
                      <a:pt x="1819053" y="478175"/>
                    </a:lnTo>
                    <a:lnTo>
                      <a:pt x="1825719" y="479446"/>
                    </a:lnTo>
                    <a:lnTo>
                      <a:pt x="1831433" y="481033"/>
                    </a:lnTo>
                    <a:lnTo>
                      <a:pt x="1837148" y="482939"/>
                    </a:lnTo>
                    <a:lnTo>
                      <a:pt x="1842862" y="484844"/>
                    </a:lnTo>
                    <a:lnTo>
                      <a:pt x="1848258" y="487067"/>
                    </a:lnTo>
                    <a:lnTo>
                      <a:pt x="1853338" y="489607"/>
                    </a:lnTo>
                    <a:lnTo>
                      <a:pt x="1858099" y="492466"/>
                    </a:lnTo>
                    <a:lnTo>
                      <a:pt x="1863179" y="495324"/>
                    </a:lnTo>
                    <a:lnTo>
                      <a:pt x="1867623" y="498817"/>
                    </a:lnTo>
                    <a:lnTo>
                      <a:pt x="1872385" y="502310"/>
                    </a:lnTo>
                    <a:lnTo>
                      <a:pt x="1876512" y="506438"/>
                    </a:lnTo>
                    <a:lnTo>
                      <a:pt x="1880639" y="510567"/>
                    </a:lnTo>
                    <a:lnTo>
                      <a:pt x="1885083" y="515648"/>
                    </a:lnTo>
                    <a:lnTo>
                      <a:pt x="1888893" y="520729"/>
                    </a:lnTo>
                    <a:lnTo>
                      <a:pt x="1892702" y="526127"/>
                    </a:lnTo>
                    <a:lnTo>
                      <a:pt x="1896194" y="532161"/>
                    </a:lnTo>
                    <a:lnTo>
                      <a:pt x="1900003" y="538194"/>
                    </a:lnTo>
                    <a:lnTo>
                      <a:pt x="1903178" y="545181"/>
                    </a:lnTo>
                    <a:lnTo>
                      <a:pt x="1906670" y="552167"/>
                    </a:lnTo>
                    <a:lnTo>
                      <a:pt x="1909845" y="559789"/>
                    </a:lnTo>
                    <a:lnTo>
                      <a:pt x="1913337" y="567728"/>
                    </a:lnTo>
                    <a:lnTo>
                      <a:pt x="1916194" y="576619"/>
                    </a:lnTo>
                    <a:lnTo>
                      <a:pt x="1922543" y="595038"/>
                    </a:lnTo>
                    <a:lnTo>
                      <a:pt x="1928574" y="615679"/>
                    </a:lnTo>
                    <a:lnTo>
                      <a:pt x="1934289" y="638544"/>
                    </a:lnTo>
                    <a:lnTo>
                      <a:pt x="1940003" y="663631"/>
                    </a:lnTo>
                    <a:lnTo>
                      <a:pt x="1943812" y="680462"/>
                    </a:lnTo>
                    <a:lnTo>
                      <a:pt x="1948891" y="696975"/>
                    </a:lnTo>
                    <a:lnTo>
                      <a:pt x="1954288" y="713488"/>
                    </a:lnTo>
                    <a:lnTo>
                      <a:pt x="1960320" y="729684"/>
                    </a:lnTo>
                    <a:lnTo>
                      <a:pt x="1966669" y="745562"/>
                    </a:lnTo>
                    <a:lnTo>
                      <a:pt x="1973970" y="761758"/>
                    </a:lnTo>
                    <a:lnTo>
                      <a:pt x="1981589" y="777318"/>
                    </a:lnTo>
                    <a:lnTo>
                      <a:pt x="1990160" y="792561"/>
                    </a:lnTo>
                    <a:lnTo>
                      <a:pt x="1998414" y="808122"/>
                    </a:lnTo>
                    <a:lnTo>
                      <a:pt x="2007620" y="823365"/>
                    </a:lnTo>
                    <a:lnTo>
                      <a:pt x="2017779" y="838290"/>
                    </a:lnTo>
                    <a:lnTo>
                      <a:pt x="2027620" y="852898"/>
                    </a:lnTo>
                    <a:lnTo>
                      <a:pt x="2038096" y="867823"/>
                    </a:lnTo>
                    <a:lnTo>
                      <a:pt x="2048572" y="882113"/>
                    </a:lnTo>
                    <a:lnTo>
                      <a:pt x="2059683" y="896404"/>
                    </a:lnTo>
                    <a:lnTo>
                      <a:pt x="2070794" y="910376"/>
                    </a:lnTo>
                    <a:lnTo>
                      <a:pt x="2082222" y="924667"/>
                    </a:lnTo>
                    <a:lnTo>
                      <a:pt x="2094285" y="938957"/>
                    </a:lnTo>
                    <a:lnTo>
                      <a:pt x="2118412" y="966267"/>
                    </a:lnTo>
                    <a:lnTo>
                      <a:pt x="2143174" y="993578"/>
                    </a:lnTo>
                    <a:lnTo>
                      <a:pt x="2167935" y="1020253"/>
                    </a:lnTo>
                    <a:lnTo>
                      <a:pt x="2218093" y="1072650"/>
                    </a:lnTo>
                    <a:lnTo>
                      <a:pt x="2242537" y="1098373"/>
                    </a:lnTo>
                    <a:lnTo>
                      <a:pt x="2266663" y="1124095"/>
                    </a:lnTo>
                    <a:lnTo>
                      <a:pt x="2274282" y="1132352"/>
                    </a:lnTo>
                    <a:lnTo>
                      <a:pt x="2281266" y="1140926"/>
                    </a:lnTo>
                    <a:lnTo>
                      <a:pt x="2288568" y="1149500"/>
                    </a:lnTo>
                    <a:lnTo>
                      <a:pt x="2295234" y="1158709"/>
                    </a:lnTo>
                    <a:lnTo>
                      <a:pt x="2301901" y="1168236"/>
                    </a:lnTo>
                    <a:lnTo>
                      <a:pt x="2308250" y="1178081"/>
                    </a:lnTo>
                    <a:lnTo>
                      <a:pt x="2314916" y="1187925"/>
                    </a:lnTo>
                    <a:lnTo>
                      <a:pt x="2320948" y="1198087"/>
                    </a:lnTo>
                    <a:lnTo>
                      <a:pt x="2326980" y="1208884"/>
                    </a:lnTo>
                    <a:lnTo>
                      <a:pt x="2333329" y="1219681"/>
                    </a:lnTo>
                    <a:lnTo>
                      <a:pt x="2344757" y="1241593"/>
                    </a:lnTo>
                    <a:lnTo>
                      <a:pt x="2355868" y="1264457"/>
                    </a:lnTo>
                    <a:lnTo>
                      <a:pt x="2366026" y="1287639"/>
                    </a:lnTo>
                    <a:lnTo>
                      <a:pt x="2375550" y="1311774"/>
                    </a:lnTo>
                    <a:lnTo>
                      <a:pt x="2385391" y="1335909"/>
                    </a:lnTo>
                    <a:lnTo>
                      <a:pt x="2393645" y="1360361"/>
                    </a:lnTo>
                    <a:lnTo>
                      <a:pt x="2402216" y="1384813"/>
                    </a:lnTo>
                    <a:lnTo>
                      <a:pt x="2409835" y="1409265"/>
                    </a:lnTo>
                    <a:lnTo>
                      <a:pt x="2417136" y="1434035"/>
                    </a:lnTo>
                    <a:lnTo>
                      <a:pt x="2423803" y="1457852"/>
                    </a:lnTo>
                    <a:lnTo>
                      <a:pt x="2430152" y="1481669"/>
                    </a:lnTo>
                    <a:lnTo>
                      <a:pt x="2435866" y="1505169"/>
                    </a:lnTo>
                    <a:lnTo>
                      <a:pt x="2441263" y="1527716"/>
                    </a:lnTo>
                    <a:lnTo>
                      <a:pt x="2446025" y="1549945"/>
                    </a:lnTo>
                    <a:lnTo>
                      <a:pt x="2450787" y="1570904"/>
                    </a:lnTo>
                    <a:lnTo>
                      <a:pt x="2458406" y="1609964"/>
                    </a:lnTo>
                    <a:lnTo>
                      <a:pt x="2464437" y="1643943"/>
                    </a:lnTo>
                    <a:lnTo>
                      <a:pt x="2468881" y="1672206"/>
                    </a:lnTo>
                    <a:lnTo>
                      <a:pt x="2472056" y="1693800"/>
                    </a:lnTo>
                    <a:lnTo>
                      <a:pt x="2474913" y="1711584"/>
                    </a:lnTo>
                    <a:lnTo>
                      <a:pt x="2474278" y="1722381"/>
                    </a:lnTo>
                    <a:lnTo>
                      <a:pt x="2473643" y="1733178"/>
                    </a:lnTo>
                    <a:lnTo>
                      <a:pt x="2472056" y="1743340"/>
                    </a:lnTo>
                    <a:lnTo>
                      <a:pt x="2470151" y="1753820"/>
                    </a:lnTo>
                    <a:lnTo>
                      <a:pt x="2467929" y="1763664"/>
                    </a:lnTo>
                    <a:lnTo>
                      <a:pt x="2465072" y="1773508"/>
                    </a:lnTo>
                    <a:lnTo>
                      <a:pt x="2462215" y="1783035"/>
                    </a:lnTo>
                    <a:lnTo>
                      <a:pt x="2458406" y="1792880"/>
                    </a:lnTo>
                    <a:lnTo>
                      <a:pt x="2453961" y="1802089"/>
                    </a:lnTo>
                    <a:lnTo>
                      <a:pt x="2449517" y="1810981"/>
                    </a:lnTo>
                    <a:lnTo>
                      <a:pt x="2444438" y="1819872"/>
                    </a:lnTo>
                    <a:lnTo>
                      <a:pt x="2439041" y="1828447"/>
                    </a:lnTo>
                    <a:lnTo>
                      <a:pt x="2433009" y="1836386"/>
                    </a:lnTo>
                    <a:lnTo>
                      <a:pt x="2426978" y="1844325"/>
                    </a:lnTo>
                    <a:lnTo>
                      <a:pt x="2420311" y="1851629"/>
                    </a:lnTo>
                    <a:lnTo>
                      <a:pt x="2413644" y="1858932"/>
                    </a:lnTo>
                    <a:lnTo>
                      <a:pt x="2406343" y="1865919"/>
                    </a:lnTo>
                    <a:lnTo>
                      <a:pt x="2398724" y="1872270"/>
                    </a:lnTo>
                    <a:lnTo>
                      <a:pt x="2391105" y="1878939"/>
                    </a:lnTo>
                    <a:lnTo>
                      <a:pt x="2382851" y="1884655"/>
                    </a:lnTo>
                    <a:lnTo>
                      <a:pt x="2374280" y="1890053"/>
                    </a:lnTo>
                    <a:lnTo>
                      <a:pt x="2365709" y="1894817"/>
                    </a:lnTo>
                    <a:lnTo>
                      <a:pt x="2356503" y="1899580"/>
                    </a:lnTo>
                    <a:lnTo>
                      <a:pt x="2347297" y="1903709"/>
                    </a:lnTo>
                    <a:lnTo>
                      <a:pt x="2337773" y="1907519"/>
                    </a:lnTo>
                    <a:lnTo>
                      <a:pt x="2328249" y="1910695"/>
                    </a:lnTo>
                    <a:lnTo>
                      <a:pt x="2318408" y="1913553"/>
                    </a:lnTo>
                    <a:lnTo>
                      <a:pt x="2308250" y="1916094"/>
                    </a:lnTo>
                    <a:lnTo>
                      <a:pt x="2298091" y="1917364"/>
                    </a:lnTo>
                    <a:lnTo>
                      <a:pt x="2287615" y="1918952"/>
                    </a:lnTo>
                    <a:lnTo>
                      <a:pt x="2277139" y="1919904"/>
                    </a:lnTo>
                    <a:lnTo>
                      <a:pt x="2266346" y="1920222"/>
                    </a:lnTo>
                    <a:lnTo>
                      <a:pt x="2227934" y="1920222"/>
                    </a:lnTo>
                    <a:lnTo>
                      <a:pt x="2227934" y="1976748"/>
                    </a:lnTo>
                    <a:lnTo>
                      <a:pt x="2227616" y="1980876"/>
                    </a:lnTo>
                    <a:lnTo>
                      <a:pt x="2227299" y="1985322"/>
                    </a:lnTo>
                    <a:lnTo>
                      <a:pt x="2226029" y="1989133"/>
                    </a:lnTo>
                    <a:lnTo>
                      <a:pt x="2225077" y="1992943"/>
                    </a:lnTo>
                    <a:lnTo>
                      <a:pt x="2223489" y="1996437"/>
                    </a:lnTo>
                    <a:lnTo>
                      <a:pt x="2221585" y="1999612"/>
                    </a:lnTo>
                    <a:lnTo>
                      <a:pt x="2219363" y="2002788"/>
                    </a:lnTo>
                    <a:lnTo>
                      <a:pt x="2216823" y="2005963"/>
                    </a:lnTo>
                    <a:lnTo>
                      <a:pt x="2214283" y="2008504"/>
                    </a:lnTo>
                    <a:lnTo>
                      <a:pt x="2211744" y="2010727"/>
                    </a:lnTo>
                    <a:lnTo>
                      <a:pt x="2208252" y="2012632"/>
                    </a:lnTo>
                    <a:lnTo>
                      <a:pt x="2205077" y="2014538"/>
                    </a:lnTo>
                    <a:lnTo>
                      <a:pt x="2201585" y="2016125"/>
                    </a:lnTo>
                    <a:lnTo>
                      <a:pt x="2197776" y="2017078"/>
                    </a:lnTo>
                    <a:lnTo>
                      <a:pt x="2194284" y="2017713"/>
                    </a:lnTo>
                    <a:lnTo>
                      <a:pt x="2190474" y="2017713"/>
                    </a:lnTo>
                    <a:lnTo>
                      <a:pt x="2066667" y="2017713"/>
                    </a:lnTo>
                    <a:lnTo>
                      <a:pt x="2062857" y="2017713"/>
                    </a:lnTo>
                    <a:lnTo>
                      <a:pt x="2059048" y="2017078"/>
                    </a:lnTo>
                    <a:lnTo>
                      <a:pt x="2055239" y="2016125"/>
                    </a:lnTo>
                    <a:lnTo>
                      <a:pt x="2051747" y="2014538"/>
                    </a:lnTo>
                    <a:lnTo>
                      <a:pt x="2048572" y="2012632"/>
                    </a:lnTo>
                    <a:lnTo>
                      <a:pt x="2045715" y="2010727"/>
                    </a:lnTo>
                    <a:lnTo>
                      <a:pt x="2042540" y="2008504"/>
                    </a:lnTo>
                    <a:lnTo>
                      <a:pt x="2040001" y="2005963"/>
                    </a:lnTo>
                    <a:lnTo>
                      <a:pt x="2037461" y="2002788"/>
                    </a:lnTo>
                    <a:lnTo>
                      <a:pt x="2035239" y="1999612"/>
                    </a:lnTo>
                    <a:lnTo>
                      <a:pt x="2033334" y="1996437"/>
                    </a:lnTo>
                    <a:lnTo>
                      <a:pt x="2031747" y="1992943"/>
                    </a:lnTo>
                    <a:lnTo>
                      <a:pt x="2030795" y="1989133"/>
                    </a:lnTo>
                    <a:lnTo>
                      <a:pt x="2029525" y="1985322"/>
                    </a:lnTo>
                    <a:lnTo>
                      <a:pt x="2029207" y="1980876"/>
                    </a:lnTo>
                    <a:lnTo>
                      <a:pt x="2028890" y="1976748"/>
                    </a:lnTo>
                    <a:lnTo>
                      <a:pt x="2028890" y="1920222"/>
                    </a:lnTo>
                    <a:lnTo>
                      <a:pt x="721931" y="1920222"/>
                    </a:lnTo>
                    <a:lnTo>
                      <a:pt x="721931" y="1976748"/>
                    </a:lnTo>
                    <a:lnTo>
                      <a:pt x="721931" y="1980876"/>
                    </a:lnTo>
                    <a:lnTo>
                      <a:pt x="720978" y="1985322"/>
                    </a:lnTo>
                    <a:lnTo>
                      <a:pt x="720344" y="1989133"/>
                    </a:lnTo>
                    <a:lnTo>
                      <a:pt x="718756" y="1992943"/>
                    </a:lnTo>
                    <a:lnTo>
                      <a:pt x="717169" y="1996437"/>
                    </a:lnTo>
                    <a:lnTo>
                      <a:pt x="715264" y="1999612"/>
                    </a:lnTo>
                    <a:lnTo>
                      <a:pt x="713360" y="2002788"/>
                    </a:lnTo>
                    <a:lnTo>
                      <a:pt x="710820" y="2005963"/>
                    </a:lnTo>
                    <a:lnTo>
                      <a:pt x="707963" y="2008504"/>
                    </a:lnTo>
                    <a:lnTo>
                      <a:pt x="705423" y="2010727"/>
                    </a:lnTo>
                    <a:lnTo>
                      <a:pt x="702249" y="2012632"/>
                    </a:lnTo>
                    <a:lnTo>
                      <a:pt x="698757" y="2014538"/>
                    </a:lnTo>
                    <a:lnTo>
                      <a:pt x="695582" y="2016125"/>
                    </a:lnTo>
                    <a:lnTo>
                      <a:pt x="692090" y="2017078"/>
                    </a:lnTo>
                    <a:lnTo>
                      <a:pt x="688281" y="2017713"/>
                    </a:lnTo>
                    <a:lnTo>
                      <a:pt x="684471" y="2017713"/>
                    </a:lnTo>
                    <a:lnTo>
                      <a:pt x="560347" y="2017713"/>
                    </a:lnTo>
                    <a:lnTo>
                      <a:pt x="556537" y="2017713"/>
                    </a:lnTo>
                    <a:lnTo>
                      <a:pt x="552728" y="2017078"/>
                    </a:lnTo>
                    <a:lnTo>
                      <a:pt x="549236" y="2016125"/>
                    </a:lnTo>
                    <a:lnTo>
                      <a:pt x="545744" y="2014538"/>
                    </a:lnTo>
                    <a:lnTo>
                      <a:pt x="542569" y="2012632"/>
                    </a:lnTo>
                    <a:lnTo>
                      <a:pt x="539395" y="2010727"/>
                    </a:lnTo>
                    <a:lnTo>
                      <a:pt x="536220" y="2008504"/>
                    </a:lnTo>
                    <a:lnTo>
                      <a:pt x="533680" y="2005963"/>
                    </a:lnTo>
                    <a:lnTo>
                      <a:pt x="531458" y="2002788"/>
                    </a:lnTo>
                    <a:lnTo>
                      <a:pt x="528919" y="1999612"/>
                    </a:lnTo>
                    <a:lnTo>
                      <a:pt x="527014" y="1996437"/>
                    </a:lnTo>
                    <a:lnTo>
                      <a:pt x="525744" y="1992943"/>
                    </a:lnTo>
                    <a:lnTo>
                      <a:pt x="524474" y="1989133"/>
                    </a:lnTo>
                    <a:lnTo>
                      <a:pt x="523839" y="1985322"/>
                    </a:lnTo>
                    <a:lnTo>
                      <a:pt x="522887" y="1980876"/>
                    </a:lnTo>
                    <a:lnTo>
                      <a:pt x="522887" y="1976748"/>
                    </a:lnTo>
                    <a:lnTo>
                      <a:pt x="522887" y="1920222"/>
                    </a:lnTo>
                    <a:lnTo>
                      <a:pt x="484158" y="1920222"/>
                    </a:lnTo>
                    <a:lnTo>
                      <a:pt x="473682" y="1919904"/>
                    </a:lnTo>
                    <a:lnTo>
                      <a:pt x="463206" y="1918952"/>
                    </a:lnTo>
                    <a:lnTo>
                      <a:pt x="452412" y="1917364"/>
                    </a:lnTo>
                    <a:lnTo>
                      <a:pt x="442571" y="1916094"/>
                    </a:lnTo>
                    <a:lnTo>
                      <a:pt x="432413" y="1913553"/>
                    </a:lnTo>
                    <a:lnTo>
                      <a:pt x="422254" y="1910695"/>
                    </a:lnTo>
                    <a:lnTo>
                      <a:pt x="412730" y="1907519"/>
                    </a:lnTo>
                    <a:lnTo>
                      <a:pt x="403207" y="1903709"/>
                    </a:lnTo>
                    <a:lnTo>
                      <a:pt x="394001" y="1899580"/>
                    </a:lnTo>
                    <a:lnTo>
                      <a:pt x="385112" y="1894817"/>
                    </a:lnTo>
                    <a:lnTo>
                      <a:pt x="376541" y="1890053"/>
                    </a:lnTo>
                    <a:lnTo>
                      <a:pt x="367969" y="1884655"/>
                    </a:lnTo>
                    <a:lnTo>
                      <a:pt x="360033" y="1878939"/>
                    </a:lnTo>
                    <a:lnTo>
                      <a:pt x="352097" y="1872270"/>
                    </a:lnTo>
                    <a:lnTo>
                      <a:pt x="344160" y="1865919"/>
                    </a:lnTo>
                    <a:lnTo>
                      <a:pt x="337176" y="1858932"/>
                    </a:lnTo>
                    <a:lnTo>
                      <a:pt x="330192" y="1851629"/>
                    </a:lnTo>
                    <a:lnTo>
                      <a:pt x="323526" y="1844325"/>
                    </a:lnTo>
                    <a:lnTo>
                      <a:pt x="317494" y="1836386"/>
                    </a:lnTo>
                    <a:lnTo>
                      <a:pt x="311780" y="1828447"/>
                    </a:lnTo>
                    <a:lnTo>
                      <a:pt x="306383" y="1819872"/>
                    </a:lnTo>
                    <a:lnTo>
                      <a:pt x="301621" y="1810981"/>
                    </a:lnTo>
                    <a:lnTo>
                      <a:pt x="296860" y="1802089"/>
                    </a:lnTo>
                    <a:lnTo>
                      <a:pt x="292733" y="1792880"/>
                    </a:lnTo>
                    <a:lnTo>
                      <a:pt x="288923" y="1783035"/>
                    </a:lnTo>
                    <a:lnTo>
                      <a:pt x="285431" y="1773508"/>
                    </a:lnTo>
                    <a:lnTo>
                      <a:pt x="282574" y="1763664"/>
                    </a:lnTo>
                    <a:lnTo>
                      <a:pt x="280352" y="1753820"/>
                    </a:lnTo>
                    <a:lnTo>
                      <a:pt x="278447" y="1743340"/>
                    </a:lnTo>
                    <a:lnTo>
                      <a:pt x="277495" y="1733178"/>
                    </a:lnTo>
                    <a:lnTo>
                      <a:pt x="276543" y="1722381"/>
                    </a:lnTo>
                    <a:lnTo>
                      <a:pt x="276225" y="1711584"/>
                    </a:lnTo>
                    <a:lnTo>
                      <a:pt x="278447" y="1693800"/>
                    </a:lnTo>
                    <a:lnTo>
                      <a:pt x="281939" y="1672206"/>
                    </a:lnTo>
                    <a:lnTo>
                      <a:pt x="286701" y="1643943"/>
                    </a:lnTo>
                    <a:lnTo>
                      <a:pt x="292733" y="1609964"/>
                    </a:lnTo>
                    <a:lnTo>
                      <a:pt x="300352" y="1570904"/>
                    </a:lnTo>
                    <a:lnTo>
                      <a:pt x="304478" y="1549945"/>
                    </a:lnTo>
                    <a:lnTo>
                      <a:pt x="309558" y="1527716"/>
                    </a:lnTo>
                    <a:lnTo>
                      <a:pt x="314954" y="1505169"/>
                    </a:lnTo>
                    <a:lnTo>
                      <a:pt x="320669" y="1481669"/>
                    </a:lnTo>
                    <a:lnTo>
                      <a:pt x="327018" y="1457852"/>
                    </a:lnTo>
                    <a:lnTo>
                      <a:pt x="333684" y="1434035"/>
                    </a:lnTo>
                    <a:lnTo>
                      <a:pt x="340986" y="1409265"/>
                    </a:lnTo>
                    <a:lnTo>
                      <a:pt x="348922" y="1384813"/>
                    </a:lnTo>
                    <a:lnTo>
                      <a:pt x="356858" y="1360361"/>
                    </a:lnTo>
                    <a:lnTo>
                      <a:pt x="365747" y="1335909"/>
                    </a:lnTo>
                    <a:lnTo>
                      <a:pt x="374953" y="1311774"/>
                    </a:lnTo>
                    <a:lnTo>
                      <a:pt x="384794" y="1287639"/>
                    </a:lnTo>
                    <a:lnTo>
                      <a:pt x="395270" y="1264457"/>
                    </a:lnTo>
                    <a:lnTo>
                      <a:pt x="405746" y="1241593"/>
                    </a:lnTo>
                    <a:lnTo>
                      <a:pt x="417810" y="1219681"/>
                    </a:lnTo>
                    <a:lnTo>
                      <a:pt x="423524" y="1208884"/>
                    </a:lnTo>
                    <a:lnTo>
                      <a:pt x="429555" y="1198087"/>
                    </a:lnTo>
                    <a:lnTo>
                      <a:pt x="435587" y="1187925"/>
                    </a:lnTo>
                    <a:lnTo>
                      <a:pt x="442254" y="1178081"/>
                    </a:lnTo>
                    <a:lnTo>
                      <a:pt x="448603" y="1168236"/>
                    </a:lnTo>
                    <a:lnTo>
                      <a:pt x="455587" y="1158709"/>
                    </a:lnTo>
                    <a:lnTo>
                      <a:pt x="462571" y="1149500"/>
                    </a:lnTo>
                    <a:lnTo>
                      <a:pt x="469237" y="1140926"/>
                    </a:lnTo>
                    <a:lnTo>
                      <a:pt x="476539" y="1132352"/>
                    </a:lnTo>
                    <a:lnTo>
                      <a:pt x="483840" y="1124095"/>
                    </a:lnTo>
                    <a:lnTo>
                      <a:pt x="507967" y="1098373"/>
                    </a:lnTo>
                    <a:lnTo>
                      <a:pt x="532411" y="1072650"/>
                    </a:lnTo>
                    <a:lnTo>
                      <a:pt x="582568" y="1020253"/>
                    </a:lnTo>
                    <a:lnTo>
                      <a:pt x="607965" y="993578"/>
                    </a:lnTo>
                    <a:lnTo>
                      <a:pt x="632409" y="966267"/>
                    </a:lnTo>
                    <a:lnTo>
                      <a:pt x="656535" y="938957"/>
                    </a:lnTo>
                    <a:lnTo>
                      <a:pt x="668281" y="924667"/>
                    </a:lnTo>
                    <a:lnTo>
                      <a:pt x="679709" y="910376"/>
                    </a:lnTo>
                    <a:lnTo>
                      <a:pt x="691138" y="896404"/>
                    </a:lnTo>
                    <a:lnTo>
                      <a:pt x="702249" y="882113"/>
                    </a:lnTo>
                    <a:lnTo>
                      <a:pt x="713042" y="867823"/>
                    </a:lnTo>
                    <a:lnTo>
                      <a:pt x="723201" y="852898"/>
                    </a:lnTo>
                    <a:lnTo>
                      <a:pt x="733359" y="838290"/>
                    </a:lnTo>
                    <a:lnTo>
                      <a:pt x="742883" y="823365"/>
                    </a:lnTo>
                    <a:lnTo>
                      <a:pt x="752089" y="808122"/>
                    </a:lnTo>
                    <a:lnTo>
                      <a:pt x="760978" y="792561"/>
                    </a:lnTo>
                    <a:lnTo>
                      <a:pt x="768914" y="777318"/>
                    </a:lnTo>
                    <a:lnTo>
                      <a:pt x="776850" y="761758"/>
                    </a:lnTo>
                    <a:lnTo>
                      <a:pt x="783834" y="745562"/>
                    </a:lnTo>
                    <a:lnTo>
                      <a:pt x="790818" y="729684"/>
                    </a:lnTo>
                    <a:lnTo>
                      <a:pt x="796533" y="713488"/>
                    </a:lnTo>
                    <a:lnTo>
                      <a:pt x="802247" y="696975"/>
                    </a:lnTo>
                    <a:lnTo>
                      <a:pt x="806691" y="680462"/>
                    </a:lnTo>
                    <a:lnTo>
                      <a:pt x="810818" y="663631"/>
                    </a:lnTo>
                    <a:lnTo>
                      <a:pt x="816532" y="638544"/>
                    </a:lnTo>
                    <a:lnTo>
                      <a:pt x="822564" y="615679"/>
                    </a:lnTo>
                    <a:lnTo>
                      <a:pt x="828278" y="595038"/>
                    </a:lnTo>
                    <a:lnTo>
                      <a:pt x="834627" y="576619"/>
                    </a:lnTo>
                    <a:lnTo>
                      <a:pt x="837802" y="567728"/>
                    </a:lnTo>
                    <a:lnTo>
                      <a:pt x="840659" y="559789"/>
                    </a:lnTo>
                    <a:lnTo>
                      <a:pt x="844151" y="552167"/>
                    </a:lnTo>
                    <a:lnTo>
                      <a:pt x="847643" y="545181"/>
                    </a:lnTo>
                    <a:lnTo>
                      <a:pt x="851135" y="538194"/>
                    </a:lnTo>
                    <a:lnTo>
                      <a:pt x="854627" y="532161"/>
                    </a:lnTo>
                    <a:lnTo>
                      <a:pt x="858436" y="526127"/>
                    </a:lnTo>
                    <a:lnTo>
                      <a:pt x="862246" y="520729"/>
                    </a:lnTo>
                    <a:lnTo>
                      <a:pt x="866055" y="515648"/>
                    </a:lnTo>
                    <a:lnTo>
                      <a:pt x="869865" y="510567"/>
                    </a:lnTo>
                    <a:lnTo>
                      <a:pt x="873991" y="506438"/>
                    </a:lnTo>
                    <a:lnTo>
                      <a:pt x="878753" y="502310"/>
                    </a:lnTo>
                    <a:lnTo>
                      <a:pt x="882880" y="498817"/>
                    </a:lnTo>
                    <a:lnTo>
                      <a:pt x="887324" y="495324"/>
                    </a:lnTo>
                    <a:lnTo>
                      <a:pt x="892404" y="492466"/>
                    </a:lnTo>
                    <a:lnTo>
                      <a:pt x="897483" y="489607"/>
                    </a:lnTo>
                    <a:lnTo>
                      <a:pt x="902245" y="487067"/>
                    </a:lnTo>
                    <a:lnTo>
                      <a:pt x="907642" y="484844"/>
                    </a:lnTo>
                    <a:lnTo>
                      <a:pt x="913356" y="482939"/>
                    </a:lnTo>
                    <a:lnTo>
                      <a:pt x="919070" y="481033"/>
                    </a:lnTo>
                    <a:lnTo>
                      <a:pt x="925419" y="479446"/>
                    </a:lnTo>
                    <a:lnTo>
                      <a:pt x="931451" y="478175"/>
                    </a:lnTo>
                    <a:lnTo>
                      <a:pt x="944466" y="475952"/>
                    </a:lnTo>
                    <a:lnTo>
                      <a:pt x="944466" y="403231"/>
                    </a:lnTo>
                    <a:lnTo>
                      <a:pt x="944466" y="400055"/>
                    </a:lnTo>
                    <a:lnTo>
                      <a:pt x="945101" y="397515"/>
                    </a:lnTo>
                    <a:lnTo>
                      <a:pt x="945736" y="394657"/>
                    </a:lnTo>
                    <a:lnTo>
                      <a:pt x="946688" y="392116"/>
                    </a:lnTo>
                    <a:lnTo>
                      <a:pt x="947958" y="389576"/>
                    </a:lnTo>
                    <a:lnTo>
                      <a:pt x="949546" y="387035"/>
                    </a:lnTo>
                    <a:lnTo>
                      <a:pt x="950815" y="384812"/>
                    </a:lnTo>
                    <a:lnTo>
                      <a:pt x="952720" y="382907"/>
                    </a:lnTo>
                    <a:lnTo>
                      <a:pt x="955260" y="381001"/>
                    </a:lnTo>
                    <a:lnTo>
                      <a:pt x="957164" y="379414"/>
                    </a:lnTo>
                    <a:lnTo>
                      <a:pt x="959704" y="377826"/>
                    </a:lnTo>
                    <a:lnTo>
                      <a:pt x="961926" y="376873"/>
                    </a:lnTo>
                    <a:lnTo>
                      <a:pt x="964783" y="375603"/>
                    </a:lnTo>
                    <a:lnTo>
                      <a:pt x="967640" y="374968"/>
                    </a:lnTo>
                    <a:lnTo>
                      <a:pt x="970497" y="374650"/>
                    </a:lnTo>
                    <a:close/>
                    <a:moveTo>
                      <a:pt x="806133" y="69850"/>
                    </a:moveTo>
                    <a:lnTo>
                      <a:pt x="790258" y="70168"/>
                    </a:lnTo>
                    <a:lnTo>
                      <a:pt x="774383" y="70485"/>
                    </a:lnTo>
                    <a:lnTo>
                      <a:pt x="758825" y="71120"/>
                    </a:lnTo>
                    <a:lnTo>
                      <a:pt x="743585" y="72390"/>
                    </a:lnTo>
                    <a:lnTo>
                      <a:pt x="728663" y="73660"/>
                    </a:lnTo>
                    <a:lnTo>
                      <a:pt x="713740" y="74930"/>
                    </a:lnTo>
                    <a:lnTo>
                      <a:pt x="699453" y="76835"/>
                    </a:lnTo>
                    <a:lnTo>
                      <a:pt x="685483" y="79058"/>
                    </a:lnTo>
                    <a:lnTo>
                      <a:pt x="671513" y="81280"/>
                    </a:lnTo>
                    <a:lnTo>
                      <a:pt x="657860" y="83820"/>
                    </a:lnTo>
                    <a:lnTo>
                      <a:pt x="644843" y="86678"/>
                    </a:lnTo>
                    <a:lnTo>
                      <a:pt x="631825" y="89535"/>
                    </a:lnTo>
                    <a:lnTo>
                      <a:pt x="618808" y="92710"/>
                    </a:lnTo>
                    <a:lnTo>
                      <a:pt x="606425" y="96203"/>
                    </a:lnTo>
                    <a:lnTo>
                      <a:pt x="594360" y="99695"/>
                    </a:lnTo>
                    <a:lnTo>
                      <a:pt x="582295" y="102870"/>
                    </a:lnTo>
                    <a:lnTo>
                      <a:pt x="570865" y="106680"/>
                    </a:lnTo>
                    <a:lnTo>
                      <a:pt x="559753" y="111125"/>
                    </a:lnTo>
                    <a:lnTo>
                      <a:pt x="538163" y="119380"/>
                    </a:lnTo>
                    <a:lnTo>
                      <a:pt x="517525" y="128270"/>
                    </a:lnTo>
                    <a:lnTo>
                      <a:pt x="497840" y="137478"/>
                    </a:lnTo>
                    <a:lnTo>
                      <a:pt x="479108" y="147003"/>
                    </a:lnTo>
                    <a:lnTo>
                      <a:pt x="461963" y="156845"/>
                    </a:lnTo>
                    <a:lnTo>
                      <a:pt x="445453" y="167005"/>
                    </a:lnTo>
                    <a:lnTo>
                      <a:pt x="430213" y="177165"/>
                    </a:lnTo>
                    <a:lnTo>
                      <a:pt x="415925" y="187008"/>
                    </a:lnTo>
                    <a:lnTo>
                      <a:pt x="402590" y="197168"/>
                    </a:lnTo>
                    <a:lnTo>
                      <a:pt x="390525" y="207010"/>
                    </a:lnTo>
                    <a:lnTo>
                      <a:pt x="379095" y="216853"/>
                    </a:lnTo>
                    <a:lnTo>
                      <a:pt x="368935" y="226060"/>
                    </a:lnTo>
                    <a:lnTo>
                      <a:pt x="359410" y="235268"/>
                    </a:lnTo>
                    <a:lnTo>
                      <a:pt x="351155" y="244158"/>
                    </a:lnTo>
                    <a:lnTo>
                      <a:pt x="343218" y="252095"/>
                    </a:lnTo>
                    <a:lnTo>
                      <a:pt x="336868" y="259398"/>
                    </a:lnTo>
                    <a:lnTo>
                      <a:pt x="331153" y="266383"/>
                    </a:lnTo>
                    <a:lnTo>
                      <a:pt x="322263" y="277813"/>
                    </a:lnTo>
                    <a:lnTo>
                      <a:pt x="316548" y="285433"/>
                    </a:lnTo>
                    <a:lnTo>
                      <a:pt x="314325" y="289243"/>
                    </a:lnTo>
                    <a:lnTo>
                      <a:pt x="312420" y="292735"/>
                    </a:lnTo>
                    <a:lnTo>
                      <a:pt x="310515" y="296545"/>
                    </a:lnTo>
                    <a:lnTo>
                      <a:pt x="309245" y="300355"/>
                    </a:lnTo>
                    <a:lnTo>
                      <a:pt x="308610" y="304483"/>
                    </a:lnTo>
                    <a:lnTo>
                      <a:pt x="308293" y="308293"/>
                    </a:lnTo>
                    <a:lnTo>
                      <a:pt x="307658" y="312738"/>
                    </a:lnTo>
                    <a:lnTo>
                      <a:pt x="308293" y="316548"/>
                    </a:lnTo>
                    <a:lnTo>
                      <a:pt x="308928" y="320358"/>
                    </a:lnTo>
                    <a:lnTo>
                      <a:pt x="310198" y="324168"/>
                    </a:lnTo>
                    <a:lnTo>
                      <a:pt x="311468" y="327978"/>
                    </a:lnTo>
                    <a:lnTo>
                      <a:pt x="313055" y="331788"/>
                    </a:lnTo>
                    <a:lnTo>
                      <a:pt x="315595" y="335280"/>
                    </a:lnTo>
                    <a:lnTo>
                      <a:pt x="317818" y="338138"/>
                    </a:lnTo>
                    <a:lnTo>
                      <a:pt x="320675" y="341313"/>
                    </a:lnTo>
                    <a:lnTo>
                      <a:pt x="323850" y="343853"/>
                    </a:lnTo>
                    <a:lnTo>
                      <a:pt x="327343" y="346393"/>
                    </a:lnTo>
                    <a:lnTo>
                      <a:pt x="331153" y="348615"/>
                    </a:lnTo>
                    <a:lnTo>
                      <a:pt x="334963" y="350203"/>
                    </a:lnTo>
                    <a:lnTo>
                      <a:pt x="338773" y="351155"/>
                    </a:lnTo>
                    <a:lnTo>
                      <a:pt x="342583" y="352108"/>
                    </a:lnTo>
                    <a:lnTo>
                      <a:pt x="346710" y="352743"/>
                    </a:lnTo>
                    <a:lnTo>
                      <a:pt x="350520" y="352743"/>
                    </a:lnTo>
                    <a:lnTo>
                      <a:pt x="354965" y="352425"/>
                    </a:lnTo>
                    <a:lnTo>
                      <a:pt x="358775" y="351790"/>
                    </a:lnTo>
                    <a:lnTo>
                      <a:pt x="362585" y="350520"/>
                    </a:lnTo>
                    <a:lnTo>
                      <a:pt x="366395" y="349250"/>
                    </a:lnTo>
                    <a:lnTo>
                      <a:pt x="369888" y="347345"/>
                    </a:lnTo>
                    <a:lnTo>
                      <a:pt x="373063" y="345123"/>
                    </a:lnTo>
                    <a:lnTo>
                      <a:pt x="376238" y="342900"/>
                    </a:lnTo>
                    <a:lnTo>
                      <a:pt x="379413" y="340043"/>
                    </a:lnTo>
                    <a:lnTo>
                      <a:pt x="381953" y="336868"/>
                    </a:lnTo>
                    <a:lnTo>
                      <a:pt x="384810" y="333375"/>
                    </a:lnTo>
                    <a:lnTo>
                      <a:pt x="384810" y="333693"/>
                    </a:lnTo>
                    <a:lnTo>
                      <a:pt x="385763" y="331470"/>
                    </a:lnTo>
                    <a:lnTo>
                      <a:pt x="389890" y="326073"/>
                    </a:lnTo>
                    <a:lnTo>
                      <a:pt x="396240" y="318453"/>
                    </a:lnTo>
                    <a:lnTo>
                      <a:pt x="404495" y="308928"/>
                    </a:lnTo>
                    <a:lnTo>
                      <a:pt x="415290" y="297180"/>
                    </a:lnTo>
                    <a:lnTo>
                      <a:pt x="421323" y="290830"/>
                    </a:lnTo>
                    <a:lnTo>
                      <a:pt x="428308" y="284163"/>
                    </a:lnTo>
                    <a:lnTo>
                      <a:pt x="435928" y="277495"/>
                    </a:lnTo>
                    <a:lnTo>
                      <a:pt x="444500" y="270510"/>
                    </a:lnTo>
                    <a:lnTo>
                      <a:pt x="453073" y="263208"/>
                    </a:lnTo>
                    <a:lnTo>
                      <a:pt x="462598" y="255905"/>
                    </a:lnTo>
                    <a:lnTo>
                      <a:pt x="472758" y="248603"/>
                    </a:lnTo>
                    <a:lnTo>
                      <a:pt x="483235" y="241618"/>
                    </a:lnTo>
                    <a:lnTo>
                      <a:pt x="495300" y="233680"/>
                    </a:lnTo>
                    <a:lnTo>
                      <a:pt x="507048" y="226695"/>
                    </a:lnTo>
                    <a:lnTo>
                      <a:pt x="520065" y="219393"/>
                    </a:lnTo>
                    <a:lnTo>
                      <a:pt x="533718" y="212408"/>
                    </a:lnTo>
                    <a:lnTo>
                      <a:pt x="548005" y="205423"/>
                    </a:lnTo>
                    <a:lnTo>
                      <a:pt x="563245" y="198755"/>
                    </a:lnTo>
                    <a:lnTo>
                      <a:pt x="579120" y="192405"/>
                    </a:lnTo>
                    <a:lnTo>
                      <a:pt x="595948" y="186373"/>
                    </a:lnTo>
                    <a:lnTo>
                      <a:pt x="613093" y="180658"/>
                    </a:lnTo>
                    <a:lnTo>
                      <a:pt x="631190" y="175260"/>
                    </a:lnTo>
                    <a:lnTo>
                      <a:pt x="650240" y="170180"/>
                    </a:lnTo>
                    <a:lnTo>
                      <a:pt x="669925" y="166053"/>
                    </a:lnTo>
                    <a:lnTo>
                      <a:pt x="690245" y="162243"/>
                    </a:lnTo>
                    <a:lnTo>
                      <a:pt x="712153" y="159385"/>
                    </a:lnTo>
                    <a:lnTo>
                      <a:pt x="734378" y="156528"/>
                    </a:lnTo>
                    <a:lnTo>
                      <a:pt x="757238" y="154623"/>
                    </a:lnTo>
                    <a:lnTo>
                      <a:pt x="781368" y="153353"/>
                    </a:lnTo>
                    <a:lnTo>
                      <a:pt x="806133" y="153035"/>
                    </a:lnTo>
                    <a:lnTo>
                      <a:pt x="1935798" y="153035"/>
                    </a:lnTo>
                    <a:lnTo>
                      <a:pt x="1955165" y="154940"/>
                    </a:lnTo>
                    <a:lnTo>
                      <a:pt x="1972628" y="157163"/>
                    </a:lnTo>
                    <a:lnTo>
                      <a:pt x="1994853" y="160338"/>
                    </a:lnTo>
                    <a:lnTo>
                      <a:pt x="2020888" y="165100"/>
                    </a:lnTo>
                    <a:lnTo>
                      <a:pt x="2049780" y="170815"/>
                    </a:lnTo>
                    <a:lnTo>
                      <a:pt x="2065655" y="173673"/>
                    </a:lnTo>
                    <a:lnTo>
                      <a:pt x="2082165" y="177483"/>
                    </a:lnTo>
                    <a:lnTo>
                      <a:pt x="2098358" y="181928"/>
                    </a:lnTo>
                    <a:lnTo>
                      <a:pt x="2115820" y="186373"/>
                    </a:lnTo>
                    <a:lnTo>
                      <a:pt x="2133600" y="191453"/>
                    </a:lnTo>
                    <a:lnTo>
                      <a:pt x="2151698" y="196850"/>
                    </a:lnTo>
                    <a:lnTo>
                      <a:pt x="2170113" y="202883"/>
                    </a:lnTo>
                    <a:lnTo>
                      <a:pt x="2188210" y="209233"/>
                    </a:lnTo>
                    <a:lnTo>
                      <a:pt x="2206625" y="216218"/>
                    </a:lnTo>
                    <a:lnTo>
                      <a:pt x="2225040" y="223838"/>
                    </a:lnTo>
                    <a:lnTo>
                      <a:pt x="2243455" y="231775"/>
                    </a:lnTo>
                    <a:lnTo>
                      <a:pt x="2261553" y="240348"/>
                    </a:lnTo>
                    <a:lnTo>
                      <a:pt x="2279015" y="249555"/>
                    </a:lnTo>
                    <a:lnTo>
                      <a:pt x="2296160" y="259080"/>
                    </a:lnTo>
                    <a:lnTo>
                      <a:pt x="2312988" y="268923"/>
                    </a:lnTo>
                    <a:lnTo>
                      <a:pt x="2329498" y="279718"/>
                    </a:lnTo>
                    <a:lnTo>
                      <a:pt x="2344738" y="291148"/>
                    </a:lnTo>
                    <a:lnTo>
                      <a:pt x="2352358" y="296863"/>
                    </a:lnTo>
                    <a:lnTo>
                      <a:pt x="2359978" y="303213"/>
                    </a:lnTo>
                    <a:lnTo>
                      <a:pt x="2366963" y="309245"/>
                    </a:lnTo>
                    <a:lnTo>
                      <a:pt x="2374265" y="315278"/>
                    </a:lnTo>
                    <a:lnTo>
                      <a:pt x="2380933" y="321945"/>
                    </a:lnTo>
                    <a:lnTo>
                      <a:pt x="2387283" y="328295"/>
                    </a:lnTo>
                    <a:lnTo>
                      <a:pt x="2390458" y="331470"/>
                    </a:lnTo>
                    <a:lnTo>
                      <a:pt x="2393633" y="333693"/>
                    </a:lnTo>
                    <a:lnTo>
                      <a:pt x="2397125" y="335915"/>
                    </a:lnTo>
                    <a:lnTo>
                      <a:pt x="2400935" y="337820"/>
                    </a:lnTo>
                    <a:lnTo>
                      <a:pt x="2404745" y="339090"/>
                    </a:lnTo>
                    <a:lnTo>
                      <a:pt x="2408555" y="340043"/>
                    </a:lnTo>
                    <a:lnTo>
                      <a:pt x="2412683" y="340995"/>
                    </a:lnTo>
                    <a:lnTo>
                      <a:pt x="2416810" y="340995"/>
                    </a:lnTo>
                    <a:lnTo>
                      <a:pt x="2420620" y="340995"/>
                    </a:lnTo>
                    <a:lnTo>
                      <a:pt x="2424748" y="340043"/>
                    </a:lnTo>
                    <a:lnTo>
                      <a:pt x="2428558" y="339408"/>
                    </a:lnTo>
                    <a:lnTo>
                      <a:pt x="2432368" y="338138"/>
                    </a:lnTo>
                    <a:lnTo>
                      <a:pt x="2435860" y="336233"/>
                    </a:lnTo>
                    <a:lnTo>
                      <a:pt x="2439670" y="334328"/>
                    </a:lnTo>
                    <a:lnTo>
                      <a:pt x="2443163" y="332105"/>
                    </a:lnTo>
                    <a:lnTo>
                      <a:pt x="2446338" y="328930"/>
                    </a:lnTo>
                    <a:lnTo>
                      <a:pt x="2449195" y="326073"/>
                    </a:lnTo>
                    <a:lnTo>
                      <a:pt x="2451418" y="322898"/>
                    </a:lnTo>
                    <a:lnTo>
                      <a:pt x="2453958" y="319088"/>
                    </a:lnTo>
                    <a:lnTo>
                      <a:pt x="2455228" y="315595"/>
                    </a:lnTo>
                    <a:lnTo>
                      <a:pt x="2456815" y="311785"/>
                    </a:lnTo>
                    <a:lnTo>
                      <a:pt x="2458085" y="307975"/>
                    </a:lnTo>
                    <a:lnTo>
                      <a:pt x="2458403" y="303848"/>
                    </a:lnTo>
                    <a:lnTo>
                      <a:pt x="2458720" y="300038"/>
                    </a:lnTo>
                    <a:lnTo>
                      <a:pt x="2458720" y="296228"/>
                    </a:lnTo>
                    <a:lnTo>
                      <a:pt x="2458085" y="292100"/>
                    </a:lnTo>
                    <a:lnTo>
                      <a:pt x="2457450" y="288290"/>
                    </a:lnTo>
                    <a:lnTo>
                      <a:pt x="2456180" y="284163"/>
                    </a:lnTo>
                    <a:lnTo>
                      <a:pt x="2454275" y="280353"/>
                    </a:lnTo>
                    <a:lnTo>
                      <a:pt x="2452370" y="277178"/>
                    </a:lnTo>
                    <a:lnTo>
                      <a:pt x="2449513" y="273685"/>
                    </a:lnTo>
                    <a:lnTo>
                      <a:pt x="2446973" y="270510"/>
                    </a:lnTo>
                    <a:lnTo>
                      <a:pt x="2438400" y="262255"/>
                    </a:lnTo>
                    <a:lnTo>
                      <a:pt x="2429828" y="253683"/>
                    </a:lnTo>
                    <a:lnTo>
                      <a:pt x="2420938" y="245745"/>
                    </a:lnTo>
                    <a:lnTo>
                      <a:pt x="2411730" y="238125"/>
                    </a:lnTo>
                    <a:lnTo>
                      <a:pt x="2402523" y="230823"/>
                    </a:lnTo>
                    <a:lnTo>
                      <a:pt x="2393315" y="223520"/>
                    </a:lnTo>
                    <a:lnTo>
                      <a:pt x="2383790" y="216535"/>
                    </a:lnTo>
                    <a:lnTo>
                      <a:pt x="2373948" y="209868"/>
                    </a:lnTo>
                    <a:lnTo>
                      <a:pt x="2364423" y="203200"/>
                    </a:lnTo>
                    <a:lnTo>
                      <a:pt x="2354263" y="196850"/>
                    </a:lnTo>
                    <a:lnTo>
                      <a:pt x="2334260" y="184785"/>
                    </a:lnTo>
                    <a:lnTo>
                      <a:pt x="2313305" y="173673"/>
                    </a:lnTo>
                    <a:lnTo>
                      <a:pt x="2292668" y="163513"/>
                    </a:lnTo>
                    <a:lnTo>
                      <a:pt x="2277110" y="155893"/>
                    </a:lnTo>
                    <a:lnTo>
                      <a:pt x="2261553" y="148908"/>
                    </a:lnTo>
                    <a:lnTo>
                      <a:pt x="2245678" y="142558"/>
                    </a:lnTo>
                    <a:lnTo>
                      <a:pt x="2230120" y="136208"/>
                    </a:lnTo>
                    <a:lnTo>
                      <a:pt x="2213928" y="130493"/>
                    </a:lnTo>
                    <a:lnTo>
                      <a:pt x="2198688" y="124778"/>
                    </a:lnTo>
                    <a:lnTo>
                      <a:pt x="2183130" y="119698"/>
                    </a:lnTo>
                    <a:lnTo>
                      <a:pt x="2167573" y="114935"/>
                    </a:lnTo>
                    <a:lnTo>
                      <a:pt x="2152650" y="110173"/>
                    </a:lnTo>
                    <a:lnTo>
                      <a:pt x="2137728" y="106045"/>
                    </a:lnTo>
                    <a:lnTo>
                      <a:pt x="2108835" y="98743"/>
                    </a:lnTo>
                    <a:lnTo>
                      <a:pt x="2081213" y="92393"/>
                    </a:lnTo>
                    <a:lnTo>
                      <a:pt x="2055178" y="86995"/>
                    </a:lnTo>
                    <a:lnTo>
                      <a:pt x="2031048" y="82233"/>
                    </a:lnTo>
                    <a:lnTo>
                      <a:pt x="2008823" y="78423"/>
                    </a:lnTo>
                    <a:lnTo>
                      <a:pt x="1989773" y="75565"/>
                    </a:lnTo>
                    <a:lnTo>
                      <a:pt x="1972945" y="73660"/>
                    </a:lnTo>
                    <a:lnTo>
                      <a:pt x="1949133" y="70803"/>
                    </a:lnTo>
                    <a:lnTo>
                      <a:pt x="1940560" y="70168"/>
                    </a:lnTo>
                    <a:lnTo>
                      <a:pt x="1937385" y="69850"/>
                    </a:lnTo>
                    <a:lnTo>
                      <a:pt x="806133" y="69850"/>
                    </a:lnTo>
                    <a:close/>
                    <a:moveTo>
                      <a:pt x="874713" y="0"/>
                    </a:moveTo>
                    <a:lnTo>
                      <a:pt x="1878013" y="0"/>
                    </a:lnTo>
                    <a:lnTo>
                      <a:pt x="1902143" y="635"/>
                    </a:lnTo>
                    <a:lnTo>
                      <a:pt x="1926273" y="1270"/>
                    </a:lnTo>
                    <a:lnTo>
                      <a:pt x="1949768" y="1905"/>
                    </a:lnTo>
                    <a:lnTo>
                      <a:pt x="1972945" y="3175"/>
                    </a:lnTo>
                    <a:lnTo>
                      <a:pt x="1995805" y="5080"/>
                    </a:lnTo>
                    <a:lnTo>
                      <a:pt x="2018665" y="6985"/>
                    </a:lnTo>
                    <a:lnTo>
                      <a:pt x="2040573" y="8890"/>
                    </a:lnTo>
                    <a:lnTo>
                      <a:pt x="2062798" y="11430"/>
                    </a:lnTo>
                    <a:lnTo>
                      <a:pt x="2084388" y="14288"/>
                    </a:lnTo>
                    <a:lnTo>
                      <a:pt x="2105660" y="17780"/>
                    </a:lnTo>
                    <a:lnTo>
                      <a:pt x="2126933" y="21273"/>
                    </a:lnTo>
                    <a:lnTo>
                      <a:pt x="2147570" y="25083"/>
                    </a:lnTo>
                    <a:lnTo>
                      <a:pt x="2167573" y="28893"/>
                    </a:lnTo>
                    <a:lnTo>
                      <a:pt x="2187575" y="33020"/>
                    </a:lnTo>
                    <a:lnTo>
                      <a:pt x="2207260" y="37465"/>
                    </a:lnTo>
                    <a:lnTo>
                      <a:pt x="2226628" y="42545"/>
                    </a:lnTo>
                    <a:lnTo>
                      <a:pt x="2245360" y="47943"/>
                    </a:lnTo>
                    <a:lnTo>
                      <a:pt x="2264093" y="53340"/>
                    </a:lnTo>
                    <a:lnTo>
                      <a:pt x="2282508" y="59055"/>
                    </a:lnTo>
                    <a:lnTo>
                      <a:pt x="2300605" y="64770"/>
                    </a:lnTo>
                    <a:lnTo>
                      <a:pt x="2318068" y="71120"/>
                    </a:lnTo>
                    <a:lnTo>
                      <a:pt x="2335213" y="77470"/>
                    </a:lnTo>
                    <a:lnTo>
                      <a:pt x="2352040" y="84138"/>
                    </a:lnTo>
                    <a:lnTo>
                      <a:pt x="2368868" y="91123"/>
                    </a:lnTo>
                    <a:lnTo>
                      <a:pt x="2385060" y="98425"/>
                    </a:lnTo>
                    <a:lnTo>
                      <a:pt x="2400935" y="105728"/>
                    </a:lnTo>
                    <a:lnTo>
                      <a:pt x="2416493" y="113665"/>
                    </a:lnTo>
                    <a:lnTo>
                      <a:pt x="2431733" y="121285"/>
                    </a:lnTo>
                    <a:lnTo>
                      <a:pt x="2446655" y="129540"/>
                    </a:lnTo>
                    <a:lnTo>
                      <a:pt x="2461260" y="137795"/>
                    </a:lnTo>
                    <a:lnTo>
                      <a:pt x="2475230" y="146685"/>
                    </a:lnTo>
                    <a:lnTo>
                      <a:pt x="2489200" y="155258"/>
                    </a:lnTo>
                    <a:lnTo>
                      <a:pt x="2502535" y="164148"/>
                    </a:lnTo>
                    <a:lnTo>
                      <a:pt x="2515553" y="173355"/>
                    </a:lnTo>
                    <a:lnTo>
                      <a:pt x="2527935" y="182880"/>
                    </a:lnTo>
                    <a:lnTo>
                      <a:pt x="2540635" y="192405"/>
                    </a:lnTo>
                    <a:lnTo>
                      <a:pt x="2552700" y="201930"/>
                    </a:lnTo>
                    <a:lnTo>
                      <a:pt x="2564130" y="212090"/>
                    </a:lnTo>
                    <a:lnTo>
                      <a:pt x="2575560" y="222250"/>
                    </a:lnTo>
                    <a:lnTo>
                      <a:pt x="2586355" y="232728"/>
                    </a:lnTo>
                    <a:lnTo>
                      <a:pt x="2596833" y="242888"/>
                    </a:lnTo>
                    <a:lnTo>
                      <a:pt x="2607310" y="253683"/>
                    </a:lnTo>
                    <a:lnTo>
                      <a:pt x="2616835" y="264478"/>
                    </a:lnTo>
                    <a:lnTo>
                      <a:pt x="2626360" y="275590"/>
                    </a:lnTo>
                    <a:lnTo>
                      <a:pt x="2635568" y="286703"/>
                    </a:lnTo>
                    <a:lnTo>
                      <a:pt x="2644458" y="298133"/>
                    </a:lnTo>
                    <a:lnTo>
                      <a:pt x="2652395" y="309563"/>
                    </a:lnTo>
                    <a:lnTo>
                      <a:pt x="2660333" y="320993"/>
                    </a:lnTo>
                    <a:lnTo>
                      <a:pt x="2667953" y="332740"/>
                    </a:lnTo>
                    <a:lnTo>
                      <a:pt x="2675255" y="344805"/>
                    </a:lnTo>
                    <a:lnTo>
                      <a:pt x="2682240" y="356870"/>
                    </a:lnTo>
                    <a:lnTo>
                      <a:pt x="2688590" y="368935"/>
                    </a:lnTo>
                    <a:lnTo>
                      <a:pt x="2694623" y="381318"/>
                    </a:lnTo>
                    <a:lnTo>
                      <a:pt x="2700338" y="393700"/>
                    </a:lnTo>
                    <a:lnTo>
                      <a:pt x="2705418" y="406400"/>
                    </a:lnTo>
                    <a:lnTo>
                      <a:pt x="2710498" y="419100"/>
                    </a:lnTo>
                    <a:lnTo>
                      <a:pt x="2715260" y="431483"/>
                    </a:lnTo>
                    <a:lnTo>
                      <a:pt x="2719388" y="444500"/>
                    </a:lnTo>
                    <a:lnTo>
                      <a:pt x="2723198" y="457518"/>
                    </a:lnTo>
                    <a:lnTo>
                      <a:pt x="2726690" y="470535"/>
                    </a:lnTo>
                    <a:lnTo>
                      <a:pt x="2729230" y="483553"/>
                    </a:lnTo>
                    <a:lnTo>
                      <a:pt x="2732088" y="496888"/>
                    </a:lnTo>
                    <a:lnTo>
                      <a:pt x="2734310" y="509905"/>
                    </a:lnTo>
                    <a:lnTo>
                      <a:pt x="2736215" y="523240"/>
                    </a:lnTo>
                    <a:lnTo>
                      <a:pt x="2736850" y="533400"/>
                    </a:lnTo>
                    <a:lnTo>
                      <a:pt x="2054860" y="530543"/>
                    </a:lnTo>
                    <a:lnTo>
                      <a:pt x="2052955" y="516890"/>
                    </a:lnTo>
                    <a:lnTo>
                      <a:pt x="2051368" y="505460"/>
                    </a:lnTo>
                    <a:lnTo>
                      <a:pt x="2048828" y="494030"/>
                    </a:lnTo>
                    <a:lnTo>
                      <a:pt x="2045970" y="482918"/>
                    </a:lnTo>
                    <a:lnTo>
                      <a:pt x="2042160" y="471805"/>
                    </a:lnTo>
                    <a:lnTo>
                      <a:pt x="2038033" y="460693"/>
                    </a:lnTo>
                    <a:lnTo>
                      <a:pt x="2033588" y="450215"/>
                    </a:lnTo>
                    <a:lnTo>
                      <a:pt x="2028190" y="439738"/>
                    </a:lnTo>
                    <a:lnTo>
                      <a:pt x="2021840" y="429578"/>
                    </a:lnTo>
                    <a:lnTo>
                      <a:pt x="2015808" y="419735"/>
                    </a:lnTo>
                    <a:lnTo>
                      <a:pt x="2008823" y="409893"/>
                    </a:lnTo>
                    <a:lnTo>
                      <a:pt x="2001203" y="400685"/>
                    </a:lnTo>
                    <a:lnTo>
                      <a:pt x="1993583" y="391478"/>
                    </a:lnTo>
                    <a:lnTo>
                      <a:pt x="1985328" y="382588"/>
                    </a:lnTo>
                    <a:lnTo>
                      <a:pt x="1976755" y="373698"/>
                    </a:lnTo>
                    <a:lnTo>
                      <a:pt x="1967548" y="365760"/>
                    </a:lnTo>
                    <a:lnTo>
                      <a:pt x="1958023" y="358140"/>
                    </a:lnTo>
                    <a:lnTo>
                      <a:pt x="1948180" y="350520"/>
                    </a:lnTo>
                    <a:lnTo>
                      <a:pt x="1937703" y="343218"/>
                    </a:lnTo>
                    <a:lnTo>
                      <a:pt x="1927543" y="336868"/>
                    </a:lnTo>
                    <a:lnTo>
                      <a:pt x="1916430" y="330518"/>
                    </a:lnTo>
                    <a:lnTo>
                      <a:pt x="1905318" y="324485"/>
                    </a:lnTo>
                    <a:lnTo>
                      <a:pt x="1893888" y="319088"/>
                    </a:lnTo>
                    <a:lnTo>
                      <a:pt x="1882458" y="314008"/>
                    </a:lnTo>
                    <a:lnTo>
                      <a:pt x="1870075" y="309563"/>
                    </a:lnTo>
                    <a:lnTo>
                      <a:pt x="1857693" y="305435"/>
                    </a:lnTo>
                    <a:lnTo>
                      <a:pt x="1845628" y="301943"/>
                    </a:lnTo>
                    <a:lnTo>
                      <a:pt x="1832928" y="298768"/>
                    </a:lnTo>
                    <a:lnTo>
                      <a:pt x="1820228" y="296228"/>
                    </a:lnTo>
                    <a:lnTo>
                      <a:pt x="1807210" y="294323"/>
                    </a:lnTo>
                    <a:lnTo>
                      <a:pt x="1794193" y="292735"/>
                    </a:lnTo>
                    <a:lnTo>
                      <a:pt x="1781493" y="292100"/>
                    </a:lnTo>
                    <a:lnTo>
                      <a:pt x="1767840" y="291465"/>
                    </a:lnTo>
                    <a:lnTo>
                      <a:pt x="984885" y="291465"/>
                    </a:lnTo>
                    <a:lnTo>
                      <a:pt x="971868" y="292100"/>
                    </a:lnTo>
                    <a:lnTo>
                      <a:pt x="958533" y="292735"/>
                    </a:lnTo>
                    <a:lnTo>
                      <a:pt x="945515" y="294323"/>
                    </a:lnTo>
                    <a:lnTo>
                      <a:pt x="932815" y="296228"/>
                    </a:lnTo>
                    <a:lnTo>
                      <a:pt x="919798" y="298768"/>
                    </a:lnTo>
                    <a:lnTo>
                      <a:pt x="907098" y="301943"/>
                    </a:lnTo>
                    <a:lnTo>
                      <a:pt x="895033" y="305435"/>
                    </a:lnTo>
                    <a:lnTo>
                      <a:pt x="882650" y="309563"/>
                    </a:lnTo>
                    <a:lnTo>
                      <a:pt x="870903" y="314008"/>
                    </a:lnTo>
                    <a:lnTo>
                      <a:pt x="859155" y="319088"/>
                    </a:lnTo>
                    <a:lnTo>
                      <a:pt x="847408" y="324485"/>
                    </a:lnTo>
                    <a:lnTo>
                      <a:pt x="836613" y="330518"/>
                    </a:lnTo>
                    <a:lnTo>
                      <a:pt x="825818" y="336868"/>
                    </a:lnTo>
                    <a:lnTo>
                      <a:pt x="815023" y="343218"/>
                    </a:lnTo>
                    <a:lnTo>
                      <a:pt x="804863" y="350520"/>
                    </a:lnTo>
                    <a:lnTo>
                      <a:pt x="795020" y="358140"/>
                    </a:lnTo>
                    <a:lnTo>
                      <a:pt x="785495" y="365760"/>
                    </a:lnTo>
                    <a:lnTo>
                      <a:pt x="776288" y="373698"/>
                    </a:lnTo>
                    <a:lnTo>
                      <a:pt x="767715" y="382588"/>
                    </a:lnTo>
                    <a:lnTo>
                      <a:pt x="759460" y="391478"/>
                    </a:lnTo>
                    <a:lnTo>
                      <a:pt x="751523" y="400685"/>
                    </a:lnTo>
                    <a:lnTo>
                      <a:pt x="744220" y="409893"/>
                    </a:lnTo>
                    <a:lnTo>
                      <a:pt x="737235" y="419735"/>
                    </a:lnTo>
                    <a:lnTo>
                      <a:pt x="730885" y="429578"/>
                    </a:lnTo>
                    <a:lnTo>
                      <a:pt x="725170" y="439738"/>
                    </a:lnTo>
                    <a:lnTo>
                      <a:pt x="719773" y="450215"/>
                    </a:lnTo>
                    <a:lnTo>
                      <a:pt x="714693" y="460693"/>
                    </a:lnTo>
                    <a:lnTo>
                      <a:pt x="710565" y="471805"/>
                    </a:lnTo>
                    <a:lnTo>
                      <a:pt x="707073" y="482918"/>
                    </a:lnTo>
                    <a:lnTo>
                      <a:pt x="704215" y="494030"/>
                    </a:lnTo>
                    <a:lnTo>
                      <a:pt x="701675" y="505460"/>
                    </a:lnTo>
                    <a:lnTo>
                      <a:pt x="699770" y="516890"/>
                    </a:lnTo>
                    <a:lnTo>
                      <a:pt x="698500" y="530543"/>
                    </a:lnTo>
                    <a:lnTo>
                      <a:pt x="15875" y="533400"/>
                    </a:lnTo>
                    <a:lnTo>
                      <a:pt x="17145" y="523240"/>
                    </a:lnTo>
                    <a:lnTo>
                      <a:pt x="18733" y="509905"/>
                    </a:lnTo>
                    <a:lnTo>
                      <a:pt x="20955" y="496888"/>
                    </a:lnTo>
                    <a:lnTo>
                      <a:pt x="23495" y="483553"/>
                    </a:lnTo>
                    <a:lnTo>
                      <a:pt x="26670" y="470535"/>
                    </a:lnTo>
                    <a:lnTo>
                      <a:pt x="30163" y="457518"/>
                    </a:lnTo>
                    <a:lnTo>
                      <a:pt x="33973" y="444500"/>
                    </a:lnTo>
                    <a:lnTo>
                      <a:pt x="37783" y="431483"/>
                    </a:lnTo>
                    <a:lnTo>
                      <a:pt x="42228" y="419100"/>
                    </a:lnTo>
                    <a:lnTo>
                      <a:pt x="47308" y="406400"/>
                    </a:lnTo>
                    <a:lnTo>
                      <a:pt x="52705" y="393700"/>
                    </a:lnTo>
                    <a:lnTo>
                      <a:pt x="58420" y="381318"/>
                    </a:lnTo>
                    <a:lnTo>
                      <a:pt x="64453" y="368935"/>
                    </a:lnTo>
                    <a:lnTo>
                      <a:pt x="71120" y="356870"/>
                    </a:lnTo>
                    <a:lnTo>
                      <a:pt x="77788" y="344805"/>
                    </a:lnTo>
                    <a:lnTo>
                      <a:pt x="84773" y="332740"/>
                    </a:lnTo>
                    <a:lnTo>
                      <a:pt x="92393" y="320993"/>
                    </a:lnTo>
                    <a:lnTo>
                      <a:pt x="100330" y="309563"/>
                    </a:lnTo>
                    <a:lnTo>
                      <a:pt x="108903" y="298133"/>
                    </a:lnTo>
                    <a:lnTo>
                      <a:pt x="117793" y="286703"/>
                    </a:lnTo>
                    <a:lnTo>
                      <a:pt x="126365" y="275590"/>
                    </a:lnTo>
                    <a:lnTo>
                      <a:pt x="135890" y="264478"/>
                    </a:lnTo>
                    <a:lnTo>
                      <a:pt x="146050" y="253683"/>
                    </a:lnTo>
                    <a:lnTo>
                      <a:pt x="155893" y="242888"/>
                    </a:lnTo>
                    <a:lnTo>
                      <a:pt x="166688" y="232728"/>
                    </a:lnTo>
                    <a:lnTo>
                      <a:pt x="177483" y="222250"/>
                    </a:lnTo>
                    <a:lnTo>
                      <a:pt x="188913" y="212090"/>
                    </a:lnTo>
                    <a:lnTo>
                      <a:pt x="200343" y="201930"/>
                    </a:lnTo>
                    <a:lnTo>
                      <a:pt x="212408" y="192405"/>
                    </a:lnTo>
                    <a:lnTo>
                      <a:pt x="224790" y="182880"/>
                    </a:lnTo>
                    <a:lnTo>
                      <a:pt x="237490" y="173355"/>
                    </a:lnTo>
                    <a:lnTo>
                      <a:pt x="250508" y="164148"/>
                    </a:lnTo>
                    <a:lnTo>
                      <a:pt x="264160" y="155258"/>
                    </a:lnTo>
                    <a:lnTo>
                      <a:pt x="277813" y="146685"/>
                    </a:lnTo>
                    <a:lnTo>
                      <a:pt x="292100" y="137795"/>
                    </a:lnTo>
                    <a:lnTo>
                      <a:pt x="306705" y="129540"/>
                    </a:lnTo>
                    <a:lnTo>
                      <a:pt x="321310" y="121285"/>
                    </a:lnTo>
                    <a:lnTo>
                      <a:pt x="336550" y="113665"/>
                    </a:lnTo>
                    <a:lnTo>
                      <a:pt x="352108" y="105728"/>
                    </a:lnTo>
                    <a:lnTo>
                      <a:pt x="367983" y="98425"/>
                    </a:lnTo>
                    <a:lnTo>
                      <a:pt x="384175" y="91123"/>
                    </a:lnTo>
                    <a:lnTo>
                      <a:pt x="400685" y="84138"/>
                    </a:lnTo>
                    <a:lnTo>
                      <a:pt x="417513" y="77470"/>
                    </a:lnTo>
                    <a:lnTo>
                      <a:pt x="434658" y="71120"/>
                    </a:lnTo>
                    <a:lnTo>
                      <a:pt x="452755" y="64770"/>
                    </a:lnTo>
                    <a:lnTo>
                      <a:pt x="470218" y="59055"/>
                    </a:lnTo>
                    <a:lnTo>
                      <a:pt x="488633" y="53340"/>
                    </a:lnTo>
                    <a:lnTo>
                      <a:pt x="507365" y="47943"/>
                    </a:lnTo>
                    <a:lnTo>
                      <a:pt x="526733" y="42545"/>
                    </a:lnTo>
                    <a:lnTo>
                      <a:pt x="545783" y="37465"/>
                    </a:lnTo>
                    <a:lnTo>
                      <a:pt x="565150" y="33020"/>
                    </a:lnTo>
                    <a:lnTo>
                      <a:pt x="585470" y="28893"/>
                    </a:lnTo>
                    <a:lnTo>
                      <a:pt x="605790" y="25083"/>
                    </a:lnTo>
                    <a:lnTo>
                      <a:pt x="626428" y="21273"/>
                    </a:lnTo>
                    <a:lnTo>
                      <a:pt x="647065" y="17780"/>
                    </a:lnTo>
                    <a:lnTo>
                      <a:pt x="668655" y="14288"/>
                    </a:lnTo>
                    <a:lnTo>
                      <a:pt x="690245" y="11430"/>
                    </a:lnTo>
                    <a:lnTo>
                      <a:pt x="712153" y="8890"/>
                    </a:lnTo>
                    <a:lnTo>
                      <a:pt x="734378" y="6985"/>
                    </a:lnTo>
                    <a:lnTo>
                      <a:pt x="756920" y="5080"/>
                    </a:lnTo>
                    <a:lnTo>
                      <a:pt x="779780" y="3175"/>
                    </a:lnTo>
                    <a:lnTo>
                      <a:pt x="803275" y="1905"/>
                    </a:lnTo>
                    <a:lnTo>
                      <a:pt x="826770" y="1270"/>
                    </a:lnTo>
                    <a:lnTo>
                      <a:pt x="850583" y="635"/>
                    </a:lnTo>
                    <a:lnTo>
                      <a:pt x="8747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78" name="组合 50"/>
            <p:cNvGrpSpPr>
              <a:grpSpLocks/>
            </p:cNvGrpSpPr>
            <p:nvPr/>
          </p:nvGrpSpPr>
          <p:grpSpPr bwMode="auto">
            <a:xfrm>
              <a:off x="3951761" y="2335532"/>
              <a:ext cx="1680000" cy="1680000"/>
              <a:chOff x="4957031" y="1919130"/>
              <a:chExt cx="900000" cy="898457"/>
            </a:xfrm>
          </p:grpSpPr>
          <p:sp>
            <p:nvSpPr>
              <p:cNvPr id="52" name="MH_Other_4"/>
              <p:cNvSpPr/>
              <p:nvPr>
                <p:custDataLst>
                  <p:tags r:id="rId7"/>
                </p:custDataLst>
              </p:nvPr>
            </p:nvSpPr>
            <p:spPr>
              <a:xfrm>
                <a:off x="4957031" y="1919130"/>
                <a:ext cx="900000" cy="89845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3" name="MH_Other_5"/>
              <p:cNvSpPr/>
              <p:nvPr>
                <p:custDataLst>
                  <p:tags r:id="rId8"/>
                </p:custDataLst>
              </p:nvPr>
            </p:nvSpPr>
            <p:spPr>
              <a:xfrm>
                <a:off x="5090722" y="2044358"/>
                <a:ext cx="648000" cy="648000"/>
              </a:xfrm>
              <a:prstGeom prst="ellipse">
                <a:avLst/>
              </a:prstGeom>
              <a:solidFill>
                <a:srgbClr val="6D9E38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4" name="MH_Other_13"/>
              <p:cNvSpPr>
                <a:spLocks noChangeAspect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5254387" y="2184419"/>
                <a:ext cx="320790" cy="367394"/>
              </a:xfrm>
              <a:custGeom>
                <a:avLst/>
                <a:gdLst>
                  <a:gd name="T0" fmla="*/ 1083502 w 1854200"/>
                  <a:gd name="T1" fmla="*/ 1905000 h 2143126"/>
                  <a:gd name="T2" fmla="*/ 369632 w 1854200"/>
                  <a:gd name="T3" fmla="*/ 1627011 h 2143126"/>
                  <a:gd name="T4" fmla="*/ 280391 w 1854200"/>
                  <a:gd name="T5" fmla="*/ 1905000 h 2143126"/>
                  <a:gd name="T6" fmla="*/ 1585749 w 1854200"/>
                  <a:gd name="T7" fmla="*/ 1456206 h 2143126"/>
                  <a:gd name="T8" fmla="*/ 1617257 w 1854200"/>
                  <a:gd name="T9" fmla="*/ 1504089 h 2143126"/>
                  <a:gd name="T10" fmla="*/ 1637950 w 1854200"/>
                  <a:gd name="T11" fmla="*/ 1557606 h 2143126"/>
                  <a:gd name="T12" fmla="*/ 1647355 w 1854200"/>
                  <a:gd name="T13" fmla="*/ 1615349 h 2143126"/>
                  <a:gd name="T14" fmla="*/ 1644533 w 1854200"/>
                  <a:gd name="T15" fmla="*/ 1672152 h 2143126"/>
                  <a:gd name="T16" fmla="*/ 1631131 w 1854200"/>
                  <a:gd name="T17" fmla="*/ 1724731 h 2143126"/>
                  <a:gd name="T18" fmla="*/ 1584809 w 1854200"/>
                  <a:gd name="T19" fmla="*/ 1804772 h 2143126"/>
                  <a:gd name="T20" fmla="*/ 1503687 w 1854200"/>
                  <a:gd name="T21" fmla="*/ 1871903 h 2143126"/>
                  <a:gd name="T22" fmla="*/ 1441377 w 1854200"/>
                  <a:gd name="T23" fmla="*/ 1896549 h 2143126"/>
                  <a:gd name="T24" fmla="*/ 1386825 w 1854200"/>
                  <a:gd name="T25" fmla="*/ 1904530 h 2143126"/>
                  <a:gd name="T26" fmla="*/ 1330864 w 1854200"/>
                  <a:gd name="T27" fmla="*/ 1901948 h 2143126"/>
                  <a:gd name="T28" fmla="*/ 1278429 w 1854200"/>
                  <a:gd name="T29" fmla="*/ 1888333 h 2143126"/>
                  <a:gd name="T30" fmla="*/ 1197777 w 1854200"/>
                  <a:gd name="T31" fmla="*/ 1842328 h 2143126"/>
                  <a:gd name="T32" fmla="*/ 1130999 w 1854200"/>
                  <a:gd name="T33" fmla="*/ 1761113 h 2143126"/>
                  <a:gd name="T34" fmla="*/ 1106310 w 1854200"/>
                  <a:gd name="T35" fmla="*/ 1698911 h 2143126"/>
                  <a:gd name="T36" fmla="*/ 1097845 w 1854200"/>
                  <a:gd name="T37" fmla="*/ 1644689 h 2143126"/>
                  <a:gd name="T38" fmla="*/ 1206947 w 1854200"/>
                  <a:gd name="T39" fmla="*/ 1673091 h 2143126"/>
                  <a:gd name="T40" fmla="*/ 1235633 w 1854200"/>
                  <a:gd name="T41" fmla="*/ 1732711 h 2143126"/>
                  <a:gd name="T42" fmla="*/ 1284072 w 1854200"/>
                  <a:gd name="T43" fmla="*/ 1776370 h 2143126"/>
                  <a:gd name="T44" fmla="*/ 1346617 w 1854200"/>
                  <a:gd name="T45" fmla="*/ 1799373 h 2143126"/>
                  <a:gd name="T46" fmla="*/ 1415512 w 1854200"/>
                  <a:gd name="T47" fmla="*/ 1795852 h 2143126"/>
                  <a:gd name="T48" fmla="*/ 1475001 w 1854200"/>
                  <a:gd name="T49" fmla="*/ 1767451 h 2143126"/>
                  <a:gd name="T50" fmla="*/ 1519206 w 1854200"/>
                  <a:gd name="T51" fmla="*/ 1719097 h 2143126"/>
                  <a:gd name="T52" fmla="*/ 1541779 w 1854200"/>
                  <a:gd name="T53" fmla="*/ 1656426 h 2143126"/>
                  <a:gd name="T54" fmla="*/ 1541074 w 1854200"/>
                  <a:gd name="T55" fmla="*/ 1598684 h 2143126"/>
                  <a:gd name="T56" fmla="*/ 1524850 w 1854200"/>
                  <a:gd name="T57" fmla="*/ 1551973 h 2143126"/>
                  <a:gd name="T58" fmla="*/ 1496163 w 1854200"/>
                  <a:gd name="T59" fmla="*/ 1511835 h 2143126"/>
                  <a:gd name="T60" fmla="*/ 1456661 w 1854200"/>
                  <a:gd name="T61" fmla="*/ 1481321 h 2143126"/>
                  <a:gd name="T62" fmla="*/ 456397 w 1854200"/>
                  <a:gd name="T63" fmla="*/ 1176 h 2143126"/>
                  <a:gd name="T64" fmla="*/ 489551 w 1854200"/>
                  <a:gd name="T65" fmla="*/ 23288 h 2143126"/>
                  <a:gd name="T66" fmla="*/ 559856 w 1854200"/>
                  <a:gd name="T67" fmla="*/ 406471 h 2143126"/>
                  <a:gd name="T68" fmla="*/ 540576 w 1854200"/>
                  <a:gd name="T69" fmla="*/ 441990 h 2143126"/>
                  <a:gd name="T70" fmla="*/ 436881 w 1854200"/>
                  <a:gd name="T71" fmla="*/ 453986 h 2143126"/>
                  <a:gd name="T72" fmla="*/ 447933 w 1854200"/>
                  <a:gd name="T73" fmla="*/ 495151 h 2143126"/>
                  <a:gd name="T74" fmla="*/ 502954 w 1854200"/>
                  <a:gd name="T75" fmla="*/ 583595 h 2143126"/>
                  <a:gd name="T76" fmla="*/ 601476 w 1854200"/>
                  <a:gd name="T77" fmla="*/ 691329 h 2143126"/>
                  <a:gd name="T78" fmla="*/ 771949 w 1854200"/>
                  <a:gd name="T79" fmla="*/ 862103 h 2143126"/>
                  <a:gd name="T80" fmla="*/ 879640 w 1854200"/>
                  <a:gd name="T81" fmla="*/ 960427 h 2143126"/>
                  <a:gd name="T82" fmla="*/ 968051 w 1854200"/>
                  <a:gd name="T83" fmla="*/ 1015470 h 2143126"/>
                  <a:gd name="T84" fmla="*/ 1009199 w 1854200"/>
                  <a:gd name="T85" fmla="*/ 1026996 h 2143126"/>
                  <a:gd name="T86" fmla="*/ 1021191 w 1854200"/>
                  <a:gd name="T87" fmla="*/ 922791 h 2143126"/>
                  <a:gd name="T88" fmla="*/ 1056696 w 1854200"/>
                  <a:gd name="T89" fmla="*/ 903738 h 2143126"/>
                  <a:gd name="T90" fmla="*/ 1439731 w 1854200"/>
                  <a:gd name="T91" fmla="*/ 973835 h 2143126"/>
                  <a:gd name="T92" fmla="*/ 1462069 w 1854200"/>
                  <a:gd name="T93" fmla="*/ 1007002 h 2143126"/>
                  <a:gd name="T94" fmla="*/ 1456896 w 1854200"/>
                  <a:gd name="T95" fmla="*/ 1329732 h 2143126"/>
                  <a:gd name="T96" fmla="*/ 1425858 w 1854200"/>
                  <a:gd name="T97" fmla="*/ 1355371 h 2143126"/>
                  <a:gd name="T98" fmla="*/ 1346383 w 1854200"/>
                  <a:gd name="T99" fmla="*/ 1352313 h 2143126"/>
                  <a:gd name="T100" fmla="*/ 1163212 w 1854200"/>
                  <a:gd name="T101" fmla="*/ 1317264 h 2143126"/>
                  <a:gd name="T102" fmla="*/ 1030832 w 1854200"/>
                  <a:gd name="T103" fmla="*/ 1276100 h 2143126"/>
                  <a:gd name="T104" fmla="*/ 882932 w 1854200"/>
                  <a:gd name="T105" fmla="*/ 1214236 h 2143126"/>
                  <a:gd name="T106" fmla="*/ 726097 w 1854200"/>
                  <a:gd name="T107" fmla="*/ 1126496 h 2143126"/>
                  <a:gd name="T108" fmla="*/ 566441 w 1854200"/>
                  <a:gd name="T109" fmla="*/ 1008884 h 2143126"/>
                  <a:gd name="T110" fmla="*/ 416659 w 1854200"/>
                  <a:gd name="T111" fmla="*/ 862573 h 2143126"/>
                  <a:gd name="T112" fmla="*/ 301914 w 1854200"/>
                  <a:gd name="T113" fmla="*/ 708030 h 2143126"/>
                  <a:gd name="T114" fmla="*/ 219852 w 1854200"/>
                  <a:gd name="T115" fmla="*/ 553957 h 2143126"/>
                  <a:gd name="T116" fmla="*/ 164595 w 1854200"/>
                  <a:gd name="T117" fmla="*/ 408587 h 2143126"/>
                  <a:gd name="T118" fmla="*/ 130500 w 1854200"/>
                  <a:gd name="T119" fmla="*/ 278743 h 2143126"/>
                  <a:gd name="T120" fmla="*/ 108397 w 1854200"/>
                  <a:gd name="T121" fmla="*/ 119731 h 2143126"/>
                  <a:gd name="T122" fmla="*/ 108397 w 1854200"/>
                  <a:gd name="T123" fmla="*/ 37166 h 2143126"/>
                  <a:gd name="T124" fmla="*/ 133792 w 1854200"/>
                  <a:gd name="T125" fmla="*/ 6351 h 214312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1854200" h="2143126">
                    <a:moveTo>
                      <a:pt x="0" y="2001838"/>
                    </a:moveTo>
                    <a:lnTo>
                      <a:pt x="134499" y="2001838"/>
                    </a:lnTo>
                    <a:lnTo>
                      <a:pt x="204788" y="2143126"/>
                    </a:lnTo>
                    <a:lnTo>
                      <a:pt x="69760" y="2143126"/>
                    </a:lnTo>
                    <a:lnTo>
                      <a:pt x="0" y="2001838"/>
                    </a:lnTo>
                    <a:close/>
                    <a:moveTo>
                      <a:pt x="928688" y="1830388"/>
                    </a:moveTo>
                    <a:lnTo>
                      <a:pt x="1063484" y="1830388"/>
                    </a:lnTo>
                    <a:lnTo>
                      <a:pt x="1219201" y="2143126"/>
                    </a:lnTo>
                    <a:lnTo>
                      <a:pt x="1084140" y="2143126"/>
                    </a:lnTo>
                    <a:lnTo>
                      <a:pt x="928688" y="1830388"/>
                    </a:lnTo>
                    <a:close/>
                    <a:moveTo>
                      <a:pt x="673100" y="1830388"/>
                    </a:moveTo>
                    <a:lnTo>
                      <a:pt x="807773" y="1830388"/>
                    </a:lnTo>
                    <a:lnTo>
                      <a:pt x="963613" y="2143126"/>
                    </a:lnTo>
                    <a:lnTo>
                      <a:pt x="828675" y="2143126"/>
                    </a:lnTo>
                    <a:lnTo>
                      <a:pt x="673100" y="1830388"/>
                    </a:lnTo>
                    <a:close/>
                    <a:moveTo>
                      <a:pt x="415925" y="1830388"/>
                    </a:moveTo>
                    <a:lnTo>
                      <a:pt x="551334" y="1830388"/>
                    </a:lnTo>
                    <a:lnTo>
                      <a:pt x="708025" y="2143126"/>
                    </a:lnTo>
                    <a:lnTo>
                      <a:pt x="572084" y="2143126"/>
                    </a:lnTo>
                    <a:lnTo>
                      <a:pt x="415925" y="1830388"/>
                    </a:lnTo>
                    <a:close/>
                    <a:moveTo>
                      <a:pt x="160338" y="1830388"/>
                    </a:moveTo>
                    <a:lnTo>
                      <a:pt x="294889" y="1830388"/>
                    </a:lnTo>
                    <a:lnTo>
                      <a:pt x="450851" y="2143126"/>
                    </a:lnTo>
                    <a:lnTo>
                      <a:pt x="315507" y="2143126"/>
                    </a:lnTo>
                    <a:lnTo>
                      <a:pt x="160338" y="1830388"/>
                    </a:lnTo>
                    <a:close/>
                    <a:moveTo>
                      <a:pt x="1750219" y="1603375"/>
                    </a:moveTo>
                    <a:lnTo>
                      <a:pt x="1756569" y="1608920"/>
                    </a:lnTo>
                    <a:lnTo>
                      <a:pt x="1762390" y="1614466"/>
                    </a:lnTo>
                    <a:lnTo>
                      <a:pt x="1767946" y="1620539"/>
                    </a:lnTo>
                    <a:lnTo>
                      <a:pt x="1773502" y="1626349"/>
                    </a:lnTo>
                    <a:lnTo>
                      <a:pt x="1779058" y="1632158"/>
                    </a:lnTo>
                    <a:lnTo>
                      <a:pt x="1784350" y="1638232"/>
                    </a:lnTo>
                    <a:lnTo>
                      <a:pt x="1789112" y="1644833"/>
                    </a:lnTo>
                    <a:lnTo>
                      <a:pt x="1794140" y="1651171"/>
                    </a:lnTo>
                    <a:lnTo>
                      <a:pt x="1798638" y="1657509"/>
                    </a:lnTo>
                    <a:lnTo>
                      <a:pt x="1803400" y="1664374"/>
                    </a:lnTo>
                    <a:lnTo>
                      <a:pt x="1807633" y="1671240"/>
                    </a:lnTo>
                    <a:lnTo>
                      <a:pt x="1811602" y="1677842"/>
                    </a:lnTo>
                    <a:lnTo>
                      <a:pt x="1815571" y="1684971"/>
                    </a:lnTo>
                    <a:lnTo>
                      <a:pt x="1819804" y="1692101"/>
                    </a:lnTo>
                    <a:lnTo>
                      <a:pt x="1823508" y="1699495"/>
                    </a:lnTo>
                    <a:lnTo>
                      <a:pt x="1826683" y="1706625"/>
                    </a:lnTo>
                    <a:lnTo>
                      <a:pt x="1829858" y="1714019"/>
                    </a:lnTo>
                    <a:lnTo>
                      <a:pt x="1833033" y="1721676"/>
                    </a:lnTo>
                    <a:lnTo>
                      <a:pt x="1835679" y="1729334"/>
                    </a:lnTo>
                    <a:lnTo>
                      <a:pt x="1838590" y="1736728"/>
                    </a:lnTo>
                    <a:lnTo>
                      <a:pt x="1840971" y="1744650"/>
                    </a:lnTo>
                    <a:lnTo>
                      <a:pt x="1843088" y="1752308"/>
                    </a:lnTo>
                    <a:lnTo>
                      <a:pt x="1845204" y="1760494"/>
                    </a:lnTo>
                    <a:lnTo>
                      <a:pt x="1847056" y="1768416"/>
                    </a:lnTo>
                    <a:lnTo>
                      <a:pt x="1848644" y="1776338"/>
                    </a:lnTo>
                    <a:lnTo>
                      <a:pt x="1850231" y="1784260"/>
                    </a:lnTo>
                    <a:lnTo>
                      <a:pt x="1851554" y="1792710"/>
                    </a:lnTo>
                    <a:lnTo>
                      <a:pt x="1852348" y="1800632"/>
                    </a:lnTo>
                    <a:lnTo>
                      <a:pt x="1853406" y="1809082"/>
                    </a:lnTo>
                    <a:lnTo>
                      <a:pt x="1853671" y="1817268"/>
                    </a:lnTo>
                    <a:lnTo>
                      <a:pt x="1854200" y="1825982"/>
                    </a:lnTo>
                    <a:lnTo>
                      <a:pt x="1854200" y="1834168"/>
                    </a:lnTo>
                    <a:lnTo>
                      <a:pt x="1854200" y="1842090"/>
                    </a:lnTo>
                    <a:lnTo>
                      <a:pt x="1853935" y="1850276"/>
                    </a:lnTo>
                    <a:lnTo>
                      <a:pt x="1853406" y="1857934"/>
                    </a:lnTo>
                    <a:lnTo>
                      <a:pt x="1852612" y="1865592"/>
                    </a:lnTo>
                    <a:lnTo>
                      <a:pt x="1851819" y="1873514"/>
                    </a:lnTo>
                    <a:lnTo>
                      <a:pt x="1850496" y="1881172"/>
                    </a:lnTo>
                    <a:lnTo>
                      <a:pt x="1849173" y="1888566"/>
                    </a:lnTo>
                    <a:lnTo>
                      <a:pt x="1847850" y="1896224"/>
                    </a:lnTo>
                    <a:lnTo>
                      <a:pt x="1846262" y="1903618"/>
                    </a:lnTo>
                    <a:lnTo>
                      <a:pt x="1844410" y="1911276"/>
                    </a:lnTo>
                    <a:lnTo>
                      <a:pt x="1842558" y="1918669"/>
                    </a:lnTo>
                    <a:lnTo>
                      <a:pt x="1840442" y="1925799"/>
                    </a:lnTo>
                    <a:lnTo>
                      <a:pt x="1837796" y="1933193"/>
                    </a:lnTo>
                    <a:lnTo>
                      <a:pt x="1835415" y="1940323"/>
                    </a:lnTo>
                    <a:lnTo>
                      <a:pt x="1832504" y="1947452"/>
                    </a:lnTo>
                    <a:lnTo>
                      <a:pt x="1829858" y="1954054"/>
                    </a:lnTo>
                    <a:lnTo>
                      <a:pt x="1823773" y="1968050"/>
                    </a:lnTo>
                    <a:lnTo>
                      <a:pt x="1816629" y="1981253"/>
                    </a:lnTo>
                    <a:lnTo>
                      <a:pt x="1809221" y="1994192"/>
                    </a:lnTo>
                    <a:lnTo>
                      <a:pt x="1801283" y="2006867"/>
                    </a:lnTo>
                    <a:lnTo>
                      <a:pt x="1792552" y="2018750"/>
                    </a:lnTo>
                    <a:lnTo>
                      <a:pt x="1783292" y="2030369"/>
                    </a:lnTo>
                    <a:lnTo>
                      <a:pt x="1773767" y="2041724"/>
                    </a:lnTo>
                    <a:lnTo>
                      <a:pt x="1763183" y="2052551"/>
                    </a:lnTo>
                    <a:lnTo>
                      <a:pt x="1752600" y="2062849"/>
                    </a:lnTo>
                    <a:lnTo>
                      <a:pt x="1741488" y="2072620"/>
                    </a:lnTo>
                    <a:lnTo>
                      <a:pt x="1729581" y="2081598"/>
                    </a:lnTo>
                    <a:lnTo>
                      <a:pt x="1717675" y="2090048"/>
                    </a:lnTo>
                    <a:lnTo>
                      <a:pt x="1704975" y="2098498"/>
                    </a:lnTo>
                    <a:lnTo>
                      <a:pt x="1692010" y="2105892"/>
                    </a:lnTo>
                    <a:lnTo>
                      <a:pt x="1678781" y="2112494"/>
                    </a:lnTo>
                    <a:lnTo>
                      <a:pt x="1665023" y="2118831"/>
                    </a:lnTo>
                    <a:lnTo>
                      <a:pt x="1657879" y="2121472"/>
                    </a:lnTo>
                    <a:lnTo>
                      <a:pt x="1650735" y="2124376"/>
                    </a:lnTo>
                    <a:lnTo>
                      <a:pt x="1643592" y="2126753"/>
                    </a:lnTo>
                    <a:lnTo>
                      <a:pt x="1636712" y="2129130"/>
                    </a:lnTo>
                    <a:lnTo>
                      <a:pt x="1629304" y="2131242"/>
                    </a:lnTo>
                    <a:lnTo>
                      <a:pt x="1621896" y="2133619"/>
                    </a:lnTo>
                    <a:lnTo>
                      <a:pt x="1614488" y="2134939"/>
                    </a:lnTo>
                    <a:lnTo>
                      <a:pt x="1607079" y="2136788"/>
                    </a:lnTo>
                    <a:lnTo>
                      <a:pt x="1599406" y="2138372"/>
                    </a:lnTo>
                    <a:lnTo>
                      <a:pt x="1591733" y="2139692"/>
                    </a:lnTo>
                    <a:lnTo>
                      <a:pt x="1583796" y="2140485"/>
                    </a:lnTo>
                    <a:lnTo>
                      <a:pt x="1576123" y="2141541"/>
                    </a:lnTo>
                    <a:lnTo>
                      <a:pt x="1568450" y="2142069"/>
                    </a:lnTo>
                    <a:lnTo>
                      <a:pt x="1560512" y="2142597"/>
                    </a:lnTo>
                    <a:lnTo>
                      <a:pt x="1552575" y="2143125"/>
                    </a:lnTo>
                    <a:lnTo>
                      <a:pt x="1544638" y="2143125"/>
                    </a:lnTo>
                    <a:lnTo>
                      <a:pt x="1536700" y="2143125"/>
                    </a:lnTo>
                    <a:lnTo>
                      <a:pt x="1528762" y="2142597"/>
                    </a:lnTo>
                    <a:lnTo>
                      <a:pt x="1520825" y="2142069"/>
                    </a:lnTo>
                    <a:lnTo>
                      <a:pt x="1512888" y="2141541"/>
                    </a:lnTo>
                    <a:lnTo>
                      <a:pt x="1505215" y="2140485"/>
                    </a:lnTo>
                    <a:lnTo>
                      <a:pt x="1497542" y="2139692"/>
                    </a:lnTo>
                    <a:lnTo>
                      <a:pt x="1489869" y="2138372"/>
                    </a:lnTo>
                    <a:lnTo>
                      <a:pt x="1482196" y="2136788"/>
                    </a:lnTo>
                    <a:lnTo>
                      <a:pt x="1474788" y="2134939"/>
                    </a:lnTo>
                    <a:lnTo>
                      <a:pt x="1467379" y="2133619"/>
                    </a:lnTo>
                    <a:lnTo>
                      <a:pt x="1459971" y="2131242"/>
                    </a:lnTo>
                    <a:lnTo>
                      <a:pt x="1452562" y="2129130"/>
                    </a:lnTo>
                    <a:lnTo>
                      <a:pt x="1445419" y="2126753"/>
                    </a:lnTo>
                    <a:lnTo>
                      <a:pt x="1438540" y="2124376"/>
                    </a:lnTo>
                    <a:lnTo>
                      <a:pt x="1431396" y="2121472"/>
                    </a:lnTo>
                    <a:lnTo>
                      <a:pt x="1424252" y="2118831"/>
                    </a:lnTo>
                    <a:lnTo>
                      <a:pt x="1410494" y="2112494"/>
                    </a:lnTo>
                    <a:lnTo>
                      <a:pt x="1397000" y="2105892"/>
                    </a:lnTo>
                    <a:lnTo>
                      <a:pt x="1384300" y="2098498"/>
                    </a:lnTo>
                    <a:lnTo>
                      <a:pt x="1371600" y="2090048"/>
                    </a:lnTo>
                    <a:lnTo>
                      <a:pt x="1359429" y="2081598"/>
                    </a:lnTo>
                    <a:lnTo>
                      <a:pt x="1347788" y="2072620"/>
                    </a:lnTo>
                    <a:lnTo>
                      <a:pt x="1336675" y="2062849"/>
                    </a:lnTo>
                    <a:lnTo>
                      <a:pt x="1325827" y="2052551"/>
                    </a:lnTo>
                    <a:lnTo>
                      <a:pt x="1315508" y="2041724"/>
                    </a:lnTo>
                    <a:lnTo>
                      <a:pt x="1305983" y="2030369"/>
                    </a:lnTo>
                    <a:lnTo>
                      <a:pt x="1296723" y="2018750"/>
                    </a:lnTo>
                    <a:lnTo>
                      <a:pt x="1287992" y="2006867"/>
                    </a:lnTo>
                    <a:lnTo>
                      <a:pt x="1280054" y="1994192"/>
                    </a:lnTo>
                    <a:lnTo>
                      <a:pt x="1272646" y="1981253"/>
                    </a:lnTo>
                    <a:lnTo>
                      <a:pt x="1265502" y="1968050"/>
                    </a:lnTo>
                    <a:lnTo>
                      <a:pt x="1259417" y="1954054"/>
                    </a:lnTo>
                    <a:lnTo>
                      <a:pt x="1256506" y="1947452"/>
                    </a:lnTo>
                    <a:lnTo>
                      <a:pt x="1253860" y="1940323"/>
                    </a:lnTo>
                    <a:lnTo>
                      <a:pt x="1251215" y="1933193"/>
                    </a:lnTo>
                    <a:lnTo>
                      <a:pt x="1248833" y="1925799"/>
                    </a:lnTo>
                    <a:lnTo>
                      <a:pt x="1246717" y="1918669"/>
                    </a:lnTo>
                    <a:lnTo>
                      <a:pt x="1244865" y="1911276"/>
                    </a:lnTo>
                    <a:lnTo>
                      <a:pt x="1243012" y="1903618"/>
                    </a:lnTo>
                    <a:lnTo>
                      <a:pt x="1241425" y="1896224"/>
                    </a:lnTo>
                    <a:lnTo>
                      <a:pt x="1239838" y="1888566"/>
                    </a:lnTo>
                    <a:lnTo>
                      <a:pt x="1238779" y="1881172"/>
                    </a:lnTo>
                    <a:lnTo>
                      <a:pt x="1237456" y="1873514"/>
                    </a:lnTo>
                    <a:lnTo>
                      <a:pt x="1236662" y="1865592"/>
                    </a:lnTo>
                    <a:lnTo>
                      <a:pt x="1235869" y="1857934"/>
                    </a:lnTo>
                    <a:lnTo>
                      <a:pt x="1235340" y="1850276"/>
                    </a:lnTo>
                    <a:lnTo>
                      <a:pt x="1235340" y="1842090"/>
                    </a:lnTo>
                    <a:lnTo>
                      <a:pt x="1235075" y="1834168"/>
                    </a:lnTo>
                    <a:lnTo>
                      <a:pt x="1352021" y="1834168"/>
                    </a:lnTo>
                    <a:lnTo>
                      <a:pt x="1352550" y="1843939"/>
                    </a:lnTo>
                    <a:lnTo>
                      <a:pt x="1353079" y="1853973"/>
                    </a:lnTo>
                    <a:lnTo>
                      <a:pt x="1354402" y="1863480"/>
                    </a:lnTo>
                    <a:lnTo>
                      <a:pt x="1355725" y="1872986"/>
                    </a:lnTo>
                    <a:lnTo>
                      <a:pt x="1358106" y="1882228"/>
                    </a:lnTo>
                    <a:lnTo>
                      <a:pt x="1360752" y="1891471"/>
                    </a:lnTo>
                    <a:lnTo>
                      <a:pt x="1363927" y="1900449"/>
                    </a:lnTo>
                    <a:lnTo>
                      <a:pt x="1367102" y="1908899"/>
                    </a:lnTo>
                    <a:lnTo>
                      <a:pt x="1370806" y="1917613"/>
                    </a:lnTo>
                    <a:lnTo>
                      <a:pt x="1375304" y="1925799"/>
                    </a:lnTo>
                    <a:lnTo>
                      <a:pt x="1379802" y="1933985"/>
                    </a:lnTo>
                    <a:lnTo>
                      <a:pt x="1385094" y="1941643"/>
                    </a:lnTo>
                    <a:lnTo>
                      <a:pt x="1390385" y="1949301"/>
                    </a:lnTo>
                    <a:lnTo>
                      <a:pt x="1396206" y="1956431"/>
                    </a:lnTo>
                    <a:lnTo>
                      <a:pt x="1402027" y="1963296"/>
                    </a:lnTo>
                    <a:lnTo>
                      <a:pt x="1408642" y="1970162"/>
                    </a:lnTo>
                    <a:lnTo>
                      <a:pt x="1415256" y="1976236"/>
                    </a:lnTo>
                    <a:lnTo>
                      <a:pt x="1422135" y="1982573"/>
                    </a:lnTo>
                    <a:lnTo>
                      <a:pt x="1429544" y="1988383"/>
                    </a:lnTo>
                    <a:lnTo>
                      <a:pt x="1436952" y="1993664"/>
                    </a:lnTo>
                    <a:lnTo>
                      <a:pt x="1444890" y="1998417"/>
                    </a:lnTo>
                    <a:lnTo>
                      <a:pt x="1452827" y="2003170"/>
                    </a:lnTo>
                    <a:lnTo>
                      <a:pt x="1461294" y="2007395"/>
                    </a:lnTo>
                    <a:lnTo>
                      <a:pt x="1469760" y="2011356"/>
                    </a:lnTo>
                    <a:lnTo>
                      <a:pt x="1478492" y="2014789"/>
                    </a:lnTo>
                    <a:lnTo>
                      <a:pt x="1487488" y="2017958"/>
                    </a:lnTo>
                    <a:lnTo>
                      <a:pt x="1496748" y="2020335"/>
                    </a:lnTo>
                    <a:lnTo>
                      <a:pt x="1506008" y="2022447"/>
                    </a:lnTo>
                    <a:lnTo>
                      <a:pt x="1515269" y="2024296"/>
                    </a:lnTo>
                    <a:lnTo>
                      <a:pt x="1525058" y="2025616"/>
                    </a:lnTo>
                    <a:lnTo>
                      <a:pt x="1534583" y="2026144"/>
                    </a:lnTo>
                    <a:lnTo>
                      <a:pt x="1544638" y="2026408"/>
                    </a:lnTo>
                    <a:lnTo>
                      <a:pt x="1554692" y="2026144"/>
                    </a:lnTo>
                    <a:lnTo>
                      <a:pt x="1564217" y="2025616"/>
                    </a:lnTo>
                    <a:lnTo>
                      <a:pt x="1574006" y="2024296"/>
                    </a:lnTo>
                    <a:lnTo>
                      <a:pt x="1583267" y="2022447"/>
                    </a:lnTo>
                    <a:lnTo>
                      <a:pt x="1592792" y="2020335"/>
                    </a:lnTo>
                    <a:lnTo>
                      <a:pt x="1601788" y="2017958"/>
                    </a:lnTo>
                    <a:lnTo>
                      <a:pt x="1610783" y="2014789"/>
                    </a:lnTo>
                    <a:lnTo>
                      <a:pt x="1619779" y="2011356"/>
                    </a:lnTo>
                    <a:lnTo>
                      <a:pt x="1627981" y="2007395"/>
                    </a:lnTo>
                    <a:lnTo>
                      <a:pt x="1636183" y="2003170"/>
                    </a:lnTo>
                    <a:lnTo>
                      <a:pt x="1644385" y="1998417"/>
                    </a:lnTo>
                    <a:lnTo>
                      <a:pt x="1652323" y="1993664"/>
                    </a:lnTo>
                    <a:lnTo>
                      <a:pt x="1659731" y="1988383"/>
                    </a:lnTo>
                    <a:lnTo>
                      <a:pt x="1667140" y="1982573"/>
                    </a:lnTo>
                    <a:lnTo>
                      <a:pt x="1674019" y="1976236"/>
                    </a:lnTo>
                    <a:lnTo>
                      <a:pt x="1680633" y="1970162"/>
                    </a:lnTo>
                    <a:lnTo>
                      <a:pt x="1687248" y="1963296"/>
                    </a:lnTo>
                    <a:lnTo>
                      <a:pt x="1693333" y="1956431"/>
                    </a:lnTo>
                    <a:lnTo>
                      <a:pt x="1698890" y="1949301"/>
                    </a:lnTo>
                    <a:lnTo>
                      <a:pt x="1704446" y="1941643"/>
                    </a:lnTo>
                    <a:lnTo>
                      <a:pt x="1709473" y="1933985"/>
                    </a:lnTo>
                    <a:lnTo>
                      <a:pt x="1713971" y="1925799"/>
                    </a:lnTo>
                    <a:lnTo>
                      <a:pt x="1718204" y="1917613"/>
                    </a:lnTo>
                    <a:lnTo>
                      <a:pt x="1721908" y="1908899"/>
                    </a:lnTo>
                    <a:lnTo>
                      <a:pt x="1725348" y="1900449"/>
                    </a:lnTo>
                    <a:lnTo>
                      <a:pt x="1728523" y="1891471"/>
                    </a:lnTo>
                    <a:lnTo>
                      <a:pt x="1731169" y="1882228"/>
                    </a:lnTo>
                    <a:lnTo>
                      <a:pt x="1733285" y="1872986"/>
                    </a:lnTo>
                    <a:lnTo>
                      <a:pt x="1734873" y="1863480"/>
                    </a:lnTo>
                    <a:lnTo>
                      <a:pt x="1736196" y="1853973"/>
                    </a:lnTo>
                    <a:lnTo>
                      <a:pt x="1736990" y="1843939"/>
                    </a:lnTo>
                    <a:lnTo>
                      <a:pt x="1736990" y="1834168"/>
                    </a:lnTo>
                    <a:lnTo>
                      <a:pt x="1736990" y="1826775"/>
                    </a:lnTo>
                    <a:lnTo>
                      <a:pt x="1736725" y="1819645"/>
                    </a:lnTo>
                    <a:lnTo>
                      <a:pt x="1735931" y="1812779"/>
                    </a:lnTo>
                    <a:lnTo>
                      <a:pt x="1734873" y="1805649"/>
                    </a:lnTo>
                    <a:lnTo>
                      <a:pt x="1734079" y="1798520"/>
                    </a:lnTo>
                    <a:lnTo>
                      <a:pt x="1732492" y="1791654"/>
                    </a:lnTo>
                    <a:lnTo>
                      <a:pt x="1730904" y="1784788"/>
                    </a:lnTo>
                    <a:lnTo>
                      <a:pt x="1728788" y="1777922"/>
                    </a:lnTo>
                    <a:lnTo>
                      <a:pt x="1726671" y="1771321"/>
                    </a:lnTo>
                    <a:lnTo>
                      <a:pt x="1724554" y="1764983"/>
                    </a:lnTo>
                    <a:lnTo>
                      <a:pt x="1721644" y="1758646"/>
                    </a:lnTo>
                    <a:lnTo>
                      <a:pt x="1718998" y="1752044"/>
                    </a:lnTo>
                    <a:lnTo>
                      <a:pt x="1715823" y="1745970"/>
                    </a:lnTo>
                    <a:lnTo>
                      <a:pt x="1712383" y="1739633"/>
                    </a:lnTo>
                    <a:lnTo>
                      <a:pt x="1708944" y="1733559"/>
                    </a:lnTo>
                    <a:lnTo>
                      <a:pt x="1704975" y="1727750"/>
                    </a:lnTo>
                    <a:lnTo>
                      <a:pt x="1701271" y="1722205"/>
                    </a:lnTo>
                    <a:lnTo>
                      <a:pt x="1697038" y="1716659"/>
                    </a:lnTo>
                    <a:lnTo>
                      <a:pt x="1692804" y="1711114"/>
                    </a:lnTo>
                    <a:lnTo>
                      <a:pt x="1688042" y="1705833"/>
                    </a:lnTo>
                    <a:lnTo>
                      <a:pt x="1683544" y="1700815"/>
                    </a:lnTo>
                    <a:lnTo>
                      <a:pt x="1678517" y="1695798"/>
                    </a:lnTo>
                    <a:lnTo>
                      <a:pt x="1673225" y="1691045"/>
                    </a:lnTo>
                    <a:lnTo>
                      <a:pt x="1667933" y="1686556"/>
                    </a:lnTo>
                    <a:lnTo>
                      <a:pt x="1662377" y="1682331"/>
                    </a:lnTo>
                    <a:lnTo>
                      <a:pt x="1656821" y="1677842"/>
                    </a:lnTo>
                    <a:lnTo>
                      <a:pt x="1651000" y="1673881"/>
                    </a:lnTo>
                    <a:lnTo>
                      <a:pt x="1645179" y="1670184"/>
                    </a:lnTo>
                    <a:lnTo>
                      <a:pt x="1639094" y="1666487"/>
                    </a:lnTo>
                    <a:lnTo>
                      <a:pt x="1632479" y="1663054"/>
                    </a:lnTo>
                    <a:lnTo>
                      <a:pt x="1626129" y="1660149"/>
                    </a:lnTo>
                    <a:lnTo>
                      <a:pt x="1619779" y="1656980"/>
                    </a:lnTo>
                    <a:lnTo>
                      <a:pt x="1750219" y="1603375"/>
                    </a:lnTo>
                    <a:close/>
                    <a:moveTo>
                      <a:pt x="178859" y="0"/>
                    </a:moveTo>
                    <a:lnTo>
                      <a:pt x="501650" y="0"/>
                    </a:lnTo>
                    <a:lnTo>
                      <a:pt x="507736" y="265"/>
                    </a:lnTo>
                    <a:lnTo>
                      <a:pt x="513557" y="1323"/>
                    </a:lnTo>
                    <a:lnTo>
                      <a:pt x="519113" y="2647"/>
                    </a:lnTo>
                    <a:lnTo>
                      <a:pt x="524669" y="4499"/>
                    </a:lnTo>
                    <a:lnTo>
                      <a:pt x="529961" y="7145"/>
                    </a:lnTo>
                    <a:lnTo>
                      <a:pt x="534988" y="10056"/>
                    </a:lnTo>
                    <a:lnTo>
                      <a:pt x="539486" y="13496"/>
                    </a:lnTo>
                    <a:lnTo>
                      <a:pt x="543984" y="17466"/>
                    </a:lnTo>
                    <a:lnTo>
                      <a:pt x="547688" y="21700"/>
                    </a:lnTo>
                    <a:lnTo>
                      <a:pt x="550863" y="26199"/>
                    </a:lnTo>
                    <a:lnTo>
                      <a:pt x="554038" y="31227"/>
                    </a:lnTo>
                    <a:lnTo>
                      <a:pt x="556419" y="36254"/>
                    </a:lnTo>
                    <a:lnTo>
                      <a:pt x="558536" y="41812"/>
                    </a:lnTo>
                    <a:lnTo>
                      <a:pt x="559859" y="47369"/>
                    </a:lnTo>
                    <a:lnTo>
                      <a:pt x="560917" y="53720"/>
                    </a:lnTo>
                    <a:lnTo>
                      <a:pt x="561182" y="59806"/>
                    </a:lnTo>
                    <a:lnTo>
                      <a:pt x="630238" y="451193"/>
                    </a:lnTo>
                    <a:lnTo>
                      <a:pt x="629973" y="457280"/>
                    </a:lnTo>
                    <a:lnTo>
                      <a:pt x="628915" y="463366"/>
                    </a:lnTo>
                    <a:lnTo>
                      <a:pt x="627328" y="468923"/>
                    </a:lnTo>
                    <a:lnTo>
                      <a:pt x="625476" y="474480"/>
                    </a:lnTo>
                    <a:lnTo>
                      <a:pt x="623094" y="479773"/>
                    </a:lnTo>
                    <a:lnTo>
                      <a:pt x="619919" y="484536"/>
                    </a:lnTo>
                    <a:lnTo>
                      <a:pt x="616480" y="489300"/>
                    </a:lnTo>
                    <a:lnTo>
                      <a:pt x="612511" y="493269"/>
                    </a:lnTo>
                    <a:lnTo>
                      <a:pt x="608278" y="497239"/>
                    </a:lnTo>
                    <a:lnTo>
                      <a:pt x="604044" y="500679"/>
                    </a:lnTo>
                    <a:lnTo>
                      <a:pt x="599017" y="503590"/>
                    </a:lnTo>
                    <a:lnTo>
                      <a:pt x="593726" y="506236"/>
                    </a:lnTo>
                    <a:lnTo>
                      <a:pt x="588169" y="508088"/>
                    </a:lnTo>
                    <a:lnTo>
                      <a:pt x="582613" y="509676"/>
                    </a:lnTo>
                    <a:lnTo>
                      <a:pt x="576528" y="510470"/>
                    </a:lnTo>
                    <a:lnTo>
                      <a:pt x="570707" y="510735"/>
                    </a:lnTo>
                    <a:lnTo>
                      <a:pt x="491596" y="510735"/>
                    </a:lnTo>
                    <a:lnTo>
                      <a:pt x="492126" y="516292"/>
                    </a:lnTo>
                    <a:lnTo>
                      <a:pt x="492919" y="521849"/>
                    </a:lnTo>
                    <a:lnTo>
                      <a:pt x="494242" y="527671"/>
                    </a:lnTo>
                    <a:lnTo>
                      <a:pt x="495830" y="533228"/>
                    </a:lnTo>
                    <a:lnTo>
                      <a:pt x="497682" y="539050"/>
                    </a:lnTo>
                    <a:lnTo>
                      <a:pt x="499534" y="545137"/>
                    </a:lnTo>
                    <a:lnTo>
                      <a:pt x="501650" y="551223"/>
                    </a:lnTo>
                    <a:lnTo>
                      <a:pt x="504032" y="557045"/>
                    </a:lnTo>
                    <a:lnTo>
                      <a:pt x="509323" y="568953"/>
                    </a:lnTo>
                    <a:lnTo>
                      <a:pt x="515409" y="581391"/>
                    </a:lnTo>
                    <a:lnTo>
                      <a:pt x="522553" y="593828"/>
                    </a:lnTo>
                    <a:lnTo>
                      <a:pt x="529961" y="606001"/>
                    </a:lnTo>
                    <a:lnTo>
                      <a:pt x="538428" y="618703"/>
                    </a:lnTo>
                    <a:lnTo>
                      <a:pt x="546894" y="631406"/>
                    </a:lnTo>
                    <a:lnTo>
                      <a:pt x="556155" y="643843"/>
                    </a:lnTo>
                    <a:lnTo>
                      <a:pt x="565944" y="656545"/>
                    </a:lnTo>
                    <a:lnTo>
                      <a:pt x="576263" y="669247"/>
                    </a:lnTo>
                    <a:lnTo>
                      <a:pt x="586582" y="681950"/>
                    </a:lnTo>
                    <a:lnTo>
                      <a:pt x="597430" y="694123"/>
                    </a:lnTo>
                    <a:lnTo>
                      <a:pt x="608542" y="706560"/>
                    </a:lnTo>
                    <a:lnTo>
                      <a:pt x="619655" y="718998"/>
                    </a:lnTo>
                    <a:lnTo>
                      <a:pt x="631032" y="731171"/>
                    </a:lnTo>
                    <a:lnTo>
                      <a:pt x="653786" y="754987"/>
                    </a:lnTo>
                    <a:lnTo>
                      <a:pt x="676805" y="777746"/>
                    </a:lnTo>
                    <a:lnTo>
                      <a:pt x="698765" y="799710"/>
                    </a:lnTo>
                    <a:lnTo>
                      <a:pt x="740305" y="839404"/>
                    </a:lnTo>
                    <a:lnTo>
                      <a:pt x="758032" y="856870"/>
                    </a:lnTo>
                    <a:lnTo>
                      <a:pt x="774171" y="872483"/>
                    </a:lnTo>
                    <a:lnTo>
                      <a:pt x="789517" y="888361"/>
                    </a:lnTo>
                    <a:lnTo>
                      <a:pt x="806980" y="906355"/>
                    </a:lnTo>
                    <a:lnTo>
                      <a:pt x="846932" y="947637"/>
                    </a:lnTo>
                    <a:lnTo>
                      <a:pt x="868628" y="969866"/>
                    </a:lnTo>
                    <a:lnTo>
                      <a:pt x="891646" y="992624"/>
                    </a:lnTo>
                    <a:lnTo>
                      <a:pt x="915194" y="1015647"/>
                    </a:lnTo>
                    <a:lnTo>
                      <a:pt x="927630" y="1026762"/>
                    </a:lnTo>
                    <a:lnTo>
                      <a:pt x="939800" y="1038140"/>
                    </a:lnTo>
                    <a:lnTo>
                      <a:pt x="952236" y="1048990"/>
                    </a:lnTo>
                    <a:lnTo>
                      <a:pt x="964936" y="1059840"/>
                    </a:lnTo>
                    <a:lnTo>
                      <a:pt x="977107" y="1070425"/>
                    </a:lnTo>
                    <a:lnTo>
                      <a:pt x="989807" y="1080481"/>
                    </a:lnTo>
                    <a:lnTo>
                      <a:pt x="1002507" y="1090272"/>
                    </a:lnTo>
                    <a:lnTo>
                      <a:pt x="1015207" y="1099534"/>
                    </a:lnTo>
                    <a:lnTo>
                      <a:pt x="1027642" y="1108267"/>
                    </a:lnTo>
                    <a:lnTo>
                      <a:pt x="1040342" y="1116471"/>
                    </a:lnTo>
                    <a:lnTo>
                      <a:pt x="1052778" y="1124145"/>
                    </a:lnTo>
                    <a:lnTo>
                      <a:pt x="1064948" y="1131025"/>
                    </a:lnTo>
                    <a:lnTo>
                      <a:pt x="1077384" y="1137112"/>
                    </a:lnTo>
                    <a:lnTo>
                      <a:pt x="1089290" y="1142404"/>
                    </a:lnTo>
                    <a:lnTo>
                      <a:pt x="1095640" y="1144786"/>
                    </a:lnTo>
                    <a:lnTo>
                      <a:pt x="1101461" y="1147168"/>
                    </a:lnTo>
                    <a:lnTo>
                      <a:pt x="1107282" y="1149285"/>
                    </a:lnTo>
                    <a:lnTo>
                      <a:pt x="1113103" y="1150872"/>
                    </a:lnTo>
                    <a:lnTo>
                      <a:pt x="1118659" y="1152196"/>
                    </a:lnTo>
                    <a:lnTo>
                      <a:pt x="1124480" y="1153519"/>
                    </a:lnTo>
                    <a:lnTo>
                      <a:pt x="1130036" y="1154577"/>
                    </a:lnTo>
                    <a:lnTo>
                      <a:pt x="1135592" y="1155371"/>
                    </a:lnTo>
                    <a:lnTo>
                      <a:pt x="1135592" y="1076247"/>
                    </a:lnTo>
                    <a:lnTo>
                      <a:pt x="1135857" y="1069896"/>
                    </a:lnTo>
                    <a:lnTo>
                      <a:pt x="1136915" y="1064074"/>
                    </a:lnTo>
                    <a:lnTo>
                      <a:pt x="1138503" y="1058252"/>
                    </a:lnTo>
                    <a:lnTo>
                      <a:pt x="1140355" y="1052695"/>
                    </a:lnTo>
                    <a:lnTo>
                      <a:pt x="1142736" y="1047667"/>
                    </a:lnTo>
                    <a:lnTo>
                      <a:pt x="1145911" y="1042904"/>
                    </a:lnTo>
                    <a:lnTo>
                      <a:pt x="1149086" y="1038140"/>
                    </a:lnTo>
                    <a:lnTo>
                      <a:pt x="1153319" y="1033906"/>
                    </a:lnTo>
                    <a:lnTo>
                      <a:pt x="1157288" y="1030202"/>
                    </a:lnTo>
                    <a:lnTo>
                      <a:pt x="1161786" y="1026497"/>
                    </a:lnTo>
                    <a:lnTo>
                      <a:pt x="1166813" y="1023851"/>
                    </a:lnTo>
                    <a:lnTo>
                      <a:pt x="1172105" y="1021204"/>
                    </a:lnTo>
                    <a:lnTo>
                      <a:pt x="1177661" y="1019087"/>
                    </a:lnTo>
                    <a:lnTo>
                      <a:pt x="1183217" y="1017499"/>
                    </a:lnTo>
                    <a:lnTo>
                      <a:pt x="1189038" y="1016706"/>
                    </a:lnTo>
                    <a:lnTo>
                      <a:pt x="1195123" y="1016441"/>
                    </a:lnTo>
                    <a:lnTo>
                      <a:pt x="1586971" y="1085509"/>
                    </a:lnTo>
                    <a:lnTo>
                      <a:pt x="1593057" y="1085774"/>
                    </a:lnTo>
                    <a:lnTo>
                      <a:pt x="1598878" y="1086567"/>
                    </a:lnTo>
                    <a:lnTo>
                      <a:pt x="1604434" y="1087891"/>
                    </a:lnTo>
                    <a:lnTo>
                      <a:pt x="1609990" y="1090008"/>
                    </a:lnTo>
                    <a:lnTo>
                      <a:pt x="1615282" y="1092389"/>
                    </a:lnTo>
                    <a:lnTo>
                      <a:pt x="1620044" y="1095565"/>
                    </a:lnTo>
                    <a:lnTo>
                      <a:pt x="1624807" y="1099005"/>
                    </a:lnTo>
                    <a:lnTo>
                      <a:pt x="1628776" y="1102710"/>
                    </a:lnTo>
                    <a:lnTo>
                      <a:pt x="1632744" y="1106944"/>
                    </a:lnTo>
                    <a:lnTo>
                      <a:pt x="1636184" y="1111707"/>
                    </a:lnTo>
                    <a:lnTo>
                      <a:pt x="1639359" y="1116471"/>
                    </a:lnTo>
                    <a:lnTo>
                      <a:pt x="1641740" y="1121763"/>
                    </a:lnTo>
                    <a:lnTo>
                      <a:pt x="1643592" y="1127320"/>
                    </a:lnTo>
                    <a:lnTo>
                      <a:pt x="1645180" y="1132878"/>
                    </a:lnTo>
                    <a:lnTo>
                      <a:pt x="1645973" y="1138699"/>
                    </a:lnTo>
                    <a:lnTo>
                      <a:pt x="1646238" y="1144786"/>
                    </a:lnTo>
                    <a:lnTo>
                      <a:pt x="1646238" y="1467633"/>
                    </a:lnTo>
                    <a:lnTo>
                      <a:pt x="1645973" y="1473720"/>
                    </a:lnTo>
                    <a:lnTo>
                      <a:pt x="1645180" y="1479542"/>
                    </a:lnTo>
                    <a:lnTo>
                      <a:pt x="1643592" y="1485628"/>
                    </a:lnTo>
                    <a:lnTo>
                      <a:pt x="1641740" y="1490656"/>
                    </a:lnTo>
                    <a:lnTo>
                      <a:pt x="1639359" y="1495949"/>
                    </a:lnTo>
                    <a:lnTo>
                      <a:pt x="1636184" y="1500977"/>
                    </a:lnTo>
                    <a:lnTo>
                      <a:pt x="1632744" y="1505475"/>
                    </a:lnTo>
                    <a:lnTo>
                      <a:pt x="1629040" y="1509974"/>
                    </a:lnTo>
                    <a:lnTo>
                      <a:pt x="1624807" y="1513679"/>
                    </a:lnTo>
                    <a:lnTo>
                      <a:pt x="1620044" y="1516855"/>
                    </a:lnTo>
                    <a:lnTo>
                      <a:pt x="1615282" y="1520030"/>
                    </a:lnTo>
                    <a:lnTo>
                      <a:pt x="1609990" y="1522412"/>
                    </a:lnTo>
                    <a:lnTo>
                      <a:pt x="1604434" y="1524793"/>
                    </a:lnTo>
                    <a:lnTo>
                      <a:pt x="1598878" y="1526117"/>
                    </a:lnTo>
                    <a:lnTo>
                      <a:pt x="1593057" y="1526910"/>
                    </a:lnTo>
                    <a:lnTo>
                      <a:pt x="1586971" y="1527175"/>
                    </a:lnTo>
                    <a:lnTo>
                      <a:pt x="1580621" y="1527175"/>
                    </a:lnTo>
                    <a:lnTo>
                      <a:pt x="1562630" y="1525852"/>
                    </a:lnTo>
                    <a:lnTo>
                      <a:pt x="1549136" y="1525058"/>
                    </a:lnTo>
                    <a:lnTo>
                      <a:pt x="1533526" y="1523470"/>
                    </a:lnTo>
                    <a:lnTo>
                      <a:pt x="1515005" y="1521353"/>
                    </a:lnTo>
                    <a:lnTo>
                      <a:pt x="1494367" y="1518707"/>
                    </a:lnTo>
                    <a:lnTo>
                      <a:pt x="1471348" y="1515531"/>
                    </a:lnTo>
                    <a:lnTo>
                      <a:pt x="1445948" y="1511297"/>
                    </a:lnTo>
                    <a:lnTo>
                      <a:pt x="1418961" y="1506534"/>
                    </a:lnTo>
                    <a:lnTo>
                      <a:pt x="1389592" y="1500712"/>
                    </a:lnTo>
                    <a:lnTo>
                      <a:pt x="1358371" y="1493832"/>
                    </a:lnTo>
                    <a:lnTo>
                      <a:pt x="1325828" y="1486158"/>
                    </a:lnTo>
                    <a:lnTo>
                      <a:pt x="1308894" y="1481923"/>
                    </a:lnTo>
                    <a:lnTo>
                      <a:pt x="1291167" y="1477160"/>
                    </a:lnTo>
                    <a:lnTo>
                      <a:pt x="1273705" y="1472397"/>
                    </a:lnTo>
                    <a:lnTo>
                      <a:pt x="1255448" y="1467104"/>
                    </a:lnTo>
                    <a:lnTo>
                      <a:pt x="1236928" y="1461547"/>
                    </a:lnTo>
                    <a:lnTo>
                      <a:pt x="1218142" y="1455725"/>
                    </a:lnTo>
                    <a:lnTo>
                      <a:pt x="1199092" y="1449109"/>
                    </a:lnTo>
                    <a:lnTo>
                      <a:pt x="1179778" y="1442758"/>
                    </a:lnTo>
                    <a:lnTo>
                      <a:pt x="1159934" y="1435613"/>
                    </a:lnTo>
                    <a:lnTo>
                      <a:pt x="1139826" y="1428468"/>
                    </a:lnTo>
                    <a:lnTo>
                      <a:pt x="1119717" y="1420794"/>
                    </a:lnTo>
                    <a:lnTo>
                      <a:pt x="1099344" y="1412591"/>
                    </a:lnTo>
                    <a:lnTo>
                      <a:pt x="1078707" y="1404122"/>
                    </a:lnTo>
                    <a:lnTo>
                      <a:pt x="1057540" y="1395125"/>
                    </a:lnTo>
                    <a:lnTo>
                      <a:pt x="1036373" y="1385863"/>
                    </a:lnTo>
                    <a:lnTo>
                      <a:pt x="1015207" y="1376072"/>
                    </a:lnTo>
                    <a:lnTo>
                      <a:pt x="993511" y="1366016"/>
                    </a:lnTo>
                    <a:lnTo>
                      <a:pt x="972080" y="1355166"/>
                    </a:lnTo>
                    <a:lnTo>
                      <a:pt x="950119" y="1344052"/>
                    </a:lnTo>
                    <a:lnTo>
                      <a:pt x="928159" y="1332673"/>
                    </a:lnTo>
                    <a:lnTo>
                      <a:pt x="905934" y="1320500"/>
                    </a:lnTo>
                    <a:lnTo>
                      <a:pt x="884238" y="1308062"/>
                    </a:lnTo>
                    <a:lnTo>
                      <a:pt x="861748" y="1295095"/>
                    </a:lnTo>
                    <a:lnTo>
                      <a:pt x="839523" y="1281335"/>
                    </a:lnTo>
                    <a:lnTo>
                      <a:pt x="817034" y="1267309"/>
                    </a:lnTo>
                    <a:lnTo>
                      <a:pt x="794544" y="1252755"/>
                    </a:lnTo>
                    <a:lnTo>
                      <a:pt x="772055" y="1237671"/>
                    </a:lnTo>
                    <a:lnTo>
                      <a:pt x="749565" y="1222058"/>
                    </a:lnTo>
                    <a:lnTo>
                      <a:pt x="726811" y="1205651"/>
                    </a:lnTo>
                    <a:lnTo>
                      <a:pt x="704321" y="1188979"/>
                    </a:lnTo>
                    <a:lnTo>
                      <a:pt x="682361" y="1171778"/>
                    </a:lnTo>
                    <a:lnTo>
                      <a:pt x="659871" y="1153783"/>
                    </a:lnTo>
                    <a:lnTo>
                      <a:pt x="637382" y="1134995"/>
                    </a:lnTo>
                    <a:lnTo>
                      <a:pt x="615157" y="1115941"/>
                    </a:lnTo>
                    <a:lnTo>
                      <a:pt x="592932" y="1096094"/>
                    </a:lnTo>
                    <a:lnTo>
                      <a:pt x="570707" y="1075718"/>
                    </a:lnTo>
                    <a:lnTo>
                      <a:pt x="548746" y="1055077"/>
                    </a:lnTo>
                    <a:lnTo>
                      <a:pt x="527844" y="1034171"/>
                    </a:lnTo>
                    <a:lnTo>
                      <a:pt x="507471" y="1013001"/>
                    </a:lnTo>
                    <a:lnTo>
                      <a:pt x="487892" y="991566"/>
                    </a:lnTo>
                    <a:lnTo>
                      <a:pt x="468842" y="970395"/>
                    </a:lnTo>
                    <a:lnTo>
                      <a:pt x="450586" y="948960"/>
                    </a:lnTo>
                    <a:lnTo>
                      <a:pt x="432859" y="927261"/>
                    </a:lnTo>
                    <a:lnTo>
                      <a:pt x="415926" y="905561"/>
                    </a:lnTo>
                    <a:lnTo>
                      <a:pt x="399521" y="883862"/>
                    </a:lnTo>
                    <a:lnTo>
                      <a:pt x="383646" y="861897"/>
                    </a:lnTo>
                    <a:lnTo>
                      <a:pt x="368565" y="839933"/>
                    </a:lnTo>
                    <a:lnTo>
                      <a:pt x="354013" y="818498"/>
                    </a:lnTo>
                    <a:lnTo>
                      <a:pt x="339726" y="796534"/>
                    </a:lnTo>
                    <a:lnTo>
                      <a:pt x="326496" y="774570"/>
                    </a:lnTo>
                    <a:lnTo>
                      <a:pt x="313532" y="752870"/>
                    </a:lnTo>
                    <a:lnTo>
                      <a:pt x="301361" y="730906"/>
                    </a:lnTo>
                    <a:lnTo>
                      <a:pt x="289719" y="709207"/>
                    </a:lnTo>
                    <a:lnTo>
                      <a:pt x="278078" y="687772"/>
                    </a:lnTo>
                    <a:lnTo>
                      <a:pt x="267494" y="666072"/>
                    </a:lnTo>
                    <a:lnTo>
                      <a:pt x="257176" y="644637"/>
                    </a:lnTo>
                    <a:lnTo>
                      <a:pt x="247386" y="623202"/>
                    </a:lnTo>
                    <a:lnTo>
                      <a:pt x="238126" y="602296"/>
                    </a:lnTo>
                    <a:lnTo>
                      <a:pt x="229130" y="581391"/>
                    </a:lnTo>
                    <a:lnTo>
                      <a:pt x="220663" y="560485"/>
                    </a:lnTo>
                    <a:lnTo>
                      <a:pt x="212726" y="539844"/>
                    </a:lnTo>
                    <a:lnTo>
                      <a:pt x="205053" y="519467"/>
                    </a:lnTo>
                    <a:lnTo>
                      <a:pt x="198173" y="499356"/>
                    </a:lnTo>
                    <a:lnTo>
                      <a:pt x="191294" y="479244"/>
                    </a:lnTo>
                    <a:lnTo>
                      <a:pt x="185209" y="459661"/>
                    </a:lnTo>
                    <a:lnTo>
                      <a:pt x="178859" y="440079"/>
                    </a:lnTo>
                    <a:lnTo>
                      <a:pt x="173303" y="421025"/>
                    </a:lnTo>
                    <a:lnTo>
                      <a:pt x="168276" y="402237"/>
                    </a:lnTo>
                    <a:lnTo>
                      <a:pt x="163248" y="383713"/>
                    </a:lnTo>
                    <a:lnTo>
                      <a:pt x="159015" y="365718"/>
                    </a:lnTo>
                    <a:lnTo>
                      <a:pt x="154517" y="347988"/>
                    </a:lnTo>
                    <a:lnTo>
                      <a:pt x="150548" y="330522"/>
                    </a:lnTo>
                    <a:lnTo>
                      <a:pt x="146844" y="313586"/>
                    </a:lnTo>
                    <a:lnTo>
                      <a:pt x="143934" y="296914"/>
                    </a:lnTo>
                    <a:lnTo>
                      <a:pt x="140759" y="280507"/>
                    </a:lnTo>
                    <a:lnTo>
                      <a:pt x="137848" y="264894"/>
                    </a:lnTo>
                    <a:lnTo>
                      <a:pt x="133086" y="234462"/>
                    </a:lnTo>
                    <a:lnTo>
                      <a:pt x="129117" y="206411"/>
                    </a:lnTo>
                    <a:lnTo>
                      <a:pt x="125942" y="180213"/>
                    </a:lnTo>
                    <a:lnTo>
                      <a:pt x="123561" y="156396"/>
                    </a:lnTo>
                    <a:lnTo>
                      <a:pt x="121973" y="134697"/>
                    </a:lnTo>
                    <a:lnTo>
                      <a:pt x="120650" y="115643"/>
                    </a:lnTo>
                    <a:lnTo>
                      <a:pt x="119857" y="98972"/>
                    </a:lnTo>
                    <a:lnTo>
                      <a:pt x="119328" y="85211"/>
                    </a:lnTo>
                    <a:lnTo>
                      <a:pt x="119063" y="66158"/>
                    </a:lnTo>
                    <a:lnTo>
                      <a:pt x="119063" y="59806"/>
                    </a:lnTo>
                    <a:lnTo>
                      <a:pt x="119857" y="53720"/>
                    </a:lnTo>
                    <a:lnTo>
                      <a:pt x="120650" y="47369"/>
                    </a:lnTo>
                    <a:lnTo>
                      <a:pt x="121973" y="41812"/>
                    </a:lnTo>
                    <a:lnTo>
                      <a:pt x="124090" y="36254"/>
                    </a:lnTo>
                    <a:lnTo>
                      <a:pt x="126471" y="31227"/>
                    </a:lnTo>
                    <a:lnTo>
                      <a:pt x="129646" y="26199"/>
                    </a:lnTo>
                    <a:lnTo>
                      <a:pt x="133086" y="21700"/>
                    </a:lnTo>
                    <a:lnTo>
                      <a:pt x="136790" y="17466"/>
                    </a:lnTo>
                    <a:lnTo>
                      <a:pt x="141023" y="13496"/>
                    </a:lnTo>
                    <a:lnTo>
                      <a:pt x="145786" y="10056"/>
                    </a:lnTo>
                    <a:lnTo>
                      <a:pt x="150548" y="7145"/>
                    </a:lnTo>
                    <a:lnTo>
                      <a:pt x="155840" y="4499"/>
                    </a:lnTo>
                    <a:lnTo>
                      <a:pt x="161132" y="2647"/>
                    </a:lnTo>
                    <a:lnTo>
                      <a:pt x="166953" y="1323"/>
                    </a:lnTo>
                    <a:lnTo>
                      <a:pt x="172773" y="265"/>
                    </a:lnTo>
                    <a:lnTo>
                      <a:pt x="17885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79" name="组合 54"/>
            <p:cNvGrpSpPr>
              <a:grpSpLocks/>
            </p:cNvGrpSpPr>
            <p:nvPr/>
          </p:nvGrpSpPr>
          <p:grpSpPr bwMode="auto">
            <a:xfrm>
              <a:off x="6320024" y="2335532"/>
              <a:ext cx="1680000" cy="1680000"/>
              <a:chOff x="3461862" y="2723511"/>
              <a:chExt cx="900000" cy="899860"/>
            </a:xfrm>
          </p:grpSpPr>
          <p:sp>
            <p:nvSpPr>
              <p:cNvPr id="56" name="MH_Other_10"/>
              <p:cNvSpPr/>
              <p:nvPr>
                <p:custDataLst>
                  <p:tags r:id="rId4"/>
                </p:custDataLst>
              </p:nvPr>
            </p:nvSpPr>
            <p:spPr>
              <a:xfrm flipH="1">
                <a:off x="3461862" y="2723511"/>
                <a:ext cx="900000" cy="89986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7" name="MH_Other_11"/>
              <p:cNvSpPr/>
              <p:nvPr>
                <p:custDataLst>
                  <p:tags r:id="rId5"/>
                </p:custDataLst>
              </p:nvPr>
            </p:nvSpPr>
            <p:spPr>
              <a:xfrm>
                <a:off x="3595552" y="2849441"/>
                <a:ext cx="648000" cy="648000"/>
              </a:xfrm>
              <a:prstGeom prst="ellipse">
                <a:avLst/>
              </a:prstGeom>
              <a:solidFill>
                <a:srgbClr val="538C2E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MH_Other_14"/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3733425" y="3036189"/>
                <a:ext cx="372205" cy="274019"/>
              </a:xfrm>
              <a:custGeom>
                <a:avLst/>
                <a:gdLst>
                  <a:gd name="T0" fmla="*/ 151004 w 5185"/>
                  <a:gd name="T1" fmla="*/ 1065477 h 3880"/>
                  <a:gd name="T2" fmla="*/ 1873403 w 5185"/>
                  <a:gd name="T3" fmla="*/ 1297678 h 3880"/>
                  <a:gd name="T4" fmla="*/ 751713 w 5185"/>
                  <a:gd name="T5" fmla="*/ 1241832 h 3880"/>
                  <a:gd name="T6" fmla="*/ 1108464 w 5185"/>
                  <a:gd name="T7" fmla="*/ 1148144 h 3880"/>
                  <a:gd name="T8" fmla="*/ 751713 w 5185"/>
                  <a:gd name="T9" fmla="*/ 1241832 h 3880"/>
                  <a:gd name="T10" fmla="*/ 1726808 w 5185"/>
                  <a:gd name="T11" fmla="*/ 1012203 h 3880"/>
                  <a:gd name="T12" fmla="*/ 1726073 w 5185"/>
                  <a:gd name="T13" fmla="*/ 1007794 h 3880"/>
                  <a:gd name="T14" fmla="*/ 1726808 w 5185"/>
                  <a:gd name="T15" fmla="*/ 44089 h 3880"/>
                  <a:gd name="T16" fmla="*/ 1726441 w 5185"/>
                  <a:gd name="T17" fmla="*/ 39680 h 3880"/>
                  <a:gd name="T18" fmla="*/ 1724604 w 5185"/>
                  <a:gd name="T19" fmla="*/ 30862 h 3880"/>
                  <a:gd name="T20" fmla="*/ 1721297 w 5185"/>
                  <a:gd name="T21" fmla="*/ 23147 h 3880"/>
                  <a:gd name="T22" fmla="*/ 1716888 w 5185"/>
                  <a:gd name="T23" fmla="*/ 15798 h 3880"/>
                  <a:gd name="T24" fmla="*/ 1711010 w 5185"/>
                  <a:gd name="T25" fmla="*/ 9920 h 3880"/>
                  <a:gd name="T26" fmla="*/ 1703662 w 5185"/>
                  <a:gd name="T27" fmla="*/ 5144 h 3880"/>
                  <a:gd name="T28" fmla="*/ 1695946 w 5185"/>
                  <a:gd name="T29" fmla="*/ 1837 h 3880"/>
                  <a:gd name="T30" fmla="*/ 1687128 w 5185"/>
                  <a:gd name="T31" fmla="*/ 367 h 3880"/>
                  <a:gd name="T32" fmla="*/ 222281 w 5185"/>
                  <a:gd name="T33" fmla="*/ 0 h 3880"/>
                  <a:gd name="T34" fmla="*/ 217872 w 5185"/>
                  <a:gd name="T35" fmla="*/ 367 h 3880"/>
                  <a:gd name="T36" fmla="*/ 209054 w 5185"/>
                  <a:gd name="T37" fmla="*/ 1837 h 3880"/>
                  <a:gd name="T38" fmla="*/ 201338 w 5185"/>
                  <a:gd name="T39" fmla="*/ 5144 h 3880"/>
                  <a:gd name="T40" fmla="*/ 194358 w 5185"/>
                  <a:gd name="T41" fmla="*/ 9920 h 3880"/>
                  <a:gd name="T42" fmla="*/ 188112 w 5185"/>
                  <a:gd name="T43" fmla="*/ 15798 h 3880"/>
                  <a:gd name="T44" fmla="*/ 183336 w 5185"/>
                  <a:gd name="T45" fmla="*/ 23147 h 3880"/>
                  <a:gd name="T46" fmla="*/ 180029 w 5185"/>
                  <a:gd name="T47" fmla="*/ 30862 h 3880"/>
                  <a:gd name="T48" fmla="*/ 178559 w 5185"/>
                  <a:gd name="T49" fmla="*/ 39680 h 3880"/>
                  <a:gd name="T50" fmla="*/ 178192 w 5185"/>
                  <a:gd name="T51" fmla="*/ 1003386 h 3880"/>
                  <a:gd name="T52" fmla="*/ 178559 w 5185"/>
                  <a:gd name="T53" fmla="*/ 1007794 h 3880"/>
                  <a:gd name="T54" fmla="*/ 178192 w 5185"/>
                  <a:gd name="T55" fmla="*/ 1012203 h 3880"/>
                  <a:gd name="T56" fmla="*/ 1727176 w 5185"/>
                  <a:gd name="T57" fmla="*/ 1012571 h 3880"/>
                  <a:gd name="T58" fmla="*/ 1616954 w 5185"/>
                  <a:gd name="T59" fmla="*/ 937620 h 3880"/>
                  <a:gd name="T60" fmla="*/ 288046 w 5185"/>
                  <a:gd name="T61" fmla="*/ 109854 h 3880"/>
                  <a:gd name="T62" fmla="*/ 1616954 w 5185"/>
                  <a:gd name="T63" fmla="*/ 937620 h 3880"/>
                  <a:gd name="T64" fmla="*/ 4409 w 5185"/>
                  <a:gd name="T65" fmla="*/ 1350584 h 3880"/>
                  <a:gd name="T66" fmla="*/ 0 w 5185"/>
                  <a:gd name="T67" fmla="*/ 1359402 h 3880"/>
                  <a:gd name="T68" fmla="*/ 735 w 5185"/>
                  <a:gd name="T69" fmla="*/ 1369322 h 3880"/>
                  <a:gd name="T70" fmla="*/ 3307 w 5185"/>
                  <a:gd name="T71" fmla="*/ 1379977 h 3880"/>
                  <a:gd name="T72" fmla="*/ 7348 w 5185"/>
                  <a:gd name="T73" fmla="*/ 1390999 h 3880"/>
                  <a:gd name="T74" fmla="*/ 13227 w 5185"/>
                  <a:gd name="T75" fmla="*/ 1401654 h 3880"/>
                  <a:gd name="T76" fmla="*/ 19473 w 5185"/>
                  <a:gd name="T77" fmla="*/ 1411206 h 3880"/>
                  <a:gd name="T78" fmla="*/ 26821 w 5185"/>
                  <a:gd name="T79" fmla="*/ 1418554 h 3880"/>
                  <a:gd name="T80" fmla="*/ 35271 w 5185"/>
                  <a:gd name="T81" fmla="*/ 1423698 h 3880"/>
                  <a:gd name="T82" fmla="*/ 41884 w 5185"/>
                  <a:gd name="T83" fmla="*/ 1425168 h 3880"/>
                  <a:gd name="T84" fmla="*/ 1860911 w 5185"/>
                  <a:gd name="T85" fmla="*/ 1425535 h 3880"/>
                  <a:gd name="T86" fmla="*/ 1863116 w 5185"/>
                  <a:gd name="T87" fmla="*/ 1425168 h 3880"/>
                  <a:gd name="T88" fmla="*/ 1869729 w 5185"/>
                  <a:gd name="T89" fmla="*/ 1423698 h 3880"/>
                  <a:gd name="T90" fmla="*/ 1878179 w 5185"/>
                  <a:gd name="T91" fmla="*/ 1418554 h 3880"/>
                  <a:gd name="T92" fmla="*/ 1885527 w 5185"/>
                  <a:gd name="T93" fmla="*/ 1411206 h 3880"/>
                  <a:gd name="T94" fmla="*/ 1892141 w 5185"/>
                  <a:gd name="T95" fmla="*/ 1401654 h 3880"/>
                  <a:gd name="T96" fmla="*/ 1897652 w 5185"/>
                  <a:gd name="T97" fmla="*/ 1390999 h 3880"/>
                  <a:gd name="T98" fmla="*/ 1901693 w 5185"/>
                  <a:gd name="T99" fmla="*/ 1379977 h 3880"/>
                  <a:gd name="T100" fmla="*/ 1903898 w 5185"/>
                  <a:gd name="T101" fmla="*/ 1369322 h 3880"/>
                  <a:gd name="T102" fmla="*/ 1905000 w 5185"/>
                  <a:gd name="T103" fmla="*/ 1359402 h 388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5185" h="3880">
                    <a:moveTo>
                      <a:pt x="4775" y="2900"/>
                    </a:moveTo>
                    <a:lnTo>
                      <a:pt x="411" y="2900"/>
                    </a:lnTo>
                    <a:lnTo>
                      <a:pt x="87" y="3532"/>
                    </a:lnTo>
                    <a:lnTo>
                      <a:pt x="5099" y="3532"/>
                    </a:lnTo>
                    <a:lnTo>
                      <a:pt x="4775" y="2900"/>
                    </a:lnTo>
                    <a:close/>
                    <a:moveTo>
                      <a:pt x="2046" y="3380"/>
                    </a:moveTo>
                    <a:lnTo>
                      <a:pt x="2181" y="3125"/>
                    </a:lnTo>
                    <a:lnTo>
                      <a:pt x="3017" y="3125"/>
                    </a:lnTo>
                    <a:lnTo>
                      <a:pt x="3139" y="3380"/>
                    </a:lnTo>
                    <a:lnTo>
                      <a:pt x="2046" y="3380"/>
                    </a:lnTo>
                    <a:close/>
                    <a:moveTo>
                      <a:pt x="4700" y="2755"/>
                    </a:moveTo>
                    <a:lnTo>
                      <a:pt x="4700" y="2755"/>
                    </a:lnTo>
                    <a:lnTo>
                      <a:pt x="4698" y="2743"/>
                    </a:lnTo>
                    <a:lnTo>
                      <a:pt x="4700" y="2731"/>
                    </a:lnTo>
                    <a:lnTo>
                      <a:pt x="4700" y="120"/>
                    </a:lnTo>
                    <a:lnTo>
                      <a:pt x="4699" y="108"/>
                    </a:lnTo>
                    <a:lnTo>
                      <a:pt x="4697" y="95"/>
                    </a:lnTo>
                    <a:lnTo>
                      <a:pt x="4694" y="84"/>
                    </a:lnTo>
                    <a:lnTo>
                      <a:pt x="4690" y="73"/>
                    </a:lnTo>
                    <a:lnTo>
                      <a:pt x="4685" y="63"/>
                    </a:lnTo>
                    <a:lnTo>
                      <a:pt x="4680" y="53"/>
                    </a:lnTo>
                    <a:lnTo>
                      <a:pt x="4673" y="43"/>
                    </a:lnTo>
                    <a:lnTo>
                      <a:pt x="4665" y="34"/>
                    </a:lnTo>
                    <a:lnTo>
                      <a:pt x="4657" y="27"/>
                    </a:lnTo>
                    <a:lnTo>
                      <a:pt x="4647" y="20"/>
                    </a:lnTo>
                    <a:lnTo>
                      <a:pt x="4637" y="14"/>
                    </a:lnTo>
                    <a:lnTo>
                      <a:pt x="4627" y="9"/>
                    </a:lnTo>
                    <a:lnTo>
                      <a:pt x="4616" y="5"/>
                    </a:lnTo>
                    <a:lnTo>
                      <a:pt x="4605" y="2"/>
                    </a:lnTo>
                    <a:lnTo>
                      <a:pt x="4592" y="1"/>
                    </a:lnTo>
                    <a:lnTo>
                      <a:pt x="4580" y="0"/>
                    </a:lnTo>
                    <a:lnTo>
                      <a:pt x="605" y="0"/>
                    </a:lnTo>
                    <a:lnTo>
                      <a:pt x="593" y="1"/>
                    </a:lnTo>
                    <a:lnTo>
                      <a:pt x="581" y="2"/>
                    </a:lnTo>
                    <a:lnTo>
                      <a:pt x="569" y="5"/>
                    </a:lnTo>
                    <a:lnTo>
                      <a:pt x="558" y="9"/>
                    </a:lnTo>
                    <a:lnTo>
                      <a:pt x="548" y="14"/>
                    </a:lnTo>
                    <a:lnTo>
                      <a:pt x="538" y="20"/>
                    </a:lnTo>
                    <a:lnTo>
                      <a:pt x="529" y="27"/>
                    </a:lnTo>
                    <a:lnTo>
                      <a:pt x="521" y="34"/>
                    </a:lnTo>
                    <a:lnTo>
                      <a:pt x="512" y="43"/>
                    </a:lnTo>
                    <a:lnTo>
                      <a:pt x="505" y="53"/>
                    </a:lnTo>
                    <a:lnTo>
                      <a:pt x="499" y="63"/>
                    </a:lnTo>
                    <a:lnTo>
                      <a:pt x="494" y="73"/>
                    </a:lnTo>
                    <a:lnTo>
                      <a:pt x="490" y="84"/>
                    </a:lnTo>
                    <a:lnTo>
                      <a:pt x="488" y="95"/>
                    </a:lnTo>
                    <a:lnTo>
                      <a:pt x="486" y="108"/>
                    </a:lnTo>
                    <a:lnTo>
                      <a:pt x="485" y="120"/>
                    </a:lnTo>
                    <a:lnTo>
                      <a:pt x="485" y="2731"/>
                    </a:lnTo>
                    <a:lnTo>
                      <a:pt x="486" y="2743"/>
                    </a:lnTo>
                    <a:lnTo>
                      <a:pt x="485" y="2755"/>
                    </a:lnTo>
                    <a:lnTo>
                      <a:pt x="484" y="2756"/>
                    </a:lnTo>
                    <a:lnTo>
                      <a:pt x="4701" y="2756"/>
                    </a:lnTo>
                    <a:lnTo>
                      <a:pt x="4700" y="2755"/>
                    </a:lnTo>
                    <a:close/>
                    <a:moveTo>
                      <a:pt x="4401" y="2552"/>
                    </a:moveTo>
                    <a:lnTo>
                      <a:pt x="784" y="2552"/>
                    </a:lnTo>
                    <a:lnTo>
                      <a:pt x="784" y="299"/>
                    </a:lnTo>
                    <a:lnTo>
                      <a:pt x="4401" y="299"/>
                    </a:lnTo>
                    <a:lnTo>
                      <a:pt x="4401" y="2552"/>
                    </a:lnTo>
                    <a:close/>
                    <a:moveTo>
                      <a:pt x="5172" y="3676"/>
                    </a:moveTo>
                    <a:lnTo>
                      <a:pt x="12" y="3676"/>
                    </a:lnTo>
                    <a:lnTo>
                      <a:pt x="0" y="3700"/>
                    </a:lnTo>
                    <a:lnTo>
                      <a:pt x="1" y="3713"/>
                    </a:lnTo>
                    <a:lnTo>
                      <a:pt x="2" y="3727"/>
                    </a:lnTo>
                    <a:lnTo>
                      <a:pt x="5" y="3741"/>
                    </a:lnTo>
                    <a:lnTo>
                      <a:pt x="9" y="3756"/>
                    </a:lnTo>
                    <a:lnTo>
                      <a:pt x="14" y="3771"/>
                    </a:lnTo>
                    <a:lnTo>
                      <a:pt x="20" y="3786"/>
                    </a:lnTo>
                    <a:lnTo>
                      <a:pt x="28" y="3801"/>
                    </a:lnTo>
                    <a:lnTo>
                      <a:pt x="36" y="3815"/>
                    </a:lnTo>
                    <a:lnTo>
                      <a:pt x="44" y="3828"/>
                    </a:lnTo>
                    <a:lnTo>
                      <a:pt x="53" y="3841"/>
                    </a:lnTo>
                    <a:lnTo>
                      <a:pt x="63" y="3852"/>
                    </a:lnTo>
                    <a:lnTo>
                      <a:pt x="73" y="3861"/>
                    </a:lnTo>
                    <a:lnTo>
                      <a:pt x="85" y="3869"/>
                    </a:lnTo>
                    <a:lnTo>
                      <a:pt x="96" y="3875"/>
                    </a:lnTo>
                    <a:lnTo>
                      <a:pt x="108" y="3878"/>
                    </a:lnTo>
                    <a:lnTo>
                      <a:pt x="114" y="3879"/>
                    </a:lnTo>
                    <a:lnTo>
                      <a:pt x="120" y="3880"/>
                    </a:lnTo>
                    <a:lnTo>
                      <a:pt x="5065" y="3880"/>
                    </a:lnTo>
                    <a:lnTo>
                      <a:pt x="5071" y="3879"/>
                    </a:lnTo>
                    <a:lnTo>
                      <a:pt x="5077" y="3878"/>
                    </a:lnTo>
                    <a:lnTo>
                      <a:pt x="5089" y="3875"/>
                    </a:lnTo>
                    <a:lnTo>
                      <a:pt x="5101" y="3869"/>
                    </a:lnTo>
                    <a:lnTo>
                      <a:pt x="5112" y="3861"/>
                    </a:lnTo>
                    <a:lnTo>
                      <a:pt x="5122" y="3852"/>
                    </a:lnTo>
                    <a:lnTo>
                      <a:pt x="5132" y="3841"/>
                    </a:lnTo>
                    <a:lnTo>
                      <a:pt x="5141" y="3828"/>
                    </a:lnTo>
                    <a:lnTo>
                      <a:pt x="5150" y="3815"/>
                    </a:lnTo>
                    <a:lnTo>
                      <a:pt x="5158" y="3801"/>
                    </a:lnTo>
                    <a:lnTo>
                      <a:pt x="5165" y="3786"/>
                    </a:lnTo>
                    <a:lnTo>
                      <a:pt x="5171" y="3771"/>
                    </a:lnTo>
                    <a:lnTo>
                      <a:pt x="5176" y="3756"/>
                    </a:lnTo>
                    <a:lnTo>
                      <a:pt x="5180" y="3741"/>
                    </a:lnTo>
                    <a:lnTo>
                      <a:pt x="5182" y="3727"/>
                    </a:lnTo>
                    <a:lnTo>
                      <a:pt x="5184" y="3713"/>
                    </a:lnTo>
                    <a:lnTo>
                      <a:pt x="5185" y="3700"/>
                    </a:lnTo>
                    <a:lnTo>
                      <a:pt x="5172" y="36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7180" name="组合 58"/>
            <p:cNvGrpSpPr>
              <a:grpSpLocks/>
            </p:cNvGrpSpPr>
            <p:nvPr/>
          </p:nvGrpSpPr>
          <p:grpSpPr bwMode="auto">
            <a:xfrm>
              <a:off x="8688288" y="2335532"/>
              <a:ext cx="1680000" cy="1680000"/>
              <a:chOff x="4957031" y="3529334"/>
              <a:chExt cx="915382" cy="898457"/>
            </a:xfrm>
          </p:grpSpPr>
          <p:sp>
            <p:nvSpPr>
              <p:cNvPr id="60" name="MH_Other_6"/>
              <p:cNvSpPr/>
              <p:nvPr>
                <p:custDataLst>
                  <p:tags r:id="rId1"/>
                </p:custDataLst>
              </p:nvPr>
            </p:nvSpPr>
            <p:spPr>
              <a:xfrm>
                <a:off x="4957031" y="3529334"/>
                <a:ext cx="915382" cy="89845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/>
                  </a:gs>
                  <a:gs pos="0">
                    <a:srgbClr val="E0E0E0"/>
                  </a:gs>
                </a:gsLst>
                <a:lin ang="8100000" scaled="0"/>
                <a:tileRect/>
              </a:gradFill>
              <a:ln w="34925" cap="flat" cmpd="sng" algn="ctr">
                <a:gradFill>
                  <a:gsLst>
                    <a:gs pos="100000">
                      <a:srgbClr val="FFFFFF">
                        <a:lumMod val="85000"/>
                      </a:srgbClr>
                    </a:gs>
                    <a:gs pos="0">
                      <a:srgbClr val="FFFFFF"/>
                    </a:gs>
                  </a:gsLst>
                  <a:lin ang="8100000" scaled="0"/>
                </a:gradFill>
                <a:prstDash val="solid"/>
                <a:miter lim="800000"/>
              </a:ln>
              <a:effectLst>
                <a:outerShdw blurRad="279400" dist="2540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prstClr val="white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61" name="MH_Other_7"/>
              <p:cNvSpPr/>
              <p:nvPr>
                <p:custDataLst>
                  <p:tags r:id="rId2"/>
                </p:custDataLst>
              </p:nvPr>
            </p:nvSpPr>
            <p:spPr>
              <a:xfrm>
                <a:off x="5090722" y="3654562"/>
                <a:ext cx="648000" cy="648000"/>
              </a:xfrm>
              <a:prstGeom prst="ellipse">
                <a:avLst/>
              </a:prstGeom>
              <a:solidFill>
                <a:srgbClr val="6D9E38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3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3600" kern="0">
                  <a:solidFill>
                    <a:srgbClr val="FFFFFF"/>
                  </a:solidFill>
                  <a:latin typeface="Calibri" panose="020F050202020403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MH_Other_15"/>
              <p:cNvSpPr>
                <a:spLocks noChangeAspect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278622" y="3795740"/>
                <a:ext cx="271704" cy="365160"/>
              </a:xfrm>
              <a:custGeom>
                <a:avLst/>
                <a:gdLst>
                  <a:gd name="T0" fmla="*/ 1986916 w 2092325"/>
                  <a:gd name="T1" fmla="*/ 2844484 h 2844800"/>
                  <a:gd name="T2" fmla="*/ 1969453 w 2092325"/>
                  <a:gd name="T3" fmla="*/ 2834683 h 2844800"/>
                  <a:gd name="T4" fmla="*/ 154940 w 2092325"/>
                  <a:gd name="T5" fmla="*/ 2633663 h 2844800"/>
                  <a:gd name="T6" fmla="*/ 2091061 w 2092325"/>
                  <a:gd name="T7" fmla="*/ 2470151 h 2844800"/>
                  <a:gd name="T8" fmla="*/ 1886541 w 2092325"/>
                  <a:gd name="T9" fmla="*/ 2517458 h 2844800"/>
                  <a:gd name="T10" fmla="*/ 1876425 w 2092325"/>
                  <a:gd name="T11" fmla="*/ 2439353 h 2844800"/>
                  <a:gd name="T12" fmla="*/ 604193 w 2092325"/>
                  <a:gd name="T13" fmla="*/ 1560521 h 2844800"/>
                  <a:gd name="T14" fmla="*/ 604193 w 2092325"/>
                  <a:gd name="T15" fmla="*/ 1890386 h 2844800"/>
                  <a:gd name="T16" fmla="*/ 371519 w 2092325"/>
                  <a:gd name="T17" fmla="*/ 1899602 h 2844800"/>
                  <a:gd name="T18" fmla="*/ 354013 w 2092325"/>
                  <a:gd name="T19" fmla="*/ 1572915 h 2844800"/>
                  <a:gd name="T20" fmla="*/ 373747 w 2092325"/>
                  <a:gd name="T21" fmla="*/ 1551305 h 2844800"/>
                  <a:gd name="T22" fmla="*/ 969955 w 2092325"/>
                  <a:gd name="T23" fmla="*/ 1450989 h 2844800"/>
                  <a:gd name="T24" fmla="*/ 974405 w 2092325"/>
                  <a:gd name="T25" fmla="*/ 1886557 h 2844800"/>
                  <a:gd name="T26" fmla="*/ 742022 w 2092325"/>
                  <a:gd name="T27" fmla="*/ 1900238 h 2844800"/>
                  <a:gd name="T28" fmla="*/ 722313 w 2092325"/>
                  <a:gd name="T29" fmla="*/ 1878603 h 2844800"/>
                  <a:gd name="T30" fmla="*/ 739797 w 2092325"/>
                  <a:gd name="T31" fmla="*/ 1445262 h 2844800"/>
                  <a:gd name="T32" fmla="*/ 1337979 w 2092325"/>
                  <a:gd name="T33" fmla="*/ 1231906 h 2844800"/>
                  <a:gd name="T34" fmla="*/ 1342718 w 2092325"/>
                  <a:gd name="T35" fmla="*/ 1886573 h 2844800"/>
                  <a:gd name="T36" fmla="*/ 1111786 w 2092325"/>
                  <a:gd name="T37" fmla="*/ 1900238 h 2844800"/>
                  <a:gd name="T38" fmla="*/ 1092200 w 2092325"/>
                  <a:gd name="T39" fmla="*/ 1878628 h 2844800"/>
                  <a:gd name="T40" fmla="*/ 1109575 w 2092325"/>
                  <a:gd name="T41" fmla="*/ 1225868 h 2844800"/>
                  <a:gd name="T42" fmla="*/ 1412876 w 2092325"/>
                  <a:gd name="T43" fmla="*/ 1040448 h 2844800"/>
                  <a:gd name="T44" fmla="*/ 1197928 w 2092325"/>
                  <a:gd name="T45" fmla="*/ 1029018 h 2844800"/>
                  <a:gd name="T46" fmla="*/ 1092201 w 2092325"/>
                  <a:gd name="T47" fmla="*/ 1161416 h 2844800"/>
                  <a:gd name="T48" fmla="*/ 949643 w 2092325"/>
                  <a:gd name="T49" fmla="*/ 1278573 h 2844800"/>
                  <a:gd name="T50" fmla="*/ 801370 w 2092325"/>
                  <a:gd name="T51" fmla="*/ 1357313 h 2844800"/>
                  <a:gd name="T52" fmla="*/ 658178 w 2092325"/>
                  <a:gd name="T53" fmla="*/ 1404621 h 2844800"/>
                  <a:gd name="T54" fmla="*/ 438150 w 2092325"/>
                  <a:gd name="T55" fmla="*/ 1435736 h 2844800"/>
                  <a:gd name="T56" fmla="*/ 378778 w 2092325"/>
                  <a:gd name="T57" fmla="*/ 1314768 h 2844800"/>
                  <a:gd name="T58" fmla="*/ 551498 w 2092325"/>
                  <a:gd name="T59" fmla="*/ 1302386 h 2844800"/>
                  <a:gd name="T60" fmla="*/ 733425 w 2092325"/>
                  <a:gd name="T61" fmla="*/ 1253808 h 2844800"/>
                  <a:gd name="T62" fmla="*/ 914083 w 2092325"/>
                  <a:gd name="T63" fmla="*/ 1155383 h 2844800"/>
                  <a:gd name="T64" fmla="*/ 1005206 w 2092325"/>
                  <a:gd name="T65" fmla="*/ 1076326 h 2844800"/>
                  <a:gd name="T66" fmla="*/ 1095376 w 2092325"/>
                  <a:gd name="T67" fmla="*/ 963930 h 2844800"/>
                  <a:gd name="T68" fmla="*/ 1083946 w 2092325"/>
                  <a:gd name="T69" fmla="*/ 882015 h 2844800"/>
                  <a:gd name="T70" fmla="*/ 1124903 w 2092325"/>
                  <a:gd name="T71" fmla="*/ 736917 h 2844800"/>
                  <a:gd name="T72" fmla="*/ 1993068 w 2092325"/>
                  <a:gd name="T73" fmla="*/ 604837 h 2844800"/>
                  <a:gd name="T74" fmla="*/ 2046490 w 2092325"/>
                  <a:gd name="T75" fmla="*/ 623229 h 2844800"/>
                  <a:gd name="T76" fmla="*/ 2072094 w 2092325"/>
                  <a:gd name="T77" fmla="*/ 660330 h 2844800"/>
                  <a:gd name="T78" fmla="*/ 2090745 w 2092325"/>
                  <a:gd name="T79" fmla="*/ 727555 h 2844800"/>
                  <a:gd name="T80" fmla="*/ 1876741 w 2092325"/>
                  <a:gd name="T81" fmla="*/ 736434 h 2844800"/>
                  <a:gd name="T82" fmla="*/ 1892231 w 2092325"/>
                  <a:gd name="T83" fmla="*/ 672062 h 2844800"/>
                  <a:gd name="T84" fmla="*/ 1915938 w 2092325"/>
                  <a:gd name="T85" fmla="*/ 629571 h 2844800"/>
                  <a:gd name="T86" fmla="*/ 1951026 w 2092325"/>
                  <a:gd name="T87" fmla="*/ 608642 h 2844800"/>
                  <a:gd name="T88" fmla="*/ 201612 w 2092325"/>
                  <a:gd name="T89" fmla="*/ 0 h 2844800"/>
                  <a:gd name="T90" fmla="*/ 1583373 w 2092325"/>
                  <a:gd name="T91" fmla="*/ 15240 h 2844800"/>
                  <a:gd name="T92" fmla="*/ 1653858 w 2092325"/>
                  <a:gd name="T93" fmla="*/ 62230 h 2844800"/>
                  <a:gd name="T94" fmla="*/ 1697356 w 2092325"/>
                  <a:gd name="T95" fmla="*/ 133667 h 2844800"/>
                  <a:gd name="T96" fmla="*/ 1705611 w 2092325"/>
                  <a:gd name="T97" fmla="*/ 2674303 h 2844800"/>
                  <a:gd name="T98" fmla="*/ 1677353 w 2092325"/>
                  <a:gd name="T99" fmla="*/ 2753360 h 2844800"/>
                  <a:gd name="T100" fmla="*/ 1617663 w 2092325"/>
                  <a:gd name="T101" fmla="*/ 2812098 h 2844800"/>
                  <a:gd name="T102" fmla="*/ 1535748 w 2092325"/>
                  <a:gd name="T103" fmla="*/ 2842578 h 2844800"/>
                  <a:gd name="T104" fmla="*/ 151447 w 2092325"/>
                  <a:gd name="T105" fmla="*/ 2838768 h 2844800"/>
                  <a:gd name="T106" fmla="*/ 73660 w 2092325"/>
                  <a:gd name="T107" fmla="*/ 2801303 h 2844800"/>
                  <a:gd name="T108" fmla="*/ 20002 w 2092325"/>
                  <a:gd name="T109" fmla="*/ 2737168 h 2844800"/>
                  <a:gd name="T110" fmla="*/ 0 w 2092325"/>
                  <a:gd name="T111" fmla="*/ 2654935 h 2844800"/>
                  <a:gd name="T112" fmla="*/ 15875 w 2092325"/>
                  <a:gd name="T113" fmla="*/ 116205 h 2844800"/>
                  <a:gd name="T114" fmla="*/ 66357 w 2092325"/>
                  <a:gd name="T115" fmla="*/ 49212 h 2844800"/>
                  <a:gd name="T116" fmla="*/ 141922 w 2092325"/>
                  <a:gd name="T117" fmla="*/ 8572 h 28448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092325" h="2844800">
                    <a:moveTo>
                      <a:pt x="1912938" y="2620962"/>
                    </a:moveTo>
                    <a:lnTo>
                      <a:pt x="2055813" y="2620962"/>
                    </a:lnTo>
                    <a:lnTo>
                      <a:pt x="2000568" y="2832470"/>
                    </a:lnTo>
                    <a:lnTo>
                      <a:pt x="1998663" y="2836264"/>
                    </a:lnTo>
                    <a:lnTo>
                      <a:pt x="1996441" y="2838793"/>
                    </a:lnTo>
                    <a:lnTo>
                      <a:pt x="1994218" y="2841006"/>
                    </a:lnTo>
                    <a:lnTo>
                      <a:pt x="1991678" y="2842587"/>
                    </a:lnTo>
                    <a:lnTo>
                      <a:pt x="1989456" y="2844168"/>
                    </a:lnTo>
                    <a:lnTo>
                      <a:pt x="1986916" y="2844484"/>
                    </a:lnTo>
                    <a:lnTo>
                      <a:pt x="1984693" y="2844800"/>
                    </a:lnTo>
                    <a:lnTo>
                      <a:pt x="1982153" y="2844484"/>
                    </a:lnTo>
                    <a:lnTo>
                      <a:pt x="1979931" y="2844168"/>
                    </a:lnTo>
                    <a:lnTo>
                      <a:pt x="1977708" y="2843219"/>
                    </a:lnTo>
                    <a:lnTo>
                      <a:pt x="1975486" y="2841955"/>
                    </a:lnTo>
                    <a:lnTo>
                      <a:pt x="1973581" y="2840690"/>
                    </a:lnTo>
                    <a:lnTo>
                      <a:pt x="1971993" y="2838793"/>
                    </a:lnTo>
                    <a:lnTo>
                      <a:pt x="1970406" y="2836896"/>
                    </a:lnTo>
                    <a:lnTo>
                      <a:pt x="1969453" y="2834683"/>
                    </a:lnTo>
                    <a:lnTo>
                      <a:pt x="1968501" y="2833102"/>
                    </a:lnTo>
                    <a:lnTo>
                      <a:pt x="1912938" y="2620962"/>
                    </a:lnTo>
                    <a:close/>
                    <a:moveTo>
                      <a:pt x="1156018" y="2488248"/>
                    </a:moveTo>
                    <a:lnTo>
                      <a:pt x="1156018" y="2633663"/>
                    </a:lnTo>
                    <a:lnTo>
                      <a:pt x="1552258" y="2633663"/>
                    </a:lnTo>
                    <a:lnTo>
                      <a:pt x="1552258" y="2488248"/>
                    </a:lnTo>
                    <a:lnTo>
                      <a:pt x="1156018" y="2488248"/>
                    </a:lnTo>
                    <a:close/>
                    <a:moveTo>
                      <a:pt x="154940" y="2488248"/>
                    </a:moveTo>
                    <a:lnTo>
                      <a:pt x="154940" y="2633663"/>
                    </a:lnTo>
                    <a:lnTo>
                      <a:pt x="550862" y="2633663"/>
                    </a:lnTo>
                    <a:lnTo>
                      <a:pt x="550862" y="2488248"/>
                    </a:lnTo>
                    <a:lnTo>
                      <a:pt x="154940" y="2488248"/>
                    </a:lnTo>
                    <a:close/>
                    <a:moveTo>
                      <a:pt x="1876425" y="1765300"/>
                    </a:moveTo>
                    <a:lnTo>
                      <a:pt x="2092325" y="1765300"/>
                    </a:lnTo>
                    <a:lnTo>
                      <a:pt x="2092325" y="2439353"/>
                    </a:lnTo>
                    <a:lnTo>
                      <a:pt x="2092325" y="2449831"/>
                    </a:lnTo>
                    <a:lnTo>
                      <a:pt x="2091693" y="2460308"/>
                    </a:lnTo>
                    <a:lnTo>
                      <a:pt x="2091061" y="2470151"/>
                    </a:lnTo>
                    <a:lnTo>
                      <a:pt x="2089796" y="2479993"/>
                    </a:lnTo>
                    <a:lnTo>
                      <a:pt x="2088848" y="2488883"/>
                    </a:lnTo>
                    <a:lnTo>
                      <a:pt x="2086951" y="2497773"/>
                    </a:lnTo>
                    <a:lnTo>
                      <a:pt x="2085055" y="2506346"/>
                    </a:lnTo>
                    <a:lnTo>
                      <a:pt x="2082842" y="2513966"/>
                    </a:lnTo>
                    <a:lnTo>
                      <a:pt x="2082526" y="2517458"/>
                    </a:lnTo>
                    <a:lnTo>
                      <a:pt x="2070198" y="2563813"/>
                    </a:lnTo>
                    <a:lnTo>
                      <a:pt x="1898553" y="2563813"/>
                    </a:lnTo>
                    <a:lnTo>
                      <a:pt x="1886541" y="2517458"/>
                    </a:lnTo>
                    <a:lnTo>
                      <a:pt x="1886225" y="2513966"/>
                    </a:lnTo>
                    <a:lnTo>
                      <a:pt x="1883696" y="2506346"/>
                    </a:lnTo>
                    <a:lnTo>
                      <a:pt x="1882115" y="2497773"/>
                    </a:lnTo>
                    <a:lnTo>
                      <a:pt x="1880219" y="2488883"/>
                    </a:lnTo>
                    <a:lnTo>
                      <a:pt x="1878954" y="2479993"/>
                    </a:lnTo>
                    <a:lnTo>
                      <a:pt x="1878006" y="2470151"/>
                    </a:lnTo>
                    <a:lnTo>
                      <a:pt x="1876741" y="2460308"/>
                    </a:lnTo>
                    <a:lnTo>
                      <a:pt x="1876425" y="2450148"/>
                    </a:lnTo>
                    <a:lnTo>
                      <a:pt x="1876425" y="2439353"/>
                    </a:lnTo>
                    <a:lnTo>
                      <a:pt x="1876425" y="1765300"/>
                    </a:lnTo>
                    <a:close/>
                    <a:moveTo>
                      <a:pt x="375975" y="1550987"/>
                    </a:moveTo>
                    <a:lnTo>
                      <a:pt x="586369" y="1550987"/>
                    </a:lnTo>
                    <a:lnTo>
                      <a:pt x="588597" y="1551305"/>
                    </a:lnTo>
                    <a:lnTo>
                      <a:pt x="590825" y="1551305"/>
                    </a:lnTo>
                    <a:lnTo>
                      <a:pt x="594963" y="1552894"/>
                    </a:lnTo>
                    <a:lnTo>
                      <a:pt x="598782" y="1554483"/>
                    </a:lnTo>
                    <a:lnTo>
                      <a:pt x="601647" y="1557343"/>
                    </a:lnTo>
                    <a:lnTo>
                      <a:pt x="604193" y="1560521"/>
                    </a:lnTo>
                    <a:lnTo>
                      <a:pt x="606740" y="1564334"/>
                    </a:lnTo>
                    <a:lnTo>
                      <a:pt x="607694" y="1568466"/>
                    </a:lnTo>
                    <a:lnTo>
                      <a:pt x="608013" y="1570690"/>
                    </a:lnTo>
                    <a:lnTo>
                      <a:pt x="608013" y="1572915"/>
                    </a:lnTo>
                    <a:lnTo>
                      <a:pt x="608013" y="1878628"/>
                    </a:lnTo>
                    <a:lnTo>
                      <a:pt x="608013" y="1880852"/>
                    </a:lnTo>
                    <a:lnTo>
                      <a:pt x="607694" y="1882759"/>
                    </a:lnTo>
                    <a:lnTo>
                      <a:pt x="606740" y="1886572"/>
                    </a:lnTo>
                    <a:lnTo>
                      <a:pt x="604193" y="1890386"/>
                    </a:lnTo>
                    <a:lnTo>
                      <a:pt x="601647" y="1893881"/>
                    </a:lnTo>
                    <a:lnTo>
                      <a:pt x="598782" y="1896424"/>
                    </a:lnTo>
                    <a:lnTo>
                      <a:pt x="594963" y="1898648"/>
                    </a:lnTo>
                    <a:lnTo>
                      <a:pt x="590825" y="1899602"/>
                    </a:lnTo>
                    <a:lnTo>
                      <a:pt x="588597" y="1900237"/>
                    </a:lnTo>
                    <a:lnTo>
                      <a:pt x="586369" y="1900237"/>
                    </a:lnTo>
                    <a:lnTo>
                      <a:pt x="375975" y="1900237"/>
                    </a:lnTo>
                    <a:lnTo>
                      <a:pt x="373747" y="1900237"/>
                    </a:lnTo>
                    <a:lnTo>
                      <a:pt x="371519" y="1899602"/>
                    </a:lnTo>
                    <a:lnTo>
                      <a:pt x="367381" y="1898648"/>
                    </a:lnTo>
                    <a:lnTo>
                      <a:pt x="363880" y="1896424"/>
                    </a:lnTo>
                    <a:lnTo>
                      <a:pt x="360379" y="1893881"/>
                    </a:lnTo>
                    <a:lnTo>
                      <a:pt x="357832" y="1890386"/>
                    </a:lnTo>
                    <a:lnTo>
                      <a:pt x="355604" y="1886572"/>
                    </a:lnTo>
                    <a:lnTo>
                      <a:pt x="354331" y="1882759"/>
                    </a:lnTo>
                    <a:lnTo>
                      <a:pt x="354013" y="1880852"/>
                    </a:lnTo>
                    <a:lnTo>
                      <a:pt x="354013" y="1878628"/>
                    </a:lnTo>
                    <a:lnTo>
                      <a:pt x="354013" y="1572915"/>
                    </a:lnTo>
                    <a:lnTo>
                      <a:pt x="354013" y="1570690"/>
                    </a:lnTo>
                    <a:lnTo>
                      <a:pt x="354331" y="1568466"/>
                    </a:lnTo>
                    <a:lnTo>
                      <a:pt x="355604" y="1564334"/>
                    </a:lnTo>
                    <a:lnTo>
                      <a:pt x="357832" y="1560521"/>
                    </a:lnTo>
                    <a:lnTo>
                      <a:pt x="360379" y="1557343"/>
                    </a:lnTo>
                    <a:lnTo>
                      <a:pt x="363880" y="1554483"/>
                    </a:lnTo>
                    <a:lnTo>
                      <a:pt x="367381" y="1552894"/>
                    </a:lnTo>
                    <a:lnTo>
                      <a:pt x="371519" y="1551305"/>
                    </a:lnTo>
                    <a:lnTo>
                      <a:pt x="373747" y="1551305"/>
                    </a:lnTo>
                    <a:lnTo>
                      <a:pt x="375975" y="1550987"/>
                    </a:lnTo>
                    <a:close/>
                    <a:moveTo>
                      <a:pt x="742022" y="1444625"/>
                    </a:moveTo>
                    <a:lnTo>
                      <a:pt x="744248" y="1444625"/>
                    </a:lnTo>
                    <a:lnTo>
                      <a:pt x="954696" y="1444625"/>
                    </a:lnTo>
                    <a:lnTo>
                      <a:pt x="956603" y="1444625"/>
                    </a:lnTo>
                    <a:lnTo>
                      <a:pt x="958828" y="1445262"/>
                    </a:lnTo>
                    <a:lnTo>
                      <a:pt x="962961" y="1446216"/>
                    </a:lnTo>
                    <a:lnTo>
                      <a:pt x="966776" y="1448443"/>
                    </a:lnTo>
                    <a:lnTo>
                      <a:pt x="969955" y="1450989"/>
                    </a:lnTo>
                    <a:lnTo>
                      <a:pt x="972498" y="1454170"/>
                    </a:lnTo>
                    <a:lnTo>
                      <a:pt x="974405" y="1457670"/>
                    </a:lnTo>
                    <a:lnTo>
                      <a:pt x="975995" y="1461806"/>
                    </a:lnTo>
                    <a:lnTo>
                      <a:pt x="976313" y="1464033"/>
                    </a:lnTo>
                    <a:lnTo>
                      <a:pt x="976313" y="1466261"/>
                    </a:lnTo>
                    <a:lnTo>
                      <a:pt x="976313" y="1878603"/>
                    </a:lnTo>
                    <a:lnTo>
                      <a:pt x="976313" y="1880830"/>
                    </a:lnTo>
                    <a:lnTo>
                      <a:pt x="975995" y="1882739"/>
                    </a:lnTo>
                    <a:lnTo>
                      <a:pt x="974405" y="1886557"/>
                    </a:lnTo>
                    <a:lnTo>
                      <a:pt x="972498" y="1890375"/>
                    </a:lnTo>
                    <a:lnTo>
                      <a:pt x="969955" y="1893875"/>
                    </a:lnTo>
                    <a:lnTo>
                      <a:pt x="966776" y="1896420"/>
                    </a:lnTo>
                    <a:lnTo>
                      <a:pt x="962961" y="1898647"/>
                    </a:lnTo>
                    <a:lnTo>
                      <a:pt x="958828" y="1899602"/>
                    </a:lnTo>
                    <a:lnTo>
                      <a:pt x="956603" y="1900238"/>
                    </a:lnTo>
                    <a:lnTo>
                      <a:pt x="954696" y="1900238"/>
                    </a:lnTo>
                    <a:lnTo>
                      <a:pt x="744248" y="1900238"/>
                    </a:lnTo>
                    <a:lnTo>
                      <a:pt x="742022" y="1900238"/>
                    </a:lnTo>
                    <a:lnTo>
                      <a:pt x="739797" y="1899602"/>
                    </a:lnTo>
                    <a:lnTo>
                      <a:pt x="735664" y="1898647"/>
                    </a:lnTo>
                    <a:lnTo>
                      <a:pt x="731850" y="1896420"/>
                    </a:lnTo>
                    <a:lnTo>
                      <a:pt x="728989" y="1893875"/>
                    </a:lnTo>
                    <a:lnTo>
                      <a:pt x="726445" y="1890375"/>
                    </a:lnTo>
                    <a:lnTo>
                      <a:pt x="724220" y="1886557"/>
                    </a:lnTo>
                    <a:lnTo>
                      <a:pt x="722949" y="1882739"/>
                    </a:lnTo>
                    <a:lnTo>
                      <a:pt x="722631" y="1880830"/>
                    </a:lnTo>
                    <a:lnTo>
                      <a:pt x="722313" y="1878603"/>
                    </a:lnTo>
                    <a:lnTo>
                      <a:pt x="722313" y="1466261"/>
                    </a:lnTo>
                    <a:lnTo>
                      <a:pt x="722631" y="1464033"/>
                    </a:lnTo>
                    <a:lnTo>
                      <a:pt x="722949" y="1461806"/>
                    </a:lnTo>
                    <a:lnTo>
                      <a:pt x="724220" y="1457670"/>
                    </a:lnTo>
                    <a:lnTo>
                      <a:pt x="726445" y="1454170"/>
                    </a:lnTo>
                    <a:lnTo>
                      <a:pt x="728989" y="1450989"/>
                    </a:lnTo>
                    <a:lnTo>
                      <a:pt x="731850" y="1448443"/>
                    </a:lnTo>
                    <a:lnTo>
                      <a:pt x="735664" y="1446216"/>
                    </a:lnTo>
                    <a:lnTo>
                      <a:pt x="739797" y="1445262"/>
                    </a:lnTo>
                    <a:lnTo>
                      <a:pt x="742022" y="1444625"/>
                    </a:lnTo>
                    <a:close/>
                    <a:moveTo>
                      <a:pt x="1111786" y="1225550"/>
                    </a:moveTo>
                    <a:lnTo>
                      <a:pt x="1113998" y="1225550"/>
                    </a:lnTo>
                    <a:lnTo>
                      <a:pt x="1322815" y="1225550"/>
                    </a:lnTo>
                    <a:lnTo>
                      <a:pt x="1325027" y="1225550"/>
                    </a:lnTo>
                    <a:lnTo>
                      <a:pt x="1327238" y="1225868"/>
                    </a:lnTo>
                    <a:lnTo>
                      <a:pt x="1331345" y="1227139"/>
                    </a:lnTo>
                    <a:lnTo>
                      <a:pt x="1335136" y="1229364"/>
                    </a:lnTo>
                    <a:lnTo>
                      <a:pt x="1337979" y="1231906"/>
                    </a:lnTo>
                    <a:lnTo>
                      <a:pt x="1340822" y="1235084"/>
                    </a:lnTo>
                    <a:lnTo>
                      <a:pt x="1342718" y="1238898"/>
                    </a:lnTo>
                    <a:lnTo>
                      <a:pt x="1343981" y="1243029"/>
                    </a:lnTo>
                    <a:lnTo>
                      <a:pt x="1344297" y="1245254"/>
                    </a:lnTo>
                    <a:lnTo>
                      <a:pt x="1344613" y="1247478"/>
                    </a:lnTo>
                    <a:lnTo>
                      <a:pt x="1344613" y="1878628"/>
                    </a:lnTo>
                    <a:lnTo>
                      <a:pt x="1344297" y="1880852"/>
                    </a:lnTo>
                    <a:lnTo>
                      <a:pt x="1343981" y="1882759"/>
                    </a:lnTo>
                    <a:lnTo>
                      <a:pt x="1342718" y="1886573"/>
                    </a:lnTo>
                    <a:lnTo>
                      <a:pt x="1340822" y="1890386"/>
                    </a:lnTo>
                    <a:lnTo>
                      <a:pt x="1337979" y="1893882"/>
                    </a:lnTo>
                    <a:lnTo>
                      <a:pt x="1335136" y="1896425"/>
                    </a:lnTo>
                    <a:lnTo>
                      <a:pt x="1331345" y="1898649"/>
                    </a:lnTo>
                    <a:lnTo>
                      <a:pt x="1327238" y="1899603"/>
                    </a:lnTo>
                    <a:lnTo>
                      <a:pt x="1325027" y="1900238"/>
                    </a:lnTo>
                    <a:lnTo>
                      <a:pt x="1322815" y="1900238"/>
                    </a:lnTo>
                    <a:lnTo>
                      <a:pt x="1113998" y="1900238"/>
                    </a:lnTo>
                    <a:lnTo>
                      <a:pt x="1111786" y="1900238"/>
                    </a:lnTo>
                    <a:lnTo>
                      <a:pt x="1109575" y="1899603"/>
                    </a:lnTo>
                    <a:lnTo>
                      <a:pt x="1105468" y="1898649"/>
                    </a:lnTo>
                    <a:lnTo>
                      <a:pt x="1101677" y="1896425"/>
                    </a:lnTo>
                    <a:lnTo>
                      <a:pt x="1098834" y="1893882"/>
                    </a:lnTo>
                    <a:lnTo>
                      <a:pt x="1095991" y="1890386"/>
                    </a:lnTo>
                    <a:lnTo>
                      <a:pt x="1094095" y="1886573"/>
                    </a:lnTo>
                    <a:lnTo>
                      <a:pt x="1092832" y="1882759"/>
                    </a:lnTo>
                    <a:lnTo>
                      <a:pt x="1092516" y="1880852"/>
                    </a:lnTo>
                    <a:lnTo>
                      <a:pt x="1092200" y="1878628"/>
                    </a:lnTo>
                    <a:lnTo>
                      <a:pt x="1092200" y="1247478"/>
                    </a:lnTo>
                    <a:lnTo>
                      <a:pt x="1092516" y="1245254"/>
                    </a:lnTo>
                    <a:lnTo>
                      <a:pt x="1092832" y="1243029"/>
                    </a:lnTo>
                    <a:lnTo>
                      <a:pt x="1094095" y="1238898"/>
                    </a:lnTo>
                    <a:lnTo>
                      <a:pt x="1095991" y="1235084"/>
                    </a:lnTo>
                    <a:lnTo>
                      <a:pt x="1098834" y="1231906"/>
                    </a:lnTo>
                    <a:lnTo>
                      <a:pt x="1101677" y="1229364"/>
                    </a:lnTo>
                    <a:lnTo>
                      <a:pt x="1105468" y="1227139"/>
                    </a:lnTo>
                    <a:lnTo>
                      <a:pt x="1109575" y="1225868"/>
                    </a:lnTo>
                    <a:lnTo>
                      <a:pt x="1111786" y="1225550"/>
                    </a:lnTo>
                    <a:close/>
                    <a:moveTo>
                      <a:pt x="1876425" y="912812"/>
                    </a:moveTo>
                    <a:lnTo>
                      <a:pt x="2092325" y="912812"/>
                    </a:lnTo>
                    <a:lnTo>
                      <a:pt x="2092325" y="1709737"/>
                    </a:lnTo>
                    <a:lnTo>
                      <a:pt x="1876425" y="1709737"/>
                    </a:lnTo>
                    <a:lnTo>
                      <a:pt x="1876425" y="912812"/>
                    </a:lnTo>
                    <a:close/>
                    <a:moveTo>
                      <a:pt x="1350011" y="644525"/>
                    </a:moveTo>
                    <a:lnTo>
                      <a:pt x="1362394" y="722630"/>
                    </a:lnTo>
                    <a:lnTo>
                      <a:pt x="1412876" y="1040448"/>
                    </a:lnTo>
                    <a:lnTo>
                      <a:pt x="1292861" y="1059498"/>
                    </a:lnTo>
                    <a:lnTo>
                      <a:pt x="1267779" y="902653"/>
                    </a:lnTo>
                    <a:lnTo>
                      <a:pt x="1258571" y="922020"/>
                    </a:lnTo>
                    <a:lnTo>
                      <a:pt x="1249363" y="941070"/>
                    </a:lnTo>
                    <a:lnTo>
                      <a:pt x="1239203" y="959485"/>
                    </a:lnTo>
                    <a:lnTo>
                      <a:pt x="1229361" y="977583"/>
                    </a:lnTo>
                    <a:lnTo>
                      <a:pt x="1219201" y="995045"/>
                    </a:lnTo>
                    <a:lnTo>
                      <a:pt x="1208723" y="1012190"/>
                    </a:lnTo>
                    <a:lnTo>
                      <a:pt x="1197928" y="1029018"/>
                    </a:lnTo>
                    <a:lnTo>
                      <a:pt x="1186816" y="1045210"/>
                    </a:lnTo>
                    <a:lnTo>
                      <a:pt x="1175703" y="1061403"/>
                    </a:lnTo>
                    <a:lnTo>
                      <a:pt x="1164273" y="1076961"/>
                    </a:lnTo>
                    <a:lnTo>
                      <a:pt x="1152843" y="1091883"/>
                    </a:lnTo>
                    <a:lnTo>
                      <a:pt x="1141096" y="1106806"/>
                    </a:lnTo>
                    <a:lnTo>
                      <a:pt x="1129031" y="1120776"/>
                    </a:lnTo>
                    <a:lnTo>
                      <a:pt x="1116966" y="1134428"/>
                    </a:lnTo>
                    <a:lnTo>
                      <a:pt x="1104901" y="1147763"/>
                    </a:lnTo>
                    <a:lnTo>
                      <a:pt x="1092201" y="1161416"/>
                    </a:lnTo>
                    <a:lnTo>
                      <a:pt x="1076961" y="1176656"/>
                    </a:lnTo>
                    <a:lnTo>
                      <a:pt x="1061721" y="1190943"/>
                    </a:lnTo>
                    <a:lnTo>
                      <a:pt x="1046163" y="1205231"/>
                    </a:lnTo>
                    <a:lnTo>
                      <a:pt x="1029971" y="1218883"/>
                    </a:lnTo>
                    <a:lnTo>
                      <a:pt x="1014096" y="1231901"/>
                    </a:lnTo>
                    <a:lnTo>
                      <a:pt x="998221" y="1244283"/>
                    </a:lnTo>
                    <a:lnTo>
                      <a:pt x="982346" y="1256348"/>
                    </a:lnTo>
                    <a:lnTo>
                      <a:pt x="965836" y="1267778"/>
                    </a:lnTo>
                    <a:lnTo>
                      <a:pt x="949643" y="1278573"/>
                    </a:lnTo>
                    <a:lnTo>
                      <a:pt x="933133" y="1289368"/>
                    </a:lnTo>
                    <a:lnTo>
                      <a:pt x="916306" y="1299528"/>
                    </a:lnTo>
                    <a:lnTo>
                      <a:pt x="900113" y="1309053"/>
                    </a:lnTo>
                    <a:lnTo>
                      <a:pt x="883603" y="1317943"/>
                    </a:lnTo>
                    <a:lnTo>
                      <a:pt x="867093" y="1326833"/>
                    </a:lnTo>
                    <a:lnTo>
                      <a:pt x="850583" y="1335088"/>
                    </a:lnTo>
                    <a:lnTo>
                      <a:pt x="834073" y="1343026"/>
                    </a:lnTo>
                    <a:lnTo>
                      <a:pt x="817563" y="1350328"/>
                    </a:lnTo>
                    <a:lnTo>
                      <a:pt x="801370" y="1357313"/>
                    </a:lnTo>
                    <a:lnTo>
                      <a:pt x="784860" y="1363981"/>
                    </a:lnTo>
                    <a:lnTo>
                      <a:pt x="768668" y="1370331"/>
                    </a:lnTo>
                    <a:lnTo>
                      <a:pt x="752475" y="1376363"/>
                    </a:lnTo>
                    <a:lnTo>
                      <a:pt x="736600" y="1382078"/>
                    </a:lnTo>
                    <a:lnTo>
                      <a:pt x="720725" y="1387158"/>
                    </a:lnTo>
                    <a:lnTo>
                      <a:pt x="704533" y="1391921"/>
                    </a:lnTo>
                    <a:lnTo>
                      <a:pt x="688975" y="1396366"/>
                    </a:lnTo>
                    <a:lnTo>
                      <a:pt x="673735" y="1400493"/>
                    </a:lnTo>
                    <a:lnTo>
                      <a:pt x="658178" y="1404621"/>
                    </a:lnTo>
                    <a:lnTo>
                      <a:pt x="643255" y="1408431"/>
                    </a:lnTo>
                    <a:lnTo>
                      <a:pt x="613728" y="1414781"/>
                    </a:lnTo>
                    <a:lnTo>
                      <a:pt x="585153" y="1420178"/>
                    </a:lnTo>
                    <a:lnTo>
                      <a:pt x="557530" y="1424623"/>
                    </a:lnTo>
                    <a:lnTo>
                      <a:pt x="530860" y="1428433"/>
                    </a:lnTo>
                    <a:lnTo>
                      <a:pt x="505460" y="1430973"/>
                    </a:lnTo>
                    <a:lnTo>
                      <a:pt x="481648" y="1433196"/>
                    </a:lnTo>
                    <a:lnTo>
                      <a:pt x="459423" y="1434783"/>
                    </a:lnTo>
                    <a:lnTo>
                      <a:pt x="438150" y="1435736"/>
                    </a:lnTo>
                    <a:lnTo>
                      <a:pt x="419100" y="1436371"/>
                    </a:lnTo>
                    <a:lnTo>
                      <a:pt x="401638" y="1436688"/>
                    </a:lnTo>
                    <a:lnTo>
                      <a:pt x="385445" y="1436371"/>
                    </a:lnTo>
                    <a:lnTo>
                      <a:pt x="371793" y="1435736"/>
                    </a:lnTo>
                    <a:lnTo>
                      <a:pt x="350838" y="1434783"/>
                    </a:lnTo>
                    <a:lnTo>
                      <a:pt x="350838" y="1313181"/>
                    </a:lnTo>
                    <a:lnTo>
                      <a:pt x="352425" y="1313181"/>
                    </a:lnTo>
                    <a:lnTo>
                      <a:pt x="362585" y="1314133"/>
                    </a:lnTo>
                    <a:lnTo>
                      <a:pt x="378778" y="1314768"/>
                    </a:lnTo>
                    <a:lnTo>
                      <a:pt x="401638" y="1315086"/>
                    </a:lnTo>
                    <a:lnTo>
                      <a:pt x="425133" y="1314768"/>
                    </a:lnTo>
                    <a:lnTo>
                      <a:pt x="452438" y="1313498"/>
                    </a:lnTo>
                    <a:lnTo>
                      <a:pt x="467360" y="1312546"/>
                    </a:lnTo>
                    <a:lnTo>
                      <a:pt x="482918" y="1311276"/>
                    </a:lnTo>
                    <a:lnTo>
                      <a:pt x="499110" y="1309371"/>
                    </a:lnTo>
                    <a:lnTo>
                      <a:pt x="515938" y="1307783"/>
                    </a:lnTo>
                    <a:lnTo>
                      <a:pt x="533718" y="1305561"/>
                    </a:lnTo>
                    <a:lnTo>
                      <a:pt x="551498" y="1302386"/>
                    </a:lnTo>
                    <a:lnTo>
                      <a:pt x="570548" y="1299528"/>
                    </a:lnTo>
                    <a:lnTo>
                      <a:pt x="589598" y="1295718"/>
                    </a:lnTo>
                    <a:lnTo>
                      <a:pt x="609283" y="1291591"/>
                    </a:lnTo>
                    <a:lnTo>
                      <a:pt x="628968" y="1286828"/>
                    </a:lnTo>
                    <a:lnTo>
                      <a:pt x="649288" y="1281431"/>
                    </a:lnTo>
                    <a:lnTo>
                      <a:pt x="670243" y="1275716"/>
                    </a:lnTo>
                    <a:lnTo>
                      <a:pt x="690880" y="1269048"/>
                    </a:lnTo>
                    <a:lnTo>
                      <a:pt x="711835" y="1262063"/>
                    </a:lnTo>
                    <a:lnTo>
                      <a:pt x="733425" y="1253808"/>
                    </a:lnTo>
                    <a:lnTo>
                      <a:pt x="754380" y="1245236"/>
                    </a:lnTo>
                    <a:lnTo>
                      <a:pt x="775970" y="1236028"/>
                    </a:lnTo>
                    <a:lnTo>
                      <a:pt x="797243" y="1225868"/>
                    </a:lnTo>
                    <a:lnTo>
                      <a:pt x="818833" y="1215073"/>
                    </a:lnTo>
                    <a:lnTo>
                      <a:pt x="840423" y="1203326"/>
                    </a:lnTo>
                    <a:lnTo>
                      <a:pt x="861378" y="1190943"/>
                    </a:lnTo>
                    <a:lnTo>
                      <a:pt x="882651" y="1177291"/>
                    </a:lnTo>
                    <a:lnTo>
                      <a:pt x="903923" y="1163003"/>
                    </a:lnTo>
                    <a:lnTo>
                      <a:pt x="914083" y="1155383"/>
                    </a:lnTo>
                    <a:lnTo>
                      <a:pt x="924561" y="1147446"/>
                    </a:lnTo>
                    <a:lnTo>
                      <a:pt x="935038" y="1139826"/>
                    </a:lnTo>
                    <a:lnTo>
                      <a:pt x="945516" y="1131571"/>
                    </a:lnTo>
                    <a:lnTo>
                      <a:pt x="955358" y="1122998"/>
                    </a:lnTo>
                    <a:lnTo>
                      <a:pt x="965518" y="1114108"/>
                    </a:lnTo>
                    <a:lnTo>
                      <a:pt x="975996" y="1105218"/>
                    </a:lnTo>
                    <a:lnTo>
                      <a:pt x="985521" y="1096011"/>
                    </a:lnTo>
                    <a:lnTo>
                      <a:pt x="995681" y="1086168"/>
                    </a:lnTo>
                    <a:lnTo>
                      <a:pt x="1005206" y="1076326"/>
                    </a:lnTo>
                    <a:lnTo>
                      <a:pt x="1016001" y="1065531"/>
                    </a:lnTo>
                    <a:lnTo>
                      <a:pt x="1026478" y="1053783"/>
                    </a:lnTo>
                    <a:lnTo>
                      <a:pt x="1036956" y="1042035"/>
                    </a:lnTo>
                    <a:lnTo>
                      <a:pt x="1046798" y="1029970"/>
                    </a:lnTo>
                    <a:lnTo>
                      <a:pt x="1056958" y="1017588"/>
                    </a:lnTo>
                    <a:lnTo>
                      <a:pt x="1066801" y="1004888"/>
                    </a:lnTo>
                    <a:lnTo>
                      <a:pt x="1076643" y="991553"/>
                    </a:lnTo>
                    <a:lnTo>
                      <a:pt x="1086168" y="977583"/>
                    </a:lnTo>
                    <a:lnTo>
                      <a:pt x="1095376" y="963930"/>
                    </a:lnTo>
                    <a:lnTo>
                      <a:pt x="1104901" y="949643"/>
                    </a:lnTo>
                    <a:lnTo>
                      <a:pt x="1113791" y="934720"/>
                    </a:lnTo>
                    <a:lnTo>
                      <a:pt x="1122681" y="919798"/>
                    </a:lnTo>
                    <a:lnTo>
                      <a:pt x="1131571" y="904240"/>
                    </a:lnTo>
                    <a:lnTo>
                      <a:pt x="1140143" y="888048"/>
                    </a:lnTo>
                    <a:lnTo>
                      <a:pt x="1148398" y="871855"/>
                    </a:lnTo>
                    <a:lnTo>
                      <a:pt x="1156336" y="854710"/>
                    </a:lnTo>
                    <a:lnTo>
                      <a:pt x="1120141" y="868363"/>
                    </a:lnTo>
                    <a:lnTo>
                      <a:pt x="1083946" y="882015"/>
                    </a:lnTo>
                    <a:lnTo>
                      <a:pt x="1048068" y="895985"/>
                    </a:lnTo>
                    <a:lnTo>
                      <a:pt x="1029653" y="903288"/>
                    </a:lnTo>
                    <a:lnTo>
                      <a:pt x="1011873" y="911225"/>
                    </a:lnTo>
                    <a:lnTo>
                      <a:pt x="963931" y="799465"/>
                    </a:lnTo>
                    <a:lnTo>
                      <a:pt x="984886" y="790892"/>
                    </a:lnTo>
                    <a:lnTo>
                      <a:pt x="1005206" y="782320"/>
                    </a:lnTo>
                    <a:lnTo>
                      <a:pt x="1046163" y="766762"/>
                    </a:lnTo>
                    <a:lnTo>
                      <a:pt x="1085851" y="751522"/>
                    </a:lnTo>
                    <a:lnTo>
                      <a:pt x="1124903" y="736917"/>
                    </a:lnTo>
                    <a:lnTo>
                      <a:pt x="1163956" y="722630"/>
                    </a:lnTo>
                    <a:lnTo>
                      <a:pt x="1202056" y="708025"/>
                    </a:lnTo>
                    <a:lnTo>
                      <a:pt x="1240156" y="692785"/>
                    </a:lnTo>
                    <a:lnTo>
                      <a:pt x="1258889" y="684530"/>
                    </a:lnTo>
                    <a:lnTo>
                      <a:pt x="1277939" y="676275"/>
                    </a:lnTo>
                    <a:lnTo>
                      <a:pt x="1350011" y="644525"/>
                    </a:lnTo>
                    <a:close/>
                    <a:moveTo>
                      <a:pt x="1975682" y="604837"/>
                    </a:moveTo>
                    <a:lnTo>
                      <a:pt x="1984533" y="604837"/>
                    </a:lnTo>
                    <a:lnTo>
                      <a:pt x="1993068" y="604837"/>
                    </a:lnTo>
                    <a:lnTo>
                      <a:pt x="2001603" y="605788"/>
                    </a:lnTo>
                    <a:lnTo>
                      <a:pt x="2009506" y="606739"/>
                    </a:lnTo>
                    <a:lnTo>
                      <a:pt x="2017408" y="608642"/>
                    </a:lnTo>
                    <a:lnTo>
                      <a:pt x="2024995" y="610862"/>
                    </a:lnTo>
                    <a:lnTo>
                      <a:pt x="2032581" y="614350"/>
                    </a:lnTo>
                    <a:lnTo>
                      <a:pt x="2036375" y="615935"/>
                    </a:lnTo>
                    <a:lnTo>
                      <a:pt x="2039536" y="618472"/>
                    </a:lnTo>
                    <a:lnTo>
                      <a:pt x="2043329" y="620692"/>
                    </a:lnTo>
                    <a:lnTo>
                      <a:pt x="2046490" y="623229"/>
                    </a:lnTo>
                    <a:lnTo>
                      <a:pt x="2049651" y="626083"/>
                    </a:lnTo>
                    <a:lnTo>
                      <a:pt x="2052812" y="629571"/>
                    </a:lnTo>
                    <a:lnTo>
                      <a:pt x="2055973" y="632742"/>
                    </a:lnTo>
                    <a:lnTo>
                      <a:pt x="2058818" y="636547"/>
                    </a:lnTo>
                    <a:lnTo>
                      <a:pt x="2061663" y="640669"/>
                    </a:lnTo>
                    <a:lnTo>
                      <a:pt x="2064508" y="645109"/>
                    </a:lnTo>
                    <a:lnTo>
                      <a:pt x="2067037" y="649865"/>
                    </a:lnTo>
                    <a:lnTo>
                      <a:pt x="2069566" y="654622"/>
                    </a:lnTo>
                    <a:lnTo>
                      <a:pt x="2072094" y="660330"/>
                    </a:lnTo>
                    <a:lnTo>
                      <a:pt x="2074307" y="665720"/>
                    </a:lnTo>
                    <a:lnTo>
                      <a:pt x="2076520" y="672062"/>
                    </a:lnTo>
                    <a:lnTo>
                      <a:pt x="2078417" y="678404"/>
                    </a:lnTo>
                    <a:lnTo>
                      <a:pt x="2080313" y="685381"/>
                    </a:lnTo>
                    <a:lnTo>
                      <a:pt x="2082210" y="692674"/>
                    </a:lnTo>
                    <a:lnTo>
                      <a:pt x="2085371" y="708529"/>
                    </a:lnTo>
                    <a:lnTo>
                      <a:pt x="2086951" y="714871"/>
                    </a:lnTo>
                    <a:lnTo>
                      <a:pt x="2088532" y="719628"/>
                    </a:lnTo>
                    <a:lnTo>
                      <a:pt x="2090745" y="727555"/>
                    </a:lnTo>
                    <a:lnTo>
                      <a:pt x="2091377" y="731360"/>
                    </a:lnTo>
                    <a:lnTo>
                      <a:pt x="2092009" y="736434"/>
                    </a:lnTo>
                    <a:lnTo>
                      <a:pt x="2092325" y="742776"/>
                    </a:lnTo>
                    <a:lnTo>
                      <a:pt x="2092325" y="750704"/>
                    </a:lnTo>
                    <a:lnTo>
                      <a:pt x="2092325" y="857250"/>
                    </a:lnTo>
                    <a:lnTo>
                      <a:pt x="1876425" y="857250"/>
                    </a:lnTo>
                    <a:lnTo>
                      <a:pt x="1876425" y="750704"/>
                    </a:lnTo>
                    <a:lnTo>
                      <a:pt x="1876425" y="742776"/>
                    </a:lnTo>
                    <a:lnTo>
                      <a:pt x="1876741" y="736434"/>
                    </a:lnTo>
                    <a:lnTo>
                      <a:pt x="1877690" y="731360"/>
                    </a:lnTo>
                    <a:lnTo>
                      <a:pt x="1878322" y="727555"/>
                    </a:lnTo>
                    <a:lnTo>
                      <a:pt x="1880535" y="719628"/>
                    </a:lnTo>
                    <a:lnTo>
                      <a:pt x="1882115" y="714871"/>
                    </a:lnTo>
                    <a:lnTo>
                      <a:pt x="1883380" y="708529"/>
                    </a:lnTo>
                    <a:lnTo>
                      <a:pt x="1886857" y="692674"/>
                    </a:lnTo>
                    <a:lnTo>
                      <a:pt x="1888753" y="685381"/>
                    </a:lnTo>
                    <a:lnTo>
                      <a:pt x="1890650" y="678404"/>
                    </a:lnTo>
                    <a:lnTo>
                      <a:pt x="1892231" y="672062"/>
                    </a:lnTo>
                    <a:lnTo>
                      <a:pt x="1894443" y="665720"/>
                    </a:lnTo>
                    <a:lnTo>
                      <a:pt x="1896656" y="660330"/>
                    </a:lnTo>
                    <a:lnTo>
                      <a:pt x="1899501" y="654622"/>
                    </a:lnTo>
                    <a:lnTo>
                      <a:pt x="1901714" y="649865"/>
                    </a:lnTo>
                    <a:lnTo>
                      <a:pt x="1904243" y="645109"/>
                    </a:lnTo>
                    <a:lnTo>
                      <a:pt x="1907087" y="640669"/>
                    </a:lnTo>
                    <a:lnTo>
                      <a:pt x="1910249" y="636547"/>
                    </a:lnTo>
                    <a:lnTo>
                      <a:pt x="1912777" y="632742"/>
                    </a:lnTo>
                    <a:lnTo>
                      <a:pt x="1915938" y="629571"/>
                    </a:lnTo>
                    <a:lnTo>
                      <a:pt x="1919099" y="626083"/>
                    </a:lnTo>
                    <a:lnTo>
                      <a:pt x="1922261" y="623229"/>
                    </a:lnTo>
                    <a:lnTo>
                      <a:pt x="1925738" y="620692"/>
                    </a:lnTo>
                    <a:lnTo>
                      <a:pt x="1928899" y="618472"/>
                    </a:lnTo>
                    <a:lnTo>
                      <a:pt x="1932692" y="615935"/>
                    </a:lnTo>
                    <a:lnTo>
                      <a:pt x="1935853" y="614350"/>
                    </a:lnTo>
                    <a:lnTo>
                      <a:pt x="1939646" y="612447"/>
                    </a:lnTo>
                    <a:lnTo>
                      <a:pt x="1943440" y="610862"/>
                    </a:lnTo>
                    <a:lnTo>
                      <a:pt x="1951026" y="608642"/>
                    </a:lnTo>
                    <a:lnTo>
                      <a:pt x="1959245" y="606739"/>
                    </a:lnTo>
                    <a:lnTo>
                      <a:pt x="1967464" y="605788"/>
                    </a:lnTo>
                    <a:lnTo>
                      <a:pt x="1975682" y="604837"/>
                    </a:lnTo>
                    <a:close/>
                    <a:moveTo>
                      <a:pt x="154940" y="259715"/>
                    </a:moveTo>
                    <a:lnTo>
                      <a:pt x="154940" y="2241868"/>
                    </a:lnTo>
                    <a:lnTo>
                      <a:pt x="1552258" y="2241868"/>
                    </a:lnTo>
                    <a:lnTo>
                      <a:pt x="1552258" y="259715"/>
                    </a:lnTo>
                    <a:lnTo>
                      <a:pt x="154940" y="259715"/>
                    </a:lnTo>
                    <a:close/>
                    <a:moveTo>
                      <a:pt x="201612" y="0"/>
                    </a:moveTo>
                    <a:lnTo>
                      <a:pt x="1504951" y="0"/>
                    </a:lnTo>
                    <a:lnTo>
                      <a:pt x="1515428" y="317"/>
                    </a:lnTo>
                    <a:lnTo>
                      <a:pt x="1525906" y="952"/>
                    </a:lnTo>
                    <a:lnTo>
                      <a:pt x="1535748" y="2222"/>
                    </a:lnTo>
                    <a:lnTo>
                      <a:pt x="1545591" y="3810"/>
                    </a:lnTo>
                    <a:lnTo>
                      <a:pt x="1555116" y="5715"/>
                    </a:lnTo>
                    <a:lnTo>
                      <a:pt x="1564958" y="8572"/>
                    </a:lnTo>
                    <a:lnTo>
                      <a:pt x="1574166" y="11430"/>
                    </a:lnTo>
                    <a:lnTo>
                      <a:pt x="1583373" y="15240"/>
                    </a:lnTo>
                    <a:lnTo>
                      <a:pt x="1592263" y="18732"/>
                    </a:lnTo>
                    <a:lnTo>
                      <a:pt x="1600836" y="22860"/>
                    </a:lnTo>
                    <a:lnTo>
                      <a:pt x="1609408" y="27305"/>
                    </a:lnTo>
                    <a:lnTo>
                      <a:pt x="1617663" y="32702"/>
                    </a:lnTo>
                    <a:lnTo>
                      <a:pt x="1625283" y="37782"/>
                    </a:lnTo>
                    <a:lnTo>
                      <a:pt x="1633221" y="43497"/>
                    </a:lnTo>
                    <a:lnTo>
                      <a:pt x="1640206" y="49212"/>
                    </a:lnTo>
                    <a:lnTo>
                      <a:pt x="1647191" y="55562"/>
                    </a:lnTo>
                    <a:lnTo>
                      <a:pt x="1653858" y="62230"/>
                    </a:lnTo>
                    <a:lnTo>
                      <a:pt x="1660208" y="69215"/>
                    </a:lnTo>
                    <a:lnTo>
                      <a:pt x="1666558" y="76517"/>
                    </a:lnTo>
                    <a:lnTo>
                      <a:pt x="1672273" y="83820"/>
                    </a:lnTo>
                    <a:lnTo>
                      <a:pt x="1677353" y="91757"/>
                    </a:lnTo>
                    <a:lnTo>
                      <a:pt x="1682116" y="99377"/>
                    </a:lnTo>
                    <a:lnTo>
                      <a:pt x="1686561" y="107632"/>
                    </a:lnTo>
                    <a:lnTo>
                      <a:pt x="1690688" y="116205"/>
                    </a:lnTo>
                    <a:lnTo>
                      <a:pt x="1694498" y="124777"/>
                    </a:lnTo>
                    <a:lnTo>
                      <a:pt x="1697356" y="133667"/>
                    </a:lnTo>
                    <a:lnTo>
                      <a:pt x="1700531" y="142557"/>
                    </a:lnTo>
                    <a:lnTo>
                      <a:pt x="1702753" y="151447"/>
                    </a:lnTo>
                    <a:lnTo>
                      <a:pt x="1704023" y="160972"/>
                    </a:lnTo>
                    <a:lnTo>
                      <a:pt x="1705611" y="170497"/>
                    </a:lnTo>
                    <a:lnTo>
                      <a:pt x="1706246" y="180022"/>
                    </a:lnTo>
                    <a:lnTo>
                      <a:pt x="1706563" y="189865"/>
                    </a:lnTo>
                    <a:lnTo>
                      <a:pt x="1706563" y="2654935"/>
                    </a:lnTo>
                    <a:lnTo>
                      <a:pt x="1706246" y="2664460"/>
                    </a:lnTo>
                    <a:lnTo>
                      <a:pt x="1705611" y="2674303"/>
                    </a:lnTo>
                    <a:lnTo>
                      <a:pt x="1704023" y="2683828"/>
                    </a:lnTo>
                    <a:lnTo>
                      <a:pt x="1702753" y="2693353"/>
                    </a:lnTo>
                    <a:lnTo>
                      <a:pt x="1700531" y="2702560"/>
                    </a:lnTo>
                    <a:lnTo>
                      <a:pt x="1697356" y="2711450"/>
                    </a:lnTo>
                    <a:lnTo>
                      <a:pt x="1694498" y="2720023"/>
                    </a:lnTo>
                    <a:lnTo>
                      <a:pt x="1690688" y="2728913"/>
                    </a:lnTo>
                    <a:lnTo>
                      <a:pt x="1686561" y="2737168"/>
                    </a:lnTo>
                    <a:lnTo>
                      <a:pt x="1682116" y="2745105"/>
                    </a:lnTo>
                    <a:lnTo>
                      <a:pt x="1677353" y="2753360"/>
                    </a:lnTo>
                    <a:lnTo>
                      <a:pt x="1672273" y="2760980"/>
                    </a:lnTo>
                    <a:lnTo>
                      <a:pt x="1666558" y="2768283"/>
                    </a:lnTo>
                    <a:lnTo>
                      <a:pt x="1660208" y="2775585"/>
                    </a:lnTo>
                    <a:lnTo>
                      <a:pt x="1653858" y="2782253"/>
                    </a:lnTo>
                    <a:lnTo>
                      <a:pt x="1647191" y="2788920"/>
                    </a:lnTo>
                    <a:lnTo>
                      <a:pt x="1640206" y="2795270"/>
                    </a:lnTo>
                    <a:lnTo>
                      <a:pt x="1633221" y="2801303"/>
                    </a:lnTo>
                    <a:lnTo>
                      <a:pt x="1625283" y="2807018"/>
                    </a:lnTo>
                    <a:lnTo>
                      <a:pt x="1617663" y="2812098"/>
                    </a:lnTo>
                    <a:lnTo>
                      <a:pt x="1609408" y="2817178"/>
                    </a:lnTo>
                    <a:lnTo>
                      <a:pt x="1600836" y="2821623"/>
                    </a:lnTo>
                    <a:lnTo>
                      <a:pt x="1592263" y="2825750"/>
                    </a:lnTo>
                    <a:lnTo>
                      <a:pt x="1583373" y="2829878"/>
                    </a:lnTo>
                    <a:lnTo>
                      <a:pt x="1574166" y="2833370"/>
                    </a:lnTo>
                    <a:lnTo>
                      <a:pt x="1564958" y="2836228"/>
                    </a:lnTo>
                    <a:lnTo>
                      <a:pt x="1555116" y="2838768"/>
                    </a:lnTo>
                    <a:lnTo>
                      <a:pt x="1545591" y="2840673"/>
                    </a:lnTo>
                    <a:lnTo>
                      <a:pt x="1535748" y="2842578"/>
                    </a:lnTo>
                    <a:lnTo>
                      <a:pt x="1525906" y="2843848"/>
                    </a:lnTo>
                    <a:lnTo>
                      <a:pt x="1515428" y="2844483"/>
                    </a:lnTo>
                    <a:lnTo>
                      <a:pt x="1504951" y="2844800"/>
                    </a:lnTo>
                    <a:lnTo>
                      <a:pt x="201612" y="2844800"/>
                    </a:lnTo>
                    <a:lnTo>
                      <a:pt x="191135" y="2844483"/>
                    </a:lnTo>
                    <a:lnTo>
                      <a:pt x="180975" y="2843848"/>
                    </a:lnTo>
                    <a:lnTo>
                      <a:pt x="170815" y="2842578"/>
                    </a:lnTo>
                    <a:lnTo>
                      <a:pt x="161290" y="2840673"/>
                    </a:lnTo>
                    <a:lnTo>
                      <a:pt x="151447" y="2838768"/>
                    </a:lnTo>
                    <a:lnTo>
                      <a:pt x="141922" y="2836228"/>
                    </a:lnTo>
                    <a:lnTo>
                      <a:pt x="132715" y="2833370"/>
                    </a:lnTo>
                    <a:lnTo>
                      <a:pt x="123190" y="2829878"/>
                    </a:lnTo>
                    <a:lnTo>
                      <a:pt x="114300" y="2825750"/>
                    </a:lnTo>
                    <a:lnTo>
                      <a:pt x="105727" y="2821623"/>
                    </a:lnTo>
                    <a:lnTo>
                      <a:pt x="97155" y="2817178"/>
                    </a:lnTo>
                    <a:lnTo>
                      <a:pt x="89217" y="2812098"/>
                    </a:lnTo>
                    <a:lnTo>
                      <a:pt x="81280" y="2807018"/>
                    </a:lnTo>
                    <a:lnTo>
                      <a:pt x="73660" y="2801303"/>
                    </a:lnTo>
                    <a:lnTo>
                      <a:pt x="66357" y="2795270"/>
                    </a:lnTo>
                    <a:lnTo>
                      <a:pt x="59372" y="2788920"/>
                    </a:lnTo>
                    <a:lnTo>
                      <a:pt x="52705" y="2782253"/>
                    </a:lnTo>
                    <a:lnTo>
                      <a:pt x="46355" y="2775585"/>
                    </a:lnTo>
                    <a:lnTo>
                      <a:pt x="40322" y="2768283"/>
                    </a:lnTo>
                    <a:lnTo>
                      <a:pt x="34607" y="2760980"/>
                    </a:lnTo>
                    <a:lnTo>
                      <a:pt x="29210" y="2753360"/>
                    </a:lnTo>
                    <a:lnTo>
                      <a:pt x="24447" y="2745105"/>
                    </a:lnTo>
                    <a:lnTo>
                      <a:pt x="20002" y="2737168"/>
                    </a:lnTo>
                    <a:lnTo>
                      <a:pt x="15875" y="2728913"/>
                    </a:lnTo>
                    <a:lnTo>
                      <a:pt x="12065" y="2720023"/>
                    </a:lnTo>
                    <a:lnTo>
                      <a:pt x="9207" y="2711450"/>
                    </a:lnTo>
                    <a:lnTo>
                      <a:pt x="6667" y="2702560"/>
                    </a:lnTo>
                    <a:lnTo>
                      <a:pt x="4127" y="2693353"/>
                    </a:lnTo>
                    <a:lnTo>
                      <a:pt x="2540" y="2683828"/>
                    </a:lnTo>
                    <a:lnTo>
                      <a:pt x="952" y="2674303"/>
                    </a:lnTo>
                    <a:lnTo>
                      <a:pt x="317" y="2664460"/>
                    </a:lnTo>
                    <a:lnTo>
                      <a:pt x="0" y="2654935"/>
                    </a:lnTo>
                    <a:lnTo>
                      <a:pt x="0" y="189865"/>
                    </a:lnTo>
                    <a:lnTo>
                      <a:pt x="317" y="180022"/>
                    </a:lnTo>
                    <a:lnTo>
                      <a:pt x="952" y="170497"/>
                    </a:lnTo>
                    <a:lnTo>
                      <a:pt x="2540" y="160972"/>
                    </a:lnTo>
                    <a:lnTo>
                      <a:pt x="4127" y="151447"/>
                    </a:lnTo>
                    <a:lnTo>
                      <a:pt x="6667" y="142557"/>
                    </a:lnTo>
                    <a:lnTo>
                      <a:pt x="9207" y="133667"/>
                    </a:lnTo>
                    <a:lnTo>
                      <a:pt x="12065" y="124777"/>
                    </a:lnTo>
                    <a:lnTo>
                      <a:pt x="15875" y="116205"/>
                    </a:lnTo>
                    <a:lnTo>
                      <a:pt x="20002" y="107632"/>
                    </a:lnTo>
                    <a:lnTo>
                      <a:pt x="24447" y="99377"/>
                    </a:lnTo>
                    <a:lnTo>
                      <a:pt x="29210" y="91757"/>
                    </a:lnTo>
                    <a:lnTo>
                      <a:pt x="34607" y="83820"/>
                    </a:lnTo>
                    <a:lnTo>
                      <a:pt x="40322" y="76517"/>
                    </a:lnTo>
                    <a:lnTo>
                      <a:pt x="46355" y="69215"/>
                    </a:lnTo>
                    <a:lnTo>
                      <a:pt x="52705" y="62230"/>
                    </a:lnTo>
                    <a:lnTo>
                      <a:pt x="59372" y="55562"/>
                    </a:lnTo>
                    <a:lnTo>
                      <a:pt x="66357" y="49212"/>
                    </a:lnTo>
                    <a:lnTo>
                      <a:pt x="73660" y="43497"/>
                    </a:lnTo>
                    <a:lnTo>
                      <a:pt x="81280" y="37782"/>
                    </a:lnTo>
                    <a:lnTo>
                      <a:pt x="89217" y="32702"/>
                    </a:lnTo>
                    <a:lnTo>
                      <a:pt x="97155" y="27305"/>
                    </a:lnTo>
                    <a:lnTo>
                      <a:pt x="105727" y="22860"/>
                    </a:lnTo>
                    <a:lnTo>
                      <a:pt x="114300" y="18732"/>
                    </a:lnTo>
                    <a:lnTo>
                      <a:pt x="123190" y="15240"/>
                    </a:lnTo>
                    <a:lnTo>
                      <a:pt x="132715" y="11430"/>
                    </a:lnTo>
                    <a:lnTo>
                      <a:pt x="141922" y="8572"/>
                    </a:lnTo>
                    <a:lnTo>
                      <a:pt x="151447" y="5715"/>
                    </a:lnTo>
                    <a:lnTo>
                      <a:pt x="161290" y="3810"/>
                    </a:lnTo>
                    <a:lnTo>
                      <a:pt x="170815" y="2222"/>
                    </a:lnTo>
                    <a:lnTo>
                      <a:pt x="180975" y="952"/>
                    </a:lnTo>
                    <a:lnTo>
                      <a:pt x="191135" y="317"/>
                    </a:lnTo>
                    <a:lnTo>
                      <a:pt x="20161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2400" kern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5137671" y="2025588"/>
              <a:ext cx="624000" cy="6240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1587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67903" rIns="0" bIns="6790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rgbClr val="538C2E"/>
                  </a:solidFill>
                  <a:latin typeface="Impact" panose="020B0806030902050204" pitchFamily="34" charset="0"/>
                  <a:ea typeface="微软雅黑"/>
                </a:rPr>
                <a:t>02</a:t>
              </a:r>
              <a:endParaRPr lang="zh-CN" altLang="en-US" sz="2400" kern="0" dirty="0">
                <a:solidFill>
                  <a:srgbClr val="538C2E"/>
                </a:solidFill>
                <a:latin typeface="Impact" panose="020B0806030902050204" pitchFamily="34" charset="0"/>
                <a:ea typeface="微软雅黑"/>
              </a:endParaRPr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>
              <a:off x="7501593" y="2025588"/>
              <a:ext cx="624000" cy="6240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1587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67903" rIns="0" bIns="6790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rgbClr val="6D9E38"/>
                  </a:solidFill>
                  <a:latin typeface="Impact" panose="020B0806030902050204" pitchFamily="34" charset="0"/>
                  <a:ea typeface="微软雅黑"/>
                </a:rPr>
                <a:t>03</a:t>
              </a:r>
              <a:endParaRPr lang="zh-CN" altLang="en-US" sz="2400" kern="0" dirty="0">
                <a:solidFill>
                  <a:srgbClr val="6D9E38"/>
                </a:solidFill>
                <a:latin typeface="Impact" panose="020B0806030902050204" pitchFamily="34" charset="0"/>
                <a:ea typeface="微软雅黑"/>
              </a:endParaRPr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9865516" y="2025588"/>
              <a:ext cx="624000" cy="6240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1587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67903" rIns="0" bIns="6790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rgbClr val="538C2E"/>
                  </a:solidFill>
                  <a:latin typeface="Impact" panose="020B0806030902050204" pitchFamily="34" charset="0"/>
                  <a:ea typeface="微软雅黑"/>
                </a:rPr>
                <a:t>04</a:t>
              </a:r>
              <a:endParaRPr lang="zh-CN" altLang="en-US" sz="2400" kern="0" dirty="0">
                <a:solidFill>
                  <a:srgbClr val="538C2E"/>
                </a:solidFill>
                <a:latin typeface="Impact" panose="020B0806030902050204" pitchFamily="34" charset="0"/>
                <a:ea typeface="微软雅黑"/>
              </a:endParaRPr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>
              <a:off x="2773751" y="2025588"/>
              <a:ext cx="624000" cy="6240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1587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67903" rIns="0" bIns="6790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kern="0" dirty="0">
                  <a:solidFill>
                    <a:srgbClr val="6D9E38"/>
                  </a:solidFill>
                  <a:latin typeface="Impact" panose="020B0806030902050204" pitchFamily="34" charset="0"/>
                  <a:ea typeface="微软雅黑"/>
                </a:rPr>
                <a:t>01</a:t>
              </a:r>
              <a:endParaRPr lang="zh-CN" altLang="en-US" sz="2400" kern="0" dirty="0">
                <a:solidFill>
                  <a:srgbClr val="6D9E38"/>
                </a:solidFill>
                <a:latin typeface="Impact" panose="020B0806030902050204" pitchFamily="34" charset="0"/>
                <a:ea typeface="微软雅黑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74"/>
          <p:cNvGrpSpPr>
            <a:grpSpLocks/>
          </p:cNvGrpSpPr>
          <p:nvPr/>
        </p:nvGrpSpPr>
        <p:grpSpPr bwMode="auto">
          <a:xfrm>
            <a:off x="611188" y="1962150"/>
            <a:ext cx="8013700" cy="3195638"/>
            <a:chOff x="709879" y="1659531"/>
            <a:chExt cx="10858729" cy="4330372"/>
          </a:xfrm>
        </p:grpSpPr>
        <p:sp>
          <p:nvSpPr>
            <p:cNvPr id="43" name="Rectangle 10"/>
            <p:cNvSpPr/>
            <p:nvPr/>
          </p:nvSpPr>
          <p:spPr bwMode="auto">
            <a:xfrm>
              <a:off x="709879" y="1670288"/>
              <a:ext cx="2495271" cy="4319615"/>
            </a:xfrm>
            <a:prstGeom prst="round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935" tIns="67965" rIns="135935" bIns="6796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44" name="同侧圆角矩形 43"/>
            <p:cNvSpPr/>
            <p:nvPr/>
          </p:nvSpPr>
          <p:spPr bwMode="auto">
            <a:xfrm>
              <a:off x="781272" y="3302166"/>
              <a:ext cx="2352000" cy="525199"/>
            </a:xfrm>
            <a:prstGeom prst="round2SameRect">
              <a:avLst/>
            </a:prstGeom>
            <a:solidFill>
              <a:srgbClr val="538C2E"/>
            </a:solidFill>
            <a:ln w="28575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lIns="135935" tIns="67965" rIns="135935" bIns="6796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135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45" name="Rectangle 16"/>
            <p:cNvSpPr/>
            <p:nvPr/>
          </p:nvSpPr>
          <p:spPr bwMode="auto">
            <a:xfrm>
              <a:off x="957254" y="3343924"/>
              <a:ext cx="1871453" cy="430241"/>
            </a:xfrm>
            <a:prstGeom prst="rect">
              <a:avLst/>
            </a:prstGeom>
          </p:spPr>
          <p:txBody>
            <a:bodyPr lIns="101932" tIns="50968" rIns="101932" bIns="50968" anchor="b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66445">
                <a:defRPr/>
              </a:pPr>
              <a:r>
                <a:rPr lang="zh-CN" altLang="en-US" sz="2135" b="1" kern="0" spc="-60" dirty="0">
                  <a:solidFill>
                    <a:prstClr val="white">
                      <a:alpha val="99000"/>
                    </a:prstClr>
                  </a:solidFill>
                  <a:latin typeface="+mn-ea"/>
                  <a:cs typeface="Segoe UI" panose="020B0502040204020203" pitchFamily="34" charset="0"/>
                </a:rPr>
                <a:t>第一季度</a:t>
              </a:r>
              <a:endParaRPr lang="en-US" sz="2135" b="1" kern="0" spc="-60" dirty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7" name="Rectangle 10"/>
            <p:cNvSpPr/>
            <p:nvPr/>
          </p:nvSpPr>
          <p:spPr bwMode="auto">
            <a:xfrm>
              <a:off x="3504151" y="1661683"/>
              <a:ext cx="2495271" cy="4319615"/>
            </a:xfrm>
            <a:prstGeom prst="round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935" tIns="67965" rIns="135935" bIns="6796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48" name="同侧圆角矩形 47"/>
            <p:cNvSpPr/>
            <p:nvPr/>
          </p:nvSpPr>
          <p:spPr bwMode="auto">
            <a:xfrm>
              <a:off x="3575383" y="3294357"/>
              <a:ext cx="2352000" cy="525199"/>
            </a:xfrm>
            <a:prstGeom prst="round2SameRect">
              <a:avLst/>
            </a:prstGeom>
            <a:solidFill>
              <a:srgbClr val="6D9E38"/>
            </a:solidFill>
            <a:ln w="28575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lIns="135935" tIns="67965" rIns="135935" bIns="6796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135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49" name="Rectangle 16"/>
            <p:cNvSpPr/>
            <p:nvPr/>
          </p:nvSpPr>
          <p:spPr bwMode="auto">
            <a:xfrm>
              <a:off x="3751528" y="3335319"/>
              <a:ext cx="1871453" cy="432391"/>
            </a:xfrm>
            <a:prstGeom prst="rect">
              <a:avLst/>
            </a:prstGeom>
          </p:spPr>
          <p:txBody>
            <a:bodyPr lIns="101932" tIns="50968" rIns="101932" bIns="50968" anchor="b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66445">
                <a:defRPr/>
              </a:pPr>
              <a:r>
                <a:rPr lang="zh-CN" altLang="en-US" sz="2135" b="1" kern="0" spc="-60" dirty="0">
                  <a:solidFill>
                    <a:prstClr val="white">
                      <a:alpha val="99000"/>
                    </a:prstClr>
                  </a:solidFill>
                  <a:latin typeface="+mn-ea"/>
                  <a:cs typeface="Segoe UI" panose="020B0502040204020203" pitchFamily="34" charset="0"/>
                </a:rPr>
                <a:t>第二季度</a:t>
              </a:r>
              <a:endParaRPr lang="en-US" sz="2135" b="1" kern="0" spc="-60" dirty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Rectangle 10"/>
            <p:cNvSpPr/>
            <p:nvPr/>
          </p:nvSpPr>
          <p:spPr bwMode="auto">
            <a:xfrm>
              <a:off x="6287668" y="1661683"/>
              <a:ext cx="2497422" cy="4319615"/>
            </a:xfrm>
            <a:prstGeom prst="round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935" tIns="67965" rIns="135935" bIns="6796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2" name="同侧圆角矩形 51"/>
            <p:cNvSpPr/>
            <p:nvPr/>
          </p:nvSpPr>
          <p:spPr bwMode="auto">
            <a:xfrm>
              <a:off x="6359692" y="3294357"/>
              <a:ext cx="2352000" cy="525199"/>
            </a:xfrm>
            <a:prstGeom prst="round2SameRect">
              <a:avLst/>
            </a:prstGeom>
            <a:solidFill>
              <a:srgbClr val="538C2E"/>
            </a:solidFill>
            <a:ln w="28575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lIns="135935" tIns="67965" rIns="135935" bIns="6796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135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3" name="Rectangle 16"/>
            <p:cNvSpPr/>
            <p:nvPr/>
          </p:nvSpPr>
          <p:spPr bwMode="auto">
            <a:xfrm>
              <a:off x="6535045" y="3335319"/>
              <a:ext cx="1873603" cy="432391"/>
            </a:xfrm>
            <a:prstGeom prst="rect">
              <a:avLst/>
            </a:prstGeom>
          </p:spPr>
          <p:txBody>
            <a:bodyPr lIns="101932" tIns="50968" rIns="101932" bIns="50968" anchor="b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66445">
                <a:defRPr/>
              </a:pPr>
              <a:r>
                <a:rPr lang="zh-CN" altLang="en-US" sz="2135" b="1" kern="0" spc="-60" dirty="0">
                  <a:solidFill>
                    <a:prstClr val="white">
                      <a:alpha val="99000"/>
                    </a:prstClr>
                  </a:solidFill>
                  <a:latin typeface="+mn-ea"/>
                  <a:cs typeface="Segoe UI" panose="020B0502040204020203" pitchFamily="34" charset="0"/>
                </a:rPr>
                <a:t>第三季度</a:t>
              </a:r>
              <a:endParaRPr lang="en-US" sz="2135" b="1" kern="0" spc="-60" dirty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5" name="Rectangle 10"/>
            <p:cNvSpPr/>
            <p:nvPr/>
          </p:nvSpPr>
          <p:spPr bwMode="auto">
            <a:xfrm>
              <a:off x="9073337" y="1659531"/>
              <a:ext cx="2495271" cy="4319615"/>
            </a:xfrm>
            <a:prstGeom prst="roundRect">
              <a:avLst/>
            </a:prstGeom>
            <a:gradFill flip="none" rotWithShape="1">
              <a:gsLst>
                <a:gs pos="0">
                  <a:srgbClr val="FFFFFF"/>
                </a:gs>
                <a:gs pos="100000">
                  <a:srgbClr val="E0E0E0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279400" dist="2540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935" tIns="67965" rIns="135935" bIns="6796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6" name="同侧圆角矩形 55"/>
            <p:cNvSpPr/>
            <p:nvPr/>
          </p:nvSpPr>
          <p:spPr bwMode="auto">
            <a:xfrm>
              <a:off x="9144001" y="3291789"/>
              <a:ext cx="2352000" cy="525199"/>
            </a:xfrm>
            <a:prstGeom prst="round2SameRect">
              <a:avLst/>
            </a:prstGeom>
            <a:solidFill>
              <a:srgbClr val="6D9E38"/>
            </a:solidFill>
            <a:ln w="28575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txBody>
            <a:bodyPr lIns="135935" tIns="67965" rIns="135935" bIns="6796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135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7" name="Rectangle 16"/>
            <p:cNvSpPr/>
            <p:nvPr/>
          </p:nvSpPr>
          <p:spPr bwMode="auto">
            <a:xfrm>
              <a:off x="9320713" y="3333167"/>
              <a:ext cx="1871453" cy="432392"/>
            </a:xfrm>
            <a:prstGeom prst="rect">
              <a:avLst/>
            </a:prstGeom>
          </p:spPr>
          <p:txBody>
            <a:bodyPr lIns="101932" tIns="50968" rIns="101932" bIns="50968" anchor="b">
              <a:spAutoFit/>
            </a:bodyPr>
            <a:lstStyle>
              <a:defPPr>
                <a:defRPr lang="en-US"/>
              </a:defPPr>
              <a:lvl1pPr marL="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0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09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38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6765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3990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1930" algn="l" defTabSz="685165" rtl="0" eaLnBrk="1" latinLnBrk="0" hangingPunct="1"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766445">
                <a:defRPr/>
              </a:pPr>
              <a:r>
                <a:rPr lang="zh-CN" altLang="en-US" sz="2135" b="1" kern="0" spc="-60" dirty="0">
                  <a:solidFill>
                    <a:prstClr val="white">
                      <a:alpha val="99000"/>
                    </a:prstClr>
                  </a:solidFill>
                  <a:latin typeface="+mn-ea"/>
                  <a:cs typeface="Segoe UI" panose="020B0502040204020203" pitchFamily="34" charset="0"/>
                </a:rPr>
                <a:t>第四季度</a:t>
              </a:r>
              <a:endParaRPr lang="en-US" sz="2135" b="1" kern="0" spc="-60" dirty="0">
                <a:solidFill>
                  <a:prstClr val="white">
                    <a:alpha val="99000"/>
                  </a:prst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9" name="MH_Other_10"/>
            <p:cNvSpPr/>
            <p:nvPr>
              <p:custDataLst>
                <p:tags r:id="rId1"/>
              </p:custDataLst>
            </p:nvPr>
          </p:nvSpPr>
          <p:spPr>
            <a:xfrm>
              <a:off x="1345579" y="1793333"/>
              <a:ext cx="1248000" cy="1248000"/>
            </a:xfrm>
            <a:prstGeom prst="donut">
              <a:avLst>
                <a:gd name="adj" fmla="val 9894"/>
              </a:avLst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152400" dist="1270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935" tIns="67965" rIns="135935" bIns="6796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60" name="MH_Other_10"/>
            <p:cNvSpPr/>
            <p:nvPr>
              <p:custDataLst>
                <p:tags r:id="rId2"/>
              </p:custDataLst>
            </p:nvPr>
          </p:nvSpPr>
          <p:spPr>
            <a:xfrm>
              <a:off x="4202376" y="1793333"/>
              <a:ext cx="1248000" cy="1248000"/>
            </a:xfrm>
            <a:prstGeom prst="donut">
              <a:avLst>
                <a:gd name="adj" fmla="val 9894"/>
              </a:avLst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152400" dist="1270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935" tIns="67965" rIns="135935" bIns="6796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61" name="MH_Other_10"/>
            <p:cNvSpPr/>
            <p:nvPr>
              <p:custDataLst>
                <p:tags r:id="rId3"/>
              </p:custDataLst>
            </p:nvPr>
          </p:nvSpPr>
          <p:spPr>
            <a:xfrm>
              <a:off x="6986685" y="1793673"/>
              <a:ext cx="1248000" cy="1248000"/>
            </a:xfrm>
            <a:prstGeom prst="donut">
              <a:avLst>
                <a:gd name="adj" fmla="val 9894"/>
              </a:avLst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152400" dist="1270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935" tIns="67965" rIns="135935" bIns="6796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62" name="MH_Other_10"/>
            <p:cNvSpPr/>
            <p:nvPr>
              <p:custDataLst>
                <p:tags r:id="rId4"/>
              </p:custDataLst>
            </p:nvPr>
          </p:nvSpPr>
          <p:spPr>
            <a:xfrm>
              <a:off x="9770995" y="1793673"/>
              <a:ext cx="1248000" cy="1248000"/>
            </a:xfrm>
            <a:prstGeom prst="donut">
              <a:avLst>
                <a:gd name="adj" fmla="val 9894"/>
              </a:avLst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152400" dist="1270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135935" tIns="67965" rIns="135935" bIns="67965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 dirty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grpSp>
          <p:nvGrpSpPr>
            <p:cNvPr id="8236" name="组合 62"/>
            <p:cNvGrpSpPr>
              <a:grpSpLocks/>
            </p:cNvGrpSpPr>
            <p:nvPr/>
          </p:nvGrpSpPr>
          <p:grpSpPr bwMode="auto">
            <a:xfrm>
              <a:off x="1489580" y="1973724"/>
              <a:ext cx="960000" cy="960000"/>
              <a:chOff x="1117184" y="1316540"/>
              <a:chExt cx="720000" cy="720000"/>
            </a:xfrm>
          </p:grpSpPr>
          <p:sp>
            <p:nvSpPr>
              <p:cNvPr id="64" name="MH_Title_1"/>
              <p:cNvSpPr/>
              <p:nvPr>
                <p:custDataLst>
                  <p:tags r:id="rId8"/>
                </p:custDataLst>
              </p:nvPr>
            </p:nvSpPr>
            <p:spPr>
              <a:xfrm>
                <a:off x="1117184" y="1316540"/>
                <a:ext cx="720000" cy="720000"/>
              </a:xfrm>
              <a:prstGeom prst="ellipse">
                <a:avLst/>
              </a:prstGeom>
              <a:solidFill>
                <a:srgbClr val="538C2E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4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36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endParaRPr>
              </a:p>
            </p:txBody>
          </p:sp>
          <p:sp>
            <p:nvSpPr>
              <p:cNvPr id="65" name="KSO_Shape"/>
              <p:cNvSpPr/>
              <p:nvPr/>
            </p:nvSpPr>
            <p:spPr bwMode="auto">
              <a:xfrm>
                <a:off x="1245497" y="1484245"/>
                <a:ext cx="463023" cy="385604"/>
              </a:xfrm>
              <a:custGeom>
                <a:avLst/>
                <a:gdLst>
                  <a:gd name="T0" fmla="*/ 259606 w 2301875"/>
                  <a:gd name="T1" fmla="*/ 991831 h 1924050"/>
                  <a:gd name="T2" fmla="*/ 363395 w 2301875"/>
                  <a:gd name="T3" fmla="*/ 1088396 h 1924050"/>
                  <a:gd name="T4" fmla="*/ 373906 w 2301875"/>
                  <a:gd name="T5" fmla="*/ 1217851 h 1924050"/>
                  <a:gd name="T6" fmla="*/ 363658 w 2301875"/>
                  <a:gd name="T7" fmla="*/ 1442819 h 1924050"/>
                  <a:gd name="T8" fmla="*/ 588842 w 2301875"/>
                  <a:gd name="T9" fmla="*/ 1484918 h 1924050"/>
                  <a:gd name="T10" fmla="*/ 0 w 2301875"/>
                  <a:gd name="T11" fmla="*/ 1127338 h 1924050"/>
                  <a:gd name="T12" fmla="*/ 34684 w 2301875"/>
                  <a:gd name="T13" fmla="*/ 1006829 h 1924050"/>
                  <a:gd name="T14" fmla="*/ 1779087 w 2301875"/>
                  <a:gd name="T15" fmla="*/ 956047 h 1924050"/>
                  <a:gd name="T16" fmla="*/ 1870302 w 2301875"/>
                  <a:gd name="T17" fmla="*/ 1005757 h 1924050"/>
                  <a:gd name="T18" fmla="*/ 1905000 w 2301875"/>
                  <a:gd name="T19" fmla="*/ 1126216 h 1924050"/>
                  <a:gd name="T20" fmla="*/ 1316177 w 2301875"/>
                  <a:gd name="T21" fmla="*/ 1483912 h 1924050"/>
                  <a:gd name="T22" fmla="*/ 1541455 w 2301875"/>
                  <a:gd name="T23" fmla="*/ 1441567 h 1924050"/>
                  <a:gd name="T24" fmla="*/ 1531202 w 2301875"/>
                  <a:gd name="T25" fmla="*/ 1216429 h 1924050"/>
                  <a:gd name="T26" fmla="*/ 1541455 w 2301875"/>
                  <a:gd name="T27" fmla="*/ 1087027 h 1924050"/>
                  <a:gd name="T28" fmla="*/ 1645025 w 2301875"/>
                  <a:gd name="T29" fmla="*/ 990765 h 1924050"/>
                  <a:gd name="T30" fmla="*/ 952237 w 2301875"/>
                  <a:gd name="T31" fmla="*/ 799555 h 1924050"/>
                  <a:gd name="T32" fmla="*/ 1296630 w 2301875"/>
                  <a:gd name="T33" fmla="*/ 1376794 h 1924050"/>
                  <a:gd name="T34" fmla="*/ 1192524 w 2301875"/>
                  <a:gd name="T35" fmla="*/ 1453355 h 1924050"/>
                  <a:gd name="T36" fmla="*/ 952237 w 2301875"/>
                  <a:gd name="T37" fmla="*/ 1593850 h 1924050"/>
                  <a:gd name="T38" fmla="*/ 712476 w 2301875"/>
                  <a:gd name="T39" fmla="*/ 1453355 h 1924050"/>
                  <a:gd name="T40" fmla="*/ 608370 w 2301875"/>
                  <a:gd name="T41" fmla="*/ 1376794 h 1924050"/>
                  <a:gd name="T42" fmla="*/ 166316 w 2301875"/>
                  <a:gd name="T43" fmla="*/ 478681 h 1924050"/>
                  <a:gd name="T44" fmla="*/ 263684 w 2301875"/>
                  <a:gd name="T45" fmla="*/ 507331 h 1924050"/>
                  <a:gd name="T46" fmla="*/ 328157 w 2301875"/>
                  <a:gd name="T47" fmla="*/ 612732 h 1924050"/>
                  <a:gd name="T48" fmla="*/ 345262 w 2301875"/>
                  <a:gd name="T49" fmla="*/ 794094 h 1924050"/>
                  <a:gd name="T50" fmla="*/ 277368 w 2301875"/>
                  <a:gd name="T51" fmla="*/ 873209 h 1924050"/>
                  <a:gd name="T52" fmla="*/ 151316 w 2301875"/>
                  <a:gd name="T53" fmla="*/ 883986 h 1924050"/>
                  <a:gd name="T54" fmla="*/ 54473 w 2301875"/>
                  <a:gd name="T55" fmla="*/ 812493 h 1924050"/>
                  <a:gd name="T56" fmla="*/ 263 w 2301875"/>
                  <a:gd name="T57" fmla="*/ 680019 h 1924050"/>
                  <a:gd name="T58" fmla="*/ 36316 w 2301875"/>
                  <a:gd name="T59" fmla="*/ 545180 h 1924050"/>
                  <a:gd name="T60" fmla="*/ 119737 w 2301875"/>
                  <a:gd name="T61" fmla="*/ 485514 h 1924050"/>
                  <a:gd name="T62" fmla="*/ 1779115 w 2301875"/>
                  <a:gd name="T63" fmla="*/ 482627 h 1924050"/>
                  <a:gd name="T64" fmla="*/ 1863390 w 2301875"/>
                  <a:gd name="T65" fmla="*/ 536018 h 1924050"/>
                  <a:gd name="T66" fmla="*/ 1905000 w 2301875"/>
                  <a:gd name="T67" fmla="*/ 668575 h 1924050"/>
                  <a:gd name="T68" fmla="*/ 1856016 w 2301875"/>
                  <a:gd name="T69" fmla="*/ 804553 h 1924050"/>
                  <a:gd name="T70" fmla="*/ 1759890 w 2301875"/>
                  <a:gd name="T71" fmla="*/ 880564 h 1924050"/>
                  <a:gd name="T72" fmla="*/ 1635059 w 2301875"/>
                  <a:gd name="T73" fmla="*/ 875303 h 1924050"/>
                  <a:gd name="T74" fmla="*/ 1560529 w 2301875"/>
                  <a:gd name="T75" fmla="*/ 797188 h 1924050"/>
                  <a:gd name="T76" fmla="*/ 1573433 w 2301875"/>
                  <a:gd name="T77" fmla="*/ 623337 h 1924050"/>
                  <a:gd name="T78" fmla="*/ 1636375 w 2301875"/>
                  <a:gd name="T79" fmla="*/ 509454 h 1924050"/>
                  <a:gd name="T80" fmla="*/ 830317 w 2301875"/>
                  <a:gd name="T81" fmla="*/ 406353 h 1924050"/>
                  <a:gd name="T82" fmla="*/ 922020 w 2301875"/>
                  <a:gd name="T83" fmla="*/ 522867 h 1924050"/>
                  <a:gd name="T84" fmla="*/ 921232 w 2301875"/>
                  <a:gd name="T85" fmla="*/ 461848 h 1924050"/>
                  <a:gd name="T86" fmla="*/ 944091 w 2301875"/>
                  <a:gd name="T87" fmla="*/ 436599 h 1924050"/>
                  <a:gd name="T88" fmla="*/ 997694 w 2301875"/>
                  <a:gd name="T89" fmla="*/ 454747 h 1924050"/>
                  <a:gd name="T90" fmla="*/ 986658 w 2301875"/>
                  <a:gd name="T91" fmla="*/ 501037 h 1924050"/>
                  <a:gd name="T92" fmla="*/ 1055239 w 2301875"/>
                  <a:gd name="T93" fmla="*/ 469476 h 1924050"/>
                  <a:gd name="T94" fmla="*/ 1194763 w 2301875"/>
                  <a:gd name="T95" fmla="*/ 458430 h 1924050"/>
                  <a:gd name="T96" fmla="*/ 669247 w 2301875"/>
                  <a:gd name="T97" fmla="*/ 500774 h 1924050"/>
                  <a:gd name="T98" fmla="*/ 776189 w 2301875"/>
                  <a:gd name="T99" fmla="*/ 423712 h 1924050"/>
                  <a:gd name="T100" fmla="*/ 1013359 w 2301875"/>
                  <a:gd name="T101" fmla="*/ 13659 h 1924050"/>
                  <a:gd name="T102" fmla="*/ 1091793 w 2301875"/>
                  <a:gd name="T103" fmla="*/ 105070 h 1924050"/>
                  <a:gd name="T104" fmla="*/ 1109106 w 2301875"/>
                  <a:gd name="T105" fmla="*/ 189913 h 1924050"/>
                  <a:gd name="T106" fmla="*/ 1087072 w 2301875"/>
                  <a:gd name="T107" fmla="*/ 268453 h 1924050"/>
                  <a:gd name="T108" fmla="*/ 1014671 w 2301875"/>
                  <a:gd name="T109" fmla="*/ 381929 h 1924050"/>
                  <a:gd name="T110" fmla="*/ 937812 w 2301875"/>
                  <a:gd name="T111" fmla="*/ 408459 h 1924050"/>
                  <a:gd name="T112" fmla="*/ 863575 w 2301875"/>
                  <a:gd name="T113" fmla="*/ 352772 h 1924050"/>
                  <a:gd name="T114" fmla="*/ 804290 w 2301875"/>
                  <a:gd name="T115" fmla="*/ 246914 h 1924050"/>
                  <a:gd name="T116" fmla="*/ 802979 w 2301875"/>
                  <a:gd name="T117" fmla="*/ 161282 h 1924050"/>
                  <a:gd name="T118" fmla="*/ 855443 w 2301875"/>
                  <a:gd name="T119" fmla="*/ 38087 h 1924050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301875" h="1924050">
                    <a:moveTo>
                      <a:pt x="143828" y="1155700"/>
                    </a:moveTo>
                    <a:lnTo>
                      <a:pt x="152400" y="1155700"/>
                    </a:lnTo>
                    <a:lnTo>
                      <a:pt x="160973" y="1155700"/>
                    </a:lnTo>
                    <a:lnTo>
                      <a:pt x="170815" y="1156336"/>
                    </a:lnTo>
                    <a:lnTo>
                      <a:pt x="180658" y="1157288"/>
                    </a:lnTo>
                    <a:lnTo>
                      <a:pt x="191453" y="1158877"/>
                    </a:lnTo>
                    <a:lnTo>
                      <a:pt x="202883" y="1160782"/>
                    </a:lnTo>
                    <a:lnTo>
                      <a:pt x="214313" y="1163006"/>
                    </a:lnTo>
                    <a:lnTo>
                      <a:pt x="226060" y="1165547"/>
                    </a:lnTo>
                    <a:lnTo>
                      <a:pt x="238125" y="1168723"/>
                    </a:lnTo>
                    <a:lnTo>
                      <a:pt x="250825" y="1172535"/>
                    </a:lnTo>
                    <a:lnTo>
                      <a:pt x="263208" y="1176664"/>
                    </a:lnTo>
                    <a:lnTo>
                      <a:pt x="275908" y="1181111"/>
                    </a:lnTo>
                    <a:lnTo>
                      <a:pt x="288608" y="1185875"/>
                    </a:lnTo>
                    <a:lnTo>
                      <a:pt x="301308" y="1191275"/>
                    </a:lnTo>
                    <a:lnTo>
                      <a:pt x="313690" y="1197310"/>
                    </a:lnTo>
                    <a:lnTo>
                      <a:pt x="326390" y="1203980"/>
                    </a:lnTo>
                    <a:lnTo>
                      <a:pt x="338455" y="1210650"/>
                    </a:lnTo>
                    <a:lnTo>
                      <a:pt x="350520" y="1217956"/>
                    </a:lnTo>
                    <a:lnTo>
                      <a:pt x="361950" y="1225897"/>
                    </a:lnTo>
                    <a:lnTo>
                      <a:pt x="373380" y="1234155"/>
                    </a:lnTo>
                    <a:lnTo>
                      <a:pt x="384175" y="1243049"/>
                    </a:lnTo>
                    <a:lnTo>
                      <a:pt x="394653" y="1252578"/>
                    </a:lnTo>
                    <a:lnTo>
                      <a:pt x="404495" y="1262424"/>
                    </a:lnTo>
                    <a:lnTo>
                      <a:pt x="413385" y="1272906"/>
                    </a:lnTo>
                    <a:lnTo>
                      <a:pt x="417830" y="1278306"/>
                    </a:lnTo>
                    <a:lnTo>
                      <a:pt x="421958" y="1284023"/>
                    </a:lnTo>
                    <a:lnTo>
                      <a:pt x="425768" y="1289423"/>
                    </a:lnTo>
                    <a:lnTo>
                      <a:pt x="429578" y="1295458"/>
                    </a:lnTo>
                    <a:lnTo>
                      <a:pt x="432753" y="1301175"/>
                    </a:lnTo>
                    <a:lnTo>
                      <a:pt x="436245" y="1307528"/>
                    </a:lnTo>
                    <a:lnTo>
                      <a:pt x="439102" y="1313881"/>
                    </a:lnTo>
                    <a:lnTo>
                      <a:pt x="441960" y="1320233"/>
                    </a:lnTo>
                    <a:lnTo>
                      <a:pt x="444818" y="1326268"/>
                    </a:lnTo>
                    <a:lnTo>
                      <a:pt x="447358" y="1332938"/>
                    </a:lnTo>
                    <a:lnTo>
                      <a:pt x="448945" y="1339926"/>
                    </a:lnTo>
                    <a:lnTo>
                      <a:pt x="451167" y="1346914"/>
                    </a:lnTo>
                    <a:lnTo>
                      <a:pt x="452755" y="1353902"/>
                    </a:lnTo>
                    <a:lnTo>
                      <a:pt x="454025" y="1360890"/>
                    </a:lnTo>
                    <a:lnTo>
                      <a:pt x="454978" y="1368513"/>
                    </a:lnTo>
                    <a:lnTo>
                      <a:pt x="455613" y="1375819"/>
                    </a:lnTo>
                    <a:lnTo>
                      <a:pt x="456565" y="1383442"/>
                    </a:lnTo>
                    <a:lnTo>
                      <a:pt x="456565" y="1391383"/>
                    </a:lnTo>
                    <a:lnTo>
                      <a:pt x="456248" y="1407264"/>
                    </a:lnTo>
                    <a:lnTo>
                      <a:pt x="455613" y="1423146"/>
                    </a:lnTo>
                    <a:lnTo>
                      <a:pt x="454660" y="1438392"/>
                    </a:lnTo>
                    <a:lnTo>
                      <a:pt x="453390" y="1454274"/>
                    </a:lnTo>
                    <a:lnTo>
                      <a:pt x="451803" y="1470155"/>
                    </a:lnTo>
                    <a:lnTo>
                      <a:pt x="449898" y="1485719"/>
                    </a:lnTo>
                    <a:lnTo>
                      <a:pt x="447675" y="1501283"/>
                    </a:lnTo>
                    <a:lnTo>
                      <a:pt x="445135" y="1516847"/>
                    </a:lnTo>
                    <a:lnTo>
                      <a:pt x="442595" y="1531776"/>
                    </a:lnTo>
                    <a:lnTo>
                      <a:pt x="439738" y="1546704"/>
                    </a:lnTo>
                    <a:lnTo>
                      <a:pt x="433705" y="1575609"/>
                    </a:lnTo>
                    <a:lnTo>
                      <a:pt x="427037" y="1603560"/>
                    </a:lnTo>
                    <a:lnTo>
                      <a:pt x="420370" y="1629288"/>
                    </a:lnTo>
                    <a:lnTo>
                      <a:pt x="413703" y="1653111"/>
                    </a:lnTo>
                    <a:lnTo>
                      <a:pt x="407035" y="1674710"/>
                    </a:lnTo>
                    <a:lnTo>
                      <a:pt x="401003" y="1693768"/>
                    </a:lnTo>
                    <a:lnTo>
                      <a:pt x="395605" y="1710284"/>
                    </a:lnTo>
                    <a:lnTo>
                      <a:pt x="387667" y="1733154"/>
                    </a:lnTo>
                    <a:lnTo>
                      <a:pt x="384175" y="1741412"/>
                    </a:lnTo>
                    <a:lnTo>
                      <a:pt x="412433" y="1741412"/>
                    </a:lnTo>
                    <a:lnTo>
                      <a:pt x="439420" y="1741730"/>
                    </a:lnTo>
                    <a:lnTo>
                      <a:pt x="464820" y="1742365"/>
                    </a:lnTo>
                    <a:lnTo>
                      <a:pt x="489268" y="1743636"/>
                    </a:lnTo>
                    <a:lnTo>
                      <a:pt x="512128" y="1745224"/>
                    </a:lnTo>
                    <a:lnTo>
                      <a:pt x="534353" y="1746494"/>
                    </a:lnTo>
                    <a:lnTo>
                      <a:pt x="554990" y="1748400"/>
                    </a:lnTo>
                    <a:lnTo>
                      <a:pt x="574040" y="1750624"/>
                    </a:lnTo>
                    <a:lnTo>
                      <a:pt x="592455" y="1753165"/>
                    </a:lnTo>
                    <a:lnTo>
                      <a:pt x="609918" y="1756023"/>
                    </a:lnTo>
                    <a:lnTo>
                      <a:pt x="626110" y="1759517"/>
                    </a:lnTo>
                    <a:lnTo>
                      <a:pt x="641033" y="1763011"/>
                    </a:lnTo>
                    <a:lnTo>
                      <a:pt x="655320" y="1767140"/>
                    </a:lnTo>
                    <a:lnTo>
                      <a:pt x="668338" y="1771270"/>
                    </a:lnTo>
                    <a:lnTo>
                      <a:pt x="680720" y="1776034"/>
                    </a:lnTo>
                    <a:lnTo>
                      <a:pt x="691833" y="1781116"/>
                    </a:lnTo>
                    <a:lnTo>
                      <a:pt x="701993" y="1786834"/>
                    </a:lnTo>
                    <a:lnTo>
                      <a:pt x="711518" y="1792551"/>
                    </a:lnTo>
                    <a:lnTo>
                      <a:pt x="720090" y="1799221"/>
                    </a:lnTo>
                    <a:lnTo>
                      <a:pt x="727710" y="1805891"/>
                    </a:lnTo>
                    <a:lnTo>
                      <a:pt x="734695" y="1813197"/>
                    </a:lnTo>
                    <a:lnTo>
                      <a:pt x="741045" y="1821138"/>
                    </a:lnTo>
                    <a:lnTo>
                      <a:pt x="746760" y="1829078"/>
                    </a:lnTo>
                    <a:lnTo>
                      <a:pt x="751523" y="1837655"/>
                    </a:lnTo>
                    <a:lnTo>
                      <a:pt x="755968" y="1846866"/>
                    </a:lnTo>
                    <a:lnTo>
                      <a:pt x="759143" y="1856077"/>
                    </a:lnTo>
                    <a:lnTo>
                      <a:pt x="762000" y="1866559"/>
                    </a:lnTo>
                    <a:lnTo>
                      <a:pt x="764223" y="1876723"/>
                    </a:lnTo>
                    <a:lnTo>
                      <a:pt x="766128" y="1887840"/>
                    </a:lnTo>
                    <a:lnTo>
                      <a:pt x="767398" y="1899275"/>
                    </a:lnTo>
                    <a:lnTo>
                      <a:pt x="768033" y="1911345"/>
                    </a:lnTo>
                    <a:lnTo>
                      <a:pt x="768350" y="1924050"/>
                    </a:lnTo>
                    <a:lnTo>
                      <a:pt x="0" y="1924050"/>
                    </a:lnTo>
                    <a:lnTo>
                      <a:pt x="0" y="1360890"/>
                    </a:lnTo>
                    <a:lnTo>
                      <a:pt x="318" y="1350408"/>
                    </a:lnTo>
                    <a:lnTo>
                      <a:pt x="635" y="1339609"/>
                    </a:lnTo>
                    <a:lnTo>
                      <a:pt x="1905" y="1329445"/>
                    </a:lnTo>
                    <a:lnTo>
                      <a:pt x="2858" y="1319280"/>
                    </a:lnTo>
                    <a:lnTo>
                      <a:pt x="4445" y="1309434"/>
                    </a:lnTo>
                    <a:lnTo>
                      <a:pt x="6350" y="1299587"/>
                    </a:lnTo>
                    <a:lnTo>
                      <a:pt x="8573" y="1289741"/>
                    </a:lnTo>
                    <a:lnTo>
                      <a:pt x="11113" y="1280529"/>
                    </a:lnTo>
                    <a:lnTo>
                      <a:pt x="13970" y="1271318"/>
                    </a:lnTo>
                    <a:lnTo>
                      <a:pt x="16828" y="1262424"/>
                    </a:lnTo>
                    <a:lnTo>
                      <a:pt x="20638" y="1254166"/>
                    </a:lnTo>
                    <a:lnTo>
                      <a:pt x="24448" y="1245590"/>
                    </a:lnTo>
                    <a:lnTo>
                      <a:pt x="28258" y="1237967"/>
                    </a:lnTo>
                    <a:lnTo>
                      <a:pt x="32385" y="1230026"/>
                    </a:lnTo>
                    <a:lnTo>
                      <a:pt x="37148" y="1222403"/>
                    </a:lnTo>
                    <a:lnTo>
                      <a:pt x="41910" y="1215415"/>
                    </a:lnTo>
                    <a:lnTo>
                      <a:pt x="47308" y="1208745"/>
                    </a:lnTo>
                    <a:lnTo>
                      <a:pt x="52388" y="1202074"/>
                    </a:lnTo>
                    <a:lnTo>
                      <a:pt x="58103" y="1196039"/>
                    </a:lnTo>
                    <a:lnTo>
                      <a:pt x="64135" y="1190322"/>
                    </a:lnTo>
                    <a:lnTo>
                      <a:pt x="70168" y="1185240"/>
                    </a:lnTo>
                    <a:lnTo>
                      <a:pt x="76835" y="1180158"/>
                    </a:lnTo>
                    <a:lnTo>
                      <a:pt x="83185" y="1175393"/>
                    </a:lnTo>
                    <a:lnTo>
                      <a:pt x="89853" y="1171582"/>
                    </a:lnTo>
                    <a:lnTo>
                      <a:pt x="96838" y="1167770"/>
                    </a:lnTo>
                    <a:lnTo>
                      <a:pt x="104458" y="1164912"/>
                    </a:lnTo>
                    <a:lnTo>
                      <a:pt x="111760" y="1161735"/>
                    </a:lnTo>
                    <a:lnTo>
                      <a:pt x="119380" y="1159512"/>
                    </a:lnTo>
                    <a:lnTo>
                      <a:pt x="127635" y="1157924"/>
                    </a:lnTo>
                    <a:lnTo>
                      <a:pt x="135255" y="1156653"/>
                    </a:lnTo>
                    <a:lnTo>
                      <a:pt x="143828" y="1155700"/>
                    </a:lnTo>
                    <a:close/>
                    <a:moveTo>
                      <a:pt x="2149730" y="1154113"/>
                    </a:moveTo>
                    <a:lnTo>
                      <a:pt x="2158306" y="1154431"/>
                    </a:lnTo>
                    <a:lnTo>
                      <a:pt x="2166564" y="1155066"/>
                    </a:lnTo>
                    <a:lnTo>
                      <a:pt x="2174505" y="1156653"/>
                    </a:lnTo>
                    <a:lnTo>
                      <a:pt x="2182763" y="1158558"/>
                    </a:lnTo>
                    <a:lnTo>
                      <a:pt x="2190069" y="1160781"/>
                    </a:lnTo>
                    <a:lnTo>
                      <a:pt x="2197692" y="1163321"/>
                    </a:lnTo>
                    <a:lnTo>
                      <a:pt x="2204680" y="1166496"/>
                    </a:lnTo>
                    <a:lnTo>
                      <a:pt x="2212303" y="1170306"/>
                    </a:lnTo>
                    <a:lnTo>
                      <a:pt x="2218656" y="1174433"/>
                    </a:lnTo>
                    <a:lnTo>
                      <a:pt x="2225326" y="1178878"/>
                    </a:lnTo>
                    <a:lnTo>
                      <a:pt x="2231679" y="1183958"/>
                    </a:lnTo>
                    <a:lnTo>
                      <a:pt x="2238031" y="1189038"/>
                    </a:lnTo>
                    <a:lnTo>
                      <a:pt x="2243749" y="1195071"/>
                    </a:lnTo>
                    <a:lnTo>
                      <a:pt x="2249466" y="1200786"/>
                    </a:lnTo>
                    <a:lnTo>
                      <a:pt x="2254866" y="1207136"/>
                    </a:lnTo>
                    <a:lnTo>
                      <a:pt x="2259948" y="1214121"/>
                    </a:lnTo>
                    <a:lnTo>
                      <a:pt x="2265030" y="1221106"/>
                    </a:lnTo>
                    <a:lnTo>
                      <a:pt x="2269477" y="1228408"/>
                    </a:lnTo>
                    <a:lnTo>
                      <a:pt x="2273606" y="1236346"/>
                    </a:lnTo>
                    <a:lnTo>
                      <a:pt x="2277735" y="1244283"/>
                    </a:lnTo>
                    <a:lnTo>
                      <a:pt x="2281547" y="1252856"/>
                    </a:lnTo>
                    <a:lnTo>
                      <a:pt x="2284723" y="1261428"/>
                    </a:lnTo>
                    <a:lnTo>
                      <a:pt x="2288217" y="1270318"/>
                    </a:lnTo>
                    <a:lnTo>
                      <a:pt x="2291076" y="1279526"/>
                    </a:lnTo>
                    <a:lnTo>
                      <a:pt x="2293299" y="1288733"/>
                    </a:lnTo>
                    <a:lnTo>
                      <a:pt x="2295523" y="1298258"/>
                    </a:lnTo>
                    <a:lnTo>
                      <a:pt x="2297428" y="1307783"/>
                    </a:lnTo>
                    <a:lnTo>
                      <a:pt x="2299334" y="1317626"/>
                    </a:lnTo>
                    <a:lnTo>
                      <a:pt x="2300287" y="1328103"/>
                    </a:lnTo>
                    <a:lnTo>
                      <a:pt x="2300922" y="1338263"/>
                    </a:lnTo>
                    <a:lnTo>
                      <a:pt x="2301875" y="1348741"/>
                    </a:lnTo>
                    <a:lnTo>
                      <a:pt x="2301875" y="1359536"/>
                    </a:lnTo>
                    <a:lnTo>
                      <a:pt x="2301875" y="1922463"/>
                    </a:lnTo>
                    <a:lnTo>
                      <a:pt x="1533525" y="1922463"/>
                    </a:lnTo>
                    <a:lnTo>
                      <a:pt x="1533843" y="1910081"/>
                    </a:lnTo>
                    <a:lnTo>
                      <a:pt x="1534160" y="1897698"/>
                    </a:lnTo>
                    <a:lnTo>
                      <a:pt x="1535748" y="1886268"/>
                    </a:lnTo>
                    <a:lnTo>
                      <a:pt x="1537019" y="1875473"/>
                    </a:lnTo>
                    <a:lnTo>
                      <a:pt x="1539560" y="1864678"/>
                    </a:lnTo>
                    <a:lnTo>
                      <a:pt x="1542736" y="1854518"/>
                    </a:lnTo>
                    <a:lnTo>
                      <a:pt x="1545913" y="1844993"/>
                    </a:lnTo>
                    <a:lnTo>
                      <a:pt x="1550042" y="1836103"/>
                    </a:lnTo>
                    <a:lnTo>
                      <a:pt x="1554806" y="1827531"/>
                    </a:lnTo>
                    <a:lnTo>
                      <a:pt x="1560524" y="1819276"/>
                    </a:lnTo>
                    <a:lnTo>
                      <a:pt x="1566559" y="1811973"/>
                    </a:lnTo>
                    <a:lnTo>
                      <a:pt x="1573547" y="1804671"/>
                    </a:lnTo>
                    <a:lnTo>
                      <a:pt x="1581487" y="1798003"/>
                    </a:lnTo>
                    <a:lnTo>
                      <a:pt x="1590381" y="1791336"/>
                    </a:lnTo>
                    <a:lnTo>
                      <a:pt x="1599592" y="1785303"/>
                    </a:lnTo>
                    <a:lnTo>
                      <a:pt x="1610074" y="1779906"/>
                    </a:lnTo>
                    <a:lnTo>
                      <a:pt x="1621191" y="1774508"/>
                    </a:lnTo>
                    <a:lnTo>
                      <a:pt x="1633261" y="1769746"/>
                    </a:lnTo>
                    <a:lnTo>
                      <a:pt x="1646602" y="1765301"/>
                    </a:lnTo>
                    <a:lnTo>
                      <a:pt x="1660578" y="1761491"/>
                    </a:lnTo>
                    <a:lnTo>
                      <a:pt x="1675824" y="1757998"/>
                    </a:lnTo>
                    <a:lnTo>
                      <a:pt x="1692023" y="1754823"/>
                    </a:lnTo>
                    <a:lnTo>
                      <a:pt x="1709493" y="1751648"/>
                    </a:lnTo>
                    <a:lnTo>
                      <a:pt x="1727598" y="1749108"/>
                    </a:lnTo>
                    <a:lnTo>
                      <a:pt x="1746973" y="1746886"/>
                    </a:lnTo>
                    <a:lnTo>
                      <a:pt x="1767619" y="1745298"/>
                    </a:lnTo>
                    <a:lnTo>
                      <a:pt x="1789853" y="1743393"/>
                    </a:lnTo>
                    <a:lnTo>
                      <a:pt x="1812723" y="1742123"/>
                    </a:lnTo>
                    <a:lnTo>
                      <a:pt x="1836863" y="1741171"/>
                    </a:lnTo>
                    <a:lnTo>
                      <a:pt x="1862591" y="1740218"/>
                    </a:lnTo>
                    <a:lnTo>
                      <a:pt x="1889272" y="1739901"/>
                    </a:lnTo>
                    <a:lnTo>
                      <a:pt x="1917859" y="1739901"/>
                    </a:lnTo>
                    <a:lnTo>
                      <a:pt x="1914365" y="1731963"/>
                    </a:lnTo>
                    <a:lnTo>
                      <a:pt x="1906424" y="1708786"/>
                    </a:lnTo>
                    <a:lnTo>
                      <a:pt x="1900707" y="1692276"/>
                    </a:lnTo>
                    <a:lnTo>
                      <a:pt x="1894989" y="1673226"/>
                    </a:lnTo>
                    <a:lnTo>
                      <a:pt x="1888319" y="1651636"/>
                    </a:lnTo>
                    <a:lnTo>
                      <a:pt x="1881649" y="1627506"/>
                    </a:lnTo>
                    <a:lnTo>
                      <a:pt x="1874661" y="1601788"/>
                    </a:lnTo>
                    <a:lnTo>
                      <a:pt x="1868308" y="1574166"/>
                    </a:lnTo>
                    <a:lnTo>
                      <a:pt x="1861956" y="1545273"/>
                    </a:lnTo>
                    <a:lnTo>
                      <a:pt x="1859097" y="1530033"/>
                    </a:lnTo>
                    <a:lnTo>
                      <a:pt x="1856556" y="1515111"/>
                    </a:lnTo>
                    <a:lnTo>
                      <a:pt x="1854333" y="1499871"/>
                    </a:lnTo>
                    <a:lnTo>
                      <a:pt x="1852109" y="1484313"/>
                    </a:lnTo>
                    <a:lnTo>
                      <a:pt x="1850203" y="1468438"/>
                    </a:lnTo>
                    <a:lnTo>
                      <a:pt x="1848298" y="1453198"/>
                    </a:lnTo>
                    <a:lnTo>
                      <a:pt x="1847027" y="1437323"/>
                    </a:lnTo>
                    <a:lnTo>
                      <a:pt x="1846392" y="1421448"/>
                    </a:lnTo>
                    <a:lnTo>
                      <a:pt x="1845439" y="1405573"/>
                    </a:lnTo>
                    <a:lnTo>
                      <a:pt x="1845439" y="1390016"/>
                    </a:lnTo>
                    <a:lnTo>
                      <a:pt x="1845439" y="1382396"/>
                    </a:lnTo>
                    <a:lnTo>
                      <a:pt x="1845757" y="1374458"/>
                    </a:lnTo>
                    <a:lnTo>
                      <a:pt x="1846709" y="1367156"/>
                    </a:lnTo>
                    <a:lnTo>
                      <a:pt x="1847662" y="1359853"/>
                    </a:lnTo>
                    <a:lnTo>
                      <a:pt x="1849251" y="1352551"/>
                    </a:lnTo>
                    <a:lnTo>
                      <a:pt x="1850521" y="1345566"/>
                    </a:lnTo>
                    <a:lnTo>
                      <a:pt x="1852427" y="1338263"/>
                    </a:lnTo>
                    <a:lnTo>
                      <a:pt x="1854650" y="1331913"/>
                    </a:lnTo>
                    <a:lnTo>
                      <a:pt x="1856874" y="1325246"/>
                    </a:lnTo>
                    <a:lnTo>
                      <a:pt x="1859732" y="1318578"/>
                    </a:lnTo>
                    <a:lnTo>
                      <a:pt x="1862591" y="1312228"/>
                    </a:lnTo>
                    <a:lnTo>
                      <a:pt x="1865767" y="1305878"/>
                    </a:lnTo>
                    <a:lnTo>
                      <a:pt x="1869261" y="1300163"/>
                    </a:lnTo>
                    <a:lnTo>
                      <a:pt x="1872438" y="1294131"/>
                    </a:lnTo>
                    <a:lnTo>
                      <a:pt x="1876249" y="1288416"/>
                    </a:lnTo>
                    <a:lnTo>
                      <a:pt x="1880061" y="1282383"/>
                    </a:lnTo>
                    <a:lnTo>
                      <a:pt x="1884190" y="1276986"/>
                    </a:lnTo>
                    <a:lnTo>
                      <a:pt x="1888637" y="1271588"/>
                    </a:lnTo>
                    <a:lnTo>
                      <a:pt x="1897531" y="1261111"/>
                    </a:lnTo>
                    <a:lnTo>
                      <a:pt x="1907377" y="1251268"/>
                    </a:lnTo>
                    <a:lnTo>
                      <a:pt x="1917859" y="1241743"/>
                    </a:lnTo>
                    <a:lnTo>
                      <a:pt x="1928341" y="1232853"/>
                    </a:lnTo>
                    <a:lnTo>
                      <a:pt x="1939458" y="1224598"/>
                    </a:lnTo>
                    <a:lnTo>
                      <a:pt x="1951210" y="1216661"/>
                    </a:lnTo>
                    <a:lnTo>
                      <a:pt x="1963280" y="1209358"/>
                    </a:lnTo>
                    <a:lnTo>
                      <a:pt x="1975668" y="1202373"/>
                    </a:lnTo>
                    <a:lnTo>
                      <a:pt x="1987738" y="1196023"/>
                    </a:lnTo>
                    <a:lnTo>
                      <a:pt x="2000761" y="1190308"/>
                    </a:lnTo>
                    <a:lnTo>
                      <a:pt x="2013466" y="1184593"/>
                    </a:lnTo>
                    <a:lnTo>
                      <a:pt x="2026171" y="1179831"/>
                    </a:lnTo>
                    <a:lnTo>
                      <a:pt x="2038876" y="1175068"/>
                    </a:lnTo>
                    <a:lnTo>
                      <a:pt x="2051264" y="1170941"/>
                    </a:lnTo>
                    <a:lnTo>
                      <a:pt x="2063969" y="1167766"/>
                    </a:lnTo>
                    <a:lnTo>
                      <a:pt x="2076039" y="1164273"/>
                    </a:lnTo>
                    <a:lnTo>
                      <a:pt x="2087792" y="1161733"/>
                    </a:lnTo>
                    <a:lnTo>
                      <a:pt x="2099226" y="1159193"/>
                    </a:lnTo>
                    <a:lnTo>
                      <a:pt x="2110344" y="1157288"/>
                    </a:lnTo>
                    <a:lnTo>
                      <a:pt x="2121143" y="1156018"/>
                    </a:lnTo>
                    <a:lnTo>
                      <a:pt x="2131307" y="1155066"/>
                    </a:lnTo>
                    <a:lnTo>
                      <a:pt x="2140836" y="1154431"/>
                    </a:lnTo>
                    <a:lnTo>
                      <a:pt x="2149730" y="1154113"/>
                    </a:lnTo>
                    <a:close/>
                    <a:moveTo>
                      <a:pt x="692229" y="965200"/>
                    </a:moveTo>
                    <a:lnTo>
                      <a:pt x="1150620" y="965200"/>
                    </a:lnTo>
                    <a:lnTo>
                      <a:pt x="1609646" y="965200"/>
                    </a:lnTo>
                    <a:lnTo>
                      <a:pt x="1762125" y="1627407"/>
                    </a:lnTo>
                    <a:lnTo>
                      <a:pt x="1757995" y="1627089"/>
                    </a:lnTo>
                    <a:lnTo>
                      <a:pt x="1745606" y="1627407"/>
                    </a:lnTo>
                    <a:lnTo>
                      <a:pt x="1727817" y="1627725"/>
                    </a:lnTo>
                    <a:lnTo>
                      <a:pt x="1716381" y="1628677"/>
                    </a:lnTo>
                    <a:lnTo>
                      <a:pt x="1703675" y="1629630"/>
                    </a:lnTo>
                    <a:lnTo>
                      <a:pt x="1690015" y="1631218"/>
                    </a:lnTo>
                    <a:lnTo>
                      <a:pt x="1675403" y="1633441"/>
                    </a:lnTo>
                    <a:lnTo>
                      <a:pt x="1660155" y="1635982"/>
                    </a:lnTo>
                    <a:lnTo>
                      <a:pt x="1643954" y="1638841"/>
                    </a:lnTo>
                    <a:lnTo>
                      <a:pt x="1627435" y="1642652"/>
                    </a:lnTo>
                    <a:lnTo>
                      <a:pt x="1610281" y="1647416"/>
                    </a:lnTo>
                    <a:lnTo>
                      <a:pt x="1593127" y="1652498"/>
                    </a:lnTo>
                    <a:lnTo>
                      <a:pt x="1575656" y="1658850"/>
                    </a:lnTo>
                    <a:lnTo>
                      <a:pt x="1566761" y="1662026"/>
                    </a:lnTo>
                    <a:lnTo>
                      <a:pt x="1557866" y="1665837"/>
                    </a:lnTo>
                    <a:lnTo>
                      <a:pt x="1549607" y="1669331"/>
                    </a:lnTo>
                    <a:lnTo>
                      <a:pt x="1540713" y="1673777"/>
                    </a:lnTo>
                    <a:lnTo>
                      <a:pt x="1532135" y="1678224"/>
                    </a:lnTo>
                    <a:lnTo>
                      <a:pt x="1523558" y="1682670"/>
                    </a:lnTo>
                    <a:lnTo>
                      <a:pt x="1515299" y="1688070"/>
                    </a:lnTo>
                    <a:lnTo>
                      <a:pt x="1507040" y="1693151"/>
                    </a:lnTo>
                    <a:lnTo>
                      <a:pt x="1499098" y="1698551"/>
                    </a:lnTo>
                    <a:lnTo>
                      <a:pt x="1490839" y="1704585"/>
                    </a:lnTo>
                    <a:lnTo>
                      <a:pt x="1483215" y="1710302"/>
                    </a:lnTo>
                    <a:lnTo>
                      <a:pt x="1475591" y="1716972"/>
                    </a:lnTo>
                    <a:lnTo>
                      <a:pt x="1467967" y="1723641"/>
                    </a:lnTo>
                    <a:lnTo>
                      <a:pt x="1460978" y="1730629"/>
                    </a:lnTo>
                    <a:lnTo>
                      <a:pt x="1453990" y="1737934"/>
                    </a:lnTo>
                    <a:lnTo>
                      <a:pt x="1447319" y="1745874"/>
                    </a:lnTo>
                    <a:lnTo>
                      <a:pt x="1440966" y="1754449"/>
                    </a:lnTo>
                    <a:lnTo>
                      <a:pt x="1434930" y="1762707"/>
                    </a:lnTo>
                    <a:lnTo>
                      <a:pt x="1428894" y="1771600"/>
                    </a:lnTo>
                    <a:lnTo>
                      <a:pt x="1423494" y="1780810"/>
                    </a:lnTo>
                    <a:lnTo>
                      <a:pt x="1418094" y="1790338"/>
                    </a:lnTo>
                    <a:lnTo>
                      <a:pt x="1413329" y="1800502"/>
                    </a:lnTo>
                    <a:lnTo>
                      <a:pt x="1408881" y="1810665"/>
                    </a:lnTo>
                    <a:lnTo>
                      <a:pt x="1405387" y="1821781"/>
                    </a:lnTo>
                    <a:lnTo>
                      <a:pt x="1401575" y="1832898"/>
                    </a:lnTo>
                    <a:lnTo>
                      <a:pt x="1398398" y="1844649"/>
                    </a:lnTo>
                    <a:lnTo>
                      <a:pt x="1395539" y="1856718"/>
                    </a:lnTo>
                    <a:lnTo>
                      <a:pt x="1392998" y="1869422"/>
                    </a:lnTo>
                    <a:lnTo>
                      <a:pt x="1391727" y="1882444"/>
                    </a:lnTo>
                    <a:lnTo>
                      <a:pt x="1390139" y="1895466"/>
                    </a:lnTo>
                    <a:lnTo>
                      <a:pt x="1389504" y="1909758"/>
                    </a:lnTo>
                    <a:lnTo>
                      <a:pt x="1389186" y="1924050"/>
                    </a:lnTo>
                    <a:lnTo>
                      <a:pt x="1150620" y="1924050"/>
                    </a:lnTo>
                    <a:lnTo>
                      <a:pt x="912689" y="1924050"/>
                    </a:lnTo>
                    <a:lnTo>
                      <a:pt x="912371" y="1909758"/>
                    </a:lnTo>
                    <a:lnTo>
                      <a:pt x="911736" y="1895466"/>
                    </a:lnTo>
                    <a:lnTo>
                      <a:pt x="910147" y="1882444"/>
                    </a:lnTo>
                    <a:lnTo>
                      <a:pt x="908877" y="1869422"/>
                    </a:lnTo>
                    <a:lnTo>
                      <a:pt x="906018" y="1856718"/>
                    </a:lnTo>
                    <a:lnTo>
                      <a:pt x="903476" y="1844649"/>
                    </a:lnTo>
                    <a:lnTo>
                      <a:pt x="900300" y="1832898"/>
                    </a:lnTo>
                    <a:lnTo>
                      <a:pt x="896488" y="1821781"/>
                    </a:lnTo>
                    <a:lnTo>
                      <a:pt x="892993" y="1810665"/>
                    </a:lnTo>
                    <a:lnTo>
                      <a:pt x="888546" y="1800502"/>
                    </a:lnTo>
                    <a:lnTo>
                      <a:pt x="883781" y="1790338"/>
                    </a:lnTo>
                    <a:lnTo>
                      <a:pt x="878381" y="1780810"/>
                    </a:lnTo>
                    <a:lnTo>
                      <a:pt x="872981" y="1771600"/>
                    </a:lnTo>
                    <a:lnTo>
                      <a:pt x="866945" y="1762707"/>
                    </a:lnTo>
                    <a:lnTo>
                      <a:pt x="860909" y="1754449"/>
                    </a:lnTo>
                    <a:lnTo>
                      <a:pt x="854556" y="1745874"/>
                    </a:lnTo>
                    <a:lnTo>
                      <a:pt x="847885" y="1737934"/>
                    </a:lnTo>
                    <a:lnTo>
                      <a:pt x="840896" y="1730629"/>
                    </a:lnTo>
                    <a:lnTo>
                      <a:pt x="833908" y="1723641"/>
                    </a:lnTo>
                    <a:lnTo>
                      <a:pt x="825966" y="1716972"/>
                    </a:lnTo>
                    <a:lnTo>
                      <a:pt x="818660" y="1710302"/>
                    </a:lnTo>
                    <a:lnTo>
                      <a:pt x="811036" y="1704585"/>
                    </a:lnTo>
                    <a:lnTo>
                      <a:pt x="802777" y="1698551"/>
                    </a:lnTo>
                    <a:lnTo>
                      <a:pt x="794835" y="1693151"/>
                    </a:lnTo>
                    <a:lnTo>
                      <a:pt x="786576" y="1688070"/>
                    </a:lnTo>
                    <a:lnTo>
                      <a:pt x="777999" y="1682670"/>
                    </a:lnTo>
                    <a:lnTo>
                      <a:pt x="769740" y="1678224"/>
                    </a:lnTo>
                    <a:lnTo>
                      <a:pt x="761163" y="1673777"/>
                    </a:lnTo>
                    <a:lnTo>
                      <a:pt x="752268" y="1669331"/>
                    </a:lnTo>
                    <a:lnTo>
                      <a:pt x="743691" y="1665837"/>
                    </a:lnTo>
                    <a:lnTo>
                      <a:pt x="735114" y="1662026"/>
                    </a:lnTo>
                    <a:lnTo>
                      <a:pt x="726537" y="1658850"/>
                    </a:lnTo>
                    <a:lnTo>
                      <a:pt x="708748" y="1652498"/>
                    </a:lnTo>
                    <a:lnTo>
                      <a:pt x="691594" y="1647416"/>
                    </a:lnTo>
                    <a:lnTo>
                      <a:pt x="674440" y="1642652"/>
                    </a:lnTo>
                    <a:lnTo>
                      <a:pt x="657921" y="1638841"/>
                    </a:lnTo>
                    <a:lnTo>
                      <a:pt x="641721" y="1635982"/>
                    </a:lnTo>
                    <a:lnTo>
                      <a:pt x="626473" y="1633441"/>
                    </a:lnTo>
                    <a:lnTo>
                      <a:pt x="611860" y="1631218"/>
                    </a:lnTo>
                    <a:lnTo>
                      <a:pt x="598200" y="1629630"/>
                    </a:lnTo>
                    <a:lnTo>
                      <a:pt x="585494" y="1628677"/>
                    </a:lnTo>
                    <a:lnTo>
                      <a:pt x="574058" y="1627725"/>
                    </a:lnTo>
                    <a:lnTo>
                      <a:pt x="555951" y="1627407"/>
                    </a:lnTo>
                    <a:lnTo>
                      <a:pt x="543880" y="1627089"/>
                    </a:lnTo>
                    <a:lnTo>
                      <a:pt x="539750" y="1627407"/>
                    </a:lnTo>
                    <a:lnTo>
                      <a:pt x="692229" y="965200"/>
                    </a:lnTo>
                    <a:close/>
                    <a:moveTo>
                      <a:pt x="200965" y="577850"/>
                    </a:moveTo>
                    <a:lnTo>
                      <a:pt x="209868" y="577850"/>
                    </a:lnTo>
                    <a:lnTo>
                      <a:pt x="218454" y="577850"/>
                    </a:lnTo>
                    <a:lnTo>
                      <a:pt x="227357" y="578802"/>
                    </a:lnTo>
                    <a:lnTo>
                      <a:pt x="235943" y="579436"/>
                    </a:lnTo>
                    <a:lnTo>
                      <a:pt x="244210" y="580705"/>
                    </a:lnTo>
                    <a:lnTo>
                      <a:pt x="251842" y="581975"/>
                    </a:lnTo>
                    <a:lnTo>
                      <a:pt x="259473" y="583878"/>
                    </a:lnTo>
                    <a:lnTo>
                      <a:pt x="267423" y="586099"/>
                    </a:lnTo>
                    <a:lnTo>
                      <a:pt x="274418" y="588321"/>
                    </a:lnTo>
                    <a:lnTo>
                      <a:pt x="281414" y="590859"/>
                    </a:lnTo>
                    <a:lnTo>
                      <a:pt x="288410" y="593715"/>
                    </a:lnTo>
                    <a:lnTo>
                      <a:pt x="294769" y="597205"/>
                    </a:lnTo>
                    <a:lnTo>
                      <a:pt x="300811" y="600378"/>
                    </a:lnTo>
                    <a:lnTo>
                      <a:pt x="307170" y="604185"/>
                    </a:lnTo>
                    <a:lnTo>
                      <a:pt x="313212" y="608310"/>
                    </a:lnTo>
                    <a:lnTo>
                      <a:pt x="318618" y="612435"/>
                    </a:lnTo>
                    <a:lnTo>
                      <a:pt x="324341" y="616560"/>
                    </a:lnTo>
                    <a:lnTo>
                      <a:pt x="329747" y="621637"/>
                    </a:lnTo>
                    <a:lnTo>
                      <a:pt x="334517" y="626396"/>
                    </a:lnTo>
                    <a:lnTo>
                      <a:pt x="339605" y="631156"/>
                    </a:lnTo>
                    <a:lnTo>
                      <a:pt x="344056" y="636233"/>
                    </a:lnTo>
                    <a:lnTo>
                      <a:pt x="348826" y="641627"/>
                    </a:lnTo>
                    <a:lnTo>
                      <a:pt x="352960" y="647338"/>
                    </a:lnTo>
                    <a:lnTo>
                      <a:pt x="357412" y="653049"/>
                    </a:lnTo>
                    <a:lnTo>
                      <a:pt x="361227" y="659078"/>
                    </a:lnTo>
                    <a:lnTo>
                      <a:pt x="365361" y="665107"/>
                    </a:lnTo>
                    <a:lnTo>
                      <a:pt x="368859" y="671135"/>
                    </a:lnTo>
                    <a:lnTo>
                      <a:pt x="375537" y="684144"/>
                    </a:lnTo>
                    <a:lnTo>
                      <a:pt x="381896" y="697471"/>
                    </a:lnTo>
                    <a:lnTo>
                      <a:pt x="387302" y="711115"/>
                    </a:lnTo>
                    <a:lnTo>
                      <a:pt x="392072" y="725393"/>
                    </a:lnTo>
                    <a:lnTo>
                      <a:pt x="396523" y="739672"/>
                    </a:lnTo>
                    <a:lnTo>
                      <a:pt x="400657" y="754267"/>
                    </a:lnTo>
                    <a:lnTo>
                      <a:pt x="403837" y="769180"/>
                    </a:lnTo>
                    <a:lnTo>
                      <a:pt x="407017" y="784093"/>
                    </a:lnTo>
                    <a:lnTo>
                      <a:pt x="409561" y="799006"/>
                    </a:lnTo>
                    <a:lnTo>
                      <a:pt x="411787" y="813919"/>
                    </a:lnTo>
                    <a:lnTo>
                      <a:pt x="413694" y="828515"/>
                    </a:lnTo>
                    <a:lnTo>
                      <a:pt x="414966" y="843428"/>
                    </a:lnTo>
                    <a:lnTo>
                      <a:pt x="416556" y="858024"/>
                    </a:lnTo>
                    <a:lnTo>
                      <a:pt x="417192" y="871985"/>
                    </a:lnTo>
                    <a:lnTo>
                      <a:pt x="418146" y="885946"/>
                    </a:lnTo>
                    <a:lnTo>
                      <a:pt x="418782" y="912281"/>
                    </a:lnTo>
                    <a:lnTo>
                      <a:pt x="419100" y="936713"/>
                    </a:lnTo>
                    <a:lnTo>
                      <a:pt x="419100" y="942425"/>
                    </a:lnTo>
                    <a:lnTo>
                      <a:pt x="418782" y="948136"/>
                    </a:lnTo>
                    <a:lnTo>
                      <a:pt x="418146" y="953530"/>
                    </a:lnTo>
                    <a:lnTo>
                      <a:pt x="417192" y="958607"/>
                    </a:lnTo>
                    <a:lnTo>
                      <a:pt x="416238" y="963684"/>
                    </a:lnTo>
                    <a:lnTo>
                      <a:pt x="414966" y="969078"/>
                    </a:lnTo>
                    <a:lnTo>
                      <a:pt x="413694" y="974154"/>
                    </a:lnTo>
                    <a:lnTo>
                      <a:pt x="411787" y="978914"/>
                    </a:lnTo>
                    <a:lnTo>
                      <a:pt x="409879" y="983356"/>
                    </a:lnTo>
                    <a:lnTo>
                      <a:pt x="407653" y="988116"/>
                    </a:lnTo>
                    <a:lnTo>
                      <a:pt x="403201" y="997000"/>
                    </a:lnTo>
                    <a:lnTo>
                      <a:pt x="397795" y="1005250"/>
                    </a:lnTo>
                    <a:lnTo>
                      <a:pt x="391754" y="1012865"/>
                    </a:lnTo>
                    <a:lnTo>
                      <a:pt x="385076" y="1020163"/>
                    </a:lnTo>
                    <a:lnTo>
                      <a:pt x="377762" y="1026826"/>
                    </a:lnTo>
                    <a:lnTo>
                      <a:pt x="370449" y="1033489"/>
                    </a:lnTo>
                    <a:lnTo>
                      <a:pt x="362181" y="1039518"/>
                    </a:lnTo>
                    <a:lnTo>
                      <a:pt x="353278" y="1044594"/>
                    </a:lnTo>
                    <a:lnTo>
                      <a:pt x="344374" y="1049671"/>
                    </a:lnTo>
                    <a:lnTo>
                      <a:pt x="335153" y="1054113"/>
                    </a:lnTo>
                    <a:lnTo>
                      <a:pt x="325613" y="1058238"/>
                    </a:lnTo>
                    <a:lnTo>
                      <a:pt x="316074" y="1061729"/>
                    </a:lnTo>
                    <a:lnTo>
                      <a:pt x="306217" y="1064902"/>
                    </a:lnTo>
                    <a:lnTo>
                      <a:pt x="296041" y="1067757"/>
                    </a:lnTo>
                    <a:lnTo>
                      <a:pt x="285866" y="1069978"/>
                    </a:lnTo>
                    <a:lnTo>
                      <a:pt x="275690" y="1071882"/>
                    </a:lnTo>
                    <a:lnTo>
                      <a:pt x="265515" y="1072834"/>
                    </a:lnTo>
                    <a:lnTo>
                      <a:pt x="255657" y="1074103"/>
                    </a:lnTo>
                    <a:lnTo>
                      <a:pt x="245482" y="1074738"/>
                    </a:lnTo>
                    <a:lnTo>
                      <a:pt x="235943" y="1074738"/>
                    </a:lnTo>
                    <a:lnTo>
                      <a:pt x="226085" y="1074420"/>
                    </a:lnTo>
                    <a:lnTo>
                      <a:pt x="216864" y="1073786"/>
                    </a:lnTo>
                    <a:lnTo>
                      <a:pt x="207960" y="1072834"/>
                    </a:lnTo>
                    <a:lnTo>
                      <a:pt x="199057" y="1070930"/>
                    </a:lnTo>
                    <a:lnTo>
                      <a:pt x="190471" y="1069344"/>
                    </a:lnTo>
                    <a:lnTo>
                      <a:pt x="182840" y="1067123"/>
                    </a:lnTo>
                    <a:lnTo>
                      <a:pt x="175526" y="1064584"/>
                    </a:lnTo>
                    <a:lnTo>
                      <a:pt x="167894" y="1061411"/>
                    </a:lnTo>
                    <a:lnTo>
                      <a:pt x="160899" y="1057921"/>
                    </a:lnTo>
                    <a:lnTo>
                      <a:pt x="153585" y="1054113"/>
                    </a:lnTo>
                    <a:lnTo>
                      <a:pt x="145954" y="1049989"/>
                    </a:lnTo>
                    <a:lnTo>
                      <a:pt x="138322" y="1045229"/>
                    </a:lnTo>
                    <a:lnTo>
                      <a:pt x="131009" y="1040470"/>
                    </a:lnTo>
                    <a:lnTo>
                      <a:pt x="123377" y="1035393"/>
                    </a:lnTo>
                    <a:lnTo>
                      <a:pt x="116063" y="1029364"/>
                    </a:lnTo>
                    <a:lnTo>
                      <a:pt x="108432" y="1023653"/>
                    </a:lnTo>
                    <a:lnTo>
                      <a:pt x="100800" y="1017307"/>
                    </a:lnTo>
                    <a:lnTo>
                      <a:pt x="93805" y="1010644"/>
                    </a:lnTo>
                    <a:lnTo>
                      <a:pt x="86491" y="1003663"/>
                    </a:lnTo>
                    <a:lnTo>
                      <a:pt x="79495" y="996365"/>
                    </a:lnTo>
                    <a:lnTo>
                      <a:pt x="72500" y="988750"/>
                    </a:lnTo>
                    <a:lnTo>
                      <a:pt x="65822" y="980818"/>
                    </a:lnTo>
                    <a:lnTo>
                      <a:pt x="59145" y="972568"/>
                    </a:lnTo>
                    <a:lnTo>
                      <a:pt x="52785" y="964318"/>
                    </a:lnTo>
                    <a:lnTo>
                      <a:pt x="46743" y="955751"/>
                    </a:lnTo>
                    <a:lnTo>
                      <a:pt x="41020" y="946550"/>
                    </a:lnTo>
                    <a:lnTo>
                      <a:pt x="35296" y="937348"/>
                    </a:lnTo>
                    <a:lnTo>
                      <a:pt x="30208" y="927829"/>
                    </a:lnTo>
                    <a:lnTo>
                      <a:pt x="25439" y="917993"/>
                    </a:lnTo>
                    <a:lnTo>
                      <a:pt x="20987" y="908157"/>
                    </a:lnTo>
                    <a:lnTo>
                      <a:pt x="16853" y="898003"/>
                    </a:lnTo>
                    <a:lnTo>
                      <a:pt x="13355" y="887532"/>
                    </a:lnTo>
                    <a:lnTo>
                      <a:pt x="9858" y="876744"/>
                    </a:lnTo>
                    <a:lnTo>
                      <a:pt x="6996" y="866273"/>
                    </a:lnTo>
                    <a:lnTo>
                      <a:pt x="4452" y="855168"/>
                    </a:lnTo>
                    <a:lnTo>
                      <a:pt x="2544" y="843745"/>
                    </a:lnTo>
                    <a:lnTo>
                      <a:pt x="1590" y="832322"/>
                    </a:lnTo>
                    <a:lnTo>
                      <a:pt x="318" y="820900"/>
                    </a:lnTo>
                    <a:lnTo>
                      <a:pt x="0" y="809160"/>
                    </a:lnTo>
                    <a:lnTo>
                      <a:pt x="318" y="799006"/>
                    </a:lnTo>
                    <a:lnTo>
                      <a:pt x="954" y="786632"/>
                    </a:lnTo>
                    <a:lnTo>
                      <a:pt x="2862" y="771401"/>
                    </a:lnTo>
                    <a:lnTo>
                      <a:pt x="4134" y="763469"/>
                    </a:lnTo>
                    <a:lnTo>
                      <a:pt x="5406" y="754585"/>
                    </a:lnTo>
                    <a:lnTo>
                      <a:pt x="7314" y="745700"/>
                    </a:lnTo>
                    <a:lnTo>
                      <a:pt x="9540" y="736181"/>
                    </a:lnTo>
                    <a:lnTo>
                      <a:pt x="12083" y="726662"/>
                    </a:lnTo>
                    <a:lnTo>
                      <a:pt x="15263" y="716826"/>
                    </a:lnTo>
                    <a:lnTo>
                      <a:pt x="18761" y="706990"/>
                    </a:lnTo>
                    <a:lnTo>
                      <a:pt x="22577" y="697154"/>
                    </a:lnTo>
                    <a:lnTo>
                      <a:pt x="27029" y="687000"/>
                    </a:lnTo>
                    <a:lnTo>
                      <a:pt x="32116" y="677164"/>
                    </a:lnTo>
                    <a:lnTo>
                      <a:pt x="37522" y="667645"/>
                    </a:lnTo>
                    <a:lnTo>
                      <a:pt x="43882" y="658126"/>
                    </a:lnTo>
                    <a:lnTo>
                      <a:pt x="50559" y="648607"/>
                    </a:lnTo>
                    <a:lnTo>
                      <a:pt x="57873" y="639405"/>
                    </a:lnTo>
                    <a:lnTo>
                      <a:pt x="66140" y="631156"/>
                    </a:lnTo>
                    <a:lnTo>
                      <a:pt x="75044" y="622906"/>
                    </a:lnTo>
                    <a:lnTo>
                      <a:pt x="79813" y="618781"/>
                    </a:lnTo>
                    <a:lnTo>
                      <a:pt x="84583" y="615291"/>
                    </a:lnTo>
                    <a:lnTo>
                      <a:pt x="89671" y="611483"/>
                    </a:lnTo>
                    <a:lnTo>
                      <a:pt x="94759" y="607993"/>
                    </a:lnTo>
                    <a:lnTo>
                      <a:pt x="100482" y="604503"/>
                    </a:lnTo>
                    <a:lnTo>
                      <a:pt x="105888" y="601647"/>
                    </a:lnTo>
                    <a:lnTo>
                      <a:pt x="111930" y="598157"/>
                    </a:lnTo>
                    <a:lnTo>
                      <a:pt x="118289" y="595618"/>
                    </a:lnTo>
                    <a:lnTo>
                      <a:pt x="124331" y="593080"/>
                    </a:lnTo>
                    <a:lnTo>
                      <a:pt x="131009" y="590542"/>
                    </a:lnTo>
                    <a:lnTo>
                      <a:pt x="137686" y="588321"/>
                    </a:lnTo>
                    <a:lnTo>
                      <a:pt x="144682" y="586099"/>
                    </a:lnTo>
                    <a:lnTo>
                      <a:pt x="151995" y="584196"/>
                    </a:lnTo>
                    <a:lnTo>
                      <a:pt x="159627" y="582927"/>
                    </a:lnTo>
                    <a:lnTo>
                      <a:pt x="167258" y="581340"/>
                    </a:lnTo>
                    <a:lnTo>
                      <a:pt x="175526" y="580071"/>
                    </a:lnTo>
                    <a:lnTo>
                      <a:pt x="183476" y="579119"/>
                    </a:lnTo>
                    <a:lnTo>
                      <a:pt x="192061" y="578484"/>
                    </a:lnTo>
                    <a:lnTo>
                      <a:pt x="200965" y="577850"/>
                    </a:lnTo>
                    <a:close/>
                    <a:moveTo>
                      <a:pt x="2083256" y="576263"/>
                    </a:moveTo>
                    <a:lnTo>
                      <a:pt x="2092166" y="576263"/>
                    </a:lnTo>
                    <a:lnTo>
                      <a:pt x="2101076" y="576263"/>
                    </a:lnTo>
                    <a:lnTo>
                      <a:pt x="2109987" y="576580"/>
                    </a:lnTo>
                    <a:lnTo>
                      <a:pt x="2118579" y="577215"/>
                    </a:lnTo>
                    <a:lnTo>
                      <a:pt x="2126534" y="578168"/>
                    </a:lnTo>
                    <a:lnTo>
                      <a:pt x="2134490" y="579438"/>
                    </a:lnTo>
                    <a:lnTo>
                      <a:pt x="2142127" y="580708"/>
                    </a:lnTo>
                    <a:lnTo>
                      <a:pt x="2149764" y="582613"/>
                    </a:lnTo>
                    <a:lnTo>
                      <a:pt x="2156765" y="584200"/>
                    </a:lnTo>
                    <a:lnTo>
                      <a:pt x="2164084" y="586105"/>
                    </a:lnTo>
                    <a:lnTo>
                      <a:pt x="2171085" y="588645"/>
                    </a:lnTo>
                    <a:lnTo>
                      <a:pt x="2177132" y="590868"/>
                    </a:lnTo>
                    <a:lnTo>
                      <a:pt x="2183814" y="594043"/>
                    </a:lnTo>
                    <a:lnTo>
                      <a:pt x="2189861" y="596583"/>
                    </a:lnTo>
                    <a:lnTo>
                      <a:pt x="2195589" y="599440"/>
                    </a:lnTo>
                    <a:lnTo>
                      <a:pt x="2201635" y="602615"/>
                    </a:lnTo>
                    <a:lnTo>
                      <a:pt x="2206726" y="606108"/>
                    </a:lnTo>
                    <a:lnTo>
                      <a:pt x="2212454" y="609918"/>
                    </a:lnTo>
                    <a:lnTo>
                      <a:pt x="2217546" y="613410"/>
                    </a:lnTo>
                    <a:lnTo>
                      <a:pt x="2222319" y="617220"/>
                    </a:lnTo>
                    <a:lnTo>
                      <a:pt x="2227093" y="620713"/>
                    </a:lnTo>
                    <a:lnTo>
                      <a:pt x="2236003" y="629285"/>
                    </a:lnTo>
                    <a:lnTo>
                      <a:pt x="2244277" y="637858"/>
                    </a:lnTo>
                    <a:lnTo>
                      <a:pt x="2251596" y="647065"/>
                    </a:lnTo>
                    <a:lnTo>
                      <a:pt x="2258279" y="656273"/>
                    </a:lnTo>
                    <a:lnTo>
                      <a:pt x="2264325" y="665798"/>
                    </a:lnTo>
                    <a:lnTo>
                      <a:pt x="2270053" y="675323"/>
                    </a:lnTo>
                    <a:lnTo>
                      <a:pt x="2274826" y="685483"/>
                    </a:lnTo>
                    <a:lnTo>
                      <a:pt x="2279281" y="695325"/>
                    </a:lnTo>
                    <a:lnTo>
                      <a:pt x="2283418" y="705168"/>
                    </a:lnTo>
                    <a:lnTo>
                      <a:pt x="2286600" y="715328"/>
                    </a:lnTo>
                    <a:lnTo>
                      <a:pt x="2290101" y="724853"/>
                    </a:lnTo>
                    <a:lnTo>
                      <a:pt x="2292647" y="734378"/>
                    </a:lnTo>
                    <a:lnTo>
                      <a:pt x="2294874" y="743903"/>
                    </a:lnTo>
                    <a:lnTo>
                      <a:pt x="2296465" y="752793"/>
                    </a:lnTo>
                    <a:lnTo>
                      <a:pt x="2298056" y="761683"/>
                    </a:lnTo>
                    <a:lnTo>
                      <a:pt x="2299329" y="769938"/>
                    </a:lnTo>
                    <a:lnTo>
                      <a:pt x="2300602" y="784860"/>
                    </a:lnTo>
                    <a:lnTo>
                      <a:pt x="2301875" y="797560"/>
                    </a:lnTo>
                    <a:lnTo>
                      <a:pt x="2301875" y="807085"/>
                    </a:lnTo>
                    <a:lnTo>
                      <a:pt x="2301557" y="818833"/>
                    </a:lnTo>
                    <a:lnTo>
                      <a:pt x="2300602" y="830581"/>
                    </a:lnTo>
                    <a:lnTo>
                      <a:pt x="2299329" y="842011"/>
                    </a:lnTo>
                    <a:lnTo>
                      <a:pt x="2297420" y="853123"/>
                    </a:lnTo>
                    <a:lnTo>
                      <a:pt x="2295192" y="864236"/>
                    </a:lnTo>
                    <a:lnTo>
                      <a:pt x="2292328" y="875348"/>
                    </a:lnTo>
                    <a:lnTo>
                      <a:pt x="2288828" y="885508"/>
                    </a:lnTo>
                    <a:lnTo>
                      <a:pt x="2285009" y="896303"/>
                    </a:lnTo>
                    <a:lnTo>
                      <a:pt x="2281191" y="906146"/>
                    </a:lnTo>
                    <a:lnTo>
                      <a:pt x="2276736" y="916306"/>
                    </a:lnTo>
                    <a:lnTo>
                      <a:pt x="2271962" y="926148"/>
                    </a:lnTo>
                    <a:lnTo>
                      <a:pt x="2266234" y="935673"/>
                    </a:lnTo>
                    <a:lnTo>
                      <a:pt x="2261143" y="944881"/>
                    </a:lnTo>
                    <a:lnTo>
                      <a:pt x="2255096" y="953771"/>
                    </a:lnTo>
                    <a:lnTo>
                      <a:pt x="2249050" y="962661"/>
                    </a:lnTo>
                    <a:lnTo>
                      <a:pt x="2242686" y="971233"/>
                    </a:lnTo>
                    <a:lnTo>
                      <a:pt x="2236321" y="979171"/>
                    </a:lnTo>
                    <a:lnTo>
                      <a:pt x="2229320" y="987108"/>
                    </a:lnTo>
                    <a:lnTo>
                      <a:pt x="2222638" y="994728"/>
                    </a:lnTo>
                    <a:lnTo>
                      <a:pt x="2215637" y="1002031"/>
                    </a:lnTo>
                    <a:lnTo>
                      <a:pt x="2208318" y="1008698"/>
                    </a:lnTo>
                    <a:lnTo>
                      <a:pt x="2200998" y="1015366"/>
                    </a:lnTo>
                    <a:lnTo>
                      <a:pt x="2193361" y="1022033"/>
                    </a:lnTo>
                    <a:lnTo>
                      <a:pt x="2186042" y="1028066"/>
                    </a:lnTo>
                    <a:lnTo>
                      <a:pt x="2178723" y="1033463"/>
                    </a:lnTo>
                    <a:lnTo>
                      <a:pt x="2171085" y="1038861"/>
                    </a:lnTo>
                    <a:lnTo>
                      <a:pt x="2163448" y="1043941"/>
                    </a:lnTo>
                    <a:lnTo>
                      <a:pt x="2155811" y="1048068"/>
                    </a:lnTo>
                    <a:lnTo>
                      <a:pt x="2148492" y="1052513"/>
                    </a:lnTo>
                    <a:lnTo>
                      <a:pt x="2141172" y="1056323"/>
                    </a:lnTo>
                    <a:lnTo>
                      <a:pt x="2133535" y="1060133"/>
                    </a:lnTo>
                    <a:lnTo>
                      <a:pt x="2126534" y="1062991"/>
                    </a:lnTo>
                    <a:lnTo>
                      <a:pt x="2119215" y="1065531"/>
                    </a:lnTo>
                    <a:lnTo>
                      <a:pt x="2110941" y="1067753"/>
                    </a:lnTo>
                    <a:lnTo>
                      <a:pt x="2102986" y="1069658"/>
                    </a:lnTo>
                    <a:lnTo>
                      <a:pt x="2094075" y="1070928"/>
                    </a:lnTo>
                    <a:lnTo>
                      <a:pt x="2085165" y="1072198"/>
                    </a:lnTo>
                    <a:lnTo>
                      <a:pt x="2075618" y="1072833"/>
                    </a:lnTo>
                    <a:lnTo>
                      <a:pt x="2066072" y="1073151"/>
                    </a:lnTo>
                    <a:lnTo>
                      <a:pt x="2056525" y="1072833"/>
                    </a:lnTo>
                    <a:lnTo>
                      <a:pt x="2046342" y="1072516"/>
                    </a:lnTo>
                    <a:lnTo>
                      <a:pt x="2036159" y="1071563"/>
                    </a:lnTo>
                    <a:lnTo>
                      <a:pt x="2025976" y="1070293"/>
                    </a:lnTo>
                    <a:lnTo>
                      <a:pt x="2015792" y="1068388"/>
                    </a:lnTo>
                    <a:lnTo>
                      <a:pt x="2005928" y="1065848"/>
                    </a:lnTo>
                    <a:lnTo>
                      <a:pt x="1995744" y="1063308"/>
                    </a:lnTo>
                    <a:lnTo>
                      <a:pt x="1985879" y="1060451"/>
                    </a:lnTo>
                    <a:lnTo>
                      <a:pt x="1975696" y="1056641"/>
                    </a:lnTo>
                    <a:lnTo>
                      <a:pt x="1966468" y="1052513"/>
                    </a:lnTo>
                    <a:lnTo>
                      <a:pt x="1957239" y="1048068"/>
                    </a:lnTo>
                    <a:lnTo>
                      <a:pt x="1948011" y="1042988"/>
                    </a:lnTo>
                    <a:lnTo>
                      <a:pt x="1939737" y="1037591"/>
                    </a:lnTo>
                    <a:lnTo>
                      <a:pt x="1931463" y="1031876"/>
                    </a:lnTo>
                    <a:lnTo>
                      <a:pt x="1923826" y="1025208"/>
                    </a:lnTo>
                    <a:lnTo>
                      <a:pt x="1916825" y="1018858"/>
                    </a:lnTo>
                    <a:lnTo>
                      <a:pt x="1910142" y="1011238"/>
                    </a:lnTo>
                    <a:lnTo>
                      <a:pt x="1904096" y="1003618"/>
                    </a:lnTo>
                    <a:lnTo>
                      <a:pt x="1898686" y="995046"/>
                    </a:lnTo>
                    <a:lnTo>
                      <a:pt x="1893913" y="986791"/>
                    </a:lnTo>
                    <a:lnTo>
                      <a:pt x="1892004" y="981711"/>
                    </a:lnTo>
                    <a:lnTo>
                      <a:pt x="1890094" y="976948"/>
                    </a:lnTo>
                    <a:lnTo>
                      <a:pt x="1888185" y="972186"/>
                    </a:lnTo>
                    <a:lnTo>
                      <a:pt x="1886912" y="967423"/>
                    </a:lnTo>
                    <a:lnTo>
                      <a:pt x="1885639" y="962343"/>
                    </a:lnTo>
                    <a:lnTo>
                      <a:pt x="1884684" y="957263"/>
                    </a:lnTo>
                    <a:lnTo>
                      <a:pt x="1883730" y="951866"/>
                    </a:lnTo>
                    <a:lnTo>
                      <a:pt x="1883093" y="946468"/>
                    </a:lnTo>
                    <a:lnTo>
                      <a:pt x="1882775" y="940753"/>
                    </a:lnTo>
                    <a:lnTo>
                      <a:pt x="1882775" y="935038"/>
                    </a:lnTo>
                    <a:lnTo>
                      <a:pt x="1882775" y="910591"/>
                    </a:lnTo>
                    <a:lnTo>
                      <a:pt x="1883730" y="884556"/>
                    </a:lnTo>
                    <a:lnTo>
                      <a:pt x="1884048" y="870586"/>
                    </a:lnTo>
                    <a:lnTo>
                      <a:pt x="1885321" y="855981"/>
                    </a:lnTo>
                    <a:lnTo>
                      <a:pt x="1886276" y="841693"/>
                    </a:lnTo>
                    <a:lnTo>
                      <a:pt x="1887867" y="827088"/>
                    </a:lnTo>
                    <a:lnTo>
                      <a:pt x="1889776" y="812165"/>
                    </a:lnTo>
                    <a:lnTo>
                      <a:pt x="1892004" y="797243"/>
                    </a:lnTo>
                    <a:lnTo>
                      <a:pt x="1894549" y="782320"/>
                    </a:lnTo>
                    <a:lnTo>
                      <a:pt x="1897413" y="767080"/>
                    </a:lnTo>
                    <a:lnTo>
                      <a:pt x="1901232" y="752475"/>
                    </a:lnTo>
                    <a:lnTo>
                      <a:pt x="1905369" y="738188"/>
                    </a:lnTo>
                    <a:lnTo>
                      <a:pt x="1909824" y="723583"/>
                    </a:lnTo>
                    <a:lnTo>
                      <a:pt x="1914597" y="709295"/>
                    </a:lnTo>
                    <a:lnTo>
                      <a:pt x="1920007" y="695643"/>
                    </a:lnTo>
                    <a:lnTo>
                      <a:pt x="1926372" y="682308"/>
                    </a:lnTo>
                    <a:lnTo>
                      <a:pt x="1933054" y="669608"/>
                    </a:lnTo>
                    <a:lnTo>
                      <a:pt x="1936555" y="663258"/>
                    </a:lnTo>
                    <a:lnTo>
                      <a:pt x="1940374" y="657225"/>
                    </a:lnTo>
                    <a:lnTo>
                      <a:pt x="1944510" y="651510"/>
                    </a:lnTo>
                    <a:lnTo>
                      <a:pt x="1948647" y="645478"/>
                    </a:lnTo>
                    <a:lnTo>
                      <a:pt x="1952784" y="640080"/>
                    </a:lnTo>
                    <a:lnTo>
                      <a:pt x="1957239" y="634365"/>
                    </a:lnTo>
                    <a:lnTo>
                      <a:pt x="1962013" y="629285"/>
                    </a:lnTo>
                    <a:lnTo>
                      <a:pt x="1967104" y="624205"/>
                    </a:lnTo>
                    <a:lnTo>
                      <a:pt x="1972196" y="619443"/>
                    </a:lnTo>
                    <a:lnTo>
                      <a:pt x="1977287" y="614998"/>
                    </a:lnTo>
                    <a:lnTo>
                      <a:pt x="1983015" y="610553"/>
                    </a:lnTo>
                    <a:lnTo>
                      <a:pt x="1988743" y="606425"/>
                    </a:lnTo>
                    <a:lnTo>
                      <a:pt x="1994790" y="602298"/>
                    </a:lnTo>
                    <a:lnTo>
                      <a:pt x="2000518" y="598805"/>
                    </a:lnTo>
                    <a:lnTo>
                      <a:pt x="2006882" y="595313"/>
                    </a:lnTo>
                    <a:lnTo>
                      <a:pt x="2013565" y="592138"/>
                    </a:lnTo>
                    <a:lnTo>
                      <a:pt x="2020248" y="588963"/>
                    </a:lnTo>
                    <a:lnTo>
                      <a:pt x="2027248" y="586423"/>
                    </a:lnTo>
                    <a:lnTo>
                      <a:pt x="2034568" y="583883"/>
                    </a:lnTo>
                    <a:lnTo>
                      <a:pt x="2041887" y="581978"/>
                    </a:lnTo>
                    <a:lnTo>
                      <a:pt x="2049842" y="580390"/>
                    </a:lnTo>
                    <a:lnTo>
                      <a:pt x="2057798" y="578803"/>
                    </a:lnTo>
                    <a:lnTo>
                      <a:pt x="2066072" y="577533"/>
                    </a:lnTo>
                    <a:lnTo>
                      <a:pt x="2074664" y="576898"/>
                    </a:lnTo>
                    <a:lnTo>
                      <a:pt x="2083256" y="576263"/>
                    </a:lnTo>
                    <a:close/>
                    <a:moveTo>
                      <a:pt x="1003300" y="490538"/>
                    </a:moveTo>
                    <a:lnTo>
                      <a:pt x="1013460" y="511810"/>
                    </a:lnTo>
                    <a:lnTo>
                      <a:pt x="1025842" y="536575"/>
                    </a:lnTo>
                    <a:lnTo>
                      <a:pt x="1039812" y="564198"/>
                    </a:lnTo>
                    <a:lnTo>
                      <a:pt x="1054417" y="592455"/>
                    </a:lnTo>
                    <a:lnTo>
                      <a:pt x="1069657" y="620395"/>
                    </a:lnTo>
                    <a:lnTo>
                      <a:pt x="1077277" y="633413"/>
                    </a:lnTo>
                    <a:lnTo>
                      <a:pt x="1084580" y="646113"/>
                    </a:lnTo>
                    <a:lnTo>
                      <a:pt x="1091565" y="657543"/>
                    </a:lnTo>
                    <a:lnTo>
                      <a:pt x="1098550" y="668338"/>
                    </a:lnTo>
                    <a:lnTo>
                      <a:pt x="1105217" y="677545"/>
                    </a:lnTo>
                    <a:lnTo>
                      <a:pt x="1111250" y="685483"/>
                    </a:lnTo>
                    <a:lnTo>
                      <a:pt x="1111250" y="648970"/>
                    </a:lnTo>
                    <a:lnTo>
                      <a:pt x="1111567" y="644525"/>
                    </a:lnTo>
                    <a:lnTo>
                      <a:pt x="1111885" y="640080"/>
                    </a:lnTo>
                    <a:lnTo>
                      <a:pt x="1113155" y="635635"/>
                    </a:lnTo>
                    <a:lnTo>
                      <a:pt x="1114107" y="631190"/>
                    </a:lnTo>
                    <a:lnTo>
                      <a:pt x="1116647" y="621983"/>
                    </a:lnTo>
                    <a:lnTo>
                      <a:pt x="1120140" y="613093"/>
                    </a:lnTo>
                    <a:lnTo>
                      <a:pt x="1123315" y="604838"/>
                    </a:lnTo>
                    <a:lnTo>
                      <a:pt x="1126490" y="596900"/>
                    </a:lnTo>
                    <a:lnTo>
                      <a:pt x="1128077" y="589598"/>
                    </a:lnTo>
                    <a:lnTo>
                      <a:pt x="1129030" y="586423"/>
                    </a:lnTo>
                    <a:lnTo>
                      <a:pt x="1129030" y="583248"/>
                    </a:lnTo>
                    <a:lnTo>
                      <a:pt x="1128712" y="580708"/>
                    </a:lnTo>
                    <a:lnTo>
                      <a:pt x="1128077" y="578168"/>
                    </a:lnTo>
                    <a:lnTo>
                      <a:pt x="1127125" y="575945"/>
                    </a:lnTo>
                    <a:lnTo>
                      <a:pt x="1125855" y="573723"/>
                    </a:lnTo>
                    <a:lnTo>
                      <a:pt x="1122997" y="569595"/>
                    </a:lnTo>
                    <a:lnTo>
                      <a:pt x="1119187" y="566103"/>
                    </a:lnTo>
                    <a:lnTo>
                      <a:pt x="1116012" y="561975"/>
                    </a:lnTo>
                    <a:lnTo>
                      <a:pt x="1114425" y="559753"/>
                    </a:lnTo>
                    <a:lnTo>
                      <a:pt x="1113155" y="557530"/>
                    </a:lnTo>
                    <a:lnTo>
                      <a:pt x="1111885" y="554990"/>
                    </a:lnTo>
                    <a:lnTo>
                      <a:pt x="1110932" y="552450"/>
                    </a:lnTo>
                    <a:lnTo>
                      <a:pt x="1109980" y="548958"/>
                    </a:lnTo>
                    <a:lnTo>
                      <a:pt x="1109980" y="545783"/>
                    </a:lnTo>
                    <a:lnTo>
                      <a:pt x="1109980" y="542290"/>
                    </a:lnTo>
                    <a:lnTo>
                      <a:pt x="1110615" y="539433"/>
                    </a:lnTo>
                    <a:lnTo>
                      <a:pt x="1111250" y="536893"/>
                    </a:lnTo>
                    <a:lnTo>
                      <a:pt x="1112202" y="534988"/>
                    </a:lnTo>
                    <a:lnTo>
                      <a:pt x="1113472" y="533083"/>
                    </a:lnTo>
                    <a:lnTo>
                      <a:pt x="1115060" y="531495"/>
                    </a:lnTo>
                    <a:lnTo>
                      <a:pt x="1116647" y="530225"/>
                    </a:lnTo>
                    <a:lnTo>
                      <a:pt x="1118870" y="529273"/>
                    </a:lnTo>
                    <a:lnTo>
                      <a:pt x="1122045" y="528320"/>
                    </a:lnTo>
                    <a:lnTo>
                      <a:pt x="1124902" y="528003"/>
                    </a:lnTo>
                    <a:lnTo>
                      <a:pt x="1131887" y="527368"/>
                    </a:lnTo>
                    <a:lnTo>
                      <a:pt x="1140777" y="527050"/>
                    </a:lnTo>
                    <a:lnTo>
                      <a:pt x="1150937" y="527050"/>
                    </a:lnTo>
                    <a:lnTo>
                      <a:pt x="1164590" y="527050"/>
                    </a:lnTo>
                    <a:lnTo>
                      <a:pt x="1175385" y="527050"/>
                    </a:lnTo>
                    <a:lnTo>
                      <a:pt x="1184275" y="527368"/>
                    </a:lnTo>
                    <a:lnTo>
                      <a:pt x="1191260" y="528003"/>
                    </a:lnTo>
                    <a:lnTo>
                      <a:pt x="1194117" y="528320"/>
                    </a:lnTo>
                    <a:lnTo>
                      <a:pt x="1196657" y="529273"/>
                    </a:lnTo>
                    <a:lnTo>
                      <a:pt x="1198880" y="530225"/>
                    </a:lnTo>
                    <a:lnTo>
                      <a:pt x="1200785" y="531495"/>
                    </a:lnTo>
                    <a:lnTo>
                      <a:pt x="1202372" y="533083"/>
                    </a:lnTo>
                    <a:lnTo>
                      <a:pt x="1203642" y="534988"/>
                    </a:lnTo>
                    <a:lnTo>
                      <a:pt x="1204595" y="536893"/>
                    </a:lnTo>
                    <a:lnTo>
                      <a:pt x="1205230" y="539433"/>
                    </a:lnTo>
                    <a:lnTo>
                      <a:pt x="1205547" y="542290"/>
                    </a:lnTo>
                    <a:lnTo>
                      <a:pt x="1205547" y="545783"/>
                    </a:lnTo>
                    <a:lnTo>
                      <a:pt x="1205547" y="548958"/>
                    </a:lnTo>
                    <a:lnTo>
                      <a:pt x="1204912" y="552450"/>
                    </a:lnTo>
                    <a:lnTo>
                      <a:pt x="1204277" y="554990"/>
                    </a:lnTo>
                    <a:lnTo>
                      <a:pt x="1202690" y="557530"/>
                    </a:lnTo>
                    <a:lnTo>
                      <a:pt x="1201420" y="559753"/>
                    </a:lnTo>
                    <a:lnTo>
                      <a:pt x="1199832" y="561975"/>
                    </a:lnTo>
                    <a:lnTo>
                      <a:pt x="1196340" y="566103"/>
                    </a:lnTo>
                    <a:lnTo>
                      <a:pt x="1193165" y="569595"/>
                    </a:lnTo>
                    <a:lnTo>
                      <a:pt x="1189672" y="573723"/>
                    </a:lnTo>
                    <a:lnTo>
                      <a:pt x="1188720" y="575945"/>
                    </a:lnTo>
                    <a:lnTo>
                      <a:pt x="1187767" y="578168"/>
                    </a:lnTo>
                    <a:lnTo>
                      <a:pt x="1187132" y="580708"/>
                    </a:lnTo>
                    <a:lnTo>
                      <a:pt x="1187132" y="583248"/>
                    </a:lnTo>
                    <a:lnTo>
                      <a:pt x="1187132" y="586423"/>
                    </a:lnTo>
                    <a:lnTo>
                      <a:pt x="1187767" y="589598"/>
                    </a:lnTo>
                    <a:lnTo>
                      <a:pt x="1189672" y="596900"/>
                    </a:lnTo>
                    <a:lnTo>
                      <a:pt x="1192212" y="604838"/>
                    </a:lnTo>
                    <a:lnTo>
                      <a:pt x="1195705" y="613093"/>
                    </a:lnTo>
                    <a:lnTo>
                      <a:pt x="1198880" y="621983"/>
                    </a:lnTo>
                    <a:lnTo>
                      <a:pt x="1201420" y="631190"/>
                    </a:lnTo>
                    <a:lnTo>
                      <a:pt x="1203007" y="635635"/>
                    </a:lnTo>
                    <a:lnTo>
                      <a:pt x="1203642" y="640080"/>
                    </a:lnTo>
                    <a:lnTo>
                      <a:pt x="1204277" y="644525"/>
                    </a:lnTo>
                    <a:lnTo>
                      <a:pt x="1204595" y="648970"/>
                    </a:lnTo>
                    <a:lnTo>
                      <a:pt x="1204595" y="685483"/>
                    </a:lnTo>
                    <a:lnTo>
                      <a:pt x="1210310" y="677863"/>
                    </a:lnTo>
                    <a:lnTo>
                      <a:pt x="1216977" y="668655"/>
                    </a:lnTo>
                    <a:lnTo>
                      <a:pt x="1223645" y="658178"/>
                    </a:lnTo>
                    <a:lnTo>
                      <a:pt x="1230630" y="646748"/>
                    </a:lnTo>
                    <a:lnTo>
                      <a:pt x="1237932" y="634683"/>
                    </a:lnTo>
                    <a:lnTo>
                      <a:pt x="1245552" y="621665"/>
                    </a:lnTo>
                    <a:lnTo>
                      <a:pt x="1260157" y="594360"/>
                    </a:lnTo>
                    <a:lnTo>
                      <a:pt x="1275080" y="566738"/>
                    </a:lnTo>
                    <a:lnTo>
                      <a:pt x="1288732" y="539750"/>
                    </a:lnTo>
                    <a:lnTo>
                      <a:pt x="1300797" y="514668"/>
                    </a:lnTo>
                    <a:lnTo>
                      <a:pt x="1311592" y="493395"/>
                    </a:lnTo>
                    <a:lnTo>
                      <a:pt x="1324927" y="497523"/>
                    </a:lnTo>
                    <a:lnTo>
                      <a:pt x="1338262" y="501015"/>
                    </a:lnTo>
                    <a:lnTo>
                      <a:pt x="1350645" y="505460"/>
                    </a:lnTo>
                    <a:lnTo>
                      <a:pt x="1362710" y="509905"/>
                    </a:lnTo>
                    <a:lnTo>
                      <a:pt x="1373822" y="514350"/>
                    </a:lnTo>
                    <a:lnTo>
                      <a:pt x="1384300" y="519113"/>
                    </a:lnTo>
                    <a:lnTo>
                      <a:pt x="1394460" y="523875"/>
                    </a:lnTo>
                    <a:lnTo>
                      <a:pt x="1403985" y="528955"/>
                    </a:lnTo>
                    <a:lnTo>
                      <a:pt x="1413192" y="533718"/>
                    </a:lnTo>
                    <a:lnTo>
                      <a:pt x="1421447" y="538480"/>
                    </a:lnTo>
                    <a:lnTo>
                      <a:pt x="1429385" y="543560"/>
                    </a:lnTo>
                    <a:lnTo>
                      <a:pt x="1436687" y="548323"/>
                    </a:lnTo>
                    <a:lnTo>
                      <a:pt x="1443672" y="553403"/>
                    </a:lnTo>
                    <a:lnTo>
                      <a:pt x="1450022" y="558165"/>
                    </a:lnTo>
                    <a:lnTo>
                      <a:pt x="1456055" y="563245"/>
                    </a:lnTo>
                    <a:lnTo>
                      <a:pt x="1461452" y="568008"/>
                    </a:lnTo>
                    <a:lnTo>
                      <a:pt x="1470977" y="576580"/>
                    </a:lnTo>
                    <a:lnTo>
                      <a:pt x="1479232" y="585153"/>
                    </a:lnTo>
                    <a:lnTo>
                      <a:pt x="1485582" y="593090"/>
                    </a:lnTo>
                    <a:lnTo>
                      <a:pt x="1490662" y="599758"/>
                    </a:lnTo>
                    <a:lnTo>
                      <a:pt x="1494155" y="604838"/>
                    </a:lnTo>
                    <a:lnTo>
                      <a:pt x="1497012" y="609283"/>
                    </a:lnTo>
                    <a:lnTo>
                      <a:pt x="1498600" y="612458"/>
                    </a:lnTo>
                    <a:lnTo>
                      <a:pt x="1498600" y="846138"/>
                    </a:lnTo>
                    <a:lnTo>
                      <a:pt x="1150937" y="846138"/>
                    </a:lnTo>
                    <a:lnTo>
                      <a:pt x="803275" y="846138"/>
                    </a:lnTo>
                    <a:lnTo>
                      <a:pt x="803275" y="612458"/>
                    </a:lnTo>
                    <a:lnTo>
                      <a:pt x="805498" y="608965"/>
                    </a:lnTo>
                    <a:lnTo>
                      <a:pt x="808673" y="604520"/>
                    </a:lnTo>
                    <a:lnTo>
                      <a:pt x="812483" y="598805"/>
                    </a:lnTo>
                    <a:lnTo>
                      <a:pt x="818515" y="591820"/>
                    </a:lnTo>
                    <a:lnTo>
                      <a:pt x="825500" y="584200"/>
                    </a:lnTo>
                    <a:lnTo>
                      <a:pt x="834390" y="575310"/>
                    </a:lnTo>
                    <a:lnTo>
                      <a:pt x="844550" y="566103"/>
                    </a:lnTo>
                    <a:lnTo>
                      <a:pt x="850582" y="561023"/>
                    </a:lnTo>
                    <a:lnTo>
                      <a:pt x="856932" y="555943"/>
                    </a:lnTo>
                    <a:lnTo>
                      <a:pt x="863917" y="550863"/>
                    </a:lnTo>
                    <a:lnTo>
                      <a:pt x="871220" y="546100"/>
                    </a:lnTo>
                    <a:lnTo>
                      <a:pt x="879157" y="541020"/>
                    </a:lnTo>
                    <a:lnTo>
                      <a:pt x="887412" y="535940"/>
                    </a:lnTo>
                    <a:lnTo>
                      <a:pt x="896620" y="530543"/>
                    </a:lnTo>
                    <a:lnTo>
                      <a:pt x="905827" y="525780"/>
                    </a:lnTo>
                    <a:lnTo>
                      <a:pt x="916305" y="520700"/>
                    </a:lnTo>
                    <a:lnTo>
                      <a:pt x="926465" y="515938"/>
                    </a:lnTo>
                    <a:lnTo>
                      <a:pt x="937895" y="511493"/>
                    </a:lnTo>
                    <a:lnTo>
                      <a:pt x="949642" y="506730"/>
                    </a:lnTo>
                    <a:lnTo>
                      <a:pt x="962342" y="502285"/>
                    </a:lnTo>
                    <a:lnTo>
                      <a:pt x="975042" y="498158"/>
                    </a:lnTo>
                    <a:lnTo>
                      <a:pt x="988695" y="494030"/>
                    </a:lnTo>
                    <a:lnTo>
                      <a:pt x="1003300" y="490538"/>
                    </a:lnTo>
                    <a:close/>
                    <a:moveTo>
                      <a:pt x="1142381" y="0"/>
                    </a:moveTo>
                    <a:lnTo>
                      <a:pt x="1150622" y="0"/>
                    </a:lnTo>
                    <a:lnTo>
                      <a:pt x="1159180" y="0"/>
                    </a:lnTo>
                    <a:lnTo>
                      <a:pt x="1167421" y="634"/>
                    </a:lnTo>
                    <a:lnTo>
                      <a:pt x="1175663" y="1902"/>
                    </a:lnTo>
                    <a:lnTo>
                      <a:pt x="1183904" y="3171"/>
                    </a:lnTo>
                    <a:lnTo>
                      <a:pt x="1192462" y="5073"/>
                    </a:lnTo>
                    <a:lnTo>
                      <a:pt x="1200386" y="7293"/>
                    </a:lnTo>
                    <a:lnTo>
                      <a:pt x="1208628" y="9830"/>
                    </a:lnTo>
                    <a:lnTo>
                      <a:pt x="1216235" y="12683"/>
                    </a:lnTo>
                    <a:lnTo>
                      <a:pt x="1224476" y="16489"/>
                    </a:lnTo>
                    <a:lnTo>
                      <a:pt x="1232083" y="20294"/>
                    </a:lnTo>
                    <a:lnTo>
                      <a:pt x="1239374" y="24733"/>
                    </a:lnTo>
                    <a:lnTo>
                      <a:pt x="1246664" y="29489"/>
                    </a:lnTo>
                    <a:lnTo>
                      <a:pt x="1254271" y="34563"/>
                    </a:lnTo>
                    <a:lnTo>
                      <a:pt x="1261245" y="39954"/>
                    </a:lnTo>
                    <a:lnTo>
                      <a:pt x="1267901" y="45978"/>
                    </a:lnTo>
                    <a:lnTo>
                      <a:pt x="1274557" y="52320"/>
                    </a:lnTo>
                    <a:lnTo>
                      <a:pt x="1280580" y="58979"/>
                    </a:lnTo>
                    <a:lnTo>
                      <a:pt x="1286602" y="66272"/>
                    </a:lnTo>
                    <a:lnTo>
                      <a:pt x="1291991" y="73565"/>
                    </a:lnTo>
                    <a:lnTo>
                      <a:pt x="1297696" y="81810"/>
                    </a:lnTo>
                    <a:lnTo>
                      <a:pt x="1302768" y="89737"/>
                    </a:lnTo>
                    <a:lnTo>
                      <a:pt x="1307205" y="98616"/>
                    </a:lnTo>
                    <a:lnTo>
                      <a:pt x="1311643" y="107494"/>
                    </a:lnTo>
                    <a:lnTo>
                      <a:pt x="1315763" y="117007"/>
                    </a:lnTo>
                    <a:lnTo>
                      <a:pt x="1319250" y="126837"/>
                    </a:lnTo>
                    <a:lnTo>
                      <a:pt x="1322420" y="137301"/>
                    </a:lnTo>
                    <a:lnTo>
                      <a:pt x="1324955" y="148082"/>
                    </a:lnTo>
                    <a:lnTo>
                      <a:pt x="1327491" y="158864"/>
                    </a:lnTo>
                    <a:lnTo>
                      <a:pt x="1328759" y="170279"/>
                    </a:lnTo>
                    <a:lnTo>
                      <a:pt x="1330344" y="182329"/>
                    </a:lnTo>
                    <a:lnTo>
                      <a:pt x="1330978" y="194695"/>
                    </a:lnTo>
                    <a:lnTo>
                      <a:pt x="1331612" y="207379"/>
                    </a:lnTo>
                    <a:lnTo>
                      <a:pt x="1330978" y="216575"/>
                    </a:lnTo>
                    <a:lnTo>
                      <a:pt x="1331612" y="215940"/>
                    </a:lnTo>
                    <a:lnTo>
                      <a:pt x="1333197" y="216575"/>
                    </a:lnTo>
                    <a:lnTo>
                      <a:pt x="1335099" y="217209"/>
                    </a:lnTo>
                    <a:lnTo>
                      <a:pt x="1336683" y="218794"/>
                    </a:lnTo>
                    <a:lnTo>
                      <a:pt x="1337951" y="221014"/>
                    </a:lnTo>
                    <a:lnTo>
                      <a:pt x="1338902" y="223234"/>
                    </a:lnTo>
                    <a:lnTo>
                      <a:pt x="1339853" y="226087"/>
                    </a:lnTo>
                    <a:lnTo>
                      <a:pt x="1340170" y="229258"/>
                    </a:lnTo>
                    <a:lnTo>
                      <a:pt x="1341121" y="233063"/>
                    </a:lnTo>
                    <a:lnTo>
                      <a:pt x="1341438" y="240991"/>
                    </a:lnTo>
                    <a:lnTo>
                      <a:pt x="1340804" y="250187"/>
                    </a:lnTo>
                    <a:lnTo>
                      <a:pt x="1339853" y="260333"/>
                    </a:lnTo>
                    <a:lnTo>
                      <a:pt x="1337951" y="270163"/>
                    </a:lnTo>
                    <a:lnTo>
                      <a:pt x="1335732" y="280627"/>
                    </a:lnTo>
                    <a:lnTo>
                      <a:pt x="1333197" y="290140"/>
                    </a:lnTo>
                    <a:lnTo>
                      <a:pt x="1330344" y="299336"/>
                    </a:lnTo>
                    <a:lnTo>
                      <a:pt x="1327174" y="307263"/>
                    </a:lnTo>
                    <a:lnTo>
                      <a:pt x="1325272" y="311068"/>
                    </a:lnTo>
                    <a:lnTo>
                      <a:pt x="1323371" y="314556"/>
                    </a:lnTo>
                    <a:lnTo>
                      <a:pt x="1321469" y="317410"/>
                    </a:lnTo>
                    <a:lnTo>
                      <a:pt x="1319567" y="319947"/>
                    </a:lnTo>
                    <a:lnTo>
                      <a:pt x="1317348" y="321850"/>
                    </a:lnTo>
                    <a:lnTo>
                      <a:pt x="1315763" y="323118"/>
                    </a:lnTo>
                    <a:lnTo>
                      <a:pt x="1313545" y="324069"/>
                    </a:lnTo>
                    <a:lnTo>
                      <a:pt x="1311326" y="324386"/>
                    </a:lnTo>
                    <a:lnTo>
                      <a:pt x="1311009" y="324386"/>
                    </a:lnTo>
                    <a:lnTo>
                      <a:pt x="1304669" y="341827"/>
                    </a:lnTo>
                    <a:lnTo>
                      <a:pt x="1297379" y="358632"/>
                    </a:lnTo>
                    <a:lnTo>
                      <a:pt x="1289455" y="374804"/>
                    </a:lnTo>
                    <a:lnTo>
                      <a:pt x="1281531" y="390659"/>
                    </a:lnTo>
                    <a:lnTo>
                      <a:pt x="1272338" y="405245"/>
                    </a:lnTo>
                    <a:lnTo>
                      <a:pt x="1267901" y="412855"/>
                    </a:lnTo>
                    <a:lnTo>
                      <a:pt x="1262512" y="419832"/>
                    </a:lnTo>
                    <a:lnTo>
                      <a:pt x="1257758" y="426490"/>
                    </a:lnTo>
                    <a:lnTo>
                      <a:pt x="1252686" y="432515"/>
                    </a:lnTo>
                    <a:lnTo>
                      <a:pt x="1247932" y="438857"/>
                    </a:lnTo>
                    <a:lnTo>
                      <a:pt x="1242543" y="444882"/>
                    </a:lnTo>
                    <a:lnTo>
                      <a:pt x="1237155" y="450590"/>
                    </a:lnTo>
                    <a:lnTo>
                      <a:pt x="1231766" y="455980"/>
                    </a:lnTo>
                    <a:lnTo>
                      <a:pt x="1226061" y="461054"/>
                    </a:lnTo>
                    <a:lnTo>
                      <a:pt x="1220672" y="465810"/>
                    </a:lnTo>
                    <a:lnTo>
                      <a:pt x="1215284" y="470249"/>
                    </a:lnTo>
                    <a:lnTo>
                      <a:pt x="1209578" y="474372"/>
                    </a:lnTo>
                    <a:lnTo>
                      <a:pt x="1203873" y="478177"/>
                    </a:lnTo>
                    <a:lnTo>
                      <a:pt x="1197851" y="481665"/>
                    </a:lnTo>
                    <a:lnTo>
                      <a:pt x="1191828" y="484519"/>
                    </a:lnTo>
                    <a:lnTo>
                      <a:pt x="1186440" y="487372"/>
                    </a:lnTo>
                    <a:lnTo>
                      <a:pt x="1180417" y="489592"/>
                    </a:lnTo>
                    <a:lnTo>
                      <a:pt x="1174712" y="491495"/>
                    </a:lnTo>
                    <a:lnTo>
                      <a:pt x="1168372" y="493080"/>
                    </a:lnTo>
                    <a:lnTo>
                      <a:pt x="1162667" y="494031"/>
                    </a:lnTo>
                    <a:lnTo>
                      <a:pt x="1156644" y="494983"/>
                    </a:lnTo>
                    <a:lnTo>
                      <a:pt x="1150622" y="495300"/>
                    </a:lnTo>
                    <a:lnTo>
                      <a:pt x="1144917" y="494983"/>
                    </a:lnTo>
                    <a:lnTo>
                      <a:pt x="1138894" y="494031"/>
                    </a:lnTo>
                    <a:lnTo>
                      <a:pt x="1133189" y="493080"/>
                    </a:lnTo>
                    <a:lnTo>
                      <a:pt x="1126849" y="491495"/>
                    </a:lnTo>
                    <a:lnTo>
                      <a:pt x="1120827" y="489592"/>
                    </a:lnTo>
                    <a:lnTo>
                      <a:pt x="1115121" y="487372"/>
                    </a:lnTo>
                    <a:lnTo>
                      <a:pt x="1109099" y="484519"/>
                    </a:lnTo>
                    <a:lnTo>
                      <a:pt x="1103710" y="481665"/>
                    </a:lnTo>
                    <a:lnTo>
                      <a:pt x="1097688" y="478177"/>
                    </a:lnTo>
                    <a:lnTo>
                      <a:pt x="1091983" y="474372"/>
                    </a:lnTo>
                    <a:lnTo>
                      <a:pt x="1086277" y="470249"/>
                    </a:lnTo>
                    <a:lnTo>
                      <a:pt x="1080572" y="465810"/>
                    </a:lnTo>
                    <a:lnTo>
                      <a:pt x="1074866" y="461054"/>
                    </a:lnTo>
                    <a:lnTo>
                      <a:pt x="1069478" y="455980"/>
                    </a:lnTo>
                    <a:lnTo>
                      <a:pt x="1064089" y="450272"/>
                    </a:lnTo>
                    <a:lnTo>
                      <a:pt x="1058701" y="444882"/>
                    </a:lnTo>
                    <a:lnTo>
                      <a:pt x="1053629" y="438857"/>
                    </a:lnTo>
                    <a:lnTo>
                      <a:pt x="1048558" y="432515"/>
                    </a:lnTo>
                    <a:lnTo>
                      <a:pt x="1043486" y="425856"/>
                    </a:lnTo>
                    <a:lnTo>
                      <a:pt x="1038415" y="419514"/>
                    </a:lnTo>
                    <a:lnTo>
                      <a:pt x="1033660" y="412538"/>
                    </a:lnTo>
                    <a:lnTo>
                      <a:pt x="1028906" y="404928"/>
                    </a:lnTo>
                    <a:lnTo>
                      <a:pt x="1020030" y="390342"/>
                    </a:lnTo>
                    <a:lnTo>
                      <a:pt x="1011472" y="374487"/>
                    </a:lnTo>
                    <a:lnTo>
                      <a:pt x="1003865" y="357998"/>
                    </a:lnTo>
                    <a:lnTo>
                      <a:pt x="996892" y="340875"/>
                    </a:lnTo>
                    <a:lnTo>
                      <a:pt x="990552" y="323752"/>
                    </a:lnTo>
                    <a:lnTo>
                      <a:pt x="988333" y="322801"/>
                    </a:lnTo>
                    <a:lnTo>
                      <a:pt x="986432" y="321850"/>
                    </a:lnTo>
                    <a:lnTo>
                      <a:pt x="984213" y="320264"/>
                    </a:lnTo>
                    <a:lnTo>
                      <a:pt x="982628" y="318045"/>
                    </a:lnTo>
                    <a:lnTo>
                      <a:pt x="980726" y="315508"/>
                    </a:lnTo>
                    <a:lnTo>
                      <a:pt x="978507" y="312971"/>
                    </a:lnTo>
                    <a:lnTo>
                      <a:pt x="975021" y="305995"/>
                    </a:lnTo>
                    <a:lnTo>
                      <a:pt x="971851" y="298068"/>
                    </a:lnTo>
                    <a:lnTo>
                      <a:pt x="969315" y="289506"/>
                    </a:lnTo>
                    <a:lnTo>
                      <a:pt x="966779" y="280310"/>
                    </a:lnTo>
                    <a:lnTo>
                      <a:pt x="964878" y="270480"/>
                    </a:lnTo>
                    <a:lnTo>
                      <a:pt x="963293" y="260968"/>
                    </a:lnTo>
                    <a:lnTo>
                      <a:pt x="962342" y="251455"/>
                    </a:lnTo>
                    <a:lnTo>
                      <a:pt x="962025" y="242576"/>
                    </a:lnTo>
                    <a:lnTo>
                      <a:pt x="962342" y="234966"/>
                    </a:lnTo>
                    <a:lnTo>
                      <a:pt x="962976" y="227990"/>
                    </a:lnTo>
                    <a:lnTo>
                      <a:pt x="963610" y="224819"/>
                    </a:lnTo>
                    <a:lnTo>
                      <a:pt x="964878" y="222599"/>
                    </a:lnTo>
                    <a:lnTo>
                      <a:pt x="965829" y="220380"/>
                    </a:lnTo>
                    <a:lnTo>
                      <a:pt x="967096" y="218794"/>
                    </a:lnTo>
                    <a:lnTo>
                      <a:pt x="968998" y="217526"/>
                    </a:lnTo>
                    <a:lnTo>
                      <a:pt x="970266" y="217209"/>
                    </a:lnTo>
                    <a:lnTo>
                      <a:pt x="970266" y="207379"/>
                    </a:lnTo>
                    <a:lnTo>
                      <a:pt x="970266" y="194695"/>
                    </a:lnTo>
                    <a:lnTo>
                      <a:pt x="971217" y="182329"/>
                    </a:lnTo>
                    <a:lnTo>
                      <a:pt x="972485" y="170279"/>
                    </a:lnTo>
                    <a:lnTo>
                      <a:pt x="974387" y="158864"/>
                    </a:lnTo>
                    <a:lnTo>
                      <a:pt x="976606" y="148082"/>
                    </a:lnTo>
                    <a:lnTo>
                      <a:pt x="979141" y="137301"/>
                    </a:lnTo>
                    <a:lnTo>
                      <a:pt x="982628" y="126837"/>
                    </a:lnTo>
                    <a:lnTo>
                      <a:pt x="985798" y="117007"/>
                    </a:lnTo>
                    <a:lnTo>
                      <a:pt x="989918" y="107494"/>
                    </a:lnTo>
                    <a:lnTo>
                      <a:pt x="994356" y="98616"/>
                    </a:lnTo>
                    <a:lnTo>
                      <a:pt x="999110" y="89737"/>
                    </a:lnTo>
                    <a:lnTo>
                      <a:pt x="1003865" y="81810"/>
                    </a:lnTo>
                    <a:lnTo>
                      <a:pt x="1009253" y="73565"/>
                    </a:lnTo>
                    <a:lnTo>
                      <a:pt x="1014959" y="66272"/>
                    </a:lnTo>
                    <a:lnTo>
                      <a:pt x="1021298" y="58979"/>
                    </a:lnTo>
                    <a:lnTo>
                      <a:pt x="1027321" y="52320"/>
                    </a:lnTo>
                    <a:lnTo>
                      <a:pt x="1033660" y="45978"/>
                    </a:lnTo>
                    <a:lnTo>
                      <a:pt x="1040633" y="39954"/>
                    </a:lnTo>
                    <a:lnTo>
                      <a:pt x="1047607" y="34563"/>
                    </a:lnTo>
                    <a:lnTo>
                      <a:pt x="1054580" y="29489"/>
                    </a:lnTo>
                    <a:lnTo>
                      <a:pt x="1061870" y="24733"/>
                    </a:lnTo>
                    <a:lnTo>
                      <a:pt x="1069795" y="20294"/>
                    </a:lnTo>
                    <a:lnTo>
                      <a:pt x="1077402" y="16489"/>
                    </a:lnTo>
                    <a:lnTo>
                      <a:pt x="1085326" y="12683"/>
                    </a:lnTo>
                    <a:lnTo>
                      <a:pt x="1092934" y="9830"/>
                    </a:lnTo>
                    <a:lnTo>
                      <a:pt x="1101175" y="7293"/>
                    </a:lnTo>
                    <a:lnTo>
                      <a:pt x="1109099" y="5073"/>
                    </a:lnTo>
                    <a:lnTo>
                      <a:pt x="1117657" y="3171"/>
                    </a:lnTo>
                    <a:lnTo>
                      <a:pt x="1125581" y="1902"/>
                    </a:lnTo>
                    <a:lnTo>
                      <a:pt x="1134140" y="634"/>
                    </a:lnTo>
                    <a:lnTo>
                      <a:pt x="114238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237" name="组合 65"/>
            <p:cNvGrpSpPr>
              <a:grpSpLocks/>
            </p:cNvGrpSpPr>
            <p:nvPr/>
          </p:nvGrpSpPr>
          <p:grpSpPr bwMode="auto">
            <a:xfrm>
              <a:off x="4346376" y="1973724"/>
              <a:ext cx="960000" cy="960000"/>
              <a:chOff x="3259782" y="1316540"/>
              <a:chExt cx="720000" cy="720000"/>
            </a:xfrm>
          </p:grpSpPr>
          <p:sp>
            <p:nvSpPr>
              <p:cNvPr id="67" name="MH_Title_1"/>
              <p:cNvSpPr/>
              <p:nvPr>
                <p:custDataLst>
                  <p:tags r:id="rId7"/>
                </p:custDataLst>
              </p:nvPr>
            </p:nvSpPr>
            <p:spPr>
              <a:xfrm>
                <a:off x="3259782" y="1316540"/>
                <a:ext cx="720000" cy="720000"/>
              </a:xfrm>
              <a:prstGeom prst="ellipse">
                <a:avLst/>
              </a:prstGeom>
              <a:solidFill>
                <a:srgbClr val="6D9E38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4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36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endParaRPr>
              </a:p>
            </p:txBody>
          </p:sp>
          <p:sp>
            <p:nvSpPr>
              <p:cNvPr id="68" name="KSO_Shape"/>
              <p:cNvSpPr/>
              <p:nvPr/>
            </p:nvSpPr>
            <p:spPr bwMode="auto">
              <a:xfrm>
                <a:off x="3358948" y="1495540"/>
                <a:ext cx="501743" cy="361402"/>
              </a:xfrm>
              <a:custGeom>
                <a:avLst/>
                <a:gdLst>
                  <a:gd name="T0" fmla="*/ 2881614 w 3362326"/>
                  <a:gd name="T1" fmla="*/ 2245619 h 2424113"/>
                  <a:gd name="T2" fmla="*/ 3207949 w 3362326"/>
                  <a:gd name="T3" fmla="*/ 953766 h 2424113"/>
                  <a:gd name="T4" fmla="*/ 3300702 w 3362326"/>
                  <a:gd name="T5" fmla="*/ 1054704 h 2424113"/>
                  <a:gd name="T6" fmla="*/ 3357879 w 3362326"/>
                  <a:gd name="T7" fmla="*/ 1578442 h 2424113"/>
                  <a:gd name="T8" fmla="*/ 2754348 w 3362326"/>
                  <a:gd name="T9" fmla="*/ 1274991 h 2424113"/>
                  <a:gd name="T10" fmla="*/ 2862031 w 3362326"/>
                  <a:gd name="T11" fmla="*/ 1038516 h 2424113"/>
                  <a:gd name="T12" fmla="*/ 2811207 w 3362326"/>
                  <a:gd name="T13" fmla="*/ 1366725 h 2424113"/>
                  <a:gd name="T14" fmla="*/ 3041820 w 3362326"/>
                  <a:gd name="T15" fmla="*/ 999791 h 2424113"/>
                  <a:gd name="T16" fmla="*/ 3170149 w 3362326"/>
                  <a:gd name="T17" fmla="*/ 942974 h 2424113"/>
                  <a:gd name="T18" fmla="*/ 296683 w 3362326"/>
                  <a:gd name="T19" fmla="*/ 978524 h 2424113"/>
                  <a:gd name="T20" fmla="*/ 498389 w 3362326"/>
                  <a:gd name="T21" fmla="*/ 1265469 h 2424113"/>
                  <a:gd name="T22" fmla="*/ 488542 w 3362326"/>
                  <a:gd name="T23" fmla="*/ 1028041 h 2424113"/>
                  <a:gd name="T24" fmla="*/ 582566 w 3362326"/>
                  <a:gd name="T25" fmla="*/ 1187067 h 2424113"/>
                  <a:gd name="T26" fmla="*/ 319871 w 3362326"/>
                  <a:gd name="T27" fmla="*/ 2147887 h 2424113"/>
                  <a:gd name="T28" fmla="*/ 37800 w 3362326"/>
                  <a:gd name="T29" fmla="*/ 1105808 h 2424113"/>
                  <a:gd name="T30" fmla="*/ 124836 w 3362326"/>
                  <a:gd name="T31" fmla="*/ 975985 h 2424113"/>
                  <a:gd name="T32" fmla="*/ 1545327 w 3362326"/>
                  <a:gd name="T33" fmla="*/ 746198 h 2424113"/>
                  <a:gd name="T34" fmla="*/ 1656547 w 3362326"/>
                  <a:gd name="T35" fmla="*/ 809752 h 2424113"/>
                  <a:gd name="T36" fmla="*/ 1802720 w 3362326"/>
                  <a:gd name="T37" fmla="*/ 881250 h 2424113"/>
                  <a:gd name="T38" fmla="*/ 1889154 w 3362326"/>
                  <a:gd name="T39" fmla="*/ 667392 h 2424113"/>
                  <a:gd name="T40" fmla="*/ 2073778 w 3362326"/>
                  <a:gd name="T41" fmla="*/ 739843 h 2424113"/>
                  <a:gd name="T42" fmla="*/ 2280963 w 3362326"/>
                  <a:gd name="T43" fmla="*/ 997553 h 2424113"/>
                  <a:gd name="T44" fmla="*/ 2456054 w 3362326"/>
                  <a:gd name="T45" fmla="*/ 821509 h 2424113"/>
                  <a:gd name="T46" fmla="*/ 2536132 w 3362326"/>
                  <a:gd name="T47" fmla="*/ 819603 h 2424113"/>
                  <a:gd name="T48" fmla="*/ 2596190 w 3362326"/>
                  <a:gd name="T49" fmla="*/ 876801 h 2424113"/>
                  <a:gd name="T50" fmla="*/ 2598415 w 3362326"/>
                  <a:gd name="T51" fmla="*/ 956879 h 2424113"/>
                  <a:gd name="T52" fmla="*/ 2382332 w 3362326"/>
                  <a:gd name="T53" fmla="*/ 1195206 h 2424113"/>
                  <a:gd name="T54" fmla="*/ 2241242 w 3362326"/>
                  <a:gd name="T55" fmla="*/ 1268610 h 2424113"/>
                  <a:gd name="T56" fmla="*/ 2118265 w 3362326"/>
                  <a:gd name="T57" fmla="*/ 1192028 h 2424113"/>
                  <a:gd name="T58" fmla="*/ 1363246 w 3362326"/>
                  <a:gd name="T59" fmla="*/ 1018526 h 2424113"/>
                  <a:gd name="T60" fmla="*/ 1307636 w 3362326"/>
                  <a:gd name="T61" fmla="*/ 1409700 h 2424113"/>
                  <a:gd name="T62" fmla="*/ 1157013 w 3362326"/>
                  <a:gd name="T63" fmla="*/ 999778 h 2424113"/>
                  <a:gd name="T64" fmla="*/ 1245989 w 3362326"/>
                  <a:gd name="T65" fmla="*/ 780199 h 2424113"/>
                  <a:gd name="T66" fmla="*/ 1499569 w 3362326"/>
                  <a:gd name="T67" fmla="*/ 668027 h 2424113"/>
                  <a:gd name="T68" fmla="*/ 3142462 w 3362326"/>
                  <a:gd name="T69" fmla="*/ 282872 h 2424113"/>
                  <a:gd name="T70" fmla="*/ 3244523 w 3362326"/>
                  <a:gd name="T71" fmla="*/ 440586 h 2424113"/>
                  <a:gd name="T72" fmla="*/ 3210503 w 3362326"/>
                  <a:gd name="T73" fmla="*/ 656690 h 2424113"/>
                  <a:gd name="T74" fmla="*/ 3038811 w 3362326"/>
                  <a:gd name="T75" fmla="*/ 831222 h 2424113"/>
                  <a:gd name="T76" fmla="*/ 2904319 w 3362326"/>
                  <a:gd name="T77" fmla="*/ 826780 h 2424113"/>
                  <a:gd name="T78" fmla="*/ 2817519 w 3362326"/>
                  <a:gd name="T79" fmla="*/ 691913 h 2424113"/>
                  <a:gd name="T80" fmla="*/ 2807981 w 3362326"/>
                  <a:gd name="T81" fmla="*/ 429797 h 2424113"/>
                  <a:gd name="T82" fmla="*/ 2910678 w 3362326"/>
                  <a:gd name="T83" fmla="*/ 280651 h 2424113"/>
                  <a:gd name="T84" fmla="*/ 375153 w 3362326"/>
                  <a:gd name="T85" fmla="*/ 248918 h 2424113"/>
                  <a:gd name="T86" fmla="*/ 514634 w 3362326"/>
                  <a:gd name="T87" fmla="*/ 342213 h 2424113"/>
                  <a:gd name="T88" fmla="*/ 561340 w 3362326"/>
                  <a:gd name="T89" fmla="*/ 566885 h 2424113"/>
                  <a:gd name="T90" fmla="*/ 510821 w 3362326"/>
                  <a:gd name="T91" fmla="*/ 773785 h 2424113"/>
                  <a:gd name="T92" fmla="*/ 418682 w 3362326"/>
                  <a:gd name="T93" fmla="*/ 842646 h 2424113"/>
                  <a:gd name="T94" fmla="*/ 241709 w 3362326"/>
                  <a:gd name="T95" fmla="*/ 778862 h 2424113"/>
                  <a:gd name="T96" fmla="*/ 117162 w 3362326"/>
                  <a:gd name="T97" fmla="*/ 551970 h 2424113"/>
                  <a:gd name="T98" fmla="*/ 148299 w 3362326"/>
                  <a:gd name="T99" fmla="*/ 359984 h 2424113"/>
                  <a:gd name="T100" fmla="*/ 297311 w 3362326"/>
                  <a:gd name="T101" fmla="*/ 250822 h 2424113"/>
                  <a:gd name="T102" fmla="*/ 1834594 w 3362326"/>
                  <a:gd name="T103" fmla="*/ 43475 h 2424113"/>
                  <a:gd name="T104" fmla="*/ 1934457 w 3362326"/>
                  <a:gd name="T105" fmla="*/ 205318 h 2424113"/>
                  <a:gd name="T106" fmla="*/ 1973258 w 3362326"/>
                  <a:gd name="T107" fmla="*/ 288461 h 2424113"/>
                  <a:gd name="T108" fmla="*/ 1942726 w 3362326"/>
                  <a:gd name="T109" fmla="*/ 390961 h 2424113"/>
                  <a:gd name="T110" fmla="*/ 1864808 w 3362326"/>
                  <a:gd name="T111" fmla="*/ 532812 h 2424113"/>
                  <a:gd name="T112" fmla="*/ 1729325 w 3362326"/>
                  <a:gd name="T113" fmla="*/ 622301 h 2424113"/>
                  <a:gd name="T114" fmla="*/ 1571262 w 3362326"/>
                  <a:gd name="T115" fmla="*/ 579778 h 2424113"/>
                  <a:gd name="T116" fmla="*/ 1478714 w 3362326"/>
                  <a:gd name="T117" fmla="*/ 436341 h 2424113"/>
                  <a:gd name="T118" fmla="*/ 1416379 w 3362326"/>
                  <a:gd name="T119" fmla="*/ 348438 h 2424113"/>
                  <a:gd name="T120" fmla="*/ 1429418 w 3362326"/>
                  <a:gd name="T121" fmla="*/ 264978 h 2424113"/>
                  <a:gd name="T122" fmla="*/ 1483484 w 3362326"/>
                  <a:gd name="T123" fmla="*/ 132965 h 2424113"/>
                  <a:gd name="T124" fmla="*/ 1621829 w 3362326"/>
                  <a:gd name="T125" fmla="*/ 11107 h 2424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362326" h="2424113">
                    <a:moveTo>
                      <a:pt x="860805" y="1460500"/>
                    </a:moveTo>
                    <a:lnTo>
                      <a:pt x="965275" y="1460500"/>
                    </a:lnTo>
                    <a:lnTo>
                      <a:pt x="961464" y="1465582"/>
                    </a:lnTo>
                    <a:lnTo>
                      <a:pt x="957654" y="1470664"/>
                    </a:lnTo>
                    <a:lnTo>
                      <a:pt x="953843" y="1476380"/>
                    </a:lnTo>
                    <a:lnTo>
                      <a:pt x="949715" y="1482415"/>
                    </a:lnTo>
                    <a:lnTo>
                      <a:pt x="483570" y="2244666"/>
                    </a:lnTo>
                    <a:lnTo>
                      <a:pt x="483570" y="2248795"/>
                    </a:lnTo>
                    <a:lnTo>
                      <a:pt x="483570" y="2251971"/>
                    </a:lnTo>
                    <a:lnTo>
                      <a:pt x="483888" y="2255147"/>
                    </a:lnTo>
                    <a:lnTo>
                      <a:pt x="484205" y="2257371"/>
                    </a:lnTo>
                    <a:lnTo>
                      <a:pt x="2880661" y="2259594"/>
                    </a:lnTo>
                    <a:lnTo>
                      <a:pt x="2880978" y="2256735"/>
                    </a:lnTo>
                    <a:lnTo>
                      <a:pt x="2881614" y="2253877"/>
                    </a:lnTo>
                    <a:lnTo>
                      <a:pt x="2881931" y="2250066"/>
                    </a:lnTo>
                    <a:lnTo>
                      <a:pt x="2881614" y="2245619"/>
                    </a:lnTo>
                    <a:lnTo>
                      <a:pt x="2422137" y="1485273"/>
                    </a:lnTo>
                    <a:lnTo>
                      <a:pt x="2411023" y="1471934"/>
                    </a:lnTo>
                    <a:lnTo>
                      <a:pt x="2401179" y="1460500"/>
                    </a:lnTo>
                    <a:lnTo>
                      <a:pt x="2509460" y="1460500"/>
                    </a:lnTo>
                    <a:lnTo>
                      <a:pt x="3024188" y="2273251"/>
                    </a:lnTo>
                    <a:lnTo>
                      <a:pt x="3024188" y="2423478"/>
                    </a:lnTo>
                    <a:lnTo>
                      <a:pt x="3021648" y="2424113"/>
                    </a:lnTo>
                    <a:lnTo>
                      <a:pt x="3018472" y="2424113"/>
                    </a:lnTo>
                    <a:lnTo>
                      <a:pt x="345441" y="2421890"/>
                    </a:lnTo>
                    <a:lnTo>
                      <a:pt x="341948" y="2421572"/>
                    </a:lnTo>
                    <a:lnTo>
                      <a:pt x="338138" y="2421255"/>
                    </a:lnTo>
                    <a:lnTo>
                      <a:pt x="338138" y="2277062"/>
                    </a:lnTo>
                    <a:lnTo>
                      <a:pt x="860805" y="1460500"/>
                    </a:lnTo>
                    <a:close/>
                    <a:moveTo>
                      <a:pt x="3185714" y="941387"/>
                    </a:moveTo>
                    <a:lnTo>
                      <a:pt x="3196514" y="947100"/>
                    </a:lnTo>
                    <a:lnTo>
                      <a:pt x="3207949" y="953766"/>
                    </a:lnTo>
                    <a:lnTo>
                      <a:pt x="3213667" y="957575"/>
                    </a:lnTo>
                    <a:lnTo>
                      <a:pt x="3219702" y="962019"/>
                    </a:lnTo>
                    <a:lnTo>
                      <a:pt x="3225420" y="966145"/>
                    </a:lnTo>
                    <a:lnTo>
                      <a:pt x="3231455" y="970906"/>
                    </a:lnTo>
                    <a:lnTo>
                      <a:pt x="3237490" y="975985"/>
                    </a:lnTo>
                    <a:lnTo>
                      <a:pt x="3243526" y="981699"/>
                    </a:lnTo>
                    <a:lnTo>
                      <a:pt x="3249243" y="987095"/>
                    </a:lnTo>
                    <a:lnTo>
                      <a:pt x="3255279" y="993443"/>
                    </a:lnTo>
                    <a:lnTo>
                      <a:pt x="3261314" y="999791"/>
                    </a:lnTo>
                    <a:lnTo>
                      <a:pt x="3267032" y="1006457"/>
                    </a:lnTo>
                    <a:lnTo>
                      <a:pt x="3273067" y="1014075"/>
                    </a:lnTo>
                    <a:lnTo>
                      <a:pt x="3278785" y="1021376"/>
                    </a:lnTo>
                    <a:lnTo>
                      <a:pt x="3284185" y="1029311"/>
                    </a:lnTo>
                    <a:lnTo>
                      <a:pt x="3289902" y="1037247"/>
                    </a:lnTo>
                    <a:lnTo>
                      <a:pt x="3295302" y="1045817"/>
                    </a:lnTo>
                    <a:lnTo>
                      <a:pt x="3300702" y="1054704"/>
                    </a:lnTo>
                    <a:lnTo>
                      <a:pt x="3305785" y="1064544"/>
                    </a:lnTo>
                    <a:lnTo>
                      <a:pt x="3310549" y="1074067"/>
                    </a:lnTo>
                    <a:lnTo>
                      <a:pt x="3315632" y="1084224"/>
                    </a:lnTo>
                    <a:lnTo>
                      <a:pt x="3320079" y="1094699"/>
                    </a:lnTo>
                    <a:lnTo>
                      <a:pt x="3324526" y="1105808"/>
                    </a:lnTo>
                    <a:lnTo>
                      <a:pt x="3328655" y="1116918"/>
                    </a:lnTo>
                    <a:lnTo>
                      <a:pt x="3332467" y="1128662"/>
                    </a:lnTo>
                    <a:lnTo>
                      <a:pt x="3335961" y="1140724"/>
                    </a:lnTo>
                    <a:lnTo>
                      <a:pt x="3339138" y="1153104"/>
                    </a:lnTo>
                    <a:lnTo>
                      <a:pt x="3342632" y="1166118"/>
                    </a:lnTo>
                    <a:lnTo>
                      <a:pt x="3345173" y="1179767"/>
                    </a:lnTo>
                    <a:lnTo>
                      <a:pt x="3347714" y="1193415"/>
                    </a:lnTo>
                    <a:lnTo>
                      <a:pt x="3350573" y="1282609"/>
                    </a:lnTo>
                    <a:lnTo>
                      <a:pt x="3353432" y="1374343"/>
                    </a:lnTo>
                    <a:lnTo>
                      <a:pt x="3355655" y="1472425"/>
                    </a:lnTo>
                    <a:lnTo>
                      <a:pt x="3357879" y="1578442"/>
                    </a:lnTo>
                    <a:lnTo>
                      <a:pt x="3359785" y="1696204"/>
                    </a:lnTo>
                    <a:lnTo>
                      <a:pt x="3361055" y="1828884"/>
                    </a:lnTo>
                    <a:lnTo>
                      <a:pt x="3362008" y="1978387"/>
                    </a:lnTo>
                    <a:lnTo>
                      <a:pt x="3362326" y="2147887"/>
                    </a:lnTo>
                    <a:lnTo>
                      <a:pt x="3042772" y="2147887"/>
                    </a:lnTo>
                    <a:lnTo>
                      <a:pt x="2678113" y="1585108"/>
                    </a:lnTo>
                    <a:lnTo>
                      <a:pt x="2686689" y="1540670"/>
                    </a:lnTo>
                    <a:lnTo>
                      <a:pt x="2694313" y="1501627"/>
                    </a:lnTo>
                    <a:lnTo>
                      <a:pt x="2701937" y="1466711"/>
                    </a:lnTo>
                    <a:lnTo>
                      <a:pt x="2708607" y="1436556"/>
                    </a:lnTo>
                    <a:lnTo>
                      <a:pt x="2715278" y="1409576"/>
                    </a:lnTo>
                    <a:lnTo>
                      <a:pt x="2720995" y="1385770"/>
                    </a:lnTo>
                    <a:lnTo>
                      <a:pt x="2727031" y="1364186"/>
                    </a:lnTo>
                    <a:lnTo>
                      <a:pt x="2732748" y="1344823"/>
                    </a:lnTo>
                    <a:lnTo>
                      <a:pt x="2743548" y="1309272"/>
                    </a:lnTo>
                    <a:lnTo>
                      <a:pt x="2754348" y="1274991"/>
                    </a:lnTo>
                    <a:lnTo>
                      <a:pt x="2759748" y="1256581"/>
                    </a:lnTo>
                    <a:lnTo>
                      <a:pt x="2765784" y="1237219"/>
                    </a:lnTo>
                    <a:lnTo>
                      <a:pt x="2771819" y="1215635"/>
                    </a:lnTo>
                    <a:lnTo>
                      <a:pt x="2778490" y="1191511"/>
                    </a:lnTo>
                    <a:lnTo>
                      <a:pt x="2779760" y="1187067"/>
                    </a:lnTo>
                    <a:lnTo>
                      <a:pt x="2784843" y="1174370"/>
                    </a:lnTo>
                    <a:lnTo>
                      <a:pt x="2792466" y="1155960"/>
                    </a:lnTo>
                    <a:lnTo>
                      <a:pt x="2797866" y="1144851"/>
                    </a:lnTo>
                    <a:lnTo>
                      <a:pt x="2803266" y="1132789"/>
                    </a:lnTo>
                    <a:lnTo>
                      <a:pt x="2809619" y="1119775"/>
                    </a:lnTo>
                    <a:lnTo>
                      <a:pt x="2816607" y="1106443"/>
                    </a:lnTo>
                    <a:lnTo>
                      <a:pt x="2824549" y="1092794"/>
                    </a:lnTo>
                    <a:lnTo>
                      <a:pt x="2833125" y="1078828"/>
                    </a:lnTo>
                    <a:lnTo>
                      <a:pt x="2842019" y="1065179"/>
                    </a:lnTo>
                    <a:lnTo>
                      <a:pt x="2851549" y="1051530"/>
                    </a:lnTo>
                    <a:lnTo>
                      <a:pt x="2862031" y="1038516"/>
                    </a:lnTo>
                    <a:lnTo>
                      <a:pt x="2867113" y="1032168"/>
                    </a:lnTo>
                    <a:lnTo>
                      <a:pt x="2872831" y="1025820"/>
                    </a:lnTo>
                    <a:lnTo>
                      <a:pt x="2873149" y="1025820"/>
                    </a:lnTo>
                    <a:lnTo>
                      <a:pt x="2873466" y="1025820"/>
                    </a:lnTo>
                    <a:lnTo>
                      <a:pt x="2873784" y="1028041"/>
                    </a:lnTo>
                    <a:lnTo>
                      <a:pt x="2873466" y="1032168"/>
                    </a:lnTo>
                    <a:lnTo>
                      <a:pt x="2873149" y="1037881"/>
                    </a:lnTo>
                    <a:lnTo>
                      <a:pt x="2870607" y="1054387"/>
                    </a:lnTo>
                    <a:lnTo>
                      <a:pt x="2866796" y="1076289"/>
                    </a:lnTo>
                    <a:lnTo>
                      <a:pt x="2856313" y="1132471"/>
                    </a:lnTo>
                    <a:lnTo>
                      <a:pt x="2843925" y="1197859"/>
                    </a:lnTo>
                    <a:lnTo>
                      <a:pt x="2819784" y="1318160"/>
                    </a:lnTo>
                    <a:lnTo>
                      <a:pt x="2815654" y="1340062"/>
                    </a:lnTo>
                    <a:lnTo>
                      <a:pt x="2812478" y="1355933"/>
                    </a:lnTo>
                    <a:lnTo>
                      <a:pt x="2811525" y="1365455"/>
                    </a:lnTo>
                    <a:lnTo>
                      <a:pt x="2811207" y="1366725"/>
                    </a:lnTo>
                    <a:lnTo>
                      <a:pt x="2811525" y="1367042"/>
                    </a:lnTo>
                    <a:lnTo>
                      <a:pt x="2811843" y="1366407"/>
                    </a:lnTo>
                    <a:lnTo>
                      <a:pt x="2828678" y="1332761"/>
                    </a:lnTo>
                    <a:lnTo>
                      <a:pt x="2846149" y="1298798"/>
                    </a:lnTo>
                    <a:lnTo>
                      <a:pt x="2864255" y="1265469"/>
                    </a:lnTo>
                    <a:lnTo>
                      <a:pt x="2882360" y="1232775"/>
                    </a:lnTo>
                    <a:lnTo>
                      <a:pt x="2901419" y="1200716"/>
                    </a:lnTo>
                    <a:lnTo>
                      <a:pt x="2920160" y="1169927"/>
                    </a:lnTo>
                    <a:lnTo>
                      <a:pt x="2938584" y="1140089"/>
                    </a:lnTo>
                    <a:lnTo>
                      <a:pt x="2957325" y="1112792"/>
                    </a:lnTo>
                    <a:lnTo>
                      <a:pt x="2974796" y="1086764"/>
                    </a:lnTo>
                    <a:lnTo>
                      <a:pt x="2991314" y="1062957"/>
                    </a:lnTo>
                    <a:lnTo>
                      <a:pt x="3007514" y="1041373"/>
                    </a:lnTo>
                    <a:lnTo>
                      <a:pt x="3022125" y="1022963"/>
                    </a:lnTo>
                    <a:lnTo>
                      <a:pt x="3035467" y="1006775"/>
                    </a:lnTo>
                    <a:lnTo>
                      <a:pt x="3041820" y="999791"/>
                    </a:lnTo>
                    <a:lnTo>
                      <a:pt x="3047537" y="993760"/>
                    </a:lnTo>
                    <a:lnTo>
                      <a:pt x="3052620" y="988682"/>
                    </a:lnTo>
                    <a:lnTo>
                      <a:pt x="3057384" y="984555"/>
                    </a:lnTo>
                    <a:lnTo>
                      <a:pt x="3062149" y="981381"/>
                    </a:lnTo>
                    <a:lnTo>
                      <a:pt x="3065643" y="978524"/>
                    </a:lnTo>
                    <a:lnTo>
                      <a:pt x="3079937" y="971224"/>
                    </a:lnTo>
                    <a:lnTo>
                      <a:pt x="3094549" y="964241"/>
                    </a:lnTo>
                    <a:lnTo>
                      <a:pt x="3109161" y="958210"/>
                    </a:lnTo>
                    <a:lnTo>
                      <a:pt x="3116784" y="955353"/>
                    </a:lnTo>
                    <a:lnTo>
                      <a:pt x="3124408" y="953131"/>
                    </a:lnTo>
                    <a:lnTo>
                      <a:pt x="3132031" y="950909"/>
                    </a:lnTo>
                    <a:lnTo>
                      <a:pt x="3139337" y="948687"/>
                    </a:lnTo>
                    <a:lnTo>
                      <a:pt x="3146961" y="946783"/>
                    </a:lnTo>
                    <a:lnTo>
                      <a:pt x="3154902" y="945196"/>
                    </a:lnTo>
                    <a:lnTo>
                      <a:pt x="3162208" y="943609"/>
                    </a:lnTo>
                    <a:lnTo>
                      <a:pt x="3170149" y="942974"/>
                    </a:lnTo>
                    <a:lnTo>
                      <a:pt x="3178090" y="942339"/>
                    </a:lnTo>
                    <a:lnTo>
                      <a:pt x="3185714" y="941387"/>
                    </a:lnTo>
                    <a:close/>
                    <a:moveTo>
                      <a:pt x="176612" y="941387"/>
                    </a:moveTo>
                    <a:lnTo>
                      <a:pt x="184236" y="942339"/>
                    </a:lnTo>
                    <a:lnTo>
                      <a:pt x="192177" y="942974"/>
                    </a:lnTo>
                    <a:lnTo>
                      <a:pt x="200118" y="943609"/>
                    </a:lnTo>
                    <a:lnTo>
                      <a:pt x="207742" y="945196"/>
                    </a:lnTo>
                    <a:lnTo>
                      <a:pt x="215047" y="946783"/>
                    </a:lnTo>
                    <a:lnTo>
                      <a:pt x="222989" y="948687"/>
                    </a:lnTo>
                    <a:lnTo>
                      <a:pt x="230295" y="950909"/>
                    </a:lnTo>
                    <a:lnTo>
                      <a:pt x="238236" y="953131"/>
                    </a:lnTo>
                    <a:lnTo>
                      <a:pt x="245542" y="955353"/>
                    </a:lnTo>
                    <a:lnTo>
                      <a:pt x="253165" y="958210"/>
                    </a:lnTo>
                    <a:lnTo>
                      <a:pt x="268095" y="964241"/>
                    </a:lnTo>
                    <a:lnTo>
                      <a:pt x="282389" y="971224"/>
                    </a:lnTo>
                    <a:lnTo>
                      <a:pt x="296683" y="978524"/>
                    </a:lnTo>
                    <a:lnTo>
                      <a:pt x="300812" y="981381"/>
                    </a:lnTo>
                    <a:lnTo>
                      <a:pt x="304624" y="984555"/>
                    </a:lnTo>
                    <a:lnTo>
                      <a:pt x="309706" y="988682"/>
                    </a:lnTo>
                    <a:lnTo>
                      <a:pt x="314789" y="993760"/>
                    </a:lnTo>
                    <a:lnTo>
                      <a:pt x="320824" y="999791"/>
                    </a:lnTo>
                    <a:lnTo>
                      <a:pt x="326859" y="1006775"/>
                    </a:lnTo>
                    <a:lnTo>
                      <a:pt x="340201" y="1022963"/>
                    </a:lnTo>
                    <a:lnTo>
                      <a:pt x="354812" y="1041373"/>
                    </a:lnTo>
                    <a:lnTo>
                      <a:pt x="371012" y="1062957"/>
                    </a:lnTo>
                    <a:lnTo>
                      <a:pt x="387530" y="1086764"/>
                    </a:lnTo>
                    <a:lnTo>
                      <a:pt x="405636" y="1112792"/>
                    </a:lnTo>
                    <a:lnTo>
                      <a:pt x="423742" y="1140089"/>
                    </a:lnTo>
                    <a:lnTo>
                      <a:pt x="442166" y="1169927"/>
                    </a:lnTo>
                    <a:lnTo>
                      <a:pt x="460907" y="1200716"/>
                    </a:lnTo>
                    <a:lnTo>
                      <a:pt x="479966" y="1232775"/>
                    </a:lnTo>
                    <a:lnTo>
                      <a:pt x="498389" y="1265469"/>
                    </a:lnTo>
                    <a:lnTo>
                      <a:pt x="516177" y="1298798"/>
                    </a:lnTo>
                    <a:lnTo>
                      <a:pt x="533966" y="1332761"/>
                    </a:lnTo>
                    <a:lnTo>
                      <a:pt x="550801" y="1366407"/>
                    </a:lnTo>
                    <a:lnTo>
                      <a:pt x="550801" y="1367042"/>
                    </a:lnTo>
                    <a:lnTo>
                      <a:pt x="551119" y="1366725"/>
                    </a:lnTo>
                    <a:lnTo>
                      <a:pt x="551119" y="1365455"/>
                    </a:lnTo>
                    <a:lnTo>
                      <a:pt x="549848" y="1355933"/>
                    </a:lnTo>
                    <a:lnTo>
                      <a:pt x="546672" y="1340062"/>
                    </a:lnTo>
                    <a:lnTo>
                      <a:pt x="542542" y="1318160"/>
                    </a:lnTo>
                    <a:lnTo>
                      <a:pt x="519036" y="1197859"/>
                    </a:lnTo>
                    <a:lnTo>
                      <a:pt x="506013" y="1132471"/>
                    </a:lnTo>
                    <a:lnTo>
                      <a:pt x="495530" y="1076289"/>
                    </a:lnTo>
                    <a:lnTo>
                      <a:pt x="491719" y="1054387"/>
                    </a:lnTo>
                    <a:lnTo>
                      <a:pt x="489495" y="1037881"/>
                    </a:lnTo>
                    <a:lnTo>
                      <a:pt x="488860" y="1032168"/>
                    </a:lnTo>
                    <a:lnTo>
                      <a:pt x="488542" y="1028041"/>
                    </a:lnTo>
                    <a:lnTo>
                      <a:pt x="488860" y="1025820"/>
                    </a:lnTo>
                    <a:lnTo>
                      <a:pt x="489177" y="1025820"/>
                    </a:lnTo>
                    <a:lnTo>
                      <a:pt x="489495" y="1025820"/>
                    </a:lnTo>
                    <a:lnTo>
                      <a:pt x="495213" y="1032168"/>
                    </a:lnTo>
                    <a:lnTo>
                      <a:pt x="500295" y="1038516"/>
                    </a:lnTo>
                    <a:lnTo>
                      <a:pt x="510777" y="1051530"/>
                    </a:lnTo>
                    <a:lnTo>
                      <a:pt x="520307" y="1065179"/>
                    </a:lnTo>
                    <a:lnTo>
                      <a:pt x="529201" y="1078828"/>
                    </a:lnTo>
                    <a:lnTo>
                      <a:pt x="537777" y="1092794"/>
                    </a:lnTo>
                    <a:lnTo>
                      <a:pt x="545719" y="1106443"/>
                    </a:lnTo>
                    <a:lnTo>
                      <a:pt x="552707" y="1119775"/>
                    </a:lnTo>
                    <a:lnTo>
                      <a:pt x="559060" y="1132789"/>
                    </a:lnTo>
                    <a:lnTo>
                      <a:pt x="565095" y="1144851"/>
                    </a:lnTo>
                    <a:lnTo>
                      <a:pt x="569860" y="1155960"/>
                    </a:lnTo>
                    <a:lnTo>
                      <a:pt x="577483" y="1174370"/>
                    </a:lnTo>
                    <a:lnTo>
                      <a:pt x="582566" y="1187067"/>
                    </a:lnTo>
                    <a:lnTo>
                      <a:pt x="584154" y="1191511"/>
                    </a:lnTo>
                    <a:lnTo>
                      <a:pt x="590507" y="1215635"/>
                    </a:lnTo>
                    <a:lnTo>
                      <a:pt x="596542" y="1237219"/>
                    </a:lnTo>
                    <a:lnTo>
                      <a:pt x="602578" y="1256581"/>
                    </a:lnTo>
                    <a:lnTo>
                      <a:pt x="607978" y="1274991"/>
                    </a:lnTo>
                    <a:lnTo>
                      <a:pt x="618778" y="1309272"/>
                    </a:lnTo>
                    <a:lnTo>
                      <a:pt x="629895" y="1344823"/>
                    </a:lnTo>
                    <a:lnTo>
                      <a:pt x="635613" y="1364186"/>
                    </a:lnTo>
                    <a:lnTo>
                      <a:pt x="641013" y="1385770"/>
                    </a:lnTo>
                    <a:lnTo>
                      <a:pt x="647366" y="1409576"/>
                    </a:lnTo>
                    <a:lnTo>
                      <a:pt x="653719" y="1436556"/>
                    </a:lnTo>
                    <a:lnTo>
                      <a:pt x="660389" y="1466711"/>
                    </a:lnTo>
                    <a:lnTo>
                      <a:pt x="668013" y="1501627"/>
                    </a:lnTo>
                    <a:lnTo>
                      <a:pt x="675636" y="1540670"/>
                    </a:lnTo>
                    <a:lnTo>
                      <a:pt x="684213" y="1585108"/>
                    </a:lnTo>
                    <a:lnTo>
                      <a:pt x="319871" y="2147887"/>
                    </a:lnTo>
                    <a:lnTo>
                      <a:pt x="0" y="2147887"/>
                    </a:lnTo>
                    <a:lnTo>
                      <a:pt x="318" y="1978387"/>
                    </a:lnTo>
                    <a:lnTo>
                      <a:pt x="953" y="1828884"/>
                    </a:lnTo>
                    <a:lnTo>
                      <a:pt x="2541" y="1696204"/>
                    </a:lnTo>
                    <a:lnTo>
                      <a:pt x="4447" y="1578442"/>
                    </a:lnTo>
                    <a:lnTo>
                      <a:pt x="6671" y="1472425"/>
                    </a:lnTo>
                    <a:lnTo>
                      <a:pt x="8894" y="1374343"/>
                    </a:lnTo>
                    <a:lnTo>
                      <a:pt x="11753" y="1282609"/>
                    </a:lnTo>
                    <a:lnTo>
                      <a:pt x="14612" y="1193415"/>
                    </a:lnTo>
                    <a:lnTo>
                      <a:pt x="17153" y="1179767"/>
                    </a:lnTo>
                    <a:lnTo>
                      <a:pt x="19694" y="1166118"/>
                    </a:lnTo>
                    <a:lnTo>
                      <a:pt x="23188" y="1153104"/>
                    </a:lnTo>
                    <a:lnTo>
                      <a:pt x="26365" y="1140724"/>
                    </a:lnTo>
                    <a:lnTo>
                      <a:pt x="29859" y="1128662"/>
                    </a:lnTo>
                    <a:lnTo>
                      <a:pt x="33671" y="1116918"/>
                    </a:lnTo>
                    <a:lnTo>
                      <a:pt x="37800" y="1105808"/>
                    </a:lnTo>
                    <a:lnTo>
                      <a:pt x="42247" y="1094699"/>
                    </a:lnTo>
                    <a:lnTo>
                      <a:pt x="46694" y="1084224"/>
                    </a:lnTo>
                    <a:lnTo>
                      <a:pt x="51777" y="1074067"/>
                    </a:lnTo>
                    <a:lnTo>
                      <a:pt x="56541" y="1064544"/>
                    </a:lnTo>
                    <a:lnTo>
                      <a:pt x="61624" y="1054704"/>
                    </a:lnTo>
                    <a:lnTo>
                      <a:pt x="67024" y="1045817"/>
                    </a:lnTo>
                    <a:lnTo>
                      <a:pt x="72424" y="1037247"/>
                    </a:lnTo>
                    <a:lnTo>
                      <a:pt x="78141" y="1029311"/>
                    </a:lnTo>
                    <a:lnTo>
                      <a:pt x="83541" y="1021376"/>
                    </a:lnTo>
                    <a:lnTo>
                      <a:pt x="89259" y="1014075"/>
                    </a:lnTo>
                    <a:lnTo>
                      <a:pt x="95294" y="1006457"/>
                    </a:lnTo>
                    <a:lnTo>
                      <a:pt x="101012" y="999791"/>
                    </a:lnTo>
                    <a:lnTo>
                      <a:pt x="107047" y="993443"/>
                    </a:lnTo>
                    <a:lnTo>
                      <a:pt x="113083" y="987095"/>
                    </a:lnTo>
                    <a:lnTo>
                      <a:pt x="118800" y="981699"/>
                    </a:lnTo>
                    <a:lnTo>
                      <a:pt x="124836" y="975985"/>
                    </a:lnTo>
                    <a:lnTo>
                      <a:pt x="130871" y="970906"/>
                    </a:lnTo>
                    <a:lnTo>
                      <a:pt x="136906" y="966145"/>
                    </a:lnTo>
                    <a:lnTo>
                      <a:pt x="142624" y="962019"/>
                    </a:lnTo>
                    <a:lnTo>
                      <a:pt x="148659" y="957575"/>
                    </a:lnTo>
                    <a:lnTo>
                      <a:pt x="154694" y="953766"/>
                    </a:lnTo>
                    <a:lnTo>
                      <a:pt x="165812" y="947100"/>
                    </a:lnTo>
                    <a:lnTo>
                      <a:pt x="176612" y="941387"/>
                    </a:lnTo>
                    <a:close/>
                    <a:moveTo>
                      <a:pt x="1531981" y="658812"/>
                    </a:moveTo>
                    <a:lnTo>
                      <a:pt x="1531981" y="659130"/>
                    </a:lnTo>
                    <a:lnTo>
                      <a:pt x="1532299" y="658812"/>
                    </a:lnTo>
                    <a:lnTo>
                      <a:pt x="1532934" y="669616"/>
                    </a:lnTo>
                    <a:lnTo>
                      <a:pt x="1534523" y="682009"/>
                    </a:lnTo>
                    <a:lnTo>
                      <a:pt x="1536430" y="695673"/>
                    </a:lnTo>
                    <a:lnTo>
                      <a:pt x="1538654" y="711244"/>
                    </a:lnTo>
                    <a:lnTo>
                      <a:pt x="1541514" y="728085"/>
                    </a:lnTo>
                    <a:lnTo>
                      <a:pt x="1545327" y="746198"/>
                    </a:lnTo>
                    <a:lnTo>
                      <a:pt x="1549458" y="765900"/>
                    </a:lnTo>
                    <a:lnTo>
                      <a:pt x="1554543" y="786873"/>
                    </a:lnTo>
                    <a:lnTo>
                      <a:pt x="1560263" y="808799"/>
                    </a:lnTo>
                    <a:lnTo>
                      <a:pt x="1566936" y="831678"/>
                    </a:lnTo>
                    <a:lnTo>
                      <a:pt x="1574562" y="855828"/>
                    </a:lnTo>
                    <a:lnTo>
                      <a:pt x="1583142" y="881250"/>
                    </a:lnTo>
                    <a:lnTo>
                      <a:pt x="1592993" y="907307"/>
                    </a:lnTo>
                    <a:lnTo>
                      <a:pt x="1604115" y="934000"/>
                    </a:lnTo>
                    <a:lnTo>
                      <a:pt x="1615872" y="961963"/>
                    </a:lnTo>
                    <a:lnTo>
                      <a:pt x="1629218" y="990245"/>
                    </a:lnTo>
                    <a:lnTo>
                      <a:pt x="1633667" y="953066"/>
                    </a:lnTo>
                    <a:lnTo>
                      <a:pt x="1638752" y="917476"/>
                    </a:lnTo>
                    <a:lnTo>
                      <a:pt x="1643518" y="884745"/>
                    </a:lnTo>
                    <a:lnTo>
                      <a:pt x="1648285" y="855193"/>
                    </a:lnTo>
                    <a:lnTo>
                      <a:pt x="1652733" y="830089"/>
                    </a:lnTo>
                    <a:lnTo>
                      <a:pt x="1656547" y="809752"/>
                    </a:lnTo>
                    <a:lnTo>
                      <a:pt x="1660678" y="788779"/>
                    </a:lnTo>
                    <a:lnTo>
                      <a:pt x="1633350" y="725225"/>
                    </a:lnTo>
                    <a:lnTo>
                      <a:pt x="1677202" y="683280"/>
                    </a:lnTo>
                    <a:lnTo>
                      <a:pt x="1708661" y="683280"/>
                    </a:lnTo>
                    <a:lnTo>
                      <a:pt x="1752831" y="725225"/>
                    </a:lnTo>
                    <a:lnTo>
                      <a:pt x="1725503" y="788779"/>
                    </a:lnTo>
                    <a:lnTo>
                      <a:pt x="1729634" y="809752"/>
                    </a:lnTo>
                    <a:lnTo>
                      <a:pt x="1737578" y="855193"/>
                    </a:lnTo>
                    <a:lnTo>
                      <a:pt x="1742344" y="884745"/>
                    </a:lnTo>
                    <a:lnTo>
                      <a:pt x="1747111" y="917476"/>
                    </a:lnTo>
                    <a:lnTo>
                      <a:pt x="1752513" y="953066"/>
                    </a:lnTo>
                    <a:lnTo>
                      <a:pt x="1756962" y="990245"/>
                    </a:lnTo>
                    <a:lnTo>
                      <a:pt x="1770308" y="961963"/>
                    </a:lnTo>
                    <a:lnTo>
                      <a:pt x="1782066" y="934000"/>
                    </a:lnTo>
                    <a:lnTo>
                      <a:pt x="1792870" y="907307"/>
                    </a:lnTo>
                    <a:lnTo>
                      <a:pt x="1802720" y="881250"/>
                    </a:lnTo>
                    <a:lnTo>
                      <a:pt x="1811618" y="855828"/>
                    </a:lnTo>
                    <a:lnTo>
                      <a:pt x="1818927" y="831678"/>
                    </a:lnTo>
                    <a:lnTo>
                      <a:pt x="1825600" y="808799"/>
                    </a:lnTo>
                    <a:lnTo>
                      <a:pt x="1831638" y="786873"/>
                    </a:lnTo>
                    <a:lnTo>
                      <a:pt x="1836404" y="765900"/>
                    </a:lnTo>
                    <a:lnTo>
                      <a:pt x="1840853" y="746198"/>
                    </a:lnTo>
                    <a:lnTo>
                      <a:pt x="1844348" y="728085"/>
                    </a:lnTo>
                    <a:lnTo>
                      <a:pt x="1847208" y="711244"/>
                    </a:lnTo>
                    <a:lnTo>
                      <a:pt x="1849750" y="695673"/>
                    </a:lnTo>
                    <a:lnTo>
                      <a:pt x="1851657" y="682009"/>
                    </a:lnTo>
                    <a:lnTo>
                      <a:pt x="1852928" y="669616"/>
                    </a:lnTo>
                    <a:lnTo>
                      <a:pt x="1853881" y="658812"/>
                    </a:lnTo>
                    <a:lnTo>
                      <a:pt x="1854199" y="659130"/>
                    </a:lnTo>
                    <a:lnTo>
                      <a:pt x="1854199" y="658812"/>
                    </a:lnTo>
                    <a:lnTo>
                      <a:pt x="1871359" y="662943"/>
                    </a:lnTo>
                    <a:lnTo>
                      <a:pt x="1889154" y="667392"/>
                    </a:lnTo>
                    <a:lnTo>
                      <a:pt x="1908220" y="673111"/>
                    </a:lnTo>
                    <a:lnTo>
                      <a:pt x="1927922" y="679467"/>
                    </a:lnTo>
                    <a:lnTo>
                      <a:pt x="1946988" y="684869"/>
                    </a:lnTo>
                    <a:lnTo>
                      <a:pt x="1964465" y="690271"/>
                    </a:lnTo>
                    <a:lnTo>
                      <a:pt x="1980354" y="695355"/>
                    </a:lnTo>
                    <a:lnTo>
                      <a:pt x="1994971" y="700122"/>
                    </a:lnTo>
                    <a:lnTo>
                      <a:pt x="2008000" y="704888"/>
                    </a:lnTo>
                    <a:lnTo>
                      <a:pt x="2019757" y="709337"/>
                    </a:lnTo>
                    <a:lnTo>
                      <a:pt x="2030243" y="713786"/>
                    </a:lnTo>
                    <a:lnTo>
                      <a:pt x="2039459" y="717917"/>
                    </a:lnTo>
                    <a:lnTo>
                      <a:pt x="2047721" y="722048"/>
                    </a:lnTo>
                    <a:lnTo>
                      <a:pt x="2054712" y="725861"/>
                    </a:lnTo>
                    <a:lnTo>
                      <a:pt x="2060749" y="729674"/>
                    </a:lnTo>
                    <a:lnTo>
                      <a:pt x="2065834" y="733170"/>
                    </a:lnTo>
                    <a:lnTo>
                      <a:pt x="2070282" y="736665"/>
                    </a:lnTo>
                    <a:lnTo>
                      <a:pt x="2073778" y="739843"/>
                    </a:lnTo>
                    <a:lnTo>
                      <a:pt x="2076638" y="743021"/>
                    </a:lnTo>
                    <a:lnTo>
                      <a:pt x="2078862" y="746198"/>
                    </a:lnTo>
                    <a:lnTo>
                      <a:pt x="2084264" y="751600"/>
                    </a:lnTo>
                    <a:lnTo>
                      <a:pt x="2089348" y="757002"/>
                    </a:lnTo>
                    <a:lnTo>
                      <a:pt x="2093797" y="763040"/>
                    </a:lnTo>
                    <a:lnTo>
                      <a:pt x="2097928" y="769395"/>
                    </a:lnTo>
                    <a:lnTo>
                      <a:pt x="2100788" y="774480"/>
                    </a:lnTo>
                    <a:lnTo>
                      <a:pt x="2109368" y="788779"/>
                    </a:lnTo>
                    <a:lnTo>
                      <a:pt x="2139238" y="838033"/>
                    </a:lnTo>
                    <a:lnTo>
                      <a:pt x="2158940" y="870446"/>
                    </a:lnTo>
                    <a:lnTo>
                      <a:pt x="2180866" y="905400"/>
                    </a:lnTo>
                    <a:lnTo>
                      <a:pt x="2203428" y="941626"/>
                    </a:lnTo>
                    <a:lnTo>
                      <a:pt x="2226942" y="977216"/>
                    </a:lnTo>
                    <a:lnTo>
                      <a:pt x="2242196" y="999778"/>
                    </a:lnTo>
                    <a:lnTo>
                      <a:pt x="2256495" y="1021068"/>
                    </a:lnTo>
                    <a:lnTo>
                      <a:pt x="2280963" y="997553"/>
                    </a:lnTo>
                    <a:lnTo>
                      <a:pt x="2305749" y="972450"/>
                    </a:lnTo>
                    <a:lnTo>
                      <a:pt x="2326086" y="951159"/>
                    </a:lnTo>
                    <a:lnTo>
                      <a:pt x="2345470" y="930186"/>
                    </a:lnTo>
                    <a:lnTo>
                      <a:pt x="2380107" y="892372"/>
                    </a:lnTo>
                    <a:lnTo>
                      <a:pt x="2405529" y="864090"/>
                    </a:lnTo>
                    <a:lnTo>
                      <a:pt x="2417286" y="850109"/>
                    </a:lnTo>
                    <a:lnTo>
                      <a:pt x="2417922" y="849791"/>
                    </a:lnTo>
                    <a:lnTo>
                      <a:pt x="2421735" y="845660"/>
                    </a:lnTo>
                    <a:lnTo>
                      <a:pt x="2425548" y="841847"/>
                    </a:lnTo>
                    <a:lnTo>
                      <a:pt x="2429679" y="838033"/>
                    </a:lnTo>
                    <a:lnTo>
                      <a:pt x="2433493" y="834856"/>
                    </a:lnTo>
                    <a:lnTo>
                      <a:pt x="2437941" y="831678"/>
                    </a:lnTo>
                    <a:lnTo>
                      <a:pt x="2442072" y="828818"/>
                    </a:lnTo>
                    <a:lnTo>
                      <a:pt x="2446521" y="826276"/>
                    </a:lnTo>
                    <a:lnTo>
                      <a:pt x="2451605" y="823734"/>
                    </a:lnTo>
                    <a:lnTo>
                      <a:pt x="2456054" y="821509"/>
                    </a:lnTo>
                    <a:lnTo>
                      <a:pt x="2460821" y="819603"/>
                    </a:lnTo>
                    <a:lnTo>
                      <a:pt x="2465587" y="818014"/>
                    </a:lnTo>
                    <a:lnTo>
                      <a:pt x="2470672" y="816425"/>
                    </a:lnTo>
                    <a:lnTo>
                      <a:pt x="2475756" y="815154"/>
                    </a:lnTo>
                    <a:lnTo>
                      <a:pt x="2480522" y="814201"/>
                    </a:lnTo>
                    <a:lnTo>
                      <a:pt x="2485607" y="813565"/>
                    </a:lnTo>
                    <a:lnTo>
                      <a:pt x="2491009" y="812930"/>
                    </a:lnTo>
                    <a:lnTo>
                      <a:pt x="2495775" y="812930"/>
                    </a:lnTo>
                    <a:lnTo>
                      <a:pt x="2500860" y="812930"/>
                    </a:lnTo>
                    <a:lnTo>
                      <a:pt x="2506262" y="812930"/>
                    </a:lnTo>
                    <a:lnTo>
                      <a:pt x="2511346" y="813565"/>
                    </a:lnTo>
                    <a:lnTo>
                      <a:pt x="2516113" y="814201"/>
                    </a:lnTo>
                    <a:lnTo>
                      <a:pt x="2521515" y="815154"/>
                    </a:lnTo>
                    <a:lnTo>
                      <a:pt x="2526281" y="816425"/>
                    </a:lnTo>
                    <a:lnTo>
                      <a:pt x="2531366" y="817696"/>
                    </a:lnTo>
                    <a:lnTo>
                      <a:pt x="2536132" y="819603"/>
                    </a:lnTo>
                    <a:lnTo>
                      <a:pt x="2541216" y="821509"/>
                    </a:lnTo>
                    <a:lnTo>
                      <a:pt x="2545983" y="823734"/>
                    </a:lnTo>
                    <a:lnTo>
                      <a:pt x="2550432" y="826276"/>
                    </a:lnTo>
                    <a:lnTo>
                      <a:pt x="2555198" y="828818"/>
                    </a:lnTo>
                    <a:lnTo>
                      <a:pt x="2559647" y="831678"/>
                    </a:lnTo>
                    <a:lnTo>
                      <a:pt x="2563778" y="835174"/>
                    </a:lnTo>
                    <a:lnTo>
                      <a:pt x="2568227" y="838351"/>
                    </a:lnTo>
                    <a:lnTo>
                      <a:pt x="2572358" y="842164"/>
                    </a:lnTo>
                    <a:lnTo>
                      <a:pt x="2576171" y="845978"/>
                    </a:lnTo>
                    <a:lnTo>
                      <a:pt x="2579666" y="850109"/>
                    </a:lnTo>
                    <a:lnTo>
                      <a:pt x="2583162" y="854240"/>
                    </a:lnTo>
                    <a:lnTo>
                      <a:pt x="2586022" y="858688"/>
                    </a:lnTo>
                    <a:lnTo>
                      <a:pt x="2589200" y="863137"/>
                    </a:lnTo>
                    <a:lnTo>
                      <a:pt x="2591742" y="867586"/>
                    </a:lnTo>
                    <a:lnTo>
                      <a:pt x="2593966" y="872035"/>
                    </a:lnTo>
                    <a:lnTo>
                      <a:pt x="2596190" y="876801"/>
                    </a:lnTo>
                    <a:lnTo>
                      <a:pt x="2598097" y="881250"/>
                    </a:lnTo>
                    <a:lnTo>
                      <a:pt x="2600004" y="886334"/>
                    </a:lnTo>
                    <a:lnTo>
                      <a:pt x="2601275" y="891419"/>
                    </a:lnTo>
                    <a:lnTo>
                      <a:pt x="2602546" y="896185"/>
                    </a:lnTo>
                    <a:lnTo>
                      <a:pt x="2603499" y="901269"/>
                    </a:lnTo>
                    <a:lnTo>
                      <a:pt x="2604452" y="906036"/>
                    </a:lnTo>
                    <a:lnTo>
                      <a:pt x="2604770" y="911438"/>
                    </a:lnTo>
                    <a:lnTo>
                      <a:pt x="2605088" y="916522"/>
                    </a:lnTo>
                    <a:lnTo>
                      <a:pt x="2605088" y="921289"/>
                    </a:lnTo>
                    <a:lnTo>
                      <a:pt x="2604770" y="926691"/>
                    </a:lnTo>
                    <a:lnTo>
                      <a:pt x="2604452" y="931775"/>
                    </a:lnTo>
                    <a:lnTo>
                      <a:pt x="2603499" y="936542"/>
                    </a:lnTo>
                    <a:lnTo>
                      <a:pt x="2602546" y="941944"/>
                    </a:lnTo>
                    <a:lnTo>
                      <a:pt x="2601275" y="947028"/>
                    </a:lnTo>
                    <a:lnTo>
                      <a:pt x="2600004" y="951795"/>
                    </a:lnTo>
                    <a:lnTo>
                      <a:pt x="2598415" y="956879"/>
                    </a:lnTo>
                    <a:lnTo>
                      <a:pt x="2596190" y="961646"/>
                    </a:lnTo>
                    <a:lnTo>
                      <a:pt x="2593966" y="966412"/>
                    </a:lnTo>
                    <a:lnTo>
                      <a:pt x="2591742" y="970861"/>
                    </a:lnTo>
                    <a:lnTo>
                      <a:pt x="2588564" y="975627"/>
                    </a:lnTo>
                    <a:lnTo>
                      <a:pt x="2585704" y="980076"/>
                    </a:lnTo>
                    <a:lnTo>
                      <a:pt x="2582844" y="984207"/>
                    </a:lnTo>
                    <a:lnTo>
                      <a:pt x="2579349" y="988656"/>
                    </a:lnTo>
                    <a:lnTo>
                      <a:pt x="2566638" y="1003273"/>
                    </a:lnTo>
                    <a:lnTo>
                      <a:pt x="2534543" y="1039181"/>
                    </a:lnTo>
                    <a:lnTo>
                      <a:pt x="2512935" y="1063014"/>
                    </a:lnTo>
                    <a:lnTo>
                      <a:pt x="2488784" y="1089071"/>
                    </a:lnTo>
                    <a:lnTo>
                      <a:pt x="2463045" y="1116399"/>
                    </a:lnTo>
                    <a:lnTo>
                      <a:pt x="2436352" y="1143409"/>
                    </a:lnTo>
                    <a:lnTo>
                      <a:pt x="2417922" y="1161204"/>
                    </a:lnTo>
                    <a:lnTo>
                      <a:pt x="2400127" y="1178682"/>
                    </a:lnTo>
                    <a:lnTo>
                      <a:pt x="2382332" y="1195206"/>
                    </a:lnTo>
                    <a:lnTo>
                      <a:pt x="2364537" y="1210776"/>
                    </a:lnTo>
                    <a:lnTo>
                      <a:pt x="2354050" y="1219038"/>
                    </a:lnTo>
                    <a:lnTo>
                      <a:pt x="2343882" y="1226983"/>
                    </a:lnTo>
                    <a:lnTo>
                      <a:pt x="2333395" y="1234927"/>
                    </a:lnTo>
                    <a:lnTo>
                      <a:pt x="2322591" y="1241918"/>
                    </a:lnTo>
                    <a:lnTo>
                      <a:pt x="2316236" y="1246049"/>
                    </a:lnTo>
                    <a:lnTo>
                      <a:pt x="2309562" y="1249862"/>
                    </a:lnTo>
                    <a:lnTo>
                      <a:pt x="2301936" y="1253357"/>
                    </a:lnTo>
                    <a:lnTo>
                      <a:pt x="2294310" y="1257171"/>
                    </a:lnTo>
                    <a:lnTo>
                      <a:pt x="2284141" y="1260984"/>
                    </a:lnTo>
                    <a:lnTo>
                      <a:pt x="2279057" y="1262891"/>
                    </a:lnTo>
                    <a:lnTo>
                      <a:pt x="2272701" y="1264797"/>
                    </a:lnTo>
                    <a:lnTo>
                      <a:pt x="2266346" y="1266068"/>
                    </a:lnTo>
                    <a:lnTo>
                      <a:pt x="2258720" y="1267339"/>
                    </a:lnTo>
                    <a:lnTo>
                      <a:pt x="2250775" y="1267975"/>
                    </a:lnTo>
                    <a:lnTo>
                      <a:pt x="2241242" y="1268610"/>
                    </a:lnTo>
                    <a:lnTo>
                      <a:pt x="2233934" y="1268293"/>
                    </a:lnTo>
                    <a:lnTo>
                      <a:pt x="2226307" y="1267657"/>
                    </a:lnTo>
                    <a:lnTo>
                      <a:pt x="2217727" y="1266068"/>
                    </a:lnTo>
                    <a:lnTo>
                      <a:pt x="2209148" y="1263844"/>
                    </a:lnTo>
                    <a:lnTo>
                      <a:pt x="2198979" y="1260666"/>
                    </a:lnTo>
                    <a:lnTo>
                      <a:pt x="2190717" y="1257171"/>
                    </a:lnTo>
                    <a:lnTo>
                      <a:pt x="2184044" y="1253357"/>
                    </a:lnTo>
                    <a:lnTo>
                      <a:pt x="2178324" y="1250180"/>
                    </a:lnTo>
                    <a:lnTo>
                      <a:pt x="2172922" y="1246684"/>
                    </a:lnTo>
                    <a:lnTo>
                      <a:pt x="2168473" y="1243824"/>
                    </a:lnTo>
                    <a:lnTo>
                      <a:pt x="2160846" y="1237787"/>
                    </a:lnTo>
                    <a:lnTo>
                      <a:pt x="2154491" y="1232067"/>
                    </a:lnTo>
                    <a:lnTo>
                      <a:pt x="2148454" y="1226347"/>
                    </a:lnTo>
                    <a:lnTo>
                      <a:pt x="2137967" y="1215225"/>
                    </a:lnTo>
                    <a:lnTo>
                      <a:pt x="2128116" y="1204103"/>
                    </a:lnTo>
                    <a:lnTo>
                      <a:pt x="2118265" y="1192028"/>
                    </a:lnTo>
                    <a:lnTo>
                      <a:pt x="2109050" y="1179953"/>
                    </a:lnTo>
                    <a:lnTo>
                      <a:pt x="2098882" y="1166924"/>
                    </a:lnTo>
                    <a:lnTo>
                      <a:pt x="2078862" y="1138961"/>
                    </a:lnTo>
                    <a:lnTo>
                      <a:pt x="2058525" y="1108773"/>
                    </a:lnTo>
                    <a:lnTo>
                      <a:pt x="2037552" y="1077313"/>
                    </a:lnTo>
                    <a:lnTo>
                      <a:pt x="2017215" y="1045219"/>
                    </a:lnTo>
                    <a:lnTo>
                      <a:pt x="2012766" y="1038546"/>
                    </a:lnTo>
                    <a:lnTo>
                      <a:pt x="2012766" y="1409700"/>
                    </a:lnTo>
                    <a:lnTo>
                      <a:pt x="1373096" y="1409700"/>
                    </a:lnTo>
                    <a:lnTo>
                      <a:pt x="1373096" y="1002002"/>
                    </a:lnTo>
                    <a:lnTo>
                      <a:pt x="1372779" y="1002002"/>
                    </a:lnTo>
                    <a:lnTo>
                      <a:pt x="1371190" y="1003591"/>
                    </a:lnTo>
                    <a:lnTo>
                      <a:pt x="1369283" y="1005815"/>
                    </a:lnTo>
                    <a:lnTo>
                      <a:pt x="1367694" y="1009311"/>
                    </a:lnTo>
                    <a:lnTo>
                      <a:pt x="1365470" y="1013124"/>
                    </a:lnTo>
                    <a:lnTo>
                      <a:pt x="1363246" y="1018526"/>
                    </a:lnTo>
                    <a:lnTo>
                      <a:pt x="1361339" y="1024882"/>
                    </a:lnTo>
                    <a:lnTo>
                      <a:pt x="1356572" y="1039181"/>
                    </a:lnTo>
                    <a:lnTo>
                      <a:pt x="1351806" y="1056658"/>
                    </a:lnTo>
                    <a:lnTo>
                      <a:pt x="1347039" y="1077313"/>
                    </a:lnTo>
                    <a:lnTo>
                      <a:pt x="1342273" y="1099557"/>
                    </a:lnTo>
                    <a:lnTo>
                      <a:pt x="1337506" y="1124025"/>
                    </a:lnTo>
                    <a:lnTo>
                      <a:pt x="1332740" y="1149765"/>
                    </a:lnTo>
                    <a:lnTo>
                      <a:pt x="1328291" y="1176775"/>
                    </a:lnTo>
                    <a:lnTo>
                      <a:pt x="1324160" y="1204421"/>
                    </a:lnTo>
                    <a:lnTo>
                      <a:pt x="1320029" y="1232702"/>
                    </a:lnTo>
                    <a:lnTo>
                      <a:pt x="1316534" y="1260984"/>
                    </a:lnTo>
                    <a:lnTo>
                      <a:pt x="1313674" y="1288948"/>
                    </a:lnTo>
                    <a:lnTo>
                      <a:pt x="1311449" y="1316276"/>
                    </a:lnTo>
                    <a:lnTo>
                      <a:pt x="1309543" y="1342333"/>
                    </a:lnTo>
                    <a:lnTo>
                      <a:pt x="1308589" y="1375699"/>
                    </a:lnTo>
                    <a:lnTo>
                      <a:pt x="1307636" y="1409700"/>
                    </a:lnTo>
                    <a:lnTo>
                      <a:pt x="1106488" y="1409700"/>
                    </a:lnTo>
                    <a:lnTo>
                      <a:pt x="1106488" y="1388409"/>
                    </a:lnTo>
                    <a:lnTo>
                      <a:pt x="1106488" y="1368072"/>
                    </a:lnTo>
                    <a:lnTo>
                      <a:pt x="1107441" y="1348688"/>
                    </a:lnTo>
                    <a:lnTo>
                      <a:pt x="1108077" y="1330893"/>
                    </a:lnTo>
                    <a:lnTo>
                      <a:pt x="1111255" y="1293396"/>
                    </a:lnTo>
                    <a:lnTo>
                      <a:pt x="1114750" y="1257171"/>
                    </a:lnTo>
                    <a:lnTo>
                      <a:pt x="1118563" y="1222534"/>
                    </a:lnTo>
                    <a:lnTo>
                      <a:pt x="1122694" y="1189486"/>
                    </a:lnTo>
                    <a:lnTo>
                      <a:pt x="1127143" y="1158345"/>
                    </a:lnTo>
                    <a:lnTo>
                      <a:pt x="1131592" y="1128156"/>
                    </a:lnTo>
                    <a:lnTo>
                      <a:pt x="1136358" y="1099875"/>
                    </a:lnTo>
                    <a:lnTo>
                      <a:pt x="1141125" y="1072865"/>
                    </a:lnTo>
                    <a:lnTo>
                      <a:pt x="1146209" y="1047125"/>
                    </a:lnTo>
                    <a:lnTo>
                      <a:pt x="1151929" y="1022975"/>
                    </a:lnTo>
                    <a:lnTo>
                      <a:pt x="1157013" y="999778"/>
                    </a:lnTo>
                    <a:lnTo>
                      <a:pt x="1162733" y="978170"/>
                    </a:lnTo>
                    <a:lnTo>
                      <a:pt x="1168135" y="957832"/>
                    </a:lnTo>
                    <a:lnTo>
                      <a:pt x="1174173" y="938448"/>
                    </a:lnTo>
                    <a:lnTo>
                      <a:pt x="1179893" y="920653"/>
                    </a:lnTo>
                    <a:lnTo>
                      <a:pt x="1185295" y="903812"/>
                    </a:lnTo>
                    <a:lnTo>
                      <a:pt x="1191332" y="887923"/>
                    </a:lnTo>
                    <a:lnTo>
                      <a:pt x="1197052" y="873306"/>
                    </a:lnTo>
                    <a:lnTo>
                      <a:pt x="1202454" y="859959"/>
                    </a:lnTo>
                    <a:lnTo>
                      <a:pt x="1208174" y="847567"/>
                    </a:lnTo>
                    <a:lnTo>
                      <a:pt x="1213258" y="835809"/>
                    </a:lnTo>
                    <a:lnTo>
                      <a:pt x="1218343" y="825005"/>
                    </a:lnTo>
                    <a:lnTo>
                      <a:pt x="1223745" y="815472"/>
                    </a:lnTo>
                    <a:lnTo>
                      <a:pt x="1228511" y="806892"/>
                    </a:lnTo>
                    <a:lnTo>
                      <a:pt x="1233278" y="798948"/>
                    </a:lnTo>
                    <a:lnTo>
                      <a:pt x="1237727" y="791957"/>
                    </a:lnTo>
                    <a:lnTo>
                      <a:pt x="1245989" y="780199"/>
                    </a:lnTo>
                    <a:lnTo>
                      <a:pt x="1252980" y="771302"/>
                    </a:lnTo>
                    <a:lnTo>
                      <a:pt x="1258700" y="764947"/>
                    </a:lnTo>
                    <a:lnTo>
                      <a:pt x="1269186" y="759545"/>
                    </a:lnTo>
                    <a:lnTo>
                      <a:pt x="1280308" y="754142"/>
                    </a:lnTo>
                    <a:lnTo>
                      <a:pt x="1292383" y="748105"/>
                    </a:lnTo>
                    <a:lnTo>
                      <a:pt x="1304776" y="742703"/>
                    </a:lnTo>
                    <a:lnTo>
                      <a:pt x="1331469" y="731263"/>
                    </a:lnTo>
                    <a:lnTo>
                      <a:pt x="1359750" y="720141"/>
                    </a:lnTo>
                    <a:lnTo>
                      <a:pt x="1388349" y="709973"/>
                    </a:lnTo>
                    <a:lnTo>
                      <a:pt x="1416949" y="699486"/>
                    </a:lnTo>
                    <a:lnTo>
                      <a:pt x="1444595" y="690271"/>
                    </a:lnTo>
                    <a:lnTo>
                      <a:pt x="1470652" y="681691"/>
                    </a:lnTo>
                    <a:lnTo>
                      <a:pt x="1477325" y="677878"/>
                    </a:lnTo>
                    <a:lnTo>
                      <a:pt x="1484316" y="674065"/>
                    </a:lnTo>
                    <a:lnTo>
                      <a:pt x="1491624" y="671205"/>
                    </a:lnTo>
                    <a:lnTo>
                      <a:pt x="1499569" y="668027"/>
                    </a:lnTo>
                    <a:lnTo>
                      <a:pt x="1507513" y="665167"/>
                    </a:lnTo>
                    <a:lnTo>
                      <a:pt x="1515139" y="662943"/>
                    </a:lnTo>
                    <a:lnTo>
                      <a:pt x="1523401" y="660718"/>
                    </a:lnTo>
                    <a:lnTo>
                      <a:pt x="1531981" y="658812"/>
                    </a:lnTo>
                    <a:close/>
                    <a:moveTo>
                      <a:pt x="3016555" y="246062"/>
                    </a:moveTo>
                    <a:lnTo>
                      <a:pt x="3026093" y="246062"/>
                    </a:lnTo>
                    <a:lnTo>
                      <a:pt x="3039447" y="247014"/>
                    </a:lnTo>
                    <a:lnTo>
                      <a:pt x="3052165" y="248600"/>
                    </a:lnTo>
                    <a:lnTo>
                      <a:pt x="3064883" y="250822"/>
                    </a:lnTo>
                    <a:lnTo>
                      <a:pt x="3076965" y="253360"/>
                    </a:lnTo>
                    <a:lnTo>
                      <a:pt x="3089047" y="256851"/>
                    </a:lnTo>
                    <a:lnTo>
                      <a:pt x="3100493" y="260976"/>
                    </a:lnTo>
                    <a:lnTo>
                      <a:pt x="3111303" y="265736"/>
                    </a:lnTo>
                    <a:lnTo>
                      <a:pt x="3122113" y="270496"/>
                    </a:lnTo>
                    <a:lnTo>
                      <a:pt x="3132605" y="276526"/>
                    </a:lnTo>
                    <a:lnTo>
                      <a:pt x="3142462" y="282872"/>
                    </a:lnTo>
                    <a:lnTo>
                      <a:pt x="3152318" y="289536"/>
                    </a:lnTo>
                    <a:lnTo>
                      <a:pt x="3161539" y="296518"/>
                    </a:lnTo>
                    <a:lnTo>
                      <a:pt x="3170123" y="304451"/>
                    </a:lnTo>
                    <a:lnTo>
                      <a:pt x="3178708" y="312384"/>
                    </a:lnTo>
                    <a:lnTo>
                      <a:pt x="3186339" y="320952"/>
                    </a:lnTo>
                    <a:lnTo>
                      <a:pt x="3194287" y="330472"/>
                    </a:lnTo>
                    <a:lnTo>
                      <a:pt x="3201282" y="339675"/>
                    </a:lnTo>
                    <a:lnTo>
                      <a:pt x="3207959" y="349512"/>
                    </a:lnTo>
                    <a:lnTo>
                      <a:pt x="3214318" y="359984"/>
                    </a:lnTo>
                    <a:lnTo>
                      <a:pt x="3220041" y="370456"/>
                    </a:lnTo>
                    <a:lnTo>
                      <a:pt x="3225128" y="381563"/>
                    </a:lnTo>
                    <a:lnTo>
                      <a:pt x="3229898" y="392669"/>
                    </a:lnTo>
                    <a:lnTo>
                      <a:pt x="3234349" y="404093"/>
                    </a:lnTo>
                    <a:lnTo>
                      <a:pt x="3238482" y="416152"/>
                    </a:lnTo>
                    <a:lnTo>
                      <a:pt x="3241980" y="428528"/>
                    </a:lnTo>
                    <a:lnTo>
                      <a:pt x="3244523" y="440586"/>
                    </a:lnTo>
                    <a:lnTo>
                      <a:pt x="3247067" y="453280"/>
                    </a:lnTo>
                    <a:lnTo>
                      <a:pt x="3248974" y="466290"/>
                    </a:lnTo>
                    <a:lnTo>
                      <a:pt x="3249928" y="479301"/>
                    </a:lnTo>
                    <a:lnTo>
                      <a:pt x="3251200" y="492629"/>
                    </a:lnTo>
                    <a:lnTo>
                      <a:pt x="3251200" y="505957"/>
                    </a:lnTo>
                    <a:lnTo>
                      <a:pt x="3251200" y="519602"/>
                    </a:lnTo>
                    <a:lnTo>
                      <a:pt x="3249292" y="530709"/>
                    </a:lnTo>
                    <a:lnTo>
                      <a:pt x="3247385" y="541498"/>
                    </a:lnTo>
                    <a:lnTo>
                      <a:pt x="3245159" y="551970"/>
                    </a:lnTo>
                    <a:lnTo>
                      <a:pt x="3242933" y="562442"/>
                    </a:lnTo>
                    <a:lnTo>
                      <a:pt x="3240390" y="572914"/>
                    </a:lnTo>
                    <a:lnTo>
                      <a:pt x="3237846" y="582751"/>
                    </a:lnTo>
                    <a:lnTo>
                      <a:pt x="3231805" y="602426"/>
                    </a:lnTo>
                    <a:lnTo>
                      <a:pt x="3225446" y="621148"/>
                    </a:lnTo>
                    <a:lnTo>
                      <a:pt x="3218133" y="639236"/>
                    </a:lnTo>
                    <a:lnTo>
                      <a:pt x="3210503" y="656690"/>
                    </a:lnTo>
                    <a:lnTo>
                      <a:pt x="3201918" y="673508"/>
                    </a:lnTo>
                    <a:lnTo>
                      <a:pt x="3193016" y="689057"/>
                    </a:lnTo>
                    <a:lnTo>
                      <a:pt x="3183795" y="704289"/>
                    </a:lnTo>
                    <a:lnTo>
                      <a:pt x="3174257" y="718252"/>
                    </a:lnTo>
                    <a:lnTo>
                      <a:pt x="3164082" y="732215"/>
                    </a:lnTo>
                    <a:lnTo>
                      <a:pt x="3153590" y="745225"/>
                    </a:lnTo>
                    <a:lnTo>
                      <a:pt x="3142780" y="756966"/>
                    </a:lnTo>
                    <a:lnTo>
                      <a:pt x="3131652" y="768390"/>
                    </a:lnTo>
                    <a:lnTo>
                      <a:pt x="3120523" y="778862"/>
                    </a:lnTo>
                    <a:lnTo>
                      <a:pt x="3109077" y="788700"/>
                    </a:lnTo>
                    <a:lnTo>
                      <a:pt x="3097631" y="797902"/>
                    </a:lnTo>
                    <a:lnTo>
                      <a:pt x="3085867" y="806153"/>
                    </a:lnTo>
                    <a:lnTo>
                      <a:pt x="3074103" y="813452"/>
                    </a:lnTo>
                    <a:lnTo>
                      <a:pt x="3062339" y="820116"/>
                    </a:lnTo>
                    <a:lnTo>
                      <a:pt x="3050575" y="826145"/>
                    </a:lnTo>
                    <a:lnTo>
                      <a:pt x="3038811" y="831222"/>
                    </a:lnTo>
                    <a:lnTo>
                      <a:pt x="3027365" y="835665"/>
                    </a:lnTo>
                    <a:lnTo>
                      <a:pt x="3015919" y="839473"/>
                    </a:lnTo>
                    <a:lnTo>
                      <a:pt x="3004472" y="842011"/>
                    </a:lnTo>
                    <a:lnTo>
                      <a:pt x="2993662" y="844233"/>
                    </a:lnTo>
                    <a:lnTo>
                      <a:pt x="2982852" y="845502"/>
                    </a:lnTo>
                    <a:lnTo>
                      <a:pt x="2972678" y="846137"/>
                    </a:lnTo>
                    <a:lnTo>
                      <a:pt x="2962503" y="845819"/>
                    </a:lnTo>
                    <a:lnTo>
                      <a:pt x="2952647" y="844550"/>
                    </a:lnTo>
                    <a:lnTo>
                      <a:pt x="2943427" y="842646"/>
                    </a:lnTo>
                    <a:lnTo>
                      <a:pt x="2937703" y="841059"/>
                    </a:lnTo>
                    <a:lnTo>
                      <a:pt x="2931662" y="839155"/>
                    </a:lnTo>
                    <a:lnTo>
                      <a:pt x="2925939" y="837251"/>
                    </a:lnTo>
                    <a:lnTo>
                      <a:pt x="2920534" y="835030"/>
                    </a:lnTo>
                    <a:lnTo>
                      <a:pt x="2914811" y="832492"/>
                    </a:lnTo>
                    <a:lnTo>
                      <a:pt x="2909724" y="829953"/>
                    </a:lnTo>
                    <a:lnTo>
                      <a:pt x="2904319" y="826780"/>
                    </a:lnTo>
                    <a:lnTo>
                      <a:pt x="2899550" y="823924"/>
                    </a:lnTo>
                    <a:lnTo>
                      <a:pt x="2894780" y="820433"/>
                    </a:lnTo>
                    <a:lnTo>
                      <a:pt x="2890329" y="817260"/>
                    </a:lnTo>
                    <a:lnTo>
                      <a:pt x="2885878" y="813452"/>
                    </a:lnTo>
                    <a:lnTo>
                      <a:pt x="2881427" y="809644"/>
                    </a:lnTo>
                    <a:lnTo>
                      <a:pt x="2873160" y="801710"/>
                    </a:lnTo>
                    <a:lnTo>
                      <a:pt x="2865529" y="793142"/>
                    </a:lnTo>
                    <a:lnTo>
                      <a:pt x="2857899" y="783622"/>
                    </a:lnTo>
                    <a:lnTo>
                      <a:pt x="2851222" y="773785"/>
                    </a:lnTo>
                    <a:lnTo>
                      <a:pt x="2845181" y="763630"/>
                    </a:lnTo>
                    <a:lnTo>
                      <a:pt x="2839458" y="752524"/>
                    </a:lnTo>
                    <a:lnTo>
                      <a:pt x="2834052" y="741417"/>
                    </a:lnTo>
                    <a:lnTo>
                      <a:pt x="2829283" y="729676"/>
                    </a:lnTo>
                    <a:lnTo>
                      <a:pt x="2825150" y="717300"/>
                    </a:lnTo>
                    <a:lnTo>
                      <a:pt x="2821017" y="704607"/>
                    </a:lnTo>
                    <a:lnTo>
                      <a:pt x="2817519" y="691913"/>
                    </a:lnTo>
                    <a:lnTo>
                      <a:pt x="2814340" y="678585"/>
                    </a:lnTo>
                    <a:lnTo>
                      <a:pt x="2811478" y="665257"/>
                    </a:lnTo>
                    <a:lnTo>
                      <a:pt x="2809253" y="651612"/>
                    </a:lnTo>
                    <a:lnTo>
                      <a:pt x="2807027" y="637967"/>
                    </a:lnTo>
                    <a:lnTo>
                      <a:pt x="2805119" y="623687"/>
                    </a:lnTo>
                    <a:lnTo>
                      <a:pt x="2803529" y="609724"/>
                    </a:lnTo>
                    <a:lnTo>
                      <a:pt x="2802576" y="595444"/>
                    </a:lnTo>
                    <a:lnTo>
                      <a:pt x="2801304" y="580847"/>
                    </a:lnTo>
                    <a:lnTo>
                      <a:pt x="2800986" y="566885"/>
                    </a:lnTo>
                    <a:lnTo>
                      <a:pt x="2800350" y="538325"/>
                    </a:lnTo>
                    <a:lnTo>
                      <a:pt x="2800350" y="509765"/>
                    </a:lnTo>
                    <a:lnTo>
                      <a:pt x="2800986" y="482157"/>
                    </a:lnTo>
                    <a:lnTo>
                      <a:pt x="2801622" y="468512"/>
                    </a:lnTo>
                    <a:lnTo>
                      <a:pt x="2803212" y="455501"/>
                    </a:lnTo>
                    <a:lnTo>
                      <a:pt x="2805437" y="442490"/>
                    </a:lnTo>
                    <a:lnTo>
                      <a:pt x="2807981" y="429797"/>
                    </a:lnTo>
                    <a:lnTo>
                      <a:pt x="2811478" y="417738"/>
                    </a:lnTo>
                    <a:lnTo>
                      <a:pt x="2815294" y="405680"/>
                    </a:lnTo>
                    <a:lnTo>
                      <a:pt x="2819109" y="394256"/>
                    </a:lnTo>
                    <a:lnTo>
                      <a:pt x="2824196" y="383149"/>
                    </a:lnTo>
                    <a:lnTo>
                      <a:pt x="2829283" y="372360"/>
                    </a:lnTo>
                    <a:lnTo>
                      <a:pt x="2835006" y="361888"/>
                    </a:lnTo>
                    <a:lnTo>
                      <a:pt x="2840729" y="351733"/>
                    </a:lnTo>
                    <a:lnTo>
                      <a:pt x="2847406" y="342213"/>
                    </a:lnTo>
                    <a:lnTo>
                      <a:pt x="2854083" y="333011"/>
                    </a:lnTo>
                    <a:lnTo>
                      <a:pt x="2861714" y="324125"/>
                    </a:lnTo>
                    <a:lnTo>
                      <a:pt x="2869027" y="315875"/>
                    </a:lnTo>
                    <a:lnTo>
                      <a:pt x="2876975" y="307624"/>
                    </a:lnTo>
                    <a:lnTo>
                      <a:pt x="2885242" y="300326"/>
                    </a:lnTo>
                    <a:lnTo>
                      <a:pt x="2893191" y="293344"/>
                    </a:lnTo>
                    <a:lnTo>
                      <a:pt x="2901775" y="286363"/>
                    </a:lnTo>
                    <a:lnTo>
                      <a:pt x="2910678" y="280651"/>
                    </a:lnTo>
                    <a:lnTo>
                      <a:pt x="2920216" y="274622"/>
                    </a:lnTo>
                    <a:lnTo>
                      <a:pt x="2929119" y="269544"/>
                    </a:lnTo>
                    <a:lnTo>
                      <a:pt x="2938657" y="265102"/>
                    </a:lnTo>
                    <a:lnTo>
                      <a:pt x="2947878" y="260976"/>
                    </a:lnTo>
                    <a:lnTo>
                      <a:pt x="2957734" y="257168"/>
                    </a:lnTo>
                    <a:lnTo>
                      <a:pt x="2967273" y="253995"/>
                    </a:lnTo>
                    <a:lnTo>
                      <a:pt x="2977129" y="251139"/>
                    </a:lnTo>
                    <a:lnTo>
                      <a:pt x="2986985" y="248918"/>
                    </a:lnTo>
                    <a:lnTo>
                      <a:pt x="2996842" y="247648"/>
                    </a:lnTo>
                    <a:lnTo>
                      <a:pt x="3006698" y="246379"/>
                    </a:lnTo>
                    <a:lnTo>
                      <a:pt x="3016555" y="246062"/>
                    </a:lnTo>
                    <a:close/>
                    <a:moveTo>
                      <a:pt x="336073" y="246062"/>
                    </a:moveTo>
                    <a:lnTo>
                      <a:pt x="345605" y="246062"/>
                    </a:lnTo>
                    <a:lnTo>
                      <a:pt x="355772" y="246379"/>
                    </a:lnTo>
                    <a:lnTo>
                      <a:pt x="365304" y="247648"/>
                    </a:lnTo>
                    <a:lnTo>
                      <a:pt x="375153" y="248918"/>
                    </a:lnTo>
                    <a:lnTo>
                      <a:pt x="385003" y="251139"/>
                    </a:lnTo>
                    <a:lnTo>
                      <a:pt x="394852" y="253995"/>
                    </a:lnTo>
                    <a:lnTo>
                      <a:pt x="404384" y="257168"/>
                    </a:lnTo>
                    <a:lnTo>
                      <a:pt x="414233" y="260976"/>
                    </a:lnTo>
                    <a:lnTo>
                      <a:pt x="423765" y="265102"/>
                    </a:lnTo>
                    <a:lnTo>
                      <a:pt x="432979" y="269544"/>
                    </a:lnTo>
                    <a:lnTo>
                      <a:pt x="442511" y="274622"/>
                    </a:lnTo>
                    <a:lnTo>
                      <a:pt x="451407" y="280651"/>
                    </a:lnTo>
                    <a:lnTo>
                      <a:pt x="460303" y="286363"/>
                    </a:lnTo>
                    <a:lnTo>
                      <a:pt x="468882" y="293344"/>
                    </a:lnTo>
                    <a:lnTo>
                      <a:pt x="477460" y="300326"/>
                    </a:lnTo>
                    <a:lnTo>
                      <a:pt x="485086" y="307624"/>
                    </a:lnTo>
                    <a:lnTo>
                      <a:pt x="493029" y="315875"/>
                    </a:lnTo>
                    <a:lnTo>
                      <a:pt x="500654" y="324125"/>
                    </a:lnTo>
                    <a:lnTo>
                      <a:pt x="507962" y="333011"/>
                    </a:lnTo>
                    <a:lnTo>
                      <a:pt x="514634" y="342213"/>
                    </a:lnTo>
                    <a:lnTo>
                      <a:pt x="521306" y="351733"/>
                    </a:lnTo>
                    <a:lnTo>
                      <a:pt x="527025" y="361888"/>
                    </a:lnTo>
                    <a:lnTo>
                      <a:pt x="532744" y="372360"/>
                    </a:lnTo>
                    <a:lnTo>
                      <a:pt x="537828" y="383149"/>
                    </a:lnTo>
                    <a:lnTo>
                      <a:pt x="542912" y="394256"/>
                    </a:lnTo>
                    <a:lnTo>
                      <a:pt x="546724" y="405680"/>
                    </a:lnTo>
                    <a:lnTo>
                      <a:pt x="550855" y="417738"/>
                    </a:lnTo>
                    <a:lnTo>
                      <a:pt x="554032" y="429797"/>
                    </a:lnTo>
                    <a:lnTo>
                      <a:pt x="556574" y="442490"/>
                    </a:lnTo>
                    <a:lnTo>
                      <a:pt x="558798" y="455501"/>
                    </a:lnTo>
                    <a:lnTo>
                      <a:pt x="560386" y="468512"/>
                    </a:lnTo>
                    <a:lnTo>
                      <a:pt x="561022" y="482157"/>
                    </a:lnTo>
                    <a:lnTo>
                      <a:pt x="561657" y="509765"/>
                    </a:lnTo>
                    <a:lnTo>
                      <a:pt x="561975" y="538325"/>
                    </a:lnTo>
                    <a:lnTo>
                      <a:pt x="561657" y="552287"/>
                    </a:lnTo>
                    <a:lnTo>
                      <a:pt x="561340" y="566885"/>
                    </a:lnTo>
                    <a:lnTo>
                      <a:pt x="560704" y="580847"/>
                    </a:lnTo>
                    <a:lnTo>
                      <a:pt x="559433" y="595444"/>
                    </a:lnTo>
                    <a:lnTo>
                      <a:pt x="558480" y="609724"/>
                    </a:lnTo>
                    <a:lnTo>
                      <a:pt x="556891" y="623687"/>
                    </a:lnTo>
                    <a:lnTo>
                      <a:pt x="554985" y="637967"/>
                    </a:lnTo>
                    <a:lnTo>
                      <a:pt x="552761" y="651612"/>
                    </a:lnTo>
                    <a:lnTo>
                      <a:pt x="550537" y="665257"/>
                    </a:lnTo>
                    <a:lnTo>
                      <a:pt x="547677" y="678585"/>
                    </a:lnTo>
                    <a:lnTo>
                      <a:pt x="544500" y="691913"/>
                    </a:lnTo>
                    <a:lnTo>
                      <a:pt x="541005" y="704607"/>
                    </a:lnTo>
                    <a:lnTo>
                      <a:pt x="537193" y="717300"/>
                    </a:lnTo>
                    <a:lnTo>
                      <a:pt x="532744" y="729676"/>
                    </a:lnTo>
                    <a:lnTo>
                      <a:pt x="527979" y="741417"/>
                    </a:lnTo>
                    <a:lnTo>
                      <a:pt x="522577" y="752524"/>
                    </a:lnTo>
                    <a:lnTo>
                      <a:pt x="517176" y="763630"/>
                    </a:lnTo>
                    <a:lnTo>
                      <a:pt x="510821" y="773785"/>
                    </a:lnTo>
                    <a:lnTo>
                      <a:pt x="504149" y="783622"/>
                    </a:lnTo>
                    <a:lnTo>
                      <a:pt x="497159" y="793142"/>
                    </a:lnTo>
                    <a:lnTo>
                      <a:pt x="489216" y="801710"/>
                    </a:lnTo>
                    <a:lnTo>
                      <a:pt x="480638" y="809644"/>
                    </a:lnTo>
                    <a:lnTo>
                      <a:pt x="476507" y="813452"/>
                    </a:lnTo>
                    <a:lnTo>
                      <a:pt x="472059" y="817260"/>
                    </a:lnTo>
                    <a:lnTo>
                      <a:pt x="467293" y="820433"/>
                    </a:lnTo>
                    <a:lnTo>
                      <a:pt x="462527" y="823924"/>
                    </a:lnTo>
                    <a:lnTo>
                      <a:pt x="457762" y="826780"/>
                    </a:lnTo>
                    <a:lnTo>
                      <a:pt x="452360" y="829953"/>
                    </a:lnTo>
                    <a:lnTo>
                      <a:pt x="447277" y="832492"/>
                    </a:lnTo>
                    <a:lnTo>
                      <a:pt x="441875" y="835030"/>
                    </a:lnTo>
                    <a:lnTo>
                      <a:pt x="436474" y="837251"/>
                    </a:lnTo>
                    <a:lnTo>
                      <a:pt x="430437" y="839155"/>
                    </a:lnTo>
                    <a:lnTo>
                      <a:pt x="425036" y="841059"/>
                    </a:lnTo>
                    <a:lnTo>
                      <a:pt x="418682" y="842646"/>
                    </a:lnTo>
                    <a:lnTo>
                      <a:pt x="409150" y="844550"/>
                    </a:lnTo>
                    <a:lnTo>
                      <a:pt x="399618" y="845819"/>
                    </a:lnTo>
                    <a:lnTo>
                      <a:pt x="389451" y="846137"/>
                    </a:lnTo>
                    <a:lnTo>
                      <a:pt x="379284" y="845502"/>
                    </a:lnTo>
                    <a:lnTo>
                      <a:pt x="368481" y="844233"/>
                    </a:lnTo>
                    <a:lnTo>
                      <a:pt x="357679" y="842011"/>
                    </a:lnTo>
                    <a:lnTo>
                      <a:pt x="346558" y="839473"/>
                    </a:lnTo>
                    <a:lnTo>
                      <a:pt x="334803" y="835665"/>
                    </a:lnTo>
                    <a:lnTo>
                      <a:pt x="323364" y="831222"/>
                    </a:lnTo>
                    <a:lnTo>
                      <a:pt x="311609" y="826145"/>
                    </a:lnTo>
                    <a:lnTo>
                      <a:pt x="299853" y="820116"/>
                    </a:lnTo>
                    <a:lnTo>
                      <a:pt x="288097" y="813452"/>
                    </a:lnTo>
                    <a:lnTo>
                      <a:pt x="276659" y="806153"/>
                    </a:lnTo>
                    <a:lnTo>
                      <a:pt x="264586" y="797902"/>
                    </a:lnTo>
                    <a:lnTo>
                      <a:pt x="253148" y="788700"/>
                    </a:lnTo>
                    <a:lnTo>
                      <a:pt x="241709" y="778862"/>
                    </a:lnTo>
                    <a:lnTo>
                      <a:pt x="230589" y="768390"/>
                    </a:lnTo>
                    <a:lnTo>
                      <a:pt x="219469" y="756966"/>
                    </a:lnTo>
                    <a:lnTo>
                      <a:pt x="208666" y="745225"/>
                    </a:lnTo>
                    <a:lnTo>
                      <a:pt x="198181" y="732215"/>
                    </a:lnTo>
                    <a:lnTo>
                      <a:pt x="188014" y="718252"/>
                    </a:lnTo>
                    <a:lnTo>
                      <a:pt x="178482" y="704289"/>
                    </a:lnTo>
                    <a:lnTo>
                      <a:pt x="169268" y="689057"/>
                    </a:lnTo>
                    <a:lnTo>
                      <a:pt x="160054" y="673508"/>
                    </a:lnTo>
                    <a:lnTo>
                      <a:pt x="152111" y="656690"/>
                    </a:lnTo>
                    <a:lnTo>
                      <a:pt x="144168" y="639236"/>
                    </a:lnTo>
                    <a:lnTo>
                      <a:pt x="136861" y="621148"/>
                    </a:lnTo>
                    <a:lnTo>
                      <a:pt x="130506" y="602426"/>
                    </a:lnTo>
                    <a:lnTo>
                      <a:pt x="124469" y="582751"/>
                    </a:lnTo>
                    <a:lnTo>
                      <a:pt x="121928" y="572914"/>
                    </a:lnTo>
                    <a:lnTo>
                      <a:pt x="119386" y="562442"/>
                    </a:lnTo>
                    <a:lnTo>
                      <a:pt x="117162" y="551970"/>
                    </a:lnTo>
                    <a:lnTo>
                      <a:pt x="114938" y="541498"/>
                    </a:lnTo>
                    <a:lnTo>
                      <a:pt x="113031" y="530709"/>
                    </a:lnTo>
                    <a:lnTo>
                      <a:pt x="111443" y="519602"/>
                    </a:lnTo>
                    <a:lnTo>
                      <a:pt x="111125" y="505957"/>
                    </a:lnTo>
                    <a:lnTo>
                      <a:pt x="111443" y="492629"/>
                    </a:lnTo>
                    <a:lnTo>
                      <a:pt x="112396" y="479301"/>
                    </a:lnTo>
                    <a:lnTo>
                      <a:pt x="113349" y="466290"/>
                    </a:lnTo>
                    <a:lnTo>
                      <a:pt x="115255" y="453280"/>
                    </a:lnTo>
                    <a:lnTo>
                      <a:pt x="117797" y="440586"/>
                    </a:lnTo>
                    <a:lnTo>
                      <a:pt x="120657" y="428528"/>
                    </a:lnTo>
                    <a:lnTo>
                      <a:pt x="124152" y="416152"/>
                    </a:lnTo>
                    <a:lnTo>
                      <a:pt x="127964" y="404093"/>
                    </a:lnTo>
                    <a:lnTo>
                      <a:pt x="132412" y="392669"/>
                    </a:lnTo>
                    <a:lnTo>
                      <a:pt x="137178" y="381563"/>
                    </a:lnTo>
                    <a:lnTo>
                      <a:pt x="142262" y="370456"/>
                    </a:lnTo>
                    <a:lnTo>
                      <a:pt x="148299" y="359984"/>
                    </a:lnTo>
                    <a:lnTo>
                      <a:pt x="154335" y="349512"/>
                    </a:lnTo>
                    <a:lnTo>
                      <a:pt x="161008" y="339675"/>
                    </a:lnTo>
                    <a:lnTo>
                      <a:pt x="167998" y="330472"/>
                    </a:lnTo>
                    <a:lnTo>
                      <a:pt x="175941" y="320952"/>
                    </a:lnTo>
                    <a:lnTo>
                      <a:pt x="183566" y="312384"/>
                    </a:lnTo>
                    <a:lnTo>
                      <a:pt x="192145" y="304451"/>
                    </a:lnTo>
                    <a:lnTo>
                      <a:pt x="200723" y="296518"/>
                    </a:lnTo>
                    <a:lnTo>
                      <a:pt x="209937" y="289536"/>
                    </a:lnTo>
                    <a:lnTo>
                      <a:pt x="219787" y="282872"/>
                    </a:lnTo>
                    <a:lnTo>
                      <a:pt x="229636" y="276526"/>
                    </a:lnTo>
                    <a:lnTo>
                      <a:pt x="240121" y="270496"/>
                    </a:lnTo>
                    <a:lnTo>
                      <a:pt x="250923" y="265736"/>
                    </a:lnTo>
                    <a:lnTo>
                      <a:pt x="262044" y="260976"/>
                    </a:lnTo>
                    <a:lnTo>
                      <a:pt x="273482" y="256851"/>
                    </a:lnTo>
                    <a:lnTo>
                      <a:pt x="285238" y="253360"/>
                    </a:lnTo>
                    <a:lnTo>
                      <a:pt x="297311" y="250822"/>
                    </a:lnTo>
                    <a:lnTo>
                      <a:pt x="310020" y="248600"/>
                    </a:lnTo>
                    <a:lnTo>
                      <a:pt x="323047" y="247014"/>
                    </a:lnTo>
                    <a:lnTo>
                      <a:pt x="336073" y="246062"/>
                    </a:lnTo>
                    <a:close/>
                    <a:moveTo>
                      <a:pt x="1696249" y="0"/>
                    </a:moveTo>
                    <a:lnTo>
                      <a:pt x="1709607" y="317"/>
                    </a:lnTo>
                    <a:lnTo>
                      <a:pt x="1722646" y="952"/>
                    </a:lnTo>
                    <a:lnTo>
                      <a:pt x="1735368" y="2856"/>
                    </a:lnTo>
                    <a:lnTo>
                      <a:pt x="1747771" y="5077"/>
                    </a:lnTo>
                    <a:lnTo>
                      <a:pt x="1759538" y="7616"/>
                    </a:lnTo>
                    <a:lnTo>
                      <a:pt x="1771306" y="11424"/>
                    </a:lnTo>
                    <a:lnTo>
                      <a:pt x="1782755" y="15232"/>
                    </a:lnTo>
                    <a:lnTo>
                      <a:pt x="1793886" y="19992"/>
                    </a:lnTo>
                    <a:lnTo>
                      <a:pt x="1804699" y="24752"/>
                    </a:lnTo>
                    <a:lnTo>
                      <a:pt x="1814876" y="30782"/>
                    </a:lnTo>
                    <a:lnTo>
                      <a:pt x="1825053" y="36811"/>
                    </a:lnTo>
                    <a:lnTo>
                      <a:pt x="1834594" y="43475"/>
                    </a:lnTo>
                    <a:lnTo>
                      <a:pt x="1844136" y="50457"/>
                    </a:lnTo>
                    <a:lnTo>
                      <a:pt x="1853040" y="58390"/>
                    </a:lnTo>
                    <a:lnTo>
                      <a:pt x="1861627" y="66006"/>
                    </a:lnTo>
                    <a:lnTo>
                      <a:pt x="1869578" y="74574"/>
                    </a:lnTo>
                    <a:lnTo>
                      <a:pt x="1877529" y="83460"/>
                    </a:lnTo>
                    <a:lnTo>
                      <a:pt x="1884526" y="92663"/>
                    </a:lnTo>
                    <a:lnTo>
                      <a:pt x="1891523" y="102818"/>
                    </a:lnTo>
                    <a:lnTo>
                      <a:pt x="1898201" y="112972"/>
                    </a:lnTo>
                    <a:lnTo>
                      <a:pt x="1904244" y="123127"/>
                    </a:lnTo>
                    <a:lnTo>
                      <a:pt x="1909969" y="133917"/>
                    </a:lnTo>
                    <a:lnTo>
                      <a:pt x="1915057" y="145024"/>
                    </a:lnTo>
                    <a:lnTo>
                      <a:pt x="1919828" y="156765"/>
                    </a:lnTo>
                    <a:lnTo>
                      <a:pt x="1924280" y="168189"/>
                    </a:lnTo>
                    <a:lnTo>
                      <a:pt x="1928097" y="180566"/>
                    </a:lnTo>
                    <a:lnTo>
                      <a:pt x="1931595" y="192624"/>
                    </a:lnTo>
                    <a:lnTo>
                      <a:pt x="1934457" y="205318"/>
                    </a:lnTo>
                    <a:lnTo>
                      <a:pt x="1937002" y="218012"/>
                    </a:lnTo>
                    <a:lnTo>
                      <a:pt x="1938910" y="231022"/>
                    </a:lnTo>
                    <a:lnTo>
                      <a:pt x="1940500" y="244351"/>
                    </a:lnTo>
                    <a:lnTo>
                      <a:pt x="1941136" y="257679"/>
                    </a:lnTo>
                    <a:lnTo>
                      <a:pt x="1947815" y="260218"/>
                    </a:lnTo>
                    <a:lnTo>
                      <a:pt x="1951313" y="261804"/>
                    </a:lnTo>
                    <a:lnTo>
                      <a:pt x="1954176" y="263708"/>
                    </a:lnTo>
                    <a:lnTo>
                      <a:pt x="1957038" y="265612"/>
                    </a:lnTo>
                    <a:lnTo>
                      <a:pt x="1959900" y="267834"/>
                    </a:lnTo>
                    <a:lnTo>
                      <a:pt x="1962444" y="270055"/>
                    </a:lnTo>
                    <a:lnTo>
                      <a:pt x="1964671" y="272594"/>
                    </a:lnTo>
                    <a:lnTo>
                      <a:pt x="1966897" y="275133"/>
                    </a:lnTo>
                    <a:lnTo>
                      <a:pt x="1968805" y="277989"/>
                    </a:lnTo>
                    <a:lnTo>
                      <a:pt x="1970395" y="281479"/>
                    </a:lnTo>
                    <a:lnTo>
                      <a:pt x="1971986" y="284653"/>
                    </a:lnTo>
                    <a:lnTo>
                      <a:pt x="1973258" y="288461"/>
                    </a:lnTo>
                    <a:lnTo>
                      <a:pt x="1974530" y="292269"/>
                    </a:lnTo>
                    <a:lnTo>
                      <a:pt x="1975484" y="296394"/>
                    </a:lnTo>
                    <a:lnTo>
                      <a:pt x="1976120" y="300837"/>
                    </a:lnTo>
                    <a:lnTo>
                      <a:pt x="1976438" y="307819"/>
                    </a:lnTo>
                    <a:lnTo>
                      <a:pt x="1976438" y="315117"/>
                    </a:lnTo>
                    <a:lnTo>
                      <a:pt x="1975802" y="323051"/>
                    </a:lnTo>
                    <a:lnTo>
                      <a:pt x="1974530" y="330350"/>
                    </a:lnTo>
                    <a:lnTo>
                      <a:pt x="1973258" y="337966"/>
                    </a:lnTo>
                    <a:lnTo>
                      <a:pt x="1971031" y="345582"/>
                    </a:lnTo>
                    <a:lnTo>
                      <a:pt x="1968169" y="353198"/>
                    </a:lnTo>
                    <a:lnTo>
                      <a:pt x="1964989" y="360179"/>
                    </a:lnTo>
                    <a:lnTo>
                      <a:pt x="1961172" y="367161"/>
                    </a:lnTo>
                    <a:lnTo>
                      <a:pt x="1957356" y="373825"/>
                    </a:lnTo>
                    <a:lnTo>
                      <a:pt x="1952903" y="379854"/>
                    </a:lnTo>
                    <a:lnTo>
                      <a:pt x="1947815" y="385884"/>
                    </a:lnTo>
                    <a:lnTo>
                      <a:pt x="1942726" y="390961"/>
                    </a:lnTo>
                    <a:lnTo>
                      <a:pt x="1937002" y="395404"/>
                    </a:lnTo>
                    <a:lnTo>
                      <a:pt x="1930959" y="399212"/>
                    </a:lnTo>
                    <a:lnTo>
                      <a:pt x="1924916" y="402068"/>
                    </a:lnTo>
                    <a:lnTo>
                      <a:pt x="1921736" y="413175"/>
                    </a:lnTo>
                    <a:lnTo>
                      <a:pt x="1918556" y="423965"/>
                    </a:lnTo>
                    <a:lnTo>
                      <a:pt x="1914739" y="434754"/>
                    </a:lnTo>
                    <a:lnTo>
                      <a:pt x="1910923" y="445226"/>
                    </a:lnTo>
                    <a:lnTo>
                      <a:pt x="1906788" y="456016"/>
                    </a:lnTo>
                    <a:lnTo>
                      <a:pt x="1902336" y="466171"/>
                    </a:lnTo>
                    <a:lnTo>
                      <a:pt x="1897883" y="476325"/>
                    </a:lnTo>
                    <a:lnTo>
                      <a:pt x="1893113" y="486480"/>
                    </a:lnTo>
                    <a:lnTo>
                      <a:pt x="1888024" y="496000"/>
                    </a:lnTo>
                    <a:lnTo>
                      <a:pt x="1882300" y="505838"/>
                    </a:lnTo>
                    <a:lnTo>
                      <a:pt x="1876893" y="515041"/>
                    </a:lnTo>
                    <a:lnTo>
                      <a:pt x="1870850" y="523926"/>
                    </a:lnTo>
                    <a:lnTo>
                      <a:pt x="1864808" y="532812"/>
                    </a:lnTo>
                    <a:lnTo>
                      <a:pt x="1858129" y="541380"/>
                    </a:lnTo>
                    <a:lnTo>
                      <a:pt x="1851450" y="549631"/>
                    </a:lnTo>
                    <a:lnTo>
                      <a:pt x="1844454" y="557247"/>
                    </a:lnTo>
                    <a:lnTo>
                      <a:pt x="1837457" y="565180"/>
                    </a:lnTo>
                    <a:lnTo>
                      <a:pt x="1829824" y="572162"/>
                    </a:lnTo>
                    <a:lnTo>
                      <a:pt x="1822191" y="578826"/>
                    </a:lnTo>
                    <a:lnTo>
                      <a:pt x="1813922" y="585490"/>
                    </a:lnTo>
                    <a:lnTo>
                      <a:pt x="1805653" y="591520"/>
                    </a:lnTo>
                    <a:lnTo>
                      <a:pt x="1797066" y="597232"/>
                    </a:lnTo>
                    <a:lnTo>
                      <a:pt x="1788161" y="601992"/>
                    </a:lnTo>
                    <a:lnTo>
                      <a:pt x="1779256" y="606752"/>
                    </a:lnTo>
                    <a:lnTo>
                      <a:pt x="1769715" y="610877"/>
                    </a:lnTo>
                    <a:lnTo>
                      <a:pt x="1759856" y="614685"/>
                    </a:lnTo>
                    <a:lnTo>
                      <a:pt x="1750315" y="617859"/>
                    </a:lnTo>
                    <a:lnTo>
                      <a:pt x="1739820" y="620397"/>
                    </a:lnTo>
                    <a:lnTo>
                      <a:pt x="1729325" y="622301"/>
                    </a:lnTo>
                    <a:lnTo>
                      <a:pt x="1718512" y="623888"/>
                    </a:lnTo>
                    <a:lnTo>
                      <a:pt x="1707699" y="624840"/>
                    </a:lnTo>
                    <a:lnTo>
                      <a:pt x="1696249" y="625475"/>
                    </a:lnTo>
                    <a:lnTo>
                      <a:pt x="1685118" y="624840"/>
                    </a:lnTo>
                    <a:lnTo>
                      <a:pt x="1674305" y="623888"/>
                    </a:lnTo>
                    <a:lnTo>
                      <a:pt x="1663492" y="622301"/>
                    </a:lnTo>
                    <a:lnTo>
                      <a:pt x="1652997" y="620397"/>
                    </a:lnTo>
                    <a:lnTo>
                      <a:pt x="1642820" y="617859"/>
                    </a:lnTo>
                    <a:lnTo>
                      <a:pt x="1632960" y="614685"/>
                    </a:lnTo>
                    <a:lnTo>
                      <a:pt x="1623419" y="611195"/>
                    </a:lnTo>
                    <a:lnTo>
                      <a:pt x="1613878" y="606752"/>
                    </a:lnTo>
                    <a:lnTo>
                      <a:pt x="1604655" y="602309"/>
                    </a:lnTo>
                    <a:lnTo>
                      <a:pt x="1596068" y="597232"/>
                    </a:lnTo>
                    <a:lnTo>
                      <a:pt x="1587481" y="591837"/>
                    </a:lnTo>
                    <a:lnTo>
                      <a:pt x="1579531" y="586125"/>
                    </a:lnTo>
                    <a:lnTo>
                      <a:pt x="1571262" y="579778"/>
                    </a:lnTo>
                    <a:lnTo>
                      <a:pt x="1563311" y="572479"/>
                    </a:lnTo>
                    <a:lnTo>
                      <a:pt x="1555996" y="565498"/>
                    </a:lnTo>
                    <a:lnTo>
                      <a:pt x="1548999" y="558199"/>
                    </a:lnTo>
                    <a:lnTo>
                      <a:pt x="1541684" y="550265"/>
                    </a:lnTo>
                    <a:lnTo>
                      <a:pt x="1535006" y="542015"/>
                    </a:lnTo>
                    <a:lnTo>
                      <a:pt x="1528645" y="534081"/>
                    </a:lnTo>
                    <a:lnTo>
                      <a:pt x="1522602" y="525196"/>
                    </a:lnTo>
                    <a:lnTo>
                      <a:pt x="1516560" y="516310"/>
                    </a:lnTo>
                    <a:lnTo>
                      <a:pt x="1510835" y="506790"/>
                    </a:lnTo>
                    <a:lnTo>
                      <a:pt x="1505428" y="497270"/>
                    </a:lnTo>
                    <a:lnTo>
                      <a:pt x="1500022" y="487432"/>
                    </a:lnTo>
                    <a:lnTo>
                      <a:pt x="1495251" y="477912"/>
                    </a:lnTo>
                    <a:lnTo>
                      <a:pt x="1490799" y="467440"/>
                    </a:lnTo>
                    <a:lnTo>
                      <a:pt x="1486346" y="457602"/>
                    </a:lnTo>
                    <a:lnTo>
                      <a:pt x="1482212" y="447130"/>
                    </a:lnTo>
                    <a:lnTo>
                      <a:pt x="1478714" y="436341"/>
                    </a:lnTo>
                    <a:lnTo>
                      <a:pt x="1474897" y="425869"/>
                    </a:lnTo>
                    <a:lnTo>
                      <a:pt x="1471399" y="415079"/>
                    </a:lnTo>
                    <a:lnTo>
                      <a:pt x="1468536" y="404290"/>
                    </a:lnTo>
                    <a:lnTo>
                      <a:pt x="1464720" y="403338"/>
                    </a:lnTo>
                    <a:lnTo>
                      <a:pt x="1461540" y="401751"/>
                    </a:lnTo>
                    <a:lnTo>
                      <a:pt x="1458041" y="400164"/>
                    </a:lnTo>
                    <a:lnTo>
                      <a:pt x="1454861" y="398577"/>
                    </a:lnTo>
                    <a:lnTo>
                      <a:pt x="1451363" y="396673"/>
                    </a:lnTo>
                    <a:lnTo>
                      <a:pt x="1448500" y="394452"/>
                    </a:lnTo>
                    <a:lnTo>
                      <a:pt x="1442458" y="389375"/>
                    </a:lnTo>
                    <a:lnTo>
                      <a:pt x="1436733" y="383980"/>
                    </a:lnTo>
                    <a:lnTo>
                      <a:pt x="1431962" y="377633"/>
                    </a:lnTo>
                    <a:lnTo>
                      <a:pt x="1427192" y="370969"/>
                    </a:lnTo>
                    <a:lnTo>
                      <a:pt x="1423057" y="363988"/>
                    </a:lnTo>
                    <a:lnTo>
                      <a:pt x="1419241" y="356054"/>
                    </a:lnTo>
                    <a:lnTo>
                      <a:pt x="1416379" y="348438"/>
                    </a:lnTo>
                    <a:lnTo>
                      <a:pt x="1413834" y="340504"/>
                    </a:lnTo>
                    <a:lnTo>
                      <a:pt x="1411926" y="332254"/>
                    </a:lnTo>
                    <a:lnTo>
                      <a:pt x="1410336" y="324320"/>
                    </a:lnTo>
                    <a:lnTo>
                      <a:pt x="1409700" y="316387"/>
                    </a:lnTo>
                    <a:lnTo>
                      <a:pt x="1409700" y="308453"/>
                    </a:lnTo>
                    <a:lnTo>
                      <a:pt x="1410336" y="300837"/>
                    </a:lnTo>
                    <a:lnTo>
                      <a:pt x="1411290" y="296077"/>
                    </a:lnTo>
                    <a:lnTo>
                      <a:pt x="1411926" y="291634"/>
                    </a:lnTo>
                    <a:lnTo>
                      <a:pt x="1413516" y="286874"/>
                    </a:lnTo>
                    <a:lnTo>
                      <a:pt x="1414789" y="283383"/>
                    </a:lnTo>
                    <a:lnTo>
                      <a:pt x="1416697" y="279575"/>
                    </a:lnTo>
                    <a:lnTo>
                      <a:pt x="1418923" y="275767"/>
                    </a:lnTo>
                    <a:lnTo>
                      <a:pt x="1421149" y="272911"/>
                    </a:lnTo>
                    <a:lnTo>
                      <a:pt x="1423694" y="270055"/>
                    </a:lnTo>
                    <a:lnTo>
                      <a:pt x="1426556" y="267199"/>
                    </a:lnTo>
                    <a:lnTo>
                      <a:pt x="1429418" y="264978"/>
                    </a:lnTo>
                    <a:lnTo>
                      <a:pt x="1432917" y="262756"/>
                    </a:lnTo>
                    <a:lnTo>
                      <a:pt x="1436097" y="261170"/>
                    </a:lnTo>
                    <a:lnTo>
                      <a:pt x="1439913" y="259266"/>
                    </a:lnTo>
                    <a:lnTo>
                      <a:pt x="1443730" y="257679"/>
                    </a:lnTo>
                    <a:lnTo>
                      <a:pt x="1447228" y="256727"/>
                    </a:lnTo>
                    <a:lnTo>
                      <a:pt x="1451363" y="255458"/>
                    </a:lnTo>
                    <a:lnTo>
                      <a:pt x="1452635" y="242447"/>
                    </a:lnTo>
                    <a:lnTo>
                      <a:pt x="1453907" y="229118"/>
                    </a:lnTo>
                    <a:lnTo>
                      <a:pt x="1455815" y="216108"/>
                    </a:lnTo>
                    <a:lnTo>
                      <a:pt x="1458359" y="203414"/>
                    </a:lnTo>
                    <a:lnTo>
                      <a:pt x="1461540" y="191355"/>
                    </a:lnTo>
                    <a:lnTo>
                      <a:pt x="1464720" y="178979"/>
                    </a:lnTo>
                    <a:lnTo>
                      <a:pt x="1468854" y="167237"/>
                    </a:lnTo>
                    <a:lnTo>
                      <a:pt x="1473307" y="155178"/>
                    </a:lnTo>
                    <a:lnTo>
                      <a:pt x="1478077" y="144072"/>
                    </a:lnTo>
                    <a:lnTo>
                      <a:pt x="1483484" y="132965"/>
                    </a:lnTo>
                    <a:lnTo>
                      <a:pt x="1488891" y="122175"/>
                    </a:lnTo>
                    <a:lnTo>
                      <a:pt x="1494933" y="111703"/>
                    </a:lnTo>
                    <a:lnTo>
                      <a:pt x="1501612" y="101866"/>
                    </a:lnTo>
                    <a:lnTo>
                      <a:pt x="1508609" y="92028"/>
                    </a:lnTo>
                    <a:lnTo>
                      <a:pt x="1516242" y="82825"/>
                    </a:lnTo>
                    <a:lnTo>
                      <a:pt x="1523556" y="74257"/>
                    </a:lnTo>
                    <a:lnTo>
                      <a:pt x="1531825" y="65689"/>
                    </a:lnTo>
                    <a:lnTo>
                      <a:pt x="1540412" y="57438"/>
                    </a:lnTo>
                    <a:lnTo>
                      <a:pt x="1549317" y="50139"/>
                    </a:lnTo>
                    <a:lnTo>
                      <a:pt x="1558540" y="43158"/>
                    </a:lnTo>
                    <a:lnTo>
                      <a:pt x="1568399" y="36494"/>
                    </a:lnTo>
                    <a:lnTo>
                      <a:pt x="1578258" y="30464"/>
                    </a:lnTo>
                    <a:lnTo>
                      <a:pt x="1588754" y="24752"/>
                    </a:lnTo>
                    <a:lnTo>
                      <a:pt x="1599567" y="19675"/>
                    </a:lnTo>
                    <a:lnTo>
                      <a:pt x="1610380" y="15232"/>
                    </a:lnTo>
                    <a:lnTo>
                      <a:pt x="1621829" y="11107"/>
                    </a:lnTo>
                    <a:lnTo>
                      <a:pt x="1633278" y="7616"/>
                    </a:lnTo>
                    <a:lnTo>
                      <a:pt x="1645364" y="5077"/>
                    </a:lnTo>
                    <a:lnTo>
                      <a:pt x="1657449" y="2856"/>
                    </a:lnTo>
                    <a:lnTo>
                      <a:pt x="1670170" y="952"/>
                    </a:lnTo>
                    <a:lnTo>
                      <a:pt x="1683210" y="317"/>
                    </a:lnTo>
                    <a:lnTo>
                      <a:pt x="169624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238" name="组合 68"/>
            <p:cNvGrpSpPr>
              <a:grpSpLocks/>
            </p:cNvGrpSpPr>
            <p:nvPr/>
          </p:nvGrpSpPr>
          <p:grpSpPr bwMode="auto">
            <a:xfrm>
              <a:off x="7130685" y="1974064"/>
              <a:ext cx="960000" cy="960000"/>
              <a:chOff x="5348014" y="1316795"/>
              <a:chExt cx="720000" cy="720000"/>
            </a:xfrm>
          </p:grpSpPr>
          <p:sp>
            <p:nvSpPr>
              <p:cNvPr id="70" name="MH_Title_1"/>
              <p:cNvSpPr/>
              <p:nvPr>
                <p:custDataLst>
                  <p:tags r:id="rId6"/>
                </p:custDataLst>
              </p:nvPr>
            </p:nvSpPr>
            <p:spPr>
              <a:xfrm>
                <a:off x="5348014" y="1316795"/>
                <a:ext cx="720000" cy="720000"/>
              </a:xfrm>
              <a:prstGeom prst="ellipse">
                <a:avLst/>
              </a:prstGeom>
              <a:solidFill>
                <a:srgbClr val="538C2E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4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36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endParaRPr>
              </a:p>
            </p:txBody>
          </p:sp>
          <p:sp>
            <p:nvSpPr>
              <p:cNvPr id="71" name="KSO_Shape"/>
              <p:cNvSpPr/>
              <p:nvPr/>
            </p:nvSpPr>
            <p:spPr bwMode="auto">
              <a:xfrm>
                <a:off x="5456267" y="1442297"/>
                <a:ext cx="503357" cy="467887"/>
              </a:xfrm>
              <a:custGeom>
                <a:avLst/>
                <a:gdLst>
                  <a:gd name="T0" fmla="*/ 1555232 w 2741613"/>
                  <a:gd name="T1" fmla="*/ 1766302 h 2557463"/>
                  <a:gd name="T2" fmla="*/ 1500877 w 2741613"/>
                  <a:gd name="T3" fmla="*/ 1732308 h 2557463"/>
                  <a:gd name="T4" fmla="*/ 410527 w 2741613"/>
                  <a:gd name="T5" fmla="*/ 1777780 h 2557463"/>
                  <a:gd name="T6" fmla="*/ 294306 w 2741613"/>
                  <a:gd name="T7" fmla="*/ 1747980 h 2557463"/>
                  <a:gd name="T8" fmla="*/ 1473436 w 2741613"/>
                  <a:gd name="T9" fmla="*/ 1657260 h 2557463"/>
                  <a:gd name="T10" fmla="*/ 1387009 w 2741613"/>
                  <a:gd name="T11" fmla="*/ 1662603 h 2557463"/>
                  <a:gd name="T12" fmla="*/ 511578 w 2741613"/>
                  <a:gd name="T13" fmla="*/ 1682417 h 2557463"/>
                  <a:gd name="T14" fmla="*/ 414761 w 2741613"/>
                  <a:gd name="T15" fmla="*/ 1659264 h 2557463"/>
                  <a:gd name="T16" fmla="*/ 1116006 w 2741613"/>
                  <a:gd name="T17" fmla="*/ 1639146 h 2557463"/>
                  <a:gd name="T18" fmla="*/ 1025639 w 2741613"/>
                  <a:gd name="T19" fmla="*/ 1606463 h 2557463"/>
                  <a:gd name="T20" fmla="*/ 902419 w 2741613"/>
                  <a:gd name="T21" fmla="*/ 1619000 h 2557463"/>
                  <a:gd name="T22" fmla="*/ 844427 w 2741613"/>
                  <a:gd name="T23" fmla="*/ 1606240 h 2557463"/>
                  <a:gd name="T24" fmla="*/ 445447 w 2741613"/>
                  <a:gd name="T25" fmla="*/ 1163753 h 2557463"/>
                  <a:gd name="T26" fmla="*/ 787487 w 2741613"/>
                  <a:gd name="T27" fmla="*/ 791326 h 2557463"/>
                  <a:gd name="T28" fmla="*/ 436007 w 2741613"/>
                  <a:gd name="T29" fmla="*/ 849224 h 2557463"/>
                  <a:gd name="T30" fmla="*/ 288609 w 2741613"/>
                  <a:gd name="T31" fmla="*/ 1698536 h 2557463"/>
                  <a:gd name="T32" fmla="*/ 48617 w 2741613"/>
                  <a:gd name="T33" fmla="*/ 1149773 h 2557463"/>
                  <a:gd name="T34" fmla="*/ 9281 w 2741613"/>
                  <a:gd name="T35" fmla="*/ 859603 h 2557463"/>
                  <a:gd name="T36" fmla="*/ 145851 w 2741613"/>
                  <a:gd name="T37" fmla="*/ 699059 h 2557463"/>
                  <a:gd name="T38" fmla="*/ 1592699 w 2741613"/>
                  <a:gd name="T39" fmla="*/ 734392 h 2557463"/>
                  <a:gd name="T40" fmla="*/ 1871083 w 2741613"/>
                  <a:gd name="T41" fmla="*/ 787391 h 2557463"/>
                  <a:gd name="T42" fmla="*/ 1890905 w 2741613"/>
                  <a:gd name="T43" fmla="*/ 1065196 h 2557463"/>
                  <a:gd name="T44" fmla="*/ 1812940 w 2741613"/>
                  <a:gd name="T45" fmla="*/ 1357575 h 2557463"/>
                  <a:gd name="T46" fmla="*/ 1457031 w 2741613"/>
                  <a:gd name="T47" fmla="*/ 968693 h 2557463"/>
                  <a:gd name="T48" fmla="*/ 1541163 w 2741613"/>
                  <a:gd name="T49" fmla="*/ 700164 h 2557463"/>
                  <a:gd name="T50" fmla="*/ 1241834 w 2741613"/>
                  <a:gd name="T51" fmla="*/ 723340 h 2557463"/>
                  <a:gd name="T52" fmla="*/ 1102527 w 2741613"/>
                  <a:gd name="T53" fmla="*/ 893083 h 2557463"/>
                  <a:gd name="T54" fmla="*/ 798746 w 2741613"/>
                  <a:gd name="T55" fmla="*/ 901471 h 2557463"/>
                  <a:gd name="T56" fmla="*/ 624337 w 2741613"/>
                  <a:gd name="T57" fmla="*/ 850924 h 2557463"/>
                  <a:gd name="T58" fmla="*/ 750839 w 2741613"/>
                  <a:gd name="T59" fmla="*/ 677208 h 2557463"/>
                  <a:gd name="T60" fmla="*/ 1062788 w 2741613"/>
                  <a:gd name="T61" fmla="*/ 640566 h 2557463"/>
                  <a:gd name="T62" fmla="*/ 137222 w 2741613"/>
                  <a:gd name="T63" fmla="*/ 399417 h 2557463"/>
                  <a:gd name="T64" fmla="*/ 292755 w 2741613"/>
                  <a:gd name="T65" fmla="*/ 345682 h 2557463"/>
                  <a:gd name="T66" fmla="*/ 334009 w 2741613"/>
                  <a:gd name="T67" fmla="*/ 437452 h 2557463"/>
                  <a:gd name="T68" fmla="*/ 372176 w 2741613"/>
                  <a:gd name="T69" fmla="*/ 447403 h 2557463"/>
                  <a:gd name="T70" fmla="*/ 362248 w 2741613"/>
                  <a:gd name="T71" fmla="*/ 593130 h 2557463"/>
                  <a:gd name="T72" fmla="*/ 240028 w 2741613"/>
                  <a:gd name="T73" fmla="*/ 702591 h 2557463"/>
                  <a:gd name="T74" fmla="*/ 122440 w 2741613"/>
                  <a:gd name="T75" fmla="*/ 567478 h 2557463"/>
                  <a:gd name="T76" fmla="*/ 107439 w 2741613"/>
                  <a:gd name="T77" fmla="*/ 480131 h 2557463"/>
                  <a:gd name="T78" fmla="*/ 170093 w 2741613"/>
                  <a:gd name="T79" fmla="*/ 347893 h 2557463"/>
                  <a:gd name="T80" fmla="*/ 1776846 w 2741613"/>
                  <a:gd name="T81" fmla="*/ 366247 h 2557463"/>
                  <a:gd name="T82" fmla="*/ 1798449 w 2741613"/>
                  <a:gd name="T83" fmla="*/ 502465 h 2557463"/>
                  <a:gd name="T84" fmla="*/ 1760093 w 2741613"/>
                  <a:gd name="T85" fmla="*/ 621435 h 2557463"/>
                  <a:gd name="T86" fmla="*/ 1630031 w 2741613"/>
                  <a:gd name="T87" fmla="*/ 697505 h 2557463"/>
                  <a:gd name="T88" fmla="*/ 1535902 w 2741613"/>
                  <a:gd name="T89" fmla="*/ 561508 h 2557463"/>
                  <a:gd name="T90" fmla="*/ 1552215 w 2741613"/>
                  <a:gd name="T91" fmla="*/ 453594 h 2557463"/>
                  <a:gd name="T92" fmla="*/ 1541854 w 2741613"/>
                  <a:gd name="T93" fmla="*/ 422193 h 2557463"/>
                  <a:gd name="T94" fmla="*/ 1010412 w 2741613"/>
                  <a:gd name="T95" fmla="*/ 326683 h 2557463"/>
                  <a:gd name="T96" fmla="*/ 1058285 w 2741613"/>
                  <a:gd name="T97" fmla="*/ 408958 h 2557463"/>
                  <a:gd name="T98" fmla="*/ 1092921 w 2741613"/>
                  <a:gd name="T99" fmla="*/ 435649 h 2557463"/>
                  <a:gd name="T100" fmla="*/ 1092260 w 2741613"/>
                  <a:gd name="T101" fmla="*/ 528071 h 2557463"/>
                  <a:gd name="T102" fmla="*/ 1006661 w 2741613"/>
                  <a:gd name="T103" fmla="*/ 635492 h 2557463"/>
                  <a:gd name="T104" fmla="*/ 893265 w 2741613"/>
                  <a:gd name="T105" fmla="*/ 569098 h 2557463"/>
                  <a:gd name="T106" fmla="*/ 861497 w 2741613"/>
                  <a:gd name="T107" fmla="*/ 458589 h 2557463"/>
                  <a:gd name="T108" fmla="*/ 868115 w 2741613"/>
                  <a:gd name="T109" fmla="*/ 376093 h 2557463"/>
                  <a:gd name="T110" fmla="*/ 514509 w 2741613"/>
                  <a:gd name="T111" fmla="*/ 219583 h 2557463"/>
                  <a:gd name="T112" fmla="*/ 515613 w 2741613"/>
                  <a:gd name="T113" fmla="*/ 155869 h 2557463"/>
                  <a:gd name="T114" fmla="*/ 520248 w 2741613"/>
                  <a:gd name="T115" fmla="*/ 152562 h 2557463"/>
                  <a:gd name="T116" fmla="*/ 791747 w 2741613"/>
                  <a:gd name="T117" fmla="*/ 99650 h 2557463"/>
                  <a:gd name="T118" fmla="*/ 848917 w 2741613"/>
                  <a:gd name="T119" fmla="*/ 59085 h 2557463"/>
                  <a:gd name="T120" fmla="*/ 813158 w 2741613"/>
                  <a:gd name="T121" fmla="*/ 292558 h 2557463"/>
                  <a:gd name="T122" fmla="*/ 481620 w 2741613"/>
                  <a:gd name="T123" fmla="*/ 286605 h 2557463"/>
                  <a:gd name="T124" fmla="*/ 458664 w 2741613"/>
                  <a:gd name="T125" fmla="*/ 50267 h 2557463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741613" h="2557463">
                    <a:moveTo>
                      <a:pt x="2199444" y="2463800"/>
                    </a:moveTo>
                    <a:lnTo>
                      <a:pt x="2327275" y="2463800"/>
                    </a:lnTo>
                    <a:lnTo>
                      <a:pt x="2325367" y="2467928"/>
                    </a:lnTo>
                    <a:lnTo>
                      <a:pt x="2325685" y="2470150"/>
                    </a:lnTo>
                    <a:lnTo>
                      <a:pt x="2326003" y="2473325"/>
                    </a:lnTo>
                    <a:lnTo>
                      <a:pt x="2326321" y="2477770"/>
                    </a:lnTo>
                    <a:lnTo>
                      <a:pt x="2326321" y="2483803"/>
                    </a:lnTo>
                    <a:lnTo>
                      <a:pt x="2325685" y="2492058"/>
                    </a:lnTo>
                    <a:lnTo>
                      <a:pt x="2323777" y="2502218"/>
                    </a:lnTo>
                    <a:lnTo>
                      <a:pt x="2321233" y="2514283"/>
                    </a:lnTo>
                    <a:lnTo>
                      <a:pt x="2319326" y="2515235"/>
                    </a:lnTo>
                    <a:lnTo>
                      <a:pt x="2316464" y="2515870"/>
                    </a:lnTo>
                    <a:lnTo>
                      <a:pt x="2308514" y="2516505"/>
                    </a:lnTo>
                    <a:lnTo>
                      <a:pt x="2293568" y="2517140"/>
                    </a:lnTo>
                    <a:lnTo>
                      <a:pt x="2292614" y="2517140"/>
                    </a:lnTo>
                    <a:lnTo>
                      <a:pt x="2292296" y="2516823"/>
                    </a:lnTo>
                    <a:lnTo>
                      <a:pt x="2291024" y="2515235"/>
                    </a:lnTo>
                    <a:lnTo>
                      <a:pt x="2290388" y="2513965"/>
                    </a:lnTo>
                    <a:lnTo>
                      <a:pt x="2289435" y="2512060"/>
                    </a:lnTo>
                    <a:lnTo>
                      <a:pt x="2288799" y="2511425"/>
                    </a:lnTo>
                    <a:lnTo>
                      <a:pt x="2288163" y="2511108"/>
                    </a:lnTo>
                    <a:lnTo>
                      <a:pt x="2286891" y="2510790"/>
                    </a:lnTo>
                    <a:lnTo>
                      <a:pt x="2285937" y="2511108"/>
                    </a:lnTo>
                    <a:lnTo>
                      <a:pt x="2284029" y="2511425"/>
                    </a:lnTo>
                    <a:lnTo>
                      <a:pt x="2282121" y="2512695"/>
                    </a:lnTo>
                    <a:lnTo>
                      <a:pt x="2276397" y="2516188"/>
                    </a:lnTo>
                    <a:lnTo>
                      <a:pt x="2264313" y="2525078"/>
                    </a:lnTo>
                    <a:lnTo>
                      <a:pt x="2251594" y="2533333"/>
                    </a:lnTo>
                    <a:lnTo>
                      <a:pt x="2245234" y="2537143"/>
                    </a:lnTo>
                    <a:lnTo>
                      <a:pt x="2238238" y="2540636"/>
                    </a:lnTo>
                    <a:lnTo>
                      <a:pt x="2231243" y="2543811"/>
                    </a:lnTo>
                    <a:lnTo>
                      <a:pt x="2223929" y="2547303"/>
                    </a:lnTo>
                    <a:lnTo>
                      <a:pt x="2216615" y="2549843"/>
                    </a:lnTo>
                    <a:lnTo>
                      <a:pt x="2208665" y="2552066"/>
                    </a:lnTo>
                    <a:lnTo>
                      <a:pt x="2200716" y="2554606"/>
                    </a:lnTo>
                    <a:lnTo>
                      <a:pt x="2192130" y="2555876"/>
                    </a:lnTo>
                    <a:lnTo>
                      <a:pt x="2183226" y="2557146"/>
                    </a:lnTo>
                    <a:lnTo>
                      <a:pt x="2174004" y="2557463"/>
                    </a:lnTo>
                    <a:lnTo>
                      <a:pt x="2164147" y="2557463"/>
                    </a:lnTo>
                    <a:lnTo>
                      <a:pt x="2153971" y="2557146"/>
                    </a:lnTo>
                    <a:lnTo>
                      <a:pt x="2145703" y="2556193"/>
                    </a:lnTo>
                    <a:lnTo>
                      <a:pt x="2139026" y="2554923"/>
                    </a:lnTo>
                    <a:lnTo>
                      <a:pt x="2133302" y="2553336"/>
                    </a:lnTo>
                    <a:lnTo>
                      <a:pt x="2128850" y="2551113"/>
                    </a:lnTo>
                    <a:lnTo>
                      <a:pt x="2125352" y="2548891"/>
                    </a:lnTo>
                    <a:lnTo>
                      <a:pt x="2123762" y="2547303"/>
                    </a:lnTo>
                    <a:lnTo>
                      <a:pt x="2122808" y="2545716"/>
                    </a:lnTo>
                    <a:lnTo>
                      <a:pt x="2121854" y="2544446"/>
                    </a:lnTo>
                    <a:lnTo>
                      <a:pt x="2121536" y="2542858"/>
                    </a:lnTo>
                    <a:lnTo>
                      <a:pt x="2120900" y="2539366"/>
                    </a:lnTo>
                    <a:lnTo>
                      <a:pt x="2121218" y="2535873"/>
                    </a:lnTo>
                    <a:lnTo>
                      <a:pt x="2122490" y="2532380"/>
                    </a:lnTo>
                    <a:lnTo>
                      <a:pt x="2124398" y="2528570"/>
                    </a:lnTo>
                    <a:lnTo>
                      <a:pt x="2126624" y="2524443"/>
                    </a:lnTo>
                    <a:lnTo>
                      <a:pt x="2129486" y="2520633"/>
                    </a:lnTo>
                    <a:lnTo>
                      <a:pt x="2132984" y="2516505"/>
                    </a:lnTo>
                    <a:lnTo>
                      <a:pt x="2137118" y="2512060"/>
                    </a:lnTo>
                    <a:lnTo>
                      <a:pt x="2141252" y="2507933"/>
                    </a:lnTo>
                    <a:lnTo>
                      <a:pt x="2150155" y="2499678"/>
                    </a:lnTo>
                    <a:lnTo>
                      <a:pt x="2160013" y="2491740"/>
                    </a:lnTo>
                    <a:lnTo>
                      <a:pt x="2169871" y="2484120"/>
                    </a:lnTo>
                    <a:lnTo>
                      <a:pt x="2178774" y="2477770"/>
                    </a:lnTo>
                    <a:lnTo>
                      <a:pt x="2193402" y="2467610"/>
                    </a:lnTo>
                    <a:lnTo>
                      <a:pt x="2199444" y="2463800"/>
                    </a:lnTo>
                    <a:close/>
                    <a:moveTo>
                      <a:pt x="417513" y="2463800"/>
                    </a:moveTo>
                    <a:lnTo>
                      <a:pt x="545027" y="2463800"/>
                    </a:lnTo>
                    <a:lnTo>
                      <a:pt x="551069" y="2467610"/>
                    </a:lnTo>
                    <a:lnTo>
                      <a:pt x="565696" y="2477770"/>
                    </a:lnTo>
                    <a:lnTo>
                      <a:pt x="574918" y="2484120"/>
                    </a:lnTo>
                    <a:lnTo>
                      <a:pt x="584775" y="2491740"/>
                    </a:lnTo>
                    <a:lnTo>
                      <a:pt x="594315" y="2499678"/>
                    </a:lnTo>
                    <a:lnTo>
                      <a:pt x="603537" y="2507933"/>
                    </a:lnTo>
                    <a:lnTo>
                      <a:pt x="607671" y="2512060"/>
                    </a:lnTo>
                    <a:lnTo>
                      <a:pt x="611805" y="2516505"/>
                    </a:lnTo>
                    <a:lnTo>
                      <a:pt x="614984" y="2520633"/>
                    </a:lnTo>
                    <a:lnTo>
                      <a:pt x="618164" y="2524443"/>
                    </a:lnTo>
                    <a:lnTo>
                      <a:pt x="620390" y="2528570"/>
                    </a:lnTo>
                    <a:lnTo>
                      <a:pt x="622298" y="2532380"/>
                    </a:lnTo>
                    <a:lnTo>
                      <a:pt x="623570" y="2535873"/>
                    </a:lnTo>
                    <a:lnTo>
                      <a:pt x="623888" y="2539366"/>
                    </a:lnTo>
                    <a:lnTo>
                      <a:pt x="622934" y="2542858"/>
                    </a:lnTo>
                    <a:lnTo>
                      <a:pt x="622616" y="2544446"/>
                    </a:lnTo>
                    <a:lnTo>
                      <a:pt x="621980" y="2545716"/>
                    </a:lnTo>
                    <a:lnTo>
                      <a:pt x="620708" y="2547303"/>
                    </a:lnTo>
                    <a:lnTo>
                      <a:pt x="619436" y="2548891"/>
                    </a:lnTo>
                    <a:lnTo>
                      <a:pt x="615938" y="2551113"/>
                    </a:lnTo>
                    <a:lnTo>
                      <a:pt x="611487" y="2553336"/>
                    </a:lnTo>
                    <a:lnTo>
                      <a:pt x="605763" y="2554923"/>
                    </a:lnTo>
                    <a:lnTo>
                      <a:pt x="599085" y="2556193"/>
                    </a:lnTo>
                    <a:lnTo>
                      <a:pt x="590817" y="2557146"/>
                    </a:lnTo>
                    <a:lnTo>
                      <a:pt x="580642" y="2557463"/>
                    </a:lnTo>
                    <a:lnTo>
                      <a:pt x="570784" y="2557463"/>
                    </a:lnTo>
                    <a:lnTo>
                      <a:pt x="561244" y="2557146"/>
                    </a:lnTo>
                    <a:lnTo>
                      <a:pt x="552659" y="2555876"/>
                    </a:lnTo>
                    <a:lnTo>
                      <a:pt x="544073" y="2554606"/>
                    </a:lnTo>
                    <a:lnTo>
                      <a:pt x="536123" y="2552066"/>
                    </a:lnTo>
                    <a:lnTo>
                      <a:pt x="528173" y="2549843"/>
                    </a:lnTo>
                    <a:lnTo>
                      <a:pt x="520542" y="2547303"/>
                    </a:lnTo>
                    <a:lnTo>
                      <a:pt x="513546" y="2543811"/>
                    </a:lnTo>
                    <a:lnTo>
                      <a:pt x="506232" y="2540636"/>
                    </a:lnTo>
                    <a:lnTo>
                      <a:pt x="499554" y="2537143"/>
                    </a:lnTo>
                    <a:lnTo>
                      <a:pt x="493195" y="2533333"/>
                    </a:lnTo>
                    <a:lnTo>
                      <a:pt x="480475" y="2525078"/>
                    </a:lnTo>
                    <a:lnTo>
                      <a:pt x="468391" y="2516188"/>
                    </a:lnTo>
                    <a:lnTo>
                      <a:pt x="462668" y="2512695"/>
                    </a:lnTo>
                    <a:lnTo>
                      <a:pt x="460760" y="2511425"/>
                    </a:lnTo>
                    <a:lnTo>
                      <a:pt x="458852" y="2511108"/>
                    </a:lnTo>
                    <a:lnTo>
                      <a:pt x="457580" y="2510790"/>
                    </a:lnTo>
                    <a:lnTo>
                      <a:pt x="456626" y="2511108"/>
                    </a:lnTo>
                    <a:lnTo>
                      <a:pt x="455990" y="2511425"/>
                    </a:lnTo>
                    <a:lnTo>
                      <a:pt x="455036" y="2512060"/>
                    </a:lnTo>
                    <a:lnTo>
                      <a:pt x="454400" y="2513965"/>
                    </a:lnTo>
                    <a:lnTo>
                      <a:pt x="453446" y="2515235"/>
                    </a:lnTo>
                    <a:lnTo>
                      <a:pt x="452492" y="2516823"/>
                    </a:lnTo>
                    <a:lnTo>
                      <a:pt x="452174" y="2517140"/>
                    </a:lnTo>
                    <a:lnTo>
                      <a:pt x="450902" y="2517140"/>
                    </a:lnTo>
                    <a:lnTo>
                      <a:pt x="436274" y="2516505"/>
                    </a:lnTo>
                    <a:lnTo>
                      <a:pt x="428325" y="2515870"/>
                    </a:lnTo>
                    <a:lnTo>
                      <a:pt x="425463" y="2515235"/>
                    </a:lnTo>
                    <a:lnTo>
                      <a:pt x="423555" y="2514283"/>
                    </a:lnTo>
                    <a:lnTo>
                      <a:pt x="420693" y="2502218"/>
                    </a:lnTo>
                    <a:lnTo>
                      <a:pt x="419421" y="2492058"/>
                    </a:lnTo>
                    <a:lnTo>
                      <a:pt x="418149" y="2483803"/>
                    </a:lnTo>
                    <a:lnTo>
                      <a:pt x="418149" y="2477770"/>
                    </a:lnTo>
                    <a:lnTo>
                      <a:pt x="418467" y="2473325"/>
                    </a:lnTo>
                    <a:lnTo>
                      <a:pt x="418785" y="2470150"/>
                    </a:lnTo>
                    <a:lnTo>
                      <a:pt x="419421" y="2467928"/>
                    </a:lnTo>
                    <a:lnTo>
                      <a:pt x="417513" y="2463800"/>
                    </a:lnTo>
                    <a:close/>
                    <a:moveTo>
                      <a:pt x="2051490" y="2346325"/>
                    </a:moveTo>
                    <a:lnTo>
                      <a:pt x="2152651" y="2346325"/>
                    </a:lnTo>
                    <a:lnTo>
                      <a:pt x="2151061" y="2349527"/>
                    </a:lnTo>
                    <a:lnTo>
                      <a:pt x="2151697" y="2351449"/>
                    </a:lnTo>
                    <a:lnTo>
                      <a:pt x="2152015" y="2353690"/>
                    </a:lnTo>
                    <a:lnTo>
                      <a:pt x="2152333" y="2357533"/>
                    </a:lnTo>
                    <a:lnTo>
                      <a:pt x="2152015" y="2362336"/>
                    </a:lnTo>
                    <a:lnTo>
                      <a:pt x="2151697" y="2368741"/>
                    </a:lnTo>
                    <a:lnTo>
                      <a:pt x="2150106" y="2376747"/>
                    </a:lnTo>
                    <a:lnTo>
                      <a:pt x="2148198" y="2386674"/>
                    </a:lnTo>
                    <a:lnTo>
                      <a:pt x="2146289" y="2387314"/>
                    </a:lnTo>
                    <a:lnTo>
                      <a:pt x="2144062" y="2387634"/>
                    </a:lnTo>
                    <a:lnTo>
                      <a:pt x="2137700" y="2388595"/>
                    </a:lnTo>
                    <a:lnTo>
                      <a:pt x="2125929" y="2388915"/>
                    </a:lnTo>
                    <a:lnTo>
                      <a:pt x="2125611" y="2388915"/>
                    </a:lnTo>
                    <a:lnTo>
                      <a:pt x="2124975" y="2388595"/>
                    </a:lnTo>
                    <a:lnTo>
                      <a:pt x="2124021" y="2387314"/>
                    </a:lnTo>
                    <a:lnTo>
                      <a:pt x="2123702" y="2386354"/>
                    </a:lnTo>
                    <a:lnTo>
                      <a:pt x="2123066" y="2384752"/>
                    </a:lnTo>
                    <a:lnTo>
                      <a:pt x="2122112" y="2384432"/>
                    </a:lnTo>
                    <a:lnTo>
                      <a:pt x="2121794" y="2383792"/>
                    </a:lnTo>
                    <a:lnTo>
                      <a:pt x="2120521" y="2383792"/>
                    </a:lnTo>
                    <a:lnTo>
                      <a:pt x="2119885" y="2383792"/>
                    </a:lnTo>
                    <a:lnTo>
                      <a:pt x="2117022" y="2385073"/>
                    </a:lnTo>
                    <a:lnTo>
                      <a:pt x="2112250" y="2387955"/>
                    </a:lnTo>
                    <a:lnTo>
                      <a:pt x="2103025" y="2395000"/>
                    </a:lnTo>
                    <a:lnTo>
                      <a:pt x="2092845" y="2401724"/>
                    </a:lnTo>
                    <a:lnTo>
                      <a:pt x="2087437" y="2404927"/>
                    </a:lnTo>
                    <a:lnTo>
                      <a:pt x="2082347" y="2407489"/>
                    </a:lnTo>
                    <a:lnTo>
                      <a:pt x="2076621" y="2410371"/>
                    </a:lnTo>
                    <a:lnTo>
                      <a:pt x="2070895" y="2412612"/>
                    </a:lnTo>
                    <a:lnTo>
                      <a:pt x="2064850" y="2415174"/>
                    </a:lnTo>
                    <a:lnTo>
                      <a:pt x="2058806" y="2416775"/>
                    </a:lnTo>
                    <a:lnTo>
                      <a:pt x="2052444" y="2418376"/>
                    </a:lnTo>
                    <a:lnTo>
                      <a:pt x="2045763" y="2419657"/>
                    </a:lnTo>
                    <a:lnTo>
                      <a:pt x="2038447" y="2420618"/>
                    </a:lnTo>
                    <a:lnTo>
                      <a:pt x="2031448" y="2420938"/>
                    </a:lnTo>
                    <a:lnTo>
                      <a:pt x="2023495" y="2420938"/>
                    </a:lnTo>
                    <a:lnTo>
                      <a:pt x="2015542" y="2420618"/>
                    </a:lnTo>
                    <a:lnTo>
                      <a:pt x="2008862" y="2419977"/>
                    </a:lnTo>
                    <a:lnTo>
                      <a:pt x="2003454" y="2418697"/>
                    </a:lnTo>
                    <a:lnTo>
                      <a:pt x="1999000" y="2417736"/>
                    </a:lnTo>
                    <a:lnTo>
                      <a:pt x="1995501" y="2415814"/>
                    </a:lnTo>
                    <a:lnTo>
                      <a:pt x="1992638" y="2413893"/>
                    </a:lnTo>
                    <a:lnTo>
                      <a:pt x="1990729" y="2411652"/>
                    </a:lnTo>
                    <a:lnTo>
                      <a:pt x="1989456" y="2409410"/>
                    </a:lnTo>
                    <a:lnTo>
                      <a:pt x="1989138" y="2406528"/>
                    </a:lnTo>
                    <a:lnTo>
                      <a:pt x="1989456" y="2403966"/>
                    </a:lnTo>
                    <a:lnTo>
                      <a:pt x="1990411" y="2401084"/>
                    </a:lnTo>
                    <a:lnTo>
                      <a:pt x="1991683" y="2397882"/>
                    </a:lnTo>
                    <a:lnTo>
                      <a:pt x="1993592" y="2394679"/>
                    </a:lnTo>
                    <a:lnTo>
                      <a:pt x="1996137" y="2391477"/>
                    </a:lnTo>
                    <a:lnTo>
                      <a:pt x="1999000" y="2387955"/>
                    </a:lnTo>
                    <a:lnTo>
                      <a:pt x="2005362" y="2381230"/>
                    </a:lnTo>
                    <a:lnTo>
                      <a:pt x="2012679" y="2374825"/>
                    </a:lnTo>
                    <a:lnTo>
                      <a:pt x="2019996" y="2368421"/>
                    </a:lnTo>
                    <a:lnTo>
                      <a:pt x="2027949" y="2362336"/>
                    </a:lnTo>
                    <a:lnTo>
                      <a:pt x="2035265" y="2356893"/>
                    </a:lnTo>
                    <a:lnTo>
                      <a:pt x="2046718" y="2349527"/>
                    </a:lnTo>
                    <a:lnTo>
                      <a:pt x="2051490" y="2346325"/>
                    </a:lnTo>
                    <a:close/>
                    <a:moveTo>
                      <a:pt x="592138" y="2346325"/>
                    </a:moveTo>
                    <a:lnTo>
                      <a:pt x="693618" y="2346325"/>
                    </a:lnTo>
                    <a:lnTo>
                      <a:pt x="698072" y="2349527"/>
                    </a:lnTo>
                    <a:lnTo>
                      <a:pt x="709842" y="2356893"/>
                    </a:lnTo>
                    <a:lnTo>
                      <a:pt x="716841" y="2362336"/>
                    </a:lnTo>
                    <a:lnTo>
                      <a:pt x="724794" y="2368421"/>
                    </a:lnTo>
                    <a:lnTo>
                      <a:pt x="732428" y="2374825"/>
                    </a:lnTo>
                    <a:lnTo>
                      <a:pt x="739427" y="2381230"/>
                    </a:lnTo>
                    <a:lnTo>
                      <a:pt x="746108" y="2387955"/>
                    </a:lnTo>
                    <a:lnTo>
                      <a:pt x="748971" y="2391477"/>
                    </a:lnTo>
                    <a:lnTo>
                      <a:pt x="751197" y="2394679"/>
                    </a:lnTo>
                    <a:lnTo>
                      <a:pt x="753106" y="2397882"/>
                    </a:lnTo>
                    <a:lnTo>
                      <a:pt x="754697" y="2401084"/>
                    </a:lnTo>
                    <a:lnTo>
                      <a:pt x="755333" y="2403966"/>
                    </a:lnTo>
                    <a:lnTo>
                      <a:pt x="755651" y="2406528"/>
                    </a:lnTo>
                    <a:lnTo>
                      <a:pt x="755333" y="2409410"/>
                    </a:lnTo>
                    <a:lnTo>
                      <a:pt x="754379" y="2411652"/>
                    </a:lnTo>
                    <a:lnTo>
                      <a:pt x="752470" y="2413893"/>
                    </a:lnTo>
                    <a:lnTo>
                      <a:pt x="749607" y="2415814"/>
                    </a:lnTo>
                    <a:lnTo>
                      <a:pt x="746108" y="2417736"/>
                    </a:lnTo>
                    <a:lnTo>
                      <a:pt x="741336" y="2418697"/>
                    </a:lnTo>
                    <a:lnTo>
                      <a:pt x="736246" y="2419977"/>
                    </a:lnTo>
                    <a:lnTo>
                      <a:pt x="729565" y="2420618"/>
                    </a:lnTo>
                    <a:lnTo>
                      <a:pt x="721612" y="2420938"/>
                    </a:lnTo>
                    <a:lnTo>
                      <a:pt x="713659" y="2420938"/>
                    </a:lnTo>
                    <a:lnTo>
                      <a:pt x="706343" y="2420618"/>
                    </a:lnTo>
                    <a:lnTo>
                      <a:pt x="699344" y="2419657"/>
                    </a:lnTo>
                    <a:lnTo>
                      <a:pt x="692346" y="2418376"/>
                    </a:lnTo>
                    <a:lnTo>
                      <a:pt x="685983" y="2416775"/>
                    </a:lnTo>
                    <a:lnTo>
                      <a:pt x="679939" y="2415174"/>
                    </a:lnTo>
                    <a:lnTo>
                      <a:pt x="673895" y="2412612"/>
                    </a:lnTo>
                    <a:lnTo>
                      <a:pt x="668487" y="2410371"/>
                    </a:lnTo>
                    <a:lnTo>
                      <a:pt x="662760" y="2407489"/>
                    </a:lnTo>
                    <a:lnTo>
                      <a:pt x="657352" y="2404927"/>
                    </a:lnTo>
                    <a:lnTo>
                      <a:pt x="652263" y="2401724"/>
                    </a:lnTo>
                    <a:lnTo>
                      <a:pt x="642083" y="2395000"/>
                    </a:lnTo>
                    <a:lnTo>
                      <a:pt x="632539" y="2387955"/>
                    </a:lnTo>
                    <a:lnTo>
                      <a:pt x="628086" y="2385073"/>
                    </a:lnTo>
                    <a:lnTo>
                      <a:pt x="624904" y="2383792"/>
                    </a:lnTo>
                    <a:lnTo>
                      <a:pt x="624268" y="2383792"/>
                    </a:lnTo>
                    <a:lnTo>
                      <a:pt x="623314" y="2383792"/>
                    </a:lnTo>
                    <a:lnTo>
                      <a:pt x="622678" y="2384432"/>
                    </a:lnTo>
                    <a:lnTo>
                      <a:pt x="622041" y="2384752"/>
                    </a:lnTo>
                    <a:lnTo>
                      <a:pt x="621405" y="2386354"/>
                    </a:lnTo>
                    <a:lnTo>
                      <a:pt x="620769" y="2387314"/>
                    </a:lnTo>
                    <a:lnTo>
                      <a:pt x="620133" y="2388595"/>
                    </a:lnTo>
                    <a:lnTo>
                      <a:pt x="619496" y="2388915"/>
                    </a:lnTo>
                    <a:lnTo>
                      <a:pt x="619178" y="2388915"/>
                    </a:lnTo>
                    <a:lnTo>
                      <a:pt x="607408" y="2388595"/>
                    </a:lnTo>
                    <a:lnTo>
                      <a:pt x="601045" y="2387634"/>
                    </a:lnTo>
                    <a:lnTo>
                      <a:pt x="598819" y="2387314"/>
                    </a:lnTo>
                    <a:lnTo>
                      <a:pt x="596910" y="2386674"/>
                    </a:lnTo>
                    <a:lnTo>
                      <a:pt x="595001" y="2376747"/>
                    </a:lnTo>
                    <a:lnTo>
                      <a:pt x="593411" y="2368741"/>
                    </a:lnTo>
                    <a:lnTo>
                      <a:pt x="593092" y="2362336"/>
                    </a:lnTo>
                    <a:lnTo>
                      <a:pt x="592774" y="2357533"/>
                    </a:lnTo>
                    <a:lnTo>
                      <a:pt x="593092" y="2353690"/>
                    </a:lnTo>
                    <a:lnTo>
                      <a:pt x="593411" y="2351449"/>
                    </a:lnTo>
                    <a:lnTo>
                      <a:pt x="593729" y="2349527"/>
                    </a:lnTo>
                    <a:lnTo>
                      <a:pt x="592138" y="2346325"/>
                    </a:lnTo>
                    <a:close/>
                    <a:moveTo>
                      <a:pt x="1474788" y="2290762"/>
                    </a:moveTo>
                    <a:lnTo>
                      <a:pt x="1567135" y="2290762"/>
                    </a:lnTo>
                    <a:lnTo>
                      <a:pt x="1571609" y="2293338"/>
                    </a:lnTo>
                    <a:lnTo>
                      <a:pt x="1582473" y="2300422"/>
                    </a:lnTo>
                    <a:lnTo>
                      <a:pt x="1588864" y="2305252"/>
                    </a:lnTo>
                    <a:lnTo>
                      <a:pt x="1595894" y="2310404"/>
                    </a:lnTo>
                    <a:lnTo>
                      <a:pt x="1602924" y="2316522"/>
                    </a:lnTo>
                    <a:lnTo>
                      <a:pt x="1609634" y="2322640"/>
                    </a:lnTo>
                    <a:lnTo>
                      <a:pt x="1615386" y="2328758"/>
                    </a:lnTo>
                    <a:lnTo>
                      <a:pt x="1617942" y="2331978"/>
                    </a:lnTo>
                    <a:lnTo>
                      <a:pt x="1620179" y="2334875"/>
                    </a:lnTo>
                    <a:lnTo>
                      <a:pt x="1621776" y="2337451"/>
                    </a:lnTo>
                    <a:lnTo>
                      <a:pt x="1623374" y="2340671"/>
                    </a:lnTo>
                    <a:lnTo>
                      <a:pt x="1624013" y="2343247"/>
                    </a:lnTo>
                    <a:lnTo>
                      <a:pt x="1624013" y="2345501"/>
                    </a:lnTo>
                    <a:lnTo>
                      <a:pt x="1623694" y="2348399"/>
                    </a:lnTo>
                    <a:lnTo>
                      <a:pt x="1622735" y="2350009"/>
                    </a:lnTo>
                    <a:lnTo>
                      <a:pt x="1620818" y="2352585"/>
                    </a:lnTo>
                    <a:lnTo>
                      <a:pt x="1618581" y="2353873"/>
                    </a:lnTo>
                    <a:lnTo>
                      <a:pt x="1615386" y="2355483"/>
                    </a:lnTo>
                    <a:lnTo>
                      <a:pt x="1611232" y="2357093"/>
                    </a:lnTo>
                    <a:lnTo>
                      <a:pt x="1606119" y="2357737"/>
                    </a:lnTo>
                    <a:lnTo>
                      <a:pt x="1600048" y="2358703"/>
                    </a:lnTo>
                    <a:lnTo>
                      <a:pt x="1593018" y="2359025"/>
                    </a:lnTo>
                    <a:lnTo>
                      <a:pt x="1585668" y="2359025"/>
                    </a:lnTo>
                    <a:lnTo>
                      <a:pt x="1578958" y="2358703"/>
                    </a:lnTo>
                    <a:lnTo>
                      <a:pt x="1572567" y="2357415"/>
                    </a:lnTo>
                    <a:lnTo>
                      <a:pt x="1566496" y="2356127"/>
                    </a:lnTo>
                    <a:lnTo>
                      <a:pt x="1560744" y="2355161"/>
                    </a:lnTo>
                    <a:lnTo>
                      <a:pt x="1554993" y="2353229"/>
                    </a:lnTo>
                    <a:lnTo>
                      <a:pt x="1549560" y="2351297"/>
                    </a:lnTo>
                    <a:lnTo>
                      <a:pt x="1544128" y="2349043"/>
                    </a:lnTo>
                    <a:lnTo>
                      <a:pt x="1539335" y="2346467"/>
                    </a:lnTo>
                    <a:lnTo>
                      <a:pt x="1529749" y="2340993"/>
                    </a:lnTo>
                    <a:lnTo>
                      <a:pt x="1520802" y="2334875"/>
                    </a:lnTo>
                    <a:lnTo>
                      <a:pt x="1511535" y="2328758"/>
                    </a:lnTo>
                    <a:lnTo>
                      <a:pt x="1507701" y="2326182"/>
                    </a:lnTo>
                    <a:lnTo>
                      <a:pt x="1505144" y="2324894"/>
                    </a:lnTo>
                    <a:lnTo>
                      <a:pt x="1503866" y="2324572"/>
                    </a:lnTo>
                    <a:lnTo>
                      <a:pt x="1503227" y="2324894"/>
                    </a:lnTo>
                    <a:lnTo>
                      <a:pt x="1502269" y="2325860"/>
                    </a:lnTo>
                    <a:lnTo>
                      <a:pt x="1501629" y="2326826"/>
                    </a:lnTo>
                    <a:lnTo>
                      <a:pt x="1500990" y="2328114"/>
                    </a:lnTo>
                    <a:lnTo>
                      <a:pt x="1500351" y="2329080"/>
                    </a:lnTo>
                    <a:lnTo>
                      <a:pt x="1499712" y="2329080"/>
                    </a:lnTo>
                    <a:lnTo>
                      <a:pt x="1499073" y="2329080"/>
                    </a:lnTo>
                    <a:lnTo>
                      <a:pt x="1488528" y="2328758"/>
                    </a:lnTo>
                    <a:lnTo>
                      <a:pt x="1482777" y="2328436"/>
                    </a:lnTo>
                    <a:lnTo>
                      <a:pt x="1480540" y="2328114"/>
                    </a:lnTo>
                    <a:lnTo>
                      <a:pt x="1478942" y="2327148"/>
                    </a:lnTo>
                    <a:lnTo>
                      <a:pt x="1477025" y="2318132"/>
                    </a:lnTo>
                    <a:lnTo>
                      <a:pt x="1476066" y="2310726"/>
                    </a:lnTo>
                    <a:lnTo>
                      <a:pt x="1475747" y="2305252"/>
                    </a:lnTo>
                    <a:lnTo>
                      <a:pt x="1475108" y="2300422"/>
                    </a:lnTo>
                    <a:lnTo>
                      <a:pt x="1475747" y="2297202"/>
                    </a:lnTo>
                    <a:lnTo>
                      <a:pt x="1476066" y="2294948"/>
                    </a:lnTo>
                    <a:lnTo>
                      <a:pt x="1476386" y="2293338"/>
                    </a:lnTo>
                    <a:lnTo>
                      <a:pt x="1474788" y="2290762"/>
                    </a:lnTo>
                    <a:close/>
                    <a:moveTo>
                      <a:pt x="1243723" y="2290762"/>
                    </a:moveTo>
                    <a:lnTo>
                      <a:pt x="1335088" y="2290762"/>
                    </a:lnTo>
                    <a:lnTo>
                      <a:pt x="1333507" y="2293338"/>
                    </a:lnTo>
                    <a:lnTo>
                      <a:pt x="1334140" y="2294948"/>
                    </a:lnTo>
                    <a:lnTo>
                      <a:pt x="1334140" y="2297202"/>
                    </a:lnTo>
                    <a:lnTo>
                      <a:pt x="1334456" y="2300422"/>
                    </a:lnTo>
                    <a:lnTo>
                      <a:pt x="1334456" y="2305252"/>
                    </a:lnTo>
                    <a:lnTo>
                      <a:pt x="1333824" y="2310726"/>
                    </a:lnTo>
                    <a:lnTo>
                      <a:pt x="1332559" y="2318132"/>
                    </a:lnTo>
                    <a:lnTo>
                      <a:pt x="1330978" y="2327148"/>
                    </a:lnTo>
                    <a:lnTo>
                      <a:pt x="1329398" y="2328114"/>
                    </a:lnTo>
                    <a:lnTo>
                      <a:pt x="1327185" y="2328436"/>
                    </a:lnTo>
                    <a:lnTo>
                      <a:pt x="1321494" y="2328758"/>
                    </a:lnTo>
                    <a:lnTo>
                      <a:pt x="1311061" y="2329080"/>
                    </a:lnTo>
                    <a:lnTo>
                      <a:pt x="1310113" y="2329080"/>
                    </a:lnTo>
                    <a:lnTo>
                      <a:pt x="1309797" y="2329080"/>
                    </a:lnTo>
                    <a:lnTo>
                      <a:pt x="1309165" y="2328114"/>
                    </a:lnTo>
                    <a:lnTo>
                      <a:pt x="1308848" y="2326826"/>
                    </a:lnTo>
                    <a:lnTo>
                      <a:pt x="1307900" y="2325860"/>
                    </a:lnTo>
                    <a:lnTo>
                      <a:pt x="1306952" y="2324894"/>
                    </a:lnTo>
                    <a:lnTo>
                      <a:pt x="1306003" y="2324572"/>
                    </a:lnTo>
                    <a:lnTo>
                      <a:pt x="1305371" y="2324894"/>
                    </a:lnTo>
                    <a:lnTo>
                      <a:pt x="1302842" y="2326182"/>
                    </a:lnTo>
                    <a:lnTo>
                      <a:pt x="1298732" y="2328758"/>
                    </a:lnTo>
                    <a:lnTo>
                      <a:pt x="1289880" y="2334875"/>
                    </a:lnTo>
                    <a:lnTo>
                      <a:pt x="1281028" y="2340993"/>
                    </a:lnTo>
                    <a:lnTo>
                      <a:pt x="1271228" y="2346467"/>
                    </a:lnTo>
                    <a:lnTo>
                      <a:pt x="1266485" y="2349043"/>
                    </a:lnTo>
                    <a:lnTo>
                      <a:pt x="1261111" y="2351297"/>
                    </a:lnTo>
                    <a:lnTo>
                      <a:pt x="1256053" y="2353229"/>
                    </a:lnTo>
                    <a:lnTo>
                      <a:pt x="1250362" y="2355161"/>
                    </a:lnTo>
                    <a:lnTo>
                      <a:pt x="1244356" y="2356127"/>
                    </a:lnTo>
                    <a:lnTo>
                      <a:pt x="1238349" y="2357415"/>
                    </a:lnTo>
                    <a:lnTo>
                      <a:pt x="1232026" y="2358703"/>
                    </a:lnTo>
                    <a:lnTo>
                      <a:pt x="1225387" y="2359025"/>
                    </a:lnTo>
                    <a:lnTo>
                      <a:pt x="1218116" y="2359025"/>
                    </a:lnTo>
                    <a:lnTo>
                      <a:pt x="1211161" y="2358703"/>
                    </a:lnTo>
                    <a:lnTo>
                      <a:pt x="1205154" y="2357737"/>
                    </a:lnTo>
                    <a:lnTo>
                      <a:pt x="1200096" y="2357093"/>
                    </a:lnTo>
                    <a:lnTo>
                      <a:pt x="1195986" y="2355483"/>
                    </a:lnTo>
                    <a:lnTo>
                      <a:pt x="1193141" y="2353873"/>
                    </a:lnTo>
                    <a:lnTo>
                      <a:pt x="1190295" y="2352585"/>
                    </a:lnTo>
                    <a:lnTo>
                      <a:pt x="1189031" y="2350009"/>
                    </a:lnTo>
                    <a:lnTo>
                      <a:pt x="1187766" y="2348399"/>
                    </a:lnTo>
                    <a:lnTo>
                      <a:pt x="1187450" y="2345501"/>
                    </a:lnTo>
                    <a:lnTo>
                      <a:pt x="1187766" y="2343247"/>
                    </a:lnTo>
                    <a:lnTo>
                      <a:pt x="1188715" y="2340671"/>
                    </a:lnTo>
                    <a:lnTo>
                      <a:pt x="1189663" y="2337451"/>
                    </a:lnTo>
                    <a:lnTo>
                      <a:pt x="1191560" y="2334875"/>
                    </a:lnTo>
                    <a:lnTo>
                      <a:pt x="1193457" y="2331978"/>
                    </a:lnTo>
                    <a:lnTo>
                      <a:pt x="1195986" y="2328758"/>
                    </a:lnTo>
                    <a:lnTo>
                      <a:pt x="1201676" y="2322640"/>
                    </a:lnTo>
                    <a:lnTo>
                      <a:pt x="1208315" y="2316522"/>
                    </a:lnTo>
                    <a:lnTo>
                      <a:pt x="1215271" y="2310404"/>
                    </a:lnTo>
                    <a:lnTo>
                      <a:pt x="1222226" y="2305252"/>
                    </a:lnTo>
                    <a:lnTo>
                      <a:pt x="1228865" y="2300422"/>
                    </a:lnTo>
                    <a:lnTo>
                      <a:pt x="1239613" y="2293338"/>
                    </a:lnTo>
                    <a:lnTo>
                      <a:pt x="1243723" y="2290762"/>
                    </a:lnTo>
                    <a:close/>
                    <a:moveTo>
                      <a:pt x="1481543" y="1798637"/>
                    </a:moveTo>
                    <a:lnTo>
                      <a:pt x="1701801" y="1798637"/>
                    </a:lnTo>
                    <a:lnTo>
                      <a:pt x="1567093" y="2273300"/>
                    </a:lnTo>
                    <a:lnTo>
                      <a:pt x="1465263" y="2273300"/>
                    </a:lnTo>
                    <a:lnTo>
                      <a:pt x="1481543" y="1798637"/>
                    </a:lnTo>
                    <a:close/>
                    <a:moveTo>
                      <a:pt x="1119188" y="1798637"/>
                    </a:moveTo>
                    <a:lnTo>
                      <a:pt x="1336331" y="1798637"/>
                    </a:lnTo>
                    <a:lnTo>
                      <a:pt x="1346201" y="2272028"/>
                    </a:lnTo>
                    <a:lnTo>
                      <a:pt x="1240177" y="2273300"/>
                    </a:lnTo>
                    <a:lnTo>
                      <a:pt x="1119188" y="1798637"/>
                    </a:lnTo>
                    <a:close/>
                    <a:moveTo>
                      <a:pt x="2677270" y="1559805"/>
                    </a:moveTo>
                    <a:lnTo>
                      <a:pt x="2530833" y="1600780"/>
                    </a:lnTo>
                    <a:lnTo>
                      <a:pt x="2674417" y="1589663"/>
                    </a:lnTo>
                    <a:lnTo>
                      <a:pt x="2677270" y="1559805"/>
                    </a:lnTo>
                    <a:close/>
                    <a:moveTo>
                      <a:pt x="64561" y="1559805"/>
                    </a:moveTo>
                    <a:lnTo>
                      <a:pt x="67742" y="1589663"/>
                    </a:lnTo>
                    <a:lnTo>
                      <a:pt x="211812" y="1600780"/>
                    </a:lnTo>
                    <a:lnTo>
                      <a:pt x="64561" y="1559805"/>
                    </a:lnTo>
                    <a:close/>
                    <a:moveTo>
                      <a:pt x="1743293" y="1510232"/>
                    </a:moveTo>
                    <a:lnTo>
                      <a:pt x="1815377" y="1673934"/>
                    </a:lnTo>
                    <a:lnTo>
                      <a:pt x="2196121" y="1673934"/>
                    </a:lnTo>
                    <a:lnTo>
                      <a:pt x="2051635" y="1522922"/>
                    </a:lnTo>
                    <a:lnTo>
                      <a:pt x="1743293" y="1510232"/>
                    </a:lnTo>
                    <a:close/>
                    <a:moveTo>
                      <a:pt x="1093583" y="1510232"/>
                    </a:moveTo>
                    <a:lnTo>
                      <a:pt x="785241" y="1522922"/>
                    </a:lnTo>
                    <a:lnTo>
                      <a:pt x="641072" y="1673934"/>
                    </a:lnTo>
                    <a:lnTo>
                      <a:pt x="1021499" y="1673934"/>
                    </a:lnTo>
                    <a:lnTo>
                      <a:pt x="1093583" y="1510232"/>
                    </a:lnTo>
                    <a:close/>
                    <a:moveTo>
                      <a:pt x="840494" y="1363662"/>
                    </a:moveTo>
                    <a:lnTo>
                      <a:pt x="1955417" y="1363662"/>
                    </a:lnTo>
                    <a:lnTo>
                      <a:pt x="2368551" y="1768475"/>
                    </a:lnTo>
                    <a:lnTo>
                      <a:pt x="398463" y="1768475"/>
                    </a:lnTo>
                    <a:lnTo>
                      <a:pt x="840494" y="1363662"/>
                    </a:lnTo>
                    <a:close/>
                    <a:moveTo>
                      <a:pt x="1125700" y="1131888"/>
                    </a:moveTo>
                    <a:lnTo>
                      <a:pt x="1123793" y="1132523"/>
                    </a:lnTo>
                    <a:lnTo>
                      <a:pt x="1121569" y="1134110"/>
                    </a:lnTo>
                    <a:lnTo>
                      <a:pt x="1118710" y="1136650"/>
                    </a:lnTo>
                    <a:lnTo>
                      <a:pt x="1111084" y="1144270"/>
                    </a:lnTo>
                    <a:lnTo>
                      <a:pt x="1101553" y="1155065"/>
                    </a:lnTo>
                    <a:lnTo>
                      <a:pt x="1077405" y="1184275"/>
                    </a:lnTo>
                    <a:lnTo>
                      <a:pt x="1046268" y="1220153"/>
                    </a:lnTo>
                    <a:lnTo>
                      <a:pt x="1059613" y="1236028"/>
                    </a:lnTo>
                    <a:lnTo>
                      <a:pt x="1064696" y="1242378"/>
                    </a:lnTo>
                    <a:lnTo>
                      <a:pt x="1070098" y="1248093"/>
                    </a:lnTo>
                    <a:lnTo>
                      <a:pt x="1074546" y="1252538"/>
                    </a:lnTo>
                    <a:lnTo>
                      <a:pt x="1078994" y="1256665"/>
                    </a:lnTo>
                    <a:lnTo>
                      <a:pt x="1083124" y="1260158"/>
                    </a:lnTo>
                    <a:lnTo>
                      <a:pt x="1087890" y="1263333"/>
                    </a:lnTo>
                    <a:lnTo>
                      <a:pt x="1092656" y="1266508"/>
                    </a:lnTo>
                    <a:lnTo>
                      <a:pt x="1098375" y="1269365"/>
                    </a:lnTo>
                    <a:lnTo>
                      <a:pt x="1111084" y="1276350"/>
                    </a:lnTo>
                    <a:lnTo>
                      <a:pt x="1127606" y="1284605"/>
                    </a:lnTo>
                    <a:lnTo>
                      <a:pt x="1149529" y="1295400"/>
                    </a:lnTo>
                    <a:lnTo>
                      <a:pt x="1139362" y="1143953"/>
                    </a:lnTo>
                    <a:lnTo>
                      <a:pt x="1136185" y="1141413"/>
                    </a:lnTo>
                    <a:lnTo>
                      <a:pt x="1133325" y="1138238"/>
                    </a:lnTo>
                    <a:lnTo>
                      <a:pt x="1126971" y="1132205"/>
                    </a:lnTo>
                    <a:lnTo>
                      <a:pt x="1126017" y="1131888"/>
                    </a:lnTo>
                    <a:lnTo>
                      <a:pt x="1125700" y="1131888"/>
                    </a:lnTo>
                    <a:close/>
                    <a:moveTo>
                      <a:pt x="505679" y="1004887"/>
                    </a:moveTo>
                    <a:lnTo>
                      <a:pt x="511721" y="1004887"/>
                    </a:lnTo>
                    <a:lnTo>
                      <a:pt x="517446" y="1005205"/>
                    </a:lnTo>
                    <a:lnTo>
                      <a:pt x="522535" y="1006158"/>
                    </a:lnTo>
                    <a:lnTo>
                      <a:pt x="528259" y="1007746"/>
                    </a:lnTo>
                    <a:lnTo>
                      <a:pt x="533348" y="1009969"/>
                    </a:lnTo>
                    <a:lnTo>
                      <a:pt x="538436" y="1012828"/>
                    </a:lnTo>
                    <a:lnTo>
                      <a:pt x="543207" y="1015687"/>
                    </a:lnTo>
                    <a:lnTo>
                      <a:pt x="548296" y="1019498"/>
                    </a:lnTo>
                    <a:lnTo>
                      <a:pt x="552748" y="1023310"/>
                    </a:lnTo>
                    <a:lnTo>
                      <a:pt x="557201" y="1028075"/>
                    </a:lnTo>
                    <a:lnTo>
                      <a:pt x="561335" y="1033157"/>
                    </a:lnTo>
                    <a:lnTo>
                      <a:pt x="566106" y="1038239"/>
                    </a:lnTo>
                    <a:lnTo>
                      <a:pt x="570240" y="1044274"/>
                    </a:lnTo>
                    <a:lnTo>
                      <a:pt x="573738" y="1050309"/>
                    </a:lnTo>
                    <a:lnTo>
                      <a:pt x="577555" y="1056980"/>
                    </a:lnTo>
                    <a:lnTo>
                      <a:pt x="581371" y="1063968"/>
                    </a:lnTo>
                    <a:lnTo>
                      <a:pt x="585188" y="1071274"/>
                    </a:lnTo>
                    <a:lnTo>
                      <a:pt x="588686" y="1078897"/>
                    </a:lnTo>
                    <a:lnTo>
                      <a:pt x="591867" y="1086838"/>
                    </a:lnTo>
                    <a:lnTo>
                      <a:pt x="598227" y="1103673"/>
                    </a:lnTo>
                    <a:lnTo>
                      <a:pt x="603952" y="1121461"/>
                    </a:lnTo>
                    <a:lnTo>
                      <a:pt x="609677" y="1140202"/>
                    </a:lnTo>
                    <a:lnTo>
                      <a:pt x="614447" y="1159260"/>
                    </a:lnTo>
                    <a:lnTo>
                      <a:pt x="619218" y="1179589"/>
                    </a:lnTo>
                    <a:lnTo>
                      <a:pt x="623670" y="1200553"/>
                    </a:lnTo>
                    <a:lnTo>
                      <a:pt x="627487" y="1221518"/>
                    </a:lnTo>
                    <a:lnTo>
                      <a:pt x="630667" y="1242799"/>
                    </a:lnTo>
                    <a:lnTo>
                      <a:pt x="634165" y="1264399"/>
                    </a:lnTo>
                    <a:lnTo>
                      <a:pt x="636710" y="1285681"/>
                    </a:lnTo>
                    <a:lnTo>
                      <a:pt x="639254" y="1306963"/>
                    </a:lnTo>
                    <a:lnTo>
                      <a:pt x="641798" y="1327927"/>
                    </a:lnTo>
                    <a:lnTo>
                      <a:pt x="643389" y="1348574"/>
                    </a:lnTo>
                    <a:lnTo>
                      <a:pt x="644979" y="1368903"/>
                    </a:lnTo>
                    <a:lnTo>
                      <a:pt x="647841" y="1407337"/>
                    </a:lnTo>
                    <a:lnTo>
                      <a:pt x="649431" y="1441960"/>
                    </a:lnTo>
                    <a:lnTo>
                      <a:pt x="650703" y="1471501"/>
                    </a:lnTo>
                    <a:lnTo>
                      <a:pt x="651021" y="1495641"/>
                    </a:lnTo>
                    <a:lnTo>
                      <a:pt x="645933" y="1500088"/>
                    </a:lnTo>
                    <a:lnTo>
                      <a:pt x="640526" y="1461971"/>
                    </a:lnTo>
                    <a:lnTo>
                      <a:pt x="635120" y="1423219"/>
                    </a:lnTo>
                    <a:lnTo>
                      <a:pt x="629713" y="1515335"/>
                    </a:lnTo>
                    <a:lnTo>
                      <a:pt x="623988" y="1520417"/>
                    </a:lnTo>
                    <a:lnTo>
                      <a:pt x="225488" y="1414008"/>
                    </a:lnTo>
                    <a:lnTo>
                      <a:pt x="154884" y="1399079"/>
                    </a:lnTo>
                    <a:lnTo>
                      <a:pt x="603316" y="1539476"/>
                    </a:lnTo>
                    <a:lnTo>
                      <a:pt x="319945" y="1798670"/>
                    </a:lnTo>
                    <a:lnTo>
                      <a:pt x="585824" y="1798670"/>
                    </a:lnTo>
                    <a:lnTo>
                      <a:pt x="752475" y="1798670"/>
                    </a:lnTo>
                    <a:lnTo>
                      <a:pt x="687596" y="2326906"/>
                    </a:lnTo>
                    <a:lnTo>
                      <a:pt x="595365" y="2326906"/>
                    </a:lnTo>
                    <a:lnTo>
                      <a:pt x="586778" y="1847904"/>
                    </a:lnTo>
                    <a:lnTo>
                      <a:pt x="581371" y="1857433"/>
                    </a:lnTo>
                    <a:lnTo>
                      <a:pt x="578509" y="1862516"/>
                    </a:lnTo>
                    <a:lnTo>
                      <a:pt x="575329" y="1866963"/>
                    </a:lnTo>
                    <a:lnTo>
                      <a:pt x="531758" y="2443162"/>
                    </a:lnTo>
                    <a:lnTo>
                      <a:pt x="415356" y="2443162"/>
                    </a:lnTo>
                    <a:lnTo>
                      <a:pt x="356837" y="1985125"/>
                    </a:lnTo>
                    <a:lnTo>
                      <a:pt x="349840" y="1985760"/>
                    </a:lnTo>
                    <a:lnTo>
                      <a:pt x="346024" y="1986078"/>
                    </a:lnTo>
                    <a:lnTo>
                      <a:pt x="342207" y="1986078"/>
                    </a:lnTo>
                    <a:lnTo>
                      <a:pt x="337437" y="1985760"/>
                    </a:lnTo>
                    <a:lnTo>
                      <a:pt x="332348" y="1985443"/>
                    </a:lnTo>
                    <a:lnTo>
                      <a:pt x="145661" y="1959078"/>
                    </a:lnTo>
                    <a:lnTo>
                      <a:pt x="141208" y="1957490"/>
                    </a:lnTo>
                    <a:lnTo>
                      <a:pt x="137074" y="1955267"/>
                    </a:lnTo>
                    <a:lnTo>
                      <a:pt x="133257" y="1952726"/>
                    </a:lnTo>
                    <a:lnTo>
                      <a:pt x="129441" y="1949867"/>
                    </a:lnTo>
                    <a:lnTo>
                      <a:pt x="125624" y="1946055"/>
                    </a:lnTo>
                    <a:lnTo>
                      <a:pt x="122126" y="1941926"/>
                    </a:lnTo>
                    <a:lnTo>
                      <a:pt x="119264" y="1937479"/>
                    </a:lnTo>
                    <a:lnTo>
                      <a:pt x="116401" y="1932397"/>
                    </a:lnTo>
                    <a:lnTo>
                      <a:pt x="113539" y="1927632"/>
                    </a:lnTo>
                    <a:lnTo>
                      <a:pt x="110995" y="1921914"/>
                    </a:lnTo>
                    <a:lnTo>
                      <a:pt x="108768" y="1916197"/>
                    </a:lnTo>
                    <a:lnTo>
                      <a:pt x="106542" y="1910162"/>
                    </a:lnTo>
                    <a:lnTo>
                      <a:pt x="102408" y="1897774"/>
                    </a:lnTo>
                    <a:lnTo>
                      <a:pt x="98909" y="1885068"/>
                    </a:lnTo>
                    <a:lnTo>
                      <a:pt x="96365" y="1872363"/>
                    </a:lnTo>
                    <a:lnTo>
                      <a:pt x="93503" y="1859339"/>
                    </a:lnTo>
                    <a:lnTo>
                      <a:pt x="90004" y="1836152"/>
                    </a:lnTo>
                    <a:lnTo>
                      <a:pt x="86824" y="1817728"/>
                    </a:lnTo>
                    <a:lnTo>
                      <a:pt x="85234" y="1811058"/>
                    </a:lnTo>
                    <a:lnTo>
                      <a:pt x="84280" y="1806293"/>
                    </a:lnTo>
                    <a:lnTo>
                      <a:pt x="83962" y="1800894"/>
                    </a:lnTo>
                    <a:lnTo>
                      <a:pt x="76965" y="1730695"/>
                    </a:lnTo>
                    <a:lnTo>
                      <a:pt x="69968" y="1653826"/>
                    </a:lnTo>
                    <a:lnTo>
                      <a:pt x="62017" y="1556628"/>
                    </a:lnTo>
                    <a:lnTo>
                      <a:pt x="52158" y="1552499"/>
                    </a:lnTo>
                    <a:lnTo>
                      <a:pt x="43571" y="1548687"/>
                    </a:lnTo>
                    <a:lnTo>
                      <a:pt x="35938" y="1545511"/>
                    </a:lnTo>
                    <a:lnTo>
                      <a:pt x="29895" y="1542017"/>
                    </a:lnTo>
                    <a:lnTo>
                      <a:pt x="25443" y="1538523"/>
                    </a:lnTo>
                    <a:lnTo>
                      <a:pt x="23535" y="1536617"/>
                    </a:lnTo>
                    <a:lnTo>
                      <a:pt x="21944" y="1535346"/>
                    </a:lnTo>
                    <a:lnTo>
                      <a:pt x="20990" y="1533758"/>
                    </a:lnTo>
                    <a:lnTo>
                      <a:pt x="20354" y="1532170"/>
                    </a:lnTo>
                    <a:lnTo>
                      <a:pt x="19718" y="1530582"/>
                    </a:lnTo>
                    <a:lnTo>
                      <a:pt x="20354" y="1529311"/>
                    </a:lnTo>
                    <a:lnTo>
                      <a:pt x="17492" y="1522641"/>
                    </a:lnTo>
                    <a:lnTo>
                      <a:pt x="15266" y="1515017"/>
                    </a:lnTo>
                    <a:lnTo>
                      <a:pt x="12721" y="1504853"/>
                    </a:lnTo>
                    <a:lnTo>
                      <a:pt x="10495" y="1493100"/>
                    </a:lnTo>
                    <a:lnTo>
                      <a:pt x="8269" y="1479759"/>
                    </a:lnTo>
                    <a:lnTo>
                      <a:pt x="6043" y="1465148"/>
                    </a:lnTo>
                    <a:lnTo>
                      <a:pt x="4134" y="1449583"/>
                    </a:lnTo>
                    <a:lnTo>
                      <a:pt x="2544" y="1432431"/>
                    </a:lnTo>
                    <a:lnTo>
                      <a:pt x="954" y="1414325"/>
                    </a:lnTo>
                    <a:lnTo>
                      <a:pt x="318" y="1395267"/>
                    </a:lnTo>
                    <a:lnTo>
                      <a:pt x="0" y="1375256"/>
                    </a:lnTo>
                    <a:lnTo>
                      <a:pt x="318" y="1354926"/>
                    </a:lnTo>
                    <a:lnTo>
                      <a:pt x="954" y="1333962"/>
                    </a:lnTo>
                    <a:lnTo>
                      <a:pt x="2544" y="1312363"/>
                    </a:lnTo>
                    <a:lnTo>
                      <a:pt x="4452" y="1290763"/>
                    </a:lnTo>
                    <a:lnTo>
                      <a:pt x="7315" y="1268846"/>
                    </a:lnTo>
                    <a:lnTo>
                      <a:pt x="11131" y="1246929"/>
                    </a:lnTo>
                    <a:lnTo>
                      <a:pt x="13357" y="1236447"/>
                    </a:lnTo>
                    <a:lnTo>
                      <a:pt x="15584" y="1225647"/>
                    </a:lnTo>
                    <a:lnTo>
                      <a:pt x="18446" y="1214847"/>
                    </a:lnTo>
                    <a:lnTo>
                      <a:pt x="21308" y="1204047"/>
                    </a:lnTo>
                    <a:lnTo>
                      <a:pt x="24489" y="1193248"/>
                    </a:lnTo>
                    <a:lnTo>
                      <a:pt x="27669" y="1183083"/>
                    </a:lnTo>
                    <a:lnTo>
                      <a:pt x="31486" y="1172601"/>
                    </a:lnTo>
                    <a:lnTo>
                      <a:pt x="35302" y="1162436"/>
                    </a:lnTo>
                    <a:lnTo>
                      <a:pt x="39436" y="1152272"/>
                    </a:lnTo>
                    <a:lnTo>
                      <a:pt x="43889" y="1142425"/>
                    </a:lnTo>
                    <a:lnTo>
                      <a:pt x="48978" y="1132578"/>
                    </a:lnTo>
                    <a:lnTo>
                      <a:pt x="54066" y="1123367"/>
                    </a:lnTo>
                    <a:lnTo>
                      <a:pt x="59473" y="1113838"/>
                    </a:lnTo>
                    <a:lnTo>
                      <a:pt x="64879" y="1104944"/>
                    </a:lnTo>
                    <a:lnTo>
                      <a:pt x="70922" y="1096050"/>
                    </a:lnTo>
                    <a:lnTo>
                      <a:pt x="77601" y="1087473"/>
                    </a:lnTo>
                    <a:lnTo>
                      <a:pt x="84280" y="1079215"/>
                    </a:lnTo>
                    <a:lnTo>
                      <a:pt x="91276" y="1071274"/>
                    </a:lnTo>
                    <a:lnTo>
                      <a:pt x="98591" y="1063968"/>
                    </a:lnTo>
                    <a:lnTo>
                      <a:pt x="106542" y="1056662"/>
                    </a:lnTo>
                    <a:lnTo>
                      <a:pt x="114811" y="1049674"/>
                    </a:lnTo>
                    <a:lnTo>
                      <a:pt x="123080" y="1043321"/>
                    </a:lnTo>
                    <a:lnTo>
                      <a:pt x="131985" y="1036651"/>
                    </a:lnTo>
                    <a:lnTo>
                      <a:pt x="141526" y="1031251"/>
                    </a:lnTo>
                    <a:lnTo>
                      <a:pt x="150749" y="1025851"/>
                    </a:lnTo>
                    <a:lnTo>
                      <a:pt x="160926" y="1021087"/>
                    </a:lnTo>
                    <a:lnTo>
                      <a:pt x="171740" y="1016322"/>
                    </a:lnTo>
                    <a:lnTo>
                      <a:pt x="182553" y="1012193"/>
                    </a:lnTo>
                    <a:lnTo>
                      <a:pt x="193684" y="1009016"/>
                    </a:lnTo>
                    <a:lnTo>
                      <a:pt x="205452" y="1005522"/>
                    </a:lnTo>
                    <a:lnTo>
                      <a:pt x="209904" y="1005522"/>
                    </a:lnTo>
                    <a:lnTo>
                      <a:pt x="218809" y="1005840"/>
                    </a:lnTo>
                    <a:lnTo>
                      <a:pt x="243298" y="1007428"/>
                    </a:lnTo>
                    <a:lnTo>
                      <a:pt x="280508" y="1009969"/>
                    </a:lnTo>
                    <a:lnTo>
                      <a:pt x="409313" y="1420361"/>
                    </a:lnTo>
                    <a:lnTo>
                      <a:pt x="397228" y="1297751"/>
                    </a:lnTo>
                    <a:lnTo>
                      <a:pt x="390867" y="1077309"/>
                    </a:lnTo>
                    <a:lnTo>
                      <a:pt x="382598" y="1056345"/>
                    </a:lnTo>
                    <a:lnTo>
                      <a:pt x="399136" y="1028392"/>
                    </a:lnTo>
                    <a:lnTo>
                      <a:pt x="436029" y="1028392"/>
                    </a:lnTo>
                    <a:lnTo>
                      <a:pt x="450976" y="1056345"/>
                    </a:lnTo>
                    <a:lnTo>
                      <a:pt x="443979" y="1081438"/>
                    </a:lnTo>
                    <a:lnTo>
                      <a:pt x="489141" y="1401937"/>
                    </a:lnTo>
                    <a:lnTo>
                      <a:pt x="481508" y="1015369"/>
                    </a:lnTo>
                    <a:lnTo>
                      <a:pt x="489459" y="1011875"/>
                    </a:lnTo>
                    <a:lnTo>
                      <a:pt x="495501" y="1009016"/>
                    </a:lnTo>
                    <a:lnTo>
                      <a:pt x="499000" y="1006793"/>
                    </a:lnTo>
                    <a:lnTo>
                      <a:pt x="499636" y="1005840"/>
                    </a:lnTo>
                    <a:lnTo>
                      <a:pt x="499954" y="1005522"/>
                    </a:lnTo>
                    <a:lnTo>
                      <a:pt x="505679" y="1004887"/>
                    </a:lnTo>
                    <a:close/>
                    <a:moveTo>
                      <a:pt x="2233205" y="1004887"/>
                    </a:moveTo>
                    <a:lnTo>
                      <a:pt x="2238276" y="1005205"/>
                    </a:lnTo>
                    <a:lnTo>
                      <a:pt x="2243665" y="1005522"/>
                    </a:lnTo>
                    <a:lnTo>
                      <a:pt x="2243665" y="1005840"/>
                    </a:lnTo>
                    <a:lnTo>
                      <a:pt x="2244299" y="1006793"/>
                    </a:lnTo>
                    <a:lnTo>
                      <a:pt x="2248102" y="1009016"/>
                    </a:lnTo>
                    <a:lnTo>
                      <a:pt x="2253808" y="1011875"/>
                    </a:lnTo>
                    <a:lnTo>
                      <a:pt x="2261732" y="1015369"/>
                    </a:lnTo>
                    <a:lnTo>
                      <a:pt x="2254441" y="1401937"/>
                    </a:lnTo>
                    <a:lnTo>
                      <a:pt x="2299133" y="1081438"/>
                    </a:lnTo>
                    <a:lnTo>
                      <a:pt x="2292160" y="1056345"/>
                    </a:lnTo>
                    <a:lnTo>
                      <a:pt x="2307374" y="1028392"/>
                    </a:lnTo>
                    <a:lnTo>
                      <a:pt x="2344142" y="1028392"/>
                    </a:lnTo>
                    <a:lnTo>
                      <a:pt x="2360307" y="1056345"/>
                    </a:lnTo>
                    <a:lnTo>
                      <a:pt x="2352066" y="1077309"/>
                    </a:lnTo>
                    <a:lnTo>
                      <a:pt x="2346044" y="1297751"/>
                    </a:lnTo>
                    <a:lnTo>
                      <a:pt x="2333682" y="1420361"/>
                    </a:lnTo>
                    <a:lnTo>
                      <a:pt x="2462052" y="1009969"/>
                    </a:lnTo>
                    <a:lnTo>
                      <a:pt x="2499137" y="1007428"/>
                    </a:lnTo>
                    <a:lnTo>
                      <a:pt x="2523860" y="1005840"/>
                    </a:lnTo>
                    <a:lnTo>
                      <a:pt x="2532735" y="1005522"/>
                    </a:lnTo>
                    <a:lnTo>
                      <a:pt x="2536855" y="1005522"/>
                    </a:lnTo>
                    <a:lnTo>
                      <a:pt x="2548266" y="1009016"/>
                    </a:lnTo>
                    <a:lnTo>
                      <a:pt x="2559677" y="1012193"/>
                    </a:lnTo>
                    <a:lnTo>
                      <a:pt x="2570453" y="1016322"/>
                    </a:lnTo>
                    <a:lnTo>
                      <a:pt x="2580913" y="1021087"/>
                    </a:lnTo>
                    <a:lnTo>
                      <a:pt x="2591056" y="1025851"/>
                    </a:lnTo>
                    <a:lnTo>
                      <a:pt x="2600882" y="1031251"/>
                    </a:lnTo>
                    <a:lnTo>
                      <a:pt x="2610391" y="1036651"/>
                    </a:lnTo>
                    <a:lnTo>
                      <a:pt x="2618949" y="1043321"/>
                    </a:lnTo>
                    <a:lnTo>
                      <a:pt x="2627507" y="1049674"/>
                    </a:lnTo>
                    <a:lnTo>
                      <a:pt x="2635431" y="1056662"/>
                    </a:lnTo>
                    <a:lnTo>
                      <a:pt x="2643355" y="1063968"/>
                    </a:lnTo>
                    <a:lnTo>
                      <a:pt x="2650962" y="1071274"/>
                    </a:lnTo>
                    <a:lnTo>
                      <a:pt x="2657618" y="1079215"/>
                    </a:lnTo>
                    <a:lnTo>
                      <a:pt x="2664274" y="1087473"/>
                    </a:lnTo>
                    <a:lnTo>
                      <a:pt x="2670614" y="1096050"/>
                    </a:lnTo>
                    <a:lnTo>
                      <a:pt x="2676636" y="1104944"/>
                    </a:lnTo>
                    <a:lnTo>
                      <a:pt x="2682341" y="1113838"/>
                    </a:lnTo>
                    <a:lnTo>
                      <a:pt x="2688047" y="1123367"/>
                    </a:lnTo>
                    <a:lnTo>
                      <a:pt x="2692801" y="1132578"/>
                    </a:lnTo>
                    <a:lnTo>
                      <a:pt x="2697872" y="1142425"/>
                    </a:lnTo>
                    <a:lnTo>
                      <a:pt x="2702310" y="1152272"/>
                    </a:lnTo>
                    <a:lnTo>
                      <a:pt x="2706430" y="1162436"/>
                    </a:lnTo>
                    <a:lnTo>
                      <a:pt x="2710551" y="1172601"/>
                    </a:lnTo>
                    <a:lnTo>
                      <a:pt x="2714037" y="1183083"/>
                    </a:lnTo>
                    <a:lnTo>
                      <a:pt x="2717207" y="1193248"/>
                    </a:lnTo>
                    <a:lnTo>
                      <a:pt x="2720694" y="1204047"/>
                    </a:lnTo>
                    <a:lnTo>
                      <a:pt x="2723229" y="1214847"/>
                    </a:lnTo>
                    <a:lnTo>
                      <a:pt x="2726082" y="1225647"/>
                    </a:lnTo>
                    <a:lnTo>
                      <a:pt x="2728618" y="1236447"/>
                    </a:lnTo>
                    <a:lnTo>
                      <a:pt x="2730836" y="1246929"/>
                    </a:lnTo>
                    <a:lnTo>
                      <a:pt x="2734640" y="1268846"/>
                    </a:lnTo>
                    <a:lnTo>
                      <a:pt x="2737176" y="1290763"/>
                    </a:lnTo>
                    <a:lnTo>
                      <a:pt x="2739394" y="1312363"/>
                    </a:lnTo>
                    <a:lnTo>
                      <a:pt x="2740979" y="1333962"/>
                    </a:lnTo>
                    <a:lnTo>
                      <a:pt x="2741613" y="1354926"/>
                    </a:lnTo>
                    <a:lnTo>
                      <a:pt x="2741613" y="1375256"/>
                    </a:lnTo>
                    <a:lnTo>
                      <a:pt x="2741296" y="1395267"/>
                    </a:lnTo>
                    <a:lnTo>
                      <a:pt x="2740662" y="1414325"/>
                    </a:lnTo>
                    <a:lnTo>
                      <a:pt x="2739394" y="1432431"/>
                    </a:lnTo>
                    <a:lnTo>
                      <a:pt x="2737493" y="1449583"/>
                    </a:lnTo>
                    <a:lnTo>
                      <a:pt x="2735591" y="1465148"/>
                    </a:lnTo>
                    <a:lnTo>
                      <a:pt x="2733689" y="1479759"/>
                    </a:lnTo>
                    <a:lnTo>
                      <a:pt x="2731470" y="1493100"/>
                    </a:lnTo>
                    <a:lnTo>
                      <a:pt x="2728935" y="1504853"/>
                    </a:lnTo>
                    <a:lnTo>
                      <a:pt x="2726716" y="1515017"/>
                    </a:lnTo>
                    <a:lnTo>
                      <a:pt x="2724180" y="1522641"/>
                    </a:lnTo>
                    <a:lnTo>
                      <a:pt x="2721962" y="1529311"/>
                    </a:lnTo>
                    <a:lnTo>
                      <a:pt x="2721962" y="1530582"/>
                    </a:lnTo>
                    <a:lnTo>
                      <a:pt x="2721328" y="1532170"/>
                    </a:lnTo>
                    <a:lnTo>
                      <a:pt x="2720694" y="1533758"/>
                    </a:lnTo>
                    <a:lnTo>
                      <a:pt x="2719426" y="1535346"/>
                    </a:lnTo>
                    <a:lnTo>
                      <a:pt x="2718158" y="1536617"/>
                    </a:lnTo>
                    <a:lnTo>
                      <a:pt x="2716573" y="1538523"/>
                    </a:lnTo>
                    <a:lnTo>
                      <a:pt x="2711819" y="1542017"/>
                    </a:lnTo>
                    <a:lnTo>
                      <a:pt x="2705796" y="1545511"/>
                    </a:lnTo>
                    <a:lnTo>
                      <a:pt x="2698506" y="1548687"/>
                    </a:lnTo>
                    <a:lnTo>
                      <a:pt x="2689948" y="1552499"/>
                    </a:lnTo>
                    <a:lnTo>
                      <a:pt x="2680122" y="1556628"/>
                    </a:lnTo>
                    <a:lnTo>
                      <a:pt x="2671881" y="1653826"/>
                    </a:lnTo>
                    <a:lnTo>
                      <a:pt x="2664908" y="1730695"/>
                    </a:lnTo>
                    <a:lnTo>
                      <a:pt x="2657935" y="1800894"/>
                    </a:lnTo>
                    <a:lnTo>
                      <a:pt x="2657618" y="1806293"/>
                    </a:lnTo>
                    <a:lnTo>
                      <a:pt x="2656350" y="1811058"/>
                    </a:lnTo>
                    <a:lnTo>
                      <a:pt x="2655399" y="1817728"/>
                    </a:lnTo>
                    <a:lnTo>
                      <a:pt x="2652230" y="1836152"/>
                    </a:lnTo>
                    <a:lnTo>
                      <a:pt x="2648109" y="1859339"/>
                    </a:lnTo>
                    <a:lnTo>
                      <a:pt x="2645890" y="1872363"/>
                    </a:lnTo>
                    <a:lnTo>
                      <a:pt x="2643038" y="1885068"/>
                    </a:lnTo>
                    <a:lnTo>
                      <a:pt x="2639551" y="1897774"/>
                    </a:lnTo>
                    <a:lnTo>
                      <a:pt x="2635431" y="1910162"/>
                    </a:lnTo>
                    <a:lnTo>
                      <a:pt x="2633529" y="1916197"/>
                    </a:lnTo>
                    <a:lnTo>
                      <a:pt x="2630993" y="1921914"/>
                    </a:lnTo>
                    <a:lnTo>
                      <a:pt x="2628458" y="1927632"/>
                    </a:lnTo>
                    <a:lnTo>
                      <a:pt x="2625605" y="1932397"/>
                    </a:lnTo>
                    <a:lnTo>
                      <a:pt x="2622752" y="1937479"/>
                    </a:lnTo>
                    <a:lnTo>
                      <a:pt x="2619583" y="1941926"/>
                    </a:lnTo>
                    <a:lnTo>
                      <a:pt x="2616413" y="1946055"/>
                    </a:lnTo>
                    <a:lnTo>
                      <a:pt x="2612926" y="1949867"/>
                    </a:lnTo>
                    <a:lnTo>
                      <a:pt x="2609123" y="1952726"/>
                    </a:lnTo>
                    <a:lnTo>
                      <a:pt x="2605002" y="1955267"/>
                    </a:lnTo>
                    <a:lnTo>
                      <a:pt x="2600882" y="1957490"/>
                    </a:lnTo>
                    <a:lnTo>
                      <a:pt x="2596444" y="1959078"/>
                    </a:lnTo>
                    <a:lnTo>
                      <a:pt x="2410704" y="1985443"/>
                    </a:lnTo>
                    <a:lnTo>
                      <a:pt x="2405633" y="1985760"/>
                    </a:lnTo>
                    <a:lnTo>
                      <a:pt x="2400561" y="1986078"/>
                    </a:lnTo>
                    <a:lnTo>
                      <a:pt x="2397075" y="1986078"/>
                    </a:lnTo>
                    <a:lnTo>
                      <a:pt x="2393271" y="1985760"/>
                    </a:lnTo>
                    <a:lnTo>
                      <a:pt x="2385981" y="1985125"/>
                    </a:lnTo>
                    <a:lnTo>
                      <a:pt x="2327660" y="2443162"/>
                    </a:lnTo>
                    <a:lnTo>
                      <a:pt x="2211651" y="2443162"/>
                    </a:lnTo>
                    <a:lnTo>
                      <a:pt x="2168545" y="1866963"/>
                    </a:lnTo>
                    <a:lnTo>
                      <a:pt x="2165375" y="1862516"/>
                    </a:lnTo>
                    <a:lnTo>
                      <a:pt x="2162522" y="1857433"/>
                    </a:lnTo>
                    <a:lnTo>
                      <a:pt x="2156817" y="1847904"/>
                    </a:lnTo>
                    <a:lnTo>
                      <a:pt x="2148576" y="2326906"/>
                    </a:lnTo>
                    <a:lnTo>
                      <a:pt x="2063630" y="2320235"/>
                    </a:lnTo>
                    <a:lnTo>
                      <a:pt x="1992313" y="1798670"/>
                    </a:lnTo>
                    <a:lnTo>
                      <a:pt x="2157768" y="1798670"/>
                    </a:lnTo>
                    <a:lnTo>
                      <a:pt x="2443668" y="1798670"/>
                    </a:lnTo>
                    <a:lnTo>
                      <a:pt x="2170129" y="1529946"/>
                    </a:lnTo>
                    <a:lnTo>
                      <a:pt x="2587569" y="1399079"/>
                    </a:lnTo>
                    <a:lnTo>
                      <a:pt x="2517204" y="1414008"/>
                    </a:lnTo>
                    <a:lnTo>
                      <a:pt x="2151746" y="1511841"/>
                    </a:lnTo>
                    <a:lnTo>
                      <a:pt x="2111808" y="1472771"/>
                    </a:lnTo>
                    <a:lnTo>
                      <a:pt x="2108956" y="1423219"/>
                    </a:lnTo>
                    <a:lnTo>
                      <a:pt x="2103250" y="1464513"/>
                    </a:lnTo>
                    <a:lnTo>
                      <a:pt x="2093741" y="1455301"/>
                    </a:lnTo>
                    <a:lnTo>
                      <a:pt x="2095009" y="1426078"/>
                    </a:lnTo>
                    <a:lnTo>
                      <a:pt x="2096911" y="1393361"/>
                    </a:lnTo>
                    <a:lnTo>
                      <a:pt x="2099447" y="1358103"/>
                    </a:lnTo>
                    <a:lnTo>
                      <a:pt x="2103250" y="1320621"/>
                    </a:lnTo>
                    <a:lnTo>
                      <a:pt x="2105152" y="1301563"/>
                    </a:lnTo>
                    <a:lnTo>
                      <a:pt x="2107371" y="1282504"/>
                    </a:lnTo>
                    <a:lnTo>
                      <a:pt x="2109906" y="1262811"/>
                    </a:lnTo>
                    <a:lnTo>
                      <a:pt x="2113076" y="1243752"/>
                    </a:lnTo>
                    <a:lnTo>
                      <a:pt x="2115929" y="1224059"/>
                    </a:lnTo>
                    <a:lnTo>
                      <a:pt x="2119415" y="1205318"/>
                    </a:lnTo>
                    <a:lnTo>
                      <a:pt x="2123219" y="1186577"/>
                    </a:lnTo>
                    <a:lnTo>
                      <a:pt x="2127339" y="1168154"/>
                    </a:lnTo>
                    <a:lnTo>
                      <a:pt x="2131777" y="1150366"/>
                    </a:lnTo>
                    <a:lnTo>
                      <a:pt x="2136214" y="1133214"/>
                    </a:lnTo>
                    <a:lnTo>
                      <a:pt x="2140969" y="1116379"/>
                    </a:lnTo>
                    <a:lnTo>
                      <a:pt x="2146674" y="1100497"/>
                    </a:lnTo>
                    <a:lnTo>
                      <a:pt x="2152379" y="1085568"/>
                    </a:lnTo>
                    <a:lnTo>
                      <a:pt x="2158719" y="1071274"/>
                    </a:lnTo>
                    <a:lnTo>
                      <a:pt x="2165058" y="1058568"/>
                    </a:lnTo>
                    <a:lnTo>
                      <a:pt x="2168545" y="1052533"/>
                    </a:lnTo>
                    <a:lnTo>
                      <a:pt x="2172031" y="1046815"/>
                    </a:lnTo>
                    <a:lnTo>
                      <a:pt x="2175518" y="1041416"/>
                    </a:lnTo>
                    <a:lnTo>
                      <a:pt x="2179321" y="1036333"/>
                    </a:lnTo>
                    <a:lnTo>
                      <a:pt x="2183125" y="1031569"/>
                    </a:lnTo>
                    <a:lnTo>
                      <a:pt x="2187245" y="1027122"/>
                    </a:lnTo>
                    <a:lnTo>
                      <a:pt x="2191366" y="1023310"/>
                    </a:lnTo>
                    <a:lnTo>
                      <a:pt x="2195486" y="1019498"/>
                    </a:lnTo>
                    <a:lnTo>
                      <a:pt x="2199607" y="1016004"/>
                    </a:lnTo>
                    <a:lnTo>
                      <a:pt x="2204044" y="1013146"/>
                    </a:lnTo>
                    <a:lnTo>
                      <a:pt x="2208799" y="1010922"/>
                    </a:lnTo>
                    <a:lnTo>
                      <a:pt x="2213236" y="1008699"/>
                    </a:lnTo>
                    <a:lnTo>
                      <a:pt x="2217991" y="1007111"/>
                    </a:lnTo>
                    <a:lnTo>
                      <a:pt x="2223062" y="1005840"/>
                    </a:lnTo>
                    <a:lnTo>
                      <a:pt x="2227817" y="1005205"/>
                    </a:lnTo>
                    <a:lnTo>
                      <a:pt x="2233205" y="1004887"/>
                    </a:lnTo>
                    <a:close/>
                    <a:moveTo>
                      <a:pt x="1560668" y="914401"/>
                    </a:moveTo>
                    <a:lnTo>
                      <a:pt x="1571788" y="914401"/>
                    </a:lnTo>
                    <a:lnTo>
                      <a:pt x="1582591" y="915671"/>
                    </a:lnTo>
                    <a:lnTo>
                      <a:pt x="1594029" y="917258"/>
                    </a:lnTo>
                    <a:lnTo>
                      <a:pt x="1604514" y="919480"/>
                    </a:lnTo>
                    <a:lnTo>
                      <a:pt x="1615317" y="922021"/>
                    </a:lnTo>
                    <a:lnTo>
                      <a:pt x="1625802" y="925196"/>
                    </a:lnTo>
                    <a:lnTo>
                      <a:pt x="1636287" y="928688"/>
                    </a:lnTo>
                    <a:lnTo>
                      <a:pt x="1646772" y="933133"/>
                    </a:lnTo>
                    <a:lnTo>
                      <a:pt x="1656939" y="937261"/>
                    </a:lnTo>
                    <a:lnTo>
                      <a:pt x="1666788" y="942023"/>
                    </a:lnTo>
                    <a:lnTo>
                      <a:pt x="1676638" y="946786"/>
                    </a:lnTo>
                    <a:lnTo>
                      <a:pt x="1686487" y="952183"/>
                    </a:lnTo>
                    <a:lnTo>
                      <a:pt x="1695384" y="957263"/>
                    </a:lnTo>
                    <a:lnTo>
                      <a:pt x="1704598" y="962978"/>
                    </a:lnTo>
                    <a:lnTo>
                      <a:pt x="1712859" y="968693"/>
                    </a:lnTo>
                    <a:lnTo>
                      <a:pt x="1721120" y="974726"/>
                    </a:lnTo>
                    <a:lnTo>
                      <a:pt x="1729063" y="980441"/>
                    </a:lnTo>
                    <a:lnTo>
                      <a:pt x="1736371" y="986473"/>
                    </a:lnTo>
                    <a:lnTo>
                      <a:pt x="1750033" y="997586"/>
                    </a:lnTo>
                    <a:lnTo>
                      <a:pt x="1762106" y="1008698"/>
                    </a:lnTo>
                    <a:lnTo>
                      <a:pt x="1771956" y="1018858"/>
                    </a:lnTo>
                    <a:lnTo>
                      <a:pt x="1779264" y="1027748"/>
                    </a:lnTo>
                    <a:lnTo>
                      <a:pt x="1782441" y="1031558"/>
                    </a:lnTo>
                    <a:lnTo>
                      <a:pt x="1784665" y="1034733"/>
                    </a:lnTo>
                    <a:lnTo>
                      <a:pt x="1786254" y="1037908"/>
                    </a:lnTo>
                    <a:lnTo>
                      <a:pt x="1787207" y="1040448"/>
                    </a:lnTo>
                    <a:lnTo>
                      <a:pt x="1788160" y="1045845"/>
                    </a:lnTo>
                    <a:lnTo>
                      <a:pt x="1788478" y="1053783"/>
                    </a:lnTo>
                    <a:lnTo>
                      <a:pt x="1789113" y="1076643"/>
                    </a:lnTo>
                    <a:lnTo>
                      <a:pt x="1789113" y="1107440"/>
                    </a:lnTo>
                    <a:lnTo>
                      <a:pt x="1788478" y="1144588"/>
                    </a:lnTo>
                    <a:lnTo>
                      <a:pt x="1787525" y="1187133"/>
                    </a:lnTo>
                    <a:lnTo>
                      <a:pt x="1786254" y="1233488"/>
                    </a:lnTo>
                    <a:lnTo>
                      <a:pt x="1784347" y="1282383"/>
                    </a:lnTo>
                    <a:lnTo>
                      <a:pt x="1782123" y="1331913"/>
                    </a:lnTo>
                    <a:lnTo>
                      <a:pt x="1672507" y="1331913"/>
                    </a:lnTo>
                    <a:lnTo>
                      <a:pt x="1674096" y="1293813"/>
                    </a:lnTo>
                    <a:lnTo>
                      <a:pt x="1674732" y="1258253"/>
                    </a:lnTo>
                    <a:lnTo>
                      <a:pt x="1675685" y="1225550"/>
                    </a:lnTo>
                    <a:lnTo>
                      <a:pt x="1676002" y="1197293"/>
                    </a:lnTo>
                    <a:lnTo>
                      <a:pt x="1675685" y="1174115"/>
                    </a:lnTo>
                    <a:lnTo>
                      <a:pt x="1674732" y="1156970"/>
                    </a:lnTo>
                    <a:lnTo>
                      <a:pt x="1674096" y="1150938"/>
                    </a:lnTo>
                    <a:lnTo>
                      <a:pt x="1673143" y="1147445"/>
                    </a:lnTo>
                    <a:lnTo>
                      <a:pt x="1672825" y="1145858"/>
                    </a:lnTo>
                    <a:lnTo>
                      <a:pt x="1672507" y="1144905"/>
                    </a:lnTo>
                    <a:lnTo>
                      <a:pt x="1672190" y="1144905"/>
                    </a:lnTo>
                    <a:lnTo>
                      <a:pt x="1671237" y="1145540"/>
                    </a:lnTo>
                    <a:lnTo>
                      <a:pt x="1669648" y="1147445"/>
                    </a:lnTo>
                    <a:lnTo>
                      <a:pt x="1668059" y="1149668"/>
                    </a:lnTo>
                    <a:lnTo>
                      <a:pt x="1666471" y="1151890"/>
                    </a:lnTo>
                    <a:lnTo>
                      <a:pt x="1654079" y="1331913"/>
                    </a:lnTo>
                    <a:lnTo>
                      <a:pt x="1602608" y="1331913"/>
                    </a:lnTo>
                    <a:lnTo>
                      <a:pt x="1602290" y="1283335"/>
                    </a:lnTo>
                    <a:lnTo>
                      <a:pt x="1598477" y="1283653"/>
                    </a:lnTo>
                    <a:lnTo>
                      <a:pt x="1586721" y="1284605"/>
                    </a:lnTo>
                    <a:lnTo>
                      <a:pt x="1568293" y="1285240"/>
                    </a:lnTo>
                    <a:lnTo>
                      <a:pt x="1556537" y="1285558"/>
                    </a:lnTo>
                    <a:lnTo>
                      <a:pt x="1543828" y="1285558"/>
                    </a:lnTo>
                    <a:lnTo>
                      <a:pt x="1529213" y="1285240"/>
                    </a:lnTo>
                    <a:lnTo>
                      <a:pt x="1513009" y="1284605"/>
                    </a:lnTo>
                    <a:lnTo>
                      <a:pt x="1496169" y="1283653"/>
                    </a:lnTo>
                    <a:lnTo>
                      <a:pt x="1477741" y="1282383"/>
                    </a:lnTo>
                    <a:lnTo>
                      <a:pt x="1457724" y="1280478"/>
                    </a:lnTo>
                    <a:lnTo>
                      <a:pt x="1437390" y="1277620"/>
                    </a:lnTo>
                    <a:lnTo>
                      <a:pt x="1415467" y="1274763"/>
                    </a:lnTo>
                    <a:lnTo>
                      <a:pt x="1392908" y="1270953"/>
                    </a:lnTo>
                    <a:lnTo>
                      <a:pt x="1381787" y="1268730"/>
                    </a:lnTo>
                    <a:lnTo>
                      <a:pt x="1370349" y="1266508"/>
                    </a:lnTo>
                    <a:lnTo>
                      <a:pt x="1359547" y="1263968"/>
                    </a:lnTo>
                    <a:lnTo>
                      <a:pt x="1348426" y="1261110"/>
                    </a:lnTo>
                    <a:lnTo>
                      <a:pt x="1328092" y="1254760"/>
                    </a:lnTo>
                    <a:lnTo>
                      <a:pt x="1308710" y="1248410"/>
                    </a:lnTo>
                    <a:lnTo>
                      <a:pt x="1290282" y="1241743"/>
                    </a:lnTo>
                    <a:lnTo>
                      <a:pt x="1273443" y="1234440"/>
                    </a:lnTo>
                    <a:lnTo>
                      <a:pt x="1257556" y="1227455"/>
                    </a:lnTo>
                    <a:lnTo>
                      <a:pt x="1243259" y="1220153"/>
                    </a:lnTo>
                    <a:lnTo>
                      <a:pt x="1229914" y="1213485"/>
                    </a:lnTo>
                    <a:lnTo>
                      <a:pt x="1218794" y="1207135"/>
                    </a:lnTo>
                    <a:lnTo>
                      <a:pt x="1208626" y="1201103"/>
                    </a:lnTo>
                    <a:lnTo>
                      <a:pt x="1200366" y="1196340"/>
                    </a:lnTo>
                    <a:lnTo>
                      <a:pt x="1189245" y="1188720"/>
                    </a:lnTo>
                    <a:lnTo>
                      <a:pt x="1185115" y="1186180"/>
                    </a:lnTo>
                    <a:lnTo>
                      <a:pt x="1204814" y="1331913"/>
                    </a:lnTo>
                    <a:lnTo>
                      <a:pt x="1152071" y="1331913"/>
                    </a:lnTo>
                    <a:lnTo>
                      <a:pt x="1149529" y="1296670"/>
                    </a:lnTo>
                    <a:lnTo>
                      <a:pt x="1143810" y="1297305"/>
                    </a:lnTo>
                    <a:lnTo>
                      <a:pt x="1135549" y="1299210"/>
                    </a:lnTo>
                    <a:lnTo>
                      <a:pt x="1112355" y="1303655"/>
                    </a:lnTo>
                    <a:lnTo>
                      <a:pt x="1082489" y="1309688"/>
                    </a:lnTo>
                    <a:lnTo>
                      <a:pt x="1066285" y="1313180"/>
                    </a:lnTo>
                    <a:lnTo>
                      <a:pt x="1049445" y="1316038"/>
                    </a:lnTo>
                    <a:lnTo>
                      <a:pt x="1032606" y="1318895"/>
                    </a:lnTo>
                    <a:lnTo>
                      <a:pt x="1015766" y="1321118"/>
                    </a:lnTo>
                    <a:lnTo>
                      <a:pt x="999880" y="1322388"/>
                    </a:lnTo>
                    <a:lnTo>
                      <a:pt x="984629" y="1323658"/>
                    </a:lnTo>
                    <a:lnTo>
                      <a:pt x="977639" y="1323658"/>
                    </a:lnTo>
                    <a:lnTo>
                      <a:pt x="970649" y="1323658"/>
                    </a:lnTo>
                    <a:lnTo>
                      <a:pt x="964295" y="1323340"/>
                    </a:lnTo>
                    <a:lnTo>
                      <a:pt x="958575" y="1323023"/>
                    </a:lnTo>
                    <a:lnTo>
                      <a:pt x="953174" y="1322070"/>
                    </a:lnTo>
                    <a:lnTo>
                      <a:pt x="948090" y="1320483"/>
                    </a:lnTo>
                    <a:lnTo>
                      <a:pt x="943960" y="1319213"/>
                    </a:lnTo>
                    <a:lnTo>
                      <a:pt x="940783" y="1317625"/>
                    </a:lnTo>
                    <a:lnTo>
                      <a:pt x="934746" y="1305560"/>
                    </a:lnTo>
                    <a:lnTo>
                      <a:pt x="928709" y="1295083"/>
                    </a:lnTo>
                    <a:lnTo>
                      <a:pt x="917271" y="1275398"/>
                    </a:lnTo>
                    <a:lnTo>
                      <a:pt x="912505" y="1266508"/>
                    </a:lnTo>
                    <a:lnTo>
                      <a:pt x="908057" y="1257935"/>
                    </a:lnTo>
                    <a:lnTo>
                      <a:pt x="904244" y="1249680"/>
                    </a:lnTo>
                    <a:lnTo>
                      <a:pt x="902338" y="1244918"/>
                    </a:lnTo>
                    <a:lnTo>
                      <a:pt x="901067" y="1240790"/>
                    </a:lnTo>
                    <a:lnTo>
                      <a:pt x="900114" y="1236663"/>
                    </a:lnTo>
                    <a:lnTo>
                      <a:pt x="899161" y="1232535"/>
                    </a:lnTo>
                    <a:lnTo>
                      <a:pt x="898843" y="1228408"/>
                    </a:lnTo>
                    <a:lnTo>
                      <a:pt x="898525" y="1223963"/>
                    </a:lnTo>
                    <a:lnTo>
                      <a:pt x="898843" y="1219835"/>
                    </a:lnTo>
                    <a:lnTo>
                      <a:pt x="899161" y="1215390"/>
                    </a:lnTo>
                    <a:lnTo>
                      <a:pt x="900431" y="1210628"/>
                    </a:lnTo>
                    <a:lnTo>
                      <a:pt x="901385" y="1205865"/>
                    </a:lnTo>
                    <a:lnTo>
                      <a:pt x="903291" y="1201103"/>
                    </a:lnTo>
                    <a:lnTo>
                      <a:pt x="905197" y="1195705"/>
                    </a:lnTo>
                    <a:lnTo>
                      <a:pt x="908057" y="1190943"/>
                    </a:lnTo>
                    <a:lnTo>
                      <a:pt x="910916" y="1185228"/>
                    </a:lnTo>
                    <a:lnTo>
                      <a:pt x="914729" y="1179513"/>
                    </a:lnTo>
                    <a:lnTo>
                      <a:pt x="918542" y="1173480"/>
                    </a:lnTo>
                    <a:lnTo>
                      <a:pt x="922990" y="1167765"/>
                    </a:lnTo>
                    <a:lnTo>
                      <a:pt x="928391" y="1161098"/>
                    </a:lnTo>
                    <a:lnTo>
                      <a:pt x="939512" y="1146810"/>
                    </a:lnTo>
                    <a:lnTo>
                      <a:pt x="949361" y="1133793"/>
                    </a:lnTo>
                    <a:lnTo>
                      <a:pt x="967154" y="1109345"/>
                    </a:lnTo>
                    <a:lnTo>
                      <a:pt x="976050" y="1096963"/>
                    </a:lnTo>
                    <a:lnTo>
                      <a:pt x="985900" y="1084580"/>
                    </a:lnTo>
                    <a:lnTo>
                      <a:pt x="997338" y="1070928"/>
                    </a:lnTo>
                    <a:lnTo>
                      <a:pt x="1004328" y="1063943"/>
                    </a:lnTo>
                    <a:lnTo>
                      <a:pt x="1011318" y="1056323"/>
                    </a:lnTo>
                    <a:lnTo>
                      <a:pt x="1017673" y="1045528"/>
                    </a:lnTo>
                    <a:lnTo>
                      <a:pt x="1024663" y="1035368"/>
                    </a:lnTo>
                    <a:lnTo>
                      <a:pt x="1031335" y="1025525"/>
                    </a:lnTo>
                    <a:lnTo>
                      <a:pt x="1038007" y="1016318"/>
                    </a:lnTo>
                    <a:lnTo>
                      <a:pt x="1044997" y="1008063"/>
                    </a:lnTo>
                    <a:lnTo>
                      <a:pt x="1051669" y="1000443"/>
                    </a:lnTo>
                    <a:lnTo>
                      <a:pt x="1058659" y="993141"/>
                    </a:lnTo>
                    <a:lnTo>
                      <a:pt x="1065967" y="986473"/>
                    </a:lnTo>
                    <a:lnTo>
                      <a:pt x="1073593" y="980123"/>
                    </a:lnTo>
                    <a:lnTo>
                      <a:pt x="1080583" y="974091"/>
                    </a:lnTo>
                    <a:lnTo>
                      <a:pt x="1088208" y="968693"/>
                    </a:lnTo>
                    <a:lnTo>
                      <a:pt x="1096151" y="963931"/>
                    </a:lnTo>
                    <a:lnTo>
                      <a:pt x="1104094" y="959168"/>
                    </a:lnTo>
                    <a:lnTo>
                      <a:pt x="1111720" y="954723"/>
                    </a:lnTo>
                    <a:lnTo>
                      <a:pt x="1119663" y="950913"/>
                    </a:lnTo>
                    <a:lnTo>
                      <a:pt x="1127924" y="947738"/>
                    </a:lnTo>
                    <a:lnTo>
                      <a:pt x="1136185" y="944246"/>
                    </a:lnTo>
                    <a:lnTo>
                      <a:pt x="1145081" y="941388"/>
                    </a:lnTo>
                    <a:lnTo>
                      <a:pt x="1153660" y="938531"/>
                    </a:lnTo>
                    <a:lnTo>
                      <a:pt x="1162238" y="935991"/>
                    </a:lnTo>
                    <a:lnTo>
                      <a:pt x="1171452" y="933768"/>
                    </a:lnTo>
                    <a:lnTo>
                      <a:pt x="1180349" y="931863"/>
                    </a:lnTo>
                    <a:lnTo>
                      <a:pt x="1199412" y="928053"/>
                    </a:lnTo>
                    <a:lnTo>
                      <a:pt x="1218794" y="924561"/>
                    </a:lnTo>
                    <a:lnTo>
                      <a:pt x="1239128" y="921703"/>
                    </a:lnTo>
                    <a:lnTo>
                      <a:pt x="1282021" y="915988"/>
                    </a:lnTo>
                    <a:lnTo>
                      <a:pt x="1284881" y="915671"/>
                    </a:lnTo>
                    <a:lnTo>
                      <a:pt x="1287740" y="915671"/>
                    </a:lnTo>
                    <a:lnTo>
                      <a:pt x="1292824" y="915671"/>
                    </a:lnTo>
                    <a:lnTo>
                      <a:pt x="1366537" y="1187768"/>
                    </a:lnTo>
                    <a:lnTo>
                      <a:pt x="1368125" y="1176973"/>
                    </a:lnTo>
                    <a:lnTo>
                      <a:pt x="1393226" y="990283"/>
                    </a:lnTo>
                    <a:lnTo>
                      <a:pt x="1386236" y="972186"/>
                    </a:lnTo>
                    <a:lnTo>
                      <a:pt x="1400216" y="947738"/>
                    </a:lnTo>
                    <a:lnTo>
                      <a:pt x="1432306" y="947421"/>
                    </a:lnTo>
                    <a:lnTo>
                      <a:pt x="1445968" y="972186"/>
                    </a:lnTo>
                    <a:lnTo>
                      <a:pt x="1439614" y="993776"/>
                    </a:lnTo>
                    <a:lnTo>
                      <a:pt x="1462490" y="1190943"/>
                    </a:lnTo>
                    <a:lnTo>
                      <a:pt x="1522858" y="924243"/>
                    </a:lnTo>
                    <a:lnTo>
                      <a:pt x="1529530" y="921386"/>
                    </a:lnTo>
                    <a:lnTo>
                      <a:pt x="1534932" y="918846"/>
                    </a:lnTo>
                    <a:lnTo>
                      <a:pt x="1537791" y="916940"/>
                    </a:lnTo>
                    <a:lnTo>
                      <a:pt x="1538427" y="915988"/>
                    </a:lnTo>
                    <a:lnTo>
                      <a:pt x="1549865" y="915036"/>
                    </a:lnTo>
                    <a:lnTo>
                      <a:pt x="1560668" y="914401"/>
                    </a:lnTo>
                    <a:close/>
                    <a:moveTo>
                      <a:pt x="170497" y="661035"/>
                    </a:moveTo>
                    <a:lnTo>
                      <a:pt x="168576" y="681657"/>
                    </a:lnTo>
                    <a:lnTo>
                      <a:pt x="168275" y="683619"/>
                    </a:lnTo>
                    <a:lnTo>
                      <a:pt x="167640" y="691889"/>
                    </a:lnTo>
                    <a:lnTo>
                      <a:pt x="167640" y="695282"/>
                    </a:lnTo>
                    <a:lnTo>
                      <a:pt x="167322" y="700477"/>
                    </a:lnTo>
                    <a:lnTo>
                      <a:pt x="167640" y="700795"/>
                    </a:lnTo>
                    <a:lnTo>
                      <a:pt x="167640" y="695282"/>
                    </a:lnTo>
                    <a:lnTo>
                      <a:pt x="168275" y="684891"/>
                    </a:lnTo>
                    <a:lnTo>
                      <a:pt x="168576" y="681657"/>
                    </a:lnTo>
                    <a:lnTo>
                      <a:pt x="169545" y="675349"/>
                    </a:lnTo>
                    <a:lnTo>
                      <a:pt x="170497" y="668033"/>
                    </a:lnTo>
                    <a:lnTo>
                      <a:pt x="170497" y="664534"/>
                    </a:lnTo>
                    <a:lnTo>
                      <a:pt x="170497" y="661035"/>
                    </a:lnTo>
                    <a:close/>
                    <a:moveTo>
                      <a:pt x="2571454" y="661035"/>
                    </a:moveTo>
                    <a:lnTo>
                      <a:pt x="2571454" y="664534"/>
                    </a:lnTo>
                    <a:lnTo>
                      <a:pt x="2571137" y="668033"/>
                    </a:lnTo>
                    <a:lnTo>
                      <a:pt x="2572406" y="675349"/>
                    </a:lnTo>
                    <a:lnTo>
                      <a:pt x="2573358" y="683619"/>
                    </a:lnTo>
                    <a:lnTo>
                      <a:pt x="2573992" y="691889"/>
                    </a:lnTo>
                    <a:lnTo>
                      <a:pt x="2574310" y="700795"/>
                    </a:lnTo>
                    <a:lnTo>
                      <a:pt x="2574627" y="700477"/>
                    </a:lnTo>
                    <a:lnTo>
                      <a:pt x="2573675" y="684891"/>
                    </a:lnTo>
                    <a:lnTo>
                      <a:pt x="2571454" y="661035"/>
                    </a:lnTo>
                    <a:close/>
                    <a:moveTo>
                      <a:pt x="197485" y="574519"/>
                    </a:moveTo>
                    <a:lnTo>
                      <a:pt x="195897" y="575155"/>
                    </a:lnTo>
                    <a:lnTo>
                      <a:pt x="194310" y="576109"/>
                    </a:lnTo>
                    <a:lnTo>
                      <a:pt x="192405" y="577381"/>
                    </a:lnTo>
                    <a:lnTo>
                      <a:pt x="190817" y="579290"/>
                    </a:lnTo>
                    <a:lnTo>
                      <a:pt x="189230" y="581198"/>
                    </a:lnTo>
                    <a:lnTo>
                      <a:pt x="186690" y="585969"/>
                    </a:lnTo>
                    <a:lnTo>
                      <a:pt x="189865" y="582789"/>
                    </a:lnTo>
                    <a:lnTo>
                      <a:pt x="192722" y="579608"/>
                    </a:lnTo>
                    <a:lnTo>
                      <a:pt x="195897" y="576745"/>
                    </a:lnTo>
                    <a:lnTo>
                      <a:pt x="199390" y="574519"/>
                    </a:lnTo>
                    <a:lnTo>
                      <a:pt x="197485" y="574519"/>
                    </a:lnTo>
                    <a:close/>
                    <a:moveTo>
                      <a:pt x="2542584" y="574518"/>
                    </a:moveTo>
                    <a:lnTo>
                      <a:pt x="2545757" y="576745"/>
                    </a:lnTo>
                    <a:lnTo>
                      <a:pt x="2549247" y="579608"/>
                    </a:lnTo>
                    <a:lnTo>
                      <a:pt x="2552102" y="582788"/>
                    </a:lnTo>
                    <a:lnTo>
                      <a:pt x="2555274" y="585969"/>
                    </a:lnTo>
                    <a:lnTo>
                      <a:pt x="2552102" y="581198"/>
                    </a:lnTo>
                    <a:lnTo>
                      <a:pt x="2550833" y="579290"/>
                    </a:lnTo>
                    <a:lnTo>
                      <a:pt x="2549247" y="577381"/>
                    </a:lnTo>
                    <a:lnTo>
                      <a:pt x="2547660" y="576109"/>
                    </a:lnTo>
                    <a:lnTo>
                      <a:pt x="2545757" y="575155"/>
                    </a:lnTo>
                    <a:lnTo>
                      <a:pt x="2544488" y="574518"/>
                    </a:lnTo>
                    <a:lnTo>
                      <a:pt x="2542584" y="574518"/>
                    </a:lnTo>
                    <a:close/>
                    <a:moveTo>
                      <a:pt x="331470" y="485775"/>
                    </a:moveTo>
                    <a:lnTo>
                      <a:pt x="347662" y="485775"/>
                    </a:lnTo>
                    <a:lnTo>
                      <a:pt x="363537" y="486729"/>
                    </a:lnTo>
                    <a:lnTo>
                      <a:pt x="378460" y="488638"/>
                    </a:lnTo>
                    <a:lnTo>
                      <a:pt x="393700" y="490864"/>
                    </a:lnTo>
                    <a:lnTo>
                      <a:pt x="407988" y="493409"/>
                    </a:lnTo>
                    <a:lnTo>
                      <a:pt x="421323" y="497226"/>
                    </a:lnTo>
                    <a:lnTo>
                      <a:pt x="434658" y="501043"/>
                    </a:lnTo>
                    <a:lnTo>
                      <a:pt x="447040" y="505178"/>
                    </a:lnTo>
                    <a:lnTo>
                      <a:pt x="459105" y="509631"/>
                    </a:lnTo>
                    <a:lnTo>
                      <a:pt x="470535" y="514402"/>
                    </a:lnTo>
                    <a:lnTo>
                      <a:pt x="481013" y="519491"/>
                    </a:lnTo>
                    <a:lnTo>
                      <a:pt x="491173" y="524580"/>
                    </a:lnTo>
                    <a:lnTo>
                      <a:pt x="500698" y="529670"/>
                    </a:lnTo>
                    <a:lnTo>
                      <a:pt x="509270" y="534759"/>
                    </a:lnTo>
                    <a:lnTo>
                      <a:pt x="517208" y="539848"/>
                    </a:lnTo>
                    <a:lnTo>
                      <a:pt x="524510" y="544301"/>
                    </a:lnTo>
                    <a:lnTo>
                      <a:pt x="536575" y="552889"/>
                    </a:lnTo>
                    <a:lnTo>
                      <a:pt x="545465" y="559569"/>
                    </a:lnTo>
                    <a:lnTo>
                      <a:pt x="550863" y="564340"/>
                    </a:lnTo>
                    <a:lnTo>
                      <a:pt x="552450" y="565612"/>
                    </a:lnTo>
                    <a:lnTo>
                      <a:pt x="550863" y="569747"/>
                    </a:lnTo>
                    <a:lnTo>
                      <a:pt x="548005" y="574837"/>
                    </a:lnTo>
                    <a:lnTo>
                      <a:pt x="544195" y="581198"/>
                    </a:lnTo>
                    <a:lnTo>
                      <a:pt x="539750" y="587878"/>
                    </a:lnTo>
                    <a:lnTo>
                      <a:pt x="534035" y="595512"/>
                    </a:lnTo>
                    <a:lnTo>
                      <a:pt x="530860" y="599647"/>
                    </a:lnTo>
                    <a:lnTo>
                      <a:pt x="527050" y="603463"/>
                    </a:lnTo>
                    <a:lnTo>
                      <a:pt x="523240" y="607280"/>
                    </a:lnTo>
                    <a:lnTo>
                      <a:pt x="518795" y="610779"/>
                    </a:lnTo>
                    <a:lnTo>
                      <a:pt x="514350" y="614278"/>
                    </a:lnTo>
                    <a:lnTo>
                      <a:pt x="509588" y="617777"/>
                    </a:lnTo>
                    <a:lnTo>
                      <a:pt x="504508" y="620640"/>
                    </a:lnTo>
                    <a:lnTo>
                      <a:pt x="498793" y="623502"/>
                    </a:lnTo>
                    <a:lnTo>
                      <a:pt x="493078" y="626047"/>
                    </a:lnTo>
                    <a:lnTo>
                      <a:pt x="487045" y="627955"/>
                    </a:lnTo>
                    <a:lnTo>
                      <a:pt x="480695" y="629228"/>
                    </a:lnTo>
                    <a:lnTo>
                      <a:pt x="474028" y="630500"/>
                    </a:lnTo>
                    <a:lnTo>
                      <a:pt x="466725" y="630818"/>
                    </a:lnTo>
                    <a:lnTo>
                      <a:pt x="459423" y="630818"/>
                    </a:lnTo>
                    <a:lnTo>
                      <a:pt x="451803" y="630182"/>
                    </a:lnTo>
                    <a:lnTo>
                      <a:pt x="443548" y="628910"/>
                    </a:lnTo>
                    <a:lnTo>
                      <a:pt x="434975" y="626683"/>
                    </a:lnTo>
                    <a:lnTo>
                      <a:pt x="426403" y="624139"/>
                    </a:lnTo>
                    <a:lnTo>
                      <a:pt x="417195" y="620322"/>
                    </a:lnTo>
                    <a:lnTo>
                      <a:pt x="407353" y="615869"/>
                    </a:lnTo>
                    <a:lnTo>
                      <a:pt x="396557" y="610461"/>
                    </a:lnTo>
                    <a:lnTo>
                      <a:pt x="385127" y="605690"/>
                    </a:lnTo>
                    <a:lnTo>
                      <a:pt x="408305" y="616823"/>
                    </a:lnTo>
                    <a:lnTo>
                      <a:pt x="430848" y="627955"/>
                    </a:lnTo>
                    <a:lnTo>
                      <a:pt x="441643" y="632727"/>
                    </a:lnTo>
                    <a:lnTo>
                      <a:pt x="452120" y="637180"/>
                    </a:lnTo>
                    <a:lnTo>
                      <a:pt x="462280" y="641315"/>
                    </a:lnTo>
                    <a:lnTo>
                      <a:pt x="472440" y="645132"/>
                    </a:lnTo>
                    <a:lnTo>
                      <a:pt x="481965" y="648312"/>
                    </a:lnTo>
                    <a:lnTo>
                      <a:pt x="491173" y="650539"/>
                    </a:lnTo>
                    <a:lnTo>
                      <a:pt x="500063" y="652129"/>
                    </a:lnTo>
                    <a:lnTo>
                      <a:pt x="504190" y="652447"/>
                    </a:lnTo>
                    <a:lnTo>
                      <a:pt x="508318" y="652447"/>
                    </a:lnTo>
                    <a:lnTo>
                      <a:pt x="512128" y="652447"/>
                    </a:lnTo>
                    <a:lnTo>
                      <a:pt x="515620" y="652129"/>
                    </a:lnTo>
                    <a:lnTo>
                      <a:pt x="519430" y="651493"/>
                    </a:lnTo>
                    <a:lnTo>
                      <a:pt x="522923" y="650539"/>
                    </a:lnTo>
                    <a:lnTo>
                      <a:pt x="526415" y="649267"/>
                    </a:lnTo>
                    <a:lnTo>
                      <a:pt x="529590" y="647676"/>
                    </a:lnTo>
                    <a:lnTo>
                      <a:pt x="532765" y="646086"/>
                    </a:lnTo>
                    <a:lnTo>
                      <a:pt x="535623" y="643541"/>
                    </a:lnTo>
                    <a:lnTo>
                      <a:pt x="536893" y="651493"/>
                    </a:lnTo>
                    <a:lnTo>
                      <a:pt x="537210" y="659127"/>
                    </a:lnTo>
                    <a:lnTo>
                      <a:pt x="537845" y="673440"/>
                    </a:lnTo>
                    <a:lnTo>
                      <a:pt x="537845" y="687118"/>
                    </a:lnTo>
                    <a:lnTo>
                      <a:pt x="537210" y="700159"/>
                    </a:lnTo>
                    <a:lnTo>
                      <a:pt x="538163" y="699205"/>
                    </a:lnTo>
                    <a:lnTo>
                      <a:pt x="539433" y="697932"/>
                    </a:lnTo>
                    <a:lnTo>
                      <a:pt x="540703" y="697296"/>
                    </a:lnTo>
                    <a:lnTo>
                      <a:pt x="541973" y="696660"/>
                    </a:lnTo>
                    <a:lnTo>
                      <a:pt x="542925" y="697296"/>
                    </a:lnTo>
                    <a:lnTo>
                      <a:pt x="543243" y="698251"/>
                    </a:lnTo>
                    <a:lnTo>
                      <a:pt x="543878" y="699841"/>
                    </a:lnTo>
                    <a:lnTo>
                      <a:pt x="543878" y="702067"/>
                    </a:lnTo>
                    <a:lnTo>
                      <a:pt x="544195" y="708429"/>
                    </a:lnTo>
                    <a:lnTo>
                      <a:pt x="544195" y="716063"/>
                    </a:lnTo>
                    <a:lnTo>
                      <a:pt x="543878" y="725287"/>
                    </a:lnTo>
                    <a:lnTo>
                      <a:pt x="542925" y="735466"/>
                    </a:lnTo>
                    <a:lnTo>
                      <a:pt x="540703" y="757413"/>
                    </a:lnTo>
                    <a:lnTo>
                      <a:pt x="537528" y="779042"/>
                    </a:lnTo>
                    <a:lnTo>
                      <a:pt x="534670" y="796536"/>
                    </a:lnTo>
                    <a:lnTo>
                      <a:pt x="533083" y="802898"/>
                    </a:lnTo>
                    <a:lnTo>
                      <a:pt x="531813" y="807669"/>
                    </a:lnTo>
                    <a:lnTo>
                      <a:pt x="531178" y="808623"/>
                    </a:lnTo>
                    <a:lnTo>
                      <a:pt x="530860" y="809577"/>
                    </a:lnTo>
                    <a:lnTo>
                      <a:pt x="530543" y="809577"/>
                    </a:lnTo>
                    <a:lnTo>
                      <a:pt x="529908" y="808623"/>
                    </a:lnTo>
                    <a:lnTo>
                      <a:pt x="528638" y="820392"/>
                    </a:lnTo>
                    <a:lnTo>
                      <a:pt x="526733" y="831525"/>
                    </a:lnTo>
                    <a:lnTo>
                      <a:pt x="524510" y="842657"/>
                    </a:lnTo>
                    <a:lnTo>
                      <a:pt x="521335" y="853154"/>
                    </a:lnTo>
                    <a:lnTo>
                      <a:pt x="518478" y="863650"/>
                    </a:lnTo>
                    <a:lnTo>
                      <a:pt x="514985" y="873829"/>
                    </a:lnTo>
                    <a:lnTo>
                      <a:pt x="510858" y="883689"/>
                    </a:lnTo>
                    <a:lnTo>
                      <a:pt x="506730" y="892913"/>
                    </a:lnTo>
                    <a:lnTo>
                      <a:pt x="502285" y="902138"/>
                    </a:lnTo>
                    <a:lnTo>
                      <a:pt x="497205" y="911044"/>
                    </a:lnTo>
                    <a:lnTo>
                      <a:pt x="492443" y="919314"/>
                    </a:lnTo>
                    <a:lnTo>
                      <a:pt x="486728" y="927584"/>
                    </a:lnTo>
                    <a:lnTo>
                      <a:pt x="481013" y="935536"/>
                    </a:lnTo>
                    <a:lnTo>
                      <a:pt x="475615" y="943170"/>
                    </a:lnTo>
                    <a:lnTo>
                      <a:pt x="469583" y="950167"/>
                    </a:lnTo>
                    <a:lnTo>
                      <a:pt x="463550" y="957165"/>
                    </a:lnTo>
                    <a:lnTo>
                      <a:pt x="457200" y="963209"/>
                    </a:lnTo>
                    <a:lnTo>
                      <a:pt x="450850" y="969252"/>
                    </a:lnTo>
                    <a:lnTo>
                      <a:pt x="443865" y="974659"/>
                    </a:lnTo>
                    <a:lnTo>
                      <a:pt x="437198" y="980067"/>
                    </a:lnTo>
                    <a:lnTo>
                      <a:pt x="430530" y="984838"/>
                    </a:lnTo>
                    <a:lnTo>
                      <a:pt x="423545" y="989609"/>
                    </a:lnTo>
                    <a:lnTo>
                      <a:pt x="416878" y="993744"/>
                    </a:lnTo>
                    <a:lnTo>
                      <a:pt x="410210" y="997243"/>
                    </a:lnTo>
                    <a:lnTo>
                      <a:pt x="402908" y="1000742"/>
                    </a:lnTo>
                    <a:lnTo>
                      <a:pt x="396240" y="1003286"/>
                    </a:lnTo>
                    <a:lnTo>
                      <a:pt x="389255" y="1006149"/>
                    </a:lnTo>
                    <a:lnTo>
                      <a:pt x="382587" y="1008057"/>
                    </a:lnTo>
                    <a:lnTo>
                      <a:pt x="375920" y="1009330"/>
                    </a:lnTo>
                    <a:lnTo>
                      <a:pt x="369252" y="1010602"/>
                    </a:lnTo>
                    <a:lnTo>
                      <a:pt x="362585" y="1011238"/>
                    </a:lnTo>
                    <a:lnTo>
                      <a:pt x="356235" y="1011238"/>
                    </a:lnTo>
                    <a:lnTo>
                      <a:pt x="351155" y="1011238"/>
                    </a:lnTo>
                    <a:lnTo>
                      <a:pt x="345440" y="1010602"/>
                    </a:lnTo>
                    <a:lnTo>
                      <a:pt x="339725" y="1009330"/>
                    </a:lnTo>
                    <a:lnTo>
                      <a:pt x="334010" y="1007421"/>
                    </a:lnTo>
                    <a:lnTo>
                      <a:pt x="327977" y="1005831"/>
                    </a:lnTo>
                    <a:lnTo>
                      <a:pt x="321945" y="1002968"/>
                    </a:lnTo>
                    <a:lnTo>
                      <a:pt x="315595" y="1000105"/>
                    </a:lnTo>
                    <a:lnTo>
                      <a:pt x="309245" y="996607"/>
                    </a:lnTo>
                    <a:lnTo>
                      <a:pt x="302895" y="992790"/>
                    </a:lnTo>
                    <a:lnTo>
                      <a:pt x="296227" y="988655"/>
                    </a:lnTo>
                    <a:lnTo>
                      <a:pt x="289877" y="984202"/>
                    </a:lnTo>
                    <a:lnTo>
                      <a:pt x="282892" y="979430"/>
                    </a:lnTo>
                    <a:lnTo>
                      <a:pt x="276542" y="974023"/>
                    </a:lnTo>
                    <a:lnTo>
                      <a:pt x="269875" y="968298"/>
                    </a:lnTo>
                    <a:lnTo>
                      <a:pt x="263207" y="962254"/>
                    </a:lnTo>
                    <a:lnTo>
                      <a:pt x="256540" y="955893"/>
                    </a:lnTo>
                    <a:lnTo>
                      <a:pt x="250190" y="949213"/>
                    </a:lnTo>
                    <a:lnTo>
                      <a:pt x="243840" y="941897"/>
                    </a:lnTo>
                    <a:lnTo>
                      <a:pt x="237490" y="934900"/>
                    </a:lnTo>
                    <a:lnTo>
                      <a:pt x="231457" y="927266"/>
                    </a:lnTo>
                    <a:lnTo>
                      <a:pt x="225425" y="919314"/>
                    </a:lnTo>
                    <a:lnTo>
                      <a:pt x="219710" y="911044"/>
                    </a:lnTo>
                    <a:lnTo>
                      <a:pt x="214312" y="902774"/>
                    </a:lnTo>
                    <a:lnTo>
                      <a:pt x="208915" y="893868"/>
                    </a:lnTo>
                    <a:lnTo>
                      <a:pt x="203517" y="885280"/>
                    </a:lnTo>
                    <a:lnTo>
                      <a:pt x="198755" y="875737"/>
                    </a:lnTo>
                    <a:lnTo>
                      <a:pt x="194310" y="866195"/>
                    </a:lnTo>
                    <a:lnTo>
                      <a:pt x="190182" y="856971"/>
                    </a:lnTo>
                    <a:lnTo>
                      <a:pt x="186055" y="846792"/>
                    </a:lnTo>
                    <a:lnTo>
                      <a:pt x="182245" y="836932"/>
                    </a:lnTo>
                    <a:lnTo>
                      <a:pt x="179070" y="826754"/>
                    </a:lnTo>
                    <a:lnTo>
                      <a:pt x="176212" y="816257"/>
                    </a:lnTo>
                    <a:lnTo>
                      <a:pt x="173990" y="822937"/>
                    </a:lnTo>
                    <a:lnTo>
                      <a:pt x="172402" y="826117"/>
                    </a:lnTo>
                    <a:lnTo>
                      <a:pt x="171450" y="828344"/>
                    </a:lnTo>
                    <a:lnTo>
                      <a:pt x="169862" y="830252"/>
                    </a:lnTo>
                    <a:lnTo>
                      <a:pt x="168275" y="831525"/>
                    </a:lnTo>
                    <a:lnTo>
                      <a:pt x="167322" y="832479"/>
                    </a:lnTo>
                    <a:lnTo>
                      <a:pt x="165417" y="832797"/>
                    </a:lnTo>
                    <a:lnTo>
                      <a:pt x="163830" y="832479"/>
                    </a:lnTo>
                    <a:lnTo>
                      <a:pt x="162242" y="831207"/>
                    </a:lnTo>
                    <a:lnTo>
                      <a:pt x="160655" y="829616"/>
                    </a:lnTo>
                    <a:lnTo>
                      <a:pt x="159385" y="827390"/>
                    </a:lnTo>
                    <a:lnTo>
                      <a:pt x="157797" y="824845"/>
                    </a:lnTo>
                    <a:lnTo>
                      <a:pt x="156210" y="821346"/>
                    </a:lnTo>
                    <a:lnTo>
                      <a:pt x="153987" y="813076"/>
                    </a:lnTo>
                    <a:lnTo>
                      <a:pt x="152082" y="803534"/>
                    </a:lnTo>
                    <a:lnTo>
                      <a:pt x="150495" y="792083"/>
                    </a:lnTo>
                    <a:lnTo>
                      <a:pt x="149542" y="779678"/>
                    </a:lnTo>
                    <a:lnTo>
                      <a:pt x="149225" y="766637"/>
                    </a:lnTo>
                    <a:lnTo>
                      <a:pt x="149542" y="753914"/>
                    </a:lnTo>
                    <a:lnTo>
                      <a:pt x="150177" y="742781"/>
                    </a:lnTo>
                    <a:lnTo>
                      <a:pt x="151765" y="732285"/>
                    </a:lnTo>
                    <a:lnTo>
                      <a:pt x="153352" y="722742"/>
                    </a:lnTo>
                    <a:lnTo>
                      <a:pt x="155257" y="714790"/>
                    </a:lnTo>
                    <a:lnTo>
                      <a:pt x="157797" y="708429"/>
                    </a:lnTo>
                    <a:lnTo>
                      <a:pt x="159067" y="705884"/>
                    </a:lnTo>
                    <a:lnTo>
                      <a:pt x="160337" y="703976"/>
                    </a:lnTo>
                    <a:lnTo>
                      <a:pt x="161607" y="702067"/>
                    </a:lnTo>
                    <a:lnTo>
                      <a:pt x="163195" y="700795"/>
                    </a:lnTo>
                    <a:lnTo>
                      <a:pt x="158432" y="696024"/>
                    </a:lnTo>
                    <a:lnTo>
                      <a:pt x="154622" y="690617"/>
                    </a:lnTo>
                    <a:lnTo>
                      <a:pt x="151447" y="685209"/>
                    </a:lnTo>
                    <a:lnTo>
                      <a:pt x="148907" y="679166"/>
                    </a:lnTo>
                    <a:lnTo>
                      <a:pt x="147002" y="672804"/>
                    </a:lnTo>
                    <a:lnTo>
                      <a:pt x="145097" y="666443"/>
                    </a:lnTo>
                    <a:lnTo>
                      <a:pt x="143827" y="659763"/>
                    </a:lnTo>
                    <a:lnTo>
                      <a:pt x="143192" y="653083"/>
                    </a:lnTo>
                    <a:lnTo>
                      <a:pt x="142875" y="646086"/>
                    </a:lnTo>
                    <a:lnTo>
                      <a:pt x="142875" y="639088"/>
                    </a:lnTo>
                    <a:lnTo>
                      <a:pt x="143510" y="632090"/>
                    </a:lnTo>
                    <a:lnTo>
                      <a:pt x="144145" y="624775"/>
                    </a:lnTo>
                    <a:lnTo>
                      <a:pt x="145415" y="617777"/>
                    </a:lnTo>
                    <a:lnTo>
                      <a:pt x="146367" y="610461"/>
                    </a:lnTo>
                    <a:lnTo>
                      <a:pt x="148272" y="603782"/>
                    </a:lnTo>
                    <a:lnTo>
                      <a:pt x="149860" y="596466"/>
                    </a:lnTo>
                    <a:lnTo>
                      <a:pt x="154305" y="583425"/>
                    </a:lnTo>
                    <a:lnTo>
                      <a:pt x="159385" y="570702"/>
                    </a:lnTo>
                    <a:lnTo>
                      <a:pt x="164465" y="558933"/>
                    </a:lnTo>
                    <a:lnTo>
                      <a:pt x="169862" y="548436"/>
                    </a:lnTo>
                    <a:lnTo>
                      <a:pt x="174942" y="539212"/>
                    </a:lnTo>
                    <a:lnTo>
                      <a:pt x="180022" y="532214"/>
                    </a:lnTo>
                    <a:lnTo>
                      <a:pt x="182562" y="529034"/>
                    </a:lnTo>
                    <a:lnTo>
                      <a:pt x="184467" y="526807"/>
                    </a:lnTo>
                    <a:lnTo>
                      <a:pt x="186690" y="525535"/>
                    </a:lnTo>
                    <a:lnTo>
                      <a:pt x="188277" y="524262"/>
                    </a:lnTo>
                    <a:lnTo>
                      <a:pt x="198120" y="519491"/>
                    </a:lnTo>
                    <a:lnTo>
                      <a:pt x="207327" y="514720"/>
                    </a:lnTo>
                    <a:lnTo>
                      <a:pt x="216852" y="510585"/>
                    </a:lnTo>
                    <a:lnTo>
                      <a:pt x="226377" y="507086"/>
                    </a:lnTo>
                    <a:lnTo>
                      <a:pt x="235267" y="503587"/>
                    </a:lnTo>
                    <a:lnTo>
                      <a:pt x="244792" y="500407"/>
                    </a:lnTo>
                    <a:lnTo>
                      <a:pt x="253682" y="497862"/>
                    </a:lnTo>
                    <a:lnTo>
                      <a:pt x="262572" y="495317"/>
                    </a:lnTo>
                    <a:lnTo>
                      <a:pt x="271780" y="493409"/>
                    </a:lnTo>
                    <a:lnTo>
                      <a:pt x="280352" y="491501"/>
                    </a:lnTo>
                    <a:lnTo>
                      <a:pt x="288925" y="489910"/>
                    </a:lnTo>
                    <a:lnTo>
                      <a:pt x="298132" y="488638"/>
                    </a:lnTo>
                    <a:lnTo>
                      <a:pt x="306387" y="487365"/>
                    </a:lnTo>
                    <a:lnTo>
                      <a:pt x="314960" y="486729"/>
                    </a:lnTo>
                    <a:lnTo>
                      <a:pt x="323215" y="486093"/>
                    </a:lnTo>
                    <a:lnTo>
                      <a:pt x="331470" y="485775"/>
                    </a:lnTo>
                    <a:close/>
                    <a:moveTo>
                      <a:pt x="2394109" y="485775"/>
                    </a:moveTo>
                    <a:lnTo>
                      <a:pt x="2410607" y="485775"/>
                    </a:lnTo>
                    <a:lnTo>
                      <a:pt x="2418538" y="486093"/>
                    </a:lnTo>
                    <a:lnTo>
                      <a:pt x="2427104" y="486729"/>
                    </a:lnTo>
                    <a:lnTo>
                      <a:pt x="2435352" y="487365"/>
                    </a:lnTo>
                    <a:lnTo>
                      <a:pt x="2443918" y="488638"/>
                    </a:lnTo>
                    <a:lnTo>
                      <a:pt x="2452801" y="489910"/>
                    </a:lnTo>
                    <a:lnTo>
                      <a:pt x="2461367" y="491500"/>
                    </a:lnTo>
                    <a:lnTo>
                      <a:pt x="2470250" y="493409"/>
                    </a:lnTo>
                    <a:lnTo>
                      <a:pt x="2479451" y="495317"/>
                    </a:lnTo>
                    <a:lnTo>
                      <a:pt x="2488334" y="497862"/>
                    </a:lnTo>
                    <a:lnTo>
                      <a:pt x="2497534" y="500407"/>
                    </a:lnTo>
                    <a:lnTo>
                      <a:pt x="2506417" y="503587"/>
                    </a:lnTo>
                    <a:lnTo>
                      <a:pt x="2515935" y="507086"/>
                    </a:lnTo>
                    <a:lnTo>
                      <a:pt x="2525135" y="510585"/>
                    </a:lnTo>
                    <a:lnTo>
                      <a:pt x="2534653" y="514720"/>
                    </a:lnTo>
                    <a:lnTo>
                      <a:pt x="2543853" y="519491"/>
                    </a:lnTo>
                    <a:lnTo>
                      <a:pt x="2553371" y="524262"/>
                    </a:lnTo>
                    <a:lnTo>
                      <a:pt x="2555274" y="525535"/>
                    </a:lnTo>
                    <a:lnTo>
                      <a:pt x="2557178" y="526807"/>
                    </a:lnTo>
                    <a:lnTo>
                      <a:pt x="2559399" y="529033"/>
                    </a:lnTo>
                    <a:lnTo>
                      <a:pt x="2561620" y="532214"/>
                    </a:lnTo>
                    <a:lnTo>
                      <a:pt x="2566378" y="539212"/>
                    </a:lnTo>
                    <a:lnTo>
                      <a:pt x="2571772" y="548436"/>
                    </a:lnTo>
                    <a:lnTo>
                      <a:pt x="2577482" y="558933"/>
                    </a:lnTo>
                    <a:lnTo>
                      <a:pt x="2582558" y="570702"/>
                    </a:lnTo>
                    <a:lnTo>
                      <a:pt x="2587634" y="583425"/>
                    </a:lnTo>
                    <a:lnTo>
                      <a:pt x="2591759" y="596466"/>
                    </a:lnTo>
                    <a:lnTo>
                      <a:pt x="2593662" y="603782"/>
                    </a:lnTo>
                    <a:lnTo>
                      <a:pt x="2594931" y="610461"/>
                    </a:lnTo>
                    <a:lnTo>
                      <a:pt x="2596517" y="617777"/>
                    </a:lnTo>
                    <a:lnTo>
                      <a:pt x="2597786" y="624775"/>
                    </a:lnTo>
                    <a:lnTo>
                      <a:pt x="2598421" y="632090"/>
                    </a:lnTo>
                    <a:lnTo>
                      <a:pt x="2598738" y="639088"/>
                    </a:lnTo>
                    <a:lnTo>
                      <a:pt x="2598738" y="646086"/>
                    </a:lnTo>
                    <a:lnTo>
                      <a:pt x="2598421" y="653083"/>
                    </a:lnTo>
                    <a:lnTo>
                      <a:pt x="2598104" y="659763"/>
                    </a:lnTo>
                    <a:lnTo>
                      <a:pt x="2596517" y="666443"/>
                    </a:lnTo>
                    <a:lnTo>
                      <a:pt x="2594931" y="672804"/>
                    </a:lnTo>
                    <a:lnTo>
                      <a:pt x="2592710" y="679166"/>
                    </a:lnTo>
                    <a:lnTo>
                      <a:pt x="2590172" y="685209"/>
                    </a:lnTo>
                    <a:lnTo>
                      <a:pt x="2586683" y="690617"/>
                    </a:lnTo>
                    <a:lnTo>
                      <a:pt x="2583193" y="696024"/>
                    </a:lnTo>
                    <a:lnTo>
                      <a:pt x="2578434" y="700795"/>
                    </a:lnTo>
                    <a:lnTo>
                      <a:pt x="2580020" y="702067"/>
                    </a:lnTo>
                    <a:lnTo>
                      <a:pt x="2581607" y="703976"/>
                    </a:lnTo>
                    <a:lnTo>
                      <a:pt x="2582558" y="705884"/>
                    </a:lnTo>
                    <a:lnTo>
                      <a:pt x="2584145" y="708429"/>
                    </a:lnTo>
                    <a:lnTo>
                      <a:pt x="2586365" y="714790"/>
                    </a:lnTo>
                    <a:lnTo>
                      <a:pt x="2588269" y="722742"/>
                    </a:lnTo>
                    <a:lnTo>
                      <a:pt x="2590172" y="732285"/>
                    </a:lnTo>
                    <a:lnTo>
                      <a:pt x="2591441" y="742781"/>
                    </a:lnTo>
                    <a:lnTo>
                      <a:pt x="2592076" y="753914"/>
                    </a:lnTo>
                    <a:lnTo>
                      <a:pt x="2592393" y="766637"/>
                    </a:lnTo>
                    <a:lnTo>
                      <a:pt x="2592076" y="779678"/>
                    </a:lnTo>
                    <a:lnTo>
                      <a:pt x="2591441" y="792083"/>
                    </a:lnTo>
                    <a:lnTo>
                      <a:pt x="2589855" y="803534"/>
                    </a:lnTo>
                    <a:lnTo>
                      <a:pt x="2587634" y="813076"/>
                    </a:lnTo>
                    <a:lnTo>
                      <a:pt x="2585414" y="821346"/>
                    </a:lnTo>
                    <a:lnTo>
                      <a:pt x="2584145" y="824845"/>
                    </a:lnTo>
                    <a:lnTo>
                      <a:pt x="2582558" y="827390"/>
                    </a:lnTo>
                    <a:lnTo>
                      <a:pt x="2581289" y="829616"/>
                    </a:lnTo>
                    <a:lnTo>
                      <a:pt x="2579703" y="831207"/>
                    </a:lnTo>
                    <a:lnTo>
                      <a:pt x="2577799" y="832479"/>
                    </a:lnTo>
                    <a:lnTo>
                      <a:pt x="2576213" y="832797"/>
                    </a:lnTo>
                    <a:lnTo>
                      <a:pt x="2574627" y="832479"/>
                    </a:lnTo>
                    <a:lnTo>
                      <a:pt x="2573358" y="831525"/>
                    </a:lnTo>
                    <a:lnTo>
                      <a:pt x="2571772" y="830252"/>
                    </a:lnTo>
                    <a:lnTo>
                      <a:pt x="2570503" y="828344"/>
                    </a:lnTo>
                    <a:lnTo>
                      <a:pt x="2569234" y="826117"/>
                    </a:lnTo>
                    <a:lnTo>
                      <a:pt x="2567965" y="822936"/>
                    </a:lnTo>
                    <a:lnTo>
                      <a:pt x="2565744" y="816257"/>
                    </a:lnTo>
                    <a:lnTo>
                      <a:pt x="2562889" y="826753"/>
                    </a:lnTo>
                    <a:lnTo>
                      <a:pt x="2559399" y="836932"/>
                    </a:lnTo>
                    <a:lnTo>
                      <a:pt x="2555592" y="846792"/>
                    </a:lnTo>
                    <a:lnTo>
                      <a:pt x="2551785" y="856971"/>
                    </a:lnTo>
                    <a:lnTo>
                      <a:pt x="2547343" y="866195"/>
                    </a:lnTo>
                    <a:lnTo>
                      <a:pt x="2542902" y="875737"/>
                    </a:lnTo>
                    <a:lnTo>
                      <a:pt x="2537825" y="885280"/>
                    </a:lnTo>
                    <a:lnTo>
                      <a:pt x="2533067" y="893868"/>
                    </a:lnTo>
                    <a:lnTo>
                      <a:pt x="2527356" y="902774"/>
                    </a:lnTo>
                    <a:lnTo>
                      <a:pt x="2522280" y="911044"/>
                    </a:lnTo>
                    <a:lnTo>
                      <a:pt x="2516252" y="919314"/>
                    </a:lnTo>
                    <a:lnTo>
                      <a:pt x="2510224" y="927266"/>
                    </a:lnTo>
                    <a:lnTo>
                      <a:pt x="2504197" y="934900"/>
                    </a:lnTo>
                    <a:lnTo>
                      <a:pt x="2497851" y="941897"/>
                    </a:lnTo>
                    <a:lnTo>
                      <a:pt x="2491824" y="949213"/>
                    </a:lnTo>
                    <a:lnTo>
                      <a:pt x="2484844" y="955893"/>
                    </a:lnTo>
                    <a:lnTo>
                      <a:pt x="2478499" y="962254"/>
                    </a:lnTo>
                    <a:lnTo>
                      <a:pt x="2472154" y="968298"/>
                    </a:lnTo>
                    <a:lnTo>
                      <a:pt x="2465492" y="974023"/>
                    </a:lnTo>
                    <a:lnTo>
                      <a:pt x="2458829" y="979430"/>
                    </a:lnTo>
                    <a:lnTo>
                      <a:pt x="2452167" y="984202"/>
                    </a:lnTo>
                    <a:lnTo>
                      <a:pt x="2445505" y="988654"/>
                    </a:lnTo>
                    <a:lnTo>
                      <a:pt x="2439159" y="992789"/>
                    </a:lnTo>
                    <a:lnTo>
                      <a:pt x="2432814" y="996607"/>
                    </a:lnTo>
                    <a:lnTo>
                      <a:pt x="2426469" y="1000105"/>
                    </a:lnTo>
                    <a:lnTo>
                      <a:pt x="2420124" y="1002968"/>
                    </a:lnTo>
                    <a:lnTo>
                      <a:pt x="2413462" y="1005831"/>
                    </a:lnTo>
                    <a:lnTo>
                      <a:pt x="2408069" y="1007421"/>
                    </a:lnTo>
                    <a:lnTo>
                      <a:pt x="2402041" y="1009330"/>
                    </a:lnTo>
                    <a:lnTo>
                      <a:pt x="2396330" y="1010602"/>
                    </a:lnTo>
                    <a:lnTo>
                      <a:pt x="2390937" y="1011238"/>
                    </a:lnTo>
                    <a:lnTo>
                      <a:pt x="2385861" y="1011238"/>
                    </a:lnTo>
                    <a:lnTo>
                      <a:pt x="2379516" y="1011238"/>
                    </a:lnTo>
                    <a:lnTo>
                      <a:pt x="2372536" y="1010602"/>
                    </a:lnTo>
                    <a:lnTo>
                      <a:pt x="2366191" y="1009330"/>
                    </a:lnTo>
                    <a:lnTo>
                      <a:pt x="2359529" y="1008057"/>
                    </a:lnTo>
                    <a:lnTo>
                      <a:pt x="2352866" y="1006149"/>
                    </a:lnTo>
                    <a:lnTo>
                      <a:pt x="2345887" y="1003286"/>
                    </a:lnTo>
                    <a:lnTo>
                      <a:pt x="2338907" y="1000742"/>
                    </a:lnTo>
                    <a:lnTo>
                      <a:pt x="2331928" y="997243"/>
                    </a:lnTo>
                    <a:lnTo>
                      <a:pt x="2325265" y="993744"/>
                    </a:lnTo>
                    <a:lnTo>
                      <a:pt x="2318286" y="989609"/>
                    </a:lnTo>
                    <a:lnTo>
                      <a:pt x="2311306" y="984838"/>
                    </a:lnTo>
                    <a:lnTo>
                      <a:pt x="2304644" y="980067"/>
                    </a:lnTo>
                    <a:lnTo>
                      <a:pt x="2297981" y="974659"/>
                    </a:lnTo>
                    <a:lnTo>
                      <a:pt x="2291636" y="969252"/>
                    </a:lnTo>
                    <a:lnTo>
                      <a:pt x="2284974" y="963208"/>
                    </a:lnTo>
                    <a:lnTo>
                      <a:pt x="2278629" y="957165"/>
                    </a:lnTo>
                    <a:lnTo>
                      <a:pt x="2272284" y="950167"/>
                    </a:lnTo>
                    <a:lnTo>
                      <a:pt x="2266256" y="943170"/>
                    </a:lnTo>
                    <a:lnTo>
                      <a:pt x="2260545" y="935536"/>
                    </a:lnTo>
                    <a:lnTo>
                      <a:pt x="2255152" y="927584"/>
                    </a:lnTo>
                    <a:lnTo>
                      <a:pt x="2249759" y="919314"/>
                    </a:lnTo>
                    <a:lnTo>
                      <a:pt x="2244365" y="911044"/>
                    </a:lnTo>
                    <a:lnTo>
                      <a:pt x="2239924" y="902138"/>
                    </a:lnTo>
                    <a:lnTo>
                      <a:pt x="2235482" y="892913"/>
                    </a:lnTo>
                    <a:lnTo>
                      <a:pt x="2231041" y="883689"/>
                    </a:lnTo>
                    <a:lnTo>
                      <a:pt x="2227234" y="873829"/>
                    </a:lnTo>
                    <a:lnTo>
                      <a:pt x="2223744" y="863650"/>
                    </a:lnTo>
                    <a:lnTo>
                      <a:pt x="2220571" y="853154"/>
                    </a:lnTo>
                    <a:lnTo>
                      <a:pt x="2217716" y="842657"/>
                    </a:lnTo>
                    <a:lnTo>
                      <a:pt x="2215178" y="831525"/>
                    </a:lnTo>
                    <a:lnTo>
                      <a:pt x="2213275" y="820392"/>
                    </a:lnTo>
                    <a:lnTo>
                      <a:pt x="2211688" y="808623"/>
                    </a:lnTo>
                    <a:lnTo>
                      <a:pt x="2211371" y="809577"/>
                    </a:lnTo>
                    <a:lnTo>
                      <a:pt x="2211054" y="809577"/>
                    </a:lnTo>
                    <a:lnTo>
                      <a:pt x="2210737" y="808623"/>
                    </a:lnTo>
                    <a:lnTo>
                      <a:pt x="2210419" y="807669"/>
                    </a:lnTo>
                    <a:lnTo>
                      <a:pt x="2208833" y="802898"/>
                    </a:lnTo>
                    <a:lnTo>
                      <a:pt x="2207564" y="796536"/>
                    </a:lnTo>
                    <a:lnTo>
                      <a:pt x="2204391" y="779042"/>
                    </a:lnTo>
                    <a:lnTo>
                      <a:pt x="2201536" y="757413"/>
                    </a:lnTo>
                    <a:lnTo>
                      <a:pt x="2198998" y="735465"/>
                    </a:lnTo>
                    <a:lnTo>
                      <a:pt x="2198364" y="725287"/>
                    </a:lnTo>
                    <a:lnTo>
                      <a:pt x="2198046" y="716063"/>
                    </a:lnTo>
                    <a:lnTo>
                      <a:pt x="2197412" y="708429"/>
                    </a:lnTo>
                    <a:lnTo>
                      <a:pt x="2198046" y="702067"/>
                    </a:lnTo>
                    <a:lnTo>
                      <a:pt x="2198364" y="699841"/>
                    </a:lnTo>
                    <a:lnTo>
                      <a:pt x="2198681" y="698250"/>
                    </a:lnTo>
                    <a:lnTo>
                      <a:pt x="2199315" y="697296"/>
                    </a:lnTo>
                    <a:lnTo>
                      <a:pt x="2200267" y="696660"/>
                    </a:lnTo>
                    <a:lnTo>
                      <a:pt x="2201219" y="697296"/>
                    </a:lnTo>
                    <a:lnTo>
                      <a:pt x="2202488" y="697932"/>
                    </a:lnTo>
                    <a:lnTo>
                      <a:pt x="2204074" y="699205"/>
                    </a:lnTo>
                    <a:lnTo>
                      <a:pt x="2205026" y="700159"/>
                    </a:lnTo>
                    <a:lnTo>
                      <a:pt x="2204391" y="687118"/>
                    </a:lnTo>
                    <a:lnTo>
                      <a:pt x="2204074" y="673440"/>
                    </a:lnTo>
                    <a:lnTo>
                      <a:pt x="2204709" y="659127"/>
                    </a:lnTo>
                    <a:lnTo>
                      <a:pt x="2205343" y="651493"/>
                    </a:lnTo>
                    <a:lnTo>
                      <a:pt x="2206295" y="643541"/>
                    </a:lnTo>
                    <a:lnTo>
                      <a:pt x="2209150" y="646086"/>
                    </a:lnTo>
                    <a:lnTo>
                      <a:pt x="2212323" y="647676"/>
                    </a:lnTo>
                    <a:lnTo>
                      <a:pt x="2215495" y="649267"/>
                    </a:lnTo>
                    <a:lnTo>
                      <a:pt x="2218985" y="650539"/>
                    </a:lnTo>
                    <a:lnTo>
                      <a:pt x="2222475" y="651493"/>
                    </a:lnTo>
                    <a:lnTo>
                      <a:pt x="2225965" y="652129"/>
                    </a:lnTo>
                    <a:lnTo>
                      <a:pt x="2229772" y="652447"/>
                    </a:lnTo>
                    <a:lnTo>
                      <a:pt x="2233896" y="652447"/>
                    </a:lnTo>
                    <a:lnTo>
                      <a:pt x="2238020" y="652447"/>
                    </a:lnTo>
                    <a:lnTo>
                      <a:pt x="2242145" y="652129"/>
                    </a:lnTo>
                    <a:lnTo>
                      <a:pt x="2251028" y="650539"/>
                    </a:lnTo>
                    <a:lnTo>
                      <a:pt x="2259911" y="648312"/>
                    </a:lnTo>
                    <a:lnTo>
                      <a:pt x="2269746" y="645132"/>
                    </a:lnTo>
                    <a:lnTo>
                      <a:pt x="2279581" y="641315"/>
                    </a:lnTo>
                    <a:lnTo>
                      <a:pt x="2289733" y="637180"/>
                    </a:lnTo>
                    <a:lnTo>
                      <a:pt x="2300519" y="632726"/>
                    </a:lnTo>
                    <a:lnTo>
                      <a:pt x="2310989" y="627955"/>
                    </a:lnTo>
                    <a:lnTo>
                      <a:pt x="2333514" y="616823"/>
                    </a:lnTo>
                    <a:lnTo>
                      <a:pt x="2356991" y="605690"/>
                    </a:lnTo>
                    <a:lnTo>
                      <a:pt x="2345569" y="610461"/>
                    </a:lnTo>
                    <a:lnTo>
                      <a:pt x="2334466" y="615868"/>
                    </a:lnTo>
                    <a:lnTo>
                      <a:pt x="2324948" y="620322"/>
                    </a:lnTo>
                    <a:lnTo>
                      <a:pt x="2315430" y="624138"/>
                    </a:lnTo>
                    <a:lnTo>
                      <a:pt x="2306865" y="626683"/>
                    </a:lnTo>
                    <a:lnTo>
                      <a:pt x="2298616" y="628910"/>
                    </a:lnTo>
                    <a:lnTo>
                      <a:pt x="2290367" y="630182"/>
                    </a:lnTo>
                    <a:lnTo>
                      <a:pt x="2282436" y="630818"/>
                    </a:lnTo>
                    <a:lnTo>
                      <a:pt x="2275456" y="630818"/>
                    </a:lnTo>
                    <a:lnTo>
                      <a:pt x="2268160" y="630500"/>
                    </a:lnTo>
                    <a:lnTo>
                      <a:pt x="2261497" y="629228"/>
                    </a:lnTo>
                    <a:lnTo>
                      <a:pt x="2255152" y="627955"/>
                    </a:lnTo>
                    <a:lnTo>
                      <a:pt x="2248807" y="626047"/>
                    </a:lnTo>
                    <a:lnTo>
                      <a:pt x="2243096" y="623502"/>
                    </a:lnTo>
                    <a:lnTo>
                      <a:pt x="2237703" y="620640"/>
                    </a:lnTo>
                    <a:lnTo>
                      <a:pt x="2232627" y="617777"/>
                    </a:lnTo>
                    <a:lnTo>
                      <a:pt x="2227551" y="614278"/>
                    </a:lnTo>
                    <a:lnTo>
                      <a:pt x="2223109" y="610779"/>
                    </a:lnTo>
                    <a:lnTo>
                      <a:pt x="2218985" y="607280"/>
                    </a:lnTo>
                    <a:lnTo>
                      <a:pt x="2214861" y="603463"/>
                    </a:lnTo>
                    <a:lnTo>
                      <a:pt x="2211371" y="599647"/>
                    </a:lnTo>
                    <a:lnTo>
                      <a:pt x="2208198" y="595512"/>
                    </a:lnTo>
                    <a:lnTo>
                      <a:pt x="2202171" y="587878"/>
                    </a:lnTo>
                    <a:lnTo>
                      <a:pt x="2197412" y="581198"/>
                    </a:lnTo>
                    <a:lnTo>
                      <a:pt x="2193922" y="574837"/>
                    </a:lnTo>
                    <a:lnTo>
                      <a:pt x="2191701" y="569747"/>
                    </a:lnTo>
                    <a:lnTo>
                      <a:pt x="2189163" y="565612"/>
                    </a:lnTo>
                    <a:lnTo>
                      <a:pt x="2191067" y="564340"/>
                    </a:lnTo>
                    <a:lnTo>
                      <a:pt x="2196777" y="559569"/>
                    </a:lnTo>
                    <a:lnTo>
                      <a:pt x="2205343" y="552889"/>
                    </a:lnTo>
                    <a:lnTo>
                      <a:pt x="2217399" y="544301"/>
                    </a:lnTo>
                    <a:lnTo>
                      <a:pt x="2225013" y="539848"/>
                    </a:lnTo>
                    <a:lnTo>
                      <a:pt x="2232944" y="534759"/>
                    </a:lnTo>
                    <a:lnTo>
                      <a:pt x="2241510" y="529670"/>
                    </a:lnTo>
                    <a:lnTo>
                      <a:pt x="2251028" y="524580"/>
                    </a:lnTo>
                    <a:lnTo>
                      <a:pt x="2260545" y="519491"/>
                    </a:lnTo>
                    <a:lnTo>
                      <a:pt x="2271649" y="514402"/>
                    </a:lnTo>
                    <a:lnTo>
                      <a:pt x="2282753" y="509631"/>
                    </a:lnTo>
                    <a:lnTo>
                      <a:pt x="2294809" y="505178"/>
                    </a:lnTo>
                    <a:lnTo>
                      <a:pt x="2307182" y="501043"/>
                    </a:lnTo>
                    <a:lnTo>
                      <a:pt x="2320506" y="497226"/>
                    </a:lnTo>
                    <a:lnTo>
                      <a:pt x="2334466" y="493409"/>
                    </a:lnTo>
                    <a:lnTo>
                      <a:pt x="2348742" y="490864"/>
                    </a:lnTo>
                    <a:lnTo>
                      <a:pt x="2363336" y="488638"/>
                    </a:lnTo>
                    <a:lnTo>
                      <a:pt x="2378564" y="486729"/>
                    </a:lnTo>
                    <a:lnTo>
                      <a:pt x="2394109" y="485775"/>
                    </a:lnTo>
                    <a:close/>
                    <a:moveTo>
                      <a:pt x="1429386" y="468312"/>
                    </a:moveTo>
                    <a:lnTo>
                      <a:pt x="1442086" y="468630"/>
                    </a:lnTo>
                    <a:lnTo>
                      <a:pt x="1454151" y="469899"/>
                    </a:lnTo>
                    <a:lnTo>
                      <a:pt x="1465898" y="471802"/>
                    </a:lnTo>
                    <a:lnTo>
                      <a:pt x="1477011" y="474023"/>
                    </a:lnTo>
                    <a:lnTo>
                      <a:pt x="1487488" y="476562"/>
                    </a:lnTo>
                    <a:lnTo>
                      <a:pt x="1497649" y="479734"/>
                    </a:lnTo>
                    <a:lnTo>
                      <a:pt x="1507491" y="482907"/>
                    </a:lnTo>
                    <a:lnTo>
                      <a:pt x="1516699" y="486714"/>
                    </a:lnTo>
                    <a:lnTo>
                      <a:pt x="1525271" y="490522"/>
                    </a:lnTo>
                    <a:lnTo>
                      <a:pt x="1533526" y="494646"/>
                    </a:lnTo>
                    <a:lnTo>
                      <a:pt x="1541146" y="498771"/>
                    </a:lnTo>
                    <a:lnTo>
                      <a:pt x="1547814" y="502896"/>
                    </a:lnTo>
                    <a:lnTo>
                      <a:pt x="1554164" y="507020"/>
                    </a:lnTo>
                    <a:lnTo>
                      <a:pt x="1565594" y="514952"/>
                    </a:lnTo>
                    <a:lnTo>
                      <a:pt x="1574166" y="522250"/>
                    </a:lnTo>
                    <a:lnTo>
                      <a:pt x="1580516" y="527643"/>
                    </a:lnTo>
                    <a:lnTo>
                      <a:pt x="1585596" y="532720"/>
                    </a:lnTo>
                    <a:lnTo>
                      <a:pt x="1584009" y="536527"/>
                    </a:lnTo>
                    <a:lnTo>
                      <a:pt x="1581469" y="540652"/>
                    </a:lnTo>
                    <a:lnTo>
                      <a:pt x="1578611" y="546046"/>
                    </a:lnTo>
                    <a:lnTo>
                      <a:pt x="1574484" y="552074"/>
                    </a:lnTo>
                    <a:lnTo>
                      <a:pt x="1569721" y="558419"/>
                    </a:lnTo>
                    <a:lnTo>
                      <a:pt x="1563054" y="565399"/>
                    </a:lnTo>
                    <a:lnTo>
                      <a:pt x="1559879" y="568572"/>
                    </a:lnTo>
                    <a:lnTo>
                      <a:pt x="1556386" y="571745"/>
                    </a:lnTo>
                    <a:lnTo>
                      <a:pt x="1552259" y="575235"/>
                    </a:lnTo>
                    <a:lnTo>
                      <a:pt x="1548131" y="577773"/>
                    </a:lnTo>
                    <a:lnTo>
                      <a:pt x="1543686" y="580311"/>
                    </a:lnTo>
                    <a:lnTo>
                      <a:pt x="1538606" y="582850"/>
                    </a:lnTo>
                    <a:lnTo>
                      <a:pt x="1533844" y="584753"/>
                    </a:lnTo>
                    <a:lnTo>
                      <a:pt x="1528446" y="586657"/>
                    </a:lnTo>
                    <a:lnTo>
                      <a:pt x="1523049" y="588243"/>
                    </a:lnTo>
                    <a:lnTo>
                      <a:pt x="1517016" y="588878"/>
                    </a:lnTo>
                    <a:lnTo>
                      <a:pt x="1510984" y="589512"/>
                    </a:lnTo>
                    <a:lnTo>
                      <a:pt x="1503999" y="589512"/>
                    </a:lnTo>
                    <a:lnTo>
                      <a:pt x="1497331" y="588878"/>
                    </a:lnTo>
                    <a:lnTo>
                      <a:pt x="1490346" y="587926"/>
                    </a:lnTo>
                    <a:lnTo>
                      <a:pt x="1483043" y="586022"/>
                    </a:lnTo>
                    <a:lnTo>
                      <a:pt x="1475106" y="583484"/>
                    </a:lnTo>
                    <a:lnTo>
                      <a:pt x="1467168" y="580311"/>
                    </a:lnTo>
                    <a:lnTo>
                      <a:pt x="1458913" y="576187"/>
                    </a:lnTo>
                    <a:lnTo>
                      <a:pt x="1449388" y="571745"/>
                    </a:lnTo>
                    <a:lnTo>
                      <a:pt x="1439546" y="567620"/>
                    </a:lnTo>
                    <a:lnTo>
                      <a:pt x="1479233" y="586657"/>
                    </a:lnTo>
                    <a:lnTo>
                      <a:pt x="1498284" y="594906"/>
                    </a:lnTo>
                    <a:lnTo>
                      <a:pt x="1506856" y="598714"/>
                    </a:lnTo>
                    <a:lnTo>
                      <a:pt x="1515746" y="601886"/>
                    </a:lnTo>
                    <a:lnTo>
                      <a:pt x="1524001" y="604425"/>
                    </a:lnTo>
                    <a:lnTo>
                      <a:pt x="1531939" y="606646"/>
                    </a:lnTo>
                    <a:lnTo>
                      <a:pt x="1539559" y="607915"/>
                    </a:lnTo>
                    <a:lnTo>
                      <a:pt x="1546544" y="608232"/>
                    </a:lnTo>
                    <a:lnTo>
                      <a:pt x="1550036" y="608232"/>
                    </a:lnTo>
                    <a:lnTo>
                      <a:pt x="1553529" y="607915"/>
                    </a:lnTo>
                    <a:lnTo>
                      <a:pt x="1556704" y="607280"/>
                    </a:lnTo>
                    <a:lnTo>
                      <a:pt x="1559879" y="606646"/>
                    </a:lnTo>
                    <a:lnTo>
                      <a:pt x="1562736" y="605376"/>
                    </a:lnTo>
                    <a:lnTo>
                      <a:pt x="1565594" y="604107"/>
                    </a:lnTo>
                    <a:lnTo>
                      <a:pt x="1568451" y="602521"/>
                    </a:lnTo>
                    <a:lnTo>
                      <a:pt x="1570674" y="600617"/>
                    </a:lnTo>
                    <a:lnTo>
                      <a:pt x="1571944" y="607280"/>
                    </a:lnTo>
                    <a:lnTo>
                      <a:pt x="1572261" y="614260"/>
                    </a:lnTo>
                    <a:lnTo>
                      <a:pt x="1572896" y="626634"/>
                    </a:lnTo>
                    <a:lnTo>
                      <a:pt x="1572579" y="638691"/>
                    </a:lnTo>
                    <a:lnTo>
                      <a:pt x="1572261" y="649795"/>
                    </a:lnTo>
                    <a:lnTo>
                      <a:pt x="1574166" y="647574"/>
                    </a:lnTo>
                    <a:lnTo>
                      <a:pt x="1575119" y="647257"/>
                    </a:lnTo>
                    <a:lnTo>
                      <a:pt x="1576389" y="646940"/>
                    </a:lnTo>
                    <a:lnTo>
                      <a:pt x="1577976" y="647257"/>
                    </a:lnTo>
                    <a:lnTo>
                      <a:pt x="1578929" y="647892"/>
                    </a:lnTo>
                    <a:lnTo>
                      <a:pt x="1580516" y="649478"/>
                    </a:lnTo>
                    <a:lnTo>
                      <a:pt x="1582104" y="651382"/>
                    </a:lnTo>
                    <a:lnTo>
                      <a:pt x="1583056" y="653920"/>
                    </a:lnTo>
                    <a:lnTo>
                      <a:pt x="1584326" y="656775"/>
                    </a:lnTo>
                    <a:lnTo>
                      <a:pt x="1586549" y="663756"/>
                    </a:lnTo>
                    <a:lnTo>
                      <a:pt x="1588136" y="672322"/>
                    </a:lnTo>
                    <a:lnTo>
                      <a:pt x="1589406" y="682158"/>
                    </a:lnTo>
                    <a:lnTo>
                      <a:pt x="1590359" y="692945"/>
                    </a:lnTo>
                    <a:lnTo>
                      <a:pt x="1590676" y="704685"/>
                    </a:lnTo>
                    <a:lnTo>
                      <a:pt x="1590359" y="716424"/>
                    </a:lnTo>
                    <a:lnTo>
                      <a:pt x="1589406" y="727211"/>
                    </a:lnTo>
                    <a:lnTo>
                      <a:pt x="1588136" y="737047"/>
                    </a:lnTo>
                    <a:lnTo>
                      <a:pt x="1586549" y="745613"/>
                    </a:lnTo>
                    <a:lnTo>
                      <a:pt x="1584326" y="752911"/>
                    </a:lnTo>
                    <a:lnTo>
                      <a:pt x="1583056" y="755449"/>
                    </a:lnTo>
                    <a:lnTo>
                      <a:pt x="1582104" y="757987"/>
                    </a:lnTo>
                    <a:lnTo>
                      <a:pt x="1580516" y="759891"/>
                    </a:lnTo>
                    <a:lnTo>
                      <a:pt x="1578929" y="761477"/>
                    </a:lnTo>
                    <a:lnTo>
                      <a:pt x="1577976" y="762112"/>
                    </a:lnTo>
                    <a:lnTo>
                      <a:pt x="1576389" y="762429"/>
                    </a:lnTo>
                    <a:lnTo>
                      <a:pt x="1574801" y="762112"/>
                    </a:lnTo>
                    <a:lnTo>
                      <a:pt x="1573214" y="761160"/>
                    </a:lnTo>
                    <a:lnTo>
                      <a:pt x="1571944" y="759573"/>
                    </a:lnTo>
                    <a:lnTo>
                      <a:pt x="1570674" y="757670"/>
                    </a:lnTo>
                    <a:lnTo>
                      <a:pt x="1569086" y="755131"/>
                    </a:lnTo>
                    <a:lnTo>
                      <a:pt x="1568134" y="751641"/>
                    </a:lnTo>
                    <a:lnTo>
                      <a:pt x="1565911" y="744027"/>
                    </a:lnTo>
                    <a:lnTo>
                      <a:pt x="1564641" y="754180"/>
                    </a:lnTo>
                    <a:lnTo>
                      <a:pt x="1562736" y="764015"/>
                    </a:lnTo>
                    <a:lnTo>
                      <a:pt x="1560831" y="773851"/>
                    </a:lnTo>
                    <a:lnTo>
                      <a:pt x="1558291" y="782735"/>
                    </a:lnTo>
                    <a:lnTo>
                      <a:pt x="1555751" y="792253"/>
                    </a:lnTo>
                    <a:lnTo>
                      <a:pt x="1552576" y="800819"/>
                    </a:lnTo>
                    <a:lnTo>
                      <a:pt x="1549401" y="809703"/>
                    </a:lnTo>
                    <a:lnTo>
                      <a:pt x="1545591" y="817953"/>
                    </a:lnTo>
                    <a:lnTo>
                      <a:pt x="1541781" y="825567"/>
                    </a:lnTo>
                    <a:lnTo>
                      <a:pt x="1537336" y="833182"/>
                    </a:lnTo>
                    <a:lnTo>
                      <a:pt x="1532574" y="840797"/>
                    </a:lnTo>
                    <a:lnTo>
                      <a:pt x="1528129" y="847777"/>
                    </a:lnTo>
                    <a:lnTo>
                      <a:pt x="1523366" y="854757"/>
                    </a:lnTo>
                    <a:lnTo>
                      <a:pt x="1518286" y="861102"/>
                    </a:lnTo>
                    <a:lnTo>
                      <a:pt x="1513206" y="867448"/>
                    </a:lnTo>
                    <a:lnTo>
                      <a:pt x="1507491" y="873476"/>
                    </a:lnTo>
                    <a:lnTo>
                      <a:pt x="1502411" y="878553"/>
                    </a:lnTo>
                    <a:lnTo>
                      <a:pt x="1496696" y="883946"/>
                    </a:lnTo>
                    <a:lnTo>
                      <a:pt x="1490663" y="889340"/>
                    </a:lnTo>
                    <a:lnTo>
                      <a:pt x="1484948" y="893782"/>
                    </a:lnTo>
                    <a:lnTo>
                      <a:pt x="1478916" y="897907"/>
                    </a:lnTo>
                    <a:lnTo>
                      <a:pt x="1472883" y="901714"/>
                    </a:lnTo>
                    <a:lnTo>
                      <a:pt x="1466851" y="905521"/>
                    </a:lnTo>
                    <a:lnTo>
                      <a:pt x="1460818" y="908377"/>
                    </a:lnTo>
                    <a:lnTo>
                      <a:pt x="1454786" y="911232"/>
                    </a:lnTo>
                    <a:lnTo>
                      <a:pt x="1448753" y="914088"/>
                    </a:lnTo>
                    <a:lnTo>
                      <a:pt x="1442721" y="915991"/>
                    </a:lnTo>
                    <a:lnTo>
                      <a:pt x="1437323" y="917895"/>
                    </a:lnTo>
                    <a:lnTo>
                      <a:pt x="1431291" y="918847"/>
                    </a:lnTo>
                    <a:lnTo>
                      <a:pt x="1425576" y="920116"/>
                    </a:lnTo>
                    <a:lnTo>
                      <a:pt x="1419861" y="920751"/>
                    </a:lnTo>
                    <a:lnTo>
                      <a:pt x="1414146" y="920751"/>
                    </a:lnTo>
                    <a:lnTo>
                      <a:pt x="1409701" y="920751"/>
                    </a:lnTo>
                    <a:lnTo>
                      <a:pt x="1404938" y="920116"/>
                    </a:lnTo>
                    <a:lnTo>
                      <a:pt x="1399858" y="918847"/>
                    </a:lnTo>
                    <a:lnTo>
                      <a:pt x="1394778" y="917260"/>
                    </a:lnTo>
                    <a:lnTo>
                      <a:pt x="1389381" y="915357"/>
                    </a:lnTo>
                    <a:lnTo>
                      <a:pt x="1384301" y="913770"/>
                    </a:lnTo>
                    <a:lnTo>
                      <a:pt x="1378903" y="910915"/>
                    </a:lnTo>
                    <a:lnTo>
                      <a:pt x="1373188" y="908059"/>
                    </a:lnTo>
                    <a:lnTo>
                      <a:pt x="1367791" y="904569"/>
                    </a:lnTo>
                    <a:lnTo>
                      <a:pt x="1362076" y="900762"/>
                    </a:lnTo>
                    <a:lnTo>
                      <a:pt x="1356043" y="896955"/>
                    </a:lnTo>
                    <a:lnTo>
                      <a:pt x="1350328" y="892513"/>
                    </a:lnTo>
                    <a:lnTo>
                      <a:pt x="1344296" y="888071"/>
                    </a:lnTo>
                    <a:lnTo>
                      <a:pt x="1338581" y="883312"/>
                    </a:lnTo>
                    <a:lnTo>
                      <a:pt x="1333183" y="877918"/>
                    </a:lnTo>
                    <a:lnTo>
                      <a:pt x="1327468" y="872207"/>
                    </a:lnTo>
                    <a:lnTo>
                      <a:pt x="1321753" y="866813"/>
                    </a:lnTo>
                    <a:lnTo>
                      <a:pt x="1316038" y="860151"/>
                    </a:lnTo>
                    <a:lnTo>
                      <a:pt x="1310641" y="854122"/>
                    </a:lnTo>
                    <a:lnTo>
                      <a:pt x="1305243" y="847459"/>
                    </a:lnTo>
                    <a:lnTo>
                      <a:pt x="1299846" y="840797"/>
                    </a:lnTo>
                    <a:lnTo>
                      <a:pt x="1295083" y="833499"/>
                    </a:lnTo>
                    <a:lnTo>
                      <a:pt x="1290321" y="826202"/>
                    </a:lnTo>
                    <a:lnTo>
                      <a:pt x="1285558" y="818587"/>
                    </a:lnTo>
                    <a:lnTo>
                      <a:pt x="1281113" y="810655"/>
                    </a:lnTo>
                    <a:lnTo>
                      <a:pt x="1276668" y="802723"/>
                    </a:lnTo>
                    <a:lnTo>
                      <a:pt x="1272858" y="794474"/>
                    </a:lnTo>
                    <a:lnTo>
                      <a:pt x="1269048" y="786225"/>
                    </a:lnTo>
                    <a:lnTo>
                      <a:pt x="1265238" y="777658"/>
                    </a:lnTo>
                    <a:lnTo>
                      <a:pt x="1262381" y="768457"/>
                    </a:lnTo>
                    <a:lnTo>
                      <a:pt x="1259523" y="759891"/>
                    </a:lnTo>
                    <a:lnTo>
                      <a:pt x="1256983" y="751007"/>
                    </a:lnTo>
                    <a:lnTo>
                      <a:pt x="1254761" y="757035"/>
                    </a:lnTo>
                    <a:lnTo>
                      <a:pt x="1252538" y="761477"/>
                    </a:lnTo>
                    <a:lnTo>
                      <a:pt x="1251586" y="763063"/>
                    </a:lnTo>
                    <a:lnTo>
                      <a:pt x="1250316" y="764015"/>
                    </a:lnTo>
                    <a:lnTo>
                      <a:pt x="1248728" y="764967"/>
                    </a:lnTo>
                    <a:lnTo>
                      <a:pt x="1247776" y="765284"/>
                    </a:lnTo>
                    <a:lnTo>
                      <a:pt x="1246188" y="764967"/>
                    </a:lnTo>
                    <a:lnTo>
                      <a:pt x="1244601" y="764015"/>
                    </a:lnTo>
                    <a:lnTo>
                      <a:pt x="1243648" y="762429"/>
                    </a:lnTo>
                    <a:lnTo>
                      <a:pt x="1242061" y="760842"/>
                    </a:lnTo>
                    <a:lnTo>
                      <a:pt x="1240791" y="758304"/>
                    </a:lnTo>
                    <a:lnTo>
                      <a:pt x="1239838" y="755449"/>
                    </a:lnTo>
                    <a:lnTo>
                      <a:pt x="1237616" y="748151"/>
                    </a:lnTo>
                    <a:lnTo>
                      <a:pt x="1236028" y="739585"/>
                    </a:lnTo>
                    <a:lnTo>
                      <a:pt x="1234441" y="729749"/>
                    </a:lnTo>
                    <a:lnTo>
                      <a:pt x="1233806" y="718962"/>
                    </a:lnTo>
                    <a:lnTo>
                      <a:pt x="1233488" y="707223"/>
                    </a:lnTo>
                    <a:lnTo>
                      <a:pt x="1233806" y="695801"/>
                    </a:lnTo>
                    <a:lnTo>
                      <a:pt x="1234441" y="684696"/>
                    </a:lnTo>
                    <a:lnTo>
                      <a:pt x="1236028" y="675178"/>
                    </a:lnTo>
                    <a:lnTo>
                      <a:pt x="1237616" y="666294"/>
                    </a:lnTo>
                    <a:lnTo>
                      <a:pt x="1239838" y="659631"/>
                    </a:lnTo>
                    <a:lnTo>
                      <a:pt x="1240791" y="656775"/>
                    </a:lnTo>
                    <a:lnTo>
                      <a:pt x="1242061" y="653920"/>
                    </a:lnTo>
                    <a:lnTo>
                      <a:pt x="1243648" y="652016"/>
                    </a:lnTo>
                    <a:lnTo>
                      <a:pt x="1244601" y="651064"/>
                    </a:lnTo>
                    <a:lnTo>
                      <a:pt x="1246188" y="649795"/>
                    </a:lnTo>
                    <a:lnTo>
                      <a:pt x="1247776" y="649478"/>
                    </a:lnTo>
                    <a:lnTo>
                      <a:pt x="1248411" y="649795"/>
                    </a:lnTo>
                    <a:lnTo>
                      <a:pt x="1249363" y="650113"/>
                    </a:lnTo>
                    <a:lnTo>
                      <a:pt x="1249681" y="642815"/>
                    </a:lnTo>
                    <a:lnTo>
                      <a:pt x="1250316" y="635201"/>
                    </a:lnTo>
                    <a:lnTo>
                      <a:pt x="1250951" y="628220"/>
                    </a:lnTo>
                    <a:lnTo>
                      <a:pt x="1252221" y="622192"/>
                    </a:lnTo>
                    <a:lnTo>
                      <a:pt x="1251586" y="613943"/>
                    </a:lnTo>
                    <a:lnTo>
                      <a:pt x="1250951" y="606328"/>
                    </a:lnTo>
                    <a:lnTo>
                      <a:pt x="1250951" y="599031"/>
                    </a:lnTo>
                    <a:lnTo>
                      <a:pt x="1251586" y="592368"/>
                    </a:lnTo>
                    <a:lnTo>
                      <a:pt x="1251903" y="586022"/>
                    </a:lnTo>
                    <a:lnTo>
                      <a:pt x="1252856" y="579994"/>
                    </a:lnTo>
                    <a:lnTo>
                      <a:pt x="1254126" y="574283"/>
                    </a:lnTo>
                    <a:lnTo>
                      <a:pt x="1255713" y="569207"/>
                    </a:lnTo>
                    <a:lnTo>
                      <a:pt x="1257618" y="564130"/>
                    </a:lnTo>
                    <a:lnTo>
                      <a:pt x="1259841" y="559688"/>
                    </a:lnTo>
                    <a:lnTo>
                      <a:pt x="1262063" y="555564"/>
                    </a:lnTo>
                    <a:lnTo>
                      <a:pt x="1264603" y="551756"/>
                    </a:lnTo>
                    <a:lnTo>
                      <a:pt x="1267143" y="548266"/>
                    </a:lnTo>
                    <a:lnTo>
                      <a:pt x="1270636" y="545411"/>
                    </a:lnTo>
                    <a:lnTo>
                      <a:pt x="1273811" y="542873"/>
                    </a:lnTo>
                    <a:lnTo>
                      <a:pt x="1277303" y="540017"/>
                    </a:lnTo>
                    <a:lnTo>
                      <a:pt x="1261746" y="540017"/>
                    </a:lnTo>
                    <a:lnTo>
                      <a:pt x="1249363" y="540969"/>
                    </a:lnTo>
                    <a:lnTo>
                      <a:pt x="1239203" y="541286"/>
                    </a:lnTo>
                    <a:lnTo>
                      <a:pt x="1246188" y="537479"/>
                    </a:lnTo>
                    <a:lnTo>
                      <a:pt x="1253808" y="532720"/>
                    </a:lnTo>
                    <a:lnTo>
                      <a:pt x="1261111" y="527326"/>
                    </a:lnTo>
                    <a:lnTo>
                      <a:pt x="1268413" y="521615"/>
                    </a:lnTo>
                    <a:lnTo>
                      <a:pt x="1282701" y="511145"/>
                    </a:lnTo>
                    <a:lnTo>
                      <a:pt x="1289368" y="506703"/>
                    </a:lnTo>
                    <a:lnTo>
                      <a:pt x="1295401" y="502896"/>
                    </a:lnTo>
                    <a:lnTo>
                      <a:pt x="1303973" y="498771"/>
                    </a:lnTo>
                    <a:lnTo>
                      <a:pt x="1311911" y="494964"/>
                    </a:lnTo>
                    <a:lnTo>
                      <a:pt x="1320166" y="491156"/>
                    </a:lnTo>
                    <a:lnTo>
                      <a:pt x="1328103" y="487984"/>
                    </a:lnTo>
                    <a:lnTo>
                      <a:pt x="1336041" y="484811"/>
                    </a:lnTo>
                    <a:lnTo>
                      <a:pt x="1343978" y="482273"/>
                    </a:lnTo>
                    <a:lnTo>
                      <a:pt x="1359536" y="477831"/>
                    </a:lnTo>
                    <a:lnTo>
                      <a:pt x="1374141" y="474023"/>
                    </a:lnTo>
                    <a:lnTo>
                      <a:pt x="1388746" y="471485"/>
                    </a:lnTo>
                    <a:lnTo>
                      <a:pt x="1402716" y="469581"/>
                    </a:lnTo>
                    <a:lnTo>
                      <a:pt x="1416051" y="468630"/>
                    </a:lnTo>
                    <a:lnTo>
                      <a:pt x="1429386" y="468312"/>
                    </a:lnTo>
                    <a:close/>
                    <a:moveTo>
                      <a:pt x="750948" y="302529"/>
                    </a:moveTo>
                    <a:lnTo>
                      <a:pt x="748724" y="302846"/>
                    </a:lnTo>
                    <a:lnTo>
                      <a:pt x="746818" y="303797"/>
                    </a:lnTo>
                    <a:lnTo>
                      <a:pt x="744912" y="304431"/>
                    </a:lnTo>
                    <a:lnTo>
                      <a:pt x="743641" y="306017"/>
                    </a:lnTo>
                    <a:lnTo>
                      <a:pt x="742053" y="307602"/>
                    </a:lnTo>
                    <a:lnTo>
                      <a:pt x="741417" y="309188"/>
                    </a:lnTo>
                    <a:lnTo>
                      <a:pt x="740464" y="311725"/>
                    </a:lnTo>
                    <a:lnTo>
                      <a:pt x="740464" y="313310"/>
                    </a:lnTo>
                    <a:lnTo>
                      <a:pt x="740464" y="315847"/>
                    </a:lnTo>
                    <a:lnTo>
                      <a:pt x="741417" y="318067"/>
                    </a:lnTo>
                    <a:lnTo>
                      <a:pt x="742053" y="319970"/>
                    </a:lnTo>
                    <a:lnTo>
                      <a:pt x="743641" y="321238"/>
                    </a:lnTo>
                    <a:lnTo>
                      <a:pt x="744912" y="322507"/>
                    </a:lnTo>
                    <a:lnTo>
                      <a:pt x="746818" y="323458"/>
                    </a:lnTo>
                    <a:lnTo>
                      <a:pt x="748724" y="324410"/>
                    </a:lnTo>
                    <a:lnTo>
                      <a:pt x="750948" y="324410"/>
                    </a:lnTo>
                    <a:lnTo>
                      <a:pt x="988881" y="324410"/>
                    </a:lnTo>
                    <a:lnTo>
                      <a:pt x="991105" y="324410"/>
                    </a:lnTo>
                    <a:lnTo>
                      <a:pt x="993011" y="323458"/>
                    </a:lnTo>
                    <a:lnTo>
                      <a:pt x="994917" y="322507"/>
                    </a:lnTo>
                    <a:lnTo>
                      <a:pt x="996506" y="321238"/>
                    </a:lnTo>
                    <a:lnTo>
                      <a:pt x="997776" y="319970"/>
                    </a:lnTo>
                    <a:lnTo>
                      <a:pt x="998729" y="318067"/>
                    </a:lnTo>
                    <a:lnTo>
                      <a:pt x="999365" y="315847"/>
                    </a:lnTo>
                    <a:lnTo>
                      <a:pt x="999365" y="313310"/>
                    </a:lnTo>
                    <a:lnTo>
                      <a:pt x="999365" y="311725"/>
                    </a:lnTo>
                    <a:lnTo>
                      <a:pt x="998729" y="309188"/>
                    </a:lnTo>
                    <a:lnTo>
                      <a:pt x="997776" y="307602"/>
                    </a:lnTo>
                    <a:lnTo>
                      <a:pt x="996506" y="306017"/>
                    </a:lnTo>
                    <a:lnTo>
                      <a:pt x="994917" y="304431"/>
                    </a:lnTo>
                    <a:lnTo>
                      <a:pt x="993011" y="303797"/>
                    </a:lnTo>
                    <a:lnTo>
                      <a:pt x="991105" y="302846"/>
                    </a:lnTo>
                    <a:lnTo>
                      <a:pt x="988881" y="302529"/>
                    </a:lnTo>
                    <a:lnTo>
                      <a:pt x="750948" y="302529"/>
                    </a:lnTo>
                    <a:close/>
                    <a:moveTo>
                      <a:pt x="748724" y="219444"/>
                    </a:moveTo>
                    <a:lnTo>
                      <a:pt x="746818" y="220396"/>
                    </a:lnTo>
                    <a:lnTo>
                      <a:pt x="744912" y="221347"/>
                    </a:lnTo>
                    <a:lnTo>
                      <a:pt x="743641" y="222615"/>
                    </a:lnTo>
                    <a:lnTo>
                      <a:pt x="742053" y="224201"/>
                    </a:lnTo>
                    <a:lnTo>
                      <a:pt x="741417" y="226104"/>
                    </a:lnTo>
                    <a:lnTo>
                      <a:pt x="740464" y="228323"/>
                    </a:lnTo>
                    <a:lnTo>
                      <a:pt x="740464" y="230543"/>
                    </a:lnTo>
                    <a:lnTo>
                      <a:pt x="740464" y="232763"/>
                    </a:lnTo>
                    <a:lnTo>
                      <a:pt x="741417" y="234666"/>
                    </a:lnTo>
                    <a:lnTo>
                      <a:pt x="742053" y="236568"/>
                    </a:lnTo>
                    <a:lnTo>
                      <a:pt x="743641" y="237837"/>
                    </a:lnTo>
                    <a:lnTo>
                      <a:pt x="744912" y="239423"/>
                    </a:lnTo>
                    <a:lnTo>
                      <a:pt x="746818" y="240374"/>
                    </a:lnTo>
                    <a:lnTo>
                      <a:pt x="748724" y="241008"/>
                    </a:lnTo>
                    <a:lnTo>
                      <a:pt x="750948" y="241325"/>
                    </a:lnTo>
                    <a:lnTo>
                      <a:pt x="1133738" y="241325"/>
                    </a:lnTo>
                    <a:lnTo>
                      <a:pt x="1135644" y="241008"/>
                    </a:lnTo>
                    <a:lnTo>
                      <a:pt x="1137868" y="240374"/>
                    </a:lnTo>
                    <a:lnTo>
                      <a:pt x="1139456" y="239423"/>
                    </a:lnTo>
                    <a:lnTo>
                      <a:pt x="1141045" y="237837"/>
                    </a:lnTo>
                    <a:lnTo>
                      <a:pt x="1142316" y="236568"/>
                    </a:lnTo>
                    <a:lnTo>
                      <a:pt x="1143586" y="234666"/>
                    </a:lnTo>
                    <a:lnTo>
                      <a:pt x="1143904" y="232763"/>
                    </a:lnTo>
                    <a:lnTo>
                      <a:pt x="1144222" y="230543"/>
                    </a:lnTo>
                    <a:lnTo>
                      <a:pt x="1143904" y="228323"/>
                    </a:lnTo>
                    <a:lnTo>
                      <a:pt x="1143586" y="226104"/>
                    </a:lnTo>
                    <a:lnTo>
                      <a:pt x="1142316" y="224201"/>
                    </a:lnTo>
                    <a:lnTo>
                      <a:pt x="1141045" y="222615"/>
                    </a:lnTo>
                    <a:lnTo>
                      <a:pt x="1139456" y="221347"/>
                    </a:lnTo>
                    <a:lnTo>
                      <a:pt x="1137868" y="220396"/>
                    </a:lnTo>
                    <a:lnTo>
                      <a:pt x="1135644" y="219444"/>
                    </a:lnTo>
                    <a:lnTo>
                      <a:pt x="1133738" y="219444"/>
                    </a:lnTo>
                    <a:lnTo>
                      <a:pt x="750948" y="219444"/>
                    </a:lnTo>
                    <a:lnTo>
                      <a:pt x="748724" y="219444"/>
                    </a:lnTo>
                    <a:close/>
                    <a:moveTo>
                      <a:pt x="748724" y="141751"/>
                    </a:moveTo>
                    <a:lnTo>
                      <a:pt x="746818" y="142702"/>
                    </a:lnTo>
                    <a:lnTo>
                      <a:pt x="744912" y="143336"/>
                    </a:lnTo>
                    <a:lnTo>
                      <a:pt x="743641" y="144922"/>
                    </a:lnTo>
                    <a:lnTo>
                      <a:pt x="742053" y="146191"/>
                    </a:lnTo>
                    <a:lnTo>
                      <a:pt x="741417" y="148093"/>
                    </a:lnTo>
                    <a:lnTo>
                      <a:pt x="740464" y="150630"/>
                    </a:lnTo>
                    <a:lnTo>
                      <a:pt x="740464" y="152216"/>
                    </a:lnTo>
                    <a:lnTo>
                      <a:pt x="740464" y="154753"/>
                    </a:lnTo>
                    <a:lnTo>
                      <a:pt x="741417" y="156972"/>
                    </a:lnTo>
                    <a:lnTo>
                      <a:pt x="742053" y="158875"/>
                    </a:lnTo>
                    <a:lnTo>
                      <a:pt x="743641" y="160144"/>
                    </a:lnTo>
                    <a:lnTo>
                      <a:pt x="744912" y="161729"/>
                    </a:lnTo>
                    <a:lnTo>
                      <a:pt x="746818" y="162363"/>
                    </a:lnTo>
                    <a:lnTo>
                      <a:pt x="748724" y="163315"/>
                    </a:lnTo>
                    <a:lnTo>
                      <a:pt x="750948" y="163315"/>
                    </a:lnTo>
                    <a:lnTo>
                      <a:pt x="1133738" y="163315"/>
                    </a:lnTo>
                    <a:lnTo>
                      <a:pt x="1135644" y="163315"/>
                    </a:lnTo>
                    <a:lnTo>
                      <a:pt x="1137868" y="162363"/>
                    </a:lnTo>
                    <a:lnTo>
                      <a:pt x="1139456" y="161729"/>
                    </a:lnTo>
                    <a:lnTo>
                      <a:pt x="1141045" y="160144"/>
                    </a:lnTo>
                    <a:lnTo>
                      <a:pt x="1142316" y="158875"/>
                    </a:lnTo>
                    <a:lnTo>
                      <a:pt x="1143586" y="156972"/>
                    </a:lnTo>
                    <a:lnTo>
                      <a:pt x="1143904" y="154753"/>
                    </a:lnTo>
                    <a:lnTo>
                      <a:pt x="1144222" y="152216"/>
                    </a:lnTo>
                    <a:lnTo>
                      <a:pt x="1143904" y="150630"/>
                    </a:lnTo>
                    <a:lnTo>
                      <a:pt x="1143586" y="148093"/>
                    </a:lnTo>
                    <a:lnTo>
                      <a:pt x="1142316" y="146191"/>
                    </a:lnTo>
                    <a:lnTo>
                      <a:pt x="1141045" y="144922"/>
                    </a:lnTo>
                    <a:lnTo>
                      <a:pt x="1139456" y="143336"/>
                    </a:lnTo>
                    <a:lnTo>
                      <a:pt x="1137868" y="142702"/>
                    </a:lnTo>
                    <a:lnTo>
                      <a:pt x="1135644" y="141751"/>
                    </a:lnTo>
                    <a:lnTo>
                      <a:pt x="1133738" y="141751"/>
                    </a:lnTo>
                    <a:lnTo>
                      <a:pt x="750948" y="141751"/>
                    </a:lnTo>
                    <a:lnTo>
                      <a:pt x="748724" y="141751"/>
                    </a:lnTo>
                    <a:close/>
                    <a:moveTo>
                      <a:pt x="789068" y="0"/>
                    </a:moveTo>
                    <a:lnTo>
                      <a:pt x="1085770" y="0"/>
                    </a:lnTo>
                    <a:lnTo>
                      <a:pt x="1093712" y="317"/>
                    </a:lnTo>
                    <a:lnTo>
                      <a:pt x="1101336" y="635"/>
                    </a:lnTo>
                    <a:lnTo>
                      <a:pt x="1108960" y="1903"/>
                    </a:lnTo>
                    <a:lnTo>
                      <a:pt x="1116267" y="2854"/>
                    </a:lnTo>
                    <a:lnTo>
                      <a:pt x="1123573" y="4757"/>
                    </a:lnTo>
                    <a:lnTo>
                      <a:pt x="1130562" y="6660"/>
                    </a:lnTo>
                    <a:lnTo>
                      <a:pt x="1137868" y="8879"/>
                    </a:lnTo>
                    <a:lnTo>
                      <a:pt x="1144539" y="12051"/>
                    </a:lnTo>
                    <a:lnTo>
                      <a:pt x="1151210" y="14905"/>
                    </a:lnTo>
                    <a:lnTo>
                      <a:pt x="1157881" y="18393"/>
                    </a:lnTo>
                    <a:lnTo>
                      <a:pt x="1164235" y="21564"/>
                    </a:lnTo>
                    <a:lnTo>
                      <a:pt x="1170270" y="25687"/>
                    </a:lnTo>
                    <a:lnTo>
                      <a:pt x="1176306" y="29809"/>
                    </a:lnTo>
                    <a:lnTo>
                      <a:pt x="1181706" y="34566"/>
                    </a:lnTo>
                    <a:lnTo>
                      <a:pt x="1187424" y="39006"/>
                    </a:lnTo>
                    <a:lnTo>
                      <a:pt x="1192507" y="44079"/>
                    </a:lnTo>
                    <a:lnTo>
                      <a:pt x="1197590" y="49153"/>
                    </a:lnTo>
                    <a:lnTo>
                      <a:pt x="1202037" y="54861"/>
                    </a:lnTo>
                    <a:lnTo>
                      <a:pt x="1206802" y="60252"/>
                    </a:lnTo>
                    <a:lnTo>
                      <a:pt x="1210932" y="66277"/>
                    </a:lnTo>
                    <a:lnTo>
                      <a:pt x="1215062" y="72303"/>
                    </a:lnTo>
                    <a:lnTo>
                      <a:pt x="1218238" y="78645"/>
                    </a:lnTo>
                    <a:lnTo>
                      <a:pt x="1221733" y="84987"/>
                    </a:lnTo>
                    <a:lnTo>
                      <a:pt x="1224592" y="91964"/>
                    </a:lnTo>
                    <a:lnTo>
                      <a:pt x="1227768" y="98623"/>
                    </a:lnTo>
                    <a:lnTo>
                      <a:pt x="1229992" y="105917"/>
                    </a:lnTo>
                    <a:lnTo>
                      <a:pt x="1231898" y="112893"/>
                    </a:lnTo>
                    <a:lnTo>
                      <a:pt x="1233804" y="120187"/>
                    </a:lnTo>
                    <a:lnTo>
                      <a:pt x="1234757" y="127481"/>
                    </a:lnTo>
                    <a:lnTo>
                      <a:pt x="1236028" y="135092"/>
                    </a:lnTo>
                    <a:lnTo>
                      <a:pt x="1236345" y="143019"/>
                    </a:lnTo>
                    <a:lnTo>
                      <a:pt x="1236663" y="150630"/>
                    </a:lnTo>
                    <a:lnTo>
                      <a:pt x="1236663" y="296186"/>
                    </a:lnTo>
                    <a:lnTo>
                      <a:pt x="1236345" y="303797"/>
                    </a:lnTo>
                    <a:lnTo>
                      <a:pt x="1236028" y="311725"/>
                    </a:lnTo>
                    <a:lnTo>
                      <a:pt x="1234757" y="319019"/>
                    </a:lnTo>
                    <a:lnTo>
                      <a:pt x="1233804" y="326629"/>
                    </a:lnTo>
                    <a:lnTo>
                      <a:pt x="1231898" y="333606"/>
                    </a:lnTo>
                    <a:lnTo>
                      <a:pt x="1229992" y="340900"/>
                    </a:lnTo>
                    <a:lnTo>
                      <a:pt x="1227768" y="347876"/>
                    </a:lnTo>
                    <a:lnTo>
                      <a:pt x="1224592" y="354853"/>
                    </a:lnTo>
                    <a:lnTo>
                      <a:pt x="1221733" y="361512"/>
                    </a:lnTo>
                    <a:lnTo>
                      <a:pt x="1218238" y="367854"/>
                    </a:lnTo>
                    <a:lnTo>
                      <a:pt x="1215062" y="374197"/>
                    </a:lnTo>
                    <a:lnTo>
                      <a:pt x="1210932" y="380222"/>
                    </a:lnTo>
                    <a:lnTo>
                      <a:pt x="1206802" y="386247"/>
                    </a:lnTo>
                    <a:lnTo>
                      <a:pt x="1202037" y="391955"/>
                    </a:lnTo>
                    <a:lnTo>
                      <a:pt x="1197590" y="397346"/>
                    </a:lnTo>
                    <a:lnTo>
                      <a:pt x="1192507" y="402420"/>
                    </a:lnTo>
                    <a:lnTo>
                      <a:pt x="1187424" y="407811"/>
                    </a:lnTo>
                    <a:lnTo>
                      <a:pt x="1181706" y="412251"/>
                    </a:lnTo>
                    <a:lnTo>
                      <a:pt x="1176306" y="416690"/>
                    </a:lnTo>
                    <a:lnTo>
                      <a:pt x="1170270" y="420813"/>
                    </a:lnTo>
                    <a:lnTo>
                      <a:pt x="1164235" y="424935"/>
                    </a:lnTo>
                    <a:lnTo>
                      <a:pt x="1157881" y="428423"/>
                    </a:lnTo>
                    <a:lnTo>
                      <a:pt x="1151210" y="431912"/>
                    </a:lnTo>
                    <a:lnTo>
                      <a:pt x="1144539" y="434766"/>
                    </a:lnTo>
                    <a:lnTo>
                      <a:pt x="1137868" y="437303"/>
                    </a:lnTo>
                    <a:lnTo>
                      <a:pt x="1130562" y="440157"/>
                    </a:lnTo>
                    <a:lnTo>
                      <a:pt x="1123573" y="442059"/>
                    </a:lnTo>
                    <a:lnTo>
                      <a:pt x="1116267" y="443645"/>
                    </a:lnTo>
                    <a:lnTo>
                      <a:pt x="1108960" y="444914"/>
                    </a:lnTo>
                    <a:lnTo>
                      <a:pt x="1101336" y="446182"/>
                    </a:lnTo>
                    <a:lnTo>
                      <a:pt x="1093712" y="446499"/>
                    </a:lnTo>
                    <a:lnTo>
                      <a:pt x="1085770" y="446816"/>
                    </a:lnTo>
                    <a:lnTo>
                      <a:pt x="1060675" y="446816"/>
                    </a:lnTo>
                    <a:lnTo>
                      <a:pt x="1084500" y="523875"/>
                    </a:lnTo>
                    <a:lnTo>
                      <a:pt x="945996" y="446816"/>
                    </a:lnTo>
                    <a:lnTo>
                      <a:pt x="789068" y="446816"/>
                    </a:lnTo>
                    <a:lnTo>
                      <a:pt x="781444" y="446499"/>
                    </a:lnTo>
                    <a:lnTo>
                      <a:pt x="773502" y="446182"/>
                    </a:lnTo>
                    <a:lnTo>
                      <a:pt x="766196" y="444914"/>
                    </a:lnTo>
                    <a:lnTo>
                      <a:pt x="758889" y="443645"/>
                    </a:lnTo>
                    <a:lnTo>
                      <a:pt x="751583" y="442059"/>
                    </a:lnTo>
                    <a:lnTo>
                      <a:pt x="744277" y="440157"/>
                    </a:lnTo>
                    <a:lnTo>
                      <a:pt x="737288" y="437303"/>
                    </a:lnTo>
                    <a:lnTo>
                      <a:pt x="730299" y="434766"/>
                    </a:lnTo>
                    <a:lnTo>
                      <a:pt x="723946" y="431912"/>
                    </a:lnTo>
                    <a:lnTo>
                      <a:pt x="717275" y="428423"/>
                    </a:lnTo>
                    <a:lnTo>
                      <a:pt x="710921" y="424935"/>
                    </a:lnTo>
                    <a:lnTo>
                      <a:pt x="704886" y="420813"/>
                    </a:lnTo>
                    <a:lnTo>
                      <a:pt x="698850" y="416690"/>
                    </a:lnTo>
                    <a:lnTo>
                      <a:pt x="693132" y="412251"/>
                    </a:lnTo>
                    <a:lnTo>
                      <a:pt x="687731" y="407811"/>
                    </a:lnTo>
                    <a:lnTo>
                      <a:pt x="682649" y="402420"/>
                    </a:lnTo>
                    <a:lnTo>
                      <a:pt x="677566" y="397346"/>
                    </a:lnTo>
                    <a:lnTo>
                      <a:pt x="672801" y="391955"/>
                    </a:lnTo>
                    <a:lnTo>
                      <a:pt x="668354" y="386247"/>
                    </a:lnTo>
                    <a:lnTo>
                      <a:pt x="664224" y="380222"/>
                    </a:lnTo>
                    <a:lnTo>
                      <a:pt x="660094" y="374197"/>
                    </a:lnTo>
                    <a:lnTo>
                      <a:pt x="656600" y="367854"/>
                    </a:lnTo>
                    <a:lnTo>
                      <a:pt x="653106" y="361512"/>
                    </a:lnTo>
                    <a:lnTo>
                      <a:pt x="650247" y="354853"/>
                    </a:lnTo>
                    <a:lnTo>
                      <a:pt x="647705" y="347876"/>
                    </a:lnTo>
                    <a:lnTo>
                      <a:pt x="644846" y="340900"/>
                    </a:lnTo>
                    <a:lnTo>
                      <a:pt x="642940" y="333606"/>
                    </a:lnTo>
                    <a:lnTo>
                      <a:pt x="641669" y="326629"/>
                    </a:lnTo>
                    <a:lnTo>
                      <a:pt x="640081" y="319019"/>
                    </a:lnTo>
                    <a:lnTo>
                      <a:pt x="638810" y="311725"/>
                    </a:lnTo>
                    <a:lnTo>
                      <a:pt x="638493" y="303797"/>
                    </a:lnTo>
                    <a:lnTo>
                      <a:pt x="638175" y="296186"/>
                    </a:lnTo>
                    <a:lnTo>
                      <a:pt x="638175" y="150630"/>
                    </a:lnTo>
                    <a:lnTo>
                      <a:pt x="638493" y="143019"/>
                    </a:lnTo>
                    <a:lnTo>
                      <a:pt x="638810" y="135092"/>
                    </a:lnTo>
                    <a:lnTo>
                      <a:pt x="640081" y="127481"/>
                    </a:lnTo>
                    <a:lnTo>
                      <a:pt x="641669" y="120187"/>
                    </a:lnTo>
                    <a:lnTo>
                      <a:pt x="642940" y="112893"/>
                    </a:lnTo>
                    <a:lnTo>
                      <a:pt x="644846" y="105917"/>
                    </a:lnTo>
                    <a:lnTo>
                      <a:pt x="647705" y="98623"/>
                    </a:lnTo>
                    <a:lnTo>
                      <a:pt x="650247" y="91964"/>
                    </a:lnTo>
                    <a:lnTo>
                      <a:pt x="653106" y="84987"/>
                    </a:lnTo>
                    <a:lnTo>
                      <a:pt x="656600" y="78645"/>
                    </a:lnTo>
                    <a:lnTo>
                      <a:pt x="660094" y="72303"/>
                    </a:lnTo>
                    <a:lnTo>
                      <a:pt x="664224" y="66277"/>
                    </a:lnTo>
                    <a:lnTo>
                      <a:pt x="668354" y="60252"/>
                    </a:lnTo>
                    <a:lnTo>
                      <a:pt x="672801" y="54861"/>
                    </a:lnTo>
                    <a:lnTo>
                      <a:pt x="677566" y="49153"/>
                    </a:lnTo>
                    <a:lnTo>
                      <a:pt x="682649" y="44079"/>
                    </a:lnTo>
                    <a:lnTo>
                      <a:pt x="687731" y="39006"/>
                    </a:lnTo>
                    <a:lnTo>
                      <a:pt x="693132" y="34566"/>
                    </a:lnTo>
                    <a:lnTo>
                      <a:pt x="698850" y="29809"/>
                    </a:lnTo>
                    <a:lnTo>
                      <a:pt x="704886" y="25687"/>
                    </a:lnTo>
                    <a:lnTo>
                      <a:pt x="710921" y="21564"/>
                    </a:lnTo>
                    <a:lnTo>
                      <a:pt x="717275" y="18393"/>
                    </a:lnTo>
                    <a:lnTo>
                      <a:pt x="723946" y="14905"/>
                    </a:lnTo>
                    <a:lnTo>
                      <a:pt x="730299" y="12051"/>
                    </a:lnTo>
                    <a:lnTo>
                      <a:pt x="737288" y="8879"/>
                    </a:lnTo>
                    <a:lnTo>
                      <a:pt x="744277" y="6660"/>
                    </a:lnTo>
                    <a:lnTo>
                      <a:pt x="751583" y="4757"/>
                    </a:lnTo>
                    <a:lnTo>
                      <a:pt x="758889" y="2854"/>
                    </a:lnTo>
                    <a:lnTo>
                      <a:pt x="766196" y="1903"/>
                    </a:lnTo>
                    <a:lnTo>
                      <a:pt x="773502" y="635"/>
                    </a:lnTo>
                    <a:lnTo>
                      <a:pt x="781444" y="317"/>
                    </a:lnTo>
                    <a:lnTo>
                      <a:pt x="7890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239" name="组合 71"/>
            <p:cNvGrpSpPr>
              <a:grpSpLocks/>
            </p:cNvGrpSpPr>
            <p:nvPr/>
          </p:nvGrpSpPr>
          <p:grpSpPr bwMode="auto">
            <a:xfrm>
              <a:off x="9914995" y="1974064"/>
              <a:ext cx="960000" cy="960000"/>
              <a:chOff x="7436246" y="1316795"/>
              <a:chExt cx="720000" cy="720000"/>
            </a:xfrm>
          </p:grpSpPr>
          <p:sp>
            <p:nvSpPr>
              <p:cNvPr id="73" name="MH_Title_1"/>
              <p:cNvSpPr/>
              <p:nvPr>
                <p:custDataLst>
                  <p:tags r:id="rId5"/>
                </p:custDataLst>
              </p:nvPr>
            </p:nvSpPr>
            <p:spPr>
              <a:xfrm>
                <a:off x="7436246" y="1316795"/>
                <a:ext cx="720000" cy="720000"/>
              </a:xfrm>
              <a:prstGeom prst="ellipse">
                <a:avLst/>
              </a:prstGeom>
              <a:solidFill>
                <a:srgbClr val="6D9E38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18900000">
                  <a:prstClr val="black">
                    <a:alpha val="40000"/>
                  </a:prstClr>
                </a:innerShdw>
              </a:effectLst>
            </p:spPr>
            <p:txBody>
              <a:bodyPr lIns="0" tIns="0" rIns="0" bIns="0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altLang="zh-CN" sz="3600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endParaRPr>
              </a:p>
            </p:txBody>
          </p:sp>
          <p:sp>
            <p:nvSpPr>
              <p:cNvPr id="74" name="KSO_Shape"/>
              <p:cNvSpPr/>
              <p:nvPr/>
            </p:nvSpPr>
            <p:spPr bwMode="auto">
              <a:xfrm>
                <a:off x="7535837" y="1479406"/>
                <a:ext cx="521104" cy="393670"/>
              </a:xfrm>
              <a:custGeom>
                <a:avLst/>
                <a:gdLst>
                  <a:gd name="T0" fmla="*/ 354414 w 2295525"/>
                  <a:gd name="T1" fmla="*/ 1437494 h 1735138"/>
                  <a:gd name="T2" fmla="*/ 223983 w 2295525"/>
                  <a:gd name="T3" fmla="*/ 1389407 h 1735138"/>
                  <a:gd name="T4" fmla="*/ 200120 w 2295525"/>
                  <a:gd name="T5" fmla="*/ 1433678 h 1735138"/>
                  <a:gd name="T6" fmla="*/ 1871799 w 2295525"/>
                  <a:gd name="T7" fmla="*/ 1202082 h 1735138"/>
                  <a:gd name="T8" fmla="*/ 1862595 w 2295525"/>
                  <a:gd name="T9" fmla="*/ 1430571 h 1735138"/>
                  <a:gd name="T10" fmla="*/ 1585813 w 2295525"/>
                  <a:gd name="T11" fmla="*/ 1207999 h 1735138"/>
                  <a:gd name="T12" fmla="*/ 1490656 w 2295525"/>
                  <a:gd name="T13" fmla="*/ 1402297 h 1735138"/>
                  <a:gd name="T14" fmla="*/ 1152749 w 2295525"/>
                  <a:gd name="T15" fmla="*/ 1383558 h 1735138"/>
                  <a:gd name="T16" fmla="*/ 1090837 w 2295525"/>
                  <a:gd name="T17" fmla="*/ 1220821 h 1735138"/>
                  <a:gd name="T18" fmla="*/ 783516 w 2295525"/>
                  <a:gd name="T19" fmla="*/ 1424982 h 1735138"/>
                  <a:gd name="T20" fmla="*/ 1483025 w 2295525"/>
                  <a:gd name="T21" fmla="*/ 1122300 h 1735138"/>
                  <a:gd name="T22" fmla="*/ 1518730 w 2295525"/>
                  <a:gd name="T23" fmla="*/ 1215802 h 1735138"/>
                  <a:gd name="T24" fmla="*/ 1183050 w 2295525"/>
                  <a:gd name="T25" fmla="*/ 1170419 h 1735138"/>
                  <a:gd name="T26" fmla="*/ 1093135 w 2295525"/>
                  <a:gd name="T27" fmla="*/ 1129269 h 1735138"/>
                  <a:gd name="T28" fmla="*/ 556942 w 2295525"/>
                  <a:gd name="T29" fmla="*/ 1349470 h 1735138"/>
                  <a:gd name="T30" fmla="*/ 575056 w 2295525"/>
                  <a:gd name="T31" fmla="*/ 1122300 h 1735138"/>
                  <a:gd name="T32" fmla="*/ 1862842 w 2295525"/>
                  <a:gd name="T33" fmla="*/ 1073163 h 1735138"/>
                  <a:gd name="T34" fmla="*/ 1818708 w 2295525"/>
                  <a:gd name="T35" fmla="*/ 1141187 h 1735138"/>
                  <a:gd name="T36" fmla="*/ 1616812 w 2295525"/>
                  <a:gd name="T37" fmla="*/ 1141187 h 1735138"/>
                  <a:gd name="T38" fmla="*/ 1710350 w 2295525"/>
                  <a:gd name="T39" fmla="*/ 973592 h 1735138"/>
                  <a:gd name="T40" fmla="*/ 1049969 w 2295525"/>
                  <a:gd name="T41" fmla="*/ 1053775 h 1735138"/>
                  <a:gd name="T42" fmla="*/ 1014682 w 2295525"/>
                  <a:gd name="T43" fmla="*/ 1139873 h 1735138"/>
                  <a:gd name="T44" fmla="*/ 810877 w 2295525"/>
                  <a:gd name="T45" fmla="*/ 1148088 h 1735138"/>
                  <a:gd name="T46" fmla="*/ 894641 w 2295525"/>
                  <a:gd name="T47" fmla="*/ 977206 h 1735138"/>
                  <a:gd name="T48" fmla="*/ 1442943 w 2295525"/>
                  <a:gd name="T49" fmla="*/ 1075103 h 1735138"/>
                  <a:gd name="T50" fmla="*/ 1436373 w 2295525"/>
                  <a:gd name="T51" fmla="*/ 1150050 h 1735138"/>
                  <a:gd name="T52" fmla="*/ 1208721 w 2295525"/>
                  <a:gd name="T53" fmla="*/ 1078390 h 1735138"/>
                  <a:gd name="T54" fmla="*/ 1323368 w 2295525"/>
                  <a:gd name="T55" fmla="*/ 948876 h 1735138"/>
                  <a:gd name="T56" fmla="*/ 1621695 w 2295525"/>
                  <a:gd name="T57" fmla="*/ 933562 h 1735138"/>
                  <a:gd name="T58" fmla="*/ 1479674 w 2295525"/>
                  <a:gd name="T59" fmla="*/ 1082709 h 1735138"/>
                  <a:gd name="T60" fmla="*/ 1414939 w 2295525"/>
                  <a:gd name="T61" fmla="*/ 921326 h 1735138"/>
                  <a:gd name="T62" fmla="*/ 734217 w 2295525"/>
                  <a:gd name="T63" fmla="*/ 885923 h 1735138"/>
                  <a:gd name="T64" fmla="*/ 821379 w 2295525"/>
                  <a:gd name="T65" fmla="*/ 995880 h 1735138"/>
                  <a:gd name="T66" fmla="*/ 569798 w 2295525"/>
                  <a:gd name="T67" fmla="*/ 1011399 h 1735138"/>
                  <a:gd name="T68" fmla="*/ 708465 w 2295525"/>
                  <a:gd name="T69" fmla="*/ 874696 h 1735138"/>
                  <a:gd name="T70" fmla="*/ 1179427 w 2295525"/>
                  <a:gd name="T71" fmla="*/ 987627 h 1735138"/>
                  <a:gd name="T72" fmla="*/ 1053942 w 2295525"/>
                  <a:gd name="T73" fmla="*/ 998854 h 1735138"/>
                  <a:gd name="T74" fmla="*/ 1081279 w 2295525"/>
                  <a:gd name="T75" fmla="*/ 872390 h 1735138"/>
                  <a:gd name="T76" fmla="*/ 630962 w 2295525"/>
                  <a:gd name="T77" fmla="*/ 582190 h 1735138"/>
                  <a:gd name="T78" fmla="*/ 650134 w 2295525"/>
                  <a:gd name="T79" fmla="*/ 606180 h 1735138"/>
                  <a:gd name="T80" fmla="*/ 568156 w 2295525"/>
                  <a:gd name="T81" fmla="*/ 576931 h 1735138"/>
                  <a:gd name="T82" fmla="*/ 423066 w 2295525"/>
                  <a:gd name="T83" fmla="*/ 442769 h 1735138"/>
                  <a:gd name="T84" fmla="*/ 467582 w 2295525"/>
                  <a:gd name="T85" fmla="*/ 701168 h 1735138"/>
                  <a:gd name="T86" fmla="*/ 431639 w 2295525"/>
                  <a:gd name="T87" fmla="*/ 840254 h 1735138"/>
                  <a:gd name="T88" fmla="*/ 233461 w 2295525"/>
                  <a:gd name="T89" fmla="*/ 1059432 h 1735138"/>
                  <a:gd name="T90" fmla="*/ 24401 w 2295525"/>
                  <a:gd name="T91" fmla="*/ 753902 h 1735138"/>
                  <a:gd name="T92" fmla="*/ 24071 w 2295525"/>
                  <a:gd name="T93" fmla="*/ 496162 h 1735138"/>
                  <a:gd name="T94" fmla="*/ 271712 w 2295525"/>
                  <a:gd name="T95" fmla="*/ 589107 h 1735138"/>
                  <a:gd name="T96" fmla="*/ 114945 w 2295525"/>
                  <a:gd name="T97" fmla="*/ 167158 h 1735138"/>
                  <a:gd name="T98" fmla="*/ 805855 w 2295525"/>
                  <a:gd name="T99" fmla="*/ 635663 h 1735138"/>
                  <a:gd name="T100" fmla="*/ 259204 w 2295525"/>
                  <a:gd name="T101" fmla="*/ 33300 h 1735138"/>
                  <a:gd name="T102" fmla="*/ 328699 w 2295525"/>
                  <a:gd name="T103" fmla="*/ 129902 h 1735138"/>
                  <a:gd name="T104" fmla="*/ 367892 w 2295525"/>
                  <a:gd name="T105" fmla="*/ 169466 h 1735138"/>
                  <a:gd name="T106" fmla="*/ 336932 w 2295525"/>
                  <a:gd name="T107" fmla="*/ 328712 h 1735138"/>
                  <a:gd name="T108" fmla="*/ 211447 w 2295525"/>
                  <a:gd name="T109" fmla="*/ 381464 h 1735138"/>
                  <a:gd name="T110" fmla="*/ 106711 w 2295525"/>
                  <a:gd name="T111" fmla="*/ 261452 h 1735138"/>
                  <a:gd name="T112" fmla="*/ 105065 w 2295525"/>
                  <a:gd name="T113" fmla="*/ 98581 h 1735138"/>
                  <a:gd name="T114" fmla="*/ 1739362 w 2295525"/>
                  <a:gd name="T115" fmla="*/ 11210 h 1735138"/>
                  <a:gd name="T116" fmla="*/ 1780178 w 2295525"/>
                  <a:gd name="T117" fmla="*/ 665335 h 1735138"/>
                  <a:gd name="T118" fmla="*/ 801905 w 2295525"/>
                  <a:gd name="T119" fmla="*/ 719736 h 1735138"/>
                  <a:gd name="T120" fmla="*/ 728501 w 2295525"/>
                  <a:gd name="T121" fmla="*/ 578954 h 1735138"/>
                  <a:gd name="T122" fmla="*/ 797296 w 2295525"/>
                  <a:gd name="T123" fmla="*/ 2967 h 173513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2295525" h="1735138">
                    <a:moveTo>
                      <a:pt x="350837" y="1671638"/>
                    </a:moveTo>
                    <a:lnTo>
                      <a:pt x="438244" y="1671638"/>
                    </a:lnTo>
                    <a:lnTo>
                      <a:pt x="442634" y="1674019"/>
                    </a:lnTo>
                    <a:lnTo>
                      <a:pt x="452213" y="1680766"/>
                    </a:lnTo>
                    <a:lnTo>
                      <a:pt x="458599" y="1685132"/>
                    </a:lnTo>
                    <a:lnTo>
                      <a:pt x="465384" y="1690291"/>
                    </a:lnTo>
                    <a:lnTo>
                      <a:pt x="472169" y="1695847"/>
                    </a:lnTo>
                    <a:lnTo>
                      <a:pt x="478156" y="1701404"/>
                    </a:lnTo>
                    <a:lnTo>
                      <a:pt x="483743" y="1706960"/>
                    </a:lnTo>
                    <a:lnTo>
                      <a:pt x="488533" y="1712913"/>
                    </a:lnTo>
                    <a:lnTo>
                      <a:pt x="490129" y="1715691"/>
                    </a:lnTo>
                    <a:lnTo>
                      <a:pt x="490928" y="1718072"/>
                    </a:lnTo>
                    <a:lnTo>
                      <a:pt x="491726" y="1720454"/>
                    </a:lnTo>
                    <a:lnTo>
                      <a:pt x="492125" y="1723232"/>
                    </a:lnTo>
                    <a:lnTo>
                      <a:pt x="491726" y="1725216"/>
                    </a:lnTo>
                    <a:lnTo>
                      <a:pt x="490928" y="1727201"/>
                    </a:lnTo>
                    <a:lnTo>
                      <a:pt x="489331" y="1729582"/>
                    </a:lnTo>
                    <a:lnTo>
                      <a:pt x="486537" y="1730772"/>
                    </a:lnTo>
                    <a:lnTo>
                      <a:pt x="483743" y="1732360"/>
                    </a:lnTo>
                    <a:lnTo>
                      <a:pt x="479752" y="1733551"/>
                    </a:lnTo>
                    <a:lnTo>
                      <a:pt x="475362" y="1734344"/>
                    </a:lnTo>
                    <a:lnTo>
                      <a:pt x="469774" y="1734741"/>
                    </a:lnTo>
                    <a:lnTo>
                      <a:pt x="462590" y="1735138"/>
                    </a:lnTo>
                    <a:lnTo>
                      <a:pt x="455805" y="1735138"/>
                    </a:lnTo>
                    <a:lnTo>
                      <a:pt x="449419" y="1734741"/>
                    </a:lnTo>
                    <a:lnTo>
                      <a:pt x="443432" y="1733947"/>
                    </a:lnTo>
                    <a:lnTo>
                      <a:pt x="437446" y="1733154"/>
                    </a:lnTo>
                    <a:lnTo>
                      <a:pt x="431858" y="1731566"/>
                    </a:lnTo>
                    <a:lnTo>
                      <a:pt x="427069" y="1730376"/>
                    </a:lnTo>
                    <a:lnTo>
                      <a:pt x="421481" y="1727994"/>
                    </a:lnTo>
                    <a:lnTo>
                      <a:pt x="416691" y="1726010"/>
                    </a:lnTo>
                    <a:lnTo>
                      <a:pt x="411902" y="1724026"/>
                    </a:lnTo>
                    <a:lnTo>
                      <a:pt x="402722" y="1718866"/>
                    </a:lnTo>
                    <a:lnTo>
                      <a:pt x="394341" y="1712913"/>
                    </a:lnTo>
                    <a:lnTo>
                      <a:pt x="385560" y="1706960"/>
                    </a:lnTo>
                    <a:lnTo>
                      <a:pt x="381968" y="1704579"/>
                    </a:lnTo>
                    <a:lnTo>
                      <a:pt x="379573" y="1703785"/>
                    </a:lnTo>
                    <a:lnTo>
                      <a:pt x="377578" y="1703785"/>
                    </a:lnTo>
                    <a:lnTo>
                      <a:pt x="376780" y="1704182"/>
                    </a:lnTo>
                    <a:lnTo>
                      <a:pt x="376380" y="1705372"/>
                    </a:lnTo>
                    <a:lnTo>
                      <a:pt x="375582" y="1706563"/>
                    </a:lnTo>
                    <a:lnTo>
                      <a:pt x="375183" y="1707357"/>
                    </a:lnTo>
                    <a:lnTo>
                      <a:pt x="373986" y="1707754"/>
                    </a:lnTo>
                    <a:lnTo>
                      <a:pt x="364008" y="1707357"/>
                    </a:lnTo>
                    <a:lnTo>
                      <a:pt x="358420" y="1706563"/>
                    </a:lnTo>
                    <a:lnTo>
                      <a:pt x="356425" y="1706166"/>
                    </a:lnTo>
                    <a:lnTo>
                      <a:pt x="355227" y="1705769"/>
                    </a:lnTo>
                    <a:lnTo>
                      <a:pt x="353232" y="1697435"/>
                    </a:lnTo>
                    <a:lnTo>
                      <a:pt x="352433" y="1690688"/>
                    </a:lnTo>
                    <a:lnTo>
                      <a:pt x="351635" y="1685132"/>
                    </a:lnTo>
                    <a:lnTo>
                      <a:pt x="351236" y="1680766"/>
                    </a:lnTo>
                    <a:lnTo>
                      <a:pt x="351635" y="1677988"/>
                    </a:lnTo>
                    <a:lnTo>
                      <a:pt x="351635" y="1676004"/>
                    </a:lnTo>
                    <a:lnTo>
                      <a:pt x="352433" y="1674019"/>
                    </a:lnTo>
                    <a:lnTo>
                      <a:pt x="350837" y="1671638"/>
                    </a:lnTo>
                    <a:close/>
                    <a:moveTo>
                      <a:pt x="168275" y="1670050"/>
                    </a:moveTo>
                    <a:lnTo>
                      <a:pt x="265566" y="1670050"/>
                    </a:lnTo>
                    <a:lnTo>
                      <a:pt x="269899" y="1672491"/>
                    </a:lnTo>
                    <a:lnTo>
                      <a:pt x="281322" y="1679406"/>
                    </a:lnTo>
                    <a:lnTo>
                      <a:pt x="288018" y="1683881"/>
                    </a:lnTo>
                    <a:lnTo>
                      <a:pt x="295502" y="1689170"/>
                    </a:lnTo>
                    <a:lnTo>
                      <a:pt x="302986" y="1694458"/>
                    </a:lnTo>
                    <a:lnTo>
                      <a:pt x="309682" y="1700560"/>
                    </a:lnTo>
                    <a:lnTo>
                      <a:pt x="315984" y="1706255"/>
                    </a:lnTo>
                    <a:lnTo>
                      <a:pt x="318742" y="1709510"/>
                    </a:lnTo>
                    <a:lnTo>
                      <a:pt x="321105" y="1711950"/>
                    </a:lnTo>
                    <a:lnTo>
                      <a:pt x="322681" y="1714798"/>
                    </a:lnTo>
                    <a:lnTo>
                      <a:pt x="323862" y="1717646"/>
                    </a:lnTo>
                    <a:lnTo>
                      <a:pt x="325044" y="1720086"/>
                    </a:lnTo>
                    <a:lnTo>
                      <a:pt x="325438" y="1722934"/>
                    </a:lnTo>
                    <a:lnTo>
                      <a:pt x="325044" y="1724968"/>
                    </a:lnTo>
                    <a:lnTo>
                      <a:pt x="323862" y="1727002"/>
                    </a:lnTo>
                    <a:lnTo>
                      <a:pt x="321893" y="1728629"/>
                    </a:lnTo>
                    <a:lnTo>
                      <a:pt x="319529" y="1730663"/>
                    </a:lnTo>
                    <a:lnTo>
                      <a:pt x="315984" y="1732290"/>
                    </a:lnTo>
                    <a:lnTo>
                      <a:pt x="312046" y="1733104"/>
                    </a:lnTo>
                    <a:lnTo>
                      <a:pt x="306531" y="1734324"/>
                    </a:lnTo>
                    <a:lnTo>
                      <a:pt x="300229" y="1734731"/>
                    </a:lnTo>
                    <a:lnTo>
                      <a:pt x="292351" y="1735138"/>
                    </a:lnTo>
                    <a:lnTo>
                      <a:pt x="285261" y="1735138"/>
                    </a:lnTo>
                    <a:lnTo>
                      <a:pt x="278171" y="1734731"/>
                    </a:lnTo>
                    <a:lnTo>
                      <a:pt x="271475" y="1733918"/>
                    </a:lnTo>
                    <a:lnTo>
                      <a:pt x="264778" y="1732697"/>
                    </a:lnTo>
                    <a:lnTo>
                      <a:pt x="258476" y="1731477"/>
                    </a:lnTo>
                    <a:lnTo>
                      <a:pt x="252568" y="1729850"/>
                    </a:lnTo>
                    <a:lnTo>
                      <a:pt x="247053" y="1727816"/>
                    </a:lnTo>
                    <a:lnTo>
                      <a:pt x="241145" y="1725782"/>
                    </a:lnTo>
                    <a:lnTo>
                      <a:pt x="236024" y="1723748"/>
                    </a:lnTo>
                    <a:lnTo>
                      <a:pt x="225783" y="1718052"/>
                    </a:lnTo>
                    <a:lnTo>
                      <a:pt x="215936" y="1712357"/>
                    </a:lnTo>
                    <a:lnTo>
                      <a:pt x="206876" y="1706255"/>
                    </a:lnTo>
                    <a:lnTo>
                      <a:pt x="202543" y="1703814"/>
                    </a:lnTo>
                    <a:lnTo>
                      <a:pt x="200180" y="1703001"/>
                    </a:lnTo>
                    <a:lnTo>
                      <a:pt x="198211" y="1703001"/>
                    </a:lnTo>
                    <a:lnTo>
                      <a:pt x="197423" y="1703408"/>
                    </a:lnTo>
                    <a:lnTo>
                      <a:pt x="196241" y="1704628"/>
                    </a:lnTo>
                    <a:lnTo>
                      <a:pt x="195847" y="1705848"/>
                    </a:lnTo>
                    <a:lnTo>
                      <a:pt x="195060" y="1706662"/>
                    </a:lnTo>
                    <a:lnTo>
                      <a:pt x="193878" y="1707069"/>
                    </a:lnTo>
                    <a:lnTo>
                      <a:pt x="182455" y="1706662"/>
                    </a:lnTo>
                    <a:lnTo>
                      <a:pt x="176941" y="1705848"/>
                    </a:lnTo>
                    <a:lnTo>
                      <a:pt x="174183" y="1705442"/>
                    </a:lnTo>
                    <a:lnTo>
                      <a:pt x="173002" y="1705035"/>
                    </a:lnTo>
                    <a:lnTo>
                      <a:pt x="171032" y="1696492"/>
                    </a:lnTo>
                    <a:lnTo>
                      <a:pt x="169457" y="1689576"/>
                    </a:lnTo>
                    <a:lnTo>
                      <a:pt x="169063" y="1683881"/>
                    </a:lnTo>
                    <a:lnTo>
                      <a:pt x="168669" y="1679406"/>
                    </a:lnTo>
                    <a:lnTo>
                      <a:pt x="169063" y="1676152"/>
                    </a:lnTo>
                    <a:lnTo>
                      <a:pt x="169063" y="1674118"/>
                    </a:lnTo>
                    <a:lnTo>
                      <a:pt x="169457" y="1672491"/>
                    </a:lnTo>
                    <a:lnTo>
                      <a:pt x="168275" y="1670050"/>
                    </a:lnTo>
                    <a:close/>
                    <a:moveTo>
                      <a:pt x="1942197" y="1444625"/>
                    </a:moveTo>
                    <a:lnTo>
                      <a:pt x="2238486" y="1444625"/>
                    </a:lnTo>
                    <a:lnTo>
                      <a:pt x="2244427" y="1445021"/>
                    </a:lnTo>
                    <a:lnTo>
                      <a:pt x="2249973" y="1445812"/>
                    </a:lnTo>
                    <a:lnTo>
                      <a:pt x="2255518" y="1447000"/>
                    </a:lnTo>
                    <a:lnTo>
                      <a:pt x="2260272" y="1448978"/>
                    </a:lnTo>
                    <a:lnTo>
                      <a:pt x="2265421" y="1451748"/>
                    </a:lnTo>
                    <a:lnTo>
                      <a:pt x="2270174" y="1454123"/>
                    </a:lnTo>
                    <a:lnTo>
                      <a:pt x="2274532" y="1457289"/>
                    </a:lnTo>
                    <a:lnTo>
                      <a:pt x="2278493" y="1461246"/>
                    </a:lnTo>
                    <a:lnTo>
                      <a:pt x="2282454" y="1465204"/>
                    </a:lnTo>
                    <a:lnTo>
                      <a:pt x="2285623" y="1469557"/>
                    </a:lnTo>
                    <a:lnTo>
                      <a:pt x="2287999" y="1474306"/>
                    </a:lnTo>
                    <a:lnTo>
                      <a:pt x="2290772" y="1479451"/>
                    </a:lnTo>
                    <a:lnTo>
                      <a:pt x="2292356" y="1484200"/>
                    </a:lnTo>
                    <a:lnTo>
                      <a:pt x="2293941" y="1489740"/>
                    </a:lnTo>
                    <a:lnTo>
                      <a:pt x="2294733" y="1495280"/>
                    </a:lnTo>
                    <a:lnTo>
                      <a:pt x="2295525" y="1501217"/>
                    </a:lnTo>
                    <a:lnTo>
                      <a:pt x="2295525" y="1665451"/>
                    </a:lnTo>
                    <a:lnTo>
                      <a:pt x="2294733" y="1671387"/>
                    </a:lnTo>
                    <a:lnTo>
                      <a:pt x="2293941" y="1676927"/>
                    </a:lnTo>
                    <a:lnTo>
                      <a:pt x="2292356" y="1682468"/>
                    </a:lnTo>
                    <a:lnTo>
                      <a:pt x="2290772" y="1688008"/>
                    </a:lnTo>
                    <a:lnTo>
                      <a:pt x="2287999" y="1692361"/>
                    </a:lnTo>
                    <a:lnTo>
                      <a:pt x="2285623" y="1697110"/>
                    </a:lnTo>
                    <a:lnTo>
                      <a:pt x="2282454" y="1701859"/>
                    </a:lnTo>
                    <a:lnTo>
                      <a:pt x="2278493" y="1705421"/>
                    </a:lnTo>
                    <a:lnTo>
                      <a:pt x="2274532" y="1709378"/>
                    </a:lnTo>
                    <a:lnTo>
                      <a:pt x="2270174" y="1712544"/>
                    </a:lnTo>
                    <a:lnTo>
                      <a:pt x="2265421" y="1715315"/>
                    </a:lnTo>
                    <a:lnTo>
                      <a:pt x="2260272" y="1717689"/>
                    </a:lnTo>
                    <a:lnTo>
                      <a:pt x="2255518" y="1719668"/>
                    </a:lnTo>
                    <a:lnTo>
                      <a:pt x="2249973" y="1720855"/>
                    </a:lnTo>
                    <a:lnTo>
                      <a:pt x="2244427" y="1722042"/>
                    </a:lnTo>
                    <a:lnTo>
                      <a:pt x="2238486" y="1722438"/>
                    </a:lnTo>
                    <a:lnTo>
                      <a:pt x="1942197" y="1722438"/>
                    </a:lnTo>
                    <a:lnTo>
                      <a:pt x="1936652" y="1722042"/>
                    </a:lnTo>
                    <a:lnTo>
                      <a:pt x="1931106" y="1720855"/>
                    </a:lnTo>
                    <a:lnTo>
                      <a:pt x="1925561" y="1719668"/>
                    </a:lnTo>
                    <a:lnTo>
                      <a:pt x="1920412" y="1717689"/>
                    </a:lnTo>
                    <a:lnTo>
                      <a:pt x="1915262" y="1715315"/>
                    </a:lnTo>
                    <a:lnTo>
                      <a:pt x="1910905" y="1712544"/>
                    </a:lnTo>
                    <a:lnTo>
                      <a:pt x="1906548" y="1709378"/>
                    </a:lnTo>
                    <a:lnTo>
                      <a:pt x="1902191" y="1705421"/>
                    </a:lnTo>
                    <a:lnTo>
                      <a:pt x="1899022" y="1701859"/>
                    </a:lnTo>
                    <a:lnTo>
                      <a:pt x="1895457" y="1697110"/>
                    </a:lnTo>
                    <a:lnTo>
                      <a:pt x="1892684" y="1692361"/>
                    </a:lnTo>
                    <a:lnTo>
                      <a:pt x="1890307" y="1688008"/>
                    </a:lnTo>
                    <a:lnTo>
                      <a:pt x="1888327" y="1682468"/>
                    </a:lnTo>
                    <a:lnTo>
                      <a:pt x="1887139" y="1676927"/>
                    </a:lnTo>
                    <a:lnTo>
                      <a:pt x="1886346" y="1671387"/>
                    </a:lnTo>
                    <a:lnTo>
                      <a:pt x="1885950" y="1665451"/>
                    </a:lnTo>
                    <a:lnTo>
                      <a:pt x="1885950" y="1501217"/>
                    </a:lnTo>
                    <a:lnTo>
                      <a:pt x="1886346" y="1495280"/>
                    </a:lnTo>
                    <a:lnTo>
                      <a:pt x="1887139" y="1489740"/>
                    </a:lnTo>
                    <a:lnTo>
                      <a:pt x="1888327" y="1484200"/>
                    </a:lnTo>
                    <a:lnTo>
                      <a:pt x="1890307" y="1479451"/>
                    </a:lnTo>
                    <a:lnTo>
                      <a:pt x="1892684" y="1474306"/>
                    </a:lnTo>
                    <a:lnTo>
                      <a:pt x="1895457" y="1469557"/>
                    </a:lnTo>
                    <a:lnTo>
                      <a:pt x="1899022" y="1465204"/>
                    </a:lnTo>
                    <a:lnTo>
                      <a:pt x="1902191" y="1461246"/>
                    </a:lnTo>
                    <a:lnTo>
                      <a:pt x="1906548" y="1457289"/>
                    </a:lnTo>
                    <a:lnTo>
                      <a:pt x="1910905" y="1454123"/>
                    </a:lnTo>
                    <a:lnTo>
                      <a:pt x="1915262" y="1451748"/>
                    </a:lnTo>
                    <a:lnTo>
                      <a:pt x="1920412" y="1448978"/>
                    </a:lnTo>
                    <a:lnTo>
                      <a:pt x="1925561" y="1447000"/>
                    </a:lnTo>
                    <a:lnTo>
                      <a:pt x="1931106" y="1445812"/>
                    </a:lnTo>
                    <a:lnTo>
                      <a:pt x="1936652" y="1445021"/>
                    </a:lnTo>
                    <a:lnTo>
                      <a:pt x="1942197" y="1444625"/>
                    </a:lnTo>
                    <a:close/>
                    <a:moveTo>
                      <a:pt x="1445637" y="1444625"/>
                    </a:moveTo>
                    <a:lnTo>
                      <a:pt x="1743650" y="1444625"/>
                    </a:lnTo>
                    <a:lnTo>
                      <a:pt x="1749627" y="1445021"/>
                    </a:lnTo>
                    <a:lnTo>
                      <a:pt x="1755204" y="1445812"/>
                    </a:lnTo>
                    <a:lnTo>
                      <a:pt x="1760384" y="1447000"/>
                    </a:lnTo>
                    <a:lnTo>
                      <a:pt x="1765563" y="1448978"/>
                    </a:lnTo>
                    <a:lnTo>
                      <a:pt x="1770743" y="1451748"/>
                    </a:lnTo>
                    <a:lnTo>
                      <a:pt x="1775524" y="1454123"/>
                    </a:lnTo>
                    <a:lnTo>
                      <a:pt x="1779508" y="1457289"/>
                    </a:lnTo>
                    <a:lnTo>
                      <a:pt x="1783890" y="1461246"/>
                    </a:lnTo>
                    <a:lnTo>
                      <a:pt x="1787476" y="1465204"/>
                    </a:lnTo>
                    <a:lnTo>
                      <a:pt x="1790663" y="1469557"/>
                    </a:lnTo>
                    <a:lnTo>
                      <a:pt x="1793452" y="1474306"/>
                    </a:lnTo>
                    <a:lnTo>
                      <a:pt x="1796241" y="1479451"/>
                    </a:lnTo>
                    <a:lnTo>
                      <a:pt x="1797835" y="1484200"/>
                    </a:lnTo>
                    <a:lnTo>
                      <a:pt x="1799428" y="1489740"/>
                    </a:lnTo>
                    <a:lnTo>
                      <a:pt x="1800225" y="1495280"/>
                    </a:lnTo>
                    <a:lnTo>
                      <a:pt x="1800225" y="1501217"/>
                    </a:lnTo>
                    <a:lnTo>
                      <a:pt x="1800225" y="1665451"/>
                    </a:lnTo>
                    <a:lnTo>
                      <a:pt x="1800225" y="1671387"/>
                    </a:lnTo>
                    <a:lnTo>
                      <a:pt x="1799428" y="1676927"/>
                    </a:lnTo>
                    <a:lnTo>
                      <a:pt x="1797835" y="1682468"/>
                    </a:lnTo>
                    <a:lnTo>
                      <a:pt x="1796241" y="1688008"/>
                    </a:lnTo>
                    <a:lnTo>
                      <a:pt x="1793452" y="1692361"/>
                    </a:lnTo>
                    <a:lnTo>
                      <a:pt x="1790663" y="1697110"/>
                    </a:lnTo>
                    <a:lnTo>
                      <a:pt x="1787476" y="1701859"/>
                    </a:lnTo>
                    <a:lnTo>
                      <a:pt x="1783890" y="1705421"/>
                    </a:lnTo>
                    <a:lnTo>
                      <a:pt x="1779508" y="1709378"/>
                    </a:lnTo>
                    <a:lnTo>
                      <a:pt x="1775524" y="1712544"/>
                    </a:lnTo>
                    <a:lnTo>
                      <a:pt x="1770743" y="1715315"/>
                    </a:lnTo>
                    <a:lnTo>
                      <a:pt x="1765563" y="1717689"/>
                    </a:lnTo>
                    <a:lnTo>
                      <a:pt x="1760384" y="1719668"/>
                    </a:lnTo>
                    <a:lnTo>
                      <a:pt x="1755204" y="1720855"/>
                    </a:lnTo>
                    <a:lnTo>
                      <a:pt x="1749627" y="1722042"/>
                    </a:lnTo>
                    <a:lnTo>
                      <a:pt x="1743650" y="1722438"/>
                    </a:lnTo>
                    <a:lnTo>
                      <a:pt x="1445637" y="1722438"/>
                    </a:lnTo>
                    <a:lnTo>
                      <a:pt x="1439661" y="1722042"/>
                    </a:lnTo>
                    <a:lnTo>
                      <a:pt x="1434083" y="1720855"/>
                    </a:lnTo>
                    <a:lnTo>
                      <a:pt x="1428904" y="1719668"/>
                    </a:lnTo>
                    <a:lnTo>
                      <a:pt x="1423724" y="1717689"/>
                    </a:lnTo>
                    <a:lnTo>
                      <a:pt x="1418545" y="1715315"/>
                    </a:lnTo>
                    <a:lnTo>
                      <a:pt x="1413764" y="1712544"/>
                    </a:lnTo>
                    <a:lnTo>
                      <a:pt x="1409780" y="1709378"/>
                    </a:lnTo>
                    <a:lnTo>
                      <a:pt x="1405397" y="1705421"/>
                    </a:lnTo>
                    <a:lnTo>
                      <a:pt x="1401811" y="1701859"/>
                    </a:lnTo>
                    <a:lnTo>
                      <a:pt x="1398624" y="1697110"/>
                    </a:lnTo>
                    <a:lnTo>
                      <a:pt x="1395835" y="1692361"/>
                    </a:lnTo>
                    <a:lnTo>
                      <a:pt x="1393046" y="1688008"/>
                    </a:lnTo>
                    <a:lnTo>
                      <a:pt x="1391453" y="1682468"/>
                    </a:lnTo>
                    <a:lnTo>
                      <a:pt x="1389859" y="1676927"/>
                    </a:lnTo>
                    <a:lnTo>
                      <a:pt x="1389062" y="1671387"/>
                    </a:lnTo>
                    <a:lnTo>
                      <a:pt x="1389062" y="1665451"/>
                    </a:lnTo>
                    <a:lnTo>
                      <a:pt x="1389062" y="1501217"/>
                    </a:lnTo>
                    <a:lnTo>
                      <a:pt x="1389062" y="1495280"/>
                    </a:lnTo>
                    <a:lnTo>
                      <a:pt x="1389859" y="1489740"/>
                    </a:lnTo>
                    <a:lnTo>
                      <a:pt x="1391453" y="1484200"/>
                    </a:lnTo>
                    <a:lnTo>
                      <a:pt x="1393046" y="1479451"/>
                    </a:lnTo>
                    <a:lnTo>
                      <a:pt x="1395835" y="1474306"/>
                    </a:lnTo>
                    <a:lnTo>
                      <a:pt x="1398624" y="1469557"/>
                    </a:lnTo>
                    <a:lnTo>
                      <a:pt x="1401811" y="1465204"/>
                    </a:lnTo>
                    <a:lnTo>
                      <a:pt x="1405397" y="1461246"/>
                    </a:lnTo>
                    <a:lnTo>
                      <a:pt x="1409780" y="1457289"/>
                    </a:lnTo>
                    <a:lnTo>
                      <a:pt x="1413764" y="1454123"/>
                    </a:lnTo>
                    <a:lnTo>
                      <a:pt x="1418545" y="1451748"/>
                    </a:lnTo>
                    <a:lnTo>
                      <a:pt x="1423724" y="1448978"/>
                    </a:lnTo>
                    <a:lnTo>
                      <a:pt x="1428904" y="1447000"/>
                    </a:lnTo>
                    <a:lnTo>
                      <a:pt x="1434083" y="1445812"/>
                    </a:lnTo>
                    <a:lnTo>
                      <a:pt x="1439661" y="1445021"/>
                    </a:lnTo>
                    <a:lnTo>
                      <a:pt x="1445637" y="1444625"/>
                    </a:lnTo>
                    <a:close/>
                    <a:moveTo>
                      <a:pt x="971098" y="1444625"/>
                    </a:moveTo>
                    <a:lnTo>
                      <a:pt x="1267674" y="1444625"/>
                    </a:lnTo>
                    <a:lnTo>
                      <a:pt x="1273224" y="1445021"/>
                    </a:lnTo>
                    <a:lnTo>
                      <a:pt x="1278775" y="1445812"/>
                    </a:lnTo>
                    <a:lnTo>
                      <a:pt x="1284326" y="1447000"/>
                    </a:lnTo>
                    <a:lnTo>
                      <a:pt x="1289481" y="1448978"/>
                    </a:lnTo>
                    <a:lnTo>
                      <a:pt x="1294635" y="1451748"/>
                    </a:lnTo>
                    <a:lnTo>
                      <a:pt x="1298996" y="1454123"/>
                    </a:lnTo>
                    <a:lnTo>
                      <a:pt x="1303358" y="1457289"/>
                    </a:lnTo>
                    <a:lnTo>
                      <a:pt x="1307719" y="1461246"/>
                    </a:lnTo>
                    <a:lnTo>
                      <a:pt x="1311288" y="1465204"/>
                    </a:lnTo>
                    <a:lnTo>
                      <a:pt x="1314459" y="1469557"/>
                    </a:lnTo>
                    <a:lnTo>
                      <a:pt x="1317235" y="1474306"/>
                    </a:lnTo>
                    <a:lnTo>
                      <a:pt x="1319614" y="1479451"/>
                    </a:lnTo>
                    <a:lnTo>
                      <a:pt x="1321596" y="1484200"/>
                    </a:lnTo>
                    <a:lnTo>
                      <a:pt x="1323182" y="1489740"/>
                    </a:lnTo>
                    <a:lnTo>
                      <a:pt x="1323975" y="1495280"/>
                    </a:lnTo>
                    <a:lnTo>
                      <a:pt x="1323975" y="1501217"/>
                    </a:lnTo>
                    <a:lnTo>
                      <a:pt x="1323975" y="1665451"/>
                    </a:lnTo>
                    <a:lnTo>
                      <a:pt x="1323975" y="1671387"/>
                    </a:lnTo>
                    <a:lnTo>
                      <a:pt x="1323182" y="1676927"/>
                    </a:lnTo>
                    <a:lnTo>
                      <a:pt x="1321596" y="1682468"/>
                    </a:lnTo>
                    <a:lnTo>
                      <a:pt x="1319614" y="1688008"/>
                    </a:lnTo>
                    <a:lnTo>
                      <a:pt x="1317235" y="1692361"/>
                    </a:lnTo>
                    <a:lnTo>
                      <a:pt x="1314459" y="1697110"/>
                    </a:lnTo>
                    <a:lnTo>
                      <a:pt x="1311288" y="1701859"/>
                    </a:lnTo>
                    <a:lnTo>
                      <a:pt x="1307719" y="1705421"/>
                    </a:lnTo>
                    <a:lnTo>
                      <a:pt x="1303358" y="1709378"/>
                    </a:lnTo>
                    <a:lnTo>
                      <a:pt x="1298996" y="1712544"/>
                    </a:lnTo>
                    <a:lnTo>
                      <a:pt x="1294635" y="1715315"/>
                    </a:lnTo>
                    <a:lnTo>
                      <a:pt x="1289481" y="1717689"/>
                    </a:lnTo>
                    <a:lnTo>
                      <a:pt x="1284326" y="1719668"/>
                    </a:lnTo>
                    <a:lnTo>
                      <a:pt x="1278775" y="1720855"/>
                    </a:lnTo>
                    <a:lnTo>
                      <a:pt x="1273224" y="1722042"/>
                    </a:lnTo>
                    <a:lnTo>
                      <a:pt x="1267674" y="1722438"/>
                    </a:lnTo>
                    <a:lnTo>
                      <a:pt x="971098" y="1722438"/>
                    </a:lnTo>
                    <a:lnTo>
                      <a:pt x="965151" y="1722042"/>
                    </a:lnTo>
                    <a:lnTo>
                      <a:pt x="959600" y="1720855"/>
                    </a:lnTo>
                    <a:lnTo>
                      <a:pt x="954049" y="1719668"/>
                    </a:lnTo>
                    <a:lnTo>
                      <a:pt x="949291" y="1717689"/>
                    </a:lnTo>
                    <a:lnTo>
                      <a:pt x="944137" y="1715315"/>
                    </a:lnTo>
                    <a:lnTo>
                      <a:pt x="939379" y="1712544"/>
                    </a:lnTo>
                    <a:lnTo>
                      <a:pt x="935414" y="1709378"/>
                    </a:lnTo>
                    <a:lnTo>
                      <a:pt x="931053" y="1705421"/>
                    </a:lnTo>
                    <a:lnTo>
                      <a:pt x="927088" y="1701859"/>
                    </a:lnTo>
                    <a:lnTo>
                      <a:pt x="924312" y="1697110"/>
                    </a:lnTo>
                    <a:lnTo>
                      <a:pt x="921140" y="1692361"/>
                    </a:lnTo>
                    <a:lnTo>
                      <a:pt x="918762" y="1688008"/>
                    </a:lnTo>
                    <a:lnTo>
                      <a:pt x="917176" y="1682468"/>
                    </a:lnTo>
                    <a:lnTo>
                      <a:pt x="915590" y="1676927"/>
                    </a:lnTo>
                    <a:lnTo>
                      <a:pt x="914400" y="1671387"/>
                    </a:lnTo>
                    <a:lnTo>
                      <a:pt x="914400" y="1665451"/>
                    </a:lnTo>
                    <a:lnTo>
                      <a:pt x="914400" y="1501217"/>
                    </a:lnTo>
                    <a:lnTo>
                      <a:pt x="914400" y="1495280"/>
                    </a:lnTo>
                    <a:lnTo>
                      <a:pt x="915590" y="1489740"/>
                    </a:lnTo>
                    <a:lnTo>
                      <a:pt x="917176" y="1484200"/>
                    </a:lnTo>
                    <a:lnTo>
                      <a:pt x="918762" y="1479451"/>
                    </a:lnTo>
                    <a:lnTo>
                      <a:pt x="921140" y="1474306"/>
                    </a:lnTo>
                    <a:lnTo>
                      <a:pt x="924312" y="1469557"/>
                    </a:lnTo>
                    <a:lnTo>
                      <a:pt x="927088" y="1465204"/>
                    </a:lnTo>
                    <a:lnTo>
                      <a:pt x="931053" y="1461246"/>
                    </a:lnTo>
                    <a:lnTo>
                      <a:pt x="935414" y="1457289"/>
                    </a:lnTo>
                    <a:lnTo>
                      <a:pt x="939379" y="1454123"/>
                    </a:lnTo>
                    <a:lnTo>
                      <a:pt x="944137" y="1451748"/>
                    </a:lnTo>
                    <a:lnTo>
                      <a:pt x="949291" y="1448978"/>
                    </a:lnTo>
                    <a:lnTo>
                      <a:pt x="954049" y="1447000"/>
                    </a:lnTo>
                    <a:lnTo>
                      <a:pt x="959600" y="1445812"/>
                    </a:lnTo>
                    <a:lnTo>
                      <a:pt x="965151" y="1445021"/>
                    </a:lnTo>
                    <a:lnTo>
                      <a:pt x="971098" y="1444625"/>
                    </a:lnTo>
                    <a:close/>
                    <a:moveTo>
                      <a:pt x="1787045" y="1350963"/>
                    </a:moveTo>
                    <a:lnTo>
                      <a:pt x="1913358" y="1350963"/>
                    </a:lnTo>
                    <a:lnTo>
                      <a:pt x="1913358" y="1366815"/>
                    </a:lnTo>
                    <a:lnTo>
                      <a:pt x="1914148" y="1381479"/>
                    </a:lnTo>
                    <a:lnTo>
                      <a:pt x="1915332" y="1395746"/>
                    </a:lnTo>
                    <a:lnTo>
                      <a:pt x="1917700" y="1409617"/>
                    </a:lnTo>
                    <a:lnTo>
                      <a:pt x="1910200" y="1412391"/>
                    </a:lnTo>
                    <a:lnTo>
                      <a:pt x="1903095" y="1414769"/>
                    </a:lnTo>
                    <a:lnTo>
                      <a:pt x="1896385" y="1418732"/>
                    </a:lnTo>
                    <a:lnTo>
                      <a:pt x="1890069" y="1422299"/>
                    </a:lnTo>
                    <a:lnTo>
                      <a:pt x="1883753" y="1427055"/>
                    </a:lnTo>
                    <a:lnTo>
                      <a:pt x="1877833" y="1431810"/>
                    </a:lnTo>
                    <a:lnTo>
                      <a:pt x="1872306" y="1437359"/>
                    </a:lnTo>
                    <a:lnTo>
                      <a:pt x="1867570" y="1442907"/>
                    </a:lnTo>
                    <a:lnTo>
                      <a:pt x="1863228" y="1448852"/>
                    </a:lnTo>
                    <a:lnTo>
                      <a:pt x="1859280" y="1455589"/>
                    </a:lnTo>
                    <a:lnTo>
                      <a:pt x="1856122" y="1462326"/>
                    </a:lnTo>
                    <a:lnTo>
                      <a:pt x="1852965" y="1469460"/>
                    </a:lnTo>
                    <a:lnTo>
                      <a:pt x="1850596" y="1476990"/>
                    </a:lnTo>
                    <a:lnTo>
                      <a:pt x="1849017" y="1484916"/>
                    </a:lnTo>
                    <a:lnTo>
                      <a:pt x="1847833" y="1492842"/>
                    </a:lnTo>
                    <a:lnTo>
                      <a:pt x="1847438" y="1500768"/>
                    </a:lnTo>
                    <a:lnTo>
                      <a:pt x="1847438" y="1628776"/>
                    </a:lnTo>
                    <a:lnTo>
                      <a:pt x="1837570" y="1628776"/>
                    </a:lnTo>
                    <a:lnTo>
                      <a:pt x="1837570" y="1500768"/>
                    </a:lnTo>
                    <a:lnTo>
                      <a:pt x="1837175" y="1492842"/>
                    </a:lnTo>
                    <a:lnTo>
                      <a:pt x="1836386" y="1485312"/>
                    </a:lnTo>
                    <a:lnTo>
                      <a:pt x="1834412" y="1478178"/>
                    </a:lnTo>
                    <a:lnTo>
                      <a:pt x="1832439" y="1470252"/>
                    </a:lnTo>
                    <a:lnTo>
                      <a:pt x="1830070" y="1463515"/>
                    </a:lnTo>
                    <a:lnTo>
                      <a:pt x="1826518" y="1456778"/>
                    </a:lnTo>
                    <a:lnTo>
                      <a:pt x="1822965" y="1450833"/>
                    </a:lnTo>
                    <a:lnTo>
                      <a:pt x="1818623" y="1444888"/>
                    </a:lnTo>
                    <a:lnTo>
                      <a:pt x="1813886" y="1438944"/>
                    </a:lnTo>
                    <a:lnTo>
                      <a:pt x="1809150" y="1433792"/>
                    </a:lnTo>
                    <a:lnTo>
                      <a:pt x="1803623" y="1428640"/>
                    </a:lnTo>
                    <a:lnTo>
                      <a:pt x="1798097" y="1424280"/>
                    </a:lnTo>
                    <a:lnTo>
                      <a:pt x="1791781" y="1420317"/>
                    </a:lnTo>
                    <a:lnTo>
                      <a:pt x="1785466" y="1416354"/>
                    </a:lnTo>
                    <a:lnTo>
                      <a:pt x="1778755" y="1413580"/>
                    </a:lnTo>
                    <a:lnTo>
                      <a:pt x="1771650" y="1411202"/>
                    </a:lnTo>
                    <a:lnTo>
                      <a:pt x="1774808" y="1406446"/>
                    </a:lnTo>
                    <a:lnTo>
                      <a:pt x="1777571" y="1401294"/>
                    </a:lnTo>
                    <a:lnTo>
                      <a:pt x="1779940" y="1394953"/>
                    </a:lnTo>
                    <a:lnTo>
                      <a:pt x="1782308" y="1388216"/>
                    </a:lnTo>
                    <a:lnTo>
                      <a:pt x="1784282" y="1380290"/>
                    </a:lnTo>
                    <a:lnTo>
                      <a:pt x="1785466" y="1371571"/>
                    </a:lnTo>
                    <a:lnTo>
                      <a:pt x="1786650" y="1361663"/>
                    </a:lnTo>
                    <a:lnTo>
                      <a:pt x="1787045" y="1350963"/>
                    </a:lnTo>
                    <a:close/>
                    <a:moveTo>
                      <a:pt x="1316831" y="1350963"/>
                    </a:moveTo>
                    <a:lnTo>
                      <a:pt x="1412875" y="1350963"/>
                    </a:lnTo>
                    <a:lnTo>
                      <a:pt x="1413272" y="1360950"/>
                    </a:lnTo>
                    <a:lnTo>
                      <a:pt x="1414066" y="1370138"/>
                    </a:lnTo>
                    <a:lnTo>
                      <a:pt x="1415653" y="1378527"/>
                    </a:lnTo>
                    <a:lnTo>
                      <a:pt x="1416844" y="1386116"/>
                    </a:lnTo>
                    <a:lnTo>
                      <a:pt x="1418828" y="1392907"/>
                    </a:lnTo>
                    <a:lnTo>
                      <a:pt x="1420813" y="1398900"/>
                    </a:lnTo>
                    <a:lnTo>
                      <a:pt x="1423194" y="1404492"/>
                    </a:lnTo>
                    <a:lnTo>
                      <a:pt x="1425575" y="1408886"/>
                    </a:lnTo>
                    <a:lnTo>
                      <a:pt x="1419622" y="1410884"/>
                    </a:lnTo>
                    <a:lnTo>
                      <a:pt x="1413272" y="1412881"/>
                    </a:lnTo>
                    <a:lnTo>
                      <a:pt x="1407716" y="1414878"/>
                    </a:lnTo>
                    <a:lnTo>
                      <a:pt x="1402556" y="1418074"/>
                    </a:lnTo>
                    <a:lnTo>
                      <a:pt x="1397000" y="1420870"/>
                    </a:lnTo>
                    <a:lnTo>
                      <a:pt x="1391841" y="1424466"/>
                    </a:lnTo>
                    <a:lnTo>
                      <a:pt x="1386681" y="1427661"/>
                    </a:lnTo>
                    <a:lnTo>
                      <a:pt x="1382316" y="1432056"/>
                    </a:lnTo>
                    <a:lnTo>
                      <a:pt x="1377950" y="1436050"/>
                    </a:lnTo>
                    <a:lnTo>
                      <a:pt x="1374378" y="1440844"/>
                    </a:lnTo>
                    <a:lnTo>
                      <a:pt x="1370410" y="1445638"/>
                    </a:lnTo>
                    <a:lnTo>
                      <a:pt x="1366441" y="1450431"/>
                    </a:lnTo>
                    <a:lnTo>
                      <a:pt x="1363663" y="1456024"/>
                    </a:lnTo>
                    <a:lnTo>
                      <a:pt x="1360885" y="1461616"/>
                    </a:lnTo>
                    <a:lnTo>
                      <a:pt x="1358106" y="1467209"/>
                    </a:lnTo>
                    <a:lnTo>
                      <a:pt x="1356519" y="1473201"/>
                    </a:lnTo>
                    <a:lnTo>
                      <a:pt x="1352947" y="1464413"/>
                    </a:lnTo>
                    <a:lnTo>
                      <a:pt x="1348978" y="1456423"/>
                    </a:lnTo>
                    <a:lnTo>
                      <a:pt x="1344216" y="1448833"/>
                    </a:lnTo>
                    <a:lnTo>
                      <a:pt x="1339056" y="1441643"/>
                    </a:lnTo>
                    <a:lnTo>
                      <a:pt x="1332706" y="1434852"/>
                    </a:lnTo>
                    <a:lnTo>
                      <a:pt x="1325960" y="1428860"/>
                    </a:lnTo>
                    <a:lnTo>
                      <a:pt x="1318816" y="1423267"/>
                    </a:lnTo>
                    <a:lnTo>
                      <a:pt x="1311275" y="1418873"/>
                    </a:lnTo>
                    <a:lnTo>
                      <a:pt x="1314053" y="1401696"/>
                    </a:lnTo>
                    <a:lnTo>
                      <a:pt x="1316038" y="1384918"/>
                    </a:lnTo>
                    <a:lnTo>
                      <a:pt x="1316435" y="1376130"/>
                    </a:lnTo>
                    <a:lnTo>
                      <a:pt x="1316831" y="1367741"/>
                    </a:lnTo>
                    <a:lnTo>
                      <a:pt x="1317228" y="1359352"/>
                    </a:lnTo>
                    <a:lnTo>
                      <a:pt x="1316831" y="1350963"/>
                    </a:lnTo>
                    <a:close/>
                    <a:moveTo>
                      <a:pt x="692943" y="1350963"/>
                    </a:moveTo>
                    <a:lnTo>
                      <a:pt x="941785" y="1350963"/>
                    </a:lnTo>
                    <a:lnTo>
                      <a:pt x="941785" y="1366815"/>
                    </a:lnTo>
                    <a:lnTo>
                      <a:pt x="942578" y="1381479"/>
                    </a:lnTo>
                    <a:lnTo>
                      <a:pt x="944166" y="1395746"/>
                    </a:lnTo>
                    <a:lnTo>
                      <a:pt x="946150" y="1409617"/>
                    </a:lnTo>
                    <a:lnTo>
                      <a:pt x="938610" y="1412391"/>
                    </a:lnTo>
                    <a:lnTo>
                      <a:pt x="931466" y="1414769"/>
                    </a:lnTo>
                    <a:lnTo>
                      <a:pt x="924719" y="1418732"/>
                    </a:lnTo>
                    <a:lnTo>
                      <a:pt x="917972" y="1422299"/>
                    </a:lnTo>
                    <a:lnTo>
                      <a:pt x="912019" y="1427055"/>
                    </a:lnTo>
                    <a:lnTo>
                      <a:pt x="906066" y="1431810"/>
                    </a:lnTo>
                    <a:lnTo>
                      <a:pt x="900906" y="1437359"/>
                    </a:lnTo>
                    <a:lnTo>
                      <a:pt x="896144" y="1442907"/>
                    </a:lnTo>
                    <a:lnTo>
                      <a:pt x="891381" y="1448852"/>
                    </a:lnTo>
                    <a:lnTo>
                      <a:pt x="887809" y="1455589"/>
                    </a:lnTo>
                    <a:lnTo>
                      <a:pt x="883841" y="1462326"/>
                    </a:lnTo>
                    <a:lnTo>
                      <a:pt x="881459" y="1469460"/>
                    </a:lnTo>
                    <a:lnTo>
                      <a:pt x="878681" y="1476990"/>
                    </a:lnTo>
                    <a:lnTo>
                      <a:pt x="877094" y="1484916"/>
                    </a:lnTo>
                    <a:lnTo>
                      <a:pt x="876300" y="1492842"/>
                    </a:lnTo>
                    <a:lnTo>
                      <a:pt x="875903" y="1500768"/>
                    </a:lnTo>
                    <a:lnTo>
                      <a:pt x="875903" y="1628776"/>
                    </a:lnTo>
                    <a:lnTo>
                      <a:pt x="692943" y="1628776"/>
                    </a:lnTo>
                    <a:lnTo>
                      <a:pt x="686990" y="1628776"/>
                    </a:lnTo>
                    <a:lnTo>
                      <a:pt x="681434" y="1627983"/>
                    </a:lnTo>
                    <a:lnTo>
                      <a:pt x="675878" y="1626002"/>
                    </a:lnTo>
                    <a:lnTo>
                      <a:pt x="671115" y="1624417"/>
                    </a:lnTo>
                    <a:lnTo>
                      <a:pt x="665956" y="1622039"/>
                    </a:lnTo>
                    <a:lnTo>
                      <a:pt x="661193" y="1618868"/>
                    </a:lnTo>
                    <a:lnTo>
                      <a:pt x="657224" y="1616094"/>
                    </a:lnTo>
                    <a:lnTo>
                      <a:pt x="652859" y="1612131"/>
                    </a:lnTo>
                    <a:lnTo>
                      <a:pt x="648890" y="1608168"/>
                    </a:lnTo>
                    <a:lnTo>
                      <a:pt x="646112" y="1603809"/>
                    </a:lnTo>
                    <a:lnTo>
                      <a:pt x="643334" y="1599053"/>
                    </a:lnTo>
                    <a:lnTo>
                      <a:pt x="640556" y="1594297"/>
                    </a:lnTo>
                    <a:lnTo>
                      <a:pt x="638968" y="1589145"/>
                    </a:lnTo>
                    <a:lnTo>
                      <a:pt x="637381" y="1583597"/>
                    </a:lnTo>
                    <a:lnTo>
                      <a:pt x="636587" y="1578048"/>
                    </a:lnTo>
                    <a:lnTo>
                      <a:pt x="636587" y="1572104"/>
                    </a:lnTo>
                    <a:lnTo>
                      <a:pt x="636587" y="1407635"/>
                    </a:lnTo>
                    <a:lnTo>
                      <a:pt x="636587" y="1401691"/>
                    </a:lnTo>
                    <a:lnTo>
                      <a:pt x="637381" y="1396142"/>
                    </a:lnTo>
                    <a:lnTo>
                      <a:pt x="638968" y="1390990"/>
                    </a:lnTo>
                    <a:lnTo>
                      <a:pt x="640556" y="1385442"/>
                    </a:lnTo>
                    <a:lnTo>
                      <a:pt x="643334" y="1380686"/>
                    </a:lnTo>
                    <a:lnTo>
                      <a:pt x="646112" y="1375534"/>
                    </a:lnTo>
                    <a:lnTo>
                      <a:pt x="648890" y="1371571"/>
                    </a:lnTo>
                    <a:lnTo>
                      <a:pt x="652859" y="1367608"/>
                    </a:lnTo>
                    <a:lnTo>
                      <a:pt x="657224" y="1364041"/>
                    </a:lnTo>
                    <a:lnTo>
                      <a:pt x="661193" y="1360474"/>
                    </a:lnTo>
                    <a:lnTo>
                      <a:pt x="665956" y="1357700"/>
                    </a:lnTo>
                    <a:lnTo>
                      <a:pt x="671115" y="1355322"/>
                    </a:lnTo>
                    <a:lnTo>
                      <a:pt x="675878" y="1353341"/>
                    </a:lnTo>
                    <a:lnTo>
                      <a:pt x="681434" y="1352152"/>
                    </a:lnTo>
                    <a:lnTo>
                      <a:pt x="686990" y="1351359"/>
                    </a:lnTo>
                    <a:lnTo>
                      <a:pt x="692943" y="1350963"/>
                    </a:lnTo>
                    <a:close/>
                    <a:moveTo>
                      <a:pt x="2082006" y="1166813"/>
                    </a:moveTo>
                    <a:lnTo>
                      <a:pt x="2083990" y="1169978"/>
                    </a:lnTo>
                    <a:lnTo>
                      <a:pt x="2086768" y="1172747"/>
                    </a:lnTo>
                    <a:lnTo>
                      <a:pt x="2089547" y="1175120"/>
                    </a:lnTo>
                    <a:lnTo>
                      <a:pt x="2093515" y="1176702"/>
                    </a:lnTo>
                    <a:lnTo>
                      <a:pt x="2096293" y="1177494"/>
                    </a:lnTo>
                    <a:lnTo>
                      <a:pt x="2100262" y="1177494"/>
                    </a:lnTo>
                    <a:lnTo>
                      <a:pt x="2107803" y="1177098"/>
                    </a:lnTo>
                    <a:lnTo>
                      <a:pt x="2116137" y="1176702"/>
                    </a:lnTo>
                    <a:lnTo>
                      <a:pt x="2125662" y="1177098"/>
                    </a:lnTo>
                    <a:lnTo>
                      <a:pt x="2135584" y="1177889"/>
                    </a:lnTo>
                    <a:lnTo>
                      <a:pt x="2144315" y="1179076"/>
                    </a:lnTo>
                    <a:lnTo>
                      <a:pt x="2152650" y="1180658"/>
                    </a:lnTo>
                    <a:lnTo>
                      <a:pt x="2161381" y="1183427"/>
                    </a:lnTo>
                    <a:lnTo>
                      <a:pt x="2169318" y="1186196"/>
                    </a:lnTo>
                    <a:lnTo>
                      <a:pt x="2176462" y="1189756"/>
                    </a:lnTo>
                    <a:lnTo>
                      <a:pt x="2183606" y="1193317"/>
                    </a:lnTo>
                    <a:lnTo>
                      <a:pt x="2190353" y="1197668"/>
                    </a:lnTo>
                    <a:lnTo>
                      <a:pt x="2196703" y="1202810"/>
                    </a:lnTo>
                    <a:lnTo>
                      <a:pt x="2202656" y="1208348"/>
                    </a:lnTo>
                    <a:lnTo>
                      <a:pt x="2207815" y="1213886"/>
                    </a:lnTo>
                    <a:lnTo>
                      <a:pt x="2212975" y="1220611"/>
                    </a:lnTo>
                    <a:lnTo>
                      <a:pt x="2217737" y="1227731"/>
                    </a:lnTo>
                    <a:lnTo>
                      <a:pt x="2222500" y="1234852"/>
                    </a:lnTo>
                    <a:lnTo>
                      <a:pt x="2226072" y="1243554"/>
                    </a:lnTo>
                    <a:lnTo>
                      <a:pt x="2231628" y="1256213"/>
                    </a:lnTo>
                    <a:lnTo>
                      <a:pt x="2236787" y="1268476"/>
                    </a:lnTo>
                    <a:lnTo>
                      <a:pt x="2240756" y="1280343"/>
                    </a:lnTo>
                    <a:lnTo>
                      <a:pt x="2244725" y="1291814"/>
                    </a:lnTo>
                    <a:lnTo>
                      <a:pt x="2247503" y="1302890"/>
                    </a:lnTo>
                    <a:lnTo>
                      <a:pt x="2250281" y="1313175"/>
                    </a:lnTo>
                    <a:lnTo>
                      <a:pt x="2252265" y="1323460"/>
                    </a:lnTo>
                    <a:lnTo>
                      <a:pt x="2253853" y="1333350"/>
                    </a:lnTo>
                    <a:lnTo>
                      <a:pt x="2254647" y="1342843"/>
                    </a:lnTo>
                    <a:lnTo>
                      <a:pt x="2255043" y="1352337"/>
                    </a:lnTo>
                    <a:lnTo>
                      <a:pt x="2255837" y="1361831"/>
                    </a:lnTo>
                    <a:lnTo>
                      <a:pt x="2255043" y="1371325"/>
                    </a:lnTo>
                    <a:lnTo>
                      <a:pt x="2254647" y="1380027"/>
                    </a:lnTo>
                    <a:lnTo>
                      <a:pt x="2253853" y="1389126"/>
                    </a:lnTo>
                    <a:lnTo>
                      <a:pt x="2252662" y="1398619"/>
                    </a:lnTo>
                    <a:lnTo>
                      <a:pt x="2251075" y="1408113"/>
                    </a:lnTo>
                    <a:lnTo>
                      <a:pt x="2245122" y="1407322"/>
                    </a:lnTo>
                    <a:lnTo>
                      <a:pt x="2239168" y="1406926"/>
                    </a:lnTo>
                    <a:lnTo>
                      <a:pt x="2220118" y="1406926"/>
                    </a:lnTo>
                    <a:lnTo>
                      <a:pt x="2219722" y="1396246"/>
                    </a:lnTo>
                    <a:lnTo>
                      <a:pt x="2219325" y="1385961"/>
                    </a:lnTo>
                    <a:lnTo>
                      <a:pt x="2218928" y="1382401"/>
                    </a:lnTo>
                    <a:lnTo>
                      <a:pt x="2218134" y="1379632"/>
                    </a:lnTo>
                    <a:lnTo>
                      <a:pt x="2216547" y="1377258"/>
                    </a:lnTo>
                    <a:lnTo>
                      <a:pt x="2214165" y="1374489"/>
                    </a:lnTo>
                    <a:lnTo>
                      <a:pt x="2212181" y="1372907"/>
                    </a:lnTo>
                    <a:lnTo>
                      <a:pt x="2209403" y="1371325"/>
                    </a:lnTo>
                    <a:lnTo>
                      <a:pt x="2206228" y="1370534"/>
                    </a:lnTo>
                    <a:lnTo>
                      <a:pt x="2203053" y="1369742"/>
                    </a:lnTo>
                    <a:lnTo>
                      <a:pt x="2199878" y="1369742"/>
                    </a:lnTo>
                    <a:lnTo>
                      <a:pt x="2196703" y="1370929"/>
                    </a:lnTo>
                    <a:lnTo>
                      <a:pt x="2193925" y="1372116"/>
                    </a:lnTo>
                    <a:lnTo>
                      <a:pt x="2191543" y="1373698"/>
                    </a:lnTo>
                    <a:lnTo>
                      <a:pt x="2189559" y="1376072"/>
                    </a:lnTo>
                    <a:lnTo>
                      <a:pt x="2187178" y="1378841"/>
                    </a:lnTo>
                    <a:lnTo>
                      <a:pt x="2185987" y="1381214"/>
                    </a:lnTo>
                    <a:lnTo>
                      <a:pt x="2185590" y="1384774"/>
                    </a:lnTo>
                    <a:lnTo>
                      <a:pt x="2184003" y="1395455"/>
                    </a:lnTo>
                    <a:lnTo>
                      <a:pt x="2182018" y="1406926"/>
                    </a:lnTo>
                    <a:lnTo>
                      <a:pt x="2013743" y="1406926"/>
                    </a:lnTo>
                    <a:lnTo>
                      <a:pt x="2010965" y="1399015"/>
                    </a:lnTo>
                    <a:lnTo>
                      <a:pt x="2009775" y="1395850"/>
                    </a:lnTo>
                    <a:lnTo>
                      <a:pt x="2008584" y="1393477"/>
                    </a:lnTo>
                    <a:lnTo>
                      <a:pt x="2006600" y="1391499"/>
                    </a:lnTo>
                    <a:lnTo>
                      <a:pt x="2003822" y="1389126"/>
                    </a:lnTo>
                    <a:lnTo>
                      <a:pt x="2001440" y="1387939"/>
                    </a:lnTo>
                    <a:lnTo>
                      <a:pt x="1998662" y="1387148"/>
                    </a:lnTo>
                    <a:lnTo>
                      <a:pt x="1995090" y="1386752"/>
                    </a:lnTo>
                    <a:lnTo>
                      <a:pt x="1992312" y="1386752"/>
                    </a:lnTo>
                    <a:lnTo>
                      <a:pt x="1988740" y="1387543"/>
                    </a:lnTo>
                    <a:lnTo>
                      <a:pt x="1986359" y="1388730"/>
                    </a:lnTo>
                    <a:lnTo>
                      <a:pt x="1983581" y="1390708"/>
                    </a:lnTo>
                    <a:lnTo>
                      <a:pt x="1981597" y="1393081"/>
                    </a:lnTo>
                    <a:lnTo>
                      <a:pt x="1980009" y="1395455"/>
                    </a:lnTo>
                    <a:lnTo>
                      <a:pt x="1978818" y="1398224"/>
                    </a:lnTo>
                    <a:lnTo>
                      <a:pt x="1978025" y="1400993"/>
                    </a:lnTo>
                    <a:lnTo>
                      <a:pt x="1978025" y="1404553"/>
                    </a:lnTo>
                    <a:lnTo>
                      <a:pt x="1978025" y="1406926"/>
                    </a:lnTo>
                    <a:lnTo>
                      <a:pt x="1952625" y="1406926"/>
                    </a:lnTo>
                    <a:lnTo>
                      <a:pt x="1949847" y="1390708"/>
                    </a:lnTo>
                    <a:lnTo>
                      <a:pt x="1949053" y="1382005"/>
                    </a:lnTo>
                    <a:lnTo>
                      <a:pt x="1948259" y="1373698"/>
                    </a:lnTo>
                    <a:lnTo>
                      <a:pt x="1947862" y="1364996"/>
                    </a:lnTo>
                    <a:lnTo>
                      <a:pt x="1947862" y="1355897"/>
                    </a:lnTo>
                    <a:lnTo>
                      <a:pt x="1948259" y="1346404"/>
                    </a:lnTo>
                    <a:lnTo>
                      <a:pt x="1949053" y="1337305"/>
                    </a:lnTo>
                    <a:lnTo>
                      <a:pt x="1950243" y="1327020"/>
                    </a:lnTo>
                    <a:lnTo>
                      <a:pt x="1952228" y="1316736"/>
                    </a:lnTo>
                    <a:lnTo>
                      <a:pt x="1954609" y="1305659"/>
                    </a:lnTo>
                    <a:lnTo>
                      <a:pt x="1958181" y="1294188"/>
                    </a:lnTo>
                    <a:lnTo>
                      <a:pt x="1961356" y="1282716"/>
                    </a:lnTo>
                    <a:lnTo>
                      <a:pt x="1966118" y="1270453"/>
                    </a:lnTo>
                    <a:lnTo>
                      <a:pt x="1971675" y="1257399"/>
                    </a:lnTo>
                    <a:lnTo>
                      <a:pt x="1977231" y="1243554"/>
                    </a:lnTo>
                    <a:lnTo>
                      <a:pt x="1980803" y="1237225"/>
                    </a:lnTo>
                    <a:lnTo>
                      <a:pt x="1984772" y="1230896"/>
                    </a:lnTo>
                    <a:lnTo>
                      <a:pt x="1988740" y="1224567"/>
                    </a:lnTo>
                    <a:lnTo>
                      <a:pt x="1993106" y="1218238"/>
                    </a:lnTo>
                    <a:lnTo>
                      <a:pt x="1994693" y="1215864"/>
                    </a:lnTo>
                    <a:lnTo>
                      <a:pt x="1996281" y="1213491"/>
                    </a:lnTo>
                    <a:lnTo>
                      <a:pt x="2001440" y="1208744"/>
                    </a:lnTo>
                    <a:lnTo>
                      <a:pt x="2006600" y="1203601"/>
                    </a:lnTo>
                    <a:lnTo>
                      <a:pt x="2011362" y="1198855"/>
                    </a:lnTo>
                    <a:lnTo>
                      <a:pt x="2016522" y="1194899"/>
                    </a:lnTo>
                    <a:lnTo>
                      <a:pt x="2022078" y="1190943"/>
                    </a:lnTo>
                    <a:lnTo>
                      <a:pt x="2027634" y="1186987"/>
                    </a:lnTo>
                    <a:lnTo>
                      <a:pt x="2033190" y="1184218"/>
                    </a:lnTo>
                    <a:lnTo>
                      <a:pt x="2038350" y="1181449"/>
                    </a:lnTo>
                    <a:lnTo>
                      <a:pt x="2043906" y="1178285"/>
                    </a:lnTo>
                    <a:lnTo>
                      <a:pt x="2049859" y="1176307"/>
                    </a:lnTo>
                    <a:lnTo>
                      <a:pt x="2060972" y="1171956"/>
                    </a:lnTo>
                    <a:lnTo>
                      <a:pt x="2071290" y="1169187"/>
                    </a:lnTo>
                    <a:lnTo>
                      <a:pt x="2082006" y="1166813"/>
                    </a:lnTo>
                    <a:close/>
                    <a:moveTo>
                      <a:pt x="1110232" y="1166813"/>
                    </a:moveTo>
                    <a:lnTo>
                      <a:pt x="1112219" y="1169978"/>
                    </a:lnTo>
                    <a:lnTo>
                      <a:pt x="1115000" y="1172747"/>
                    </a:lnTo>
                    <a:lnTo>
                      <a:pt x="1118179" y="1175120"/>
                    </a:lnTo>
                    <a:lnTo>
                      <a:pt x="1121359" y="1176702"/>
                    </a:lnTo>
                    <a:lnTo>
                      <a:pt x="1124935" y="1177494"/>
                    </a:lnTo>
                    <a:lnTo>
                      <a:pt x="1128114" y="1177494"/>
                    </a:lnTo>
                    <a:lnTo>
                      <a:pt x="1136062" y="1177098"/>
                    </a:lnTo>
                    <a:lnTo>
                      <a:pt x="1144407" y="1176702"/>
                    </a:lnTo>
                    <a:lnTo>
                      <a:pt x="1154342" y="1177098"/>
                    </a:lnTo>
                    <a:lnTo>
                      <a:pt x="1163879" y="1177889"/>
                    </a:lnTo>
                    <a:lnTo>
                      <a:pt x="1173019" y="1179076"/>
                    </a:lnTo>
                    <a:lnTo>
                      <a:pt x="1181364" y="1180658"/>
                    </a:lnTo>
                    <a:lnTo>
                      <a:pt x="1189709" y="1183427"/>
                    </a:lnTo>
                    <a:lnTo>
                      <a:pt x="1197259" y="1186196"/>
                    </a:lnTo>
                    <a:lnTo>
                      <a:pt x="1204810" y="1189756"/>
                    </a:lnTo>
                    <a:lnTo>
                      <a:pt x="1211963" y="1193317"/>
                    </a:lnTo>
                    <a:lnTo>
                      <a:pt x="1218718" y="1197668"/>
                    </a:lnTo>
                    <a:lnTo>
                      <a:pt x="1225077" y="1202810"/>
                    </a:lnTo>
                    <a:lnTo>
                      <a:pt x="1231037" y="1208348"/>
                    </a:lnTo>
                    <a:lnTo>
                      <a:pt x="1236601" y="1213886"/>
                    </a:lnTo>
                    <a:lnTo>
                      <a:pt x="1241767" y="1220611"/>
                    </a:lnTo>
                    <a:lnTo>
                      <a:pt x="1246138" y="1227731"/>
                    </a:lnTo>
                    <a:lnTo>
                      <a:pt x="1250907" y="1234852"/>
                    </a:lnTo>
                    <a:lnTo>
                      <a:pt x="1254881" y="1243554"/>
                    </a:lnTo>
                    <a:lnTo>
                      <a:pt x="1260444" y="1256213"/>
                    </a:lnTo>
                    <a:lnTo>
                      <a:pt x="1265213" y="1268476"/>
                    </a:lnTo>
                    <a:lnTo>
                      <a:pt x="1269584" y="1280343"/>
                    </a:lnTo>
                    <a:lnTo>
                      <a:pt x="1273160" y="1291814"/>
                    </a:lnTo>
                    <a:lnTo>
                      <a:pt x="1276339" y="1302890"/>
                    </a:lnTo>
                    <a:lnTo>
                      <a:pt x="1278724" y="1313175"/>
                    </a:lnTo>
                    <a:lnTo>
                      <a:pt x="1281108" y="1323460"/>
                    </a:lnTo>
                    <a:lnTo>
                      <a:pt x="1282300" y="1333350"/>
                    </a:lnTo>
                    <a:lnTo>
                      <a:pt x="1283492" y="1342843"/>
                    </a:lnTo>
                    <a:lnTo>
                      <a:pt x="1283890" y="1352337"/>
                    </a:lnTo>
                    <a:lnTo>
                      <a:pt x="1284287" y="1361831"/>
                    </a:lnTo>
                    <a:lnTo>
                      <a:pt x="1283890" y="1371325"/>
                    </a:lnTo>
                    <a:lnTo>
                      <a:pt x="1283492" y="1380027"/>
                    </a:lnTo>
                    <a:lnTo>
                      <a:pt x="1282300" y="1389126"/>
                    </a:lnTo>
                    <a:lnTo>
                      <a:pt x="1281506" y="1398619"/>
                    </a:lnTo>
                    <a:lnTo>
                      <a:pt x="1279519" y="1408113"/>
                    </a:lnTo>
                    <a:lnTo>
                      <a:pt x="1273558" y="1407322"/>
                    </a:lnTo>
                    <a:lnTo>
                      <a:pt x="1267994" y="1406926"/>
                    </a:lnTo>
                    <a:lnTo>
                      <a:pt x="1248920" y="1406926"/>
                    </a:lnTo>
                    <a:lnTo>
                      <a:pt x="1248125" y="1385961"/>
                    </a:lnTo>
                    <a:lnTo>
                      <a:pt x="1247728" y="1382401"/>
                    </a:lnTo>
                    <a:lnTo>
                      <a:pt x="1246138" y="1379632"/>
                    </a:lnTo>
                    <a:lnTo>
                      <a:pt x="1244946" y="1377258"/>
                    </a:lnTo>
                    <a:lnTo>
                      <a:pt x="1242959" y="1374489"/>
                    </a:lnTo>
                    <a:lnTo>
                      <a:pt x="1240575" y="1372907"/>
                    </a:lnTo>
                    <a:lnTo>
                      <a:pt x="1237793" y="1371325"/>
                    </a:lnTo>
                    <a:lnTo>
                      <a:pt x="1235011" y="1370534"/>
                    </a:lnTo>
                    <a:lnTo>
                      <a:pt x="1231435" y="1369742"/>
                    </a:lnTo>
                    <a:lnTo>
                      <a:pt x="1228653" y="1369742"/>
                    </a:lnTo>
                    <a:lnTo>
                      <a:pt x="1225077" y="1370929"/>
                    </a:lnTo>
                    <a:lnTo>
                      <a:pt x="1222692" y="1372116"/>
                    </a:lnTo>
                    <a:lnTo>
                      <a:pt x="1220308" y="1373698"/>
                    </a:lnTo>
                    <a:lnTo>
                      <a:pt x="1217526" y="1376072"/>
                    </a:lnTo>
                    <a:lnTo>
                      <a:pt x="1215937" y="1378841"/>
                    </a:lnTo>
                    <a:lnTo>
                      <a:pt x="1214745" y="1381214"/>
                    </a:lnTo>
                    <a:lnTo>
                      <a:pt x="1214347" y="1384774"/>
                    </a:lnTo>
                    <a:lnTo>
                      <a:pt x="1211963" y="1395455"/>
                    </a:lnTo>
                    <a:lnTo>
                      <a:pt x="1209976" y="1406926"/>
                    </a:lnTo>
                    <a:lnTo>
                      <a:pt x="1041881" y="1406926"/>
                    </a:lnTo>
                    <a:lnTo>
                      <a:pt x="1039497" y="1399015"/>
                    </a:lnTo>
                    <a:lnTo>
                      <a:pt x="1038305" y="1395850"/>
                    </a:lnTo>
                    <a:lnTo>
                      <a:pt x="1036715" y="1393477"/>
                    </a:lnTo>
                    <a:lnTo>
                      <a:pt x="1034728" y="1391499"/>
                    </a:lnTo>
                    <a:lnTo>
                      <a:pt x="1032344" y="1389126"/>
                    </a:lnTo>
                    <a:lnTo>
                      <a:pt x="1029960" y="1387939"/>
                    </a:lnTo>
                    <a:lnTo>
                      <a:pt x="1026780" y="1387148"/>
                    </a:lnTo>
                    <a:lnTo>
                      <a:pt x="1023601" y="1386752"/>
                    </a:lnTo>
                    <a:lnTo>
                      <a:pt x="1020422" y="1386752"/>
                    </a:lnTo>
                    <a:lnTo>
                      <a:pt x="1017243" y="1387543"/>
                    </a:lnTo>
                    <a:lnTo>
                      <a:pt x="1014461" y="1388730"/>
                    </a:lnTo>
                    <a:lnTo>
                      <a:pt x="1012077" y="1390708"/>
                    </a:lnTo>
                    <a:lnTo>
                      <a:pt x="1010090" y="1393081"/>
                    </a:lnTo>
                    <a:lnTo>
                      <a:pt x="1008103" y="1395455"/>
                    </a:lnTo>
                    <a:lnTo>
                      <a:pt x="1006911" y="1398224"/>
                    </a:lnTo>
                    <a:lnTo>
                      <a:pt x="1006116" y="1400993"/>
                    </a:lnTo>
                    <a:lnTo>
                      <a:pt x="1006116" y="1404553"/>
                    </a:lnTo>
                    <a:lnTo>
                      <a:pt x="1006116" y="1406926"/>
                    </a:lnTo>
                    <a:lnTo>
                      <a:pt x="980684" y="1406926"/>
                    </a:lnTo>
                    <a:lnTo>
                      <a:pt x="978299" y="1390708"/>
                    </a:lnTo>
                    <a:lnTo>
                      <a:pt x="977107" y="1382005"/>
                    </a:lnTo>
                    <a:lnTo>
                      <a:pt x="976710" y="1373698"/>
                    </a:lnTo>
                    <a:lnTo>
                      <a:pt x="976312" y="1364996"/>
                    </a:lnTo>
                    <a:lnTo>
                      <a:pt x="976312" y="1355897"/>
                    </a:lnTo>
                    <a:lnTo>
                      <a:pt x="976710" y="1346404"/>
                    </a:lnTo>
                    <a:lnTo>
                      <a:pt x="977504" y="1337305"/>
                    </a:lnTo>
                    <a:lnTo>
                      <a:pt x="978697" y="1327020"/>
                    </a:lnTo>
                    <a:lnTo>
                      <a:pt x="980286" y="1316736"/>
                    </a:lnTo>
                    <a:lnTo>
                      <a:pt x="983068" y="1305659"/>
                    </a:lnTo>
                    <a:lnTo>
                      <a:pt x="985850" y="1294188"/>
                    </a:lnTo>
                    <a:lnTo>
                      <a:pt x="989823" y="1282716"/>
                    </a:lnTo>
                    <a:lnTo>
                      <a:pt x="994195" y="1270453"/>
                    </a:lnTo>
                    <a:lnTo>
                      <a:pt x="999758" y="1257399"/>
                    </a:lnTo>
                    <a:lnTo>
                      <a:pt x="1005719" y="1243554"/>
                    </a:lnTo>
                    <a:lnTo>
                      <a:pt x="1008898" y="1237225"/>
                    </a:lnTo>
                    <a:lnTo>
                      <a:pt x="1012872" y="1230500"/>
                    </a:lnTo>
                    <a:lnTo>
                      <a:pt x="1016846" y="1224567"/>
                    </a:lnTo>
                    <a:lnTo>
                      <a:pt x="1021217" y="1218238"/>
                    </a:lnTo>
                    <a:lnTo>
                      <a:pt x="1023204" y="1215864"/>
                    </a:lnTo>
                    <a:lnTo>
                      <a:pt x="1024793" y="1213491"/>
                    </a:lnTo>
                    <a:lnTo>
                      <a:pt x="1029960" y="1208744"/>
                    </a:lnTo>
                    <a:lnTo>
                      <a:pt x="1034331" y="1203601"/>
                    </a:lnTo>
                    <a:lnTo>
                      <a:pt x="1039894" y="1198855"/>
                    </a:lnTo>
                    <a:lnTo>
                      <a:pt x="1045060" y="1194899"/>
                    </a:lnTo>
                    <a:lnTo>
                      <a:pt x="1050624" y="1190943"/>
                    </a:lnTo>
                    <a:lnTo>
                      <a:pt x="1055790" y="1186987"/>
                    </a:lnTo>
                    <a:lnTo>
                      <a:pt x="1061353" y="1184218"/>
                    </a:lnTo>
                    <a:lnTo>
                      <a:pt x="1066917" y="1181449"/>
                    </a:lnTo>
                    <a:lnTo>
                      <a:pt x="1072480" y="1178285"/>
                    </a:lnTo>
                    <a:lnTo>
                      <a:pt x="1078043" y="1176307"/>
                    </a:lnTo>
                    <a:lnTo>
                      <a:pt x="1089170" y="1171956"/>
                    </a:lnTo>
                    <a:lnTo>
                      <a:pt x="1099900" y="1169187"/>
                    </a:lnTo>
                    <a:lnTo>
                      <a:pt x="1110232" y="1166813"/>
                    </a:lnTo>
                    <a:close/>
                    <a:moveTo>
                      <a:pt x="1601784" y="1141413"/>
                    </a:moveTo>
                    <a:lnTo>
                      <a:pt x="1608513" y="1141413"/>
                    </a:lnTo>
                    <a:lnTo>
                      <a:pt x="1616826" y="1141413"/>
                    </a:lnTo>
                    <a:lnTo>
                      <a:pt x="1628701" y="1141809"/>
                    </a:lnTo>
                    <a:lnTo>
                      <a:pt x="1639785" y="1142996"/>
                    </a:lnTo>
                    <a:lnTo>
                      <a:pt x="1644139" y="1143392"/>
                    </a:lnTo>
                    <a:lnTo>
                      <a:pt x="1656410" y="1145766"/>
                    </a:lnTo>
                    <a:lnTo>
                      <a:pt x="1668285" y="1149327"/>
                    </a:lnTo>
                    <a:lnTo>
                      <a:pt x="1673431" y="1150910"/>
                    </a:lnTo>
                    <a:lnTo>
                      <a:pt x="1682140" y="1154075"/>
                    </a:lnTo>
                    <a:lnTo>
                      <a:pt x="1690453" y="1157241"/>
                    </a:lnTo>
                    <a:lnTo>
                      <a:pt x="1694807" y="1158823"/>
                    </a:lnTo>
                    <a:lnTo>
                      <a:pt x="1703516" y="1163572"/>
                    </a:lnTo>
                    <a:lnTo>
                      <a:pt x="1711828" y="1167924"/>
                    </a:lnTo>
                    <a:lnTo>
                      <a:pt x="1714995" y="1169903"/>
                    </a:lnTo>
                    <a:lnTo>
                      <a:pt x="1726079" y="1177421"/>
                    </a:lnTo>
                    <a:lnTo>
                      <a:pt x="1729245" y="1179399"/>
                    </a:lnTo>
                    <a:lnTo>
                      <a:pt x="1739142" y="1186918"/>
                    </a:lnTo>
                    <a:lnTo>
                      <a:pt x="1740329" y="1188105"/>
                    </a:lnTo>
                    <a:lnTo>
                      <a:pt x="1745475" y="1192853"/>
                    </a:lnTo>
                    <a:lnTo>
                      <a:pt x="1747058" y="1194436"/>
                    </a:lnTo>
                    <a:lnTo>
                      <a:pt x="1748642" y="1196018"/>
                    </a:lnTo>
                    <a:lnTo>
                      <a:pt x="1743100" y="1240732"/>
                    </a:lnTo>
                    <a:lnTo>
                      <a:pt x="1739142" y="1274761"/>
                    </a:lnTo>
                    <a:lnTo>
                      <a:pt x="1736766" y="1296128"/>
                    </a:lnTo>
                    <a:lnTo>
                      <a:pt x="1738746" y="1294150"/>
                    </a:lnTo>
                    <a:lnTo>
                      <a:pt x="1739537" y="1293358"/>
                    </a:lnTo>
                    <a:lnTo>
                      <a:pt x="1740725" y="1293358"/>
                    </a:lnTo>
                    <a:lnTo>
                      <a:pt x="1741912" y="1293754"/>
                    </a:lnTo>
                    <a:lnTo>
                      <a:pt x="1743100" y="1294150"/>
                    </a:lnTo>
                    <a:lnTo>
                      <a:pt x="1744288" y="1295733"/>
                    </a:lnTo>
                    <a:lnTo>
                      <a:pt x="1745079" y="1297315"/>
                    </a:lnTo>
                    <a:lnTo>
                      <a:pt x="1747454" y="1301668"/>
                    </a:lnTo>
                    <a:lnTo>
                      <a:pt x="1749038" y="1307603"/>
                    </a:lnTo>
                    <a:lnTo>
                      <a:pt x="1750621" y="1315121"/>
                    </a:lnTo>
                    <a:lnTo>
                      <a:pt x="1751809" y="1323827"/>
                    </a:lnTo>
                    <a:lnTo>
                      <a:pt x="1752204" y="1332928"/>
                    </a:lnTo>
                    <a:lnTo>
                      <a:pt x="1752600" y="1343216"/>
                    </a:lnTo>
                    <a:lnTo>
                      <a:pt x="1752204" y="1352712"/>
                    </a:lnTo>
                    <a:lnTo>
                      <a:pt x="1751809" y="1361813"/>
                    </a:lnTo>
                    <a:lnTo>
                      <a:pt x="1750621" y="1370518"/>
                    </a:lnTo>
                    <a:lnTo>
                      <a:pt x="1749038" y="1378036"/>
                    </a:lnTo>
                    <a:lnTo>
                      <a:pt x="1747454" y="1383972"/>
                    </a:lnTo>
                    <a:lnTo>
                      <a:pt x="1745079" y="1388324"/>
                    </a:lnTo>
                    <a:lnTo>
                      <a:pt x="1744288" y="1390303"/>
                    </a:lnTo>
                    <a:lnTo>
                      <a:pt x="1743100" y="1391490"/>
                    </a:lnTo>
                    <a:lnTo>
                      <a:pt x="1741912" y="1391886"/>
                    </a:lnTo>
                    <a:lnTo>
                      <a:pt x="1740725" y="1392281"/>
                    </a:lnTo>
                    <a:lnTo>
                      <a:pt x="1739142" y="1391886"/>
                    </a:lnTo>
                    <a:lnTo>
                      <a:pt x="1737954" y="1391094"/>
                    </a:lnTo>
                    <a:lnTo>
                      <a:pt x="1736766" y="1389511"/>
                    </a:lnTo>
                    <a:lnTo>
                      <a:pt x="1735975" y="1387929"/>
                    </a:lnTo>
                    <a:lnTo>
                      <a:pt x="1733996" y="1382785"/>
                    </a:lnTo>
                    <a:lnTo>
                      <a:pt x="1731620" y="1376849"/>
                    </a:lnTo>
                    <a:lnTo>
                      <a:pt x="1730829" y="1384367"/>
                    </a:lnTo>
                    <a:lnTo>
                      <a:pt x="1729641" y="1391886"/>
                    </a:lnTo>
                    <a:lnTo>
                      <a:pt x="1725683" y="1406526"/>
                    </a:lnTo>
                    <a:lnTo>
                      <a:pt x="1475905" y="1406526"/>
                    </a:lnTo>
                    <a:lnTo>
                      <a:pt x="1471551" y="1394260"/>
                    </a:lnTo>
                    <a:lnTo>
                      <a:pt x="1469968" y="1388324"/>
                    </a:lnTo>
                    <a:lnTo>
                      <a:pt x="1467592" y="1381993"/>
                    </a:lnTo>
                    <a:lnTo>
                      <a:pt x="1466009" y="1387137"/>
                    </a:lnTo>
                    <a:lnTo>
                      <a:pt x="1464426" y="1391490"/>
                    </a:lnTo>
                    <a:lnTo>
                      <a:pt x="1463238" y="1392677"/>
                    </a:lnTo>
                    <a:lnTo>
                      <a:pt x="1462051" y="1393864"/>
                    </a:lnTo>
                    <a:lnTo>
                      <a:pt x="1460863" y="1394260"/>
                    </a:lnTo>
                    <a:lnTo>
                      <a:pt x="1459676" y="1394655"/>
                    </a:lnTo>
                    <a:lnTo>
                      <a:pt x="1458884" y="1394260"/>
                    </a:lnTo>
                    <a:lnTo>
                      <a:pt x="1457696" y="1393468"/>
                    </a:lnTo>
                    <a:lnTo>
                      <a:pt x="1456509" y="1392281"/>
                    </a:lnTo>
                    <a:lnTo>
                      <a:pt x="1454925" y="1391094"/>
                    </a:lnTo>
                    <a:lnTo>
                      <a:pt x="1452946" y="1386346"/>
                    </a:lnTo>
                    <a:lnTo>
                      <a:pt x="1451363" y="1380015"/>
                    </a:lnTo>
                    <a:lnTo>
                      <a:pt x="1450175" y="1372892"/>
                    </a:lnTo>
                    <a:lnTo>
                      <a:pt x="1448592" y="1364583"/>
                    </a:lnTo>
                    <a:lnTo>
                      <a:pt x="1447800" y="1355086"/>
                    </a:lnTo>
                    <a:lnTo>
                      <a:pt x="1447800" y="1345194"/>
                    </a:lnTo>
                    <a:lnTo>
                      <a:pt x="1447800" y="1334906"/>
                    </a:lnTo>
                    <a:lnTo>
                      <a:pt x="1448592" y="1325805"/>
                    </a:lnTo>
                    <a:lnTo>
                      <a:pt x="1450175" y="1317496"/>
                    </a:lnTo>
                    <a:lnTo>
                      <a:pt x="1451363" y="1310373"/>
                    </a:lnTo>
                    <a:lnTo>
                      <a:pt x="1452946" y="1304438"/>
                    </a:lnTo>
                    <a:lnTo>
                      <a:pt x="1454925" y="1299689"/>
                    </a:lnTo>
                    <a:lnTo>
                      <a:pt x="1456509" y="1298107"/>
                    </a:lnTo>
                    <a:lnTo>
                      <a:pt x="1457696" y="1296920"/>
                    </a:lnTo>
                    <a:lnTo>
                      <a:pt x="1458884" y="1296128"/>
                    </a:lnTo>
                    <a:lnTo>
                      <a:pt x="1459676" y="1296128"/>
                    </a:lnTo>
                    <a:lnTo>
                      <a:pt x="1460467" y="1296128"/>
                    </a:lnTo>
                    <a:lnTo>
                      <a:pt x="1461259" y="1296524"/>
                    </a:lnTo>
                    <a:lnTo>
                      <a:pt x="1462051" y="1283466"/>
                    </a:lnTo>
                    <a:lnTo>
                      <a:pt x="1462446" y="1277531"/>
                    </a:lnTo>
                    <a:lnTo>
                      <a:pt x="1464030" y="1271991"/>
                    </a:lnTo>
                    <a:lnTo>
                      <a:pt x="1462051" y="1258142"/>
                    </a:lnTo>
                    <a:lnTo>
                      <a:pt x="1460071" y="1245480"/>
                    </a:lnTo>
                    <a:lnTo>
                      <a:pt x="1456905" y="1223717"/>
                    </a:lnTo>
                    <a:lnTo>
                      <a:pt x="1453738" y="1208681"/>
                    </a:lnTo>
                    <a:lnTo>
                      <a:pt x="1452550" y="1203537"/>
                    </a:lnTo>
                    <a:lnTo>
                      <a:pt x="1458488" y="1199975"/>
                    </a:lnTo>
                    <a:lnTo>
                      <a:pt x="1465217" y="1196018"/>
                    </a:lnTo>
                    <a:lnTo>
                      <a:pt x="1471551" y="1191270"/>
                    </a:lnTo>
                    <a:lnTo>
                      <a:pt x="1477884" y="1186522"/>
                    </a:lnTo>
                    <a:lnTo>
                      <a:pt x="1489760" y="1177421"/>
                    </a:lnTo>
                    <a:lnTo>
                      <a:pt x="1495302" y="1173464"/>
                    </a:lnTo>
                    <a:lnTo>
                      <a:pt x="1500843" y="1170299"/>
                    </a:lnTo>
                    <a:lnTo>
                      <a:pt x="1515490" y="1163176"/>
                    </a:lnTo>
                    <a:lnTo>
                      <a:pt x="1530136" y="1157241"/>
                    </a:lnTo>
                    <a:lnTo>
                      <a:pt x="1539636" y="1154075"/>
                    </a:lnTo>
                    <a:lnTo>
                      <a:pt x="1548741" y="1150910"/>
                    </a:lnTo>
                    <a:lnTo>
                      <a:pt x="1558241" y="1148536"/>
                    </a:lnTo>
                    <a:lnTo>
                      <a:pt x="1568533" y="1145766"/>
                    </a:lnTo>
                    <a:lnTo>
                      <a:pt x="1576450" y="1144183"/>
                    </a:lnTo>
                    <a:lnTo>
                      <a:pt x="1583971" y="1142996"/>
                    </a:lnTo>
                    <a:lnTo>
                      <a:pt x="1594658" y="1142204"/>
                    </a:lnTo>
                    <a:lnTo>
                      <a:pt x="1601784" y="1141413"/>
                    </a:lnTo>
                    <a:close/>
                    <a:moveTo>
                      <a:pt x="1832358" y="1052513"/>
                    </a:moveTo>
                    <a:lnTo>
                      <a:pt x="1843104" y="1052513"/>
                    </a:lnTo>
                    <a:lnTo>
                      <a:pt x="1847083" y="1052911"/>
                    </a:lnTo>
                    <a:lnTo>
                      <a:pt x="1839522" y="1055300"/>
                    </a:lnTo>
                    <a:lnTo>
                      <a:pt x="1831960" y="1058882"/>
                    </a:lnTo>
                    <a:lnTo>
                      <a:pt x="1825194" y="1062067"/>
                    </a:lnTo>
                    <a:lnTo>
                      <a:pt x="1818428" y="1065650"/>
                    </a:lnTo>
                    <a:lnTo>
                      <a:pt x="1820418" y="1066446"/>
                    </a:lnTo>
                    <a:lnTo>
                      <a:pt x="1828776" y="1066048"/>
                    </a:lnTo>
                    <a:lnTo>
                      <a:pt x="1837532" y="1065650"/>
                    </a:lnTo>
                    <a:lnTo>
                      <a:pt x="1846685" y="1066048"/>
                    </a:lnTo>
                    <a:lnTo>
                      <a:pt x="1856237" y="1066446"/>
                    </a:lnTo>
                    <a:lnTo>
                      <a:pt x="1865789" y="1067640"/>
                    </a:lnTo>
                    <a:lnTo>
                      <a:pt x="1876137" y="1069631"/>
                    </a:lnTo>
                    <a:lnTo>
                      <a:pt x="1885688" y="1072417"/>
                    </a:lnTo>
                    <a:lnTo>
                      <a:pt x="1895638" y="1075602"/>
                    </a:lnTo>
                    <a:lnTo>
                      <a:pt x="1905588" y="1079981"/>
                    </a:lnTo>
                    <a:lnTo>
                      <a:pt x="1910761" y="1082369"/>
                    </a:lnTo>
                    <a:lnTo>
                      <a:pt x="1915139" y="1085156"/>
                    </a:lnTo>
                    <a:lnTo>
                      <a:pt x="1919915" y="1088340"/>
                    </a:lnTo>
                    <a:lnTo>
                      <a:pt x="1924691" y="1091525"/>
                    </a:lnTo>
                    <a:lnTo>
                      <a:pt x="1929069" y="1095506"/>
                    </a:lnTo>
                    <a:lnTo>
                      <a:pt x="1933845" y="1099487"/>
                    </a:lnTo>
                    <a:lnTo>
                      <a:pt x="1938223" y="1103468"/>
                    </a:lnTo>
                    <a:lnTo>
                      <a:pt x="1942202" y="1108245"/>
                    </a:lnTo>
                    <a:lnTo>
                      <a:pt x="1946580" y="1112623"/>
                    </a:lnTo>
                    <a:lnTo>
                      <a:pt x="1950162" y="1118197"/>
                    </a:lnTo>
                    <a:lnTo>
                      <a:pt x="1954142" y="1123770"/>
                    </a:lnTo>
                    <a:lnTo>
                      <a:pt x="1957724" y="1129741"/>
                    </a:lnTo>
                    <a:lnTo>
                      <a:pt x="1960908" y="1136110"/>
                    </a:lnTo>
                    <a:lnTo>
                      <a:pt x="1964490" y="1142878"/>
                    </a:lnTo>
                    <a:lnTo>
                      <a:pt x="1968868" y="1152830"/>
                    </a:lnTo>
                    <a:lnTo>
                      <a:pt x="1972847" y="1163180"/>
                    </a:lnTo>
                    <a:lnTo>
                      <a:pt x="1979613" y="1182288"/>
                    </a:lnTo>
                    <a:lnTo>
                      <a:pt x="1975633" y="1185871"/>
                    </a:lnTo>
                    <a:lnTo>
                      <a:pt x="1972051" y="1190249"/>
                    </a:lnTo>
                    <a:lnTo>
                      <a:pt x="1967674" y="1192638"/>
                    </a:lnTo>
                    <a:lnTo>
                      <a:pt x="1965684" y="1193832"/>
                    </a:lnTo>
                    <a:lnTo>
                      <a:pt x="1963694" y="1195823"/>
                    </a:lnTo>
                    <a:lnTo>
                      <a:pt x="1962102" y="1197415"/>
                    </a:lnTo>
                    <a:lnTo>
                      <a:pt x="1961306" y="1199007"/>
                    </a:lnTo>
                    <a:lnTo>
                      <a:pt x="1960112" y="1201396"/>
                    </a:lnTo>
                    <a:lnTo>
                      <a:pt x="1959316" y="1202988"/>
                    </a:lnTo>
                    <a:lnTo>
                      <a:pt x="1958918" y="1205377"/>
                    </a:lnTo>
                    <a:lnTo>
                      <a:pt x="1958918" y="1207367"/>
                    </a:lnTo>
                    <a:lnTo>
                      <a:pt x="1952152" y="1218115"/>
                    </a:lnTo>
                    <a:lnTo>
                      <a:pt x="1946580" y="1229262"/>
                    </a:lnTo>
                    <a:lnTo>
                      <a:pt x="1941008" y="1240806"/>
                    </a:lnTo>
                    <a:lnTo>
                      <a:pt x="1936233" y="1252350"/>
                    </a:lnTo>
                    <a:lnTo>
                      <a:pt x="1932253" y="1263895"/>
                    </a:lnTo>
                    <a:lnTo>
                      <a:pt x="1928273" y="1274245"/>
                    </a:lnTo>
                    <a:lnTo>
                      <a:pt x="1925089" y="1284993"/>
                    </a:lnTo>
                    <a:lnTo>
                      <a:pt x="1921905" y="1294945"/>
                    </a:lnTo>
                    <a:lnTo>
                      <a:pt x="1919915" y="1304897"/>
                    </a:lnTo>
                    <a:lnTo>
                      <a:pt x="1917925" y="1314451"/>
                    </a:lnTo>
                    <a:lnTo>
                      <a:pt x="1784997" y="1314451"/>
                    </a:lnTo>
                    <a:lnTo>
                      <a:pt x="1783007" y="1303305"/>
                    </a:lnTo>
                    <a:lnTo>
                      <a:pt x="1780222" y="1293353"/>
                    </a:lnTo>
                    <a:lnTo>
                      <a:pt x="1778630" y="1288974"/>
                    </a:lnTo>
                    <a:lnTo>
                      <a:pt x="1777038" y="1284993"/>
                    </a:lnTo>
                    <a:lnTo>
                      <a:pt x="1775446" y="1281410"/>
                    </a:lnTo>
                    <a:lnTo>
                      <a:pt x="1773058" y="1278226"/>
                    </a:lnTo>
                    <a:lnTo>
                      <a:pt x="1782609" y="1200202"/>
                    </a:lnTo>
                    <a:lnTo>
                      <a:pt x="1783007" y="1196619"/>
                    </a:lnTo>
                    <a:lnTo>
                      <a:pt x="1783007" y="1192638"/>
                    </a:lnTo>
                    <a:lnTo>
                      <a:pt x="1782211" y="1189453"/>
                    </a:lnTo>
                    <a:lnTo>
                      <a:pt x="1781416" y="1185472"/>
                    </a:lnTo>
                    <a:lnTo>
                      <a:pt x="1779824" y="1182288"/>
                    </a:lnTo>
                    <a:lnTo>
                      <a:pt x="1778232" y="1178705"/>
                    </a:lnTo>
                    <a:lnTo>
                      <a:pt x="1776242" y="1175919"/>
                    </a:lnTo>
                    <a:lnTo>
                      <a:pt x="1774252" y="1172734"/>
                    </a:lnTo>
                    <a:lnTo>
                      <a:pt x="1767884" y="1166763"/>
                    </a:lnTo>
                    <a:lnTo>
                      <a:pt x="1761516" y="1161588"/>
                    </a:lnTo>
                    <a:lnTo>
                      <a:pt x="1752362" y="1154422"/>
                    </a:lnTo>
                    <a:lnTo>
                      <a:pt x="1741219" y="1146460"/>
                    </a:lnTo>
                    <a:lnTo>
                      <a:pt x="1734851" y="1142480"/>
                    </a:lnTo>
                    <a:lnTo>
                      <a:pt x="1728085" y="1138101"/>
                    </a:lnTo>
                    <a:lnTo>
                      <a:pt x="1720921" y="1134518"/>
                    </a:lnTo>
                    <a:lnTo>
                      <a:pt x="1712564" y="1130139"/>
                    </a:lnTo>
                    <a:lnTo>
                      <a:pt x="1704206" y="1126158"/>
                    </a:lnTo>
                    <a:lnTo>
                      <a:pt x="1695450" y="1122576"/>
                    </a:lnTo>
                    <a:lnTo>
                      <a:pt x="1698236" y="1118197"/>
                    </a:lnTo>
                    <a:lnTo>
                      <a:pt x="1701420" y="1114216"/>
                    </a:lnTo>
                    <a:lnTo>
                      <a:pt x="1697440" y="1114614"/>
                    </a:lnTo>
                    <a:lnTo>
                      <a:pt x="1701420" y="1111827"/>
                    </a:lnTo>
                    <a:lnTo>
                      <a:pt x="1705002" y="1109041"/>
                    </a:lnTo>
                    <a:lnTo>
                      <a:pt x="1710176" y="1103069"/>
                    </a:lnTo>
                    <a:lnTo>
                      <a:pt x="1715748" y="1097894"/>
                    </a:lnTo>
                    <a:lnTo>
                      <a:pt x="1721319" y="1093117"/>
                    </a:lnTo>
                    <a:lnTo>
                      <a:pt x="1726891" y="1088340"/>
                    </a:lnTo>
                    <a:lnTo>
                      <a:pt x="1732463" y="1083962"/>
                    </a:lnTo>
                    <a:lnTo>
                      <a:pt x="1738035" y="1080379"/>
                    </a:lnTo>
                    <a:lnTo>
                      <a:pt x="1744005" y="1076398"/>
                    </a:lnTo>
                    <a:lnTo>
                      <a:pt x="1749975" y="1073611"/>
                    </a:lnTo>
                    <a:lnTo>
                      <a:pt x="1755944" y="1070427"/>
                    </a:lnTo>
                    <a:lnTo>
                      <a:pt x="1761914" y="1067640"/>
                    </a:lnTo>
                    <a:lnTo>
                      <a:pt x="1773456" y="1063261"/>
                    </a:lnTo>
                    <a:lnTo>
                      <a:pt x="1784997" y="1059679"/>
                    </a:lnTo>
                    <a:lnTo>
                      <a:pt x="1796539" y="1056892"/>
                    </a:lnTo>
                    <a:lnTo>
                      <a:pt x="1806489" y="1054902"/>
                    </a:lnTo>
                    <a:lnTo>
                      <a:pt x="1816438" y="1053707"/>
                    </a:lnTo>
                    <a:lnTo>
                      <a:pt x="1824796" y="1052911"/>
                    </a:lnTo>
                    <a:lnTo>
                      <a:pt x="1832358" y="1052513"/>
                    </a:lnTo>
                    <a:close/>
                    <a:moveTo>
                      <a:pt x="861259" y="1052513"/>
                    </a:moveTo>
                    <a:lnTo>
                      <a:pt x="871603" y="1052513"/>
                    </a:lnTo>
                    <a:lnTo>
                      <a:pt x="875581" y="1052911"/>
                    </a:lnTo>
                    <a:lnTo>
                      <a:pt x="868022" y="1055295"/>
                    </a:lnTo>
                    <a:lnTo>
                      <a:pt x="860861" y="1058873"/>
                    </a:lnTo>
                    <a:lnTo>
                      <a:pt x="854098" y="1062053"/>
                    </a:lnTo>
                    <a:lnTo>
                      <a:pt x="847335" y="1065630"/>
                    </a:lnTo>
                    <a:lnTo>
                      <a:pt x="849324" y="1066425"/>
                    </a:lnTo>
                    <a:lnTo>
                      <a:pt x="857281" y="1066027"/>
                    </a:lnTo>
                    <a:lnTo>
                      <a:pt x="866033" y="1065630"/>
                    </a:lnTo>
                    <a:lnTo>
                      <a:pt x="875183" y="1066027"/>
                    </a:lnTo>
                    <a:lnTo>
                      <a:pt x="884732" y="1066425"/>
                    </a:lnTo>
                    <a:lnTo>
                      <a:pt x="894678" y="1067617"/>
                    </a:lnTo>
                    <a:lnTo>
                      <a:pt x="904624" y="1069605"/>
                    </a:lnTo>
                    <a:lnTo>
                      <a:pt x="914172" y="1072387"/>
                    </a:lnTo>
                    <a:lnTo>
                      <a:pt x="924516" y="1075567"/>
                    </a:lnTo>
                    <a:lnTo>
                      <a:pt x="934064" y="1079939"/>
                    </a:lnTo>
                    <a:lnTo>
                      <a:pt x="939236" y="1082324"/>
                    </a:lnTo>
                    <a:lnTo>
                      <a:pt x="944010" y="1085106"/>
                    </a:lnTo>
                    <a:lnTo>
                      <a:pt x="948784" y="1088286"/>
                    </a:lnTo>
                    <a:lnTo>
                      <a:pt x="953160" y="1091466"/>
                    </a:lnTo>
                    <a:lnTo>
                      <a:pt x="957934" y="1095441"/>
                    </a:lnTo>
                    <a:lnTo>
                      <a:pt x="962708" y="1099415"/>
                    </a:lnTo>
                    <a:lnTo>
                      <a:pt x="966687" y="1103390"/>
                    </a:lnTo>
                    <a:lnTo>
                      <a:pt x="971063" y="1108160"/>
                    </a:lnTo>
                    <a:lnTo>
                      <a:pt x="974644" y="1112532"/>
                    </a:lnTo>
                    <a:lnTo>
                      <a:pt x="979020" y="1118097"/>
                    </a:lnTo>
                    <a:lnTo>
                      <a:pt x="982998" y="1123662"/>
                    </a:lnTo>
                    <a:lnTo>
                      <a:pt x="986181" y="1129624"/>
                    </a:lnTo>
                    <a:lnTo>
                      <a:pt x="989762" y="1135983"/>
                    </a:lnTo>
                    <a:lnTo>
                      <a:pt x="992944" y="1142741"/>
                    </a:lnTo>
                    <a:lnTo>
                      <a:pt x="997321" y="1152678"/>
                    </a:lnTo>
                    <a:lnTo>
                      <a:pt x="1001299" y="1163012"/>
                    </a:lnTo>
                    <a:lnTo>
                      <a:pt x="1008062" y="1182091"/>
                    </a:lnTo>
                    <a:lnTo>
                      <a:pt x="1004482" y="1185668"/>
                    </a:lnTo>
                    <a:lnTo>
                      <a:pt x="1000105" y="1190040"/>
                    </a:lnTo>
                    <a:lnTo>
                      <a:pt x="996525" y="1192425"/>
                    </a:lnTo>
                    <a:lnTo>
                      <a:pt x="994138" y="1193618"/>
                    </a:lnTo>
                    <a:lnTo>
                      <a:pt x="992546" y="1195605"/>
                    </a:lnTo>
                    <a:lnTo>
                      <a:pt x="990955" y="1197195"/>
                    </a:lnTo>
                    <a:lnTo>
                      <a:pt x="989762" y="1198785"/>
                    </a:lnTo>
                    <a:lnTo>
                      <a:pt x="988568" y="1201170"/>
                    </a:lnTo>
                    <a:lnTo>
                      <a:pt x="987772" y="1202760"/>
                    </a:lnTo>
                    <a:lnTo>
                      <a:pt x="987375" y="1205145"/>
                    </a:lnTo>
                    <a:lnTo>
                      <a:pt x="987375" y="1207132"/>
                    </a:lnTo>
                    <a:lnTo>
                      <a:pt x="980611" y="1217864"/>
                    </a:lnTo>
                    <a:lnTo>
                      <a:pt x="975041" y="1228993"/>
                    </a:lnTo>
                    <a:lnTo>
                      <a:pt x="969870" y="1240520"/>
                    </a:lnTo>
                    <a:lnTo>
                      <a:pt x="965095" y="1252047"/>
                    </a:lnTo>
                    <a:lnTo>
                      <a:pt x="960321" y="1263574"/>
                    </a:lnTo>
                    <a:lnTo>
                      <a:pt x="956741" y="1273908"/>
                    </a:lnTo>
                    <a:lnTo>
                      <a:pt x="953558" y="1284640"/>
                    </a:lnTo>
                    <a:lnTo>
                      <a:pt x="950773" y="1294577"/>
                    </a:lnTo>
                    <a:lnTo>
                      <a:pt x="948784" y="1304514"/>
                    </a:lnTo>
                    <a:lnTo>
                      <a:pt x="946397" y="1314054"/>
                    </a:lnTo>
                    <a:lnTo>
                      <a:pt x="746283" y="1314054"/>
                    </a:lnTo>
                    <a:lnTo>
                      <a:pt x="745487" y="1310874"/>
                    </a:lnTo>
                    <a:lnTo>
                      <a:pt x="745487" y="1314054"/>
                    </a:lnTo>
                    <a:lnTo>
                      <a:pt x="692972" y="1314054"/>
                    </a:lnTo>
                    <a:lnTo>
                      <a:pt x="688994" y="1314054"/>
                    </a:lnTo>
                    <a:lnTo>
                      <a:pt x="685811" y="1314451"/>
                    </a:lnTo>
                    <a:lnTo>
                      <a:pt x="683026" y="1296565"/>
                    </a:lnTo>
                    <a:lnTo>
                      <a:pt x="681833" y="1287423"/>
                    </a:lnTo>
                    <a:lnTo>
                      <a:pt x="681435" y="1278281"/>
                    </a:lnTo>
                    <a:lnTo>
                      <a:pt x="681037" y="1268344"/>
                    </a:lnTo>
                    <a:lnTo>
                      <a:pt x="681435" y="1258804"/>
                    </a:lnTo>
                    <a:lnTo>
                      <a:pt x="681833" y="1249265"/>
                    </a:lnTo>
                    <a:lnTo>
                      <a:pt x="682628" y="1238930"/>
                    </a:lnTo>
                    <a:lnTo>
                      <a:pt x="684617" y="1228596"/>
                    </a:lnTo>
                    <a:lnTo>
                      <a:pt x="686607" y="1217466"/>
                    </a:lnTo>
                    <a:lnTo>
                      <a:pt x="688994" y="1205940"/>
                    </a:lnTo>
                    <a:lnTo>
                      <a:pt x="692176" y="1194810"/>
                    </a:lnTo>
                    <a:lnTo>
                      <a:pt x="696155" y="1182488"/>
                    </a:lnTo>
                    <a:lnTo>
                      <a:pt x="700929" y="1169769"/>
                    </a:lnTo>
                    <a:lnTo>
                      <a:pt x="706499" y="1156255"/>
                    </a:lnTo>
                    <a:lnTo>
                      <a:pt x="712466" y="1142741"/>
                    </a:lnTo>
                    <a:lnTo>
                      <a:pt x="716445" y="1134791"/>
                    </a:lnTo>
                    <a:lnTo>
                      <a:pt x="720821" y="1127636"/>
                    </a:lnTo>
                    <a:lnTo>
                      <a:pt x="725595" y="1120482"/>
                    </a:lnTo>
                    <a:lnTo>
                      <a:pt x="729971" y="1114122"/>
                    </a:lnTo>
                    <a:lnTo>
                      <a:pt x="726391" y="1114520"/>
                    </a:lnTo>
                    <a:lnTo>
                      <a:pt x="729971" y="1111737"/>
                    </a:lnTo>
                    <a:lnTo>
                      <a:pt x="733950" y="1108955"/>
                    </a:lnTo>
                    <a:lnTo>
                      <a:pt x="739122" y="1102993"/>
                    </a:lnTo>
                    <a:lnTo>
                      <a:pt x="744294" y="1097826"/>
                    </a:lnTo>
                    <a:lnTo>
                      <a:pt x="749863" y="1093056"/>
                    </a:lnTo>
                    <a:lnTo>
                      <a:pt x="755433" y="1088286"/>
                    </a:lnTo>
                    <a:lnTo>
                      <a:pt x="761401" y="1083914"/>
                    </a:lnTo>
                    <a:lnTo>
                      <a:pt x="766970" y="1080337"/>
                    </a:lnTo>
                    <a:lnTo>
                      <a:pt x="772938" y="1076362"/>
                    </a:lnTo>
                    <a:lnTo>
                      <a:pt x="778508" y="1073579"/>
                    </a:lnTo>
                    <a:lnTo>
                      <a:pt x="784475" y="1070400"/>
                    </a:lnTo>
                    <a:lnTo>
                      <a:pt x="790443" y="1067617"/>
                    </a:lnTo>
                    <a:lnTo>
                      <a:pt x="802378" y="1063245"/>
                    </a:lnTo>
                    <a:lnTo>
                      <a:pt x="813916" y="1059668"/>
                    </a:lnTo>
                    <a:lnTo>
                      <a:pt x="824658" y="1056885"/>
                    </a:lnTo>
                    <a:lnTo>
                      <a:pt x="835399" y="1054898"/>
                    </a:lnTo>
                    <a:lnTo>
                      <a:pt x="844947" y="1053705"/>
                    </a:lnTo>
                    <a:lnTo>
                      <a:pt x="853700" y="1052911"/>
                    </a:lnTo>
                    <a:lnTo>
                      <a:pt x="861259" y="1052513"/>
                    </a:lnTo>
                    <a:close/>
                    <a:moveTo>
                      <a:pt x="1326357" y="1047750"/>
                    </a:moveTo>
                    <a:lnTo>
                      <a:pt x="1337469" y="1047750"/>
                    </a:lnTo>
                    <a:lnTo>
                      <a:pt x="1348582" y="1048148"/>
                    </a:lnTo>
                    <a:lnTo>
                      <a:pt x="1358901" y="1048942"/>
                    </a:lnTo>
                    <a:lnTo>
                      <a:pt x="1368822" y="1050532"/>
                    </a:lnTo>
                    <a:lnTo>
                      <a:pt x="1378347" y="1052520"/>
                    </a:lnTo>
                    <a:lnTo>
                      <a:pt x="1387476" y="1054904"/>
                    </a:lnTo>
                    <a:lnTo>
                      <a:pt x="1396604" y="1057289"/>
                    </a:lnTo>
                    <a:lnTo>
                      <a:pt x="1404541" y="1060469"/>
                    </a:lnTo>
                    <a:lnTo>
                      <a:pt x="1412479" y="1063251"/>
                    </a:lnTo>
                    <a:lnTo>
                      <a:pt x="1419623" y="1066828"/>
                    </a:lnTo>
                    <a:lnTo>
                      <a:pt x="1426766" y="1070008"/>
                    </a:lnTo>
                    <a:lnTo>
                      <a:pt x="1433116" y="1073983"/>
                    </a:lnTo>
                    <a:lnTo>
                      <a:pt x="1444626" y="1081137"/>
                    </a:lnTo>
                    <a:lnTo>
                      <a:pt x="1454151" y="1087894"/>
                    </a:lnTo>
                    <a:lnTo>
                      <a:pt x="1461691" y="1093856"/>
                    </a:lnTo>
                    <a:lnTo>
                      <a:pt x="1466851" y="1098228"/>
                    </a:lnTo>
                    <a:lnTo>
                      <a:pt x="1471613" y="1102600"/>
                    </a:lnTo>
                    <a:lnTo>
                      <a:pt x="1465660" y="1153079"/>
                    </a:lnTo>
                    <a:lnTo>
                      <a:pt x="1458913" y="1157848"/>
                    </a:lnTo>
                    <a:lnTo>
                      <a:pt x="1447404" y="1166195"/>
                    </a:lnTo>
                    <a:lnTo>
                      <a:pt x="1441848" y="1170170"/>
                    </a:lnTo>
                    <a:lnTo>
                      <a:pt x="1437482" y="1172555"/>
                    </a:lnTo>
                    <a:lnTo>
                      <a:pt x="1434704" y="1174542"/>
                    </a:lnTo>
                    <a:lnTo>
                      <a:pt x="1432323" y="1175734"/>
                    </a:lnTo>
                    <a:lnTo>
                      <a:pt x="1427560" y="1179311"/>
                    </a:lnTo>
                    <a:lnTo>
                      <a:pt x="1424385" y="1184081"/>
                    </a:lnTo>
                    <a:lnTo>
                      <a:pt x="1421210" y="1188851"/>
                    </a:lnTo>
                    <a:lnTo>
                      <a:pt x="1419226" y="1194018"/>
                    </a:lnTo>
                    <a:lnTo>
                      <a:pt x="1418035" y="1199582"/>
                    </a:lnTo>
                    <a:lnTo>
                      <a:pt x="1418035" y="1205544"/>
                    </a:lnTo>
                    <a:lnTo>
                      <a:pt x="1418432" y="1208724"/>
                    </a:lnTo>
                    <a:lnTo>
                      <a:pt x="1418829" y="1211506"/>
                    </a:lnTo>
                    <a:lnTo>
                      <a:pt x="1419623" y="1216673"/>
                    </a:lnTo>
                    <a:lnTo>
                      <a:pt x="1422401" y="1229392"/>
                    </a:lnTo>
                    <a:lnTo>
                      <a:pt x="1425576" y="1248073"/>
                    </a:lnTo>
                    <a:lnTo>
                      <a:pt x="1427163" y="1259202"/>
                    </a:lnTo>
                    <a:lnTo>
                      <a:pt x="1429148" y="1271524"/>
                    </a:lnTo>
                    <a:lnTo>
                      <a:pt x="1427560" y="1279076"/>
                    </a:lnTo>
                    <a:lnTo>
                      <a:pt x="1425973" y="1282255"/>
                    </a:lnTo>
                    <a:lnTo>
                      <a:pt x="1423988" y="1285832"/>
                    </a:lnTo>
                    <a:lnTo>
                      <a:pt x="1422401" y="1289807"/>
                    </a:lnTo>
                    <a:lnTo>
                      <a:pt x="1420416" y="1293782"/>
                    </a:lnTo>
                    <a:lnTo>
                      <a:pt x="1418035" y="1303718"/>
                    </a:lnTo>
                    <a:lnTo>
                      <a:pt x="1416051" y="1314450"/>
                    </a:lnTo>
                    <a:lnTo>
                      <a:pt x="1312863" y="1314450"/>
                    </a:lnTo>
                    <a:lnTo>
                      <a:pt x="1310879" y="1304911"/>
                    </a:lnTo>
                    <a:lnTo>
                      <a:pt x="1308894" y="1294974"/>
                    </a:lnTo>
                    <a:lnTo>
                      <a:pt x="1305719" y="1285038"/>
                    </a:lnTo>
                    <a:lnTo>
                      <a:pt x="1302544" y="1274306"/>
                    </a:lnTo>
                    <a:lnTo>
                      <a:pt x="1298972" y="1263972"/>
                    </a:lnTo>
                    <a:lnTo>
                      <a:pt x="1295004" y="1252843"/>
                    </a:lnTo>
                    <a:lnTo>
                      <a:pt x="1290241" y="1240919"/>
                    </a:lnTo>
                    <a:lnTo>
                      <a:pt x="1285082" y="1229392"/>
                    </a:lnTo>
                    <a:lnTo>
                      <a:pt x="1280319" y="1219456"/>
                    </a:lnTo>
                    <a:lnTo>
                      <a:pt x="1275160" y="1210711"/>
                    </a:lnTo>
                    <a:lnTo>
                      <a:pt x="1270000" y="1202365"/>
                    </a:lnTo>
                    <a:lnTo>
                      <a:pt x="1264047" y="1194813"/>
                    </a:lnTo>
                    <a:lnTo>
                      <a:pt x="1258094" y="1188056"/>
                    </a:lnTo>
                    <a:lnTo>
                      <a:pt x="1251744" y="1181696"/>
                    </a:lnTo>
                    <a:lnTo>
                      <a:pt x="1244997" y="1175734"/>
                    </a:lnTo>
                    <a:lnTo>
                      <a:pt x="1238250" y="1170567"/>
                    </a:lnTo>
                    <a:lnTo>
                      <a:pt x="1231503" y="1165400"/>
                    </a:lnTo>
                    <a:lnTo>
                      <a:pt x="1224757" y="1161823"/>
                    </a:lnTo>
                    <a:lnTo>
                      <a:pt x="1217613" y="1157848"/>
                    </a:lnTo>
                    <a:lnTo>
                      <a:pt x="1210469" y="1154669"/>
                    </a:lnTo>
                    <a:lnTo>
                      <a:pt x="1202928" y="1151886"/>
                    </a:lnTo>
                    <a:lnTo>
                      <a:pt x="1195785" y="1149501"/>
                    </a:lnTo>
                    <a:lnTo>
                      <a:pt x="1188641" y="1147912"/>
                    </a:lnTo>
                    <a:lnTo>
                      <a:pt x="1181497" y="1145924"/>
                    </a:lnTo>
                    <a:lnTo>
                      <a:pt x="1179116" y="1131218"/>
                    </a:lnTo>
                    <a:lnTo>
                      <a:pt x="1176735" y="1120486"/>
                    </a:lnTo>
                    <a:lnTo>
                      <a:pt x="1174750" y="1110152"/>
                    </a:lnTo>
                    <a:lnTo>
                      <a:pt x="1180703" y="1106973"/>
                    </a:lnTo>
                    <a:lnTo>
                      <a:pt x="1187053" y="1102998"/>
                    </a:lnTo>
                    <a:lnTo>
                      <a:pt x="1193800" y="1098228"/>
                    </a:lnTo>
                    <a:lnTo>
                      <a:pt x="1200150" y="1093856"/>
                    </a:lnTo>
                    <a:lnTo>
                      <a:pt x="1212453" y="1084317"/>
                    </a:lnTo>
                    <a:lnTo>
                      <a:pt x="1217613" y="1080342"/>
                    </a:lnTo>
                    <a:lnTo>
                      <a:pt x="1223169" y="1077163"/>
                    </a:lnTo>
                    <a:lnTo>
                      <a:pt x="1237060" y="1070406"/>
                    </a:lnTo>
                    <a:lnTo>
                      <a:pt x="1250950" y="1064444"/>
                    </a:lnTo>
                    <a:lnTo>
                      <a:pt x="1264444" y="1059674"/>
                    </a:lnTo>
                    <a:lnTo>
                      <a:pt x="1277541" y="1055699"/>
                    </a:lnTo>
                    <a:lnTo>
                      <a:pt x="1290241" y="1052520"/>
                    </a:lnTo>
                    <a:lnTo>
                      <a:pt x="1302941" y="1050135"/>
                    </a:lnTo>
                    <a:lnTo>
                      <a:pt x="1314847" y="1048545"/>
                    </a:lnTo>
                    <a:lnTo>
                      <a:pt x="1326357" y="1047750"/>
                    </a:lnTo>
                    <a:close/>
                    <a:moveTo>
                      <a:pt x="525022" y="1035050"/>
                    </a:moveTo>
                    <a:lnTo>
                      <a:pt x="554037" y="1036676"/>
                    </a:lnTo>
                    <a:lnTo>
                      <a:pt x="512762" y="1068388"/>
                    </a:lnTo>
                    <a:lnTo>
                      <a:pt x="525022" y="1035050"/>
                    </a:lnTo>
                    <a:close/>
                    <a:moveTo>
                      <a:pt x="174832" y="915044"/>
                    </a:moveTo>
                    <a:lnTo>
                      <a:pt x="50860" y="916631"/>
                    </a:lnTo>
                    <a:lnTo>
                      <a:pt x="57218" y="934484"/>
                    </a:lnTo>
                    <a:lnTo>
                      <a:pt x="174832" y="915044"/>
                    </a:lnTo>
                    <a:close/>
                    <a:moveTo>
                      <a:pt x="403703" y="711119"/>
                    </a:moveTo>
                    <a:lnTo>
                      <a:pt x="403703" y="723418"/>
                    </a:lnTo>
                    <a:lnTo>
                      <a:pt x="512179" y="715086"/>
                    </a:lnTo>
                    <a:lnTo>
                      <a:pt x="403703" y="711119"/>
                    </a:lnTo>
                    <a:close/>
                    <a:moveTo>
                      <a:pt x="773852" y="677863"/>
                    </a:moveTo>
                    <a:lnTo>
                      <a:pt x="777038" y="678259"/>
                    </a:lnTo>
                    <a:lnTo>
                      <a:pt x="778632" y="678259"/>
                    </a:lnTo>
                    <a:lnTo>
                      <a:pt x="779428" y="679050"/>
                    </a:lnTo>
                    <a:lnTo>
                      <a:pt x="780225" y="679446"/>
                    </a:lnTo>
                    <a:lnTo>
                      <a:pt x="780623" y="680632"/>
                    </a:lnTo>
                    <a:lnTo>
                      <a:pt x="780623" y="681423"/>
                    </a:lnTo>
                    <a:lnTo>
                      <a:pt x="780225" y="682215"/>
                    </a:lnTo>
                    <a:lnTo>
                      <a:pt x="779428" y="684588"/>
                    </a:lnTo>
                    <a:lnTo>
                      <a:pt x="777038" y="687357"/>
                    </a:lnTo>
                    <a:lnTo>
                      <a:pt x="774648" y="689731"/>
                    </a:lnTo>
                    <a:lnTo>
                      <a:pt x="771860" y="692500"/>
                    </a:lnTo>
                    <a:lnTo>
                      <a:pt x="767877" y="695665"/>
                    </a:lnTo>
                    <a:lnTo>
                      <a:pt x="763894" y="698038"/>
                    </a:lnTo>
                    <a:lnTo>
                      <a:pt x="760309" y="700808"/>
                    </a:lnTo>
                    <a:lnTo>
                      <a:pt x="755927" y="702785"/>
                    </a:lnTo>
                    <a:lnTo>
                      <a:pt x="752342" y="704368"/>
                    </a:lnTo>
                    <a:lnTo>
                      <a:pt x="748758" y="705555"/>
                    </a:lnTo>
                    <a:lnTo>
                      <a:pt x="745969" y="705950"/>
                    </a:lnTo>
                    <a:lnTo>
                      <a:pt x="742783" y="706346"/>
                    </a:lnTo>
                    <a:lnTo>
                      <a:pt x="740791" y="706741"/>
                    </a:lnTo>
                    <a:lnTo>
                      <a:pt x="738800" y="707928"/>
                    </a:lnTo>
                    <a:lnTo>
                      <a:pt x="737605" y="708719"/>
                    </a:lnTo>
                    <a:lnTo>
                      <a:pt x="736011" y="709906"/>
                    </a:lnTo>
                    <a:lnTo>
                      <a:pt x="735215" y="711093"/>
                    </a:lnTo>
                    <a:lnTo>
                      <a:pt x="734816" y="712280"/>
                    </a:lnTo>
                    <a:lnTo>
                      <a:pt x="734816" y="713467"/>
                    </a:lnTo>
                    <a:lnTo>
                      <a:pt x="735215" y="715049"/>
                    </a:lnTo>
                    <a:lnTo>
                      <a:pt x="736011" y="716236"/>
                    </a:lnTo>
                    <a:lnTo>
                      <a:pt x="738003" y="717027"/>
                    </a:lnTo>
                    <a:lnTo>
                      <a:pt x="739596" y="717818"/>
                    </a:lnTo>
                    <a:lnTo>
                      <a:pt x="741986" y="718609"/>
                    </a:lnTo>
                    <a:lnTo>
                      <a:pt x="745173" y="719005"/>
                    </a:lnTo>
                    <a:lnTo>
                      <a:pt x="748359" y="719400"/>
                    </a:lnTo>
                    <a:lnTo>
                      <a:pt x="752342" y="719005"/>
                    </a:lnTo>
                    <a:lnTo>
                      <a:pt x="760707" y="719005"/>
                    </a:lnTo>
                    <a:lnTo>
                      <a:pt x="763894" y="719400"/>
                    </a:lnTo>
                    <a:lnTo>
                      <a:pt x="767877" y="719796"/>
                    </a:lnTo>
                    <a:lnTo>
                      <a:pt x="770665" y="720983"/>
                    </a:lnTo>
                    <a:lnTo>
                      <a:pt x="773852" y="722169"/>
                    </a:lnTo>
                    <a:lnTo>
                      <a:pt x="776640" y="723356"/>
                    </a:lnTo>
                    <a:lnTo>
                      <a:pt x="779428" y="724939"/>
                    </a:lnTo>
                    <a:lnTo>
                      <a:pt x="781420" y="726917"/>
                    </a:lnTo>
                    <a:lnTo>
                      <a:pt x="783411" y="729686"/>
                    </a:lnTo>
                    <a:lnTo>
                      <a:pt x="785403" y="732455"/>
                    </a:lnTo>
                    <a:lnTo>
                      <a:pt x="786598" y="736015"/>
                    </a:lnTo>
                    <a:lnTo>
                      <a:pt x="787793" y="739180"/>
                    </a:lnTo>
                    <a:lnTo>
                      <a:pt x="788191" y="743531"/>
                    </a:lnTo>
                    <a:lnTo>
                      <a:pt x="788988" y="747883"/>
                    </a:lnTo>
                    <a:lnTo>
                      <a:pt x="788988" y="752630"/>
                    </a:lnTo>
                    <a:lnTo>
                      <a:pt x="788590" y="756982"/>
                    </a:lnTo>
                    <a:lnTo>
                      <a:pt x="787793" y="760542"/>
                    </a:lnTo>
                    <a:lnTo>
                      <a:pt x="786200" y="764102"/>
                    </a:lnTo>
                    <a:lnTo>
                      <a:pt x="783810" y="767267"/>
                    </a:lnTo>
                    <a:lnTo>
                      <a:pt x="781420" y="770827"/>
                    </a:lnTo>
                    <a:lnTo>
                      <a:pt x="778632" y="773596"/>
                    </a:lnTo>
                    <a:lnTo>
                      <a:pt x="775445" y="776761"/>
                    </a:lnTo>
                    <a:lnTo>
                      <a:pt x="771860" y="779135"/>
                    </a:lnTo>
                    <a:lnTo>
                      <a:pt x="767479" y="781113"/>
                    </a:lnTo>
                    <a:lnTo>
                      <a:pt x="763097" y="783486"/>
                    </a:lnTo>
                    <a:lnTo>
                      <a:pt x="753936" y="787442"/>
                    </a:lnTo>
                    <a:lnTo>
                      <a:pt x="744376" y="790607"/>
                    </a:lnTo>
                    <a:lnTo>
                      <a:pt x="734020" y="792980"/>
                    </a:lnTo>
                    <a:lnTo>
                      <a:pt x="724062" y="795354"/>
                    </a:lnTo>
                    <a:lnTo>
                      <a:pt x="714104" y="796936"/>
                    </a:lnTo>
                    <a:lnTo>
                      <a:pt x="704942" y="798123"/>
                    </a:lnTo>
                    <a:lnTo>
                      <a:pt x="696179" y="798914"/>
                    </a:lnTo>
                    <a:lnTo>
                      <a:pt x="684230" y="799705"/>
                    </a:lnTo>
                    <a:lnTo>
                      <a:pt x="679450" y="800101"/>
                    </a:lnTo>
                    <a:lnTo>
                      <a:pt x="682636" y="698830"/>
                    </a:lnTo>
                    <a:lnTo>
                      <a:pt x="683433" y="697247"/>
                    </a:lnTo>
                    <a:lnTo>
                      <a:pt x="683831" y="695665"/>
                    </a:lnTo>
                    <a:lnTo>
                      <a:pt x="684628" y="694478"/>
                    </a:lnTo>
                    <a:lnTo>
                      <a:pt x="685425" y="692896"/>
                    </a:lnTo>
                    <a:lnTo>
                      <a:pt x="688213" y="690522"/>
                    </a:lnTo>
                    <a:lnTo>
                      <a:pt x="692196" y="688940"/>
                    </a:lnTo>
                    <a:lnTo>
                      <a:pt x="696976" y="687357"/>
                    </a:lnTo>
                    <a:lnTo>
                      <a:pt x="701756" y="685775"/>
                    </a:lnTo>
                    <a:lnTo>
                      <a:pt x="707731" y="684588"/>
                    </a:lnTo>
                    <a:lnTo>
                      <a:pt x="714104" y="683797"/>
                    </a:lnTo>
                    <a:lnTo>
                      <a:pt x="727647" y="682610"/>
                    </a:lnTo>
                    <a:lnTo>
                      <a:pt x="741588" y="681819"/>
                    </a:lnTo>
                    <a:lnTo>
                      <a:pt x="755529" y="680632"/>
                    </a:lnTo>
                    <a:lnTo>
                      <a:pt x="762300" y="679446"/>
                    </a:lnTo>
                    <a:lnTo>
                      <a:pt x="768275" y="678654"/>
                    </a:lnTo>
                    <a:lnTo>
                      <a:pt x="773852" y="677863"/>
                    </a:lnTo>
                    <a:close/>
                    <a:moveTo>
                      <a:pt x="425557" y="466725"/>
                    </a:moveTo>
                    <a:lnTo>
                      <a:pt x="429928" y="467122"/>
                    </a:lnTo>
                    <a:lnTo>
                      <a:pt x="434299" y="467519"/>
                    </a:lnTo>
                    <a:lnTo>
                      <a:pt x="438272" y="467915"/>
                    </a:lnTo>
                    <a:lnTo>
                      <a:pt x="442643" y="468709"/>
                    </a:lnTo>
                    <a:lnTo>
                      <a:pt x="446219" y="470296"/>
                    </a:lnTo>
                    <a:lnTo>
                      <a:pt x="453769" y="473073"/>
                    </a:lnTo>
                    <a:lnTo>
                      <a:pt x="461716" y="477040"/>
                    </a:lnTo>
                    <a:lnTo>
                      <a:pt x="468471" y="481801"/>
                    </a:lnTo>
                    <a:lnTo>
                      <a:pt x="475225" y="487356"/>
                    </a:lnTo>
                    <a:lnTo>
                      <a:pt x="481980" y="493307"/>
                    </a:lnTo>
                    <a:lnTo>
                      <a:pt x="487543" y="500052"/>
                    </a:lnTo>
                    <a:lnTo>
                      <a:pt x="493503" y="507590"/>
                    </a:lnTo>
                    <a:lnTo>
                      <a:pt x="499066" y="515524"/>
                    </a:lnTo>
                    <a:lnTo>
                      <a:pt x="504629" y="524253"/>
                    </a:lnTo>
                    <a:lnTo>
                      <a:pt x="509795" y="532981"/>
                    </a:lnTo>
                    <a:lnTo>
                      <a:pt x="514165" y="542106"/>
                    </a:lnTo>
                    <a:lnTo>
                      <a:pt x="518933" y="552025"/>
                    </a:lnTo>
                    <a:lnTo>
                      <a:pt x="523304" y="561943"/>
                    </a:lnTo>
                    <a:lnTo>
                      <a:pt x="526880" y="572259"/>
                    </a:lnTo>
                    <a:lnTo>
                      <a:pt x="530854" y="582177"/>
                    </a:lnTo>
                    <a:lnTo>
                      <a:pt x="534033" y="592889"/>
                    </a:lnTo>
                    <a:lnTo>
                      <a:pt x="540390" y="613520"/>
                    </a:lnTo>
                    <a:lnTo>
                      <a:pt x="545953" y="634150"/>
                    </a:lnTo>
                    <a:lnTo>
                      <a:pt x="550721" y="653988"/>
                    </a:lnTo>
                    <a:lnTo>
                      <a:pt x="554297" y="673031"/>
                    </a:lnTo>
                    <a:lnTo>
                      <a:pt x="557873" y="690091"/>
                    </a:lnTo>
                    <a:lnTo>
                      <a:pt x="559860" y="705167"/>
                    </a:lnTo>
                    <a:lnTo>
                      <a:pt x="592045" y="701597"/>
                    </a:lnTo>
                    <a:lnTo>
                      <a:pt x="621449" y="697629"/>
                    </a:lnTo>
                    <a:lnTo>
                      <a:pt x="647673" y="694455"/>
                    </a:lnTo>
                    <a:lnTo>
                      <a:pt x="669925" y="690488"/>
                    </a:lnTo>
                    <a:lnTo>
                      <a:pt x="669527" y="696042"/>
                    </a:lnTo>
                    <a:lnTo>
                      <a:pt x="669130" y="702390"/>
                    </a:lnTo>
                    <a:lnTo>
                      <a:pt x="668733" y="716276"/>
                    </a:lnTo>
                    <a:lnTo>
                      <a:pt x="668733" y="750396"/>
                    </a:lnTo>
                    <a:lnTo>
                      <a:pt x="669130" y="768646"/>
                    </a:lnTo>
                    <a:lnTo>
                      <a:pt x="668733" y="786103"/>
                    </a:lnTo>
                    <a:lnTo>
                      <a:pt x="667938" y="803559"/>
                    </a:lnTo>
                    <a:lnTo>
                      <a:pt x="667143" y="811494"/>
                    </a:lnTo>
                    <a:lnTo>
                      <a:pt x="666349" y="819032"/>
                    </a:lnTo>
                    <a:lnTo>
                      <a:pt x="645289" y="825380"/>
                    </a:lnTo>
                    <a:lnTo>
                      <a:pt x="620654" y="831331"/>
                    </a:lnTo>
                    <a:lnTo>
                      <a:pt x="593237" y="837679"/>
                    </a:lnTo>
                    <a:lnTo>
                      <a:pt x="563436" y="844027"/>
                    </a:lnTo>
                    <a:lnTo>
                      <a:pt x="561052" y="872593"/>
                    </a:lnTo>
                    <a:lnTo>
                      <a:pt x="558668" y="896000"/>
                    </a:lnTo>
                    <a:lnTo>
                      <a:pt x="557873" y="905125"/>
                    </a:lnTo>
                    <a:lnTo>
                      <a:pt x="557079" y="916631"/>
                    </a:lnTo>
                    <a:lnTo>
                      <a:pt x="556681" y="928930"/>
                    </a:lnTo>
                    <a:lnTo>
                      <a:pt x="556284" y="942022"/>
                    </a:lnTo>
                    <a:lnTo>
                      <a:pt x="556284" y="955908"/>
                    </a:lnTo>
                    <a:lnTo>
                      <a:pt x="556284" y="970588"/>
                    </a:lnTo>
                    <a:lnTo>
                      <a:pt x="557079" y="984474"/>
                    </a:lnTo>
                    <a:lnTo>
                      <a:pt x="558271" y="997566"/>
                    </a:lnTo>
                    <a:lnTo>
                      <a:pt x="558668" y="1004311"/>
                    </a:lnTo>
                    <a:lnTo>
                      <a:pt x="558668" y="1009469"/>
                    </a:lnTo>
                    <a:lnTo>
                      <a:pt x="558271" y="1014626"/>
                    </a:lnTo>
                    <a:lnTo>
                      <a:pt x="557079" y="1018991"/>
                    </a:lnTo>
                    <a:lnTo>
                      <a:pt x="555489" y="1022164"/>
                    </a:lnTo>
                    <a:lnTo>
                      <a:pt x="553900" y="1024942"/>
                    </a:lnTo>
                    <a:lnTo>
                      <a:pt x="552310" y="1026925"/>
                    </a:lnTo>
                    <a:lnTo>
                      <a:pt x="549926" y="1028512"/>
                    </a:lnTo>
                    <a:lnTo>
                      <a:pt x="547145" y="1029306"/>
                    </a:lnTo>
                    <a:lnTo>
                      <a:pt x="544761" y="1030099"/>
                    </a:lnTo>
                    <a:lnTo>
                      <a:pt x="541582" y="1030496"/>
                    </a:lnTo>
                    <a:lnTo>
                      <a:pt x="538801" y="1030496"/>
                    </a:lnTo>
                    <a:lnTo>
                      <a:pt x="532046" y="1030099"/>
                    </a:lnTo>
                    <a:lnTo>
                      <a:pt x="525688" y="1028909"/>
                    </a:lnTo>
                    <a:lnTo>
                      <a:pt x="524894" y="1028512"/>
                    </a:lnTo>
                    <a:lnTo>
                      <a:pt x="524099" y="1027719"/>
                    </a:lnTo>
                    <a:lnTo>
                      <a:pt x="522510" y="1023751"/>
                    </a:lnTo>
                    <a:lnTo>
                      <a:pt x="520920" y="1018594"/>
                    </a:lnTo>
                    <a:lnTo>
                      <a:pt x="520125" y="1011452"/>
                    </a:lnTo>
                    <a:lnTo>
                      <a:pt x="519331" y="1002327"/>
                    </a:lnTo>
                    <a:lnTo>
                      <a:pt x="518536" y="992409"/>
                    </a:lnTo>
                    <a:lnTo>
                      <a:pt x="517741" y="968207"/>
                    </a:lnTo>
                    <a:lnTo>
                      <a:pt x="517344" y="941229"/>
                    </a:lnTo>
                    <a:lnTo>
                      <a:pt x="516947" y="911870"/>
                    </a:lnTo>
                    <a:lnTo>
                      <a:pt x="516549" y="853152"/>
                    </a:lnTo>
                    <a:lnTo>
                      <a:pt x="513768" y="853549"/>
                    </a:lnTo>
                    <a:lnTo>
                      <a:pt x="513768" y="976142"/>
                    </a:lnTo>
                    <a:lnTo>
                      <a:pt x="508602" y="1036050"/>
                    </a:lnTo>
                    <a:lnTo>
                      <a:pt x="504232" y="1082469"/>
                    </a:lnTo>
                    <a:lnTo>
                      <a:pt x="500258" y="1124127"/>
                    </a:lnTo>
                    <a:lnTo>
                      <a:pt x="499861" y="1128095"/>
                    </a:lnTo>
                    <a:lnTo>
                      <a:pt x="497874" y="1134443"/>
                    </a:lnTo>
                    <a:lnTo>
                      <a:pt x="495490" y="1141187"/>
                    </a:lnTo>
                    <a:lnTo>
                      <a:pt x="492311" y="1147535"/>
                    </a:lnTo>
                    <a:lnTo>
                      <a:pt x="489530" y="1153883"/>
                    </a:lnTo>
                    <a:lnTo>
                      <a:pt x="485954" y="1160231"/>
                    </a:lnTo>
                    <a:lnTo>
                      <a:pt x="482378" y="1166579"/>
                    </a:lnTo>
                    <a:lnTo>
                      <a:pt x="474828" y="1178481"/>
                    </a:lnTo>
                    <a:lnTo>
                      <a:pt x="438670" y="1654175"/>
                    </a:lnTo>
                    <a:lnTo>
                      <a:pt x="342512" y="1654175"/>
                    </a:lnTo>
                    <a:lnTo>
                      <a:pt x="294433" y="1276080"/>
                    </a:lnTo>
                    <a:lnTo>
                      <a:pt x="288473" y="1276873"/>
                    </a:lnTo>
                    <a:lnTo>
                      <a:pt x="282115" y="1277270"/>
                    </a:lnTo>
                    <a:lnTo>
                      <a:pt x="281718" y="1276873"/>
                    </a:lnTo>
                    <a:lnTo>
                      <a:pt x="281321" y="1276873"/>
                    </a:lnTo>
                    <a:lnTo>
                      <a:pt x="282115" y="1275683"/>
                    </a:lnTo>
                    <a:lnTo>
                      <a:pt x="282115" y="1275286"/>
                    </a:lnTo>
                    <a:lnTo>
                      <a:pt x="281321" y="1275286"/>
                    </a:lnTo>
                    <a:lnTo>
                      <a:pt x="281321" y="1276873"/>
                    </a:lnTo>
                    <a:lnTo>
                      <a:pt x="282910" y="1650208"/>
                    </a:lnTo>
                    <a:lnTo>
                      <a:pt x="170859" y="1653778"/>
                    </a:lnTo>
                    <a:lnTo>
                      <a:pt x="119998" y="1254655"/>
                    </a:lnTo>
                    <a:lnTo>
                      <a:pt x="116422" y="1253069"/>
                    </a:lnTo>
                    <a:lnTo>
                      <a:pt x="112846" y="1251482"/>
                    </a:lnTo>
                    <a:lnTo>
                      <a:pt x="109667" y="1249498"/>
                    </a:lnTo>
                    <a:lnTo>
                      <a:pt x="106489" y="1246721"/>
                    </a:lnTo>
                    <a:lnTo>
                      <a:pt x="103707" y="1243943"/>
                    </a:lnTo>
                    <a:lnTo>
                      <a:pt x="100528" y="1240373"/>
                    </a:lnTo>
                    <a:lnTo>
                      <a:pt x="98144" y="1236802"/>
                    </a:lnTo>
                    <a:lnTo>
                      <a:pt x="96158" y="1232438"/>
                    </a:lnTo>
                    <a:lnTo>
                      <a:pt x="91389" y="1223710"/>
                    </a:lnTo>
                    <a:lnTo>
                      <a:pt x="87416" y="1214188"/>
                    </a:lnTo>
                    <a:lnTo>
                      <a:pt x="84237" y="1203872"/>
                    </a:lnTo>
                    <a:lnTo>
                      <a:pt x="81853" y="1193557"/>
                    </a:lnTo>
                    <a:lnTo>
                      <a:pt x="79072" y="1182845"/>
                    </a:lnTo>
                    <a:lnTo>
                      <a:pt x="77085" y="1172133"/>
                    </a:lnTo>
                    <a:lnTo>
                      <a:pt x="73906" y="1153486"/>
                    </a:lnTo>
                    <a:lnTo>
                      <a:pt x="71522" y="1137616"/>
                    </a:lnTo>
                    <a:lnTo>
                      <a:pt x="70330" y="1132062"/>
                    </a:lnTo>
                    <a:lnTo>
                      <a:pt x="69535" y="1128491"/>
                    </a:lnTo>
                    <a:lnTo>
                      <a:pt x="69138" y="1124127"/>
                    </a:lnTo>
                    <a:lnTo>
                      <a:pt x="63178" y="1061839"/>
                    </a:lnTo>
                    <a:lnTo>
                      <a:pt x="56820" y="994392"/>
                    </a:lnTo>
                    <a:lnTo>
                      <a:pt x="50065" y="909490"/>
                    </a:lnTo>
                    <a:lnTo>
                      <a:pt x="42119" y="909490"/>
                    </a:lnTo>
                    <a:lnTo>
                      <a:pt x="35364" y="908299"/>
                    </a:lnTo>
                    <a:lnTo>
                      <a:pt x="29403" y="907506"/>
                    </a:lnTo>
                    <a:lnTo>
                      <a:pt x="24238" y="906316"/>
                    </a:lnTo>
                    <a:lnTo>
                      <a:pt x="20662" y="905125"/>
                    </a:lnTo>
                    <a:lnTo>
                      <a:pt x="17880" y="903935"/>
                    </a:lnTo>
                    <a:lnTo>
                      <a:pt x="17086" y="902745"/>
                    </a:lnTo>
                    <a:lnTo>
                      <a:pt x="16688" y="901555"/>
                    </a:lnTo>
                    <a:lnTo>
                      <a:pt x="16291" y="900761"/>
                    </a:lnTo>
                    <a:lnTo>
                      <a:pt x="16291" y="899571"/>
                    </a:lnTo>
                    <a:lnTo>
                      <a:pt x="14702" y="894413"/>
                    </a:lnTo>
                    <a:lnTo>
                      <a:pt x="12318" y="887669"/>
                    </a:lnTo>
                    <a:lnTo>
                      <a:pt x="10331" y="879734"/>
                    </a:lnTo>
                    <a:lnTo>
                      <a:pt x="8344" y="870212"/>
                    </a:lnTo>
                    <a:lnTo>
                      <a:pt x="6755" y="859103"/>
                    </a:lnTo>
                    <a:lnTo>
                      <a:pt x="4768" y="847201"/>
                    </a:lnTo>
                    <a:lnTo>
                      <a:pt x="3179" y="834109"/>
                    </a:lnTo>
                    <a:lnTo>
                      <a:pt x="1987" y="819826"/>
                    </a:lnTo>
                    <a:lnTo>
                      <a:pt x="795" y="805146"/>
                    </a:lnTo>
                    <a:lnTo>
                      <a:pt x="397" y="789277"/>
                    </a:lnTo>
                    <a:lnTo>
                      <a:pt x="0" y="773010"/>
                    </a:lnTo>
                    <a:lnTo>
                      <a:pt x="0" y="756347"/>
                    </a:lnTo>
                    <a:lnTo>
                      <a:pt x="795" y="738494"/>
                    </a:lnTo>
                    <a:lnTo>
                      <a:pt x="1987" y="721434"/>
                    </a:lnTo>
                    <a:lnTo>
                      <a:pt x="3576" y="703184"/>
                    </a:lnTo>
                    <a:lnTo>
                      <a:pt x="5563" y="684934"/>
                    </a:lnTo>
                    <a:lnTo>
                      <a:pt x="9139" y="667477"/>
                    </a:lnTo>
                    <a:lnTo>
                      <a:pt x="12715" y="649227"/>
                    </a:lnTo>
                    <a:lnTo>
                      <a:pt x="17483" y="631770"/>
                    </a:lnTo>
                    <a:lnTo>
                      <a:pt x="22649" y="614313"/>
                    </a:lnTo>
                    <a:lnTo>
                      <a:pt x="25430" y="605982"/>
                    </a:lnTo>
                    <a:lnTo>
                      <a:pt x="29006" y="597253"/>
                    </a:lnTo>
                    <a:lnTo>
                      <a:pt x="32185" y="588922"/>
                    </a:lnTo>
                    <a:lnTo>
                      <a:pt x="36158" y="580987"/>
                    </a:lnTo>
                    <a:lnTo>
                      <a:pt x="40132" y="573052"/>
                    </a:lnTo>
                    <a:lnTo>
                      <a:pt x="44503" y="565117"/>
                    </a:lnTo>
                    <a:lnTo>
                      <a:pt x="48873" y="557579"/>
                    </a:lnTo>
                    <a:lnTo>
                      <a:pt x="53244" y="549644"/>
                    </a:lnTo>
                    <a:lnTo>
                      <a:pt x="58410" y="542503"/>
                    </a:lnTo>
                    <a:lnTo>
                      <a:pt x="63973" y="535362"/>
                    </a:lnTo>
                    <a:lnTo>
                      <a:pt x="69535" y="528617"/>
                    </a:lnTo>
                    <a:lnTo>
                      <a:pt x="75496" y="522269"/>
                    </a:lnTo>
                    <a:lnTo>
                      <a:pt x="81456" y="515921"/>
                    </a:lnTo>
                    <a:lnTo>
                      <a:pt x="87416" y="509970"/>
                    </a:lnTo>
                    <a:lnTo>
                      <a:pt x="94171" y="504416"/>
                    </a:lnTo>
                    <a:lnTo>
                      <a:pt x="101720" y="498861"/>
                    </a:lnTo>
                    <a:lnTo>
                      <a:pt x="108873" y="493704"/>
                    </a:lnTo>
                    <a:lnTo>
                      <a:pt x="116422" y="488943"/>
                    </a:lnTo>
                    <a:lnTo>
                      <a:pt x="124369" y="484579"/>
                    </a:lnTo>
                    <a:lnTo>
                      <a:pt x="132713" y="480611"/>
                    </a:lnTo>
                    <a:lnTo>
                      <a:pt x="141455" y="477040"/>
                    </a:lnTo>
                    <a:lnTo>
                      <a:pt x="150594" y="473470"/>
                    </a:lnTo>
                    <a:lnTo>
                      <a:pt x="159733" y="470693"/>
                    </a:lnTo>
                    <a:lnTo>
                      <a:pt x="169667" y="467915"/>
                    </a:lnTo>
                    <a:lnTo>
                      <a:pt x="172845" y="467915"/>
                    </a:lnTo>
                    <a:lnTo>
                      <a:pt x="179998" y="468312"/>
                    </a:lnTo>
                    <a:lnTo>
                      <a:pt x="200262" y="469502"/>
                    </a:lnTo>
                    <a:lnTo>
                      <a:pt x="231652" y="471883"/>
                    </a:lnTo>
                    <a:lnTo>
                      <a:pt x="312711" y="730162"/>
                    </a:lnTo>
                    <a:lnTo>
                      <a:pt x="329400" y="728575"/>
                    </a:lnTo>
                    <a:lnTo>
                      <a:pt x="327413" y="709135"/>
                    </a:lnTo>
                    <a:lnTo>
                      <a:pt x="322247" y="527427"/>
                    </a:lnTo>
                    <a:lnTo>
                      <a:pt x="315492" y="509970"/>
                    </a:lnTo>
                    <a:lnTo>
                      <a:pt x="329002" y="486959"/>
                    </a:lnTo>
                    <a:lnTo>
                      <a:pt x="359598" y="486562"/>
                    </a:lnTo>
                    <a:lnTo>
                      <a:pt x="371916" y="509970"/>
                    </a:lnTo>
                    <a:lnTo>
                      <a:pt x="366353" y="530601"/>
                    </a:lnTo>
                    <a:lnTo>
                      <a:pt x="393372" y="722624"/>
                    </a:lnTo>
                    <a:lnTo>
                      <a:pt x="402114" y="721831"/>
                    </a:lnTo>
                    <a:lnTo>
                      <a:pt x="397346" y="476247"/>
                    </a:lnTo>
                    <a:lnTo>
                      <a:pt x="403703" y="473073"/>
                    </a:lnTo>
                    <a:lnTo>
                      <a:pt x="408869" y="470693"/>
                    </a:lnTo>
                    <a:lnTo>
                      <a:pt x="411253" y="468709"/>
                    </a:lnTo>
                    <a:lnTo>
                      <a:pt x="412047" y="467915"/>
                    </a:lnTo>
                    <a:lnTo>
                      <a:pt x="416816" y="467122"/>
                    </a:lnTo>
                    <a:lnTo>
                      <a:pt x="421584" y="467122"/>
                    </a:lnTo>
                    <a:lnTo>
                      <a:pt x="425557" y="466725"/>
                    </a:lnTo>
                    <a:close/>
                    <a:moveTo>
                      <a:pt x="2003425" y="196850"/>
                    </a:moveTo>
                    <a:lnTo>
                      <a:pt x="2003425" y="720725"/>
                    </a:lnTo>
                    <a:lnTo>
                      <a:pt x="1071562" y="720328"/>
                    </a:lnTo>
                    <a:lnTo>
                      <a:pt x="1251744" y="585391"/>
                    </a:lnTo>
                    <a:lnTo>
                      <a:pt x="1404144" y="665163"/>
                    </a:lnTo>
                    <a:lnTo>
                      <a:pt x="1657350" y="399256"/>
                    </a:lnTo>
                    <a:lnTo>
                      <a:pt x="1796653" y="458788"/>
                    </a:lnTo>
                    <a:lnTo>
                      <a:pt x="2003425" y="196850"/>
                    </a:lnTo>
                    <a:close/>
                    <a:moveTo>
                      <a:pt x="140097" y="182563"/>
                    </a:moveTo>
                    <a:lnTo>
                      <a:pt x="138509" y="201216"/>
                    </a:lnTo>
                    <a:lnTo>
                      <a:pt x="137319" y="215107"/>
                    </a:lnTo>
                    <a:lnTo>
                      <a:pt x="137716" y="215504"/>
                    </a:lnTo>
                    <a:lnTo>
                      <a:pt x="138509" y="201216"/>
                    </a:lnTo>
                    <a:lnTo>
                      <a:pt x="139303" y="194469"/>
                    </a:lnTo>
                    <a:lnTo>
                      <a:pt x="140097" y="188516"/>
                    </a:lnTo>
                    <a:lnTo>
                      <a:pt x="140097" y="182563"/>
                    </a:lnTo>
                    <a:close/>
                    <a:moveTo>
                      <a:pt x="164306" y="111125"/>
                    </a:moveTo>
                    <a:lnTo>
                      <a:pt x="162719" y="111522"/>
                    </a:lnTo>
                    <a:lnTo>
                      <a:pt x="161131" y="111919"/>
                    </a:lnTo>
                    <a:lnTo>
                      <a:pt x="159544" y="112713"/>
                    </a:lnTo>
                    <a:lnTo>
                      <a:pt x="158353" y="113507"/>
                    </a:lnTo>
                    <a:lnTo>
                      <a:pt x="155972" y="117078"/>
                    </a:lnTo>
                    <a:lnTo>
                      <a:pt x="153591" y="120650"/>
                    </a:lnTo>
                    <a:lnTo>
                      <a:pt x="158353" y="115491"/>
                    </a:lnTo>
                    <a:lnTo>
                      <a:pt x="161131" y="113110"/>
                    </a:lnTo>
                    <a:lnTo>
                      <a:pt x="164306" y="111125"/>
                    </a:lnTo>
                    <a:close/>
                    <a:moveTo>
                      <a:pt x="988111" y="91679"/>
                    </a:moveTo>
                    <a:lnTo>
                      <a:pt x="984541" y="92075"/>
                    </a:lnTo>
                    <a:lnTo>
                      <a:pt x="980971" y="93266"/>
                    </a:lnTo>
                    <a:lnTo>
                      <a:pt x="977798" y="94853"/>
                    </a:lnTo>
                    <a:lnTo>
                      <a:pt x="975022" y="97632"/>
                    </a:lnTo>
                    <a:lnTo>
                      <a:pt x="972642" y="100013"/>
                    </a:lnTo>
                    <a:lnTo>
                      <a:pt x="971055" y="103188"/>
                    </a:lnTo>
                    <a:lnTo>
                      <a:pt x="970262" y="106760"/>
                    </a:lnTo>
                    <a:lnTo>
                      <a:pt x="969865" y="110332"/>
                    </a:lnTo>
                    <a:lnTo>
                      <a:pt x="969865" y="578644"/>
                    </a:lnTo>
                    <a:lnTo>
                      <a:pt x="1457734" y="287338"/>
                    </a:lnTo>
                    <a:lnTo>
                      <a:pt x="1494622" y="333375"/>
                    </a:lnTo>
                    <a:lnTo>
                      <a:pt x="969865" y="642938"/>
                    </a:lnTo>
                    <a:lnTo>
                      <a:pt x="969865" y="758032"/>
                    </a:lnTo>
                    <a:lnTo>
                      <a:pt x="970262" y="762001"/>
                    </a:lnTo>
                    <a:lnTo>
                      <a:pt x="971055" y="765176"/>
                    </a:lnTo>
                    <a:lnTo>
                      <a:pt x="972642" y="768747"/>
                    </a:lnTo>
                    <a:lnTo>
                      <a:pt x="975022" y="771129"/>
                    </a:lnTo>
                    <a:lnTo>
                      <a:pt x="977798" y="773510"/>
                    </a:lnTo>
                    <a:lnTo>
                      <a:pt x="980971" y="775494"/>
                    </a:lnTo>
                    <a:lnTo>
                      <a:pt x="984541" y="776685"/>
                    </a:lnTo>
                    <a:lnTo>
                      <a:pt x="988111" y="776685"/>
                    </a:lnTo>
                    <a:lnTo>
                      <a:pt x="2043178" y="776685"/>
                    </a:lnTo>
                    <a:lnTo>
                      <a:pt x="2047144" y="776685"/>
                    </a:lnTo>
                    <a:lnTo>
                      <a:pt x="2050714" y="775494"/>
                    </a:lnTo>
                    <a:lnTo>
                      <a:pt x="2053887" y="773510"/>
                    </a:lnTo>
                    <a:lnTo>
                      <a:pt x="2056663" y="771129"/>
                    </a:lnTo>
                    <a:lnTo>
                      <a:pt x="2059043" y="768747"/>
                    </a:lnTo>
                    <a:lnTo>
                      <a:pt x="2060630" y="765176"/>
                    </a:lnTo>
                    <a:lnTo>
                      <a:pt x="2061820" y="762001"/>
                    </a:lnTo>
                    <a:lnTo>
                      <a:pt x="2062216" y="758032"/>
                    </a:lnTo>
                    <a:lnTo>
                      <a:pt x="2062216" y="110332"/>
                    </a:lnTo>
                    <a:lnTo>
                      <a:pt x="2061820" y="106760"/>
                    </a:lnTo>
                    <a:lnTo>
                      <a:pt x="2060630" y="103188"/>
                    </a:lnTo>
                    <a:lnTo>
                      <a:pt x="2059043" y="100013"/>
                    </a:lnTo>
                    <a:lnTo>
                      <a:pt x="2056663" y="97632"/>
                    </a:lnTo>
                    <a:lnTo>
                      <a:pt x="2053887" y="94853"/>
                    </a:lnTo>
                    <a:lnTo>
                      <a:pt x="2050714" y="93266"/>
                    </a:lnTo>
                    <a:lnTo>
                      <a:pt x="2047144" y="92075"/>
                    </a:lnTo>
                    <a:lnTo>
                      <a:pt x="2043178" y="91679"/>
                    </a:lnTo>
                    <a:lnTo>
                      <a:pt x="988111" y="91679"/>
                    </a:lnTo>
                    <a:close/>
                    <a:moveTo>
                      <a:pt x="273050" y="38100"/>
                    </a:moveTo>
                    <a:lnTo>
                      <a:pt x="286544" y="38497"/>
                    </a:lnTo>
                    <a:lnTo>
                      <a:pt x="299641" y="38894"/>
                    </a:lnTo>
                    <a:lnTo>
                      <a:pt x="312341" y="40085"/>
                    </a:lnTo>
                    <a:lnTo>
                      <a:pt x="323850" y="42466"/>
                    </a:lnTo>
                    <a:lnTo>
                      <a:pt x="335756" y="44847"/>
                    </a:lnTo>
                    <a:lnTo>
                      <a:pt x="347266" y="47229"/>
                    </a:lnTo>
                    <a:lnTo>
                      <a:pt x="357981" y="50800"/>
                    </a:lnTo>
                    <a:lnTo>
                      <a:pt x="368697" y="53975"/>
                    </a:lnTo>
                    <a:lnTo>
                      <a:pt x="378222" y="57944"/>
                    </a:lnTo>
                    <a:lnTo>
                      <a:pt x="387747" y="61516"/>
                    </a:lnTo>
                    <a:lnTo>
                      <a:pt x="396478" y="65881"/>
                    </a:lnTo>
                    <a:lnTo>
                      <a:pt x="404813" y="70247"/>
                    </a:lnTo>
                    <a:lnTo>
                      <a:pt x="412750" y="74216"/>
                    </a:lnTo>
                    <a:lnTo>
                      <a:pt x="419894" y="78582"/>
                    </a:lnTo>
                    <a:lnTo>
                      <a:pt x="432197" y="86519"/>
                    </a:lnTo>
                    <a:lnTo>
                      <a:pt x="442516" y="93266"/>
                    </a:lnTo>
                    <a:lnTo>
                      <a:pt x="449660" y="99219"/>
                    </a:lnTo>
                    <a:lnTo>
                      <a:pt x="455613" y="104378"/>
                    </a:lnTo>
                    <a:lnTo>
                      <a:pt x="454025" y="107553"/>
                    </a:lnTo>
                    <a:lnTo>
                      <a:pt x="451644" y="111522"/>
                    </a:lnTo>
                    <a:lnTo>
                      <a:pt x="448866" y="116285"/>
                    </a:lnTo>
                    <a:lnTo>
                      <a:pt x="444897" y="122238"/>
                    </a:lnTo>
                    <a:lnTo>
                      <a:pt x="440532" y="128588"/>
                    </a:lnTo>
                    <a:lnTo>
                      <a:pt x="434578" y="134938"/>
                    </a:lnTo>
                    <a:lnTo>
                      <a:pt x="427832" y="141288"/>
                    </a:lnTo>
                    <a:lnTo>
                      <a:pt x="423863" y="144066"/>
                    </a:lnTo>
                    <a:lnTo>
                      <a:pt x="420291" y="146844"/>
                    </a:lnTo>
                    <a:lnTo>
                      <a:pt x="415925" y="149225"/>
                    </a:lnTo>
                    <a:lnTo>
                      <a:pt x="411163" y="151607"/>
                    </a:lnTo>
                    <a:lnTo>
                      <a:pt x="406797" y="153591"/>
                    </a:lnTo>
                    <a:lnTo>
                      <a:pt x="401638" y="155179"/>
                    </a:lnTo>
                    <a:lnTo>
                      <a:pt x="396082" y="156369"/>
                    </a:lnTo>
                    <a:lnTo>
                      <a:pt x="390525" y="157560"/>
                    </a:lnTo>
                    <a:lnTo>
                      <a:pt x="384572" y="157957"/>
                    </a:lnTo>
                    <a:lnTo>
                      <a:pt x="379016" y="157957"/>
                    </a:lnTo>
                    <a:lnTo>
                      <a:pt x="372666" y="157560"/>
                    </a:lnTo>
                    <a:lnTo>
                      <a:pt x="365919" y="155973"/>
                    </a:lnTo>
                    <a:lnTo>
                      <a:pt x="358775" y="154385"/>
                    </a:lnTo>
                    <a:lnTo>
                      <a:pt x="351235" y="152003"/>
                    </a:lnTo>
                    <a:lnTo>
                      <a:pt x="343694" y="148828"/>
                    </a:lnTo>
                    <a:lnTo>
                      <a:pt x="335756" y="145257"/>
                    </a:lnTo>
                    <a:lnTo>
                      <a:pt x="327025" y="140891"/>
                    </a:lnTo>
                    <a:lnTo>
                      <a:pt x="317103" y="136525"/>
                    </a:lnTo>
                    <a:lnTo>
                      <a:pt x="355203" y="155179"/>
                    </a:lnTo>
                    <a:lnTo>
                      <a:pt x="373063" y="163116"/>
                    </a:lnTo>
                    <a:lnTo>
                      <a:pt x="381397" y="166688"/>
                    </a:lnTo>
                    <a:lnTo>
                      <a:pt x="389335" y="169466"/>
                    </a:lnTo>
                    <a:lnTo>
                      <a:pt x="397272" y="172244"/>
                    </a:lnTo>
                    <a:lnTo>
                      <a:pt x="404813" y="173832"/>
                    </a:lnTo>
                    <a:lnTo>
                      <a:pt x="411957" y="175023"/>
                    </a:lnTo>
                    <a:lnTo>
                      <a:pt x="418703" y="175419"/>
                    </a:lnTo>
                    <a:lnTo>
                      <a:pt x="425053" y="175023"/>
                    </a:lnTo>
                    <a:lnTo>
                      <a:pt x="428228" y="174625"/>
                    </a:lnTo>
                    <a:lnTo>
                      <a:pt x="431007" y="173832"/>
                    </a:lnTo>
                    <a:lnTo>
                      <a:pt x="434182" y="173038"/>
                    </a:lnTo>
                    <a:lnTo>
                      <a:pt x="436563" y="171847"/>
                    </a:lnTo>
                    <a:lnTo>
                      <a:pt x="438944" y="169863"/>
                    </a:lnTo>
                    <a:lnTo>
                      <a:pt x="441722" y="168276"/>
                    </a:lnTo>
                    <a:lnTo>
                      <a:pt x="442913" y="180976"/>
                    </a:lnTo>
                    <a:lnTo>
                      <a:pt x="443310" y="192882"/>
                    </a:lnTo>
                    <a:lnTo>
                      <a:pt x="443310" y="203994"/>
                    </a:lnTo>
                    <a:lnTo>
                      <a:pt x="442913" y="215107"/>
                    </a:lnTo>
                    <a:lnTo>
                      <a:pt x="444500" y="213122"/>
                    </a:lnTo>
                    <a:lnTo>
                      <a:pt x="445691" y="212328"/>
                    </a:lnTo>
                    <a:lnTo>
                      <a:pt x="446882" y="212328"/>
                    </a:lnTo>
                    <a:lnTo>
                      <a:pt x="447675" y="212726"/>
                    </a:lnTo>
                    <a:lnTo>
                      <a:pt x="448072" y="213519"/>
                    </a:lnTo>
                    <a:lnTo>
                      <a:pt x="448866" y="216297"/>
                    </a:lnTo>
                    <a:lnTo>
                      <a:pt x="448866" y="221457"/>
                    </a:lnTo>
                    <a:lnTo>
                      <a:pt x="448866" y="228204"/>
                    </a:lnTo>
                    <a:lnTo>
                      <a:pt x="447675" y="244079"/>
                    </a:lnTo>
                    <a:lnTo>
                      <a:pt x="445294" y="262335"/>
                    </a:lnTo>
                    <a:lnTo>
                      <a:pt x="443310" y="279797"/>
                    </a:lnTo>
                    <a:lnTo>
                      <a:pt x="440928" y="294482"/>
                    </a:lnTo>
                    <a:lnTo>
                      <a:pt x="439738" y="300038"/>
                    </a:lnTo>
                    <a:lnTo>
                      <a:pt x="438547" y="303213"/>
                    </a:lnTo>
                    <a:lnTo>
                      <a:pt x="437753" y="304800"/>
                    </a:lnTo>
                    <a:lnTo>
                      <a:pt x="437357" y="304800"/>
                    </a:lnTo>
                    <a:lnTo>
                      <a:pt x="436960" y="304007"/>
                    </a:lnTo>
                    <a:lnTo>
                      <a:pt x="435769" y="313929"/>
                    </a:lnTo>
                    <a:lnTo>
                      <a:pt x="434182" y="323057"/>
                    </a:lnTo>
                    <a:lnTo>
                      <a:pt x="432197" y="332185"/>
                    </a:lnTo>
                    <a:lnTo>
                      <a:pt x="429816" y="341313"/>
                    </a:lnTo>
                    <a:lnTo>
                      <a:pt x="427435" y="349647"/>
                    </a:lnTo>
                    <a:lnTo>
                      <a:pt x="424260" y="357982"/>
                    </a:lnTo>
                    <a:lnTo>
                      <a:pt x="421482" y="365919"/>
                    </a:lnTo>
                    <a:lnTo>
                      <a:pt x="417513" y="373460"/>
                    </a:lnTo>
                    <a:lnTo>
                      <a:pt x="413941" y="381397"/>
                    </a:lnTo>
                    <a:lnTo>
                      <a:pt x="409972" y="388938"/>
                    </a:lnTo>
                    <a:lnTo>
                      <a:pt x="406003" y="395685"/>
                    </a:lnTo>
                    <a:lnTo>
                      <a:pt x="401241" y="402432"/>
                    </a:lnTo>
                    <a:lnTo>
                      <a:pt x="396875" y="408782"/>
                    </a:lnTo>
                    <a:lnTo>
                      <a:pt x="391716" y="415132"/>
                    </a:lnTo>
                    <a:lnTo>
                      <a:pt x="386953" y="420688"/>
                    </a:lnTo>
                    <a:lnTo>
                      <a:pt x="381794" y="426244"/>
                    </a:lnTo>
                    <a:lnTo>
                      <a:pt x="376635" y="431801"/>
                    </a:lnTo>
                    <a:lnTo>
                      <a:pt x="371078" y="436563"/>
                    </a:lnTo>
                    <a:lnTo>
                      <a:pt x="365919" y="440929"/>
                    </a:lnTo>
                    <a:lnTo>
                      <a:pt x="360363" y="445691"/>
                    </a:lnTo>
                    <a:lnTo>
                      <a:pt x="354806" y="449660"/>
                    </a:lnTo>
                    <a:lnTo>
                      <a:pt x="349250" y="453232"/>
                    </a:lnTo>
                    <a:lnTo>
                      <a:pt x="343297" y="456804"/>
                    </a:lnTo>
                    <a:lnTo>
                      <a:pt x="337741" y="459582"/>
                    </a:lnTo>
                    <a:lnTo>
                      <a:pt x="332185" y="462757"/>
                    </a:lnTo>
                    <a:lnTo>
                      <a:pt x="326628" y="464741"/>
                    </a:lnTo>
                    <a:lnTo>
                      <a:pt x="320675" y="466726"/>
                    </a:lnTo>
                    <a:lnTo>
                      <a:pt x="315119" y="468313"/>
                    </a:lnTo>
                    <a:lnTo>
                      <a:pt x="309563" y="469901"/>
                    </a:lnTo>
                    <a:lnTo>
                      <a:pt x="304403" y="470694"/>
                    </a:lnTo>
                    <a:lnTo>
                      <a:pt x="298847" y="471091"/>
                    </a:lnTo>
                    <a:lnTo>
                      <a:pt x="293688" y="471488"/>
                    </a:lnTo>
                    <a:lnTo>
                      <a:pt x="288925" y="471091"/>
                    </a:lnTo>
                    <a:lnTo>
                      <a:pt x="284956" y="470694"/>
                    </a:lnTo>
                    <a:lnTo>
                      <a:pt x="280194" y="469901"/>
                    </a:lnTo>
                    <a:lnTo>
                      <a:pt x="275034" y="467916"/>
                    </a:lnTo>
                    <a:lnTo>
                      <a:pt x="270669" y="466329"/>
                    </a:lnTo>
                    <a:lnTo>
                      <a:pt x="265509" y="464344"/>
                    </a:lnTo>
                    <a:lnTo>
                      <a:pt x="259953" y="462360"/>
                    </a:lnTo>
                    <a:lnTo>
                      <a:pt x="254794" y="459185"/>
                    </a:lnTo>
                    <a:lnTo>
                      <a:pt x="244078" y="452438"/>
                    </a:lnTo>
                    <a:lnTo>
                      <a:pt x="232966" y="444898"/>
                    </a:lnTo>
                    <a:lnTo>
                      <a:pt x="221853" y="435769"/>
                    </a:lnTo>
                    <a:lnTo>
                      <a:pt x="211534" y="425450"/>
                    </a:lnTo>
                    <a:lnTo>
                      <a:pt x="200819" y="413941"/>
                    </a:lnTo>
                    <a:lnTo>
                      <a:pt x="190500" y="402035"/>
                    </a:lnTo>
                    <a:lnTo>
                      <a:pt x="185737" y="395685"/>
                    </a:lnTo>
                    <a:lnTo>
                      <a:pt x="180578" y="388938"/>
                    </a:lnTo>
                    <a:lnTo>
                      <a:pt x="176609" y="381794"/>
                    </a:lnTo>
                    <a:lnTo>
                      <a:pt x="171847" y="374651"/>
                    </a:lnTo>
                    <a:lnTo>
                      <a:pt x="167481" y="367507"/>
                    </a:lnTo>
                    <a:lnTo>
                      <a:pt x="163512" y="359569"/>
                    </a:lnTo>
                    <a:lnTo>
                      <a:pt x="159544" y="351632"/>
                    </a:lnTo>
                    <a:lnTo>
                      <a:pt x="156369" y="343694"/>
                    </a:lnTo>
                    <a:lnTo>
                      <a:pt x="152797" y="335757"/>
                    </a:lnTo>
                    <a:lnTo>
                      <a:pt x="150019" y="327422"/>
                    </a:lnTo>
                    <a:lnTo>
                      <a:pt x="147241" y="318691"/>
                    </a:lnTo>
                    <a:lnTo>
                      <a:pt x="144859" y="310357"/>
                    </a:lnTo>
                    <a:lnTo>
                      <a:pt x="142875" y="316310"/>
                    </a:lnTo>
                    <a:lnTo>
                      <a:pt x="140494" y="320676"/>
                    </a:lnTo>
                    <a:lnTo>
                      <a:pt x="139700" y="322263"/>
                    </a:lnTo>
                    <a:lnTo>
                      <a:pt x="138509" y="323057"/>
                    </a:lnTo>
                    <a:lnTo>
                      <a:pt x="137319" y="323851"/>
                    </a:lnTo>
                    <a:lnTo>
                      <a:pt x="136128" y="324247"/>
                    </a:lnTo>
                    <a:lnTo>
                      <a:pt x="134541" y="323851"/>
                    </a:lnTo>
                    <a:lnTo>
                      <a:pt x="133350" y="323057"/>
                    </a:lnTo>
                    <a:lnTo>
                      <a:pt x="132159" y="321866"/>
                    </a:lnTo>
                    <a:lnTo>
                      <a:pt x="130969" y="319485"/>
                    </a:lnTo>
                    <a:lnTo>
                      <a:pt x="128587" y="314722"/>
                    </a:lnTo>
                    <a:lnTo>
                      <a:pt x="126603" y="308372"/>
                    </a:lnTo>
                    <a:lnTo>
                      <a:pt x="125016" y="300038"/>
                    </a:lnTo>
                    <a:lnTo>
                      <a:pt x="123825" y="290513"/>
                    </a:lnTo>
                    <a:lnTo>
                      <a:pt x="123031" y="280591"/>
                    </a:lnTo>
                    <a:lnTo>
                      <a:pt x="122634" y="269478"/>
                    </a:lnTo>
                    <a:lnTo>
                      <a:pt x="123031" y="259557"/>
                    </a:lnTo>
                    <a:lnTo>
                      <a:pt x="123428" y="250032"/>
                    </a:lnTo>
                    <a:lnTo>
                      <a:pt x="124619" y="241300"/>
                    </a:lnTo>
                    <a:lnTo>
                      <a:pt x="125809" y="233760"/>
                    </a:lnTo>
                    <a:lnTo>
                      <a:pt x="127397" y="227013"/>
                    </a:lnTo>
                    <a:lnTo>
                      <a:pt x="129778" y="221854"/>
                    </a:lnTo>
                    <a:lnTo>
                      <a:pt x="131762" y="217488"/>
                    </a:lnTo>
                    <a:lnTo>
                      <a:pt x="132953" y="216297"/>
                    </a:lnTo>
                    <a:lnTo>
                      <a:pt x="134144" y="215504"/>
                    </a:lnTo>
                    <a:lnTo>
                      <a:pt x="130572" y="211138"/>
                    </a:lnTo>
                    <a:lnTo>
                      <a:pt x="127000" y="207169"/>
                    </a:lnTo>
                    <a:lnTo>
                      <a:pt x="124619" y="202407"/>
                    </a:lnTo>
                    <a:lnTo>
                      <a:pt x="122634" y="197247"/>
                    </a:lnTo>
                    <a:lnTo>
                      <a:pt x="120253" y="192485"/>
                    </a:lnTo>
                    <a:lnTo>
                      <a:pt x="119062" y="186928"/>
                    </a:lnTo>
                    <a:lnTo>
                      <a:pt x="118269" y="181372"/>
                    </a:lnTo>
                    <a:lnTo>
                      <a:pt x="117475" y="175816"/>
                    </a:lnTo>
                    <a:lnTo>
                      <a:pt x="117475" y="170260"/>
                    </a:lnTo>
                    <a:lnTo>
                      <a:pt x="117475" y="164704"/>
                    </a:lnTo>
                    <a:lnTo>
                      <a:pt x="117872" y="158751"/>
                    </a:lnTo>
                    <a:lnTo>
                      <a:pt x="118269" y="152797"/>
                    </a:lnTo>
                    <a:lnTo>
                      <a:pt x="120253" y="140891"/>
                    </a:lnTo>
                    <a:lnTo>
                      <a:pt x="123428" y="129381"/>
                    </a:lnTo>
                    <a:lnTo>
                      <a:pt x="126603" y="118666"/>
                    </a:lnTo>
                    <a:lnTo>
                      <a:pt x="130969" y="107951"/>
                    </a:lnTo>
                    <a:lnTo>
                      <a:pt x="135334" y="98426"/>
                    </a:lnTo>
                    <a:lnTo>
                      <a:pt x="139700" y="90091"/>
                    </a:lnTo>
                    <a:lnTo>
                      <a:pt x="144066" y="82154"/>
                    </a:lnTo>
                    <a:lnTo>
                      <a:pt x="148034" y="76597"/>
                    </a:lnTo>
                    <a:lnTo>
                      <a:pt x="152003" y="72231"/>
                    </a:lnTo>
                    <a:lnTo>
                      <a:pt x="153194" y="70644"/>
                    </a:lnTo>
                    <a:lnTo>
                      <a:pt x="154781" y="69850"/>
                    </a:lnTo>
                    <a:lnTo>
                      <a:pt x="170656" y="61913"/>
                    </a:lnTo>
                    <a:lnTo>
                      <a:pt x="186134" y="55960"/>
                    </a:lnTo>
                    <a:lnTo>
                      <a:pt x="201216" y="50403"/>
                    </a:lnTo>
                    <a:lnTo>
                      <a:pt x="216297" y="46038"/>
                    </a:lnTo>
                    <a:lnTo>
                      <a:pt x="230981" y="42863"/>
                    </a:lnTo>
                    <a:lnTo>
                      <a:pt x="245269" y="40482"/>
                    </a:lnTo>
                    <a:lnTo>
                      <a:pt x="259556" y="38894"/>
                    </a:lnTo>
                    <a:lnTo>
                      <a:pt x="273050" y="38100"/>
                    </a:lnTo>
                    <a:close/>
                    <a:moveTo>
                      <a:pt x="982954" y="0"/>
                    </a:moveTo>
                    <a:lnTo>
                      <a:pt x="988111" y="0"/>
                    </a:lnTo>
                    <a:lnTo>
                      <a:pt x="2043178" y="0"/>
                    </a:lnTo>
                    <a:lnTo>
                      <a:pt x="2049127" y="0"/>
                    </a:lnTo>
                    <a:lnTo>
                      <a:pt x="2054680" y="397"/>
                    </a:lnTo>
                    <a:lnTo>
                      <a:pt x="2060233" y="1191"/>
                    </a:lnTo>
                    <a:lnTo>
                      <a:pt x="2065786" y="1985"/>
                    </a:lnTo>
                    <a:lnTo>
                      <a:pt x="2070942" y="3572"/>
                    </a:lnTo>
                    <a:lnTo>
                      <a:pt x="2076099" y="5160"/>
                    </a:lnTo>
                    <a:lnTo>
                      <a:pt x="2081255" y="6747"/>
                    </a:lnTo>
                    <a:lnTo>
                      <a:pt x="2086411" y="8732"/>
                    </a:lnTo>
                    <a:lnTo>
                      <a:pt x="2091171" y="11113"/>
                    </a:lnTo>
                    <a:lnTo>
                      <a:pt x="2095931" y="13494"/>
                    </a:lnTo>
                    <a:lnTo>
                      <a:pt x="2100691" y="16272"/>
                    </a:lnTo>
                    <a:lnTo>
                      <a:pt x="2105054" y="19050"/>
                    </a:lnTo>
                    <a:lnTo>
                      <a:pt x="2109417" y="21828"/>
                    </a:lnTo>
                    <a:lnTo>
                      <a:pt x="2113780" y="25401"/>
                    </a:lnTo>
                    <a:lnTo>
                      <a:pt x="2121713" y="32544"/>
                    </a:lnTo>
                    <a:lnTo>
                      <a:pt x="2128852" y="40085"/>
                    </a:lnTo>
                    <a:lnTo>
                      <a:pt x="2131629" y="44451"/>
                    </a:lnTo>
                    <a:lnTo>
                      <a:pt x="2135198" y="48816"/>
                    </a:lnTo>
                    <a:lnTo>
                      <a:pt x="2137578" y="53182"/>
                    </a:lnTo>
                    <a:lnTo>
                      <a:pt x="2140751" y="57944"/>
                    </a:lnTo>
                    <a:lnTo>
                      <a:pt x="2143131" y="62707"/>
                    </a:lnTo>
                    <a:lnTo>
                      <a:pt x="2145114" y="67469"/>
                    </a:lnTo>
                    <a:lnTo>
                      <a:pt x="2147494" y="72628"/>
                    </a:lnTo>
                    <a:lnTo>
                      <a:pt x="2149081" y="77788"/>
                    </a:lnTo>
                    <a:lnTo>
                      <a:pt x="2150271" y="82947"/>
                    </a:lnTo>
                    <a:lnTo>
                      <a:pt x="2151461" y="88107"/>
                    </a:lnTo>
                    <a:lnTo>
                      <a:pt x="2152254" y="93663"/>
                    </a:lnTo>
                    <a:lnTo>
                      <a:pt x="2153444" y="99219"/>
                    </a:lnTo>
                    <a:lnTo>
                      <a:pt x="2153841" y="105172"/>
                    </a:lnTo>
                    <a:lnTo>
                      <a:pt x="2154237" y="110332"/>
                    </a:lnTo>
                    <a:lnTo>
                      <a:pt x="2154237" y="758032"/>
                    </a:lnTo>
                    <a:lnTo>
                      <a:pt x="2153841" y="763588"/>
                    </a:lnTo>
                    <a:lnTo>
                      <a:pt x="2153444" y="769144"/>
                    </a:lnTo>
                    <a:lnTo>
                      <a:pt x="2152254" y="775097"/>
                    </a:lnTo>
                    <a:lnTo>
                      <a:pt x="2151461" y="779860"/>
                    </a:lnTo>
                    <a:lnTo>
                      <a:pt x="2150271" y="785416"/>
                    </a:lnTo>
                    <a:lnTo>
                      <a:pt x="2149081" y="790972"/>
                    </a:lnTo>
                    <a:lnTo>
                      <a:pt x="2147494" y="796132"/>
                    </a:lnTo>
                    <a:lnTo>
                      <a:pt x="2145114" y="800894"/>
                    </a:lnTo>
                    <a:lnTo>
                      <a:pt x="2143131" y="805657"/>
                    </a:lnTo>
                    <a:lnTo>
                      <a:pt x="2140751" y="810816"/>
                    </a:lnTo>
                    <a:lnTo>
                      <a:pt x="2137578" y="815579"/>
                    </a:lnTo>
                    <a:lnTo>
                      <a:pt x="2135198" y="819547"/>
                    </a:lnTo>
                    <a:lnTo>
                      <a:pt x="2131629" y="824310"/>
                    </a:lnTo>
                    <a:lnTo>
                      <a:pt x="2128852" y="827882"/>
                    </a:lnTo>
                    <a:lnTo>
                      <a:pt x="2124886" y="832247"/>
                    </a:lnTo>
                    <a:lnTo>
                      <a:pt x="2121713" y="836216"/>
                    </a:lnTo>
                    <a:lnTo>
                      <a:pt x="2117350" y="839788"/>
                    </a:lnTo>
                    <a:lnTo>
                      <a:pt x="2113780" y="843360"/>
                    </a:lnTo>
                    <a:lnTo>
                      <a:pt x="2109417" y="846535"/>
                    </a:lnTo>
                    <a:lnTo>
                      <a:pt x="2105054" y="849710"/>
                    </a:lnTo>
                    <a:lnTo>
                      <a:pt x="2100691" y="852488"/>
                    </a:lnTo>
                    <a:lnTo>
                      <a:pt x="2095931" y="854869"/>
                    </a:lnTo>
                    <a:lnTo>
                      <a:pt x="2091171" y="857647"/>
                    </a:lnTo>
                    <a:lnTo>
                      <a:pt x="2086411" y="859632"/>
                    </a:lnTo>
                    <a:lnTo>
                      <a:pt x="2081255" y="861616"/>
                    </a:lnTo>
                    <a:lnTo>
                      <a:pt x="2076099" y="863601"/>
                    </a:lnTo>
                    <a:lnTo>
                      <a:pt x="2070942" y="865188"/>
                    </a:lnTo>
                    <a:lnTo>
                      <a:pt x="2065786" y="866379"/>
                    </a:lnTo>
                    <a:lnTo>
                      <a:pt x="2060233" y="867172"/>
                    </a:lnTo>
                    <a:lnTo>
                      <a:pt x="2054680" y="867966"/>
                    </a:lnTo>
                    <a:lnTo>
                      <a:pt x="2049127" y="868363"/>
                    </a:lnTo>
                    <a:lnTo>
                      <a:pt x="2043178" y="868363"/>
                    </a:lnTo>
                    <a:lnTo>
                      <a:pt x="988111" y="868363"/>
                    </a:lnTo>
                    <a:lnTo>
                      <a:pt x="982954" y="868363"/>
                    </a:lnTo>
                    <a:lnTo>
                      <a:pt x="977401" y="867966"/>
                    </a:lnTo>
                    <a:lnTo>
                      <a:pt x="971452" y="867172"/>
                    </a:lnTo>
                    <a:lnTo>
                      <a:pt x="966295" y="866379"/>
                    </a:lnTo>
                    <a:lnTo>
                      <a:pt x="960742" y="865188"/>
                    </a:lnTo>
                    <a:lnTo>
                      <a:pt x="955586" y="863601"/>
                    </a:lnTo>
                    <a:lnTo>
                      <a:pt x="950430" y="861616"/>
                    </a:lnTo>
                    <a:lnTo>
                      <a:pt x="945273" y="859632"/>
                    </a:lnTo>
                    <a:lnTo>
                      <a:pt x="940514" y="857647"/>
                    </a:lnTo>
                    <a:lnTo>
                      <a:pt x="935754" y="854869"/>
                    </a:lnTo>
                    <a:lnTo>
                      <a:pt x="930994" y="852488"/>
                    </a:lnTo>
                    <a:lnTo>
                      <a:pt x="926631" y="849710"/>
                    </a:lnTo>
                    <a:lnTo>
                      <a:pt x="922268" y="846535"/>
                    </a:lnTo>
                    <a:lnTo>
                      <a:pt x="918302" y="843360"/>
                    </a:lnTo>
                    <a:lnTo>
                      <a:pt x="913939" y="839788"/>
                    </a:lnTo>
                    <a:lnTo>
                      <a:pt x="910369" y="836216"/>
                    </a:lnTo>
                    <a:lnTo>
                      <a:pt x="906402" y="832247"/>
                    </a:lnTo>
                    <a:lnTo>
                      <a:pt x="903229" y="827882"/>
                    </a:lnTo>
                    <a:lnTo>
                      <a:pt x="899659" y="824310"/>
                    </a:lnTo>
                    <a:lnTo>
                      <a:pt x="896883" y="819547"/>
                    </a:lnTo>
                    <a:lnTo>
                      <a:pt x="893710" y="815579"/>
                    </a:lnTo>
                    <a:lnTo>
                      <a:pt x="891330" y="810816"/>
                    </a:lnTo>
                    <a:lnTo>
                      <a:pt x="888950" y="805657"/>
                    </a:lnTo>
                    <a:lnTo>
                      <a:pt x="886570" y="800894"/>
                    </a:lnTo>
                    <a:lnTo>
                      <a:pt x="884587" y="796132"/>
                    </a:lnTo>
                    <a:lnTo>
                      <a:pt x="883001" y="790972"/>
                    </a:lnTo>
                    <a:lnTo>
                      <a:pt x="881414" y="785416"/>
                    </a:lnTo>
                    <a:lnTo>
                      <a:pt x="879827" y="779860"/>
                    </a:lnTo>
                    <a:lnTo>
                      <a:pt x="879034" y="775097"/>
                    </a:lnTo>
                    <a:lnTo>
                      <a:pt x="878241" y="769144"/>
                    </a:lnTo>
                    <a:lnTo>
                      <a:pt x="877844" y="763588"/>
                    </a:lnTo>
                    <a:lnTo>
                      <a:pt x="877844" y="758032"/>
                    </a:lnTo>
                    <a:lnTo>
                      <a:pt x="877844" y="696913"/>
                    </a:lnTo>
                    <a:lnTo>
                      <a:pt x="833420" y="723504"/>
                    </a:lnTo>
                    <a:lnTo>
                      <a:pt x="804862" y="676672"/>
                    </a:lnTo>
                    <a:lnTo>
                      <a:pt x="877844" y="633413"/>
                    </a:lnTo>
                    <a:lnTo>
                      <a:pt x="877844" y="110332"/>
                    </a:lnTo>
                    <a:lnTo>
                      <a:pt x="877844" y="105172"/>
                    </a:lnTo>
                    <a:lnTo>
                      <a:pt x="878241" y="99219"/>
                    </a:lnTo>
                    <a:lnTo>
                      <a:pt x="879034" y="93663"/>
                    </a:lnTo>
                    <a:lnTo>
                      <a:pt x="879827" y="88107"/>
                    </a:lnTo>
                    <a:lnTo>
                      <a:pt x="881414" y="82947"/>
                    </a:lnTo>
                    <a:lnTo>
                      <a:pt x="883001" y="77788"/>
                    </a:lnTo>
                    <a:lnTo>
                      <a:pt x="884587" y="72628"/>
                    </a:lnTo>
                    <a:lnTo>
                      <a:pt x="886570" y="67469"/>
                    </a:lnTo>
                    <a:lnTo>
                      <a:pt x="888950" y="62707"/>
                    </a:lnTo>
                    <a:lnTo>
                      <a:pt x="891330" y="57944"/>
                    </a:lnTo>
                    <a:lnTo>
                      <a:pt x="893710" y="53182"/>
                    </a:lnTo>
                    <a:lnTo>
                      <a:pt x="896883" y="48816"/>
                    </a:lnTo>
                    <a:lnTo>
                      <a:pt x="899659" y="44451"/>
                    </a:lnTo>
                    <a:lnTo>
                      <a:pt x="903229" y="40085"/>
                    </a:lnTo>
                    <a:lnTo>
                      <a:pt x="910369" y="32544"/>
                    </a:lnTo>
                    <a:lnTo>
                      <a:pt x="918302" y="25401"/>
                    </a:lnTo>
                    <a:lnTo>
                      <a:pt x="922268" y="21828"/>
                    </a:lnTo>
                    <a:lnTo>
                      <a:pt x="926631" y="19050"/>
                    </a:lnTo>
                    <a:lnTo>
                      <a:pt x="930994" y="16272"/>
                    </a:lnTo>
                    <a:lnTo>
                      <a:pt x="935754" y="13494"/>
                    </a:lnTo>
                    <a:lnTo>
                      <a:pt x="940514" y="11113"/>
                    </a:lnTo>
                    <a:lnTo>
                      <a:pt x="945273" y="8732"/>
                    </a:lnTo>
                    <a:lnTo>
                      <a:pt x="950430" y="6747"/>
                    </a:lnTo>
                    <a:lnTo>
                      <a:pt x="955586" y="5160"/>
                    </a:lnTo>
                    <a:lnTo>
                      <a:pt x="960742" y="3572"/>
                    </a:lnTo>
                    <a:lnTo>
                      <a:pt x="966295" y="1985"/>
                    </a:lnTo>
                    <a:lnTo>
                      <a:pt x="971452" y="1191"/>
                    </a:lnTo>
                    <a:lnTo>
                      <a:pt x="977401" y="397"/>
                    </a:lnTo>
                    <a:lnTo>
                      <a:pt x="98295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>
                  <a:contourClr>
                    <a:srgbClr val="FFFFFF"/>
                  </a:contourClr>
                </a:sp3d>
              </a:bodyPr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19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199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8200" name="矩形 12"/>
          <p:cNvSpPr>
            <a:spLocks noChangeArrowheads="1"/>
          </p:cNvSpPr>
          <p:nvPr/>
        </p:nvSpPr>
        <p:spPr bwMode="auto">
          <a:xfrm>
            <a:off x="2843213" y="40767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1" name="矩形 13"/>
          <p:cNvSpPr>
            <a:spLocks noChangeArrowheads="1"/>
          </p:cNvSpPr>
          <p:nvPr/>
        </p:nvSpPr>
        <p:spPr bwMode="auto">
          <a:xfrm>
            <a:off x="6948488" y="4067175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2" name="矩形 14"/>
          <p:cNvSpPr>
            <a:spLocks noChangeArrowheads="1"/>
          </p:cNvSpPr>
          <p:nvPr/>
        </p:nvSpPr>
        <p:spPr bwMode="auto">
          <a:xfrm>
            <a:off x="4932363" y="4076700"/>
            <a:ext cx="1570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8203" name="矩形 15"/>
          <p:cNvSpPr>
            <a:spLocks noChangeArrowheads="1"/>
          </p:cNvSpPr>
          <p:nvPr/>
        </p:nvSpPr>
        <p:spPr bwMode="auto">
          <a:xfrm>
            <a:off x="755650" y="4076700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19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0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1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2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9223" name="矩形 12"/>
          <p:cNvSpPr>
            <a:spLocks noChangeArrowheads="1"/>
          </p:cNvSpPr>
          <p:nvPr/>
        </p:nvSpPr>
        <p:spPr bwMode="auto">
          <a:xfrm>
            <a:off x="827088" y="4808538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4" name="矩形 13"/>
          <p:cNvSpPr>
            <a:spLocks noChangeArrowheads="1"/>
          </p:cNvSpPr>
          <p:nvPr/>
        </p:nvSpPr>
        <p:spPr bwMode="auto">
          <a:xfrm>
            <a:off x="6659563" y="4881563"/>
            <a:ext cx="157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5" name="矩形 14"/>
          <p:cNvSpPr>
            <a:spLocks noChangeArrowheads="1"/>
          </p:cNvSpPr>
          <p:nvPr/>
        </p:nvSpPr>
        <p:spPr bwMode="auto">
          <a:xfrm>
            <a:off x="6588125" y="2073275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9226" name="矩形 15"/>
          <p:cNvSpPr>
            <a:spLocks noChangeArrowheads="1"/>
          </p:cNvSpPr>
          <p:nvPr/>
        </p:nvSpPr>
        <p:spPr bwMode="auto">
          <a:xfrm>
            <a:off x="971550" y="1928813"/>
            <a:ext cx="157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5781675" y="1844675"/>
            <a:ext cx="766763" cy="768350"/>
            <a:chOff x="4229236" y="3968984"/>
            <a:chExt cx="792000" cy="792000"/>
          </a:xfrm>
        </p:grpSpPr>
        <p:sp>
          <p:nvSpPr>
            <p:cNvPr id="40" name="MH_Other_2"/>
            <p:cNvSpPr/>
            <p:nvPr>
              <p:custDataLst>
                <p:tags r:id="rId11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41" name="MH_Title_1"/>
            <p:cNvSpPr/>
            <p:nvPr>
              <p:custDataLst>
                <p:tags r:id="rId12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6D9E38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65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rPr>
                <a:t>70%</a:t>
              </a:r>
            </a:p>
          </p:txBody>
        </p:sp>
      </p:grpSp>
      <p:grpSp>
        <p:nvGrpSpPr>
          <p:cNvPr id="3" name="组合 41"/>
          <p:cNvGrpSpPr>
            <a:grpSpLocks/>
          </p:cNvGrpSpPr>
          <p:nvPr/>
        </p:nvGrpSpPr>
        <p:grpSpPr bwMode="auto">
          <a:xfrm>
            <a:off x="5843588" y="4545013"/>
            <a:ext cx="768350" cy="768350"/>
            <a:chOff x="4229236" y="3968984"/>
            <a:chExt cx="792000" cy="792000"/>
          </a:xfrm>
        </p:grpSpPr>
        <p:sp>
          <p:nvSpPr>
            <p:cNvPr id="43" name="MH_Other_2"/>
            <p:cNvSpPr/>
            <p:nvPr>
              <p:custDataLst>
                <p:tags r:id="rId9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44" name="MH_Title_1"/>
            <p:cNvSpPr/>
            <p:nvPr>
              <p:custDataLst>
                <p:tags r:id="rId10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538C2E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65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rPr>
                <a:t>90%</a:t>
              </a:r>
            </a:p>
          </p:txBody>
        </p:sp>
      </p:grpSp>
      <p:grpSp>
        <p:nvGrpSpPr>
          <p:cNvPr id="4" name="组合 44"/>
          <p:cNvGrpSpPr>
            <a:grpSpLocks/>
          </p:cNvGrpSpPr>
          <p:nvPr/>
        </p:nvGrpSpPr>
        <p:grpSpPr bwMode="auto">
          <a:xfrm>
            <a:off x="2559050" y="1844675"/>
            <a:ext cx="768350" cy="768350"/>
            <a:chOff x="4229236" y="3968984"/>
            <a:chExt cx="792000" cy="792000"/>
          </a:xfrm>
        </p:grpSpPr>
        <p:sp>
          <p:nvSpPr>
            <p:cNvPr id="46" name="MH_Other_2"/>
            <p:cNvSpPr/>
            <p:nvPr>
              <p:custDataLst>
                <p:tags r:id="rId7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47" name="MH_Title_1"/>
            <p:cNvSpPr/>
            <p:nvPr>
              <p:custDataLst>
                <p:tags r:id="rId8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538C2E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65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rPr>
                <a:t>60%</a:t>
              </a:r>
            </a:p>
          </p:txBody>
        </p:sp>
      </p:grpSp>
      <p:grpSp>
        <p:nvGrpSpPr>
          <p:cNvPr id="5" name="组合 47"/>
          <p:cNvGrpSpPr>
            <a:grpSpLocks/>
          </p:cNvGrpSpPr>
          <p:nvPr/>
        </p:nvGrpSpPr>
        <p:grpSpPr bwMode="auto">
          <a:xfrm>
            <a:off x="2484438" y="4545013"/>
            <a:ext cx="766762" cy="768350"/>
            <a:chOff x="4229236" y="3968984"/>
            <a:chExt cx="792000" cy="792000"/>
          </a:xfrm>
        </p:grpSpPr>
        <p:sp>
          <p:nvSpPr>
            <p:cNvPr id="49" name="MH_Other_2"/>
            <p:cNvSpPr/>
            <p:nvPr>
              <p:custDataLst>
                <p:tags r:id="rId5"/>
              </p:custDataLst>
            </p:nvPr>
          </p:nvSpPr>
          <p:spPr>
            <a:xfrm>
              <a:off x="4229236" y="3968984"/>
              <a:ext cx="792000" cy="792000"/>
            </a:xfrm>
            <a:prstGeom prst="ellipse">
              <a:avLst/>
            </a:pr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3492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03200" dist="1778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</a:endParaRPr>
            </a:p>
          </p:txBody>
        </p:sp>
        <p:sp>
          <p:nvSpPr>
            <p:cNvPr id="50" name="MH_Title_1"/>
            <p:cNvSpPr/>
            <p:nvPr>
              <p:custDataLst>
                <p:tags r:id="rId6"/>
              </p:custDataLst>
            </p:nvPr>
          </p:nvSpPr>
          <p:spPr>
            <a:xfrm>
              <a:off x="4355236" y="4094984"/>
              <a:ext cx="540000" cy="540000"/>
            </a:xfrm>
            <a:prstGeom prst="ellipse">
              <a:avLst/>
            </a:prstGeom>
            <a:solidFill>
              <a:srgbClr val="6D9E38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465" kern="0" dirty="0">
                  <a:solidFill>
                    <a:srgbClr val="FFFFFF"/>
                  </a:solidFill>
                  <a:latin typeface="Impact" panose="020B0806030902050204" pitchFamily="34" charset="0"/>
                  <a:ea typeface="微软雅黑"/>
                </a:rPr>
                <a:t>80%</a:t>
              </a:r>
            </a:p>
          </p:txBody>
        </p:sp>
      </p:grpSp>
      <p:grpSp>
        <p:nvGrpSpPr>
          <p:cNvPr id="6" name="组合 50"/>
          <p:cNvGrpSpPr>
            <a:grpSpLocks/>
          </p:cNvGrpSpPr>
          <p:nvPr/>
        </p:nvGrpSpPr>
        <p:grpSpPr bwMode="auto">
          <a:xfrm>
            <a:off x="4341813" y="2398713"/>
            <a:ext cx="1524000" cy="1265237"/>
            <a:chOff x="4380863" y="1881504"/>
            <a:chExt cx="1143356" cy="948873"/>
          </a:xfrm>
        </p:grpSpPr>
        <p:sp>
          <p:nvSpPr>
            <p:cNvPr id="52" name="椭圆 11"/>
            <p:cNvSpPr/>
            <p:nvPr/>
          </p:nvSpPr>
          <p:spPr>
            <a:xfrm rot="2700000">
              <a:off x="4478104" y="1784263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53" name="MH_Other_9"/>
            <p:cNvSpPr/>
            <p:nvPr>
              <p:custDataLst>
                <p:tags r:id="rId4"/>
              </p:custDataLst>
            </p:nvPr>
          </p:nvSpPr>
          <p:spPr>
            <a:xfrm>
              <a:off x="4716152" y="1958640"/>
              <a:ext cx="648000" cy="648000"/>
            </a:xfrm>
            <a:prstGeom prst="ellipse">
              <a:avLst/>
            </a:prstGeom>
            <a:solidFill>
              <a:srgbClr val="538C2E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65" kern="0">
                <a:solidFill>
                  <a:srgbClr val="FFFFFF"/>
                </a:solidFill>
                <a:latin typeface="Impact" panose="020B0806030902050204" pitchFamily="34" charset="0"/>
                <a:ea typeface="微软雅黑"/>
              </a:endParaRPr>
            </a:p>
          </p:txBody>
        </p:sp>
        <p:sp>
          <p:nvSpPr>
            <p:cNvPr id="54" name="KSO_Shape"/>
            <p:cNvSpPr/>
            <p:nvPr/>
          </p:nvSpPr>
          <p:spPr bwMode="auto">
            <a:xfrm>
              <a:off x="4910856" y="2108900"/>
              <a:ext cx="287030" cy="323831"/>
            </a:xfrm>
            <a:custGeom>
              <a:avLst/>
              <a:gdLst>
                <a:gd name="T0" fmla="*/ 1419560 w 2038350"/>
                <a:gd name="T1" fmla="*/ 1731487 h 2176463"/>
                <a:gd name="T2" fmla="*/ 364790 w 2038350"/>
                <a:gd name="T3" fmla="*/ 1731487 h 2176463"/>
                <a:gd name="T4" fmla="*/ 340752 w 2038350"/>
                <a:gd name="T5" fmla="*/ 1485372 h 2176463"/>
                <a:gd name="T6" fmla="*/ 363678 w 2038350"/>
                <a:gd name="T7" fmla="*/ 1746772 h 2176463"/>
                <a:gd name="T8" fmla="*/ 1432829 w 2038350"/>
                <a:gd name="T9" fmla="*/ 1738608 h 2176463"/>
                <a:gd name="T10" fmla="*/ 138073 w 2038350"/>
                <a:gd name="T11" fmla="*/ 1485372 h 2176463"/>
                <a:gd name="T12" fmla="*/ 1504392 w 2038350"/>
                <a:gd name="T13" fmla="*/ 1285639 h 2176463"/>
                <a:gd name="T14" fmla="*/ 241440 w 2038350"/>
                <a:gd name="T15" fmla="*/ 1459308 h 2176463"/>
                <a:gd name="T16" fmla="*/ 318734 w 2038350"/>
                <a:gd name="T17" fmla="*/ 1145347 h 2176463"/>
                <a:gd name="T18" fmla="*/ 1413482 w 2038350"/>
                <a:gd name="T19" fmla="*/ 946602 h 2176463"/>
                <a:gd name="T20" fmla="*/ 354369 w 2038350"/>
                <a:gd name="T21" fmla="*/ 976165 h 2176463"/>
                <a:gd name="T22" fmla="*/ 380769 w 2038350"/>
                <a:gd name="T23" fmla="*/ 942254 h 2176463"/>
                <a:gd name="T24" fmla="*/ 765419 w 2038350"/>
                <a:gd name="T25" fmla="*/ 880354 h 2176463"/>
                <a:gd name="T26" fmla="*/ 892958 w 2038350"/>
                <a:gd name="T27" fmla="*/ 907934 h 2176463"/>
                <a:gd name="T28" fmla="*/ 1020496 w 2038350"/>
                <a:gd name="T29" fmla="*/ 880354 h 2176463"/>
                <a:gd name="T30" fmla="*/ 1153420 w 2038350"/>
                <a:gd name="T31" fmla="*/ 900952 h 2176463"/>
                <a:gd name="T32" fmla="*/ 1078818 w 2038350"/>
                <a:gd name="T33" fmla="*/ 189133 h 2176463"/>
                <a:gd name="T34" fmla="*/ 1129688 w 2038350"/>
                <a:gd name="T35" fmla="*/ 267561 h 2176463"/>
                <a:gd name="T36" fmla="*/ 1182816 w 2038350"/>
                <a:gd name="T37" fmla="*/ 417998 h 2176463"/>
                <a:gd name="T38" fmla="*/ 1218581 w 2038350"/>
                <a:gd name="T39" fmla="*/ 450792 h 2176463"/>
                <a:gd name="T40" fmla="*/ 1226915 w 2038350"/>
                <a:gd name="T41" fmla="*/ 489833 h 2176463"/>
                <a:gd name="T42" fmla="*/ 1209553 w 2038350"/>
                <a:gd name="T43" fmla="*/ 535467 h 2176463"/>
                <a:gd name="T44" fmla="*/ 1160419 w 2038350"/>
                <a:gd name="T45" fmla="*/ 584052 h 2176463"/>
                <a:gd name="T46" fmla="*/ 1095833 w 2038350"/>
                <a:gd name="T47" fmla="*/ 742470 h 2176463"/>
                <a:gd name="T48" fmla="*/ 1043052 w 2038350"/>
                <a:gd name="T49" fmla="*/ 808405 h 2176463"/>
                <a:gd name="T50" fmla="*/ 977945 w 2038350"/>
                <a:gd name="T51" fmla="*/ 854387 h 2176463"/>
                <a:gd name="T52" fmla="*/ 902073 w 2038350"/>
                <a:gd name="T53" fmla="*/ 873820 h 2176463"/>
                <a:gd name="T54" fmla="*/ 824639 w 2038350"/>
                <a:gd name="T55" fmla="*/ 859244 h 2176463"/>
                <a:gd name="T56" fmla="*/ 757448 w 2038350"/>
                <a:gd name="T57" fmla="*/ 816907 h 2176463"/>
                <a:gd name="T58" fmla="*/ 702585 w 2038350"/>
                <a:gd name="T59" fmla="*/ 753748 h 2176463"/>
                <a:gd name="T60" fmla="*/ 639040 w 2038350"/>
                <a:gd name="T61" fmla="*/ 601403 h 2176463"/>
                <a:gd name="T62" fmla="*/ 587128 w 2038350"/>
                <a:gd name="T63" fmla="*/ 542929 h 2176463"/>
                <a:gd name="T64" fmla="*/ 565425 w 2038350"/>
                <a:gd name="T65" fmla="*/ 496600 h 2176463"/>
                <a:gd name="T66" fmla="*/ 569940 w 2038350"/>
                <a:gd name="T67" fmla="*/ 456171 h 2176463"/>
                <a:gd name="T68" fmla="*/ 597545 w 2038350"/>
                <a:gd name="T69" fmla="*/ 424245 h 2176463"/>
                <a:gd name="T70" fmla="*/ 653624 w 2038350"/>
                <a:gd name="T71" fmla="*/ 299661 h 2176463"/>
                <a:gd name="T72" fmla="*/ 710050 w 2038350"/>
                <a:gd name="T73" fmla="*/ 242402 h 2176463"/>
                <a:gd name="T74" fmla="*/ 850682 w 2038350"/>
                <a:gd name="T75" fmla="*/ 253854 h 2176463"/>
                <a:gd name="T76" fmla="*/ 947041 w 2038350"/>
                <a:gd name="T77" fmla="*/ 233899 h 2176463"/>
                <a:gd name="T78" fmla="*/ 1050344 w 2038350"/>
                <a:gd name="T79" fmla="*/ 182193 h 2176463"/>
                <a:gd name="T80" fmla="*/ 974340 w 2038350"/>
                <a:gd name="T81" fmla="*/ 7632 h 2176463"/>
                <a:gd name="T82" fmla="*/ 1055984 w 2038350"/>
                <a:gd name="T83" fmla="*/ 37470 h 2176463"/>
                <a:gd name="T84" fmla="*/ 1116782 w 2038350"/>
                <a:gd name="T85" fmla="*/ 71816 h 2176463"/>
                <a:gd name="T86" fmla="*/ 1172890 w 2038350"/>
                <a:gd name="T87" fmla="*/ 120041 h 2176463"/>
                <a:gd name="T88" fmla="*/ 1200337 w 2038350"/>
                <a:gd name="T89" fmla="*/ 205042 h 2176463"/>
                <a:gd name="T90" fmla="*/ 1205374 w 2038350"/>
                <a:gd name="T91" fmla="*/ 372613 h 2176463"/>
                <a:gd name="T92" fmla="*/ 1160210 w 2038350"/>
                <a:gd name="T93" fmla="*/ 343297 h 2176463"/>
                <a:gd name="T94" fmla="*/ 1127379 w 2038350"/>
                <a:gd name="T95" fmla="*/ 226552 h 2176463"/>
                <a:gd name="T96" fmla="*/ 1052162 w 2038350"/>
                <a:gd name="T97" fmla="*/ 166705 h 2176463"/>
                <a:gd name="T98" fmla="*/ 944983 w 2038350"/>
                <a:gd name="T99" fmla="*/ 221001 h 2176463"/>
                <a:gd name="T100" fmla="*/ 845447 w 2038350"/>
                <a:gd name="T101" fmla="*/ 241817 h 2176463"/>
                <a:gd name="T102" fmla="*/ 709432 w 2038350"/>
                <a:gd name="T103" fmla="*/ 231756 h 2176463"/>
                <a:gd name="T104" fmla="*/ 647765 w 2038350"/>
                <a:gd name="T105" fmla="*/ 267665 h 2176463"/>
                <a:gd name="T106" fmla="*/ 604164 w 2038350"/>
                <a:gd name="T107" fmla="*/ 409563 h 2176463"/>
                <a:gd name="T108" fmla="*/ 580887 w 2038350"/>
                <a:gd name="T109" fmla="*/ 314328 h 2176463"/>
                <a:gd name="T110" fmla="*/ 596868 w 2038350"/>
                <a:gd name="T111" fmla="*/ 200358 h 2176463"/>
                <a:gd name="T112" fmla="*/ 655582 w 2038350"/>
                <a:gd name="T113" fmla="*/ 90031 h 2176463"/>
                <a:gd name="T114" fmla="*/ 722113 w 2038350"/>
                <a:gd name="T115" fmla="*/ 37643 h 2176463"/>
                <a:gd name="T116" fmla="*/ 797677 w 2038350"/>
                <a:gd name="T117" fmla="*/ 10061 h 217646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038350" h="2176463">
                  <a:moveTo>
                    <a:pt x="404813" y="1898650"/>
                  </a:moveTo>
                  <a:lnTo>
                    <a:pt x="1633538" y="1898650"/>
                  </a:lnTo>
                  <a:lnTo>
                    <a:pt x="1633538" y="1955602"/>
                  </a:lnTo>
                  <a:lnTo>
                    <a:pt x="1633339" y="1958380"/>
                  </a:lnTo>
                  <a:lnTo>
                    <a:pt x="1632943" y="1961158"/>
                  </a:lnTo>
                  <a:lnTo>
                    <a:pt x="1632347" y="1963738"/>
                  </a:lnTo>
                  <a:lnTo>
                    <a:pt x="1631355" y="1966318"/>
                  </a:lnTo>
                  <a:lnTo>
                    <a:pt x="1630363" y="1968699"/>
                  </a:lnTo>
                  <a:lnTo>
                    <a:pt x="1628974" y="1970882"/>
                  </a:lnTo>
                  <a:lnTo>
                    <a:pt x="1627387" y="1972866"/>
                  </a:lnTo>
                  <a:lnTo>
                    <a:pt x="1625602" y="1974851"/>
                  </a:lnTo>
                  <a:lnTo>
                    <a:pt x="1623618" y="1976637"/>
                  </a:lnTo>
                  <a:lnTo>
                    <a:pt x="1621633" y="1978224"/>
                  </a:lnTo>
                  <a:lnTo>
                    <a:pt x="1619451" y="1979613"/>
                  </a:lnTo>
                  <a:lnTo>
                    <a:pt x="1617070" y="1980605"/>
                  </a:lnTo>
                  <a:lnTo>
                    <a:pt x="1614491" y="1981598"/>
                  </a:lnTo>
                  <a:lnTo>
                    <a:pt x="1611912" y="1982193"/>
                  </a:lnTo>
                  <a:lnTo>
                    <a:pt x="1609134" y="1982590"/>
                  </a:lnTo>
                  <a:lnTo>
                    <a:pt x="1606356" y="1982788"/>
                  </a:lnTo>
                  <a:lnTo>
                    <a:pt x="431796" y="1982788"/>
                  </a:lnTo>
                  <a:lnTo>
                    <a:pt x="429217" y="1982590"/>
                  </a:lnTo>
                  <a:lnTo>
                    <a:pt x="426637" y="1982193"/>
                  </a:lnTo>
                  <a:lnTo>
                    <a:pt x="423860" y="1981598"/>
                  </a:lnTo>
                  <a:lnTo>
                    <a:pt x="421479" y="1980605"/>
                  </a:lnTo>
                  <a:lnTo>
                    <a:pt x="419098" y="1979613"/>
                  </a:lnTo>
                  <a:lnTo>
                    <a:pt x="416717" y="1978224"/>
                  </a:lnTo>
                  <a:lnTo>
                    <a:pt x="414733" y="1976637"/>
                  </a:lnTo>
                  <a:lnTo>
                    <a:pt x="412749" y="1974851"/>
                  </a:lnTo>
                  <a:lnTo>
                    <a:pt x="410963" y="1972866"/>
                  </a:lnTo>
                  <a:lnTo>
                    <a:pt x="409376" y="1970882"/>
                  </a:lnTo>
                  <a:lnTo>
                    <a:pt x="408186" y="1968699"/>
                  </a:lnTo>
                  <a:lnTo>
                    <a:pt x="406995" y="1966318"/>
                  </a:lnTo>
                  <a:lnTo>
                    <a:pt x="406202" y="1963738"/>
                  </a:lnTo>
                  <a:lnTo>
                    <a:pt x="405408" y="1961158"/>
                  </a:lnTo>
                  <a:lnTo>
                    <a:pt x="405011" y="1958380"/>
                  </a:lnTo>
                  <a:lnTo>
                    <a:pt x="404813" y="1955602"/>
                  </a:lnTo>
                  <a:lnTo>
                    <a:pt x="404813" y="1898650"/>
                  </a:lnTo>
                  <a:close/>
                  <a:moveTo>
                    <a:pt x="157727" y="1697038"/>
                  </a:moveTo>
                  <a:lnTo>
                    <a:pt x="389258" y="1697038"/>
                  </a:lnTo>
                  <a:lnTo>
                    <a:pt x="389258" y="1955999"/>
                  </a:lnTo>
                  <a:lnTo>
                    <a:pt x="389457" y="1960365"/>
                  </a:lnTo>
                  <a:lnTo>
                    <a:pt x="390052" y="1964532"/>
                  </a:lnTo>
                  <a:lnTo>
                    <a:pt x="391242" y="1968898"/>
                  </a:lnTo>
                  <a:lnTo>
                    <a:pt x="392433" y="1972866"/>
                  </a:lnTo>
                  <a:lnTo>
                    <a:pt x="394218" y="1976438"/>
                  </a:lnTo>
                  <a:lnTo>
                    <a:pt x="396599" y="1980010"/>
                  </a:lnTo>
                  <a:lnTo>
                    <a:pt x="398980" y="1983185"/>
                  </a:lnTo>
                  <a:lnTo>
                    <a:pt x="401758" y="1986360"/>
                  </a:lnTo>
                  <a:lnTo>
                    <a:pt x="404932" y="1989337"/>
                  </a:lnTo>
                  <a:lnTo>
                    <a:pt x="408106" y="1991718"/>
                  </a:lnTo>
                  <a:lnTo>
                    <a:pt x="411678" y="1993702"/>
                  </a:lnTo>
                  <a:lnTo>
                    <a:pt x="415447" y="1995687"/>
                  </a:lnTo>
                  <a:lnTo>
                    <a:pt x="419415" y="1997076"/>
                  </a:lnTo>
                  <a:lnTo>
                    <a:pt x="423383" y="1998068"/>
                  </a:lnTo>
                  <a:lnTo>
                    <a:pt x="427748" y="1998862"/>
                  </a:lnTo>
                  <a:lnTo>
                    <a:pt x="431914" y="1999060"/>
                  </a:lnTo>
                  <a:lnTo>
                    <a:pt x="1606435" y="1999060"/>
                  </a:lnTo>
                  <a:lnTo>
                    <a:pt x="1610800" y="1998862"/>
                  </a:lnTo>
                  <a:lnTo>
                    <a:pt x="1615165" y="1998068"/>
                  </a:lnTo>
                  <a:lnTo>
                    <a:pt x="1619331" y="1997076"/>
                  </a:lnTo>
                  <a:lnTo>
                    <a:pt x="1623299" y="1995687"/>
                  </a:lnTo>
                  <a:lnTo>
                    <a:pt x="1627069" y="1993702"/>
                  </a:lnTo>
                  <a:lnTo>
                    <a:pt x="1630640" y="1991718"/>
                  </a:lnTo>
                  <a:lnTo>
                    <a:pt x="1633616" y="1989337"/>
                  </a:lnTo>
                  <a:lnTo>
                    <a:pt x="1636790" y="1986360"/>
                  </a:lnTo>
                  <a:lnTo>
                    <a:pt x="1639766" y="1983185"/>
                  </a:lnTo>
                  <a:lnTo>
                    <a:pt x="1642147" y="1980010"/>
                  </a:lnTo>
                  <a:lnTo>
                    <a:pt x="1644330" y="1976438"/>
                  </a:lnTo>
                  <a:lnTo>
                    <a:pt x="1646115" y="1972866"/>
                  </a:lnTo>
                  <a:lnTo>
                    <a:pt x="1647504" y="1968898"/>
                  </a:lnTo>
                  <a:lnTo>
                    <a:pt x="1648496" y="1964532"/>
                  </a:lnTo>
                  <a:lnTo>
                    <a:pt x="1649290" y="1960365"/>
                  </a:lnTo>
                  <a:lnTo>
                    <a:pt x="1649488" y="1955999"/>
                  </a:lnTo>
                  <a:lnTo>
                    <a:pt x="1649488" y="1697038"/>
                  </a:lnTo>
                  <a:lnTo>
                    <a:pt x="1880821" y="1697038"/>
                  </a:lnTo>
                  <a:lnTo>
                    <a:pt x="2038350" y="2176463"/>
                  </a:lnTo>
                  <a:lnTo>
                    <a:pt x="0" y="2176463"/>
                  </a:lnTo>
                  <a:lnTo>
                    <a:pt x="157727" y="1697038"/>
                  </a:lnTo>
                  <a:close/>
                  <a:moveTo>
                    <a:pt x="1649413" y="1239838"/>
                  </a:moveTo>
                  <a:lnTo>
                    <a:pt x="1654208" y="1251557"/>
                  </a:lnTo>
                  <a:lnTo>
                    <a:pt x="1659203" y="1264467"/>
                  </a:lnTo>
                  <a:lnTo>
                    <a:pt x="1664198" y="1278171"/>
                  </a:lnTo>
                  <a:lnTo>
                    <a:pt x="1669192" y="1293067"/>
                  </a:lnTo>
                  <a:lnTo>
                    <a:pt x="1674187" y="1308559"/>
                  </a:lnTo>
                  <a:lnTo>
                    <a:pt x="1679381" y="1324846"/>
                  </a:lnTo>
                  <a:lnTo>
                    <a:pt x="1684376" y="1341728"/>
                  </a:lnTo>
                  <a:lnTo>
                    <a:pt x="1689371" y="1359008"/>
                  </a:lnTo>
                  <a:lnTo>
                    <a:pt x="1694565" y="1376883"/>
                  </a:lnTo>
                  <a:lnTo>
                    <a:pt x="1699360" y="1394957"/>
                  </a:lnTo>
                  <a:lnTo>
                    <a:pt x="1709150" y="1431900"/>
                  </a:lnTo>
                  <a:lnTo>
                    <a:pt x="1718540" y="1468843"/>
                  </a:lnTo>
                  <a:lnTo>
                    <a:pt x="1727330" y="1505189"/>
                  </a:lnTo>
                  <a:lnTo>
                    <a:pt x="1735721" y="1540146"/>
                  </a:lnTo>
                  <a:lnTo>
                    <a:pt x="1743114" y="1573116"/>
                  </a:lnTo>
                  <a:lnTo>
                    <a:pt x="1749906" y="1602710"/>
                  </a:lnTo>
                  <a:lnTo>
                    <a:pt x="1755700" y="1628927"/>
                  </a:lnTo>
                  <a:lnTo>
                    <a:pt x="1763891" y="1667260"/>
                  </a:lnTo>
                  <a:lnTo>
                    <a:pt x="1766888" y="1681163"/>
                  </a:lnTo>
                  <a:lnTo>
                    <a:pt x="1649413" y="1681163"/>
                  </a:lnTo>
                  <a:lnTo>
                    <a:pt x="1649413" y="1239838"/>
                  </a:lnTo>
                  <a:close/>
                  <a:moveTo>
                    <a:pt x="388938" y="1239838"/>
                  </a:moveTo>
                  <a:lnTo>
                    <a:pt x="388938" y="1681163"/>
                  </a:lnTo>
                  <a:lnTo>
                    <a:pt x="273050" y="1681163"/>
                  </a:lnTo>
                  <a:lnTo>
                    <a:pt x="275809" y="1667260"/>
                  </a:lnTo>
                  <a:lnTo>
                    <a:pt x="284087" y="1628927"/>
                  </a:lnTo>
                  <a:lnTo>
                    <a:pt x="289802" y="1602710"/>
                  </a:lnTo>
                  <a:lnTo>
                    <a:pt x="296306" y="1573116"/>
                  </a:lnTo>
                  <a:lnTo>
                    <a:pt x="303599" y="1540146"/>
                  </a:lnTo>
                  <a:lnTo>
                    <a:pt x="312073" y="1505189"/>
                  </a:lnTo>
                  <a:lnTo>
                    <a:pt x="320548" y="1468843"/>
                  </a:lnTo>
                  <a:lnTo>
                    <a:pt x="329811" y="1431900"/>
                  </a:lnTo>
                  <a:lnTo>
                    <a:pt x="339469" y="1394957"/>
                  </a:lnTo>
                  <a:lnTo>
                    <a:pt x="344396" y="1376883"/>
                  </a:lnTo>
                  <a:lnTo>
                    <a:pt x="349126" y="1359008"/>
                  </a:lnTo>
                  <a:lnTo>
                    <a:pt x="354250" y="1341728"/>
                  </a:lnTo>
                  <a:lnTo>
                    <a:pt x="359375" y="1324846"/>
                  </a:lnTo>
                  <a:lnTo>
                    <a:pt x="364105" y="1308559"/>
                  </a:lnTo>
                  <a:lnTo>
                    <a:pt x="369229" y="1293067"/>
                  </a:lnTo>
                  <a:lnTo>
                    <a:pt x="374353" y="1278171"/>
                  </a:lnTo>
                  <a:lnTo>
                    <a:pt x="379083" y="1264467"/>
                  </a:lnTo>
                  <a:lnTo>
                    <a:pt x="384011" y="1251557"/>
                  </a:lnTo>
                  <a:lnTo>
                    <a:pt x="388938" y="1239838"/>
                  </a:lnTo>
                  <a:close/>
                  <a:moveTo>
                    <a:pt x="447668" y="1074738"/>
                  </a:moveTo>
                  <a:lnTo>
                    <a:pt x="1590881" y="1074738"/>
                  </a:lnTo>
                  <a:lnTo>
                    <a:pt x="1595246" y="1074936"/>
                  </a:lnTo>
                  <a:lnTo>
                    <a:pt x="1599412" y="1075532"/>
                  </a:lnTo>
                  <a:lnTo>
                    <a:pt x="1603380" y="1076526"/>
                  </a:lnTo>
                  <a:lnTo>
                    <a:pt x="1607547" y="1077718"/>
                  </a:lnTo>
                  <a:lnTo>
                    <a:pt x="1611316" y="1079506"/>
                  </a:lnTo>
                  <a:lnTo>
                    <a:pt x="1614689" y="1081493"/>
                  </a:lnTo>
                  <a:lnTo>
                    <a:pt x="1617864" y="1084076"/>
                  </a:lnTo>
                  <a:lnTo>
                    <a:pt x="1621038" y="1086460"/>
                  </a:lnTo>
                  <a:lnTo>
                    <a:pt x="1623816" y="1089242"/>
                  </a:lnTo>
                  <a:lnTo>
                    <a:pt x="1626395" y="1092619"/>
                  </a:lnTo>
                  <a:lnTo>
                    <a:pt x="1628379" y="1095997"/>
                  </a:lnTo>
                  <a:lnTo>
                    <a:pt x="1630363" y="1099573"/>
                  </a:lnTo>
                  <a:lnTo>
                    <a:pt x="1631554" y="1103149"/>
                  </a:lnTo>
                  <a:lnTo>
                    <a:pt x="1632744" y="1107123"/>
                  </a:lnTo>
                  <a:lnTo>
                    <a:pt x="1633339" y="1111096"/>
                  </a:lnTo>
                  <a:lnTo>
                    <a:pt x="1633538" y="1115269"/>
                  </a:lnTo>
                  <a:lnTo>
                    <a:pt x="1633538" y="1882776"/>
                  </a:lnTo>
                  <a:lnTo>
                    <a:pt x="404813" y="1882776"/>
                  </a:lnTo>
                  <a:lnTo>
                    <a:pt x="404813" y="1115269"/>
                  </a:lnTo>
                  <a:lnTo>
                    <a:pt x="405011" y="1111096"/>
                  </a:lnTo>
                  <a:lnTo>
                    <a:pt x="405606" y="1107123"/>
                  </a:lnTo>
                  <a:lnTo>
                    <a:pt x="406797" y="1103149"/>
                  </a:lnTo>
                  <a:lnTo>
                    <a:pt x="408384" y="1099573"/>
                  </a:lnTo>
                  <a:lnTo>
                    <a:pt x="410170" y="1095997"/>
                  </a:lnTo>
                  <a:lnTo>
                    <a:pt x="412154" y="1092619"/>
                  </a:lnTo>
                  <a:lnTo>
                    <a:pt x="414535" y="1089242"/>
                  </a:lnTo>
                  <a:lnTo>
                    <a:pt x="417511" y="1086460"/>
                  </a:lnTo>
                  <a:lnTo>
                    <a:pt x="420487" y="1084076"/>
                  </a:lnTo>
                  <a:lnTo>
                    <a:pt x="423661" y="1081493"/>
                  </a:lnTo>
                  <a:lnTo>
                    <a:pt x="427233" y="1079506"/>
                  </a:lnTo>
                  <a:lnTo>
                    <a:pt x="431002" y="1077718"/>
                  </a:lnTo>
                  <a:lnTo>
                    <a:pt x="434971" y="1076526"/>
                  </a:lnTo>
                  <a:lnTo>
                    <a:pt x="438939" y="1075532"/>
                  </a:lnTo>
                  <a:lnTo>
                    <a:pt x="443105" y="1074936"/>
                  </a:lnTo>
                  <a:lnTo>
                    <a:pt x="447668" y="1074738"/>
                  </a:lnTo>
                  <a:close/>
                  <a:moveTo>
                    <a:pt x="831105" y="981075"/>
                  </a:moveTo>
                  <a:lnTo>
                    <a:pt x="833883" y="983667"/>
                  </a:lnTo>
                  <a:lnTo>
                    <a:pt x="837059" y="986061"/>
                  </a:lnTo>
                  <a:lnTo>
                    <a:pt x="840632" y="988653"/>
                  </a:lnTo>
                  <a:lnTo>
                    <a:pt x="844602" y="991246"/>
                  </a:lnTo>
                  <a:lnTo>
                    <a:pt x="848770" y="993639"/>
                  </a:lnTo>
                  <a:lnTo>
                    <a:pt x="853534" y="996232"/>
                  </a:lnTo>
                  <a:lnTo>
                    <a:pt x="858298" y="998824"/>
                  </a:lnTo>
                  <a:lnTo>
                    <a:pt x="863459" y="1001218"/>
                  </a:lnTo>
                  <a:lnTo>
                    <a:pt x="874376" y="1005805"/>
                  </a:lnTo>
                  <a:lnTo>
                    <a:pt x="886087" y="1010591"/>
                  </a:lnTo>
                  <a:lnTo>
                    <a:pt x="898790" y="1014979"/>
                  </a:lnTo>
                  <a:lnTo>
                    <a:pt x="911891" y="1019167"/>
                  </a:lnTo>
                  <a:lnTo>
                    <a:pt x="925388" y="1022956"/>
                  </a:lnTo>
                  <a:lnTo>
                    <a:pt x="939282" y="1026546"/>
                  </a:lnTo>
                  <a:lnTo>
                    <a:pt x="953375" y="1029537"/>
                  </a:lnTo>
                  <a:lnTo>
                    <a:pt x="967270" y="1032130"/>
                  </a:lnTo>
                  <a:lnTo>
                    <a:pt x="981164" y="1034324"/>
                  </a:lnTo>
                  <a:lnTo>
                    <a:pt x="994662" y="1035919"/>
                  </a:lnTo>
                  <a:lnTo>
                    <a:pt x="1001212" y="1036518"/>
                  </a:lnTo>
                  <a:lnTo>
                    <a:pt x="1007762" y="1036916"/>
                  </a:lnTo>
                  <a:lnTo>
                    <a:pt x="1013915" y="1037116"/>
                  </a:lnTo>
                  <a:lnTo>
                    <a:pt x="1020069" y="1037315"/>
                  </a:lnTo>
                  <a:lnTo>
                    <a:pt x="1026023" y="1037116"/>
                  </a:lnTo>
                  <a:lnTo>
                    <a:pt x="1032375" y="1036916"/>
                  </a:lnTo>
                  <a:lnTo>
                    <a:pt x="1038727" y="1036518"/>
                  </a:lnTo>
                  <a:lnTo>
                    <a:pt x="1045476" y="1035919"/>
                  </a:lnTo>
                  <a:lnTo>
                    <a:pt x="1058973" y="1034324"/>
                  </a:lnTo>
                  <a:lnTo>
                    <a:pt x="1072669" y="1032130"/>
                  </a:lnTo>
                  <a:lnTo>
                    <a:pt x="1086762" y="1029537"/>
                  </a:lnTo>
                  <a:lnTo>
                    <a:pt x="1100656" y="1026546"/>
                  </a:lnTo>
                  <a:lnTo>
                    <a:pt x="1114352" y="1022956"/>
                  </a:lnTo>
                  <a:lnTo>
                    <a:pt x="1128247" y="1019167"/>
                  </a:lnTo>
                  <a:lnTo>
                    <a:pt x="1141347" y="1014979"/>
                  </a:lnTo>
                  <a:lnTo>
                    <a:pt x="1153654" y="1010591"/>
                  </a:lnTo>
                  <a:lnTo>
                    <a:pt x="1165762" y="1005805"/>
                  </a:lnTo>
                  <a:lnTo>
                    <a:pt x="1176480" y="1001218"/>
                  </a:lnTo>
                  <a:lnTo>
                    <a:pt x="1181641" y="998824"/>
                  </a:lnTo>
                  <a:lnTo>
                    <a:pt x="1186603" y="996232"/>
                  </a:lnTo>
                  <a:lnTo>
                    <a:pt x="1191168" y="993639"/>
                  </a:lnTo>
                  <a:lnTo>
                    <a:pt x="1195337" y="991246"/>
                  </a:lnTo>
                  <a:lnTo>
                    <a:pt x="1199108" y="988653"/>
                  </a:lnTo>
                  <a:lnTo>
                    <a:pt x="1202879" y="986061"/>
                  </a:lnTo>
                  <a:lnTo>
                    <a:pt x="1206055" y="983667"/>
                  </a:lnTo>
                  <a:lnTo>
                    <a:pt x="1208834" y="981075"/>
                  </a:lnTo>
                  <a:lnTo>
                    <a:pt x="1223126" y="987058"/>
                  </a:lnTo>
                  <a:lnTo>
                    <a:pt x="1261831" y="1004010"/>
                  </a:lnTo>
                  <a:lnTo>
                    <a:pt x="1287834" y="1015976"/>
                  </a:lnTo>
                  <a:lnTo>
                    <a:pt x="1317608" y="1029338"/>
                  </a:lnTo>
                  <a:lnTo>
                    <a:pt x="1349962" y="1044296"/>
                  </a:lnTo>
                  <a:lnTo>
                    <a:pt x="1384301" y="1060450"/>
                  </a:lnTo>
                  <a:lnTo>
                    <a:pt x="655638" y="1060450"/>
                  </a:lnTo>
                  <a:lnTo>
                    <a:pt x="689778" y="1044296"/>
                  </a:lnTo>
                  <a:lnTo>
                    <a:pt x="722133" y="1029338"/>
                  </a:lnTo>
                  <a:lnTo>
                    <a:pt x="751906" y="1015976"/>
                  </a:lnTo>
                  <a:lnTo>
                    <a:pt x="778306" y="1004010"/>
                  </a:lnTo>
                  <a:lnTo>
                    <a:pt x="816813" y="987058"/>
                  </a:lnTo>
                  <a:lnTo>
                    <a:pt x="831105" y="981075"/>
                  </a:lnTo>
                  <a:close/>
                  <a:moveTo>
                    <a:pt x="1208983" y="201613"/>
                  </a:moveTo>
                  <a:lnTo>
                    <a:pt x="1217313" y="206172"/>
                  </a:lnTo>
                  <a:lnTo>
                    <a:pt x="1225048" y="210930"/>
                  </a:lnTo>
                  <a:lnTo>
                    <a:pt x="1232386" y="216084"/>
                  </a:lnTo>
                  <a:lnTo>
                    <a:pt x="1239129" y="221437"/>
                  </a:lnTo>
                  <a:lnTo>
                    <a:pt x="1245278" y="226987"/>
                  </a:lnTo>
                  <a:lnTo>
                    <a:pt x="1251228" y="232935"/>
                  </a:lnTo>
                  <a:lnTo>
                    <a:pt x="1256583" y="238882"/>
                  </a:lnTo>
                  <a:lnTo>
                    <a:pt x="1261739" y="245424"/>
                  </a:lnTo>
                  <a:lnTo>
                    <a:pt x="1266301" y="251966"/>
                  </a:lnTo>
                  <a:lnTo>
                    <a:pt x="1270664" y="258904"/>
                  </a:lnTo>
                  <a:lnTo>
                    <a:pt x="1274829" y="266239"/>
                  </a:lnTo>
                  <a:lnTo>
                    <a:pt x="1278201" y="273574"/>
                  </a:lnTo>
                  <a:lnTo>
                    <a:pt x="1281573" y="281305"/>
                  </a:lnTo>
                  <a:lnTo>
                    <a:pt x="1284944" y="289037"/>
                  </a:lnTo>
                  <a:lnTo>
                    <a:pt x="1287919" y="297164"/>
                  </a:lnTo>
                  <a:lnTo>
                    <a:pt x="1290498" y="305689"/>
                  </a:lnTo>
                  <a:lnTo>
                    <a:pt x="1292878" y="314213"/>
                  </a:lnTo>
                  <a:lnTo>
                    <a:pt x="1295059" y="323134"/>
                  </a:lnTo>
                  <a:lnTo>
                    <a:pt x="1297439" y="332055"/>
                  </a:lnTo>
                  <a:lnTo>
                    <a:pt x="1299423" y="341372"/>
                  </a:lnTo>
                  <a:lnTo>
                    <a:pt x="1303389" y="360601"/>
                  </a:lnTo>
                  <a:lnTo>
                    <a:pt x="1306959" y="380425"/>
                  </a:lnTo>
                  <a:lnTo>
                    <a:pt x="1314298" y="423047"/>
                  </a:lnTo>
                  <a:lnTo>
                    <a:pt x="1318264" y="445448"/>
                  </a:lnTo>
                  <a:lnTo>
                    <a:pt x="1322826" y="468642"/>
                  </a:lnTo>
                  <a:lnTo>
                    <a:pt x="1330164" y="470228"/>
                  </a:lnTo>
                  <a:lnTo>
                    <a:pt x="1337503" y="472210"/>
                  </a:lnTo>
                  <a:lnTo>
                    <a:pt x="1344643" y="474589"/>
                  </a:lnTo>
                  <a:lnTo>
                    <a:pt x="1351188" y="477563"/>
                  </a:lnTo>
                  <a:lnTo>
                    <a:pt x="1357733" y="480933"/>
                  </a:lnTo>
                  <a:lnTo>
                    <a:pt x="1363881" y="484700"/>
                  </a:lnTo>
                  <a:lnTo>
                    <a:pt x="1369633" y="488863"/>
                  </a:lnTo>
                  <a:lnTo>
                    <a:pt x="1372211" y="491043"/>
                  </a:lnTo>
                  <a:lnTo>
                    <a:pt x="1374988" y="493422"/>
                  </a:lnTo>
                  <a:lnTo>
                    <a:pt x="1377566" y="495801"/>
                  </a:lnTo>
                  <a:lnTo>
                    <a:pt x="1380144" y="498378"/>
                  </a:lnTo>
                  <a:lnTo>
                    <a:pt x="1382326" y="500757"/>
                  </a:lnTo>
                  <a:lnTo>
                    <a:pt x="1384508" y="503532"/>
                  </a:lnTo>
                  <a:lnTo>
                    <a:pt x="1386491" y="506308"/>
                  </a:lnTo>
                  <a:lnTo>
                    <a:pt x="1388474" y="509083"/>
                  </a:lnTo>
                  <a:lnTo>
                    <a:pt x="1390458" y="511858"/>
                  </a:lnTo>
                  <a:lnTo>
                    <a:pt x="1392044" y="515030"/>
                  </a:lnTo>
                  <a:lnTo>
                    <a:pt x="1393829" y="518202"/>
                  </a:lnTo>
                  <a:lnTo>
                    <a:pt x="1395218" y="521176"/>
                  </a:lnTo>
                  <a:lnTo>
                    <a:pt x="1396408" y="524348"/>
                  </a:lnTo>
                  <a:lnTo>
                    <a:pt x="1397796" y="527718"/>
                  </a:lnTo>
                  <a:lnTo>
                    <a:pt x="1398590" y="530889"/>
                  </a:lnTo>
                  <a:lnTo>
                    <a:pt x="1399581" y="534260"/>
                  </a:lnTo>
                  <a:lnTo>
                    <a:pt x="1400375" y="537828"/>
                  </a:lnTo>
                  <a:lnTo>
                    <a:pt x="1401168" y="541396"/>
                  </a:lnTo>
                  <a:lnTo>
                    <a:pt x="1401565" y="544965"/>
                  </a:lnTo>
                  <a:lnTo>
                    <a:pt x="1401763" y="548533"/>
                  </a:lnTo>
                  <a:lnTo>
                    <a:pt x="1401763" y="552101"/>
                  </a:lnTo>
                  <a:lnTo>
                    <a:pt x="1401763" y="555868"/>
                  </a:lnTo>
                  <a:lnTo>
                    <a:pt x="1401565" y="559634"/>
                  </a:lnTo>
                  <a:lnTo>
                    <a:pt x="1401366" y="563401"/>
                  </a:lnTo>
                  <a:lnTo>
                    <a:pt x="1400573" y="567366"/>
                  </a:lnTo>
                  <a:lnTo>
                    <a:pt x="1399978" y="571132"/>
                  </a:lnTo>
                  <a:lnTo>
                    <a:pt x="1398986" y="575097"/>
                  </a:lnTo>
                  <a:lnTo>
                    <a:pt x="1397796" y="579062"/>
                  </a:lnTo>
                  <a:lnTo>
                    <a:pt x="1396606" y="583027"/>
                  </a:lnTo>
                  <a:lnTo>
                    <a:pt x="1395218" y="586991"/>
                  </a:lnTo>
                  <a:lnTo>
                    <a:pt x="1393433" y="591154"/>
                  </a:lnTo>
                  <a:lnTo>
                    <a:pt x="1391648" y="595318"/>
                  </a:lnTo>
                  <a:lnTo>
                    <a:pt x="1389268" y="599481"/>
                  </a:lnTo>
                  <a:lnTo>
                    <a:pt x="1387086" y="603445"/>
                  </a:lnTo>
                  <a:lnTo>
                    <a:pt x="1384706" y="607608"/>
                  </a:lnTo>
                  <a:lnTo>
                    <a:pt x="1381731" y="611771"/>
                  </a:lnTo>
                  <a:lnTo>
                    <a:pt x="1378954" y="616133"/>
                  </a:lnTo>
                  <a:lnTo>
                    <a:pt x="1375781" y="620296"/>
                  </a:lnTo>
                  <a:lnTo>
                    <a:pt x="1372608" y="624459"/>
                  </a:lnTo>
                  <a:lnTo>
                    <a:pt x="1368839" y="628820"/>
                  </a:lnTo>
                  <a:lnTo>
                    <a:pt x="1364873" y="633181"/>
                  </a:lnTo>
                  <a:lnTo>
                    <a:pt x="1360906" y="637344"/>
                  </a:lnTo>
                  <a:lnTo>
                    <a:pt x="1356543" y="641507"/>
                  </a:lnTo>
                  <a:lnTo>
                    <a:pt x="1352179" y="646067"/>
                  </a:lnTo>
                  <a:lnTo>
                    <a:pt x="1347221" y="650230"/>
                  </a:lnTo>
                  <a:lnTo>
                    <a:pt x="1342064" y="654393"/>
                  </a:lnTo>
                  <a:lnTo>
                    <a:pt x="1336908" y="658556"/>
                  </a:lnTo>
                  <a:lnTo>
                    <a:pt x="1331354" y="663116"/>
                  </a:lnTo>
                  <a:lnTo>
                    <a:pt x="1325603" y="667279"/>
                  </a:lnTo>
                  <a:lnTo>
                    <a:pt x="1319454" y="671442"/>
                  </a:lnTo>
                  <a:lnTo>
                    <a:pt x="1316281" y="687103"/>
                  </a:lnTo>
                  <a:lnTo>
                    <a:pt x="1312711" y="702962"/>
                  </a:lnTo>
                  <a:lnTo>
                    <a:pt x="1308348" y="718425"/>
                  </a:lnTo>
                  <a:lnTo>
                    <a:pt x="1303786" y="733689"/>
                  </a:lnTo>
                  <a:lnTo>
                    <a:pt x="1298828" y="748954"/>
                  </a:lnTo>
                  <a:lnTo>
                    <a:pt x="1293274" y="764020"/>
                  </a:lnTo>
                  <a:lnTo>
                    <a:pt x="1287523" y="778690"/>
                  </a:lnTo>
                  <a:lnTo>
                    <a:pt x="1281176" y="793359"/>
                  </a:lnTo>
                  <a:lnTo>
                    <a:pt x="1274433" y="807434"/>
                  </a:lnTo>
                  <a:lnTo>
                    <a:pt x="1267491" y="821509"/>
                  </a:lnTo>
                  <a:lnTo>
                    <a:pt x="1259954" y="834990"/>
                  </a:lnTo>
                  <a:lnTo>
                    <a:pt x="1251823" y="848272"/>
                  </a:lnTo>
                  <a:lnTo>
                    <a:pt x="1247856" y="854814"/>
                  </a:lnTo>
                  <a:lnTo>
                    <a:pt x="1243691" y="861157"/>
                  </a:lnTo>
                  <a:lnTo>
                    <a:pt x="1239526" y="867303"/>
                  </a:lnTo>
                  <a:lnTo>
                    <a:pt x="1234964" y="873647"/>
                  </a:lnTo>
                  <a:lnTo>
                    <a:pt x="1230601" y="879594"/>
                  </a:lnTo>
                  <a:lnTo>
                    <a:pt x="1226039" y="885541"/>
                  </a:lnTo>
                  <a:lnTo>
                    <a:pt x="1221279" y="891290"/>
                  </a:lnTo>
                  <a:lnTo>
                    <a:pt x="1216718" y="897039"/>
                  </a:lnTo>
                  <a:lnTo>
                    <a:pt x="1211759" y="902590"/>
                  </a:lnTo>
                  <a:lnTo>
                    <a:pt x="1206999" y="908140"/>
                  </a:lnTo>
                  <a:lnTo>
                    <a:pt x="1202041" y="913493"/>
                  </a:lnTo>
                  <a:lnTo>
                    <a:pt x="1196884" y="918845"/>
                  </a:lnTo>
                  <a:lnTo>
                    <a:pt x="1191529" y="923603"/>
                  </a:lnTo>
                  <a:lnTo>
                    <a:pt x="1186571" y="928757"/>
                  </a:lnTo>
                  <a:lnTo>
                    <a:pt x="1181017" y="933317"/>
                  </a:lnTo>
                  <a:lnTo>
                    <a:pt x="1175662" y="938075"/>
                  </a:lnTo>
                  <a:lnTo>
                    <a:pt x="1170109" y="942634"/>
                  </a:lnTo>
                  <a:lnTo>
                    <a:pt x="1164556" y="946995"/>
                  </a:lnTo>
                  <a:lnTo>
                    <a:pt x="1158804" y="951158"/>
                  </a:lnTo>
                  <a:lnTo>
                    <a:pt x="1153251" y="955321"/>
                  </a:lnTo>
                  <a:lnTo>
                    <a:pt x="1147301" y="959088"/>
                  </a:lnTo>
                  <a:lnTo>
                    <a:pt x="1141549" y="962855"/>
                  </a:lnTo>
                  <a:lnTo>
                    <a:pt x="1135599" y="966423"/>
                  </a:lnTo>
                  <a:lnTo>
                    <a:pt x="1129451" y="969991"/>
                  </a:lnTo>
                  <a:lnTo>
                    <a:pt x="1123302" y="972965"/>
                  </a:lnTo>
                  <a:lnTo>
                    <a:pt x="1117154" y="976137"/>
                  </a:lnTo>
                  <a:lnTo>
                    <a:pt x="1111006" y="979110"/>
                  </a:lnTo>
                  <a:lnTo>
                    <a:pt x="1104461" y="981687"/>
                  </a:lnTo>
                  <a:lnTo>
                    <a:pt x="1098114" y="984066"/>
                  </a:lnTo>
                  <a:lnTo>
                    <a:pt x="1091569" y="986643"/>
                  </a:lnTo>
                  <a:lnTo>
                    <a:pt x="1085024" y="988626"/>
                  </a:lnTo>
                  <a:lnTo>
                    <a:pt x="1078479" y="990608"/>
                  </a:lnTo>
                  <a:lnTo>
                    <a:pt x="1071736" y="992392"/>
                  </a:lnTo>
                  <a:lnTo>
                    <a:pt x="1064992" y="993780"/>
                  </a:lnTo>
                  <a:lnTo>
                    <a:pt x="1058249" y="995168"/>
                  </a:lnTo>
                  <a:lnTo>
                    <a:pt x="1051307" y="996357"/>
                  </a:lnTo>
                  <a:lnTo>
                    <a:pt x="1044366" y="997150"/>
                  </a:lnTo>
                  <a:lnTo>
                    <a:pt x="1037226" y="997943"/>
                  </a:lnTo>
                  <a:lnTo>
                    <a:pt x="1030482" y="998340"/>
                  </a:lnTo>
                  <a:lnTo>
                    <a:pt x="1023144" y="998538"/>
                  </a:lnTo>
                  <a:lnTo>
                    <a:pt x="1016004" y="998340"/>
                  </a:lnTo>
                  <a:lnTo>
                    <a:pt x="1008864" y="997943"/>
                  </a:lnTo>
                  <a:lnTo>
                    <a:pt x="1002120" y="997150"/>
                  </a:lnTo>
                  <a:lnTo>
                    <a:pt x="994980" y="996357"/>
                  </a:lnTo>
                  <a:lnTo>
                    <a:pt x="988039" y="995168"/>
                  </a:lnTo>
                  <a:lnTo>
                    <a:pt x="981494" y="993780"/>
                  </a:lnTo>
                  <a:lnTo>
                    <a:pt x="974552" y="992392"/>
                  </a:lnTo>
                  <a:lnTo>
                    <a:pt x="968007" y="990608"/>
                  </a:lnTo>
                  <a:lnTo>
                    <a:pt x="961264" y="988626"/>
                  </a:lnTo>
                  <a:lnTo>
                    <a:pt x="954917" y="986643"/>
                  </a:lnTo>
                  <a:lnTo>
                    <a:pt x="948174" y="984066"/>
                  </a:lnTo>
                  <a:lnTo>
                    <a:pt x="942025" y="981687"/>
                  </a:lnTo>
                  <a:lnTo>
                    <a:pt x="935480" y="979110"/>
                  </a:lnTo>
                  <a:lnTo>
                    <a:pt x="929332" y="976137"/>
                  </a:lnTo>
                  <a:lnTo>
                    <a:pt x="923184" y="972965"/>
                  </a:lnTo>
                  <a:lnTo>
                    <a:pt x="917035" y="969991"/>
                  </a:lnTo>
                  <a:lnTo>
                    <a:pt x="910887" y="966423"/>
                  </a:lnTo>
                  <a:lnTo>
                    <a:pt x="904937" y="962855"/>
                  </a:lnTo>
                  <a:lnTo>
                    <a:pt x="898987" y="959088"/>
                  </a:lnTo>
                  <a:lnTo>
                    <a:pt x="893235" y="955321"/>
                  </a:lnTo>
                  <a:lnTo>
                    <a:pt x="887484" y="951158"/>
                  </a:lnTo>
                  <a:lnTo>
                    <a:pt x="881930" y="946995"/>
                  </a:lnTo>
                  <a:lnTo>
                    <a:pt x="876179" y="942634"/>
                  </a:lnTo>
                  <a:lnTo>
                    <a:pt x="870824" y="938075"/>
                  </a:lnTo>
                  <a:lnTo>
                    <a:pt x="865270" y="933317"/>
                  </a:lnTo>
                  <a:lnTo>
                    <a:pt x="859915" y="928757"/>
                  </a:lnTo>
                  <a:lnTo>
                    <a:pt x="854560" y="923603"/>
                  </a:lnTo>
                  <a:lnTo>
                    <a:pt x="849602" y="918845"/>
                  </a:lnTo>
                  <a:lnTo>
                    <a:pt x="844445" y="913493"/>
                  </a:lnTo>
                  <a:lnTo>
                    <a:pt x="839289" y="908140"/>
                  </a:lnTo>
                  <a:lnTo>
                    <a:pt x="834529" y="902590"/>
                  </a:lnTo>
                  <a:lnTo>
                    <a:pt x="829570" y="897039"/>
                  </a:lnTo>
                  <a:lnTo>
                    <a:pt x="825009" y="891290"/>
                  </a:lnTo>
                  <a:lnTo>
                    <a:pt x="820249" y="885541"/>
                  </a:lnTo>
                  <a:lnTo>
                    <a:pt x="815885" y="879594"/>
                  </a:lnTo>
                  <a:lnTo>
                    <a:pt x="811125" y="873647"/>
                  </a:lnTo>
                  <a:lnTo>
                    <a:pt x="806960" y="867303"/>
                  </a:lnTo>
                  <a:lnTo>
                    <a:pt x="802597" y="861157"/>
                  </a:lnTo>
                  <a:lnTo>
                    <a:pt x="798432" y="854814"/>
                  </a:lnTo>
                  <a:lnTo>
                    <a:pt x="794267" y="848272"/>
                  </a:lnTo>
                  <a:lnTo>
                    <a:pt x="786333" y="834990"/>
                  </a:lnTo>
                  <a:lnTo>
                    <a:pt x="778797" y="821509"/>
                  </a:lnTo>
                  <a:lnTo>
                    <a:pt x="771657" y="807434"/>
                  </a:lnTo>
                  <a:lnTo>
                    <a:pt x="765112" y="793359"/>
                  </a:lnTo>
                  <a:lnTo>
                    <a:pt x="758963" y="778690"/>
                  </a:lnTo>
                  <a:lnTo>
                    <a:pt x="752815" y="764020"/>
                  </a:lnTo>
                  <a:lnTo>
                    <a:pt x="747658" y="748954"/>
                  </a:lnTo>
                  <a:lnTo>
                    <a:pt x="742502" y="733689"/>
                  </a:lnTo>
                  <a:lnTo>
                    <a:pt x="737742" y="718425"/>
                  </a:lnTo>
                  <a:lnTo>
                    <a:pt x="733775" y="702962"/>
                  </a:lnTo>
                  <a:lnTo>
                    <a:pt x="730007" y="687103"/>
                  </a:lnTo>
                  <a:lnTo>
                    <a:pt x="727032" y="671442"/>
                  </a:lnTo>
                  <a:lnTo>
                    <a:pt x="720685" y="667279"/>
                  </a:lnTo>
                  <a:lnTo>
                    <a:pt x="714933" y="663116"/>
                  </a:lnTo>
                  <a:lnTo>
                    <a:pt x="709380" y="658556"/>
                  </a:lnTo>
                  <a:lnTo>
                    <a:pt x="704025" y="654393"/>
                  </a:lnTo>
                  <a:lnTo>
                    <a:pt x="699067" y="650230"/>
                  </a:lnTo>
                  <a:lnTo>
                    <a:pt x="694307" y="646067"/>
                  </a:lnTo>
                  <a:lnTo>
                    <a:pt x="689745" y="641507"/>
                  </a:lnTo>
                  <a:lnTo>
                    <a:pt x="685580" y="637344"/>
                  </a:lnTo>
                  <a:lnTo>
                    <a:pt x="681415" y="633181"/>
                  </a:lnTo>
                  <a:lnTo>
                    <a:pt x="677448" y="628820"/>
                  </a:lnTo>
                  <a:lnTo>
                    <a:pt x="673878" y="624459"/>
                  </a:lnTo>
                  <a:lnTo>
                    <a:pt x="670705" y="620296"/>
                  </a:lnTo>
                  <a:lnTo>
                    <a:pt x="667532" y="616133"/>
                  </a:lnTo>
                  <a:lnTo>
                    <a:pt x="664358" y="611771"/>
                  </a:lnTo>
                  <a:lnTo>
                    <a:pt x="661780" y="607608"/>
                  </a:lnTo>
                  <a:lnTo>
                    <a:pt x="659400" y="603445"/>
                  </a:lnTo>
                  <a:lnTo>
                    <a:pt x="656822" y="599481"/>
                  </a:lnTo>
                  <a:lnTo>
                    <a:pt x="654838" y="595318"/>
                  </a:lnTo>
                  <a:lnTo>
                    <a:pt x="652855" y="591154"/>
                  </a:lnTo>
                  <a:lnTo>
                    <a:pt x="651268" y="586991"/>
                  </a:lnTo>
                  <a:lnTo>
                    <a:pt x="649880" y="583027"/>
                  </a:lnTo>
                  <a:lnTo>
                    <a:pt x="648492" y="579062"/>
                  </a:lnTo>
                  <a:lnTo>
                    <a:pt x="647302" y="575097"/>
                  </a:lnTo>
                  <a:lnTo>
                    <a:pt x="646508" y="571132"/>
                  </a:lnTo>
                  <a:lnTo>
                    <a:pt x="645913" y="567366"/>
                  </a:lnTo>
                  <a:lnTo>
                    <a:pt x="645120" y="563401"/>
                  </a:lnTo>
                  <a:lnTo>
                    <a:pt x="644723" y="559634"/>
                  </a:lnTo>
                  <a:lnTo>
                    <a:pt x="644525" y="555868"/>
                  </a:lnTo>
                  <a:lnTo>
                    <a:pt x="644525" y="552101"/>
                  </a:lnTo>
                  <a:lnTo>
                    <a:pt x="644723" y="548533"/>
                  </a:lnTo>
                  <a:lnTo>
                    <a:pt x="644922" y="544965"/>
                  </a:lnTo>
                  <a:lnTo>
                    <a:pt x="645318" y="541396"/>
                  </a:lnTo>
                  <a:lnTo>
                    <a:pt x="646112" y="537828"/>
                  </a:lnTo>
                  <a:lnTo>
                    <a:pt x="646707" y="534260"/>
                  </a:lnTo>
                  <a:lnTo>
                    <a:pt x="647500" y="530889"/>
                  </a:lnTo>
                  <a:lnTo>
                    <a:pt x="648690" y="527718"/>
                  </a:lnTo>
                  <a:lnTo>
                    <a:pt x="649880" y="524348"/>
                  </a:lnTo>
                  <a:lnTo>
                    <a:pt x="651070" y="521176"/>
                  </a:lnTo>
                  <a:lnTo>
                    <a:pt x="652657" y="518202"/>
                  </a:lnTo>
                  <a:lnTo>
                    <a:pt x="654243" y="515030"/>
                  </a:lnTo>
                  <a:lnTo>
                    <a:pt x="656028" y="511858"/>
                  </a:lnTo>
                  <a:lnTo>
                    <a:pt x="657813" y="509083"/>
                  </a:lnTo>
                  <a:lnTo>
                    <a:pt x="659797" y="506308"/>
                  </a:lnTo>
                  <a:lnTo>
                    <a:pt x="661978" y="503532"/>
                  </a:lnTo>
                  <a:lnTo>
                    <a:pt x="664160" y="500757"/>
                  </a:lnTo>
                  <a:lnTo>
                    <a:pt x="666342" y="498378"/>
                  </a:lnTo>
                  <a:lnTo>
                    <a:pt x="668920" y="495801"/>
                  </a:lnTo>
                  <a:lnTo>
                    <a:pt x="671498" y="493422"/>
                  </a:lnTo>
                  <a:lnTo>
                    <a:pt x="673878" y="491043"/>
                  </a:lnTo>
                  <a:lnTo>
                    <a:pt x="676853" y="488863"/>
                  </a:lnTo>
                  <a:lnTo>
                    <a:pt x="682605" y="484700"/>
                  </a:lnTo>
                  <a:lnTo>
                    <a:pt x="688555" y="480933"/>
                  </a:lnTo>
                  <a:lnTo>
                    <a:pt x="695100" y="477563"/>
                  </a:lnTo>
                  <a:lnTo>
                    <a:pt x="701843" y="474589"/>
                  </a:lnTo>
                  <a:lnTo>
                    <a:pt x="708785" y="472210"/>
                  </a:lnTo>
                  <a:lnTo>
                    <a:pt x="716123" y="470228"/>
                  </a:lnTo>
                  <a:lnTo>
                    <a:pt x="723660" y="468642"/>
                  </a:lnTo>
                  <a:lnTo>
                    <a:pt x="726833" y="453179"/>
                  </a:lnTo>
                  <a:lnTo>
                    <a:pt x="729610" y="438113"/>
                  </a:lnTo>
                  <a:lnTo>
                    <a:pt x="734767" y="409170"/>
                  </a:lnTo>
                  <a:lnTo>
                    <a:pt x="739328" y="381416"/>
                  </a:lnTo>
                  <a:lnTo>
                    <a:pt x="741907" y="367936"/>
                  </a:lnTo>
                  <a:lnTo>
                    <a:pt x="744287" y="355051"/>
                  </a:lnTo>
                  <a:lnTo>
                    <a:pt x="746667" y="342363"/>
                  </a:lnTo>
                  <a:lnTo>
                    <a:pt x="749642" y="330271"/>
                  </a:lnTo>
                  <a:lnTo>
                    <a:pt x="752418" y="318178"/>
                  </a:lnTo>
                  <a:lnTo>
                    <a:pt x="755592" y="306680"/>
                  </a:lnTo>
                  <a:lnTo>
                    <a:pt x="759162" y="295777"/>
                  </a:lnTo>
                  <a:lnTo>
                    <a:pt x="763128" y="285270"/>
                  </a:lnTo>
                  <a:lnTo>
                    <a:pt x="765112" y="279918"/>
                  </a:lnTo>
                  <a:lnTo>
                    <a:pt x="767293" y="274763"/>
                  </a:lnTo>
                  <a:lnTo>
                    <a:pt x="769673" y="270006"/>
                  </a:lnTo>
                  <a:lnTo>
                    <a:pt x="772252" y="265050"/>
                  </a:lnTo>
                  <a:lnTo>
                    <a:pt x="781970" y="268420"/>
                  </a:lnTo>
                  <a:lnTo>
                    <a:pt x="795060" y="272583"/>
                  </a:lnTo>
                  <a:lnTo>
                    <a:pt x="802795" y="274565"/>
                  </a:lnTo>
                  <a:lnTo>
                    <a:pt x="811125" y="276944"/>
                  </a:lnTo>
                  <a:lnTo>
                    <a:pt x="820447" y="279323"/>
                  </a:lnTo>
                  <a:lnTo>
                    <a:pt x="830562" y="281305"/>
                  </a:lnTo>
                  <a:lnTo>
                    <a:pt x="841272" y="283486"/>
                  </a:lnTo>
                  <a:lnTo>
                    <a:pt x="852577" y="285468"/>
                  </a:lnTo>
                  <a:lnTo>
                    <a:pt x="864675" y="287252"/>
                  </a:lnTo>
                  <a:lnTo>
                    <a:pt x="877170" y="288838"/>
                  </a:lnTo>
                  <a:lnTo>
                    <a:pt x="890260" y="290028"/>
                  </a:lnTo>
                  <a:lnTo>
                    <a:pt x="904144" y="291019"/>
                  </a:lnTo>
                  <a:lnTo>
                    <a:pt x="918225" y="291614"/>
                  </a:lnTo>
                  <a:lnTo>
                    <a:pt x="932902" y="291614"/>
                  </a:lnTo>
                  <a:lnTo>
                    <a:pt x="948174" y="291415"/>
                  </a:lnTo>
                  <a:lnTo>
                    <a:pt x="963644" y="290821"/>
                  </a:lnTo>
                  <a:lnTo>
                    <a:pt x="971775" y="290028"/>
                  </a:lnTo>
                  <a:lnTo>
                    <a:pt x="979709" y="289433"/>
                  </a:lnTo>
                  <a:lnTo>
                    <a:pt x="987840" y="288640"/>
                  </a:lnTo>
                  <a:lnTo>
                    <a:pt x="996170" y="287451"/>
                  </a:lnTo>
                  <a:lnTo>
                    <a:pt x="1004302" y="286261"/>
                  </a:lnTo>
                  <a:lnTo>
                    <a:pt x="1012632" y="284874"/>
                  </a:lnTo>
                  <a:lnTo>
                    <a:pt x="1021161" y="283288"/>
                  </a:lnTo>
                  <a:lnTo>
                    <a:pt x="1029491" y="281702"/>
                  </a:lnTo>
                  <a:lnTo>
                    <a:pt x="1038217" y="279719"/>
                  </a:lnTo>
                  <a:lnTo>
                    <a:pt x="1046944" y="277737"/>
                  </a:lnTo>
                  <a:lnTo>
                    <a:pt x="1055472" y="275556"/>
                  </a:lnTo>
                  <a:lnTo>
                    <a:pt x="1064397" y="272781"/>
                  </a:lnTo>
                  <a:lnTo>
                    <a:pt x="1072926" y="270204"/>
                  </a:lnTo>
                  <a:lnTo>
                    <a:pt x="1081851" y="267230"/>
                  </a:lnTo>
                  <a:lnTo>
                    <a:pt x="1090776" y="264257"/>
                  </a:lnTo>
                  <a:lnTo>
                    <a:pt x="1099899" y="260887"/>
                  </a:lnTo>
                  <a:lnTo>
                    <a:pt x="1108626" y="257318"/>
                  </a:lnTo>
                  <a:lnTo>
                    <a:pt x="1117749" y="253552"/>
                  </a:lnTo>
                  <a:lnTo>
                    <a:pt x="1126872" y="249587"/>
                  </a:lnTo>
                  <a:lnTo>
                    <a:pt x="1135996" y="245424"/>
                  </a:lnTo>
                  <a:lnTo>
                    <a:pt x="1145119" y="240666"/>
                  </a:lnTo>
                  <a:lnTo>
                    <a:pt x="1154242" y="236107"/>
                  </a:lnTo>
                  <a:lnTo>
                    <a:pt x="1163167" y="230952"/>
                  </a:lnTo>
                  <a:lnTo>
                    <a:pt x="1172291" y="225600"/>
                  </a:lnTo>
                  <a:lnTo>
                    <a:pt x="1181612" y="220049"/>
                  </a:lnTo>
                  <a:lnTo>
                    <a:pt x="1190736" y="214102"/>
                  </a:lnTo>
                  <a:lnTo>
                    <a:pt x="1199859" y="208155"/>
                  </a:lnTo>
                  <a:lnTo>
                    <a:pt x="1208983" y="201613"/>
                  </a:lnTo>
                  <a:close/>
                  <a:moveTo>
                    <a:pt x="1013222" y="0"/>
                  </a:moveTo>
                  <a:lnTo>
                    <a:pt x="1022747" y="0"/>
                  </a:lnTo>
                  <a:lnTo>
                    <a:pt x="1032272" y="0"/>
                  </a:lnTo>
                  <a:lnTo>
                    <a:pt x="1041599" y="198"/>
                  </a:lnTo>
                  <a:lnTo>
                    <a:pt x="1050925" y="594"/>
                  </a:lnTo>
                  <a:lnTo>
                    <a:pt x="1060252" y="1387"/>
                  </a:lnTo>
                  <a:lnTo>
                    <a:pt x="1069380" y="2180"/>
                  </a:lnTo>
                  <a:lnTo>
                    <a:pt x="1078111" y="3171"/>
                  </a:lnTo>
                  <a:lnTo>
                    <a:pt x="1087041" y="4360"/>
                  </a:lnTo>
                  <a:lnTo>
                    <a:pt x="1095970" y="5549"/>
                  </a:lnTo>
                  <a:lnTo>
                    <a:pt x="1104503" y="7135"/>
                  </a:lnTo>
                  <a:lnTo>
                    <a:pt x="1113036" y="8720"/>
                  </a:lnTo>
                  <a:lnTo>
                    <a:pt x="1121172" y="10702"/>
                  </a:lnTo>
                  <a:lnTo>
                    <a:pt x="1129506" y="12486"/>
                  </a:lnTo>
                  <a:lnTo>
                    <a:pt x="1137444" y="14666"/>
                  </a:lnTo>
                  <a:lnTo>
                    <a:pt x="1145183" y="16846"/>
                  </a:lnTo>
                  <a:lnTo>
                    <a:pt x="1152724" y="19026"/>
                  </a:lnTo>
                  <a:lnTo>
                    <a:pt x="1160264" y="21801"/>
                  </a:lnTo>
                  <a:lnTo>
                    <a:pt x="1167606" y="24377"/>
                  </a:lnTo>
                  <a:lnTo>
                    <a:pt x="1174353" y="26954"/>
                  </a:lnTo>
                  <a:lnTo>
                    <a:pt x="1181299" y="29926"/>
                  </a:lnTo>
                  <a:lnTo>
                    <a:pt x="1188046" y="33097"/>
                  </a:lnTo>
                  <a:lnTo>
                    <a:pt x="1194396" y="36070"/>
                  </a:lnTo>
                  <a:lnTo>
                    <a:pt x="1200547" y="39440"/>
                  </a:lnTo>
                  <a:lnTo>
                    <a:pt x="1206302" y="42809"/>
                  </a:lnTo>
                  <a:lnTo>
                    <a:pt x="1212056" y="46376"/>
                  </a:lnTo>
                  <a:lnTo>
                    <a:pt x="1217414" y="49944"/>
                  </a:lnTo>
                  <a:lnTo>
                    <a:pt x="1222772" y="53709"/>
                  </a:lnTo>
                  <a:lnTo>
                    <a:pt x="1227733" y="57475"/>
                  </a:lnTo>
                  <a:lnTo>
                    <a:pt x="1232099" y="61240"/>
                  </a:lnTo>
                  <a:lnTo>
                    <a:pt x="1236464" y="65204"/>
                  </a:lnTo>
                  <a:lnTo>
                    <a:pt x="1240631" y="69366"/>
                  </a:lnTo>
                  <a:lnTo>
                    <a:pt x="1244402" y="73528"/>
                  </a:lnTo>
                  <a:lnTo>
                    <a:pt x="1247577" y="77690"/>
                  </a:lnTo>
                  <a:lnTo>
                    <a:pt x="1255117" y="78087"/>
                  </a:lnTo>
                  <a:lnTo>
                    <a:pt x="1262261" y="78879"/>
                  </a:lnTo>
                  <a:lnTo>
                    <a:pt x="1269207" y="80267"/>
                  </a:lnTo>
                  <a:lnTo>
                    <a:pt x="1275755" y="82050"/>
                  </a:lnTo>
                  <a:lnTo>
                    <a:pt x="1282105" y="84032"/>
                  </a:lnTo>
                  <a:lnTo>
                    <a:pt x="1288257" y="86609"/>
                  </a:lnTo>
                  <a:lnTo>
                    <a:pt x="1294011" y="89582"/>
                  </a:lnTo>
                  <a:lnTo>
                    <a:pt x="1299766" y="92753"/>
                  </a:lnTo>
                  <a:lnTo>
                    <a:pt x="1305124" y="96320"/>
                  </a:lnTo>
                  <a:lnTo>
                    <a:pt x="1310283" y="100284"/>
                  </a:lnTo>
                  <a:lnTo>
                    <a:pt x="1315046" y="104842"/>
                  </a:lnTo>
                  <a:lnTo>
                    <a:pt x="1319808" y="109401"/>
                  </a:lnTo>
                  <a:lnTo>
                    <a:pt x="1324174" y="114553"/>
                  </a:lnTo>
                  <a:lnTo>
                    <a:pt x="1328341" y="119706"/>
                  </a:lnTo>
                  <a:lnTo>
                    <a:pt x="1332508" y="125454"/>
                  </a:lnTo>
                  <a:lnTo>
                    <a:pt x="1336278" y="131201"/>
                  </a:lnTo>
                  <a:lnTo>
                    <a:pt x="1339850" y="137147"/>
                  </a:lnTo>
                  <a:lnTo>
                    <a:pt x="1343422" y="143489"/>
                  </a:lnTo>
                  <a:lnTo>
                    <a:pt x="1346597" y="150228"/>
                  </a:lnTo>
                  <a:lnTo>
                    <a:pt x="1349574" y="156768"/>
                  </a:lnTo>
                  <a:lnTo>
                    <a:pt x="1352550" y="163903"/>
                  </a:lnTo>
                  <a:lnTo>
                    <a:pt x="1355130" y="171236"/>
                  </a:lnTo>
                  <a:lnTo>
                    <a:pt x="1357908" y="178569"/>
                  </a:lnTo>
                  <a:lnTo>
                    <a:pt x="1360091" y="186100"/>
                  </a:lnTo>
                  <a:lnTo>
                    <a:pt x="1362274" y="193829"/>
                  </a:lnTo>
                  <a:lnTo>
                    <a:pt x="1364258" y="201559"/>
                  </a:lnTo>
                  <a:lnTo>
                    <a:pt x="1366243" y="209486"/>
                  </a:lnTo>
                  <a:lnTo>
                    <a:pt x="1368028" y="217810"/>
                  </a:lnTo>
                  <a:lnTo>
                    <a:pt x="1369616" y="225936"/>
                  </a:lnTo>
                  <a:lnTo>
                    <a:pt x="1371203" y="234260"/>
                  </a:lnTo>
                  <a:lnTo>
                    <a:pt x="1372593" y="242584"/>
                  </a:lnTo>
                  <a:lnTo>
                    <a:pt x="1373585" y="251106"/>
                  </a:lnTo>
                  <a:lnTo>
                    <a:pt x="1375569" y="267754"/>
                  </a:lnTo>
                  <a:lnTo>
                    <a:pt x="1377157" y="284997"/>
                  </a:lnTo>
                  <a:lnTo>
                    <a:pt x="1378347" y="302041"/>
                  </a:lnTo>
                  <a:lnTo>
                    <a:pt x="1379141" y="319085"/>
                  </a:lnTo>
                  <a:lnTo>
                    <a:pt x="1379339" y="335733"/>
                  </a:lnTo>
                  <a:lnTo>
                    <a:pt x="1379538" y="352183"/>
                  </a:lnTo>
                  <a:lnTo>
                    <a:pt x="1379339" y="368236"/>
                  </a:lnTo>
                  <a:lnTo>
                    <a:pt x="1379141" y="383695"/>
                  </a:lnTo>
                  <a:lnTo>
                    <a:pt x="1378546" y="398559"/>
                  </a:lnTo>
                  <a:lnTo>
                    <a:pt x="1377752" y="412433"/>
                  </a:lnTo>
                  <a:lnTo>
                    <a:pt x="1376958" y="425711"/>
                  </a:lnTo>
                  <a:lnTo>
                    <a:pt x="1376164" y="438197"/>
                  </a:lnTo>
                  <a:lnTo>
                    <a:pt x="1373982" y="459404"/>
                  </a:lnTo>
                  <a:lnTo>
                    <a:pt x="1372394" y="475853"/>
                  </a:lnTo>
                  <a:lnTo>
                    <a:pt x="1368028" y="473475"/>
                  </a:lnTo>
                  <a:lnTo>
                    <a:pt x="1363861" y="471493"/>
                  </a:lnTo>
                  <a:lnTo>
                    <a:pt x="1359496" y="469511"/>
                  </a:lnTo>
                  <a:lnTo>
                    <a:pt x="1354733" y="467728"/>
                  </a:lnTo>
                  <a:lnTo>
                    <a:pt x="1350169" y="466142"/>
                  </a:lnTo>
                  <a:lnTo>
                    <a:pt x="1345407" y="464557"/>
                  </a:lnTo>
                  <a:lnTo>
                    <a:pt x="1340644" y="463367"/>
                  </a:lnTo>
                  <a:lnTo>
                    <a:pt x="1335683" y="462575"/>
                  </a:lnTo>
                  <a:lnTo>
                    <a:pt x="1328539" y="414811"/>
                  </a:lnTo>
                  <a:lnTo>
                    <a:pt x="1325364" y="392217"/>
                  </a:lnTo>
                  <a:lnTo>
                    <a:pt x="1321594" y="370416"/>
                  </a:lnTo>
                  <a:lnTo>
                    <a:pt x="1319808" y="359714"/>
                  </a:lnTo>
                  <a:lnTo>
                    <a:pt x="1317427" y="349607"/>
                  </a:lnTo>
                  <a:lnTo>
                    <a:pt x="1315442" y="339499"/>
                  </a:lnTo>
                  <a:lnTo>
                    <a:pt x="1313061" y="329391"/>
                  </a:lnTo>
                  <a:lnTo>
                    <a:pt x="1310680" y="319878"/>
                  </a:lnTo>
                  <a:lnTo>
                    <a:pt x="1307902" y="310365"/>
                  </a:lnTo>
                  <a:lnTo>
                    <a:pt x="1305322" y="301050"/>
                  </a:lnTo>
                  <a:lnTo>
                    <a:pt x="1302147" y="292131"/>
                  </a:lnTo>
                  <a:lnTo>
                    <a:pt x="1299171" y="283609"/>
                  </a:lnTo>
                  <a:lnTo>
                    <a:pt x="1295599" y="274889"/>
                  </a:lnTo>
                  <a:lnTo>
                    <a:pt x="1291828" y="266763"/>
                  </a:lnTo>
                  <a:lnTo>
                    <a:pt x="1287860" y="258836"/>
                  </a:lnTo>
                  <a:lnTo>
                    <a:pt x="1283296" y="251106"/>
                  </a:lnTo>
                  <a:lnTo>
                    <a:pt x="1278930" y="243773"/>
                  </a:lnTo>
                  <a:lnTo>
                    <a:pt x="1273771" y="236440"/>
                  </a:lnTo>
                  <a:lnTo>
                    <a:pt x="1268413" y="229504"/>
                  </a:lnTo>
                  <a:lnTo>
                    <a:pt x="1262857" y="222963"/>
                  </a:lnTo>
                  <a:lnTo>
                    <a:pt x="1256903" y="216423"/>
                  </a:lnTo>
                  <a:lnTo>
                    <a:pt x="1250553" y="210279"/>
                  </a:lnTo>
                  <a:lnTo>
                    <a:pt x="1243608" y="204532"/>
                  </a:lnTo>
                  <a:lnTo>
                    <a:pt x="1236266" y="198982"/>
                  </a:lnTo>
                  <a:lnTo>
                    <a:pt x="1228527" y="193631"/>
                  </a:lnTo>
                  <a:lnTo>
                    <a:pt x="1220391" y="188478"/>
                  </a:lnTo>
                  <a:lnTo>
                    <a:pt x="1211660" y="183920"/>
                  </a:lnTo>
                  <a:lnTo>
                    <a:pt x="1201936" y="190460"/>
                  </a:lnTo>
                  <a:lnTo>
                    <a:pt x="1192411" y="197000"/>
                  </a:lnTo>
                  <a:lnTo>
                    <a:pt x="1182886" y="203144"/>
                  </a:lnTo>
                  <a:lnTo>
                    <a:pt x="1173361" y="208892"/>
                  </a:lnTo>
                  <a:lnTo>
                    <a:pt x="1164035" y="214441"/>
                  </a:lnTo>
                  <a:lnTo>
                    <a:pt x="1154510" y="219792"/>
                  </a:lnTo>
                  <a:lnTo>
                    <a:pt x="1144985" y="224549"/>
                  </a:lnTo>
                  <a:lnTo>
                    <a:pt x="1135460" y="229504"/>
                  </a:lnTo>
                  <a:lnTo>
                    <a:pt x="1126133" y="233864"/>
                  </a:lnTo>
                  <a:lnTo>
                    <a:pt x="1116806" y="238224"/>
                  </a:lnTo>
                  <a:lnTo>
                    <a:pt x="1107480" y="242188"/>
                  </a:lnTo>
                  <a:lnTo>
                    <a:pt x="1098153" y="245755"/>
                  </a:lnTo>
                  <a:lnTo>
                    <a:pt x="1088827" y="249322"/>
                  </a:lnTo>
                  <a:lnTo>
                    <a:pt x="1079500" y="252494"/>
                  </a:lnTo>
                  <a:lnTo>
                    <a:pt x="1070372" y="255466"/>
                  </a:lnTo>
                  <a:lnTo>
                    <a:pt x="1061244" y="258241"/>
                  </a:lnTo>
                  <a:lnTo>
                    <a:pt x="1052314" y="260817"/>
                  </a:lnTo>
                  <a:lnTo>
                    <a:pt x="1043384" y="263196"/>
                  </a:lnTo>
                  <a:lnTo>
                    <a:pt x="1034256" y="265376"/>
                  </a:lnTo>
                  <a:lnTo>
                    <a:pt x="1025327" y="267358"/>
                  </a:lnTo>
                  <a:lnTo>
                    <a:pt x="1016794" y="269141"/>
                  </a:lnTo>
                  <a:lnTo>
                    <a:pt x="1008063" y="270727"/>
                  </a:lnTo>
                  <a:lnTo>
                    <a:pt x="999530" y="272312"/>
                  </a:lnTo>
                  <a:lnTo>
                    <a:pt x="990799" y="273303"/>
                  </a:lnTo>
                  <a:lnTo>
                    <a:pt x="982464" y="274493"/>
                  </a:lnTo>
                  <a:lnTo>
                    <a:pt x="973931" y="275285"/>
                  </a:lnTo>
                  <a:lnTo>
                    <a:pt x="965795" y="276276"/>
                  </a:lnTo>
                  <a:lnTo>
                    <a:pt x="957461" y="276673"/>
                  </a:lnTo>
                  <a:lnTo>
                    <a:pt x="949523" y="277465"/>
                  </a:lnTo>
                  <a:lnTo>
                    <a:pt x="941586" y="277664"/>
                  </a:lnTo>
                  <a:lnTo>
                    <a:pt x="926108" y="277862"/>
                  </a:lnTo>
                  <a:lnTo>
                    <a:pt x="911027" y="277862"/>
                  </a:lnTo>
                  <a:lnTo>
                    <a:pt x="896342" y="277069"/>
                  </a:lnTo>
                  <a:lnTo>
                    <a:pt x="882055" y="276078"/>
                  </a:lnTo>
                  <a:lnTo>
                    <a:pt x="868759" y="274691"/>
                  </a:lnTo>
                  <a:lnTo>
                    <a:pt x="855663" y="273105"/>
                  </a:lnTo>
                  <a:lnTo>
                    <a:pt x="843558" y="271322"/>
                  </a:lnTo>
                  <a:lnTo>
                    <a:pt x="831850" y="269141"/>
                  </a:lnTo>
                  <a:lnTo>
                    <a:pt x="820936" y="267160"/>
                  </a:lnTo>
                  <a:lnTo>
                    <a:pt x="810419" y="264781"/>
                  </a:lnTo>
                  <a:lnTo>
                    <a:pt x="800894" y="262601"/>
                  </a:lnTo>
                  <a:lnTo>
                    <a:pt x="792361" y="260025"/>
                  </a:lnTo>
                  <a:lnTo>
                    <a:pt x="784225" y="257845"/>
                  </a:lnTo>
                  <a:lnTo>
                    <a:pt x="770731" y="253683"/>
                  </a:lnTo>
                  <a:lnTo>
                    <a:pt x="760809" y="250115"/>
                  </a:lnTo>
                  <a:lnTo>
                    <a:pt x="758031" y="255268"/>
                  </a:lnTo>
                  <a:lnTo>
                    <a:pt x="755650" y="260223"/>
                  </a:lnTo>
                  <a:lnTo>
                    <a:pt x="753467" y="265574"/>
                  </a:lnTo>
                  <a:lnTo>
                    <a:pt x="751284" y="270925"/>
                  </a:lnTo>
                  <a:lnTo>
                    <a:pt x="749101" y="276474"/>
                  </a:lnTo>
                  <a:lnTo>
                    <a:pt x="747117" y="282222"/>
                  </a:lnTo>
                  <a:lnTo>
                    <a:pt x="743347" y="293717"/>
                  </a:lnTo>
                  <a:lnTo>
                    <a:pt x="739973" y="305807"/>
                  </a:lnTo>
                  <a:lnTo>
                    <a:pt x="736997" y="317896"/>
                  </a:lnTo>
                  <a:lnTo>
                    <a:pt x="734219" y="330778"/>
                  </a:lnTo>
                  <a:lnTo>
                    <a:pt x="731441" y="343859"/>
                  </a:lnTo>
                  <a:lnTo>
                    <a:pt x="728861" y="357336"/>
                  </a:lnTo>
                  <a:lnTo>
                    <a:pt x="726480" y="371209"/>
                  </a:lnTo>
                  <a:lnTo>
                    <a:pt x="721519" y="400343"/>
                  </a:lnTo>
                  <a:lnTo>
                    <a:pt x="716161" y="430666"/>
                  </a:lnTo>
                  <a:lnTo>
                    <a:pt x="713383" y="446323"/>
                  </a:lnTo>
                  <a:lnTo>
                    <a:pt x="710009" y="462575"/>
                  </a:lnTo>
                  <a:lnTo>
                    <a:pt x="704850" y="463367"/>
                  </a:lnTo>
                  <a:lnTo>
                    <a:pt x="700087" y="464755"/>
                  </a:lnTo>
                  <a:lnTo>
                    <a:pt x="695126" y="466142"/>
                  </a:lnTo>
                  <a:lnTo>
                    <a:pt x="690166" y="467926"/>
                  </a:lnTo>
                  <a:lnTo>
                    <a:pt x="685601" y="469710"/>
                  </a:lnTo>
                  <a:lnTo>
                    <a:pt x="681236" y="471691"/>
                  </a:lnTo>
                  <a:lnTo>
                    <a:pt x="676672" y="473871"/>
                  </a:lnTo>
                  <a:lnTo>
                    <a:pt x="672306" y="476250"/>
                  </a:lnTo>
                  <a:lnTo>
                    <a:pt x="670917" y="467926"/>
                  </a:lnTo>
                  <a:lnTo>
                    <a:pt x="669528" y="458016"/>
                  </a:lnTo>
                  <a:lnTo>
                    <a:pt x="668139" y="446125"/>
                  </a:lnTo>
                  <a:lnTo>
                    <a:pt x="666750" y="432846"/>
                  </a:lnTo>
                  <a:lnTo>
                    <a:pt x="665361" y="418577"/>
                  </a:lnTo>
                  <a:lnTo>
                    <a:pt x="664567" y="402721"/>
                  </a:lnTo>
                  <a:lnTo>
                    <a:pt x="663773" y="385875"/>
                  </a:lnTo>
                  <a:lnTo>
                    <a:pt x="663575" y="368236"/>
                  </a:lnTo>
                  <a:lnTo>
                    <a:pt x="663575" y="359120"/>
                  </a:lnTo>
                  <a:lnTo>
                    <a:pt x="663773" y="349805"/>
                  </a:lnTo>
                  <a:lnTo>
                    <a:pt x="664369" y="340292"/>
                  </a:lnTo>
                  <a:lnTo>
                    <a:pt x="664766" y="330580"/>
                  </a:lnTo>
                  <a:lnTo>
                    <a:pt x="665559" y="320869"/>
                  </a:lnTo>
                  <a:lnTo>
                    <a:pt x="666551" y="310761"/>
                  </a:lnTo>
                  <a:lnTo>
                    <a:pt x="667544" y="300654"/>
                  </a:lnTo>
                  <a:lnTo>
                    <a:pt x="668933" y="290744"/>
                  </a:lnTo>
                  <a:lnTo>
                    <a:pt x="670520" y="280438"/>
                  </a:lnTo>
                  <a:lnTo>
                    <a:pt x="672306" y="270132"/>
                  </a:lnTo>
                  <a:lnTo>
                    <a:pt x="674291" y="259827"/>
                  </a:lnTo>
                  <a:lnTo>
                    <a:pt x="676473" y="249521"/>
                  </a:lnTo>
                  <a:lnTo>
                    <a:pt x="678855" y="239215"/>
                  </a:lnTo>
                  <a:lnTo>
                    <a:pt x="681831" y="228909"/>
                  </a:lnTo>
                  <a:lnTo>
                    <a:pt x="685006" y="218405"/>
                  </a:lnTo>
                  <a:lnTo>
                    <a:pt x="688181" y="208297"/>
                  </a:lnTo>
                  <a:lnTo>
                    <a:pt x="691951" y="197991"/>
                  </a:lnTo>
                  <a:lnTo>
                    <a:pt x="695920" y="187884"/>
                  </a:lnTo>
                  <a:lnTo>
                    <a:pt x="700484" y="177974"/>
                  </a:lnTo>
                  <a:lnTo>
                    <a:pt x="705048" y="167866"/>
                  </a:lnTo>
                  <a:lnTo>
                    <a:pt x="710208" y="158155"/>
                  </a:lnTo>
                  <a:lnTo>
                    <a:pt x="715566" y="148444"/>
                  </a:lnTo>
                  <a:lnTo>
                    <a:pt x="721519" y="138931"/>
                  </a:lnTo>
                  <a:lnTo>
                    <a:pt x="727670" y="129616"/>
                  </a:lnTo>
                  <a:lnTo>
                    <a:pt x="734219" y="120499"/>
                  </a:lnTo>
                  <a:lnTo>
                    <a:pt x="741362" y="111581"/>
                  </a:lnTo>
                  <a:lnTo>
                    <a:pt x="748903" y="102860"/>
                  </a:lnTo>
                  <a:lnTo>
                    <a:pt x="756642" y="94338"/>
                  </a:lnTo>
                  <a:lnTo>
                    <a:pt x="764977" y="86212"/>
                  </a:lnTo>
                  <a:lnTo>
                    <a:pt x="773708" y="78285"/>
                  </a:lnTo>
                  <a:lnTo>
                    <a:pt x="778272" y="74519"/>
                  </a:lnTo>
                  <a:lnTo>
                    <a:pt x="783034" y="70555"/>
                  </a:lnTo>
                  <a:lnTo>
                    <a:pt x="787797" y="66988"/>
                  </a:lnTo>
                  <a:lnTo>
                    <a:pt x="792758" y="63222"/>
                  </a:lnTo>
                  <a:lnTo>
                    <a:pt x="797917" y="59655"/>
                  </a:lnTo>
                  <a:lnTo>
                    <a:pt x="802878" y="56087"/>
                  </a:lnTo>
                  <a:lnTo>
                    <a:pt x="808236" y="52718"/>
                  </a:lnTo>
                  <a:lnTo>
                    <a:pt x="813594" y="49349"/>
                  </a:lnTo>
                  <a:lnTo>
                    <a:pt x="819150" y="46178"/>
                  </a:lnTo>
                  <a:lnTo>
                    <a:pt x="824905" y="43007"/>
                  </a:lnTo>
                  <a:lnTo>
                    <a:pt x="830659" y="40034"/>
                  </a:lnTo>
                  <a:lnTo>
                    <a:pt x="836612" y="37061"/>
                  </a:lnTo>
                  <a:lnTo>
                    <a:pt x="842566" y="34088"/>
                  </a:lnTo>
                  <a:lnTo>
                    <a:pt x="848916" y="31512"/>
                  </a:lnTo>
                  <a:lnTo>
                    <a:pt x="855266" y="28737"/>
                  </a:lnTo>
                  <a:lnTo>
                    <a:pt x="861616" y="26359"/>
                  </a:lnTo>
                  <a:lnTo>
                    <a:pt x="868363" y="23981"/>
                  </a:lnTo>
                  <a:lnTo>
                    <a:pt x="875308" y="21404"/>
                  </a:lnTo>
                  <a:lnTo>
                    <a:pt x="882055" y="19224"/>
                  </a:lnTo>
                  <a:lnTo>
                    <a:pt x="889198" y="17044"/>
                  </a:lnTo>
                  <a:lnTo>
                    <a:pt x="896342" y="15062"/>
                  </a:lnTo>
                  <a:lnTo>
                    <a:pt x="903684" y="13278"/>
                  </a:lnTo>
                  <a:lnTo>
                    <a:pt x="911225" y="11495"/>
                  </a:lnTo>
                  <a:lnTo>
                    <a:pt x="918964" y="9711"/>
                  </a:lnTo>
                  <a:lnTo>
                    <a:pt x="926703" y="8126"/>
                  </a:lnTo>
                  <a:lnTo>
                    <a:pt x="934641" y="6936"/>
                  </a:lnTo>
                  <a:lnTo>
                    <a:pt x="942578" y="5549"/>
                  </a:lnTo>
                  <a:lnTo>
                    <a:pt x="950913" y="4360"/>
                  </a:lnTo>
                  <a:lnTo>
                    <a:pt x="959247" y="3369"/>
                  </a:lnTo>
                  <a:lnTo>
                    <a:pt x="967978" y="2378"/>
                  </a:lnTo>
                  <a:lnTo>
                    <a:pt x="976511" y="1783"/>
                  </a:lnTo>
                  <a:lnTo>
                    <a:pt x="985639" y="1189"/>
                  </a:lnTo>
                  <a:lnTo>
                    <a:pt x="994569" y="594"/>
                  </a:lnTo>
                  <a:lnTo>
                    <a:pt x="1003895" y="198"/>
                  </a:lnTo>
                  <a:lnTo>
                    <a:pt x="10132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组合 54"/>
          <p:cNvGrpSpPr>
            <a:grpSpLocks/>
          </p:cNvGrpSpPr>
          <p:nvPr/>
        </p:nvGrpSpPr>
        <p:grpSpPr bwMode="auto">
          <a:xfrm>
            <a:off x="4470400" y="3451225"/>
            <a:ext cx="1265238" cy="1524000"/>
            <a:chOff x="4478104" y="2671140"/>
            <a:chExt cx="948873" cy="1143356"/>
          </a:xfrm>
        </p:grpSpPr>
        <p:sp>
          <p:nvSpPr>
            <p:cNvPr id="56" name="椭圆 11"/>
            <p:cNvSpPr/>
            <p:nvPr/>
          </p:nvSpPr>
          <p:spPr>
            <a:xfrm rot="8100000">
              <a:off x="4478104" y="2671140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57" name="MH_Other_9"/>
            <p:cNvSpPr/>
            <p:nvPr>
              <p:custDataLst>
                <p:tags r:id="rId3"/>
              </p:custDataLst>
            </p:nvPr>
          </p:nvSpPr>
          <p:spPr>
            <a:xfrm>
              <a:off x="4701842" y="3006249"/>
              <a:ext cx="648000" cy="648000"/>
            </a:xfrm>
            <a:prstGeom prst="ellipse">
              <a:avLst/>
            </a:prstGeom>
            <a:solidFill>
              <a:srgbClr val="6D9E38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65" kern="0">
                <a:solidFill>
                  <a:srgbClr val="FFFFFF"/>
                </a:solidFill>
                <a:latin typeface="Impact" panose="020B0806030902050204" pitchFamily="34" charset="0"/>
                <a:ea typeface="微软雅黑"/>
              </a:endParaRPr>
            </a:p>
          </p:txBody>
        </p:sp>
        <p:sp>
          <p:nvSpPr>
            <p:cNvPr id="58" name="KSO_Shape"/>
            <p:cNvSpPr/>
            <p:nvPr/>
          </p:nvSpPr>
          <p:spPr bwMode="auto">
            <a:xfrm>
              <a:off x="4761456" y="3176122"/>
              <a:ext cx="528607" cy="288221"/>
            </a:xfrm>
            <a:custGeom>
              <a:avLst/>
              <a:gdLst>
                <a:gd name="T0" fmla="*/ 1064190 w 4529137"/>
                <a:gd name="T1" fmla="*/ 757398 h 2211388"/>
                <a:gd name="T2" fmla="*/ 1187209 w 4529137"/>
                <a:gd name="T3" fmla="*/ 776390 h 2211388"/>
                <a:gd name="T4" fmla="*/ 765205 w 4529137"/>
                <a:gd name="T5" fmla="*/ 645019 h 2211388"/>
                <a:gd name="T6" fmla="*/ 846226 w 4529137"/>
                <a:gd name="T7" fmla="*/ 630930 h 2211388"/>
                <a:gd name="T8" fmla="*/ 387846 w 4529137"/>
                <a:gd name="T9" fmla="*/ 603839 h 2211388"/>
                <a:gd name="T10" fmla="*/ 382406 w 4529137"/>
                <a:gd name="T11" fmla="*/ 667180 h 2211388"/>
                <a:gd name="T12" fmla="*/ 881438 w 4529137"/>
                <a:gd name="T13" fmla="*/ 621868 h 2211388"/>
                <a:gd name="T14" fmla="*/ 1532434 w 4529137"/>
                <a:gd name="T15" fmla="*/ 564369 h 2211388"/>
                <a:gd name="T16" fmla="*/ 1644899 w 4529137"/>
                <a:gd name="T17" fmla="*/ 617514 h 2211388"/>
                <a:gd name="T18" fmla="*/ 325527 w 4529137"/>
                <a:gd name="T19" fmla="*/ 469049 h 2211388"/>
                <a:gd name="T20" fmla="*/ 1244776 w 4529137"/>
                <a:gd name="T21" fmla="*/ 814170 h 2211388"/>
                <a:gd name="T22" fmla="*/ 1365484 w 4529137"/>
                <a:gd name="T23" fmla="*/ 855916 h 2211388"/>
                <a:gd name="T24" fmla="*/ 1388802 w 4529137"/>
                <a:gd name="T25" fmla="*/ 514277 h 2211388"/>
                <a:gd name="T26" fmla="*/ 1151764 w 4529137"/>
                <a:gd name="T27" fmla="*/ 319165 h 2211388"/>
                <a:gd name="T28" fmla="*/ 230379 w 4529137"/>
                <a:gd name="T29" fmla="*/ 121531 h 2211388"/>
                <a:gd name="T30" fmla="*/ 367041 w 4529137"/>
                <a:gd name="T31" fmla="*/ 120005 h 2211388"/>
                <a:gd name="T32" fmla="*/ 307681 w 4529137"/>
                <a:gd name="T33" fmla="*/ 196224 h 2211388"/>
                <a:gd name="T34" fmla="*/ 590835 w 4529137"/>
                <a:gd name="T35" fmla="*/ 219119 h 2211388"/>
                <a:gd name="T36" fmla="*/ 744597 w 4529137"/>
                <a:gd name="T37" fmla="*/ 110468 h 2211388"/>
                <a:gd name="T38" fmla="*/ 854718 w 4529137"/>
                <a:gd name="T39" fmla="*/ 45410 h 2211388"/>
                <a:gd name="T40" fmla="*/ 864547 w 4529137"/>
                <a:gd name="T41" fmla="*/ 162743 h 2211388"/>
                <a:gd name="T42" fmla="*/ 819506 w 4529137"/>
                <a:gd name="T43" fmla="*/ 296293 h 2211388"/>
                <a:gd name="T44" fmla="*/ 957126 w 4529137"/>
                <a:gd name="T45" fmla="*/ 262494 h 2211388"/>
                <a:gd name="T46" fmla="*/ 1072739 w 4529137"/>
                <a:gd name="T47" fmla="*/ 45506 h 2211388"/>
                <a:gd name="T48" fmla="*/ 1121920 w 4529137"/>
                <a:gd name="T49" fmla="*/ 183711 h 2211388"/>
                <a:gd name="T50" fmla="*/ 1461047 w 4529137"/>
                <a:gd name="T51" fmla="*/ 304654 h 2211388"/>
                <a:gd name="T52" fmla="*/ 1490593 w 4529137"/>
                <a:gd name="T53" fmla="*/ 143215 h 2211388"/>
                <a:gd name="T54" fmla="*/ 1494024 w 4529137"/>
                <a:gd name="T55" fmla="*/ 29482 h 2211388"/>
                <a:gd name="T56" fmla="*/ 1684644 w 4529137"/>
                <a:gd name="T57" fmla="*/ 141879 h 2211388"/>
                <a:gd name="T58" fmla="*/ 1883841 w 4529137"/>
                <a:gd name="T59" fmla="*/ 298643 h 2211388"/>
                <a:gd name="T60" fmla="*/ 1760510 w 4529137"/>
                <a:gd name="T61" fmla="*/ 582497 h 2211388"/>
                <a:gd name="T62" fmla="*/ 1856868 w 4529137"/>
                <a:gd name="T63" fmla="*/ 814543 h 2211388"/>
                <a:gd name="T64" fmla="*/ 1823605 w 4529137"/>
                <a:gd name="T65" fmla="*/ 844025 h 2211388"/>
                <a:gd name="T66" fmla="*/ 1767468 w 4529137"/>
                <a:gd name="T67" fmla="*/ 853662 h 2211388"/>
                <a:gd name="T68" fmla="*/ 1718860 w 4529137"/>
                <a:gd name="T69" fmla="*/ 807196 h 2211388"/>
                <a:gd name="T70" fmla="*/ 1653763 w 4529137"/>
                <a:gd name="T71" fmla="*/ 769030 h 2211388"/>
                <a:gd name="T72" fmla="*/ 1523379 w 4529137"/>
                <a:gd name="T73" fmla="*/ 884671 h 2211388"/>
                <a:gd name="T74" fmla="*/ 1341340 w 4529137"/>
                <a:gd name="T75" fmla="*/ 900420 h 2211388"/>
                <a:gd name="T76" fmla="*/ 1225396 w 4529137"/>
                <a:gd name="T77" fmla="*/ 877803 h 2211388"/>
                <a:gd name="T78" fmla="*/ 1165636 w 4529137"/>
                <a:gd name="T79" fmla="*/ 824440 h 2211388"/>
                <a:gd name="T80" fmla="*/ 1119000 w 4529137"/>
                <a:gd name="T81" fmla="*/ 868727 h 2211388"/>
                <a:gd name="T82" fmla="*/ 1053055 w 4529137"/>
                <a:gd name="T83" fmla="*/ 778539 h 2211388"/>
                <a:gd name="T84" fmla="*/ 971434 w 4529137"/>
                <a:gd name="T85" fmla="*/ 798599 h 2211388"/>
                <a:gd name="T86" fmla="*/ 942891 w 4529137"/>
                <a:gd name="T87" fmla="*/ 822182 h 2211388"/>
                <a:gd name="T88" fmla="*/ 934399 w 4529137"/>
                <a:gd name="T89" fmla="*/ 893355 h 2211388"/>
                <a:gd name="T90" fmla="*/ 863020 w 4529137"/>
                <a:gd name="T91" fmla="*/ 879714 h 2211388"/>
                <a:gd name="T92" fmla="*/ 821987 w 4529137"/>
                <a:gd name="T93" fmla="*/ 833830 h 2211388"/>
                <a:gd name="T94" fmla="*/ 649743 w 4529137"/>
                <a:gd name="T95" fmla="*/ 865214 h 2211388"/>
                <a:gd name="T96" fmla="*/ 658618 w 4529137"/>
                <a:gd name="T97" fmla="*/ 834212 h 2211388"/>
                <a:gd name="T98" fmla="*/ 610428 w 4529137"/>
                <a:gd name="T99" fmla="*/ 861589 h 2211388"/>
                <a:gd name="T100" fmla="*/ 608329 w 4529137"/>
                <a:gd name="T101" fmla="*/ 585046 h 2211388"/>
                <a:gd name="T102" fmla="*/ 514143 w 4529137"/>
                <a:gd name="T103" fmla="*/ 436138 h 2211388"/>
                <a:gd name="T104" fmla="*/ 393668 w 4529137"/>
                <a:gd name="T105" fmla="*/ 501005 h 2211388"/>
                <a:gd name="T106" fmla="*/ 431937 w 4529137"/>
                <a:gd name="T107" fmla="*/ 829635 h 2211388"/>
                <a:gd name="T108" fmla="*/ 369141 w 4529137"/>
                <a:gd name="T109" fmla="*/ 921594 h 2211388"/>
                <a:gd name="T110" fmla="*/ 304150 w 4529137"/>
                <a:gd name="T111" fmla="*/ 839652 h 2211388"/>
                <a:gd name="T112" fmla="*/ 147351 w 4529137"/>
                <a:gd name="T113" fmla="*/ 897841 h 2211388"/>
                <a:gd name="T114" fmla="*/ 205280 w 4529137"/>
                <a:gd name="T115" fmla="*/ 817043 h 2211388"/>
                <a:gd name="T116" fmla="*/ 98870 w 4529137"/>
                <a:gd name="T117" fmla="*/ 887253 h 2211388"/>
                <a:gd name="T118" fmla="*/ 88850 w 4529137"/>
                <a:gd name="T119" fmla="*/ 567876 h 2211388"/>
                <a:gd name="T120" fmla="*/ 157849 w 4529137"/>
                <a:gd name="T121" fmla="*/ 320140 h 2211388"/>
                <a:gd name="T122" fmla="*/ 161475 w 4529137"/>
                <a:gd name="T123" fmla="*/ 264621 h 2211388"/>
                <a:gd name="T124" fmla="*/ 218736 w 4529137"/>
                <a:gd name="T125" fmla="*/ 98541 h 2211388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4529137" h="2211388">
                  <a:moveTo>
                    <a:pt x="738772" y="1925441"/>
                  </a:moveTo>
                  <a:lnTo>
                    <a:pt x="736503" y="1925667"/>
                  </a:lnTo>
                  <a:lnTo>
                    <a:pt x="734688" y="1926121"/>
                  </a:lnTo>
                  <a:lnTo>
                    <a:pt x="733100" y="1926801"/>
                  </a:lnTo>
                  <a:lnTo>
                    <a:pt x="732192" y="1927482"/>
                  </a:lnTo>
                  <a:lnTo>
                    <a:pt x="731512" y="1928162"/>
                  </a:lnTo>
                  <a:lnTo>
                    <a:pt x="731285" y="1928842"/>
                  </a:lnTo>
                  <a:lnTo>
                    <a:pt x="731285" y="1929749"/>
                  </a:lnTo>
                  <a:lnTo>
                    <a:pt x="731512" y="1930656"/>
                  </a:lnTo>
                  <a:lnTo>
                    <a:pt x="731965" y="1932017"/>
                  </a:lnTo>
                  <a:lnTo>
                    <a:pt x="732873" y="1932924"/>
                  </a:lnTo>
                  <a:lnTo>
                    <a:pt x="734234" y="1934058"/>
                  </a:lnTo>
                  <a:lnTo>
                    <a:pt x="739226" y="1937686"/>
                  </a:lnTo>
                  <a:lnTo>
                    <a:pt x="736276" y="1938139"/>
                  </a:lnTo>
                  <a:lnTo>
                    <a:pt x="734008" y="1938593"/>
                  </a:lnTo>
                  <a:lnTo>
                    <a:pt x="732192" y="1939500"/>
                  </a:lnTo>
                  <a:lnTo>
                    <a:pt x="731739" y="1940180"/>
                  </a:lnTo>
                  <a:lnTo>
                    <a:pt x="731512" y="1940634"/>
                  </a:lnTo>
                  <a:lnTo>
                    <a:pt x="731285" y="1941087"/>
                  </a:lnTo>
                  <a:lnTo>
                    <a:pt x="731285" y="1941768"/>
                  </a:lnTo>
                  <a:lnTo>
                    <a:pt x="731512" y="1943355"/>
                  </a:lnTo>
                  <a:lnTo>
                    <a:pt x="732419" y="1944715"/>
                  </a:lnTo>
                  <a:lnTo>
                    <a:pt x="734234" y="1946303"/>
                  </a:lnTo>
                  <a:lnTo>
                    <a:pt x="746260" y="1955147"/>
                  </a:lnTo>
                  <a:lnTo>
                    <a:pt x="767588" y="1971020"/>
                  </a:lnTo>
                  <a:lnTo>
                    <a:pt x="779840" y="1980544"/>
                  </a:lnTo>
                  <a:lnTo>
                    <a:pt x="792547" y="1990748"/>
                  </a:lnTo>
                  <a:lnTo>
                    <a:pt x="804572" y="2000953"/>
                  </a:lnTo>
                  <a:lnTo>
                    <a:pt x="810698" y="2006168"/>
                  </a:lnTo>
                  <a:lnTo>
                    <a:pt x="815917" y="2010930"/>
                  </a:lnTo>
                  <a:lnTo>
                    <a:pt x="821135" y="2015919"/>
                  </a:lnTo>
                  <a:lnTo>
                    <a:pt x="825446" y="2020908"/>
                  </a:lnTo>
                  <a:lnTo>
                    <a:pt x="829984" y="2025670"/>
                  </a:lnTo>
                  <a:lnTo>
                    <a:pt x="833842" y="2030658"/>
                  </a:lnTo>
                  <a:lnTo>
                    <a:pt x="837472" y="2035420"/>
                  </a:lnTo>
                  <a:lnTo>
                    <a:pt x="840875" y="2039956"/>
                  </a:lnTo>
                  <a:lnTo>
                    <a:pt x="846321" y="2048573"/>
                  </a:lnTo>
                  <a:lnTo>
                    <a:pt x="850632" y="2055602"/>
                  </a:lnTo>
                  <a:lnTo>
                    <a:pt x="853582" y="2061271"/>
                  </a:lnTo>
                  <a:lnTo>
                    <a:pt x="856077" y="2066260"/>
                  </a:lnTo>
                  <a:lnTo>
                    <a:pt x="856758" y="2054922"/>
                  </a:lnTo>
                  <a:lnTo>
                    <a:pt x="857212" y="2045398"/>
                  </a:lnTo>
                  <a:lnTo>
                    <a:pt x="857439" y="2038595"/>
                  </a:lnTo>
                  <a:lnTo>
                    <a:pt x="857439" y="2035874"/>
                  </a:lnTo>
                  <a:lnTo>
                    <a:pt x="857212" y="2032019"/>
                  </a:lnTo>
                  <a:lnTo>
                    <a:pt x="857439" y="2026350"/>
                  </a:lnTo>
                  <a:lnTo>
                    <a:pt x="857439" y="2020227"/>
                  </a:lnTo>
                  <a:lnTo>
                    <a:pt x="856985" y="2016372"/>
                  </a:lnTo>
                  <a:lnTo>
                    <a:pt x="856304" y="2012291"/>
                  </a:lnTo>
                  <a:lnTo>
                    <a:pt x="855170" y="2007755"/>
                  </a:lnTo>
                  <a:lnTo>
                    <a:pt x="854489" y="2005488"/>
                  </a:lnTo>
                  <a:lnTo>
                    <a:pt x="853582" y="2003674"/>
                  </a:lnTo>
                  <a:lnTo>
                    <a:pt x="852447" y="2001406"/>
                  </a:lnTo>
                  <a:lnTo>
                    <a:pt x="851313" y="1999365"/>
                  </a:lnTo>
                  <a:lnTo>
                    <a:pt x="849724" y="1997324"/>
                  </a:lnTo>
                  <a:lnTo>
                    <a:pt x="848363" y="1995737"/>
                  </a:lnTo>
                  <a:lnTo>
                    <a:pt x="846548" y="1993696"/>
                  </a:lnTo>
                  <a:lnTo>
                    <a:pt x="845186" y="1991429"/>
                  </a:lnTo>
                  <a:lnTo>
                    <a:pt x="843598" y="1988934"/>
                  </a:lnTo>
                  <a:lnTo>
                    <a:pt x="842010" y="1986213"/>
                  </a:lnTo>
                  <a:lnTo>
                    <a:pt x="840875" y="1983265"/>
                  </a:lnTo>
                  <a:lnTo>
                    <a:pt x="839741" y="1980317"/>
                  </a:lnTo>
                  <a:lnTo>
                    <a:pt x="837699" y="1973741"/>
                  </a:lnTo>
                  <a:lnTo>
                    <a:pt x="835884" y="1967392"/>
                  </a:lnTo>
                  <a:lnTo>
                    <a:pt x="834749" y="1961269"/>
                  </a:lnTo>
                  <a:lnTo>
                    <a:pt x="833615" y="1955373"/>
                  </a:lnTo>
                  <a:lnTo>
                    <a:pt x="832934" y="1951065"/>
                  </a:lnTo>
                  <a:lnTo>
                    <a:pt x="832253" y="1947210"/>
                  </a:lnTo>
                  <a:lnTo>
                    <a:pt x="831800" y="1944715"/>
                  </a:lnTo>
                  <a:lnTo>
                    <a:pt x="830665" y="1942675"/>
                  </a:lnTo>
                  <a:lnTo>
                    <a:pt x="829531" y="1941087"/>
                  </a:lnTo>
                  <a:lnTo>
                    <a:pt x="827942" y="1940180"/>
                  </a:lnTo>
                  <a:lnTo>
                    <a:pt x="826354" y="1939046"/>
                  </a:lnTo>
                  <a:lnTo>
                    <a:pt x="820455" y="1937232"/>
                  </a:lnTo>
                  <a:lnTo>
                    <a:pt x="815917" y="1935872"/>
                  </a:lnTo>
                  <a:lnTo>
                    <a:pt x="809337" y="1934738"/>
                  </a:lnTo>
                  <a:lnTo>
                    <a:pt x="792093" y="1931563"/>
                  </a:lnTo>
                  <a:lnTo>
                    <a:pt x="772353" y="1928842"/>
                  </a:lnTo>
                  <a:lnTo>
                    <a:pt x="754201" y="1926121"/>
                  </a:lnTo>
                  <a:lnTo>
                    <a:pt x="746941" y="1925441"/>
                  </a:lnTo>
                  <a:lnTo>
                    <a:pt x="740814" y="1925441"/>
                  </a:lnTo>
                  <a:lnTo>
                    <a:pt x="738772" y="1925441"/>
                  </a:lnTo>
                  <a:close/>
                  <a:moveTo>
                    <a:pt x="2528301" y="1786853"/>
                  </a:moveTo>
                  <a:lnTo>
                    <a:pt x="2526491" y="1787306"/>
                  </a:lnTo>
                  <a:lnTo>
                    <a:pt x="2524907" y="1787532"/>
                  </a:lnTo>
                  <a:lnTo>
                    <a:pt x="2523776" y="1787985"/>
                  </a:lnTo>
                  <a:lnTo>
                    <a:pt x="2522871" y="1788890"/>
                  </a:lnTo>
                  <a:lnTo>
                    <a:pt x="2522192" y="1789570"/>
                  </a:lnTo>
                  <a:lnTo>
                    <a:pt x="2521966" y="1790022"/>
                  </a:lnTo>
                  <a:lnTo>
                    <a:pt x="2521966" y="1790701"/>
                  </a:lnTo>
                  <a:lnTo>
                    <a:pt x="2521966" y="1792060"/>
                  </a:lnTo>
                  <a:lnTo>
                    <a:pt x="2522418" y="1792965"/>
                  </a:lnTo>
                  <a:lnTo>
                    <a:pt x="2522645" y="1793418"/>
                  </a:lnTo>
                  <a:lnTo>
                    <a:pt x="2530111" y="1800436"/>
                  </a:lnTo>
                  <a:lnTo>
                    <a:pt x="2542329" y="1811528"/>
                  </a:lnTo>
                  <a:lnTo>
                    <a:pt x="2562239" y="1829864"/>
                  </a:lnTo>
                  <a:lnTo>
                    <a:pt x="2565181" y="1832581"/>
                  </a:lnTo>
                  <a:lnTo>
                    <a:pt x="2568122" y="1835524"/>
                  </a:lnTo>
                  <a:lnTo>
                    <a:pt x="2573778" y="1842089"/>
                  </a:lnTo>
                  <a:lnTo>
                    <a:pt x="2579661" y="1848653"/>
                  </a:lnTo>
                  <a:lnTo>
                    <a:pt x="2584865" y="1855897"/>
                  </a:lnTo>
                  <a:lnTo>
                    <a:pt x="2589616" y="1863368"/>
                  </a:lnTo>
                  <a:lnTo>
                    <a:pt x="2594368" y="1870838"/>
                  </a:lnTo>
                  <a:lnTo>
                    <a:pt x="2598893" y="1878082"/>
                  </a:lnTo>
                  <a:lnTo>
                    <a:pt x="2602739" y="1885553"/>
                  </a:lnTo>
                  <a:lnTo>
                    <a:pt x="2606585" y="1892797"/>
                  </a:lnTo>
                  <a:lnTo>
                    <a:pt x="2609850" y="1899547"/>
                  </a:lnTo>
                  <a:lnTo>
                    <a:pt x="2610304" y="1897617"/>
                  </a:lnTo>
                  <a:lnTo>
                    <a:pt x="2613025" y="1888313"/>
                  </a:lnTo>
                  <a:lnTo>
                    <a:pt x="2616427" y="1877648"/>
                  </a:lnTo>
                  <a:lnTo>
                    <a:pt x="2620282" y="1866757"/>
                  </a:lnTo>
                  <a:lnTo>
                    <a:pt x="2623457" y="1856092"/>
                  </a:lnTo>
                  <a:lnTo>
                    <a:pt x="2624818" y="1851100"/>
                  </a:lnTo>
                  <a:lnTo>
                    <a:pt x="2626179" y="1846334"/>
                  </a:lnTo>
                  <a:lnTo>
                    <a:pt x="2627086" y="1842023"/>
                  </a:lnTo>
                  <a:lnTo>
                    <a:pt x="2627539" y="1837939"/>
                  </a:lnTo>
                  <a:lnTo>
                    <a:pt x="2627993" y="1833854"/>
                  </a:lnTo>
                  <a:lnTo>
                    <a:pt x="2627993" y="1828635"/>
                  </a:lnTo>
                  <a:lnTo>
                    <a:pt x="2627539" y="1822282"/>
                  </a:lnTo>
                  <a:lnTo>
                    <a:pt x="2627086" y="1815474"/>
                  </a:lnTo>
                  <a:lnTo>
                    <a:pt x="2626449" y="1806813"/>
                  </a:lnTo>
                  <a:lnTo>
                    <a:pt x="2619482" y="1804737"/>
                  </a:lnTo>
                  <a:lnTo>
                    <a:pt x="2608848" y="1802020"/>
                  </a:lnTo>
                  <a:lnTo>
                    <a:pt x="2598440" y="1799304"/>
                  </a:lnTo>
                  <a:lnTo>
                    <a:pt x="2588485" y="1796814"/>
                  </a:lnTo>
                  <a:lnTo>
                    <a:pt x="2578756" y="1794550"/>
                  </a:lnTo>
                  <a:lnTo>
                    <a:pt x="2561334" y="1791154"/>
                  </a:lnTo>
                  <a:lnTo>
                    <a:pt x="2547080" y="1788664"/>
                  </a:lnTo>
                  <a:lnTo>
                    <a:pt x="2537351" y="1787079"/>
                  </a:lnTo>
                  <a:lnTo>
                    <a:pt x="2533505" y="1786853"/>
                  </a:lnTo>
                  <a:lnTo>
                    <a:pt x="2530790" y="1786853"/>
                  </a:lnTo>
                  <a:lnTo>
                    <a:pt x="2528301" y="1786853"/>
                  </a:lnTo>
                  <a:close/>
                  <a:moveTo>
                    <a:pt x="3577420" y="1765942"/>
                  </a:moveTo>
                  <a:lnTo>
                    <a:pt x="3577420" y="1850996"/>
                  </a:lnTo>
                  <a:lnTo>
                    <a:pt x="3622513" y="1808583"/>
                  </a:lnTo>
                  <a:lnTo>
                    <a:pt x="3622513" y="1765942"/>
                  </a:lnTo>
                  <a:lnTo>
                    <a:pt x="3577420" y="1765942"/>
                  </a:lnTo>
                  <a:close/>
                  <a:moveTo>
                    <a:pt x="2758391" y="1666549"/>
                  </a:moveTo>
                  <a:lnTo>
                    <a:pt x="2757714" y="1671384"/>
                  </a:lnTo>
                  <a:lnTo>
                    <a:pt x="2756807" y="1681595"/>
                  </a:lnTo>
                  <a:lnTo>
                    <a:pt x="2756127" y="1689764"/>
                  </a:lnTo>
                  <a:lnTo>
                    <a:pt x="2755673" y="1700883"/>
                  </a:lnTo>
                  <a:lnTo>
                    <a:pt x="2755446" y="1705421"/>
                  </a:lnTo>
                  <a:lnTo>
                    <a:pt x="2754766" y="1709505"/>
                  </a:lnTo>
                  <a:lnTo>
                    <a:pt x="2754312" y="1712682"/>
                  </a:lnTo>
                  <a:lnTo>
                    <a:pt x="2753632" y="1715178"/>
                  </a:lnTo>
                  <a:lnTo>
                    <a:pt x="2752725" y="1717447"/>
                  </a:lnTo>
                  <a:lnTo>
                    <a:pt x="2751364" y="1719036"/>
                  </a:lnTo>
                  <a:lnTo>
                    <a:pt x="2749777" y="1720170"/>
                  </a:lnTo>
                  <a:lnTo>
                    <a:pt x="2747962" y="1721078"/>
                  </a:lnTo>
                  <a:lnTo>
                    <a:pt x="2745695" y="1721532"/>
                  </a:lnTo>
                  <a:lnTo>
                    <a:pt x="2743200" y="1721532"/>
                  </a:lnTo>
                  <a:lnTo>
                    <a:pt x="2740025" y="1721532"/>
                  </a:lnTo>
                  <a:lnTo>
                    <a:pt x="2736170" y="1721305"/>
                  </a:lnTo>
                  <a:lnTo>
                    <a:pt x="2727325" y="1720397"/>
                  </a:lnTo>
                  <a:lnTo>
                    <a:pt x="2723016" y="1720170"/>
                  </a:lnTo>
                  <a:lnTo>
                    <a:pt x="2721429" y="1720397"/>
                  </a:lnTo>
                  <a:lnTo>
                    <a:pt x="2719614" y="1720624"/>
                  </a:lnTo>
                  <a:lnTo>
                    <a:pt x="2718480" y="1721078"/>
                  </a:lnTo>
                  <a:lnTo>
                    <a:pt x="2716893" y="1721759"/>
                  </a:lnTo>
                  <a:lnTo>
                    <a:pt x="2715986" y="1722893"/>
                  </a:lnTo>
                  <a:lnTo>
                    <a:pt x="2714852" y="1724028"/>
                  </a:lnTo>
                  <a:lnTo>
                    <a:pt x="2714171" y="1725616"/>
                  </a:lnTo>
                  <a:lnTo>
                    <a:pt x="2713718" y="1727432"/>
                  </a:lnTo>
                  <a:lnTo>
                    <a:pt x="2713264" y="1729474"/>
                  </a:lnTo>
                  <a:lnTo>
                    <a:pt x="2712584" y="1732197"/>
                  </a:lnTo>
                  <a:lnTo>
                    <a:pt x="2712584" y="1735147"/>
                  </a:lnTo>
                  <a:lnTo>
                    <a:pt x="2712357" y="1738550"/>
                  </a:lnTo>
                  <a:lnTo>
                    <a:pt x="2713038" y="1746719"/>
                  </a:lnTo>
                  <a:lnTo>
                    <a:pt x="2713491" y="1752619"/>
                  </a:lnTo>
                  <a:lnTo>
                    <a:pt x="2714398" y="1761242"/>
                  </a:lnTo>
                  <a:lnTo>
                    <a:pt x="2717800" y="1785522"/>
                  </a:lnTo>
                  <a:lnTo>
                    <a:pt x="2721847" y="1810371"/>
                  </a:lnTo>
                  <a:lnTo>
                    <a:pt x="2724239" y="1811528"/>
                  </a:lnTo>
                  <a:lnTo>
                    <a:pt x="2737361" y="1818319"/>
                  </a:lnTo>
                  <a:lnTo>
                    <a:pt x="2750032" y="1825110"/>
                  </a:lnTo>
                  <a:lnTo>
                    <a:pt x="2761797" y="1832128"/>
                  </a:lnTo>
                  <a:lnTo>
                    <a:pt x="2773110" y="1838919"/>
                  </a:lnTo>
                  <a:lnTo>
                    <a:pt x="2783518" y="1845258"/>
                  </a:lnTo>
                  <a:lnTo>
                    <a:pt x="2801166" y="1856803"/>
                  </a:lnTo>
                  <a:lnTo>
                    <a:pt x="2822434" y="1871291"/>
                  </a:lnTo>
                  <a:lnTo>
                    <a:pt x="2823191" y="1871781"/>
                  </a:lnTo>
                  <a:lnTo>
                    <a:pt x="2823497" y="1868261"/>
                  </a:lnTo>
                  <a:lnTo>
                    <a:pt x="2823724" y="1863499"/>
                  </a:lnTo>
                  <a:lnTo>
                    <a:pt x="2823951" y="1858963"/>
                  </a:lnTo>
                  <a:lnTo>
                    <a:pt x="2823951" y="1854881"/>
                  </a:lnTo>
                  <a:lnTo>
                    <a:pt x="2823497" y="1850799"/>
                  </a:lnTo>
                  <a:lnTo>
                    <a:pt x="2822589" y="1845583"/>
                  </a:lnTo>
                  <a:lnTo>
                    <a:pt x="2821000" y="1839686"/>
                  </a:lnTo>
                  <a:lnTo>
                    <a:pt x="2819638" y="1832883"/>
                  </a:lnTo>
                  <a:lnTo>
                    <a:pt x="2815553" y="1817915"/>
                  </a:lnTo>
                  <a:lnTo>
                    <a:pt x="2811240" y="1802493"/>
                  </a:lnTo>
                  <a:lnTo>
                    <a:pt x="2802388" y="1773918"/>
                  </a:lnTo>
                  <a:lnTo>
                    <a:pt x="2799438" y="1763486"/>
                  </a:lnTo>
                  <a:lnTo>
                    <a:pt x="2798076" y="1757817"/>
                  </a:lnTo>
                  <a:lnTo>
                    <a:pt x="2796941" y="1752147"/>
                  </a:lnTo>
                  <a:lnTo>
                    <a:pt x="2796487" y="1749426"/>
                  </a:lnTo>
                  <a:lnTo>
                    <a:pt x="2796033" y="1747158"/>
                  </a:lnTo>
                  <a:lnTo>
                    <a:pt x="2795125" y="1745343"/>
                  </a:lnTo>
                  <a:lnTo>
                    <a:pt x="2794444" y="1744436"/>
                  </a:lnTo>
                  <a:lnTo>
                    <a:pt x="2793763" y="1743756"/>
                  </a:lnTo>
                  <a:lnTo>
                    <a:pt x="2793082" y="1743076"/>
                  </a:lnTo>
                  <a:lnTo>
                    <a:pt x="2791948" y="1742622"/>
                  </a:lnTo>
                  <a:lnTo>
                    <a:pt x="2790813" y="1742168"/>
                  </a:lnTo>
                  <a:lnTo>
                    <a:pt x="2789678" y="1741942"/>
                  </a:lnTo>
                  <a:lnTo>
                    <a:pt x="2788770" y="1741715"/>
                  </a:lnTo>
                  <a:lnTo>
                    <a:pt x="2787862" y="1740808"/>
                  </a:lnTo>
                  <a:lnTo>
                    <a:pt x="2786727" y="1739674"/>
                  </a:lnTo>
                  <a:lnTo>
                    <a:pt x="2785819" y="1738086"/>
                  </a:lnTo>
                  <a:lnTo>
                    <a:pt x="2783549" y="1734231"/>
                  </a:lnTo>
                  <a:lnTo>
                    <a:pt x="2781053" y="1729015"/>
                  </a:lnTo>
                  <a:lnTo>
                    <a:pt x="2778329" y="1723118"/>
                  </a:lnTo>
                  <a:lnTo>
                    <a:pt x="2775378" y="1716315"/>
                  </a:lnTo>
                  <a:lnTo>
                    <a:pt x="2769704" y="1700893"/>
                  </a:lnTo>
                  <a:lnTo>
                    <a:pt x="2764257" y="1685018"/>
                  </a:lnTo>
                  <a:lnTo>
                    <a:pt x="2759263" y="1669597"/>
                  </a:lnTo>
                  <a:lnTo>
                    <a:pt x="2758391" y="1666549"/>
                  </a:lnTo>
                  <a:close/>
                  <a:moveTo>
                    <a:pt x="1839474" y="1648604"/>
                  </a:moveTo>
                  <a:lnTo>
                    <a:pt x="1837888" y="1850604"/>
                  </a:lnTo>
                  <a:lnTo>
                    <a:pt x="1871011" y="1853779"/>
                  </a:lnTo>
                  <a:lnTo>
                    <a:pt x="1899144" y="1856273"/>
                  </a:lnTo>
                  <a:lnTo>
                    <a:pt x="1922966" y="1858314"/>
                  </a:lnTo>
                  <a:lnTo>
                    <a:pt x="1931814" y="1859221"/>
                  </a:lnTo>
                  <a:lnTo>
                    <a:pt x="1942250" y="1860809"/>
                  </a:lnTo>
                  <a:lnTo>
                    <a:pt x="1955311" y="1862576"/>
                  </a:lnTo>
                  <a:lnTo>
                    <a:pt x="1941771" y="1860557"/>
                  </a:lnTo>
                  <a:lnTo>
                    <a:pt x="1931827" y="1859199"/>
                  </a:lnTo>
                  <a:lnTo>
                    <a:pt x="1923239" y="1858294"/>
                  </a:lnTo>
                  <a:lnTo>
                    <a:pt x="1899508" y="1856257"/>
                  </a:lnTo>
                  <a:lnTo>
                    <a:pt x="1871483" y="1853767"/>
                  </a:lnTo>
                  <a:lnTo>
                    <a:pt x="1838486" y="1850599"/>
                  </a:lnTo>
                  <a:lnTo>
                    <a:pt x="1840068" y="1648721"/>
                  </a:lnTo>
                  <a:lnTo>
                    <a:pt x="1839474" y="1648604"/>
                  </a:lnTo>
                  <a:close/>
                  <a:moveTo>
                    <a:pt x="2063841" y="1455563"/>
                  </a:moveTo>
                  <a:lnTo>
                    <a:pt x="2062721" y="1458761"/>
                  </a:lnTo>
                  <a:lnTo>
                    <a:pt x="2057276" y="1473501"/>
                  </a:lnTo>
                  <a:lnTo>
                    <a:pt x="2054100" y="1480984"/>
                  </a:lnTo>
                  <a:lnTo>
                    <a:pt x="2051150" y="1487787"/>
                  </a:lnTo>
                  <a:lnTo>
                    <a:pt x="2047974" y="1494590"/>
                  </a:lnTo>
                  <a:lnTo>
                    <a:pt x="2044571" y="1500485"/>
                  </a:lnTo>
                  <a:lnTo>
                    <a:pt x="2041395" y="1505701"/>
                  </a:lnTo>
                  <a:lnTo>
                    <a:pt x="2038218" y="1510236"/>
                  </a:lnTo>
                  <a:lnTo>
                    <a:pt x="2035269" y="1514091"/>
                  </a:lnTo>
                  <a:lnTo>
                    <a:pt x="2032093" y="1518399"/>
                  </a:lnTo>
                  <a:lnTo>
                    <a:pt x="2025967" y="1526563"/>
                  </a:lnTo>
                  <a:lnTo>
                    <a:pt x="2022791" y="1530418"/>
                  </a:lnTo>
                  <a:lnTo>
                    <a:pt x="2019388" y="1534500"/>
                  </a:lnTo>
                  <a:lnTo>
                    <a:pt x="2015531" y="1537901"/>
                  </a:lnTo>
                  <a:lnTo>
                    <a:pt x="2011674" y="1541302"/>
                  </a:lnTo>
                  <a:lnTo>
                    <a:pt x="2007136" y="1544477"/>
                  </a:lnTo>
                  <a:lnTo>
                    <a:pt x="2004868" y="1545611"/>
                  </a:lnTo>
                  <a:lnTo>
                    <a:pt x="2002599" y="1546745"/>
                  </a:lnTo>
                  <a:lnTo>
                    <a:pt x="1999650" y="1548105"/>
                  </a:lnTo>
                  <a:lnTo>
                    <a:pt x="1996927" y="1549012"/>
                  </a:lnTo>
                  <a:lnTo>
                    <a:pt x="1994204" y="1549919"/>
                  </a:lnTo>
                  <a:lnTo>
                    <a:pt x="1991255" y="1550600"/>
                  </a:lnTo>
                  <a:lnTo>
                    <a:pt x="1988079" y="1551053"/>
                  </a:lnTo>
                  <a:lnTo>
                    <a:pt x="1984676" y="1551280"/>
                  </a:lnTo>
                  <a:lnTo>
                    <a:pt x="1981046" y="1551507"/>
                  </a:lnTo>
                  <a:lnTo>
                    <a:pt x="1977416" y="1551507"/>
                  </a:lnTo>
                  <a:lnTo>
                    <a:pt x="1973786" y="1551507"/>
                  </a:lnTo>
                  <a:lnTo>
                    <a:pt x="1969475" y="1551053"/>
                  </a:lnTo>
                  <a:lnTo>
                    <a:pt x="1965391" y="1550600"/>
                  </a:lnTo>
                  <a:lnTo>
                    <a:pt x="1960854" y="1549919"/>
                  </a:lnTo>
                  <a:lnTo>
                    <a:pt x="1924100" y="1543116"/>
                  </a:lnTo>
                  <a:lnTo>
                    <a:pt x="1891203" y="1537447"/>
                  </a:lnTo>
                  <a:lnTo>
                    <a:pt x="1858533" y="1532232"/>
                  </a:lnTo>
                  <a:lnTo>
                    <a:pt x="1857399" y="1533139"/>
                  </a:lnTo>
                  <a:lnTo>
                    <a:pt x="1855811" y="1534046"/>
                  </a:lnTo>
                  <a:lnTo>
                    <a:pt x="1853996" y="1535180"/>
                  </a:lnTo>
                  <a:lnTo>
                    <a:pt x="1850819" y="1535860"/>
                  </a:lnTo>
                  <a:lnTo>
                    <a:pt x="1847189" y="1536767"/>
                  </a:lnTo>
                  <a:lnTo>
                    <a:pt x="1842879" y="1536994"/>
                  </a:lnTo>
                  <a:lnTo>
                    <a:pt x="1840610" y="1536994"/>
                  </a:lnTo>
                  <a:lnTo>
                    <a:pt x="1837888" y="1536767"/>
                  </a:lnTo>
                  <a:lnTo>
                    <a:pt x="1828359" y="1535180"/>
                  </a:lnTo>
                  <a:lnTo>
                    <a:pt x="1822687" y="1534046"/>
                  </a:lnTo>
                  <a:lnTo>
                    <a:pt x="1819737" y="1533139"/>
                  </a:lnTo>
                  <a:lnTo>
                    <a:pt x="1818603" y="1532685"/>
                  </a:lnTo>
                  <a:lnTo>
                    <a:pt x="1818603" y="1644252"/>
                  </a:lnTo>
                  <a:lnTo>
                    <a:pt x="1819275" y="1644383"/>
                  </a:lnTo>
                  <a:lnTo>
                    <a:pt x="1819275" y="1533297"/>
                  </a:lnTo>
                  <a:lnTo>
                    <a:pt x="1820405" y="1533750"/>
                  </a:lnTo>
                  <a:lnTo>
                    <a:pt x="1823343" y="1534655"/>
                  </a:lnTo>
                  <a:lnTo>
                    <a:pt x="1828993" y="1535787"/>
                  </a:lnTo>
                  <a:lnTo>
                    <a:pt x="1838486" y="1537371"/>
                  </a:lnTo>
                  <a:lnTo>
                    <a:pt x="1841198" y="1537597"/>
                  </a:lnTo>
                  <a:lnTo>
                    <a:pt x="1843458" y="1537597"/>
                  </a:lnTo>
                  <a:lnTo>
                    <a:pt x="1847752" y="1537371"/>
                  </a:lnTo>
                  <a:lnTo>
                    <a:pt x="1851368" y="1536466"/>
                  </a:lnTo>
                  <a:lnTo>
                    <a:pt x="1854532" y="1535787"/>
                  </a:lnTo>
                  <a:lnTo>
                    <a:pt x="1856340" y="1534655"/>
                  </a:lnTo>
                  <a:lnTo>
                    <a:pt x="1857922" y="1533750"/>
                  </a:lnTo>
                  <a:lnTo>
                    <a:pt x="1859052" y="1532845"/>
                  </a:lnTo>
                  <a:lnTo>
                    <a:pt x="1891597" y="1538050"/>
                  </a:lnTo>
                  <a:lnTo>
                    <a:pt x="1924369" y="1543708"/>
                  </a:lnTo>
                  <a:lnTo>
                    <a:pt x="1960982" y="1550498"/>
                  </a:lnTo>
                  <a:lnTo>
                    <a:pt x="1965502" y="1551177"/>
                  </a:lnTo>
                  <a:lnTo>
                    <a:pt x="1969570" y="1551629"/>
                  </a:lnTo>
                  <a:lnTo>
                    <a:pt x="1973864" y="1552082"/>
                  </a:lnTo>
                  <a:lnTo>
                    <a:pt x="1977480" y="1552082"/>
                  </a:lnTo>
                  <a:lnTo>
                    <a:pt x="1981097" y="1552082"/>
                  </a:lnTo>
                  <a:lnTo>
                    <a:pt x="1984713" y="1551856"/>
                  </a:lnTo>
                  <a:lnTo>
                    <a:pt x="1988103" y="1551629"/>
                  </a:lnTo>
                  <a:lnTo>
                    <a:pt x="1991267" y="1551177"/>
                  </a:lnTo>
                  <a:lnTo>
                    <a:pt x="1994205" y="1550498"/>
                  </a:lnTo>
                  <a:lnTo>
                    <a:pt x="1996917" y="1549592"/>
                  </a:lnTo>
                  <a:lnTo>
                    <a:pt x="1999629" y="1548687"/>
                  </a:lnTo>
                  <a:lnTo>
                    <a:pt x="2002567" y="1547329"/>
                  </a:lnTo>
                  <a:lnTo>
                    <a:pt x="2004827" y="1546198"/>
                  </a:lnTo>
                  <a:lnTo>
                    <a:pt x="2007087" y="1545066"/>
                  </a:lnTo>
                  <a:lnTo>
                    <a:pt x="2011608" y="1541897"/>
                  </a:lnTo>
                  <a:lnTo>
                    <a:pt x="2015450" y="1538503"/>
                  </a:lnTo>
                  <a:lnTo>
                    <a:pt x="2019292" y="1535108"/>
                  </a:lnTo>
                  <a:lnTo>
                    <a:pt x="2022682" y="1531034"/>
                  </a:lnTo>
                  <a:lnTo>
                    <a:pt x="2025846" y="1527187"/>
                  </a:lnTo>
                  <a:lnTo>
                    <a:pt x="2031948" y="1519039"/>
                  </a:lnTo>
                  <a:lnTo>
                    <a:pt x="2035112" y="1514739"/>
                  </a:lnTo>
                  <a:lnTo>
                    <a:pt x="2038050" y="1510892"/>
                  </a:lnTo>
                  <a:lnTo>
                    <a:pt x="2041215" y="1506365"/>
                  </a:lnTo>
                  <a:lnTo>
                    <a:pt x="2044379" y="1501160"/>
                  </a:lnTo>
                  <a:lnTo>
                    <a:pt x="2047769" y="1495275"/>
                  </a:lnTo>
                  <a:lnTo>
                    <a:pt x="2050933" y="1488486"/>
                  </a:lnTo>
                  <a:lnTo>
                    <a:pt x="2053871" y="1481696"/>
                  </a:lnTo>
                  <a:lnTo>
                    <a:pt x="2057035" y="1474228"/>
                  </a:lnTo>
                  <a:lnTo>
                    <a:pt x="2062459" y="1459517"/>
                  </a:lnTo>
                  <a:lnTo>
                    <a:pt x="2063841" y="1455563"/>
                  </a:lnTo>
                  <a:close/>
                  <a:moveTo>
                    <a:pt x="886028" y="1447652"/>
                  </a:moveTo>
                  <a:lnTo>
                    <a:pt x="662308" y="1505476"/>
                  </a:lnTo>
                  <a:lnTo>
                    <a:pt x="716537" y="1515227"/>
                  </a:lnTo>
                  <a:lnTo>
                    <a:pt x="760100" y="1523164"/>
                  </a:lnTo>
                  <a:lnTo>
                    <a:pt x="778706" y="1527019"/>
                  </a:lnTo>
                  <a:lnTo>
                    <a:pt x="792093" y="1529740"/>
                  </a:lnTo>
                  <a:lnTo>
                    <a:pt x="797311" y="1530647"/>
                  </a:lnTo>
                  <a:lnTo>
                    <a:pt x="802530" y="1531327"/>
                  </a:lnTo>
                  <a:lnTo>
                    <a:pt x="807749" y="1532008"/>
                  </a:lnTo>
                  <a:lnTo>
                    <a:pt x="812740" y="1532234"/>
                  </a:lnTo>
                  <a:lnTo>
                    <a:pt x="817732" y="1532234"/>
                  </a:lnTo>
                  <a:lnTo>
                    <a:pt x="822497" y="1532008"/>
                  </a:lnTo>
                  <a:lnTo>
                    <a:pt x="827262" y="1531327"/>
                  </a:lnTo>
                  <a:lnTo>
                    <a:pt x="831800" y="1530420"/>
                  </a:lnTo>
                  <a:lnTo>
                    <a:pt x="836111" y="1529513"/>
                  </a:lnTo>
                  <a:lnTo>
                    <a:pt x="840195" y="1527926"/>
                  </a:lnTo>
                  <a:lnTo>
                    <a:pt x="843825" y="1526565"/>
                  </a:lnTo>
                  <a:lnTo>
                    <a:pt x="847682" y="1524525"/>
                  </a:lnTo>
                  <a:lnTo>
                    <a:pt x="850632" y="1522030"/>
                  </a:lnTo>
                  <a:lnTo>
                    <a:pt x="853582" y="1519536"/>
                  </a:lnTo>
                  <a:lnTo>
                    <a:pt x="856077" y="1516588"/>
                  </a:lnTo>
                  <a:lnTo>
                    <a:pt x="857893" y="1513640"/>
                  </a:lnTo>
                  <a:lnTo>
                    <a:pt x="862204" y="1505476"/>
                  </a:lnTo>
                  <a:lnTo>
                    <a:pt x="866741" y="1495499"/>
                  </a:lnTo>
                  <a:lnTo>
                    <a:pt x="871279" y="1484841"/>
                  </a:lnTo>
                  <a:lnTo>
                    <a:pt x="875817" y="1473730"/>
                  </a:lnTo>
                  <a:lnTo>
                    <a:pt x="883078" y="1455362"/>
                  </a:lnTo>
                  <a:lnTo>
                    <a:pt x="886028" y="1447652"/>
                  </a:lnTo>
                  <a:close/>
                  <a:moveTo>
                    <a:pt x="2040260" y="1434271"/>
                  </a:moveTo>
                  <a:lnTo>
                    <a:pt x="1828359" y="1489374"/>
                  </a:lnTo>
                  <a:lnTo>
                    <a:pt x="1879859" y="1498445"/>
                  </a:lnTo>
                  <a:lnTo>
                    <a:pt x="1920924" y="1506154"/>
                  </a:lnTo>
                  <a:lnTo>
                    <a:pt x="1938393" y="1509329"/>
                  </a:lnTo>
                  <a:lnTo>
                    <a:pt x="1951325" y="1512050"/>
                  </a:lnTo>
                  <a:lnTo>
                    <a:pt x="1956316" y="1513184"/>
                  </a:lnTo>
                  <a:lnTo>
                    <a:pt x="1961081" y="1513638"/>
                  </a:lnTo>
                  <a:lnTo>
                    <a:pt x="1966072" y="1514091"/>
                  </a:lnTo>
                  <a:lnTo>
                    <a:pt x="1971063" y="1514318"/>
                  </a:lnTo>
                  <a:lnTo>
                    <a:pt x="1975601" y="1514318"/>
                  </a:lnTo>
                  <a:lnTo>
                    <a:pt x="1980138" y="1514091"/>
                  </a:lnTo>
                  <a:lnTo>
                    <a:pt x="1984676" y="1513638"/>
                  </a:lnTo>
                  <a:lnTo>
                    <a:pt x="1988760" y="1512957"/>
                  </a:lnTo>
                  <a:lnTo>
                    <a:pt x="1993070" y="1511823"/>
                  </a:lnTo>
                  <a:lnTo>
                    <a:pt x="1996700" y="1510690"/>
                  </a:lnTo>
                  <a:lnTo>
                    <a:pt x="2000557" y="1508876"/>
                  </a:lnTo>
                  <a:lnTo>
                    <a:pt x="2003733" y="1507061"/>
                  </a:lnTo>
                  <a:lnTo>
                    <a:pt x="2006683" y="1505021"/>
                  </a:lnTo>
                  <a:lnTo>
                    <a:pt x="2009405" y="1502526"/>
                  </a:lnTo>
                  <a:lnTo>
                    <a:pt x="2011901" y="1499805"/>
                  </a:lnTo>
                  <a:lnTo>
                    <a:pt x="2013943" y="1496857"/>
                  </a:lnTo>
                  <a:lnTo>
                    <a:pt x="2017573" y="1489374"/>
                  </a:lnTo>
                  <a:lnTo>
                    <a:pt x="2021883" y="1479850"/>
                  </a:lnTo>
                  <a:lnTo>
                    <a:pt x="2026194" y="1469419"/>
                  </a:lnTo>
                  <a:lnTo>
                    <a:pt x="2030505" y="1458988"/>
                  </a:lnTo>
                  <a:lnTo>
                    <a:pt x="2037538" y="1441754"/>
                  </a:lnTo>
                  <a:lnTo>
                    <a:pt x="2040260" y="1434271"/>
                  </a:lnTo>
                  <a:close/>
                  <a:moveTo>
                    <a:pt x="2534153" y="1431724"/>
                  </a:moveTo>
                  <a:lnTo>
                    <a:pt x="2534029" y="1431900"/>
                  </a:lnTo>
                  <a:lnTo>
                    <a:pt x="2532660" y="1434172"/>
                  </a:lnTo>
                  <a:lnTo>
                    <a:pt x="2530834" y="1435990"/>
                  </a:lnTo>
                  <a:lnTo>
                    <a:pt x="2528781" y="1437808"/>
                  </a:lnTo>
                  <a:lnTo>
                    <a:pt x="2526955" y="1439626"/>
                  </a:lnTo>
                  <a:lnTo>
                    <a:pt x="2524674" y="1440989"/>
                  </a:lnTo>
                  <a:lnTo>
                    <a:pt x="2522164" y="1442126"/>
                  </a:lnTo>
                  <a:lnTo>
                    <a:pt x="2519654" y="1443035"/>
                  </a:lnTo>
                  <a:lnTo>
                    <a:pt x="2517144" y="1443716"/>
                  </a:lnTo>
                  <a:lnTo>
                    <a:pt x="2514406" y="1444398"/>
                  </a:lnTo>
                  <a:lnTo>
                    <a:pt x="2511668" y="1444625"/>
                  </a:lnTo>
                  <a:lnTo>
                    <a:pt x="2508930" y="1444625"/>
                  </a:lnTo>
                  <a:lnTo>
                    <a:pt x="2506192" y="1443944"/>
                  </a:lnTo>
                  <a:lnTo>
                    <a:pt x="2473956" y="1438409"/>
                  </a:lnTo>
                  <a:lnTo>
                    <a:pt x="2472416" y="1565911"/>
                  </a:lnTo>
                  <a:lnTo>
                    <a:pt x="2483955" y="1565911"/>
                  </a:lnTo>
                  <a:lnTo>
                    <a:pt x="2482824" y="1738861"/>
                  </a:lnTo>
                  <a:lnTo>
                    <a:pt x="2483050" y="1742483"/>
                  </a:lnTo>
                  <a:lnTo>
                    <a:pt x="2483276" y="1745426"/>
                  </a:lnTo>
                  <a:lnTo>
                    <a:pt x="2483502" y="1747690"/>
                  </a:lnTo>
                  <a:lnTo>
                    <a:pt x="2483955" y="1749275"/>
                  </a:lnTo>
                  <a:lnTo>
                    <a:pt x="2484634" y="1750633"/>
                  </a:lnTo>
                  <a:lnTo>
                    <a:pt x="2484860" y="1750859"/>
                  </a:lnTo>
                  <a:lnTo>
                    <a:pt x="2491421" y="1751765"/>
                  </a:lnTo>
                  <a:lnTo>
                    <a:pt x="2509295" y="1753802"/>
                  </a:lnTo>
                  <a:lnTo>
                    <a:pt x="2516988" y="1754934"/>
                  </a:lnTo>
                  <a:lnTo>
                    <a:pt x="2527848" y="1756292"/>
                  </a:lnTo>
                  <a:lnTo>
                    <a:pt x="2541876" y="1758782"/>
                  </a:lnTo>
                  <a:lnTo>
                    <a:pt x="2559072" y="1761725"/>
                  </a:lnTo>
                  <a:lnTo>
                    <a:pt x="2578982" y="1765800"/>
                  </a:lnTo>
                  <a:lnTo>
                    <a:pt x="2601834" y="1770780"/>
                  </a:lnTo>
                  <a:lnTo>
                    <a:pt x="2623204" y="1775834"/>
                  </a:lnTo>
                  <a:lnTo>
                    <a:pt x="2620736" y="1754434"/>
                  </a:lnTo>
                  <a:lnTo>
                    <a:pt x="2619375" y="1743769"/>
                  </a:lnTo>
                  <a:lnTo>
                    <a:pt x="2618921" y="1737643"/>
                  </a:lnTo>
                  <a:lnTo>
                    <a:pt x="2618921" y="1731743"/>
                  </a:lnTo>
                  <a:lnTo>
                    <a:pt x="2618921" y="1729247"/>
                  </a:lnTo>
                  <a:lnTo>
                    <a:pt x="2618921" y="1726751"/>
                  </a:lnTo>
                  <a:lnTo>
                    <a:pt x="2618468" y="1724709"/>
                  </a:lnTo>
                  <a:lnTo>
                    <a:pt x="2618014" y="1724028"/>
                  </a:lnTo>
                  <a:lnTo>
                    <a:pt x="2617561" y="1723120"/>
                  </a:lnTo>
                  <a:lnTo>
                    <a:pt x="2616654" y="1722440"/>
                  </a:lnTo>
                  <a:lnTo>
                    <a:pt x="2615746" y="1721532"/>
                  </a:lnTo>
                  <a:lnTo>
                    <a:pt x="2614839" y="1721078"/>
                  </a:lnTo>
                  <a:lnTo>
                    <a:pt x="2613479" y="1720624"/>
                  </a:lnTo>
                  <a:lnTo>
                    <a:pt x="2612798" y="1720170"/>
                  </a:lnTo>
                  <a:lnTo>
                    <a:pt x="2612118" y="1719036"/>
                  </a:lnTo>
                  <a:lnTo>
                    <a:pt x="2611211" y="1717901"/>
                  </a:lnTo>
                  <a:lnTo>
                    <a:pt x="2610530" y="1716086"/>
                  </a:lnTo>
                  <a:lnTo>
                    <a:pt x="2608716" y="1712002"/>
                  </a:lnTo>
                  <a:lnTo>
                    <a:pt x="2607355" y="1706556"/>
                  </a:lnTo>
                  <a:lnTo>
                    <a:pt x="2605541" y="1699975"/>
                  </a:lnTo>
                  <a:lnTo>
                    <a:pt x="2604180" y="1692714"/>
                  </a:lnTo>
                  <a:lnTo>
                    <a:pt x="2601005" y="1676830"/>
                  </a:lnTo>
                  <a:lnTo>
                    <a:pt x="2598284" y="1660038"/>
                  </a:lnTo>
                  <a:lnTo>
                    <a:pt x="2596243" y="1644154"/>
                  </a:lnTo>
                  <a:lnTo>
                    <a:pt x="2594655" y="1630766"/>
                  </a:lnTo>
                  <a:lnTo>
                    <a:pt x="2594429" y="1625547"/>
                  </a:lnTo>
                  <a:lnTo>
                    <a:pt x="2594202" y="1621236"/>
                  </a:lnTo>
                  <a:lnTo>
                    <a:pt x="2593975" y="1608756"/>
                  </a:lnTo>
                  <a:lnTo>
                    <a:pt x="2593748" y="1603310"/>
                  </a:lnTo>
                  <a:lnTo>
                    <a:pt x="2593068" y="1598545"/>
                  </a:lnTo>
                  <a:lnTo>
                    <a:pt x="2592614" y="1594233"/>
                  </a:lnTo>
                  <a:lnTo>
                    <a:pt x="2591707" y="1590830"/>
                  </a:lnTo>
                  <a:lnTo>
                    <a:pt x="2590120" y="1587880"/>
                  </a:lnTo>
                  <a:lnTo>
                    <a:pt x="2589439" y="1586745"/>
                  </a:lnTo>
                  <a:lnTo>
                    <a:pt x="2588759" y="1585611"/>
                  </a:lnTo>
                  <a:lnTo>
                    <a:pt x="2588305" y="1584930"/>
                  </a:lnTo>
                  <a:lnTo>
                    <a:pt x="2587398" y="1583115"/>
                  </a:lnTo>
                  <a:lnTo>
                    <a:pt x="2585584" y="1577896"/>
                  </a:lnTo>
                  <a:lnTo>
                    <a:pt x="2583089" y="1570407"/>
                  </a:lnTo>
                  <a:lnTo>
                    <a:pt x="2580141" y="1560877"/>
                  </a:lnTo>
                  <a:lnTo>
                    <a:pt x="2573338" y="1537505"/>
                  </a:lnTo>
                  <a:lnTo>
                    <a:pt x="2565400" y="1510956"/>
                  </a:lnTo>
                  <a:lnTo>
                    <a:pt x="2557689" y="1484180"/>
                  </a:lnTo>
                  <a:lnTo>
                    <a:pt x="2550432" y="1460354"/>
                  </a:lnTo>
                  <a:lnTo>
                    <a:pt x="2547257" y="1450370"/>
                  </a:lnTo>
                  <a:lnTo>
                    <a:pt x="2544536" y="1442428"/>
                  </a:lnTo>
                  <a:lnTo>
                    <a:pt x="2542268" y="1436982"/>
                  </a:lnTo>
                  <a:lnTo>
                    <a:pt x="2541361" y="1435167"/>
                  </a:lnTo>
                  <a:lnTo>
                    <a:pt x="2540680" y="1434032"/>
                  </a:lnTo>
                  <a:lnTo>
                    <a:pt x="2539093" y="1433352"/>
                  </a:lnTo>
                  <a:lnTo>
                    <a:pt x="2536371" y="1432217"/>
                  </a:lnTo>
                  <a:lnTo>
                    <a:pt x="2534153" y="1431724"/>
                  </a:lnTo>
                  <a:close/>
                  <a:moveTo>
                    <a:pt x="975878" y="1425656"/>
                  </a:moveTo>
                  <a:lnTo>
                    <a:pt x="922104" y="1435407"/>
                  </a:lnTo>
                  <a:lnTo>
                    <a:pt x="918474" y="1446972"/>
                  </a:lnTo>
                  <a:lnTo>
                    <a:pt x="914843" y="1458990"/>
                  </a:lnTo>
                  <a:lnTo>
                    <a:pt x="909625" y="1473503"/>
                  </a:lnTo>
                  <a:lnTo>
                    <a:pt x="903952" y="1488696"/>
                  </a:lnTo>
                  <a:lnTo>
                    <a:pt x="900776" y="1496406"/>
                  </a:lnTo>
                  <a:lnTo>
                    <a:pt x="897372" y="1503889"/>
                  </a:lnTo>
                  <a:lnTo>
                    <a:pt x="894196" y="1511146"/>
                  </a:lnTo>
                  <a:lnTo>
                    <a:pt x="890792" y="1517268"/>
                  </a:lnTo>
                  <a:lnTo>
                    <a:pt x="887162" y="1522937"/>
                  </a:lnTo>
                  <a:lnTo>
                    <a:pt x="885574" y="1525432"/>
                  </a:lnTo>
                  <a:lnTo>
                    <a:pt x="883986" y="1527699"/>
                  </a:lnTo>
                  <a:lnTo>
                    <a:pt x="880582" y="1532008"/>
                  </a:lnTo>
                  <a:lnTo>
                    <a:pt x="877406" y="1536089"/>
                  </a:lnTo>
                  <a:lnTo>
                    <a:pt x="870826" y="1544933"/>
                  </a:lnTo>
                  <a:lnTo>
                    <a:pt x="867422" y="1549015"/>
                  </a:lnTo>
                  <a:lnTo>
                    <a:pt x="864019" y="1553097"/>
                  </a:lnTo>
                  <a:lnTo>
                    <a:pt x="859935" y="1556952"/>
                  </a:lnTo>
                  <a:lnTo>
                    <a:pt x="855850" y="1560353"/>
                  </a:lnTo>
                  <a:lnTo>
                    <a:pt x="853582" y="1562167"/>
                  </a:lnTo>
                  <a:lnTo>
                    <a:pt x="851313" y="1563754"/>
                  </a:lnTo>
                  <a:lnTo>
                    <a:pt x="848817" y="1565115"/>
                  </a:lnTo>
                  <a:lnTo>
                    <a:pt x="846094" y="1566476"/>
                  </a:lnTo>
                  <a:lnTo>
                    <a:pt x="843371" y="1567609"/>
                  </a:lnTo>
                  <a:lnTo>
                    <a:pt x="840422" y="1568743"/>
                  </a:lnTo>
                  <a:lnTo>
                    <a:pt x="837472" y="1569424"/>
                  </a:lnTo>
                  <a:lnTo>
                    <a:pt x="834068" y="1570104"/>
                  </a:lnTo>
                  <a:lnTo>
                    <a:pt x="830892" y="1570784"/>
                  </a:lnTo>
                  <a:lnTo>
                    <a:pt x="827488" y="1571011"/>
                  </a:lnTo>
                  <a:lnTo>
                    <a:pt x="823858" y="1571464"/>
                  </a:lnTo>
                  <a:lnTo>
                    <a:pt x="819774" y="1571464"/>
                  </a:lnTo>
                  <a:lnTo>
                    <a:pt x="815463" y="1571011"/>
                  </a:lnTo>
                  <a:lnTo>
                    <a:pt x="811379" y="1570784"/>
                  </a:lnTo>
                  <a:lnTo>
                    <a:pt x="806841" y="1570331"/>
                  </a:lnTo>
                  <a:lnTo>
                    <a:pt x="802076" y="1569424"/>
                  </a:lnTo>
                  <a:lnTo>
                    <a:pt x="782563" y="1565795"/>
                  </a:lnTo>
                  <a:lnTo>
                    <a:pt x="763277" y="1562394"/>
                  </a:lnTo>
                  <a:lnTo>
                    <a:pt x="728789" y="1556498"/>
                  </a:lnTo>
                  <a:lnTo>
                    <a:pt x="694301" y="1550829"/>
                  </a:lnTo>
                  <a:lnTo>
                    <a:pt x="692939" y="1551736"/>
                  </a:lnTo>
                  <a:lnTo>
                    <a:pt x="691578" y="1552870"/>
                  </a:lnTo>
                  <a:lnTo>
                    <a:pt x="689309" y="1554004"/>
                  </a:lnTo>
                  <a:lnTo>
                    <a:pt x="686132" y="1554911"/>
                  </a:lnTo>
                  <a:lnTo>
                    <a:pt x="682275" y="1555818"/>
                  </a:lnTo>
                  <a:lnTo>
                    <a:pt x="680233" y="1555818"/>
                  </a:lnTo>
                  <a:lnTo>
                    <a:pt x="677737" y="1556045"/>
                  </a:lnTo>
                  <a:lnTo>
                    <a:pt x="675015" y="1555818"/>
                  </a:lnTo>
                  <a:lnTo>
                    <a:pt x="672292" y="1555591"/>
                  </a:lnTo>
                  <a:lnTo>
                    <a:pt x="662308" y="1554004"/>
                  </a:lnTo>
                  <a:lnTo>
                    <a:pt x="656409" y="1552870"/>
                  </a:lnTo>
                  <a:lnTo>
                    <a:pt x="653006" y="1551736"/>
                  </a:lnTo>
                  <a:lnTo>
                    <a:pt x="652325" y="1551509"/>
                  </a:lnTo>
                  <a:lnTo>
                    <a:pt x="652325" y="1669199"/>
                  </a:lnTo>
                  <a:lnTo>
                    <a:pt x="674107" y="1673508"/>
                  </a:lnTo>
                  <a:lnTo>
                    <a:pt x="672292" y="1887118"/>
                  </a:lnTo>
                  <a:lnTo>
                    <a:pt x="707234" y="1890292"/>
                  </a:lnTo>
                  <a:lnTo>
                    <a:pt x="736957" y="1893014"/>
                  </a:lnTo>
                  <a:lnTo>
                    <a:pt x="761916" y="1895281"/>
                  </a:lnTo>
                  <a:lnTo>
                    <a:pt x="772580" y="1896188"/>
                  </a:lnTo>
                  <a:lnTo>
                    <a:pt x="784832" y="1897549"/>
                  </a:lnTo>
                  <a:lnTo>
                    <a:pt x="809791" y="1900950"/>
                  </a:lnTo>
                  <a:lnTo>
                    <a:pt x="829758" y="1903898"/>
                  </a:lnTo>
                  <a:lnTo>
                    <a:pt x="837926" y="1905032"/>
                  </a:lnTo>
                  <a:lnTo>
                    <a:pt x="842690" y="1900497"/>
                  </a:lnTo>
                  <a:lnTo>
                    <a:pt x="847682" y="1895054"/>
                  </a:lnTo>
                  <a:lnTo>
                    <a:pt x="853808" y="1888252"/>
                  </a:lnTo>
                  <a:lnTo>
                    <a:pt x="860388" y="1880542"/>
                  </a:lnTo>
                  <a:lnTo>
                    <a:pt x="867422" y="1872151"/>
                  </a:lnTo>
                  <a:lnTo>
                    <a:pt x="874229" y="1863534"/>
                  </a:lnTo>
                  <a:lnTo>
                    <a:pt x="877179" y="1859226"/>
                  </a:lnTo>
                  <a:lnTo>
                    <a:pt x="880128" y="1855144"/>
                  </a:lnTo>
                  <a:lnTo>
                    <a:pt x="882624" y="1850609"/>
                  </a:lnTo>
                  <a:lnTo>
                    <a:pt x="885347" y="1845393"/>
                  </a:lnTo>
                  <a:lnTo>
                    <a:pt x="888070" y="1839724"/>
                  </a:lnTo>
                  <a:lnTo>
                    <a:pt x="890566" y="1833375"/>
                  </a:lnTo>
                  <a:lnTo>
                    <a:pt x="893061" y="1827026"/>
                  </a:lnTo>
                  <a:lnTo>
                    <a:pt x="895557" y="1819769"/>
                  </a:lnTo>
                  <a:lnTo>
                    <a:pt x="897826" y="1812740"/>
                  </a:lnTo>
                  <a:lnTo>
                    <a:pt x="900095" y="1805257"/>
                  </a:lnTo>
                  <a:lnTo>
                    <a:pt x="902137" y="1797773"/>
                  </a:lnTo>
                  <a:lnTo>
                    <a:pt x="904179" y="1790290"/>
                  </a:lnTo>
                  <a:lnTo>
                    <a:pt x="905541" y="1782807"/>
                  </a:lnTo>
                  <a:lnTo>
                    <a:pt x="907129" y="1775551"/>
                  </a:lnTo>
                  <a:lnTo>
                    <a:pt x="908263" y="1768294"/>
                  </a:lnTo>
                  <a:lnTo>
                    <a:pt x="909171" y="1761491"/>
                  </a:lnTo>
                  <a:lnTo>
                    <a:pt x="909625" y="1755142"/>
                  </a:lnTo>
                  <a:lnTo>
                    <a:pt x="909852" y="1749473"/>
                  </a:lnTo>
                  <a:lnTo>
                    <a:pt x="909625" y="1734507"/>
                  </a:lnTo>
                  <a:lnTo>
                    <a:pt x="909398" y="1714098"/>
                  </a:lnTo>
                  <a:lnTo>
                    <a:pt x="908263" y="1664437"/>
                  </a:lnTo>
                  <a:lnTo>
                    <a:pt x="908036" y="1638359"/>
                  </a:lnTo>
                  <a:lnTo>
                    <a:pt x="908036" y="1614322"/>
                  </a:lnTo>
                  <a:lnTo>
                    <a:pt x="908263" y="1603665"/>
                  </a:lnTo>
                  <a:lnTo>
                    <a:pt x="908490" y="1593914"/>
                  </a:lnTo>
                  <a:lnTo>
                    <a:pt x="909171" y="1585977"/>
                  </a:lnTo>
                  <a:lnTo>
                    <a:pt x="909852" y="1579401"/>
                  </a:lnTo>
                  <a:lnTo>
                    <a:pt x="911894" y="1566702"/>
                  </a:lnTo>
                  <a:lnTo>
                    <a:pt x="914616" y="1551736"/>
                  </a:lnTo>
                  <a:lnTo>
                    <a:pt x="917793" y="1535409"/>
                  </a:lnTo>
                  <a:lnTo>
                    <a:pt x="919835" y="1527019"/>
                  </a:lnTo>
                  <a:lnTo>
                    <a:pt x="922104" y="1518629"/>
                  </a:lnTo>
                  <a:lnTo>
                    <a:pt x="924146" y="1510465"/>
                  </a:lnTo>
                  <a:lnTo>
                    <a:pt x="926869" y="1502075"/>
                  </a:lnTo>
                  <a:lnTo>
                    <a:pt x="929592" y="1494138"/>
                  </a:lnTo>
                  <a:lnTo>
                    <a:pt x="932314" y="1486882"/>
                  </a:lnTo>
                  <a:lnTo>
                    <a:pt x="935718" y="1480079"/>
                  </a:lnTo>
                  <a:lnTo>
                    <a:pt x="938894" y="1473957"/>
                  </a:lnTo>
                  <a:lnTo>
                    <a:pt x="940709" y="1471009"/>
                  </a:lnTo>
                  <a:lnTo>
                    <a:pt x="942298" y="1468287"/>
                  </a:lnTo>
                  <a:lnTo>
                    <a:pt x="944113" y="1466020"/>
                  </a:lnTo>
                  <a:lnTo>
                    <a:pt x="945701" y="1463752"/>
                  </a:lnTo>
                  <a:lnTo>
                    <a:pt x="952962" y="1455816"/>
                  </a:lnTo>
                  <a:lnTo>
                    <a:pt x="958861" y="1448332"/>
                  </a:lnTo>
                  <a:lnTo>
                    <a:pt x="964080" y="1441983"/>
                  </a:lnTo>
                  <a:lnTo>
                    <a:pt x="968391" y="1436541"/>
                  </a:lnTo>
                  <a:lnTo>
                    <a:pt x="973836" y="1428604"/>
                  </a:lnTo>
                  <a:lnTo>
                    <a:pt x="975878" y="1425656"/>
                  </a:lnTo>
                  <a:close/>
                  <a:moveTo>
                    <a:pt x="2083140" y="1421573"/>
                  </a:moveTo>
                  <a:lnTo>
                    <a:pt x="2074518" y="1423160"/>
                  </a:lnTo>
                  <a:lnTo>
                    <a:pt x="2074258" y="1423976"/>
                  </a:lnTo>
                  <a:lnTo>
                    <a:pt x="2082800" y="1422400"/>
                  </a:lnTo>
                  <a:lnTo>
                    <a:pt x="1963044" y="1863623"/>
                  </a:lnTo>
                  <a:lnTo>
                    <a:pt x="1964030" y="1863756"/>
                  </a:lnTo>
                  <a:lnTo>
                    <a:pt x="1964257" y="1861035"/>
                  </a:lnTo>
                  <a:lnTo>
                    <a:pt x="1964484" y="1859901"/>
                  </a:lnTo>
                  <a:lnTo>
                    <a:pt x="1964938" y="1858541"/>
                  </a:lnTo>
                  <a:lnTo>
                    <a:pt x="1966526" y="1856047"/>
                  </a:lnTo>
                  <a:lnTo>
                    <a:pt x="1968794" y="1853099"/>
                  </a:lnTo>
                  <a:lnTo>
                    <a:pt x="1971290" y="1850151"/>
                  </a:lnTo>
                  <a:lnTo>
                    <a:pt x="1974466" y="1847203"/>
                  </a:lnTo>
                  <a:lnTo>
                    <a:pt x="1977870" y="1844255"/>
                  </a:lnTo>
                  <a:lnTo>
                    <a:pt x="1982180" y="1840854"/>
                  </a:lnTo>
                  <a:lnTo>
                    <a:pt x="1986264" y="1837679"/>
                  </a:lnTo>
                  <a:lnTo>
                    <a:pt x="1995793" y="1831556"/>
                  </a:lnTo>
                  <a:lnTo>
                    <a:pt x="2005775" y="1825434"/>
                  </a:lnTo>
                  <a:lnTo>
                    <a:pt x="2015984" y="1819538"/>
                  </a:lnTo>
                  <a:lnTo>
                    <a:pt x="2025740" y="1814323"/>
                  </a:lnTo>
                  <a:lnTo>
                    <a:pt x="2028236" y="1813189"/>
                  </a:lnTo>
                  <a:lnTo>
                    <a:pt x="2030505" y="1811601"/>
                  </a:lnTo>
                  <a:lnTo>
                    <a:pt x="2032773" y="1810241"/>
                  </a:lnTo>
                  <a:lnTo>
                    <a:pt x="2034815" y="1808427"/>
                  </a:lnTo>
                  <a:lnTo>
                    <a:pt x="2038672" y="1804799"/>
                  </a:lnTo>
                  <a:lnTo>
                    <a:pt x="2042529" y="1800490"/>
                  </a:lnTo>
                  <a:lnTo>
                    <a:pt x="2045705" y="1795955"/>
                  </a:lnTo>
                  <a:lnTo>
                    <a:pt x="2048655" y="1791420"/>
                  </a:lnTo>
                  <a:lnTo>
                    <a:pt x="2051604" y="1786431"/>
                  </a:lnTo>
                  <a:lnTo>
                    <a:pt x="2054100" y="1781442"/>
                  </a:lnTo>
                  <a:lnTo>
                    <a:pt x="2056368" y="1776453"/>
                  </a:lnTo>
                  <a:lnTo>
                    <a:pt x="2058410" y="1771691"/>
                  </a:lnTo>
                  <a:lnTo>
                    <a:pt x="2061813" y="1762621"/>
                  </a:lnTo>
                  <a:lnTo>
                    <a:pt x="2064309" y="1754684"/>
                  </a:lnTo>
                  <a:lnTo>
                    <a:pt x="2066124" y="1748789"/>
                  </a:lnTo>
                  <a:lnTo>
                    <a:pt x="2067031" y="1746067"/>
                  </a:lnTo>
                  <a:lnTo>
                    <a:pt x="2067485" y="1743346"/>
                  </a:lnTo>
                  <a:lnTo>
                    <a:pt x="2068393" y="1736544"/>
                  </a:lnTo>
                  <a:lnTo>
                    <a:pt x="2069300" y="1729287"/>
                  </a:lnTo>
                  <a:lnTo>
                    <a:pt x="2070208" y="1722258"/>
                  </a:lnTo>
                  <a:lnTo>
                    <a:pt x="2071342" y="1715228"/>
                  </a:lnTo>
                  <a:lnTo>
                    <a:pt x="2072250" y="1712053"/>
                  </a:lnTo>
                  <a:lnTo>
                    <a:pt x="2072930" y="1709332"/>
                  </a:lnTo>
                  <a:lnTo>
                    <a:pt x="2074065" y="1706838"/>
                  </a:lnTo>
                  <a:lnTo>
                    <a:pt x="2075426" y="1704570"/>
                  </a:lnTo>
                  <a:lnTo>
                    <a:pt x="2077241" y="1702983"/>
                  </a:lnTo>
                  <a:lnTo>
                    <a:pt x="2077921" y="1702303"/>
                  </a:lnTo>
                  <a:lnTo>
                    <a:pt x="2078829" y="1702076"/>
                  </a:lnTo>
                  <a:lnTo>
                    <a:pt x="2079963" y="1701396"/>
                  </a:lnTo>
                  <a:lnTo>
                    <a:pt x="2080871" y="1699808"/>
                  </a:lnTo>
                  <a:lnTo>
                    <a:pt x="2081778" y="1697767"/>
                  </a:lnTo>
                  <a:lnTo>
                    <a:pt x="2082686" y="1695500"/>
                  </a:lnTo>
                  <a:lnTo>
                    <a:pt x="2083593" y="1692325"/>
                  </a:lnTo>
                  <a:lnTo>
                    <a:pt x="2084274" y="1689150"/>
                  </a:lnTo>
                  <a:lnTo>
                    <a:pt x="2086089" y="1680987"/>
                  </a:lnTo>
                  <a:lnTo>
                    <a:pt x="2087677" y="1671236"/>
                  </a:lnTo>
                  <a:lnTo>
                    <a:pt x="2088812" y="1660579"/>
                  </a:lnTo>
                  <a:lnTo>
                    <a:pt x="2089946" y="1649014"/>
                  </a:lnTo>
                  <a:lnTo>
                    <a:pt x="2091080" y="1636769"/>
                  </a:lnTo>
                  <a:lnTo>
                    <a:pt x="2091988" y="1624750"/>
                  </a:lnTo>
                  <a:lnTo>
                    <a:pt x="2092668" y="1612505"/>
                  </a:lnTo>
                  <a:lnTo>
                    <a:pt x="2093803" y="1589602"/>
                  </a:lnTo>
                  <a:lnTo>
                    <a:pt x="2094030" y="1579398"/>
                  </a:lnTo>
                  <a:lnTo>
                    <a:pt x="2094256" y="1570328"/>
                  </a:lnTo>
                  <a:lnTo>
                    <a:pt x="2094030" y="1563298"/>
                  </a:lnTo>
                  <a:lnTo>
                    <a:pt x="2093803" y="1557856"/>
                  </a:lnTo>
                  <a:lnTo>
                    <a:pt x="2093576" y="1552867"/>
                  </a:lnTo>
                  <a:lnTo>
                    <a:pt x="2093576" y="1547198"/>
                  </a:lnTo>
                  <a:lnTo>
                    <a:pt x="2093803" y="1533366"/>
                  </a:lnTo>
                  <a:lnTo>
                    <a:pt x="2094937" y="1501392"/>
                  </a:lnTo>
                  <a:lnTo>
                    <a:pt x="2095618" y="1485519"/>
                  </a:lnTo>
                  <a:lnTo>
                    <a:pt x="2095618" y="1478263"/>
                  </a:lnTo>
                  <a:lnTo>
                    <a:pt x="2095164" y="1471233"/>
                  </a:lnTo>
                  <a:lnTo>
                    <a:pt x="2094710" y="1465111"/>
                  </a:lnTo>
                  <a:lnTo>
                    <a:pt x="2094030" y="1459668"/>
                  </a:lnTo>
                  <a:lnTo>
                    <a:pt x="2093122" y="1455133"/>
                  </a:lnTo>
                  <a:lnTo>
                    <a:pt x="2092442" y="1453092"/>
                  </a:lnTo>
                  <a:lnTo>
                    <a:pt x="2091761" y="1451732"/>
                  </a:lnTo>
                  <a:lnTo>
                    <a:pt x="2089719" y="1447877"/>
                  </a:lnTo>
                  <a:lnTo>
                    <a:pt x="2088131" y="1444249"/>
                  </a:lnTo>
                  <a:lnTo>
                    <a:pt x="2086543" y="1440167"/>
                  </a:lnTo>
                  <a:lnTo>
                    <a:pt x="2085408" y="1436539"/>
                  </a:lnTo>
                  <a:lnTo>
                    <a:pt x="2084501" y="1432457"/>
                  </a:lnTo>
                  <a:lnTo>
                    <a:pt x="2083820" y="1428829"/>
                  </a:lnTo>
                  <a:lnTo>
                    <a:pt x="2083366" y="1425201"/>
                  </a:lnTo>
                  <a:lnTo>
                    <a:pt x="2083140" y="1421573"/>
                  </a:lnTo>
                  <a:close/>
                  <a:moveTo>
                    <a:pt x="2323009" y="1398465"/>
                  </a:moveTo>
                  <a:lnTo>
                    <a:pt x="2324989" y="1469192"/>
                  </a:lnTo>
                  <a:lnTo>
                    <a:pt x="2327030" y="1550146"/>
                  </a:lnTo>
                  <a:lnTo>
                    <a:pt x="2328619" y="1623617"/>
                  </a:lnTo>
                  <a:lnTo>
                    <a:pt x="2329072" y="1655817"/>
                  </a:lnTo>
                  <a:lnTo>
                    <a:pt x="2329526" y="1683255"/>
                  </a:lnTo>
                  <a:lnTo>
                    <a:pt x="2329753" y="1705251"/>
                  </a:lnTo>
                  <a:lnTo>
                    <a:pt x="2329526" y="1721124"/>
                  </a:lnTo>
                  <a:lnTo>
                    <a:pt x="2328619" y="1744027"/>
                  </a:lnTo>
                  <a:lnTo>
                    <a:pt x="2328573" y="1748038"/>
                  </a:lnTo>
                  <a:lnTo>
                    <a:pt x="2331006" y="1747690"/>
                  </a:lnTo>
                  <a:lnTo>
                    <a:pt x="2343676" y="1746332"/>
                  </a:lnTo>
                  <a:lnTo>
                    <a:pt x="2355668" y="1744974"/>
                  </a:lnTo>
                  <a:lnTo>
                    <a:pt x="2361324" y="1744747"/>
                  </a:lnTo>
                  <a:lnTo>
                    <a:pt x="2366754" y="1744521"/>
                  </a:lnTo>
                  <a:lnTo>
                    <a:pt x="2371732" y="1744521"/>
                  </a:lnTo>
                  <a:lnTo>
                    <a:pt x="2376257" y="1744974"/>
                  </a:lnTo>
                  <a:lnTo>
                    <a:pt x="2384402" y="1745426"/>
                  </a:lnTo>
                  <a:lnTo>
                    <a:pt x="2392321" y="1745879"/>
                  </a:lnTo>
                  <a:lnTo>
                    <a:pt x="2405897" y="1746785"/>
                  </a:lnTo>
                  <a:lnTo>
                    <a:pt x="2415399" y="1747011"/>
                  </a:lnTo>
                  <a:lnTo>
                    <a:pt x="2418793" y="1747011"/>
                  </a:lnTo>
                  <a:lnTo>
                    <a:pt x="2418793" y="1562289"/>
                  </a:lnTo>
                  <a:lnTo>
                    <a:pt x="2439156" y="1562289"/>
                  </a:lnTo>
                  <a:lnTo>
                    <a:pt x="2440560" y="1432674"/>
                  </a:lnTo>
                  <a:lnTo>
                    <a:pt x="2420170" y="1429173"/>
                  </a:lnTo>
                  <a:lnTo>
                    <a:pt x="2417432" y="1428491"/>
                  </a:lnTo>
                  <a:lnTo>
                    <a:pt x="2414694" y="1427355"/>
                  </a:lnTo>
                  <a:lnTo>
                    <a:pt x="2412184" y="1426446"/>
                  </a:lnTo>
                  <a:lnTo>
                    <a:pt x="2409903" y="1424856"/>
                  </a:lnTo>
                  <a:lnTo>
                    <a:pt x="2407621" y="1423492"/>
                  </a:lnTo>
                  <a:lnTo>
                    <a:pt x="2405567" y="1421674"/>
                  </a:lnTo>
                  <a:lnTo>
                    <a:pt x="2403970" y="1419629"/>
                  </a:lnTo>
                  <a:lnTo>
                    <a:pt x="2402145" y="1417811"/>
                  </a:lnTo>
                  <a:lnTo>
                    <a:pt x="2401004" y="1415539"/>
                  </a:lnTo>
                  <a:lnTo>
                    <a:pt x="2399635" y="1413039"/>
                  </a:lnTo>
                  <a:lnTo>
                    <a:pt x="2398722" y="1410540"/>
                  </a:lnTo>
                  <a:lnTo>
                    <a:pt x="2398206" y="1409126"/>
                  </a:lnTo>
                  <a:lnTo>
                    <a:pt x="2353582" y="1402718"/>
                  </a:lnTo>
                  <a:lnTo>
                    <a:pt x="2323009" y="1398465"/>
                  </a:lnTo>
                  <a:close/>
                  <a:moveTo>
                    <a:pt x="3879477" y="1361086"/>
                  </a:moveTo>
                  <a:lnTo>
                    <a:pt x="3879704" y="1361313"/>
                  </a:lnTo>
                  <a:lnTo>
                    <a:pt x="3880157" y="1361993"/>
                  </a:lnTo>
                  <a:lnTo>
                    <a:pt x="3881516" y="1363127"/>
                  </a:lnTo>
                  <a:lnTo>
                    <a:pt x="3882876" y="1365396"/>
                  </a:lnTo>
                  <a:lnTo>
                    <a:pt x="3885142" y="1369251"/>
                  </a:lnTo>
                  <a:lnTo>
                    <a:pt x="3887635" y="1375375"/>
                  </a:lnTo>
                  <a:lnTo>
                    <a:pt x="3890580" y="1383314"/>
                  </a:lnTo>
                  <a:lnTo>
                    <a:pt x="3894432" y="1393974"/>
                  </a:lnTo>
                  <a:lnTo>
                    <a:pt x="3898058" y="1404861"/>
                  </a:lnTo>
                  <a:lnTo>
                    <a:pt x="3899644" y="1409624"/>
                  </a:lnTo>
                  <a:lnTo>
                    <a:pt x="3901230" y="1413479"/>
                  </a:lnTo>
                  <a:lnTo>
                    <a:pt x="3903043" y="1416881"/>
                  </a:lnTo>
                  <a:lnTo>
                    <a:pt x="3904403" y="1419830"/>
                  </a:lnTo>
                  <a:lnTo>
                    <a:pt x="3906216" y="1422098"/>
                  </a:lnTo>
                  <a:lnTo>
                    <a:pt x="3908028" y="1424139"/>
                  </a:lnTo>
                  <a:lnTo>
                    <a:pt x="3909615" y="1425500"/>
                  </a:lnTo>
                  <a:lnTo>
                    <a:pt x="3911654" y="1425954"/>
                  </a:lnTo>
                  <a:lnTo>
                    <a:pt x="3913693" y="1426181"/>
                  </a:lnTo>
                  <a:lnTo>
                    <a:pt x="3915959" y="1425727"/>
                  </a:lnTo>
                  <a:lnTo>
                    <a:pt x="3918452" y="1424820"/>
                  </a:lnTo>
                  <a:lnTo>
                    <a:pt x="3920945" y="1423459"/>
                  </a:lnTo>
                  <a:lnTo>
                    <a:pt x="3923890" y="1421418"/>
                  </a:lnTo>
                  <a:lnTo>
                    <a:pt x="3926836" y="1418696"/>
                  </a:lnTo>
                  <a:lnTo>
                    <a:pt x="3933408" y="1412799"/>
                  </a:lnTo>
                  <a:lnTo>
                    <a:pt x="3940206" y="1406221"/>
                  </a:lnTo>
                  <a:lnTo>
                    <a:pt x="3946324" y="1399644"/>
                  </a:lnTo>
                  <a:lnTo>
                    <a:pt x="3951989" y="1393293"/>
                  </a:lnTo>
                  <a:lnTo>
                    <a:pt x="3960826" y="1383314"/>
                  </a:lnTo>
                  <a:lnTo>
                    <a:pt x="3964225" y="1379004"/>
                  </a:lnTo>
                  <a:lnTo>
                    <a:pt x="3879477" y="1361086"/>
                  </a:lnTo>
                  <a:close/>
                  <a:moveTo>
                    <a:pt x="3657636" y="1336364"/>
                  </a:moveTo>
                  <a:lnTo>
                    <a:pt x="3653558" y="1336591"/>
                  </a:lnTo>
                  <a:lnTo>
                    <a:pt x="3649705" y="1337044"/>
                  </a:lnTo>
                  <a:lnTo>
                    <a:pt x="3648346" y="1337498"/>
                  </a:lnTo>
                  <a:lnTo>
                    <a:pt x="3646986" y="1338178"/>
                  </a:lnTo>
                  <a:lnTo>
                    <a:pt x="3645853" y="1338859"/>
                  </a:lnTo>
                  <a:lnTo>
                    <a:pt x="3644947" y="1339539"/>
                  </a:lnTo>
                  <a:lnTo>
                    <a:pt x="3644040" y="1340673"/>
                  </a:lnTo>
                  <a:lnTo>
                    <a:pt x="3643361" y="1341581"/>
                  </a:lnTo>
                  <a:lnTo>
                    <a:pt x="3642907" y="1342715"/>
                  </a:lnTo>
                  <a:lnTo>
                    <a:pt x="3642454" y="1344075"/>
                  </a:lnTo>
                  <a:lnTo>
                    <a:pt x="3642228" y="1345436"/>
                  </a:lnTo>
                  <a:lnTo>
                    <a:pt x="3642228" y="1347251"/>
                  </a:lnTo>
                  <a:lnTo>
                    <a:pt x="3642228" y="1351333"/>
                  </a:lnTo>
                  <a:lnTo>
                    <a:pt x="3642907" y="1355870"/>
                  </a:lnTo>
                  <a:lnTo>
                    <a:pt x="3644040" y="1361540"/>
                  </a:lnTo>
                  <a:lnTo>
                    <a:pt x="3645627" y="1368117"/>
                  </a:lnTo>
                  <a:lnTo>
                    <a:pt x="3646986" y="1375602"/>
                  </a:lnTo>
                  <a:lnTo>
                    <a:pt x="3648572" y="1383314"/>
                  </a:lnTo>
                  <a:lnTo>
                    <a:pt x="3649705" y="1391706"/>
                  </a:lnTo>
                  <a:lnTo>
                    <a:pt x="3650838" y="1400324"/>
                  </a:lnTo>
                  <a:lnTo>
                    <a:pt x="3652878" y="1418469"/>
                  </a:lnTo>
                  <a:lnTo>
                    <a:pt x="3654691" y="1437294"/>
                  </a:lnTo>
                  <a:lnTo>
                    <a:pt x="3656050" y="1447047"/>
                  </a:lnTo>
                  <a:lnTo>
                    <a:pt x="3657183" y="1456346"/>
                  </a:lnTo>
                  <a:lnTo>
                    <a:pt x="3658769" y="1465872"/>
                  </a:lnTo>
                  <a:lnTo>
                    <a:pt x="3660582" y="1474945"/>
                  </a:lnTo>
                  <a:lnTo>
                    <a:pt x="3662622" y="1484017"/>
                  </a:lnTo>
                  <a:lnTo>
                    <a:pt x="3665114" y="1492636"/>
                  </a:lnTo>
                  <a:lnTo>
                    <a:pt x="3667833" y="1500801"/>
                  </a:lnTo>
                  <a:lnTo>
                    <a:pt x="3669419" y="1504430"/>
                  </a:lnTo>
                  <a:lnTo>
                    <a:pt x="3671232" y="1508513"/>
                  </a:lnTo>
                  <a:lnTo>
                    <a:pt x="3674631" y="1516451"/>
                  </a:lnTo>
                  <a:lnTo>
                    <a:pt x="3678257" y="1525070"/>
                  </a:lnTo>
                  <a:lnTo>
                    <a:pt x="3681882" y="1534823"/>
                  </a:lnTo>
                  <a:lnTo>
                    <a:pt x="3685055" y="1545256"/>
                  </a:lnTo>
                  <a:lnTo>
                    <a:pt x="3688454" y="1555916"/>
                  </a:lnTo>
                  <a:lnTo>
                    <a:pt x="3691626" y="1567030"/>
                  </a:lnTo>
                  <a:lnTo>
                    <a:pt x="3698198" y="1590164"/>
                  </a:lnTo>
                  <a:lnTo>
                    <a:pt x="3704089" y="1613072"/>
                  </a:lnTo>
                  <a:lnTo>
                    <a:pt x="3709301" y="1635300"/>
                  </a:lnTo>
                  <a:lnTo>
                    <a:pt x="3717912" y="1672043"/>
                  </a:lnTo>
                  <a:lnTo>
                    <a:pt x="3721084" y="1687012"/>
                  </a:lnTo>
                  <a:lnTo>
                    <a:pt x="3724256" y="1702662"/>
                  </a:lnTo>
                  <a:lnTo>
                    <a:pt x="3727202" y="1718312"/>
                  </a:lnTo>
                  <a:lnTo>
                    <a:pt x="3730148" y="1733282"/>
                  </a:lnTo>
                  <a:lnTo>
                    <a:pt x="3731508" y="1740313"/>
                  </a:lnTo>
                  <a:lnTo>
                    <a:pt x="3733320" y="1747117"/>
                  </a:lnTo>
                  <a:lnTo>
                    <a:pt x="3735133" y="1753241"/>
                  </a:lnTo>
                  <a:lnTo>
                    <a:pt x="3736719" y="1759138"/>
                  </a:lnTo>
                  <a:lnTo>
                    <a:pt x="3738759" y="1764808"/>
                  </a:lnTo>
                  <a:lnTo>
                    <a:pt x="3741025" y="1769344"/>
                  </a:lnTo>
                  <a:lnTo>
                    <a:pt x="3743291" y="1773654"/>
                  </a:lnTo>
                  <a:lnTo>
                    <a:pt x="3744424" y="1775468"/>
                  </a:lnTo>
                  <a:lnTo>
                    <a:pt x="3746010" y="1777056"/>
                  </a:lnTo>
                  <a:lnTo>
                    <a:pt x="3750542" y="1782499"/>
                  </a:lnTo>
                  <a:lnTo>
                    <a:pt x="3754847" y="1786809"/>
                  </a:lnTo>
                  <a:lnTo>
                    <a:pt x="3756660" y="1788397"/>
                  </a:lnTo>
                  <a:lnTo>
                    <a:pt x="3758473" y="1789757"/>
                  </a:lnTo>
                  <a:lnTo>
                    <a:pt x="3760286" y="1790891"/>
                  </a:lnTo>
                  <a:lnTo>
                    <a:pt x="3762325" y="1791799"/>
                  </a:lnTo>
                  <a:lnTo>
                    <a:pt x="3764365" y="1792479"/>
                  </a:lnTo>
                  <a:lnTo>
                    <a:pt x="3766404" y="1792933"/>
                  </a:lnTo>
                  <a:lnTo>
                    <a:pt x="3768897" y="1792933"/>
                  </a:lnTo>
                  <a:lnTo>
                    <a:pt x="3771389" y="1792933"/>
                  </a:lnTo>
                  <a:lnTo>
                    <a:pt x="3774335" y="1792706"/>
                  </a:lnTo>
                  <a:lnTo>
                    <a:pt x="3777960" y="1792479"/>
                  </a:lnTo>
                  <a:lnTo>
                    <a:pt x="3785665" y="1790891"/>
                  </a:lnTo>
                  <a:lnTo>
                    <a:pt x="3795635" y="1789077"/>
                  </a:lnTo>
                  <a:lnTo>
                    <a:pt x="3807872" y="1786809"/>
                  </a:lnTo>
                  <a:lnTo>
                    <a:pt x="3821468" y="1784541"/>
                  </a:lnTo>
                  <a:lnTo>
                    <a:pt x="3835970" y="1782499"/>
                  </a:lnTo>
                  <a:lnTo>
                    <a:pt x="3850472" y="1780912"/>
                  </a:lnTo>
                  <a:lnTo>
                    <a:pt x="3864521" y="1779551"/>
                  </a:lnTo>
                  <a:lnTo>
                    <a:pt x="3871319" y="1779097"/>
                  </a:lnTo>
                  <a:lnTo>
                    <a:pt x="3877438" y="1779097"/>
                  </a:lnTo>
                  <a:lnTo>
                    <a:pt x="3883103" y="1779097"/>
                  </a:lnTo>
                  <a:lnTo>
                    <a:pt x="3888088" y="1779324"/>
                  </a:lnTo>
                  <a:lnTo>
                    <a:pt x="3897832" y="1780005"/>
                  </a:lnTo>
                  <a:lnTo>
                    <a:pt x="3906669" y="1780458"/>
                  </a:lnTo>
                  <a:lnTo>
                    <a:pt x="3922304" y="1781365"/>
                  </a:lnTo>
                  <a:lnTo>
                    <a:pt x="3933181" y="1781592"/>
                  </a:lnTo>
                  <a:lnTo>
                    <a:pt x="3937260" y="1781592"/>
                  </a:lnTo>
                  <a:lnTo>
                    <a:pt x="3937260" y="1569071"/>
                  </a:lnTo>
                  <a:lnTo>
                    <a:pt x="3960600" y="1569071"/>
                  </a:lnTo>
                  <a:lnTo>
                    <a:pt x="3962866" y="1447728"/>
                  </a:lnTo>
                  <a:lnTo>
                    <a:pt x="3962412" y="1447274"/>
                  </a:lnTo>
                  <a:lnTo>
                    <a:pt x="3961279" y="1446140"/>
                  </a:lnTo>
                  <a:lnTo>
                    <a:pt x="3959013" y="1445233"/>
                  </a:lnTo>
                  <a:lnTo>
                    <a:pt x="3957880" y="1444779"/>
                  </a:lnTo>
                  <a:lnTo>
                    <a:pt x="3956294" y="1444552"/>
                  </a:lnTo>
                  <a:lnTo>
                    <a:pt x="3954481" y="1444326"/>
                  </a:lnTo>
                  <a:lnTo>
                    <a:pt x="3952668" y="1444099"/>
                  </a:lnTo>
                  <a:lnTo>
                    <a:pt x="3950629" y="1444326"/>
                  </a:lnTo>
                  <a:lnTo>
                    <a:pt x="3948137" y="1444779"/>
                  </a:lnTo>
                  <a:lnTo>
                    <a:pt x="3945644" y="1445460"/>
                  </a:lnTo>
                  <a:lnTo>
                    <a:pt x="3943151" y="1446367"/>
                  </a:lnTo>
                  <a:lnTo>
                    <a:pt x="3940206" y="1447954"/>
                  </a:lnTo>
                  <a:lnTo>
                    <a:pt x="3937260" y="1449996"/>
                  </a:lnTo>
                  <a:lnTo>
                    <a:pt x="3924344" y="1459295"/>
                  </a:lnTo>
                  <a:lnTo>
                    <a:pt x="3917546" y="1463831"/>
                  </a:lnTo>
                  <a:lnTo>
                    <a:pt x="3914147" y="1466099"/>
                  </a:lnTo>
                  <a:lnTo>
                    <a:pt x="3910748" y="1467914"/>
                  </a:lnTo>
                  <a:lnTo>
                    <a:pt x="3907122" y="1469275"/>
                  </a:lnTo>
                  <a:lnTo>
                    <a:pt x="3903950" y="1470182"/>
                  </a:lnTo>
                  <a:lnTo>
                    <a:pt x="3900777" y="1471089"/>
                  </a:lnTo>
                  <a:lnTo>
                    <a:pt x="3897605" y="1471316"/>
                  </a:lnTo>
                  <a:lnTo>
                    <a:pt x="3894432" y="1471089"/>
                  </a:lnTo>
                  <a:lnTo>
                    <a:pt x="3892846" y="1470635"/>
                  </a:lnTo>
                  <a:lnTo>
                    <a:pt x="3891487" y="1469955"/>
                  </a:lnTo>
                  <a:lnTo>
                    <a:pt x="3890127" y="1469275"/>
                  </a:lnTo>
                  <a:lnTo>
                    <a:pt x="3888541" y="1468594"/>
                  </a:lnTo>
                  <a:lnTo>
                    <a:pt x="3887181" y="1467460"/>
                  </a:lnTo>
                  <a:lnTo>
                    <a:pt x="3885822" y="1466326"/>
                  </a:lnTo>
                  <a:lnTo>
                    <a:pt x="3884462" y="1464512"/>
                  </a:lnTo>
                  <a:lnTo>
                    <a:pt x="3882876" y="1462697"/>
                  </a:lnTo>
                  <a:lnTo>
                    <a:pt x="3879704" y="1457481"/>
                  </a:lnTo>
                  <a:lnTo>
                    <a:pt x="3876305" y="1450449"/>
                  </a:lnTo>
                  <a:lnTo>
                    <a:pt x="3872226" y="1442511"/>
                  </a:lnTo>
                  <a:lnTo>
                    <a:pt x="3868374" y="1433665"/>
                  </a:lnTo>
                  <a:lnTo>
                    <a:pt x="3864295" y="1423913"/>
                  </a:lnTo>
                  <a:lnTo>
                    <a:pt x="3856137" y="1403726"/>
                  </a:lnTo>
                  <a:lnTo>
                    <a:pt x="3848660" y="1384221"/>
                  </a:lnTo>
                  <a:lnTo>
                    <a:pt x="3842541" y="1367664"/>
                  </a:lnTo>
                  <a:lnTo>
                    <a:pt x="3837103" y="1351787"/>
                  </a:lnTo>
                  <a:lnTo>
                    <a:pt x="3821241" y="1349746"/>
                  </a:lnTo>
                  <a:lnTo>
                    <a:pt x="3783172" y="1345436"/>
                  </a:lnTo>
                  <a:lnTo>
                    <a:pt x="3759606" y="1343395"/>
                  </a:lnTo>
                  <a:lnTo>
                    <a:pt x="3735586" y="1340900"/>
                  </a:lnTo>
                  <a:lnTo>
                    <a:pt x="3712473" y="1339086"/>
                  </a:lnTo>
                  <a:lnTo>
                    <a:pt x="3692079" y="1337952"/>
                  </a:lnTo>
                  <a:lnTo>
                    <a:pt x="3675764" y="1336818"/>
                  </a:lnTo>
                  <a:lnTo>
                    <a:pt x="3662848" y="1336364"/>
                  </a:lnTo>
                  <a:lnTo>
                    <a:pt x="3657636" y="1336364"/>
                  </a:lnTo>
                  <a:close/>
                  <a:moveTo>
                    <a:pt x="740134" y="1112044"/>
                  </a:moveTo>
                  <a:lnTo>
                    <a:pt x="736957" y="1112270"/>
                  </a:lnTo>
                  <a:lnTo>
                    <a:pt x="734234" y="1112497"/>
                  </a:lnTo>
                  <a:lnTo>
                    <a:pt x="731965" y="1113177"/>
                  </a:lnTo>
                  <a:lnTo>
                    <a:pt x="729923" y="1114084"/>
                  </a:lnTo>
                  <a:lnTo>
                    <a:pt x="728562" y="1114991"/>
                  </a:lnTo>
                  <a:lnTo>
                    <a:pt x="727201" y="1116579"/>
                  </a:lnTo>
                  <a:lnTo>
                    <a:pt x="726293" y="1118166"/>
                  </a:lnTo>
                  <a:lnTo>
                    <a:pt x="725612" y="1119980"/>
                  </a:lnTo>
                  <a:lnTo>
                    <a:pt x="724705" y="1122248"/>
                  </a:lnTo>
                  <a:lnTo>
                    <a:pt x="724478" y="1124742"/>
                  </a:lnTo>
                  <a:lnTo>
                    <a:pt x="724024" y="1130638"/>
                  </a:lnTo>
                  <a:lnTo>
                    <a:pt x="724024" y="1137668"/>
                  </a:lnTo>
                  <a:lnTo>
                    <a:pt x="724251" y="1146058"/>
                  </a:lnTo>
                  <a:lnTo>
                    <a:pt x="724251" y="1155355"/>
                  </a:lnTo>
                  <a:lnTo>
                    <a:pt x="724251" y="1165106"/>
                  </a:lnTo>
                  <a:lnTo>
                    <a:pt x="724705" y="1175084"/>
                  </a:lnTo>
                  <a:lnTo>
                    <a:pt x="725839" y="1184608"/>
                  </a:lnTo>
                  <a:lnTo>
                    <a:pt x="726293" y="1188689"/>
                  </a:lnTo>
                  <a:lnTo>
                    <a:pt x="726974" y="1192998"/>
                  </a:lnTo>
                  <a:lnTo>
                    <a:pt x="728108" y="1196626"/>
                  </a:lnTo>
                  <a:lnTo>
                    <a:pt x="729243" y="1199801"/>
                  </a:lnTo>
                  <a:lnTo>
                    <a:pt x="730377" y="1202975"/>
                  </a:lnTo>
                  <a:lnTo>
                    <a:pt x="732192" y="1205016"/>
                  </a:lnTo>
                  <a:lnTo>
                    <a:pt x="732873" y="1206150"/>
                  </a:lnTo>
                  <a:lnTo>
                    <a:pt x="734008" y="1206830"/>
                  </a:lnTo>
                  <a:lnTo>
                    <a:pt x="734915" y="1207511"/>
                  </a:lnTo>
                  <a:lnTo>
                    <a:pt x="736276" y="1207737"/>
                  </a:lnTo>
                  <a:lnTo>
                    <a:pt x="737638" y="1208418"/>
                  </a:lnTo>
                  <a:lnTo>
                    <a:pt x="739907" y="1208644"/>
                  </a:lnTo>
                  <a:lnTo>
                    <a:pt x="746714" y="1209325"/>
                  </a:lnTo>
                  <a:lnTo>
                    <a:pt x="755563" y="1209778"/>
                  </a:lnTo>
                  <a:lnTo>
                    <a:pt x="766680" y="1210232"/>
                  </a:lnTo>
                  <a:lnTo>
                    <a:pt x="793227" y="1211139"/>
                  </a:lnTo>
                  <a:lnTo>
                    <a:pt x="822497" y="1211366"/>
                  </a:lnTo>
                  <a:lnTo>
                    <a:pt x="876044" y="1211819"/>
                  </a:lnTo>
                  <a:lnTo>
                    <a:pt x="899868" y="1211819"/>
                  </a:lnTo>
                  <a:lnTo>
                    <a:pt x="899414" y="1210005"/>
                  </a:lnTo>
                  <a:lnTo>
                    <a:pt x="897826" y="1205016"/>
                  </a:lnTo>
                  <a:lnTo>
                    <a:pt x="896692" y="1201615"/>
                  </a:lnTo>
                  <a:lnTo>
                    <a:pt x="894876" y="1197760"/>
                  </a:lnTo>
                  <a:lnTo>
                    <a:pt x="893061" y="1192998"/>
                  </a:lnTo>
                  <a:lnTo>
                    <a:pt x="890566" y="1188009"/>
                  </a:lnTo>
                  <a:lnTo>
                    <a:pt x="887162" y="1182567"/>
                  </a:lnTo>
                  <a:lnTo>
                    <a:pt x="883759" y="1176898"/>
                  </a:lnTo>
                  <a:lnTo>
                    <a:pt x="879674" y="1170775"/>
                  </a:lnTo>
                  <a:lnTo>
                    <a:pt x="874683" y="1164652"/>
                  </a:lnTo>
                  <a:lnTo>
                    <a:pt x="869237" y="1158530"/>
                  </a:lnTo>
                  <a:lnTo>
                    <a:pt x="862884" y="1152181"/>
                  </a:lnTo>
                  <a:lnTo>
                    <a:pt x="856077" y="1146058"/>
                  </a:lnTo>
                  <a:lnTo>
                    <a:pt x="851993" y="1143110"/>
                  </a:lnTo>
                  <a:lnTo>
                    <a:pt x="848136" y="1139935"/>
                  </a:lnTo>
                  <a:lnTo>
                    <a:pt x="845186" y="1137894"/>
                  </a:lnTo>
                  <a:lnTo>
                    <a:pt x="841783" y="1135854"/>
                  </a:lnTo>
                  <a:lnTo>
                    <a:pt x="835430" y="1132225"/>
                  </a:lnTo>
                  <a:lnTo>
                    <a:pt x="828169" y="1129051"/>
                  </a:lnTo>
                  <a:lnTo>
                    <a:pt x="820682" y="1126103"/>
                  </a:lnTo>
                  <a:lnTo>
                    <a:pt x="812740" y="1123608"/>
                  </a:lnTo>
                  <a:lnTo>
                    <a:pt x="805253" y="1121341"/>
                  </a:lnTo>
                  <a:lnTo>
                    <a:pt x="797311" y="1119300"/>
                  </a:lnTo>
                  <a:lnTo>
                    <a:pt x="789370" y="1117486"/>
                  </a:lnTo>
                  <a:lnTo>
                    <a:pt x="781656" y="1116125"/>
                  </a:lnTo>
                  <a:lnTo>
                    <a:pt x="773941" y="1114991"/>
                  </a:lnTo>
                  <a:lnTo>
                    <a:pt x="766907" y="1114084"/>
                  </a:lnTo>
                  <a:lnTo>
                    <a:pt x="760327" y="1113404"/>
                  </a:lnTo>
                  <a:lnTo>
                    <a:pt x="748529" y="1112270"/>
                  </a:lnTo>
                  <a:lnTo>
                    <a:pt x="740134" y="1112044"/>
                  </a:lnTo>
                  <a:close/>
                  <a:moveTo>
                    <a:pt x="1305638" y="1054673"/>
                  </a:moveTo>
                  <a:lnTo>
                    <a:pt x="1304925" y="1054679"/>
                  </a:lnTo>
                  <a:lnTo>
                    <a:pt x="1304925" y="1962890"/>
                  </a:lnTo>
                  <a:lnTo>
                    <a:pt x="1355725" y="1947343"/>
                  </a:lnTo>
                  <a:lnTo>
                    <a:pt x="1355725" y="1201521"/>
                  </a:lnTo>
                  <a:lnTo>
                    <a:pt x="1345341" y="1171682"/>
                  </a:lnTo>
                  <a:lnTo>
                    <a:pt x="1317663" y="1090048"/>
                  </a:lnTo>
                  <a:lnTo>
                    <a:pt x="1305638" y="1054673"/>
                  </a:lnTo>
                  <a:close/>
                  <a:moveTo>
                    <a:pt x="3135313" y="1001713"/>
                  </a:moveTo>
                  <a:lnTo>
                    <a:pt x="3135313" y="1963376"/>
                  </a:lnTo>
                  <a:lnTo>
                    <a:pt x="3187700" y="1947343"/>
                  </a:lnTo>
                  <a:lnTo>
                    <a:pt x="3187700" y="1001713"/>
                  </a:lnTo>
                  <a:lnTo>
                    <a:pt x="3135313" y="1001713"/>
                  </a:lnTo>
                  <a:close/>
                  <a:moveTo>
                    <a:pt x="2678432" y="1001713"/>
                  </a:moveTo>
                  <a:lnTo>
                    <a:pt x="2677719" y="1004936"/>
                  </a:lnTo>
                  <a:lnTo>
                    <a:pt x="2678112" y="1008569"/>
                  </a:lnTo>
                  <a:lnTo>
                    <a:pt x="2679473" y="1019688"/>
                  </a:lnTo>
                  <a:lnTo>
                    <a:pt x="2681061" y="1032849"/>
                  </a:lnTo>
                  <a:lnTo>
                    <a:pt x="2684545" y="1057432"/>
                  </a:lnTo>
                  <a:lnTo>
                    <a:pt x="2709329" y="1072923"/>
                  </a:lnTo>
                  <a:lnTo>
                    <a:pt x="2773790" y="1120775"/>
                  </a:lnTo>
                  <a:lnTo>
                    <a:pt x="2800346" y="1140732"/>
                  </a:lnTo>
                  <a:lnTo>
                    <a:pt x="2823270" y="1158422"/>
                  </a:lnTo>
                  <a:lnTo>
                    <a:pt x="2843017" y="1173390"/>
                  </a:lnTo>
                  <a:lnTo>
                    <a:pt x="2859813" y="1186543"/>
                  </a:lnTo>
                  <a:lnTo>
                    <a:pt x="2873885" y="1198336"/>
                  </a:lnTo>
                  <a:lnTo>
                    <a:pt x="2885688" y="1208088"/>
                  </a:lnTo>
                  <a:lnTo>
                    <a:pt x="2894994" y="1216932"/>
                  </a:lnTo>
                  <a:lnTo>
                    <a:pt x="2899079" y="1220561"/>
                  </a:lnTo>
                  <a:lnTo>
                    <a:pt x="2902484" y="1224190"/>
                  </a:lnTo>
                  <a:lnTo>
                    <a:pt x="2905435" y="1227818"/>
                  </a:lnTo>
                  <a:lnTo>
                    <a:pt x="2908158" y="1231220"/>
                  </a:lnTo>
                  <a:lnTo>
                    <a:pt x="2910428" y="1234168"/>
                  </a:lnTo>
                  <a:lnTo>
                    <a:pt x="2912471" y="1237116"/>
                  </a:lnTo>
                  <a:lnTo>
                    <a:pt x="2914060" y="1240065"/>
                  </a:lnTo>
                  <a:lnTo>
                    <a:pt x="2915648" y="1243240"/>
                  </a:lnTo>
                  <a:lnTo>
                    <a:pt x="2916556" y="1245961"/>
                  </a:lnTo>
                  <a:lnTo>
                    <a:pt x="2917691" y="1248682"/>
                  </a:lnTo>
                  <a:lnTo>
                    <a:pt x="2918372" y="1251631"/>
                  </a:lnTo>
                  <a:lnTo>
                    <a:pt x="2919053" y="1254352"/>
                  </a:lnTo>
                  <a:lnTo>
                    <a:pt x="2919961" y="1260249"/>
                  </a:lnTo>
                  <a:lnTo>
                    <a:pt x="2920415" y="1264558"/>
                  </a:lnTo>
                  <a:lnTo>
                    <a:pt x="2920642" y="1270681"/>
                  </a:lnTo>
                  <a:lnTo>
                    <a:pt x="2921096" y="1287690"/>
                  </a:lnTo>
                  <a:lnTo>
                    <a:pt x="2921550" y="1310822"/>
                  </a:lnTo>
                  <a:lnTo>
                    <a:pt x="2922004" y="1338943"/>
                  </a:lnTo>
                  <a:lnTo>
                    <a:pt x="2922685" y="1405618"/>
                  </a:lnTo>
                  <a:lnTo>
                    <a:pt x="2922912" y="1479550"/>
                  </a:lnTo>
                  <a:lnTo>
                    <a:pt x="2923593" y="1617209"/>
                  </a:lnTo>
                  <a:lnTo>
                    <a:pt x="2924046" y="1664608"/>
                  </a:lnTo>
                  <a:lnTo>
                    <a:pt x="2924273" y="1679349"/>
                  </a:lnTo>
                  <a:lnTo>
                    <a:pt x="2924727" y="1686833"/>
                  </a:lnTo>
                  <a:lnTo>
                    <a:pt x="2926316" y="1697945"/>
                  </a:lnTo>
                  <a:lnTo>
                    <a:pt x="2926770" y="1702481"/>
                  </a:lnTo>
                  <a:lnTo>
                    <a:pt x="2926997" y="1706336"/>
                  </a:lnTo>
                  <a:lnTo>
                    <a:pt x="2926997" y="1709738"/>
                  </a:lnTo>
                  <a:lnTo>
                    <a:pt x="2926770" y="1712459"/>
                  </a:lnTo>
                  <a:lnTo>
                    <a:pt x="2926089" y="1714501"/>
                  </a:lnTo>
                  <a:lnTo>
                    <a:pt x="2925408" y="1716315"/>
                  </a:lnTo>
                  <a:lnTo>
                    <a:pt x="2924046" y="1717902"/>
                  </a:lnTo>
                  <a:lnTo>
                    <a:pt x="2922231" y="1719036"/>
                  </a:lnTo>
                  <a:lnTo>
                    <a:pt x="2920188" y="1719717"/>
                  </a:lnTo>
                  <a:lnTo>
                    <a:pt x="2917691" y="1720624"/>
                  </a:lnTo>
                  <a:lnTo>
                    <a:pt x="2914287" y="1721077"/>
                  </a:lnTo>
                  <a:lnTo>
                    <a:pt x="2910882" y="1721304"/>
                  </a:lnTo>
                  <a:lnTo>
                    <a:pt x="2901803" y="1721984"/>
                  </a:lnTo>
                  <a:lnTo>
                    <a:pt x="2897718" y="1722438"/>
                  </a:lnTo>
                  <a:lnTo>
                    <a:pt x="2895675" y="1723118"/>
                  </a:lnTo>
                  <a:lnTo>
                    <a:pt x="2894313" y="1723572"/>
                  </a:lnTo>
                  <a:lnTo>
                    <a:pt x="2892951" y="1724252"/>
                  </a:lnTo>
                  <a:lnTo>
                    <a:pt x="2891816" y="1725159"/>
                  </a:lnTo>
                  <a:lnTo>
                    <a:pt x="2891135" y="1726293"/>
                  </a:lnTo>
                  <a:lnTo>
                    <a:pt x="2890227" y="1727654"/>
                  </a:lnTo>
                  <a:lnTo>
                    <a:pt x="2889773" y="1729242"/>
                  </a:lnTo>
                  <a:lnTo>
                    <a:pt x="2889546" y="1731283"/>
                  </a:lnTo>
                  <a:lnTo>
                    <a:pt x="2889319" y="1733551"/>
                  </a:lnTo>
                  <a:lnTo>
                    <a:pt x="2889546" y="1736272"/>
                  </a:lnTo>
                  <a:lnTo>
                    <a:pt x="2889773" y="1739220"/>
                  </a:lnTo>
                  <a:lnTo>
                    <a:pt x="2890227" y="1742395"/>
                  </a:lnTo>
                  <a:lnTo>
                    <a:pt x="2892043" y="1750333"/>
                  </a:lnTo>
                  <a:lnTo>
                    <a:pt x="2893632" y="1756002"/>
                  </a:lnTo>
                  <a:lnTo>
                    <a:pt x="2896356" y="1764393"/>
                  </a:lnTo>
                  <a:lnTo>
                    <a:pt x="2903619" y="1787752"/>
                  </a:lnTo>
                  <a:lnTo>
                    <a:pt x="2913833" y="1816781"/>
                  </a:lnTo>
                  <a:lnTo>
                    <a:pt x="2925635" y="1849211"/>
                  </a:lnTo>
                  <a:lnTo>
                    <a:pt x="2937665" y="1881415"/>
                  </a:lnTo>
                  <a:lnTo>
                    <a:pt x="2943566" y="1896836"/>
                  </a:lnTo>
                  <a:lnTo>
                    <a:pt x="2949468" y="1911351"/>
                  </a:lnTo>
                  <a:lnTo>
                    <a:pt x="2954688" y="1924051"/>
                  </a:lnTo>
                  <a:lnTo>
                    <a:pt x="2959454" y="1935390"/>
                  </a:lnTo>
                  <a:lnTo>
                    <a:pt x="2963540" y="1944235"/>
                  </a:lnTo>
                  <a:lnTo>
                    <a:pt x="2966945" y="1950585"/>
                  </a:lnTo>
                  <a:lnTo>
                    <a:pt x="2970122" y="1955574"/>
                  </a:lnTo>
                  <a:lnTo>
                    <a:pt x="2973754" y="1960790"/>
                  </a:lnTo>
                  <a:lnTo>
                    <a:pt x="2977612" y="1966006"/>
                  </a:lnTo>
                  <a:lnTo>
                    <a:pt x="2981698" y="1970995"/>
                  </a:lnTo>
                  <a:lnTo>
                    <a:pt x="2989642" y="1980974"/>
                  </a:lnTo>
                  <a:lnTo>
                    <a:pt x="2997586" y="1989819"/>
                  </a:lnTo>
                  <a:lnTo>
                    <a:pt x="3004622" y="1997529"/>
                  </a:lnTo>
                  <a:lnTo>
                    <a:pt x="3010751" y="2003426"/>
                  </a:lnTo>
                  <a:lnTo>
                    <a:pt x="3016198" y="2008869"/>
                  </a:lnTo>
                  <a:lnTo>
                    <a:pt x="3026866" y="2020435"/>
                  </a:lnTo>
                  <a:lnTo>
                    <a:pt x="3047747" y="2044927"/>
                  </a:lnTo>
                  <a:lnTo>
                    <a:pt x="3063863" y="2063297"/>
                  </a:lnTo>
                  <a:lnTo>
                    <a:pt x="3070218" y="2070554"/>
                  </a:lnTo>
                  <a:lnTo>
                    <a:pt x="3074757" y="2075090"/>
                  </a:lnTo>
                  <a:lnTo>
                    <a:pt x="3076119" y="2076677"/>
                  </a:lnTo>
                  <a:lnTo>
                    <a:pt x="3076575" y="2077406"/>
                  </a:lnTo>
                  <a:lnTo>
                    <a:pt x="3076575" y="1001713"/>
                  </a:lnTo>
                  <a:lnTo>
                    <a:pt x="2678432" y="1001713"/>
                  </a:lnTo>
                  <a:close/>
                  <a:moveTo>
                    <a:pt x="1853446" y="1001713"/>
                  </a:moveTo>
                  <a:lnTo>
                    <a:pt x="1853996" y="1005013"/>
                  </a:lnTo>
                  <a:lnTo>
                    <a:pt x="1855357" y="1013403"/>
                  </a:lnTo>
                  <a:lnTo>
                    <a:pt x="1858533" y="1027916"/>
                  </a:lnTo>
                  <a:lnTo>
                    <a:pt x="1860121" y="1034038"/>
                  </a:lnTo>
                  <a:lnTo>
                    <a:pt x="1875776" y="1038347"/>
                  </a:lnTo>
                  <a:lnTo>
                    <a:pt x="1892791" y="1042655"/>
                  </a:lnTo>
                  <a:lnTo>
                    <a:pt x="1914571" y="1047871"/>
                  </a:lnTo>
                  <a:lnTo>
                    <a:pt x="1926596" y="1050592"/>
                  </a:lnTo>
                  <a:lnTo>
                    <a:pt x="1939074" y="1053086"/>
                  </a:lnTo>
                  <a:lnTo>
                    <a:pt x="1951779" y="1055580"/>
                  </a:lnTo>
                  <a:lnTo>
                    <a:pt x="1964938" y="1057848"/>
                  </a:lnTo>
                  <a:lnTo>
                    <a:pt x="1978096" y="1059889"/>
                  </a:lnTo>
                  <a:lnTo>
                    <a:pt x="1990801" y="1061476"/>
                  </a:lnTo>
                  <a:lnTo>
                    <a:pt x="2003506" y="1062837"/>
                  </a:lnTo>
                  <a:lnTo>
                    <a:pt x="2015077" y="1063517"/>
                  </a:lnTo>
                  <a:lnTo>
                    <a:pt x="2027328" y="1063971"/>
                  </a:lnTo>
                  <a:lnTo>
                    <a:pt x="2040033" y="1065104"/>
                  </a:lnTo>
                  <a:lnTo>
                    <a:pt x="2053192" y="1066238"/>
                  </a:lnTo>
                  <a:lnTo>
                    <a:pt x="2067031" y="1067826"/>
                  </a:lnTo>
                  <a:lnTo>
                    <a:pt x="2081098" y="1069640"/>
                  </a:lnTo>
                  <a:lnTo>
                    <a:pt x="2095618" y="1071680"/>
                  </a:lnTo>
                  <a:lnTo>
                    <a:pt x="2124885" y="1076216"/>
                  </a:lnTo>
                  <a:lnTo>
                    <a:pt x="2153698" y="1081204"/>
                  </a:lnTo>
                  <a:lnTo>
                    <a:pt x="2181603" y="1086193"/>
                  </a:lnTo>
                  <a:lnTo>
                    <a:pt x="2229701" y="1095264"/>
                  </a:lnTo>
                  <a:lnTo>
                    <a:pt x="2234692" y="1096171"/>
                  </a:lnTo>
                  <a:lnTo>
                    <a:pt x="2239684" y="1097758"/>
                  </a:lnTo>
                  <a:lnTo>
                    <a:pt x="2244675" y="1099345"/>
                  </a:lnTo>
                  <a:lnTo>
                    <a:pt x="2249212" y="1101159"/>
                  </a:lnTo>
                  <a:lnTo>
                    <a:pt x="2253750" y="1103200"/>
                  </a:lnTo>
                  <a:lnTo>
                    <a:pt x="2258287" y="1105468"/>
                  </a:lnTo>
                  <a:lnTo>
                    <a:pt x="2262598" y="1107962"/>
                  </a:lnTo>
                  <a:lnTo>
                    <a:pt x="2263570" y="1108576"/>
                  </a:lnTo>
                  <a:lnTo>
                    <a:pt x="2261707" y="1094105"/>
                  </a:lnTo>
                  <a:lnTo>
                    <a:pt x="2257857" y="1065515"/>
                  </a:lnTo>
                  <a:lnTo>
                    <a:pt x="2254687" y="1037379"/>
                  </a:lnTo>
                  <a:lnTo>
                    <a:pt x="2253978" y="1030395"/>
                  </a:lnTo>
                  <a:lnTo>
                    <a:pt x="2208022" y="1030395"/>
                  </a:lnTo>
                  <a:lnTo>
                    <a:pt x="2203726" y="1029941"/>
                  </a:lnTo>
                  <a:lnTo>
                    <a:pt x="2199657" y="1029487"/>
                  </a:lnTo>
                  <a:lnTo>
                    <a:pt x="2196039" y="1028807"/>
                  </a:lnTo>
                  <a:lnTo>
                    <a:pt x="2192422" y="1027899"/>
                  </a:lnTo>
                  <a:lnTo>
                    <a:pt x="2188804" y="1026311"/>
                  </a:lnTo>
                  <a:lnTo>
                    <a:pt x="2185639" y="1024496"/>
                  </a:lnTo>
                  <a:lnTo>
                    <a:pt x="2182474" y="1022681"/>
                  </a:lnTo>
                  <a:lnTo>
                    <a:pt x="2179309" y="1020413"/>
                  </a:lnTo>
                  <a:lnTo>
                    <a:pt x="2176370" y="1017691"/>
                  </a:lnTo>
                  <a:lnTo>
                    <a:pt x="2172978" y="1014968"/>
                  </a:lnTo>
                  <a:lnTo>
                    <a:pt x="2170039" y="1011565"/>
                  </a:lnTo>
                  <a:lnTo>
                    <a:pt x="2167100" y="1008162"/>
                  </a:lnTo>
                  <a:lnTo>
                    <a:pt x="2164161" y="1004533"/>
                  </a:lnTo>
                  <a:lnTo>
                    <a:pt x="2162132" y="1001713"/>
                  </a:lnTo>
                  <a:lnTo>
                    <a:pt x="1853446" y="1001713"/>
                  </a:lnTo>
                  <a:close/>
                  <a:moveTo>
                    <a:pt x="4275346" y="983674"/>
                  </a:moveTo>
                  <a:lnTo>
                    <a:pt x="4311602" y="1044686"/>
                  </a:lnTo>
                  <a:lnTo>
                    <a:pt x="4336981" y="983674"/>
                  </a:lnTo>
                  <a:lnTo>
                    <a:pt x="4275346" y="983674"/>
                  </a:lnTo>
                  <a:close/>
                  <a:moveTo>
                    <a:pt x="3664434" y="861650"/>
                  </a:moveTo>
                  <a:lnTo>
                    <a:pt x="3663301" y="861877"/>
                  </a:lnTo>
                  <a:lnTo>
                    <a:pt x="3662168" y="862331"/>
                  </a:lnTo>
                  <a:lnTo>
                    <a:pt x="3659676" y="863465"/>
                  </a:lnTo>
                  <a:lnTo>
                    <a:pt x="3657410" y="865052"/>
                  </a:lnTo>
                  <a:lnTo>
                    <a:pt x="3655597" y="867094"/>
                  </a:lnTo>
                  <a:lnTo>
                    <a:pt x="3653558" y="869362"/>
                  </a:lnTo>
                  <a:lnTo>
                    <a:pt x="3651745" y="871630"/>
                  </a:lnTo>
                  <a:lnTo>
                    <a:pt x="3650385" y="873671"/>
                  </a:lnTo>
                  <a:lnTo>
                    <a:pt x="3648346" y="877300"/>
                  </a:lnTo>
                  <a:lnTo>
                    <a:pt x="3647666" y="878434"/>
                  </a:lnTo>
                  <a:lnTo>
                    <a:pt x="3649269" y="901700"/>
                  </a:lnTo>
                  <a:lnTo>
                    <a:pt x="3660775" y="901700"/>
                  </a:lnTo>
                  <a:lnTo>
                    <a:pt x="3660775" y="1001713"/>
                  </a:lnTo>
                  <a:lnTo>
                    <a:pt x="3246438" y="1001713"/>
                  </a:lnTo>
                  <a:lnTo>
                    <a:pt x="3246438" y="2034626"/>
                  </a:lnTo>
                  <a:lnTo>
                    <a:pt x="3247945" y="2034259"/>
                  </a:lnTo>
                  <a:lnTo>
                    <a:pt x="3256556" y="2031991"/>
                  </a:lnTo>
                  <a:lnTo>
                    <a:pt x="3265620" y="2029496"/>
                  </a:lnTo>
                  <a:lnTo>
                    <a:pt x="3274910" y="2026547"/>
                  </a:lnTo>
                  <a:lnTo>
                    <a:pt x="3284427" y="2023145"/>
                  </a:lnTo>
                  <a:lnTo>
                    <a:pt x="3293718" y="2019743"/>
                  </a:lnTo>
                  <a:lnTo>
                    <a:pt x="3303008" y="2015887"/>
                  </a:lnTo>
                  <a:lnTo>
                    <a:pt x="3311846" y="2012258"/>
                  </a:lnTo>
                  <a:lnTo>
                    <a:pt x="3320457" y="2008402"/>
                  </a:lnTo>
                  <a:lnTo>
                    <a:pt x="3328841" y="2004773"/>
                  </a:lnTo>
                  <a:lnTo>
                    <a:pt x="3336092" y="2001144"/>
                  </a:lnTo>
                  <a:lnTo>
                    <a:pt x="3343117" y="1997515"/>
                  </a:lnTo>
                  <a:lnTo>
                    <a:pt x="3349008" y="1994340"/>
                  </a:lnTo>
                  <a:lnTo>
                    <a:pt x="3354220" y="1991392"/>
                  </a:lnTo>
                  <a:lnTo>
                    <a:pt x="3358299" y="1988670"/>
                  </a:lnTo>
                  <a:lnTo>
                    <a:pt x="3365550" y="1983453"/>
                  </a:lnTo>
                  <a:lnTo>
                    <a:pt x="3374161" y="1978010"/>
                  </a:lnTo>
                  <a:lnTo>
                    <a:pt x="3383225" y="1972113"/>
                  </a:lnTo>
                  <a:lnTo>
                    <a:pt x="3392515" y="1965762"/>
                  </a:lnTo>
                  <a:lnTo>
                    <a:pt x="3401353" y="1959411"/>
                  </a:lnTo>
                  <a:lnTo>
                    <a:pt x="3405431" y="1956236"/>
                  </a:lnTo>
                  <a:lnTo>
                    <a:pt x="3409510" y="1953061"/>
                  </a:lnTo>
                  <a:lnTo>
                    <a:pt x="3413362" y="1949659"/>
                  </a:lnTo>
                  <a:lnTo>
                    <a:pt x="3416988" y="1946483"/>
                  </a:lnTo>
                  <a:lnTo>
                    <a:pt x="3419934" y="1943308"/>
                  </a:lnTo>
                  <a:lnTo>
                    <a:pt x="3422653" y="1940132"/>
                  </a:lnTo>
                  <a:lnTo>
                    <a:pt x="3424919" y="1936504"/>
                  </a:lnTo>
                  <a:lnTo>
                    <a:pt x="3427185" y="1932648"/>
                  </a:lnTo>
                  <a:lnTo>
                    <a:pt x="3428771" y="1928338"/>
                  </a:lnTo>
                  <a:lnTo>
                    <a:pt x="3430357" y="1924256"/>
                  </a:lnTo>
                  <a:lnTo>
                    <a:pt x="3431490" y="1919493"/>
                  </a:lnTo>
                  <a:lnTo>
                    <a:pt x="3432623" y="1914957"/>
                  </a:lnTo>
                  <a:lnTo>
                    <a:pt x="3433530" y="1910194"/>
                  </a:lnTo>
                  <a:lnTo>
                    <a:pt x="3433983" y="1905884"/>
                  </a:lnTo>
                  <a:lnTo>
                    <a:pt x="3435116" y="1897719"/>
                  </a:lnTo>
                  <a:lnTo>
                    <a:pt x="3435569" y="1890915"/>
                  </a:lnTo>
                  <a:lnTo>
                    <a:pt x="3435796" y="1884791"/>
                  </a:lnTo>
                  <a:lnTo>
                    <a:pt x="3394555" y="1883430"/>
                  </a:lnTo>
                  <a:lnTo>
                    <a:pt x="3362378" y="1882523"/>
                  </a:lnTo>
                  <a:lnTo>
                    <a:pt x="3339944" y="1882069"/>
                  </a:lnTo>
                  <a:lnTo>
                    <a:pt x="3336319" y="1882069"/>
                  </a:lnTo>
                  <a:lnTo>
                    <a:pt x="3333373" y="1881842"/>
                  </a:lnTo>
                  <a:lnTo>
                    <a:pt x="3330880" y="1881615"/>
                  </a:lnTo>
                  <a:lnTo>
                    <a:pt x="3328388" y="1880708"/>
                  </a:lnTo>
                  <a:lnTo>
                    <a:pt x="3326575" y="1879801"/>
                  </a:lnTo>
                  <a:lnTo>
                    <a:pt x="3324535" y="1878894"/>
                  </a:lnTo>
                  <a:lnTo>
                    <a:pt x="3322949" y="1877306"/>
                  </a:lnTo>
                  <a:lnTo>
                    <a:pt x="3321816" y="1875265"/>
                  </a:lnTo>
                  <a:lnTo>
                    <a:pt x="3320457" y="1872997"/>
                  </a:lnTo>
                  <a:lnTo>
                    <a:pt x="3319550" y="1870275"/>
                  </a:lnTo>
                  <a:lnTo>
                    <a:pt x="3318870" y="1867326"/>
                  </a:lnTo>
                  <a:lnTo>
                    <a:pt x="3318417" y="1863697"/>
                  </a:lnTo>
                  <a:lnTo>
                    <a:pt x="3317737" y="1859615"/>
                  </a:lnTo>
                  <a:lnTo>
                    <a:pt x="3317511" y="1855079"/>
                  </a:lnTo>
                  <a:lnTo>
                    <a:pt x="3317284" y="1843738"/>
                  </a:lnTo>
                  <a:lnTo>
                    <a:pt x="3317284" y="1837614"/>
                  </a:lnTo>
                  <a:lnTo>
                    <a:pt x="3317058" y="1831264"/>
                  </a:lnTo>
                  <a:lnTo>
                    <a:pt x="3316604" y="1824686"/>
                  </a:lnTo>
                  <a:lnTo>
                    <a:pt x="3316151" y="1818109"/>
                  </a:lnTo>
                  <a:lnTo>
                    <a:pt x="3314338" y="1803593"/>
                  </a:lnTo>
                  <a:lnTo>
                    <a:pt x="3312072" y="1788170"/>
                  </a:lnTo>
                  <a:lnTo>
                    <a:pt x="3309353" y="1771159"/>
                  </a:lnTo>
                  <a:lnTo>
                    <a:pt x="3306181" y="1752107"/>
                  </a:lnTo>
                  <a:lnTo>
                    <a:pt x="3298930" y="1706972"/>
                  </a:lnTo>
                  <a:lnTo>
                    <a:pt x="3296664" y="1691549"/>
                  </a:lnTo>
                  <a:lnTo>
                    <a:pt x="3294624" y="1670909"/>
                  </a:lnTo>
                  <a:lnTo>
                    <a:pt x="3291905" y="1646187"/>
                  </a:lnTo>
                  <a:lnTo>
                    <a:pt x="3289186" y="1617608"/>
                  </a:lnTo>
                  <a:lnTo>
                    <a:pt x="3283068" y="1553194"/>
                  </a:lnTo>
                  <a:lnTo>
                    <a:pt x="3276950" y="1483790"/>
                  </a:lnTo>
                  <a:lnTo>
                    <a:pt x="3271058" y="1415521"/>
                  </a:lnTo>
                  <a:lnTo>
                    <a:pt x="3265393" y="1354736"/>
                  </a:lnTo>
                  <a:lnTo>
                    <a:pt x="3262900" y="1328879"/>
                  </a:lnTo>
                  <a:lnTo>
                    <a:pt x="3260634" y="1307559"/>
                  </a:lnTo>
                  <a:lnTo>
                    <a:pt x="3258595" y="1291002"/>
                  </a:lnTo>
                  <a:lnTo>
                    <a:pt x="3257689" y="1284651"/>
                  </a:lnTo>
                  <a:lnTo>
                    <a:pt x="3256782" y="1280342"/>
                  </a:lnTo>
                  <a:lnTo>
                    <a:pt x="3256556" y="1278300"/>
                  </a:lnTo>
                  <a:lnTo>
                    <a:pt x="3256556" y="1276259"/>
                  </a:lnTo>
                  <a:lnTo>
                    <a:pt x="3256556" y="1274445"/>
                  </a:lnTo>
                  <a:lnTo>
                    <a:pt x="3256782" y="1272403"/>
                  </a:lnTo>
                  <a:lnTo>
                    <a:pt x="3257235" y="1270362"/>
                  </a:lnTo>
                  <a:lnTo>
                    <a:pt x="3257689" y="1268321"/>
                  </a:lnTo>
                  <a:lnTo>
                    <a:pt x="3259275" y="1264465"/>
                  </a:lnTo>
                  <a:lnTo>
                    <a:pt x="3261314" y="1260156"/>
                  </a:lnTo>
                  <a:lnTo>
                    <a:pt x="3264033" y="1256300"/>
                  </a:lnTo>
                  <a:lnTo>
                    <a:pt x="3267206" y="1251991"/>
                  </a:lnTo>
                  <a:lnTo>
                    <a:pt x="3271058" y="1247908"/>
                  </a:lnTo>
                  <a:lnTo>
                    <a:pt x="3275137" y="1243599"/>
                  </a:lnTo>
                  <a:lnTo>
                    <a:pt x="3279669" y="1239289"/>
                  </a:lnTo>
                  <a:lnTo>
                    <a:pt x="3284654" y="1235207"/>
                  </a:lnTo>
                  <a:lnTo>
                    <a:pt x="3290092" y="1230897"/>
                  </a:lnTo>
                  <a:lnTo>
                    <a:pt x="3295757" y="1226815"/>
                  </a:lnTo>
                  <a:lnTo>
                    <a:pt x="3301876" y="1222505"/>
                  </a:lnTo>
                  <a:lnTo>
                    <a:pt x="3308447" y="1218196"/>
                  </a:lnTo>
                  <a:lnTo>
                    <a:pt x="3314792" y="1214113"/>
                  </a:lnTo>
                  <a:lnTo>
                    <a:pt x="3329067" y="1205948"/>
                  </a:lnTo>
                  <a:lnTo>
                    <a:pt x="3343570" y="1197783"/>
                  </a:lnTo>
                  <a:lnTo>
                    <a:pt x="3358752" y="1190071"/>
                  </a:lnTo>
                  <a:lnTo>
                    <a:pt x="3374161" y="1182360"/>
                  </a:lnTo>
                  <a:lnTo>
                    <a:pt x="3389343" y="1174875"/>
                  </a:lnTo>
                  <a:lnTo>
                    <a:pt x="3404525" y="1167844"/>
                  </a:lnTo>
                  <a:lnTo>
                    <a:pt x="3433303" y="1155143"/>
                  </a:lnTo>
                  <a:lnTo>
                    <a:pt x="3440328" y="1151967"/>
                  </a:lnTo>
                  <a:lnTo>
                    <a:pt x="3448259" y="1149019"/>
                  </a:lnTo>
                  <a:lnTo>
                    <a:pt x="3456643" y="1145843"/>
                  </a:lnTo>
                  <a:lnTo>
                    <a:pt x="3465480" y="1142895"/>
                  </a:lnTo>
                  <a:lnTo>
                    <a:pt x="3484741" y="1136544"/>
                  </a:lnTo>
                  <a:lnTo>
                    <a:pt x="3505588" y="1129967"/>
                  </a:lnTo>
                  <a:lnTo>
                    <a:pt x="3528022" y="1123616"/>
                  </a:lnTo>
                  <a:lnTo>
                    <a:pt x="3550908" y="1117265"/>
                  </a:lnTo>
                  <a:lnTo>
                    <a:pt x="3574248" y="1111141"/>
                  </a:lnTo>
                  <a:lnTo>
                    <a:pt x="3597588" y="1105244"/>
                  </a:lnTo>
                  <a:lnTo>
                    <a:pt x="3620247" y="1099574"/>
                  </a:lnTo>
                  <a:lnTo>
                    <a:pt x="3642228" y="1094357"/>
                  </a:lnTo>
                  <a:lnTo>
                    <a:pt x="3682109" y="1085058"/>
                  </a:lnTo>
                  <a:lnTo>
                    <a:pt x="3713153" y="1078481"/>
                  </a:lnTo>
                  <a:lnTo>
                    <a:pt x="3724936" y="1076213"/>
                  </a:lnTo>
                  <a:lnTo>
                    <a:pt x="3733094" y="1074852"/>
                  </a:lnTo>
                  <a:lnTo>
                    <a:pt x="3744877" y="1072810"/>
                  </a:lnTo>
                  <a:lnTo>
                    <a:pt x="3749862" y="1071676"/>
                  </a:lnTo>
                  <a:lnTo>
                    <a:pt x="3754621" y="1070542"/>
                  </a:lnTo>
                  <a:lnTo>
                    <a:pt x="3758926" y="1069182"/>
                  </a:lnTo>
                  <a:lnTo>
                    <a:pt x="3762552" y="1068047"/>
                  </a:lnTo>
                  <a:lnTo>
                    <a:pt x="3765724" y="1066460"/>
                  </a:lnTo>
                  <a:lnTo>
                    <a:pt x="3768443" y="1065099"/>
                  </a:lnTo>
                  <a:lnTo>
                    <a:pt x="3770936" y="1063284"/>
                  </a:lnTo>
                  <a:lnTo>
                    <a:pt x="3772975" y="1061470"/>
                  </a:lnTo>
                  <a:lnTo>
                    <a:pt x="3774335" y="1059656"/>
                  </a:lnTo>
                  <a:lnTo>
                    <a:pt x="3775694" y="1057387"/>
                  </a:lnTo>
                  <a:lnTo>
                    <a:pt x="3776374" y="1055119"/>
                  </a:lnTo>
                  <a:lnTo>
                    <a:pt x="3776828" y="1052624"/>
                  </a:lnTo>
                  <a:lnTo>
                    <a:pt x="3776828" y="1049903"/>
                  </a:lnTo>
                  <a:lnTo>
                    <a:pt x="3776374" y="1047181"/>
                  </a:lnTo>
                  <a:lnTo>
                    <a:pt x="3774788" y="1034706"/>
                  </a:lnTo>
                  <a:lnTo>
                    <a:pt x="3773428" y="1028129"/>
                  </a:lnTo>
                  <a:lnTo>
                    <a:pt x="3772069" y="1021325"/>
                  </a:lnTo>
                  <a:lnTo>
                    <a:pt x="3770709" y="1017696"/>
                  </a:lnTo>
                  <a:lnTo>
                    <a:pt x="3769576" y="1014067"/>
                  </a:lnTo>
                  <a:lnTo>
                    <a:pt x="3767990" y="1010438"/>
                  </a:lnTo>
                  <a:lnTo>
                    <a:pt x="3766177" y="1006582"/>
                  </a:lnTo>
                  <a:lnTo>
                    <a:pt x="3764138" y="1002726"/>
                  </a:lnTo>
                  <a:lnTo>
                    <a:pt x="3761645" y="998870"/>
                  </a:lnTo>
                  <a:lnTo>
                    <a:pt x="3758926" y="994561"/>
                  </a:lnTo>
                  <a:lnTo>
                    <a:pt x="3755527" y="990252"/>
                  </a:lnTo>
                  <a:lnTo>
                    <a:pt x="3747143" y="980272"/>
                  </a:lnTo>
                  <a:lnTo>
                    <a:pt x="3736946" y="966890"/>
                  </a:lnTo>
                  <a:lnTo>
                    <a:pt x="3725616" y="951240"/>
                  </a:lnTo>
                  <a:lnTo>
                    <a:pt x="3713380" y="934230"/>
                  </a:lnTo>
                  <a:lnTo>
                    <a:pt x="3701823" y="917219"/>
                  </a:lnTo>
                  <a:lnTo>
                    <a:pt x="3696385" y="908827"/>
                  </a:lnTo>
                  <a:lnTo>
                    <a:pt x="3691173" y="900662"/>
                  </a:lnTo>
                  <a:lnTo>
                    <a:pt x="3686641" y="892950"/>
                  </a:lnTo>
                  <a:lnTo>
                    <a:pt x="3682562" y="885692"/>
                  </a:lnTo>
                  <a:lnTo>
                    <a:pt x="3679163" y="879341"/>
                  </a:lnTo>
                  <a:lnTo>
                    <a:pt x="3676671" y="873218"/>
                  </a:lnTo>
                  <a:lnTo>
                    <a:pt x="3675311" y="870723"/>
                  </a:lnTo>
                  <a:lnTo>
                    <a:pt x="3674178" y="868681"/>
                  </a:lnTo>
                  <a:lnTo>
                    <a:pt x="3673045" y="866867"/>
                  </a:lnTo>
                  <a:lnTo>
                    <a:pt x="3671912" y="865052"/>
                  </a:lnTo>
                  <a:lnTo>
                    <a:pt x="3670552" y="864145"/>
                  </a:lnTo>
                  <a:lnTo>
                    <a:pt x="3669419" y="863011"/>
                  </a:lnTo>
                  <a:lnTo>
                    <a:pt x="3668060" y="862331"/>
                  </a:lnTo>
                  <a:lnTo>
                    <a:pt x="3666927" y="861877"/>
                  </a:lnTo>
                  <a:lnTo>
                    <a:pt x="3665567" y="861650"/>
                  </a:lnTo>
                  <a:lnTo>
                    <a:pt x="3664434" y="861650"/>
                  </a:lnTo>
                  <a:close/>
                  <a:moveTo>
                    <a:pt x="2220472" y="826676"/>
                  </a:moveTo>
                  <a:lnTo>
                    <a:pt x="2208828" y="831767"/>
                  </a:lnTo>
                  <a:lnTo>
                    <a:pt x="2195216" y="837663"/>
                  </a:lnTo>
                  <a:lnTo>
                    <a:pt x="2181830" y="843559"/>
                  </a:lnTo>
                  <a:lnTo>
                    <a:pt x="2166630" y="850815"/>
                  </a:lnTo>
                  <a:lnTo>
                    <a:pt x="2150522" y="858979"/>
                  </a:lnTo>
                  <a:lnTo>
                    <a:pt x="2133506" y="867822"/>
                  </a:lnTo>
                  <a:lnTo>
                    <a:pt x="2122843" y="873945"/>
                  </a:lnTo>
                  <a:lnTo>
                    <a:pt x="2109684" y="881428"/>
                  </a:lnTo>
                  <a:lnTo>
                    <a:pt x="2078602" y="900703"/>
                  </a:lnTo>
                  <a:lnTo>
                    <a:pt x="2077000" y="901700"/>
                  </a:lnTo>
                  <a:lnTo>
                    <a:pt x="2239166" y="901700"/>
                  </a:lnTo>
                  <a:lnTo>
                    <a:pt x="2235378" y="885430"/>
                  </a:lnTo>
                  <a:lnTo>
                    <a:pt x="2228822" y="858660"/>
                  </a:lnTo>
                  <a:lnTo>
                    <a:pt x="2221587" y="830530"/>
                  </a:lnTo>
                  <a:lnTo>
                    <a:pt x="2220472" y="826676"/>
                  </a:lnTo>
                  <a:close/>
                  <a:moveTo>
                    <a:pt x="2743080" y="753710"/>
                  </a:moveTo>
                  <a:lnTo>
                    <a:pt x="2741946" y="753937"/>
                  </a:lnTo>
                  <a:lnTo>
                    <a:pt x="2741040" y="754844"/>
                  </a:lnTo>
                  <a:lnTo>
                    <a:pt x="2739906" y="755750"/>
                  </a:lnTo>
                  <a:lnTo>
                    <a:pt x="2738999" y="757110"/>
                  </a:lnTo>
                  <a:lnTo>
                    <a:pt x="2738319" y="758697"/>
                  </a:lnTo>
                  <a:lnTo>
                    <a:pt x="2737412" y="760737"/>
                  </a:lnTo>
                  <a:lnTo>
                    <a:pt x="2736052" y="765724"/>
                  </a:lnTo>
                  <a:lnTo>
                    <a:pt x="2734692" y="771618"/>
                  </a:lnTo>
                  <a:lnTo>
                    <a:pt x="2733332" y="778872"/>
                  </a:lnTo>
                  <a:lnTo>
                    <a:pt x="2731518" y="787032"/>
                  </a:lnTo>
                  <a:lnTo>
                    <a:pt x="2729251" y="795646"/>
                  </a:lnTo>
                  <a:lnTo>
                    <a:pt x="2726758" y="805394"/>
                  </a:lnTo>
                  <a:lnTo>
                    <a:pt x="2723584" y="815821"/>
                  </a:lnTo>
                  <a:lnTo>
                    <a:pt x="2721770" y="821035"/>
                  </a:lnTo>
                  <a:lnTo>
                    <a:pt x="2719730" y="826475"/>
                  </a:lnTo>
                  <a:lnTo>
                    <a:pt x="2717463" y="831915"/>
                  </a:lnTo>
                  <a:lnTo>
                    <a:pt x="2714969" y="837583"/>
                  </a:lnTo>
                  <a:lnTo>
                    <a:pt x="2714856" y="837822"/>
                  </a:lnTo>
                  <a:lnTo>
                    <a:pt x="2706804" y="873933"/>
                  </a:lnTo>
                  <a:lnTo>
                    <a:pt x="2715680" y="872288"/>
                  </a:lnTo>
                  <a:lnTo>
                    <a:pt x="2736799" y="867591"/>
                  </a:lnTo>
                  <a:lnTo>
                    <a:pt x="2756101" y="863117"/>
                  </a:lnTo>
                  <a:lnTo>
                    <a:pt x="2773813" y="859090"/>
                  </a:lnTo>
                  <a:lnTo>
                    <a:pt x="2790390" y="855064"/>
                  </a:lnTo>
                  <a:lnTo>
                    <a:pt x="2805378" y="851708"/>
                  </a:lnTo>
                  <a:lnTo>
                    <a:pt x="2819230" y="848800"/>
                  </a:lnTo>
                  <a:lnTo>
                    <a:pt x="2820115" y="848642"/>
                  </a:lnTo>
                  <a:lnTo>
                    <a:pt x="2815623" y="842570"/>
                  </a:lnTo>
                  <a:lnTo>
                    <a:pt x="2792727" y="811061"/>
                  </a:lnTo>
                  <a:lnTo>
                    <a:pt x="2773457" y="784766"/>
                  </a:lnTo>
                  <a:lnTo>
                    <a:pt x="2765296" y="774338"/>
                  </a:lnTo>
                  <a:lnTo>
                    <a:pt x="2758722" y="766404"/>
                  </a:lnTo>
                  <a:lnTo>
                    <a:pt x="2753508" y="760511"/>
                  </a:lnTo>
                  <a:lnTo>
                    <a:pt x="2751468" y="758244"/>
                  </a:lnTo>
                  <a:lnTo>
                    <a:pt x="2749427" y="756430"/>
                  </a:lnTo>
                  <a:lnTo>
                    <a:pt x="2747614" y="755297"/>
                  </a:lnTo>
                  <a:lnTo>
                    <a:pt x="2745800" y="754164"/>
                  </a:lnTo>
                  <a:lnTo>
                    <a:pt x="2744440" y="753710"/>
                  </a:lnTo>
                  <a:lnTo>
                    <a:pt x="2743080" y="753710"/>
                  </a:lnTo>
                  <a:close/>
                  <a:moveTo>
                    <a:pt x="547726" y="288896"/>
                  </a:moveTo>
                  <a:lnTo>
                    <a:pt x="546138" y="292070"/>
                  </a:lnTo>
                  <a:lnTo>
                    <a:pt x="545003" y="295472"/>
                  </a:lnTo>
                  <a:lnTo>
                    <a:pt x="543415" y="300234"/>
                  </a:lnTo>
                  <a:lnTo>
                    <a:pt x="541600" y="305449"/>
                  </a:lnTo>
                  <a:lnTo>
                    <a:pt x="540466" y="311345"/>
                  </a:lnTo>
                  <a:lnTo>
                    <a:pt x="539558" y="317241"/>
                  </a:lnTo>
                  <a:lnTo>
                    <a:pt x="539331" y="320642"/>
                  </a:lnTo>
                  <a:lnTo>
                    <a:pt x="538877" y="323590"/>
                  </a:lnTo>
                  <a:lnTo>
                    <a:pt x="538877" y="330393"/>
                  </a:lnTo>
                  <a:lnTo>
                    <a:pt x="538877" y="338557"/>
                  </a:lnTo>
                  <a:lnTo>
                    <a:pt x="538877" y="342865"/>
                  </a:lnTo>
                  <a:lnTo>
                    <a:pt x="539331" y="347400"/>
                  </a:lnTo>
                  <a:lnTo>
                    <a:pt x="539785" y="351709"/>
                  </a:lnTo>
                  <a:lnTo>
                    <a:pt x="540692" y="356244"/>
                  </a:lnTo>
                  <a:lnTo>
                    <a:pt x="541600" y="360553"/>
                  </a:lnTo>
                  <a:lnTo>
                    <a:pt x="543415" y="364408"/>
                  </a:lnTo>
                  <a:lnTo>
                    <a:pt x="545457" y="368489"/>
                  </a:lnTo>
                  <a:lnTo>
                    <a:pt x="546365" y="370077"/>
                  </a:lnTo>
                  <a:lnTo>
                    <a:pt x="547953" y="371891"/>
                  </a:lnTo>
                  <a:lnTo>
                    <a:pt x="549314" y="373478"/>
                  </a:lnTo>
                  <a:lnTo>
                    <a:pt x="550903" y="374839"/>
                  </a:lnTo>
                  <a:lnTo>
                    <a:pt x="552718" y="376426"/>
                  </a:lnTo>
                  <a:lnTo>
                    <a:pt x="554533" y="377560"/>
                  </a:lnTo>
                  <a:lnTo>
                    <a:pt x="556575" y="378920"/>
                  </a:lnTo>
                  <a:lnTo>
                    <a:pt x="558844" y="379601"/>
                  </a:lnTo>
                  <a:lnTo>
                    <a:pt x="561340" y="380508"/>
                  </a:lnTo>
                  <a:lnTo>
                    <a:pt x="564063" y="380961"/>
                  </a:lnTo>
                  <a:lnTo>
                    <a:pt x="569054" y="382095"/>
                  </a:lnTo>
                  <a:lnTo>
                    <a:pt x="573365" y="382322"/>
                  </a:lnTo>
                  <a:lnTo>
                    <a:pt x="577223" y="382095"/>
                  </a:lnTo>
                  <a:lnTo>
                    <a:pt x="578811" y="381642"/>
                  </a:lnTo>
                  <a:lnTo>
                    <a:pt x="580399" y="381415"/>
                  </a:lnTo>
                  <a:lnTo>
                    <a:pt x="581987" y="380508"/>
                  </a:lnTo>
                  <a:lnTo>
                    <a:pt x="583122" y="380054"/>
                  </a:lnTo>
                  <a:lnTo>
                    <a:pt x="584029" y="379374"/>
                  </a:lnTo>
                  <a:lnTo>
                    <a:pt x="585164" y="378240"/>
                  </a:lnTo>
                  <a:lnTo>
                    <a:pt x="585845" y="377333"/>
                  </a:lnTo>
                  <a:lnTo>
                    <a:pt x="586525" y="376426"/>
                  </a:lnTo>
                  <a:lnTo>
                    <a:pt x="587660" y="373932"/>
                  </a:lnTo>
                  <a:lnTo>
                    <a:pt x="588114" y="371437"/>
                  </a:lnTo>
                  <a:lnTo>
                    <a:pt x="588114" y="368489"/>
                  </a:lnTo>
                  <a:lnTo>
                    <a:pt x="587887" y="365541"/>
                  </a:lnTo>
                  <a:lnTo>
                    <a:pt x="587206" y="361913"/>
                  </a:lnTo>
                  <a:lnTo>
                    <a:pt x="585845" y="358739"/>
                  </a:lnTo>
                  <a:lnTo>
                    <a:pt x="584256" y="355337"/>
                  </a:lnTo>
                  <a:lnTo>
                    <a:pt x="582441" y="351482"/>
                  </a:lnTo>
                  <a:lnTo>
                    <a:pt x="580399" y="348081"/>
                  </a:lnTo>
                  <a:lnTo>
                    <a:pt x="575407" y="340824"/>
                  </a:lnTo>
                  <a:lnTo>
                    <a:pt x="569962" y="333568"/>
                  </a:lnTo>
                  <a:lnTo>
                    <a:pt x="564516" y="326085"/>
                  </a:lnTo>
                  <a:lnTo>
                    <a:pt x="559298" y="318375"/>
                  </a:lnTo>
                  <a:lnTo>
                    <a:pt x="556802" y="314520"/>
                  </a:lnTo>
                  <a:lnTo>
                    <a:pt x="554533" y="310892"/>
                  </a:lnTo>
                  <a:lnTo>
                    <a:pt x="552718" y="307037"/>
                  </a:lnTo>
                  <a:lnTo>
                    <a:pt x="550903" y="303182"/>
                  </a:lnTo>
                  <a:lnTo>
                    <a:pt x="549541" y="299554"/>
                  </a:lnTo>
                  <a:lnTo>
                    <a:pt x="548407" y="295925"/>
                  </a:lnTo>
                  <a:lnTo>
                    <a:pt x="547953" y="292297"/>
                  </a:lnTo>
                  <a:lnTo>
                    <a:pt x="547726" y="288896"/>
                  </a:lnTo>
                  <a:close/>
                  <a:moveTo>
                    <a:pt x="680233" y="0"/>
                  </a:moveTo>
                  <a:lnTo>
                    <a:pt x="686132" y="0"/>
                  </a:lnTo>
                  <a:lnTo>
                    <a:pt x="692032" y="453"/>
                  </a:lnTo>
                  <a:lnTo>
                    <a:pt x="697931" y="1134"/>
                  </a:lnTo>
                  <a:lnTo>
                    <a:pt x="703830" y="2494"/>
                  </a:lnTo>
                  <a:lnTo>
                    <a:pt x="709957" y="3855"/>
                  </a:lnTo>
                  <a:lnTo>
                    <a:pt x="715856" y="5669"/>
                  </a:lnTo>
                  <a:lnTo>
                    <a:pt x="721528" y="7937"/>
                  </a:lnTo>
                  <a:lnTo>
                    <a:pt x="727201" y="10431"/>
                  </a:lnTo>
                  <a:lnTo>
                    <a:pt x="732873" y="12926"/>
                  </a:lnTo>
                  <a:lnTo>
                    <a:pt x="738318" y="15874"/>
                  </a:lnTo>
                  <a:lnTo>
                    <a:pt x="743537" y="19048"/>
                  </a:lnTo>
                  <a:lnTo>
                    <a:pt x="748529" y="22223"/>
                  </a:lnTo>
                  <a:lnTo>
                    <a:pt x="753294" y="25624"/>
                  </a:lnTo>
                  <a:lnTo>
                    <a:pt x="757832" y="29479"/>
                  </a:lnTo>
                  <a:lnTo>
                    <a:pt x="762596" y="33107"/>
                  </a:lnTo>
                  <a:lnTo>
                    <a:pt x="767361" y="37189"/>
                  </a:lnTo>
                  <a:lnTo>
                    <a:pt x="778025" y="45126"/>
                  </a:lnTo>
                  <a:lnTo>
                    <a:pt x="789824" y="53063"/>
                  </a:lnTo>
                  <a:lnTo>
                    <a:pt x="801396" y="60772"/>
                  </a:lnTo>
                  <a:lnTo>
                    <a:pt x="812513" y="67575"/>
                  </a:lnTo>
                  <a:lnTo>
                    <a:pt x="822951" y="73925"/>
                  </a:lnTo>
                  <a:lnTo>
                    <a:pt x="831346" y="78687"/>
                  </a:lnTo>
                  <a:lnTo>
                    <a:pt x="837699" y="82315"/>
                  </a:lnTo>
                  <a:lnTo>
                    <a:pt x="840195" y="83675"/>
                  </a:lnTo>
                  <a:lnTo>
                    <a:pt x="842464" y="85490"/>
                  </a:lnTo>
                  <a:lnTo>
                    <a:pt x="844279" y="87304"/>
                  </a:lnTo>
                  <a:lnTo>
                    <a:pt x="846094" y="88891"/>
                  </a:lnTo>
                  <a:lnTo>
                    <a:pt x="847682" y="90932"/>
                  </a:lnTo>
                  <a:lnTo>
                    <a:pt x="848817" y="92973"/>
                  </a:lnTo>
                  <a:lnTo>
                    <a:pt x="849951" y="95014"/>
                  </a:lnTo>
                  <a:lnTo>
                    <a:pt x="850859" y="97054"/>
                  </a:lnTo>
                  <a:lnTo>
                    <a:pt x="851313" y="99095"/>
                  </a:lnTo>
                  <a:lnTo>
                    <a:pt x="851539" y="101136"/>
                  </a:lnTo>
                  <a:lnTo>
                    <a:pt x="851539" y="103177"/>
                  </a:lnTo>
                  <a:lnTo>
                    <a:pt x="851313" y="104764"/>
                  </a:lnTo>
                  <a:lnTo>
                    <a:pt x="850859" y="106579"/>
                  </a:lnTo>
                  <a:lnTo>
                    <a:pt x="849951" y="108393"/>
                  </a:lnTo>
                  <a:lnTo>
                    <a:pt x="848817" y="109753"/>
                  </a:lnTo>
                  <a:lnTo>
                    <a:pt x="847228" y="110887"/>
                  </a:lnTo>
                  <a:lnTo>
                    <a:pt x="844506" y="112928"/>
                  </a:lnTo>
                  <a:lnTo>
                    <a:pt x="841783" y="115195"/>
                  </a:lnTo>
                  <a:lnTo>
                    <a:pt x="839968" y="117463"/>
                  </a:lnTo>
                  <a:lnTo>
                    <a:pt x="838380" y="119957"/>
                  </a:lnTo>
                  <a:lnTo>
                    <a:pt x="837926" y="121091"/>
                  </a:lnTo>
                  <a:lnTo>
                    <a:pt x="837472" y="122452"/>
                  </a:lnTo>
                  <a:lnTo>
                    <a:pt x="837245" y="123812"/>
                  </a:lnTo>
                  <a:lnTo>
                    <a:pt x="837018" y="125400"/>
                  </a:lnTo>
                  <a:lnTo>
                    <a:pt x="837245" y="128574"/>
                  </a:lnTo>
                  <a:lnTo>
                    <a:pt x="837699" y="132656"/>
                  </a:lnTo>
                  <a:lnTo>
                    <a:pt x="840195" y="141500"/>
                  </a:lnTo>
                  <a:lnTo>
                    <a:pt x="841329" y="146942"/>
                  </a:lnTo>
                  <a:lnTo>
                    <a:pt x="842464" y="152611"/>
                  </a:lnTo>
                  <a:lnTo>
                    <a:pt x="843144" y="159187"/>
                  </a:lnTo>
                  <a:lnTo>
                    <a:pt x="843371" y="162589"/>
                  </a:lnTo>
                  <a:lnTo>
                    <a:pt x="843371" y="165990"/>
                  </a:lnTo>
                  <a:lnTo>
                    <a:pt x="843144" y="169618"/>
                  </a:lnTo>
                  <a:lnTo>
                    <a:pt x="842917" y="173247"/>
                  </a:lnTo>
                  <a:lnTo>
                    <a:pt x="842464" y="177328"/>
                  </a:lnTo>
                  <a:lnTo>
                    <a:pt x="841556" y="181183"/>
                  </a:lnTo>
                  <a:lnTo>
                    <a:pt x="839968" y="189120"/>
                  </a:lnTo>
                  <a:lnTo>
                    <a:pt x="838606" y="196830"/>
                  </a:lnTo>
                  <a:lnTo>
                    <a:pt x="838153" y="200231"/>
                  </a:lnTo>
                  <a:lnTo>
                    <a:pt x="837926" y="203860"/>
                  </a:lnTo>
                  <a:lnTo>
                    <a:pt x="837926" y="207261"/>
                  </a:lnTo>
                  <a:lnTo>
                    <a:pt x="838153" y="210663"/>
                  </a:lnTo>
                  <a:lnTo>
                    <a:pt x="838380" y="213837"/>
                  </a:lnTo>
                  <a:lnTo>
                    <a:pt x="838833" y="217239"/>
                  </a:lnTo>
                  <a:lnTo>
                    <a:pt x="839741" y="220187"/>
                  </a:lnTo>
                  <a:lnTo>
                    <a:pt x="840648" y="223134"/>
                  </a:lnTo>
                  <a:lnTo>
                    <a:pt x="841783" y="225856"/>
                  </a:lnTo>
                  <a:lnTo>
                    <a:pt x="843598" y="228577"/>
                  </a:lnTo>
                  <a:lnTo>
                    <a:pt x="845413" y="231298"/>
                  </a:lnTo>
                  <a:lnTo>
                    <a:pt x="847228" y="233792"/>
                  </a:lnTo>
                  <a:lnTo>
                    <a:pt x="850632" y="237420"/>
                  </a:lnTo>
                  <a:lnTo>
                    <a:pt x="854035" y="241956"/>
                  </a:lnTo>
                  <a:lnTo>
                    <a:pt x="861296" y="251933"/>
                  </a:lnTo>
                  <a:lnTo>
                    <a:pt x="868103" y="261004"/>
                  </a:lnTo>
                  <a:lnTo>
                    <a:pt x="871052" y="264632"/>
                  </a:lnTo>
                  <a:lnTo>
                    <a:pt x="873548" y="266900"/>
                  </a:lnTo>
                  <a:lnTo>
                    <a:pt x="874683" y="268034"/>
                  </a:lnTo>
                  <a:lnTo>
                    <a:pt x="875590" y="269167"/>
                  </a:lnTo>
                  <a:lnTo>
                    <a:pt x="876271" y="270528"/>
                  </a:lnTo>
                  <a:lnTo>
                    <a:pt x="877179" y="271888"/>
                  </a:lnTo>
                  <a:lnTo>
                    <a:pt x="877632" y="273476"/>
                  </a:lnTo>
                  <a:lnTo>
                    <a:pt x="877859" y="274836"/>
                  </a:lnTo>
                  <a:lnTo>
                    <a:pt x="878086" y="276424"/>
                  </a:lnTo>
                  <a:lnTo>
                    <a:pt x="877859" y="278011"/>
                  </a:lnTo>
                  <a:lnTo>
                    <a:pt x="877632" y="279372"/>
                  </a:lnTo>
                  <a:lnTo>
                    <a:pt x="877179" y="280959"/>
                  </a:lnTo>
                  <a:lnTo>
                    <a:pt x="876271" y="282093"/>
                  </a:lnTo>
                  <a:lnTo>
                    <a:pt x="875364" y="283453"/>
                  </a:lnTo>
                  <a:lnTo>
                    <a:pt x="874229" y="284360"/>
                  </a:lnTo>
                  <a:lnTo>
                    <a:pt x="872641" y="285267"/>
                  </a:lnTo>
                  <a:lnTo>
                    <a:pt x="870826" y="285948"/>
                  </a:lnTo>
                  <a:lnTo>
                    <a:pt x="869010" y="286401"/>
                  </a:lnTo>
                  <a:lnTo>
                    <a:pt x="864472" y="286855"/>
                  </a:lnTo>
                  <a:lnTo>
                    <a:pt x="860162" y="287535"/>
                  </a:lnTo>
                  <a:lnTo>
                    <a:pt x="856077" y="288896"/>
                  </a:lnTo>
                  <a:lnTo>
                    <a:pt x="852447" y="290029"/>
                  </a:lnTo>
                  <a:lnTo>
                    <a:pt x="850859" y="290710"/>
                  </a:lnTo>
                  <a:lnTo>
                    <a:pt x="849497" y="291844"/>
                  </a:lnTo>
                  <a:lnTo>
                    <a:pt x="848363" y="292751"/>
                  </a:lnTo>
                  <a:lnTo>
                    <a:pt x="847002" y="294111"/>
                  </a:lnTo>
                  <a:lnTo>
                    <a:pt x="846321" y="295018"/>
                  </a:lnTo>
                  <a:lnTo>
                    <a:pt x="845640" y="296606"/>
                  </a:lnTo>
                  <a:lnTo>
                    <a:pt x="845186" y="297739"/>
                  </a:lnTo>
                  <a:lnTo>
                    <a:pt x="845186" y="299327"/>
                  </a:lnTo>
                  <a:lnTo>
                    <a:pt x="845413" y="302501"/>
                  </a:lnTo>
                  <a:lnTo>
                    <a:pt x="845867" y="305676"/>
                  </a:lnTo>
                  <a:lnTo>
                    <a:pt x="846321" y="308624"/>
                  </a:lnTo>
                  <a:lnTo>
                    <a:pt x="846548" y="311572"/>
                  </a:lnTo>
                  <a:lnTo>
                    <a:pt x="846548" y="314293"/>
                  </a:lnTo>
                  <a:lnTo>
                    <a:pt x="846548" y="315427"/>
                  </a:lnTo>
                  <a:lnTo>
                    <a:pt x="846094" y="316561"/>
                  </a:lnTo>
                  <a:lnTo>
                    <a:pt x="845640" y="317695"/>
                  </a:lnTo>
                  <a:lnTo>
                    <a:pt x="844960" y="318375"/>
                  </a:lnTo>
                  <a:lnTo>
                    <a:pt x="843825" y="319055"/>
                  </a:lnTo>
                  <a:lnTo>
                    <a:pt x="842690" y="319509"/>
                  </a:lnTo>
                  <a:lnTo>
                    <a:pt x="840195" y="320642"/>
                  </a:lnTo>
                  <a:lnTo>
                    <a:pt x="837699" y="322003"/>
                  </a:lnTo>
                  <a:lnTo>
                    <a:pt x="835884" y="323817"/>
                  </a:lnTo>
                  <a:lnTo>
                    <a:pt x="834522" y="325858"/>
                  </a:lnTo>
                  <a:lnTo>
                    <a:pt x="833842" y="326765"/>
                  </a:lnTo>
                  <a:lnTo>
                    <a:pt x="833615" y="327672"/>
                  </a:lnTo>
                  <a:lnTo>
                    <a:pt x="833388" y="328806"/>
                  </a:lnTo>
                  <a:lnTo>
                    <a:pt x="833388" y="329940"/>
                  </a:lnTo>
                  <a:lnTo>
                    <a:pt x="833615" y="331073"/>
                  </a:lnTo>
                  <a:lnTo>
                    <a:pt x="833842" y="331981"/>
                  </a:lnTo>
                  <a:lnTo>
                    <a:pt x="834522" y="332888"/>
                  </a:lnTo>
                  <a:lnTo>
                    <a:pt x="835430" y="333795"/>
                  </a:lnTo>
                  <a:lnTo>
                    <a:pt x="837472" y="335382"/>
                  </a:lnTo>
                  <a:lnTo>
                    <a:pt x="839741" y="336969"/>
                  </a:lnTo>
                  <a:lnTo>
                    <a:pt x="844279" y="339237"/>
                  </a:lnTo>
                  <a:lnTo>
                    <a:pt x="846548" y="340371"/>
                  </a:lnTo>
                  <a:lnTo>
                    <a:pt x="848363" y="341731"/>
                  </a:lnTo>
                  <a:lnTo>
                    <a:pt x="848817" y="342412"/>
                  </a:lnTo>
                  <a:lnTo>
                    <a:pt x="849270" y="343092"/>
                  </a:lnTo>
                  <a:lnTo>
                    <a:pt x="849724" y="343772"/>
                  </a:lnTo>
                  <a:lnTo>
                    <a:pt x="849724" y="344679"/>
                  </a:lnTo>
                  <a:lnTo>
                    <a:pt x="849497" y="346267"/>
                  </a:lnTo>
                  <a:lnTo>
                    <a:pt x="848817" y="347854"/>
                  </a:lnTo>
                  <a:lnTo>
                    <a:pt x="847682" y="349441"/>
                  </a:lnTo>
                  <a:lnTo>
                    <a:pt x="846094" y="350575"/>
                  </a:lnTo>
                  <a:lnTo>
                    <a:pt x="842010" y="353296"/>
                  </a:lnTo>
                  <a:lnTo>
                    <a:pt x="837699" y="356471"/>
                  </a:lnTo>
                  <a:lnTo>
                    <a:pt x="833615" y="359646"/>
                  </a:lnTo>
                  <a:lnTo>
                    <a:pt x="832253" y="361233"/>
                  </a:lnTo>
                  <a:lnTo>
                    <a:pt x="830892" y="363047"/>
                  </a:lnTo>
                  <a:lnTo>
                    <a:pt x="830211" y="364634"/>
                  </a:lnTo>
                  <a:lnTo>
                    <a:pt x="829984" y="366675"/>
                  </a:lnTo>
                  <a:lnTo>
                    <a:pt x="829984" y="369170"/>
                  </a:lnTo>
                  <a:lnTo>
                    <a:pt x="830665" y="371891"/>
                  </a:lnTo>
                  <a:lnTo>
                    <a:pt x="831346" y="375065"/>
                  </a:lnTo>
                  <a:lnTo>
                    <a:pt x="832026" y="378013"/>
                  </a:lnTo>
                  <a:lnTo>
                    <a:pt x="832026" y="380961"/>
                  </a:lnTo>
                  <a:lnTo>
                    <a:pt x="832026" y="383909"/>
                  </a:lnTo>
                  <a:lnTo>
                    <a:pt x="831119" y="386857"/>
                  </a:lnTo>
                  <a:lnTo>
                    <a:pt x="829758" y="389805"/>
                  </a:lnTo>
                  <a:lnTo>
                    <a:pt x="827942" y="392753"/>
                  </a:lnTo>
                  <a:lnTo>
                    <a:pt x="825446" y="395701"/>
                  </a:lnTo>
                  <a:lnTo>
                    <a:pt x="823858" y="397288"/>
                  </a:lnTo>
                  <a:lnTo>
                    <a:pt x="821816" y="398422"/>
                  </a:lnTo>
                  <a:lnTo>
                    <a:pt x="819774" y="399329"/>
                  </a:lnTo>
                  <a:lnTo>
                    <a:pt x="817278" y="400236"/>
                  </a:lnTo>
                  <a:lnTo>
                    <a:pt x="814782" y="400690"/>
                  </a:lnTo>
                  <a:lnTo>
                    <a:pt x="811833" y="401143"/>
                  </a:lnTo>
                  <a:lnTo>
                    <a:pt x="805933" y="401597"/>
                  </a:lnTo>
                  <a:lnTo>
                    <a:pt x="799127" y="401823"/>
                  </a:lnTo>
                  <a:lnTo>
                    <a:pt x="792093" y="401823"/>
                  </a:lnTo>
                  <a:lnTo>
                    <a:pt x="784605" y="401823"/>
                  </a:lnTo>
                  <a:lnTo>
                    <a:pt x="777118" y="402504"/>
                  </a:lnTo>
                  <a:lnTo>
                    <a:pt x="773487" y="402957"/>
                  </a:lnTo>
                  <a:lnTo>
                    <a:pt x="770084" y="403864"/>
                  </a:lnTo>
                  <a:lnTo>
                    <a:pt x="766907" y="405452"/>
                  </a:lnTo>
                  <a:lnTo>
                    <a:pt x="763958" y="407266"/>
                  </a:lnTo>
                  <a:lnTo>
                    <a:pt x="761235" y="409533"/>
                  </a:lnTo>
                  <a:lnTo>
                    <a:pt x="758512" y="412028"/>
                  </a:lnTo>
                  <a:lnTo>
                    <a:pt x="756016" y="414976"/>
                  </a:lnTo>
                  <a:lnTo>
                    <a:pt x="753520" y="418377"/>
                  </a:lnTo>
                  <a:lnTo>
                    <a:pt x="751252" y="422005"/>
                  </a:lnTo>
                  <a:lnTo>
                    <a:pt x="748983" y="425633"/>
                  </a:lnTo>
                  <a:lnTo>
                    <a:pt x="744898" y="434250"/>
                  </a:lnTo>
                  <a:lnTo>
                    <a:pt x="740588" y="443321"/>
                  </a:lnTo>
                  <a:lnTo>
                    <a:pt x="736503" y="453072"/>
                  </a:lnTo>
                  <a:lnTo>
                    <a:pt x="734461" y="457834"/>
                  </a:lnTo>
                  <a:lnTo>
                    <a:pt x="732873" y="462142"/>
                  </a:lnTo>
                  <a:lnTo>
                    <a:pt x="731512" y="466451"/>
                  </a:lnTo>
                  <a:lnTo>
                    <a:pt x="730831" y="470079"/>
                  </a:lnTo>
                  <a:lnTo>
                    <a:pt x="729923" y="473480"/>
                  </a:lnTo>
                  <a:lnTo>
                    <a:pt x="729696" y="476655"/>
                  </a:lnTo>
                  <a:lnTo>
                    <a:pt x="729696" y="479376"/>
                  </a:lnTo>
                  <a:lnTo>
                    <a:pt x="729696" y="481644"/>
                  </a:lnTo>
                  <a:lnTo>
                    <a:pt x="730150" y="483685"/>
                  </a:lnTo>
                  <a:lnTo>
                    <a:pt x="731058" y="485499"/>
                  </a:lnTo>
                  <a:lnTo>
                    <a:pt x="731739" y="486859"/>
                  </a:lnTo>
                  <a:lnTo>
                    <a:pt x="732646" y="488220"/>
                  </a:lnTo>
                  <a:lnTo>
                    <a:pt x="734008" y="489127"/>
                  </a:lnTo>
                  <a:lnTo>
                    <a:pt x="735142" y="490034"/>
                  </a:lnTo>
                  <a:lnTo>
                    <a:pt x="736730" y="490261"/>
                  </a:lnTo>
                  <a:lnTo>
                    <a:pt x="738092" y="490488"/>
                  </a:lnTo>
                  <a:lnTo>
                    <a:pt x="741495" y="490714"/>
                  </a:lnTo>
                  <a:lnTo>
                    <a:pt x="745125" y="491395"/>
                  </a:lnTo>
                  <a:lnTo>
                    <a:pt x="748983" y="492982"/>
                  </a:lnTo>
                  <a:lnTo>
                    <a:pt x="753294" y="494796"/>
                  </a:lnTo>
                  <a:lnTo>
                    <a:pt x="758285" y="497290"/>
                  </a:lnTo>
                  <a:lnTo>
                    <a:pt x="763504" y="500012"/>
                  </a:lnTo>
                  <a:lnTo>
                    <a:pt x="775302" y="507041"/>
                  </a:lnTo>
                  <a:lnTo>
                    <a:pt x="778933" y="509309"/>
                  </a:lnTo>
                  <a:lnTo>
                    <a:pt x="782336" y="512257"/>
                  </a:lnTo>
                  <a:lnTo>
                    <a:pt x="785967" y="515885"/>
                  </a:lnTo>
                  <a:lnTo>
                    <a:pt x="790051" y="520193"/>
                  </a:lnTo>
                  <a:lnTo>
                    <a:pt x="793908" y="525182"/>
                  </a:lnTo>
                  <a:lnTo>
                    <a:pt x="798219" y="530398"/>
                  </a:lnTo>
                  <a:lnTo>
                    <a:pt x="802530" y="536067"/>
                  </a:lnTo>
                  <a:lnTo>
                    <a:pt x="806614" y="542189"/>
                  </a:lnTo>
                  <a:lnTo>
                    <a:pt x="815009" y="554888"/>
                  </a:lnTo>
                  <a:lnTo>
                    <a:pt x="823404" y="568267"/>
                  </a:lnTo>
                  <a:lnTo>
                    <a:pt x="831346" y="581646"/>
                  </a:lnTo>
                  <a:lnTo>
                    <a:pt x="838606" y="594118"/>
                  </a:lnTo>
                  <a:lnTo>
                    <a:pt x="840648" y="597519"/>
                  </a:lnTo>
                  <a:lnTo>
                    <a:pt x="843144" y="601374"/>
                  </a:lnTo>
                  <a:lnTo>
                    <a:pt x="849497" y="610218"/>
                  </a:lnTo>
                  <a:lnTo>
                    <a:pt x="857666" y="620876"/>
                  </a:lnTo>
                  <a:lnTo>
                    <a:pt x="866968" y="632668"/>
                  </a:lnTo>
                  <a:lnTo>
                    <a:pt x="877406" y="645593"/>
                  </a:lnTo>
                  <a:lnTo>
                    <a:pt x="888523" y="659199"/>
                  </a:lnTo>
                  <a:lnTo>
                    <a:pt x="912121" y="687091"/>
                  </a:lnTo>
                  <a:lnTo>
                    <a:pt x="934810" y="713622"/>
                  </a:lnTo>
                  <a:lnTo>
                    <a:pt x="954777" y="736752"/>
                  </a:lnTo>
                  <a:lnTo>
                    <a:pt x="969298" y="753759"/>
                  </a:lnTo>
                  <a:lnTo>
                    <a:pt x="976559" y="761922"/>
                  </a:lnTo>
                  <a:lnTo>
                    <a:pt x="979282" y="764870"/>
                  </a:lnTo>
                  <a:lnTo>
                    <a:pt x="982004" y="767365"/>
                  </a:lnTo>
                  <a:lnTo>
                    <a:pt x="984954" y="769405"/>
                  </a:lnTo>
                  <a:lnTo>
                    <a:pt x="987904" y="770993"/>
                  </a:lnTo>
                  <a:lnTo>
                    <a:pt x="989265" y="771446"/>
                  </a:lnTo>
                  <a:lnTo>
                    <a:pt x="990400" y="771673"/>
                  </a:lnTo>
                  <a:lnTo>
                    <a:pt x="991761" y="771673"/>
                  </a:lnTo>
                  <a:lnTo>
                    <a:pt x="992669" y="771673"/>
                  </a:lnTo>
                  <a:lnTo>
                    <a:pt x="993803" y="771220"/>
                  </a:lnTo>
                  <a:lnTo>
                    <a:pt x="994484" y="770539"/>
                  </a:lnTo>
                  <a:lnTo>
                    <a:pt x="995164" y="769632"/>
                  </a:lnTo>
                  <a:lnTo>
                    <a:pt x="995618" y="768725"/>
                  </a:lnTo>
                  <a:lnTo>
                    <a:pt x="1003106" y="731536"/>
                  </a:lnTo>
                  <a:lnTo>
                    <a:pt x="1018308" y="654664"/>
                  </a:lnTo>
                  <a:lnTo>
                    <a:pt x="1033737" y="575750"/>
                  </a:lnTo>
                  <a:lnTo>
                    <a:pt x="1042132" y="531758"/>
                  </a:lnTo>
                  <a:lnTo>
                    <a:pt x="1042812" y="528584"/>
                  </a:lnTo>
                  <a:lnTo>
                    <a:pt x="1043720" y="525862"/>
                  </a:lnTo>
                  <a:lnTo>
                    <a:pt x="1045081" y="523141"/>
                  </a:lnTo>
                  <a:lnTo>
                    <a:pt x="1046443" y="521100"/>
                  </a:lnTo>
                  <a:lnTo>
                    <a:pt x="1048031" y="519286"/>
                  </a:lnTo>
                  <a:lnTo>
                    <a:pt x="1049846" y="517472"/>
                  </a:lnTo>
                  <a:lnTo>
                    <a:pt x="1051662" y="516112"/>
                  </a:lnTo>
                  <a:lnTo>
                    <a:pt x="1053930" y="514978"/>
                  </a:lnTo>
                  <a:lnTo>
                    <a:pt x="1056199" y="514298"/>
                  </a:lnTo>
                  <a:lnTo>
                    <a:pt x="1058695" y="513391"/>
                  </a:lnTo>
                  <a:lnTo>
                    <a:pt x="1061191" y="512937"/>
                  </a:lnTo>
                  <a:lnTo>
                    <a:pt x="1063914" y="512484"/>
                  </a:lnTo>
                  <a:lnTo>
                    <a:pt x="1069813" y="512030"/>
                  </a:lnTo>
                  <a:lnTo>
                    <a:pt x="1075939" y="512030"/>
                  </a:lnTo>
                  <a:lnTo>
                    <a:pt x="1093183" y="511350"/>
                  </a:lnTo>
                  <a:lnTo>
                    <a:pt x="1127672" y="509536"/>
                  </a:lnTo>
                  <a:lnTo>
                    <a:pt x="1225464" y="504547"/>
                  </a:lnTo>
                  <a:lnTo>
                    <a:pt x="1324390" y="499331"/>
                  </a:lnTo>
                  <a:lnTo>
                    <a:pt x="1359786" y="497517"/>
                  </a:lnTo>
                  <a:lnTo>
                    <a:pt x="1378391" y="496837"/>
                  </a:lnTo>
                  <a:lnTo>
                    <a:pt x="1382475" y="497064"/>
                  </a:lnTo>
                  <a:lnTo>
                    <a:pt x="1386106" y="497290"/>
                  </a:lnTo>
                  <a:lnTo>
                    <a:pt x="1389509" y="498197"/>
                  </a:lnTo>
                  <a:lnTo>
                    <a:pt x="1392686" y="498878"/>
                  </a:lnTo>
                  <a:lnTo>
                    <a:pt x="1395182" y="499785"/>
                  </a:lnTo>
                  <a:lnTo>
                    <a:pt x="1397450" y="501372"/>
                  </a:lnTo>
                  <a:lnTo>
                    <a:pt x="1399492" y="502733"/>
                  </a:lnTo>
                  <a:lnTo>
                    <a:pt x="1401308" y="504547"/>
                  </a:lnTo>
                  <a:lnTo>
                    <a:pt x="1402442" y="506814"/>
                  </a:lnTo>
                  <a:lnTo>
                    <a:pt x="1403804" y="509082"/>
                  </a:lnTo>
                  <a:lnTo>
                    <a:pt x="1404257" y="511803"/>
                  </a:lnTo>
                  <a:lnTo>
                    <a:pt x="1404711" y="514524"/>
                  </a:lnTo>
                  <a:lnTo>
                    <a:pt x="1404938" y="517699"/>
                  </a:lnTo>
                  <a:lnTo>
                    <a:pt x="1404711" y="520874"/>
                  </a:lnTo>
                  <a:lnTo>
                    <a:pt x="1404257" y="524729"/>
                  </a:lnTo>
                  <a:lnTo>
                    <a:pt x="1403577" y="528584"/>
                  </a:lnTo>
                  <a:lnTo>
                    <a:pt x="1397904" y="555568"/>
                  </a:lnTo>
                  <a:lnTo>
                    <a:pt x="1386332" y="613393"/>
                  </a:lnTo>
                  <a:lnTo>
                    <a:pt x="1353886" y="778929"/>
                  </a:lnTo>
                  <a:lnTo>
                    <a:pt x="1351865" y="789240"/>
                  </a:lnTo>
                  <a:lnTo>
                    <a:pt x="1356912" y="789590"/>
                  </a:lnTo>
                  <a:lnTo>
                    <a:pt x="1382549" y="790497"/>
                  </a:lnTo>
                  <a:lnTo>
                    <a:pt x="1409547" y="791631"/>
                  </a:lnTo>
                  <a:lnTo>
                    <a:pt x="1437226" y="792084"/>
                  </a:lnTo>
                  <a:lnTo>
                    <a:pt x="1463770" y="792311"/>
                  </a:lnTo>
                  <a:lnTo>
                    <a:pt x="1487819" y="792084"/>
                  </a:lnTo>
                  <a:lnTo>
                    <a:pt x="1488008" y="791357"/>
                  </a:lnTo>
                  <a:lnTo>
                    <a:pt x="1487487" y="791299"/>
                  </a:lnTo>
                  <a:lnTo>
                    <a:pt x="1488025" y="791291"/>
                  </a:lnTo>
                  <a:lnTo>
                    <a:pt x="1490995" y="779839"/>
                  </a:lnTo>
                  <a:lnTo>
                    <a:pt x="1493945" y="766914"/>
                  </a:lnTo>
                  <a:lnTo>
                    <a:pt x="1500524" y="740609"/>
                  </a:lnTo>
                  <a:lnTo>
                    <a:pt x="1503700" y="727457"/>
                  </a:lnTo>
                  <a:lnTo>
                    <a:pt x="1507103" y="714985"/>
                  </a:lnTo>
                  <a:lnTo>
                    <a:pt x="1510960" y="703194"/>
                  </a:lnTo>
                  <a:lnTo>
                    <a:pt x="1514590" y="692083"/>
                  </a:lnTo>
                  <a:lnTo>
                    <a:pt x="1517993" y="683466"/>
                  </a:lnTo>
                  <a:lnTo>
                    <a:pt x="1522758" y="672808"/>
                  </a:lnTo>
                  <a:lnTo>
                    <a:pt x="1528883" y="660109"/>
                  </a:lnTo>
                  <a:lnTo>
                    <a:pt x="1535917" y="646277"/>
                  </a:lnTo>
                  <a:lnTo>
                    <a:pt x="1543857" y="631084"/>
                  </a:lnTo>
                  <a:lnTo>
                    <a:pt x="1552478" y="615211"/>
                  </a:lnTo>
                  <a:lnTo>
                    <a:pt x="1561553" y="598884"/>
                  </a:lnTo>
                  <a:lnTo>
                    <a:pt x="1570628" y="582784"/>
                  </a:lnTo>
                  <a:lnTo>
                    <a:pt x="1580157" y="566684"/>
                  </a:lnTo>
                  <a:lnTo>
                    <a:pt x="1589459" y="551264"/>
                  </a:lnTo>
                  <a:lnTo>
                    <a:pt x="1598307" y="536751"/>
                  </a:lnTo>
                  <a:lnTo>
                    <a:pt x="1607155" y="523599"/>
                  </a:lnTo>
                  <a:lnTo>
                    <a:pt x="1615096" y="512034"/>
                  </a:lnTo>
                  <a:lnTo>
                    <a:pt x="1622129" y="502737"/>
                  </a:lnTo>
                  <a:lnTo>
                    <a:pt x="1625532" y="498656"/>
                  </a:lnTo>
                  <a:lnTo>
                    <a:pt x="1628482" y="495254"/>
                  </a:lnTo>
                  <a:lnTo>
                    <a:pt x="1630977" y="492760"/>
                  </a:lnTo>
                  <a:lnTo>
                    <a:pt x="1633473" y="490719"/>
                  </a:lnTo>
                  <a:lnTo>
                    <a:pt x="1692234" y="447634"/>
                  </a:lnTo>
                  <a:lnTo>
                    <a:pt x="1723316" y="424731"/>
                  </a:lnTo>
                  <a:lnTo>
                    <a:pt x="1734886" y="416568"/>
                  </a:lnTo>
                  <a:lnTo>
                    <a:pt x="1741466" y="412033"/>
                  </a:lnTo>
                  <a:lnTo>
                    <a:pt x="1745322" y="409539"/>
                  </a:lnTo>
                  <a:lnTo>
                    <a:pt x="1748952" y="407271"/>
                  </a:lnTo>
                  <a:lnTo>
                    <a:pt x="1754851" y="402509"/>
                  </a:lnTo>
                  <a:lnTo>
                    <a:pt x="1759162" y="398654"/>
                  </a:lnTo>
                  <a:lnTo>
                    <a:pt x="1760750" y="397293"/>
                  </a:lnTo>
                  <a:lnTo>
                    <a:pt x="1777539" y="388903"/>
                  </a:lnTo>
                  <a:lnTo>
                    <a:pt x="1780488" y="386636"/>
                  </a:lnTo>
                  <a:lnTo>
                    <a:pt x="1783664" y="384368"/>
                  </a:lnTo>
                  <a:lnTo>
                    <a:pt x="1787067" y="381193"/>
                  </a:lnTo>
                  <a:lnTo>
                    <a:pt x="1790697" y="377565"/>
                  </a:lnTo>
                  <a:lnTo>
                    <a:pt x="1792286" y="375751"/>
                  </a:lnTo>
                  <a:lnTo>
                    <a:pt x="1793647" y="373710"/>
                  </a:lnTo>
                  <a:lnTo>
                    <a:pt x="1794781" y="371669"/>
                  </a:lnTo>
                  <a:lnTo>
                    <a:pt x="1795916" y="369402"/>
                  </a:lnTo>
                  <a:lnTo>
                    <a:pt x="1796369" y="367588"/>
                  </a:lnTo>
                  <a:lnTo>
                    <a:pt x="1796596" y="365547"/>
                  </a:lnTo>
                  <a:lnTo>
                    <a:pt x="1796596" y="363733"/>
                  </a:lnTo>
                  <a:lnTo>
                    <a:pt x="1796369" y="362372"/>
                  </a:lnTo>
                  <a:lnTo>
                    <a:pt x="1795916" y="361012"/>
                  </a:lnTo>
                  <a:lnTo>
                    <a:pt x="1795462" y="360331"/>
                  </a:lnTo>
                  <a:lnTo>
                    <a:pt x="1794554" y="359651"/>
                  </a:lnTo>
                  <a:lnTo>
                    <a:pt x="1793647" y="358971"/>
                  </a:lnTo>
                  <a:lnTo>
                    <a:pt x="1791832" y="358517"/>
                  </a:lnTo>
                  <a:lnTo>
                    <a:pt x="1789563" y="358064"/>
                  </a:lnTo>
                  <a:lnTo>
                    <a:pt x="1787521" y="357610"/>
                  </a:lnTo>
                  <a:lnTo>
                    <a:pt x="1786387" y="357157"/>
                  </a:lnTo>
                  <a:lnTo>
                    <a:pt x="1785252" y="356250"/>
                  </a:lnTo>
                  <a:lnTo>
                    <a:pt x="1784118" y="355569"/>
                  </a:lnTo>
                  <a:lnTo>
                    <a:pt x="1783211" y="354662"/>
                  </a:lnTo>
                  <a:lnTo>
                    <a:pt x="1782530" y="353075"/>
                  </a:lnTo>
                  <a:lnTo>
                    <a:pt x="1782076" y="351034"/>
                  </a:lnTo>
                  <a:lnTo>
                    <a:pt x="1781622" y="348540"/>
                  </a:lnTo>
                  <a:lnTo>
                    <a:pt x="1781396" y="345592"/>
                  </a:lnTo>
                  <a:lnTo>
                    <a:pt x="1781396" y="339016"/>
                  </a:lnTo>
                  <a:lnTo>
                    <a:pt x="1781622" y="331533"/>
                  </a:lnTo>
                  <a:lnTo>
                    <a:pt x="1782757" y="316793"/>
                  </a:lnTo>
                  <a:lnTo>
                    <a:pt x="1782984" y="311124"/>
                  </a:lnTo>
                  <a:lnTo>
                    <a:pt x="1782757" y="308630"/>
                  </a:lnTo>
                  <a:lnTo>
                    <a:pt x="1782530" y="307043"/>
                  </a:lnTo>
                  <a:lnTo>
                    <a:pt x="1781622" y="304321"/>
                  </a:lnTo>
                  <a:lnTo>
                    <a:pt x="1780715" y="302054"/>
                  </a:lnTo>
                  <a:lnTo>
                    <a:pt x="1778900" y="297519"/>
                  </a:lnTo>
                  <a:lnTo>
                    <a:pt x="1776177" y="291396"/>
                  </a:lnTo>
                  <a:lnTo>
                    <a:pt x="1774362" y="287088"/>
                  </a:lnTo>
                  <a:lnTo>
                    <a:pt x="1772094" y="281192"/>
                  </a:lnTo>
                  <a:lnTo>
                    <a:pt x="1770959" y="278017"/>
                  </a:lnTo>
                  <a:lnTo>
                    <a:pt x="1770506" y="274162"/>
                  </a:lnTo>
                  <a:lnTo>
                    <a:pt x="1770052" y="270534"/>
                  </a:lnTo>
                  <a:lnTo>
                    <a:pt x="1770052" y="266452"/>
                  </a:lnTo>
                  <a:lnTo>
                    <a:pt x="1770279" y="262597"/>
                  </a:lnTo>
                  <a:lnTo>
                    <a:pt x="1770732" y="258289"/>
                  </a:lnTo>
                  <a:lnTo>
                    <a:pt x="1771413" y="254434"/>
                  </a:lnTo>
                  <a:lnTo>
                    <a:pt x="1772321" y="250126"/>
                  </a:lnTo>
                  <a:lnTo>
                    <a:pt x="1774362" y="241962"/>
                  </a:lnTo>
                  <a:lnTo>
                    <a:pt x="1776404" y="234479"/>
                  </a:lnTo>
                  <a:lnTo>
                    <a:pt x="1778900" y="227676"/>
                  </a:lnTo>
                  <a:lnTo>
                    <a:pt x="1781169" y="222007"/>
                  </a:lnTo>
                  <a:lnTo>
                    <a:pt x="1782303" y="219286"/>
                  </a:lnTo>
                  <a:lnTo>
                    <a:pt x="1783211" y="215885"/>
                  </a:lnTo>
                  <a:lnTo>
                    <a:pt x="1785026" y="208855"/>
                  </a:lnTo>
                  <a:lnTo>
                    <a:pt x="1786387" y="200692"/>
                  </a:lnTo>
                  <a:lnTo>
                    <a:pt x="1787521" y="192075"/>
                  </a:lnTo>
                  <a:lnTo>
                    <a:pt x="1788202" y="183458"/>
                  </a:lnTo>
                  <a:lnTo>
                    <a:pt x="1788429" y="175294"/>
                  </a:lnTo>
                  <a:lnTo>
                    <a:pt x="1788429" y="167811"/>
                  </a:lnTo>
                  <a:lnTo>
                    <a:pt x="1787975" y="161462"/>
                  </a:lnTo>
                  <a:lnTo>
                    <a:pt x="1787748" y="158741"/>
                  </a:lnTo>
                  <a:lnTo>
                    <a:pt x="1788202" y="155566"/>
                  </a:lnTo>
                  <a:lnTo>
                    <a:pt x="1788656" y="152165"/>
                  </a:lnTo>
                  <a:lnTo>
                    <a:pt x="1790017" y="148763"/>
                  </a:lnTo>
                  <a:lnTo>
                    <a:pt x="1791151" y="145362"/>
                  </a:lnTo>
                  <a:lnTo>
                    <a:pt x="1792966" y="141507"/>
                  </a:lnTo>
                  <a:lnTo>
                    <a:pt x="1794781" y="138106"/>
                  </a:lnTo>
                  <a:lnTo>
                    <a:pt x="1796823" y="134704"/>
                  </a:lnTo>
                  <a:lnTo>
                    <a:pt x="1799092" y="131076"/>
                  </a:lnTo>
                  <a:lnTo>
                    <a:pt x="1801587" y="127675"/>
                  </a:lnTo>
                  <a:lnTo>
                    <a:pt x="1804083" y="124727"/>
                  </a:lnTo>
                  <a:lnTo>
                    <a:pt x="1806806" y="121779"/>
                  </a:lnTo>
                  <a:lnTo>
                    <a:pt x="1809301" y="119058"/>
                  </a:lnTo>
                  <a:lnTo>
                    <a:pt x="1812024" y="116790"/>
                  </a:lnTo>
                  <a:lnTo>
                    <a:pt x="1814519" y="114522"/>
                  </a:lnTo>
                  <a:lnTo>
                    <a:pt x="1817015" y="113162"/>
                  </a:lnTo>
                  <a:lnTo>
                    <a:pt x="1822460" y="109987"/>
                  </a:lnTo>
                  <a:lnTo>
                    <a:pt x="1828586" y="106813"/>
                  </a:lnTo>
                  <a:lnTo>
                    <a:pt x="1842198" y="100690"/>
                  </a:lnTo>
                  <a:lnTo>
                    <a:pt x="1855130" y="95021"/>
                  </a:lnTo>
                  <a:lnTo>
                    <a:pt x="1864659" y="90939"/>
                  </a:lnTo>
                  <a:lnTo>
                    <a:pt x="1871692" y="88218"/>
                  </a:lnTo>
                  <a:lnTo>
                    <a:pt x="1879406" y="85497"/>
                  </a:lnTo>
                  <a:lnTo>
                    <a:pt x="1883262" y="84590"/>
                  </a:lnTo>
                  <a:lnTo>
                    <a:pt x="1886439" y="83910"/>
                  </a:lnTo>
                  <a:lnTo>
                    <a:pt x="1889615" y="83456"/>
                  </a:lnTo>
                  <a:lnTo>
                    <a:pt x="1892111" y="83456"/>
                  </a:lnTo>
                  <a:lnTo>
                    <a:pt x="1898690" y="84590"/>
                  </a:lnTo>
                  <a:lnTo>
                    <a:pt x="1903228" y="85043"/>
                  </a:lnTo>
                  <a:lnTo>
                    <a:pt x="1907992" y="85270"/>
                  </a:lnTo>
                  <a:lnTo>
                    <a:pt x="1912983" y="85270"/>
                  </a:lnTo>
                  <a:lnTo>
                    <a:pt x="1917294" y="85043"/>
                  </a:lnTo>
                  <a:lnTo>
                    <a:pt x="1919563" y="84590"/>
                  </a:lnTo>
                  <a:lnTo>
                    <a:pt x="1921604" y="84136"/>
                  </a:lnTo>
                  <a:lnTo>
                    <a:pt x="1923646" y="83456"/>
                  </a:lnTo>
                  <a:lnTo>
                    <a:pt x="1925008" y="82776"/>
                  </a:lnTo>
                  <a:lnTo>
                    <a:pt x="1928638" y="80962"/>
                  </a:lnTo>
                  <a:lnTo>
                    <a:pt x="1932494" y="79828"/>
                  </a:lnTo>
                  <a:lnTo>
                    <a:pt x="1937032" y="78921"/>
                  </a:lnTo>
                  <a:lnTo>
                    <a:pt x="1941796" y="78014"/>
                  </a:lnTo>
                  <a:lnTo>
                    <a:pt x="1946334" y="77787"/>
                  </a:lnTo>
                  <a:lnTo>
                    <a:pt x="1951098" y="77787"/>
                  </a:lnTo>
                  <a:lnTo>
                    <a:pt x="1955636" y="78241"/>
                  </a:lnTo>
                  <a:lnTo>
                    <a:pt x="1959720" y="79148"/>
                  </a:lnTo>
                  <a:lnTo>
                    <a:pt x="1964030" y="80281"/>
                  </a:lnTo>
                  <a:lnTo>
                    <a:pt x="1968568" y="82096"/>
                  </a:lnTo>
                  <a:lnTo>
                    <a:pt x="1977643" y="85497"/>
                  </a:lnTo>
                  <a:lnTo>
                    <a:pt x="1982407" y="87311"/>
                  </a:lnTo>
                  <a:lnTo>
                    <a:pt x="1986264" y="88672"/>
                  </a:lnTo>
                  <a:lnTo>
                    <a:pt x="1990121" y="89805"/>
                  </a:lnTo>
                  <a:lnTo>
                    <a:pt x="1991482" y="90032"/>
                  </a:lnTo>
                  <a:lnTo>
                    <a:pt x="1992843" y="90032"/>
                  </a:lnTo>
                  <a:lnTo>
                    <a:pt x="1995112" y="90032"/>
                  </a:lnTo>
                  <a:lnTo>
                    <a:pt x="1997381" y="89805"/>
                  </a:lnTo>
                  <a:lnTo>
                    <a:pt x="2001464" y="89352"/>
                  </a:lnTo>
                  <a:lnTo>
                    <a:pt x="2006229" y="88445"/>
                  </a:lnTo>
                  <a:lnTo>
                    <a:pt x="2009405" y="88218"/>
                  </a:lnTo>
                  <a:lnTo>
                    <a:pt x="2012808" y="88218"/>
                  </a:lnTo>
                  <a:lnTo>
                    <a:pt x="2014623" y="88218"/>
                  </a:lnTo>
                  <a:lnTo>
                    <a:pt x="2015984" y="88672"/>
                  </a:lnTo>
                  <a:lnTo>
                    <a:pt x="2016892" y="89352"/>
                  </a:lnTo>
                  <a:lnTo>
                    <a:pt x="2017573" y="90032"/>
                  </a:lnTo>
                  <a:lnTo>
                    <a:pt x="2018026" y="90939"/>
                  </a:lnTo>
                  <a:lnTo>
                    <a:pt x="2018707" y="92300"/>
                  </a:lnTo>
                  <a:lnTo>
                    <a:pt x="2019161" y="94567"/>
                  </a:lnTo>
                  <a:lnTo>
                    <a:pt x="2019388" y="96835"/>
                  </a:lnTo>
                  <a:lnTo>
                    <a:pt x="2019841" y="98196"/>
                  </a:lnTo>
                  <a:lnTo>
                    <a:pt x="2020295" y="99329"/>
                  </a:lnTo>
                  <a:lnTo>
                    <a:pt x="2021203" y="100463"/>
                  </a:lnTo>
                  <a:lnTo>
                    <a:pt x="2022110" y="101370"/>
                  </a:lnTo>
                  <a:lnTo>
                    <a:pt x="2023245" y="102051"/>
                  </a:lnTo>
                  <a:lnTo>
                    <a:pt x="2025060" y="102958"/>
                  </a:lnTo>
                  <a:lnTo>
                    <a:pt x="2026875" y="103411"/>
                  </a:lnTo>
                  <a:lnTo>
                    <a:pt x="2028236" y="104091"/>
                  </a:lnTo>
                  <a:lnTo>
                    <a:pt x="2029597" y="104772"/>
                  </a:lnTo>
                  <a:lnTo>
                    <a:pt x="2030505" y="105905"/>
                  </a:lnTo>
                  <a:lnTo>
                    <a:pt x="2031185" y="106813"/>
                  </a:lnTo>
                  <a:lnTo>
                    <a:pt x="2032093" y="107946"/>
                  </a:lnTo>
                  <a:lnTo>
                    <a:pt x="2033000" y="109987"/>
                  </a:lnTo>
                  <a:lnTo>
                    <a:pt x="2033454" y="112708"/>
                  </a:lnTo>
                  <a:lnTo>
                    <a:pt x="2033681" y="115203"/>
                  </a:lnTo>
                  <a:lnTo>
                    <a:pt x="2033681" y="117697"/>
                  </a:lnTo>
                  <a:lnTo>
                    <a:pt x="2033908" y="120191"/>
                  </a:lnTo>
                  <a:lnTo>
                    <a:pt x="2034588" y="122686"/>
                  </a:lnTo>
                  <a:lnTo>
                    <a:pt x="2035042" y="124727"/>
                  </a:lnTo>
                  <a:lnTo>
                    <a:pt x="2036176" y="129035"/>
                  </a:lnTo>
                  <a:lnTo>
                    <a:pt x="2036403" y="130849"/>
                  </a:lnTo>
                  <a:lnTo>
                    <a:pt x="2036403" y="133117"/>
                  </a:lnTo>
                  <a:lnTo>
                    <a:pt x="2035950" y="135384"/>
                  </a:lnTo>
                  <a:lnTo>
                    <a:pt x="2035042" y="137652"/>
                  </a:lnTo>
                  <a:lnTo>
                    <a:pt x="2032320" y="142868"/>
                  </a:lnTo>
                  <a:lnTo>
                    <a:pt x="2030958" y="145589"/>
                  </a:lnTo>
                  <a:lnTo>
                    <a:pt x="2030051" y="148537"/>
                  </a:lnTo>
                  <a:lnTo>
                    <a:pt x="2029370" y="151258"/>
                  </a:lnTo>
                  <a:lnTo>
                    <a:pt x="2028916" y="153752"/>
                  </a:lnTo>
                  <a:lnTo>
                    <a:pt x="2029370" y="156246"/>
                  </a:lnTo>
                  <a:lnTo>
                    <a:pt x="2029597" y="157153"/>
                  </a:lnTo>
                  <a:lnTo>
                    <a:pt x="2029824" y="158287"/>
                  </a:lnTo>
                  <a:lnTo>
                    <a:pt x="2035723" y="169172"/>
                  </a:lnTo>
                  <a:lnTo>
                    <a:pt x="2046613" y="188220"/>
                  </a:lnTo>
                  <a:lnTo>
                    <a:pt x="2057503" y="207721"/>
                  </a:lnTo>
                  <a:lnTo>
                    <a:pt x="2061586" y="215204"/>
                  </a:lnTo>
                  <a:lnTo>
                    <a:pt x="2063855" y="219739"/>
                  </a:lnTo>
                  <a:lnTo>
                    <a:pt x="2064536" y="222234"/>
                  </a:lnTo>
                  <a:lnTo>
                    <a:pt x="2064763" y="224728"/>
                  </a:lnTo>
                  <a:lnTo>
                    <a:pt x="2064763" y="227223"/>
                  </a:lnTo>
                  <a:lnTo>
                    <a:pt x="2064309" y="229944"/>
                  </a:lnTo>
                  <a:lnTo>
                    <a:pt x="2062721" y="235386"/>
                  </a:lnTo>
                  <a:lnTo>
                    <a:pt x="2061133" y="241282"/>
                  </a:lnTo>
                  <a:lnTo>
                    <a:pt x="2060452" y="244230"/>
                  </a:lnTo>
                  <a:lnTo>
                    <a:pt x="2060225" y="247178"/>
                  </a:lnTo>
                  <a:lnTo>
                    <a:pt x="2060225" y="249899"/>
                  </a:lnTo>
                  <a:lnTo>
                    <a:pt x="2060679" y="252620"/>
                  </a:lnTo>
                  <a:lnTo>
                    <a:pt x="2061360" y="255114"/>
                  </a:lnTo>
                  <a:lnTo>
                    <a:pt x="2062267" y="257382"/>
                  </a:lnTo>
                  <a:lnTo>
                    <a:pt x="2063175" y="259650"/>
                  </a:lnTo>
                  <a:lnTo>
                    <a:pt x="2064763" y="261690"/>
                  </a:lnTo>
                  <a:lnTo>
                    <a:pt x="2074972" y="275296"/>
                  </a:lnTo>
                  <a:lnTo>
                    <a:pt x="2081551" y="283913"/>
                  </a:lnTo>
                  <a:lnTo>
                    <a:pt x="2087223" y="291850"/>
                  </a:lnTo>
                  <a:lnTo>
                    <a:pt x="2089265" y="295251"/>
                  </a:lnTo>
                  <a:lnTo>
                    <a:pt x="2091080" y="298652"/>
                  </a:lnTo>
                  <a:lnTo>
                    <a:pt x="2092215" y="301827"/>
                  </a:lnTo>
                  <a:lnTo>
                    <a:pt x="2092442" y="303188"/>
                  </a:lnTo>
                  <a:lnTo>
                    <a:pt x="2092668" y="304548"/>
                  </a:lnTo>
                  <a:lnTo>
                    <a:pt x="2092668" y="305909"/>
                  </a:lnTo>
                  <a:lnTo>
                    <a:pt x="2092442" y="307043"/>
                  </a:lnTo>
                  <a:lnTo>
                    <a:pt x="2091988" y="308176"/>
                  </a:lnTo>
                  <a:lnTo>
                    <a:pt x="2091534" y="309310"/>
                  </a:lnTo>
                  <a:lnTo>
                    <a:pt x="2090853" y="310217"/>
                  </a:lnTo>
                  <a:lnTo>
                    <a:pt x="2089492" y="310897"/>
                  </a:lnTo>
                  <a:lnTo>
                    <a:pt x="2088358" y="311578"/>
                  </a:lnTo>
                  <a:lnTo>
                    <a:pt x="2086770" y="312258"/>
                  </a:lnTo>
                  <a:lnTo>
                    <a:pt x="2079963" y="313845"/>
                  </a:lnTo>
                  <a:lnTo>
                    <a:pt x="2073611" y="315886"/>
                  </a:lnTo>
                  <a:lnTo>
                    <a:pt x="2068620" y="317927"/>
                  </a:lnTo>
                  <a:lnTo>
                    <a:pt x="2066805" y="318834"/>
                  </a:lnTo>
                  <a:lnTo>
                    <a:pt x="2065670" y="319968"/>
                  </a:lnTo>
                  <a:lnTo>
                    <a:pt x="2063175" y="322462"/>
                  </a:lnTo>
                  <a:lnTo>
                    <a:pt x="2060452" y="326317"/>
                  </a:lnTo>
                  <a:lnTo>
                    <a:pt x="2059091" y="328585"/>
                  </a:lnTo>
                  <a:lnTo>
                    <a:pt x="2057730" y="330852"/>
                  </a:lnTo>
                  <a:lnTo>
                    <a:pt x="2057049" y="332667"/>
                  </a:lnTo>
                  <a:lnTo>
                    <a:pt x="2056368" y="334707"/>
                  </a:lnTo>
                  <a:lnTo>
                    <a:pt x="2055915" y="338789"/>
                  </a:lnTo>
                  <a:lnTo>
                    <a:pt x="2055007" y="342871"/>
                  </a:lnTo>
                  <a:lnTo>
                    <a:pt x="2054326" y="344912"/>
                  </a:lnTo>
                  <a:lnTo>
                    <a:pt x="2053646" y="346726"/>
                  </a:lnTo>
                  <a:lnTo>
                    <a:pt x="2052511" y="348086"/>
                  </a:lnTo>
                  <a:lnTo>
                    <a:pt x="2051150" y="349220"/>
                  </a:lnTo>
                  <a:lnTo>
                    <a:pt x="2048201" y="351034"/>
                  </a:lnTo>
                  <a:lnTo>
                    <a:pt x="2047066" y="352168"/>
                  </a:lnTo>
                  <a:lnTo>
                    <a:pt x="2046159" y="353075"/>
                  </a:lnTo>
                  <a:lnTo>
                    <a:pt x="2045705" y="353982"/>
                  </a:lnTo>
                  <a:lnTo>
                    <a:pt x="2045705" y="355116"/>
                  </a:lnTo>
                  <a:lnTo>
                    <a:pt x="2045932" y="356023"/>
                  </a:lnTo>
                  <a:lnTo>
                    <a:pt x="2046840" y="356930"/>
                  </a:lnTo>
                  <a:lnTo>
                    <a:pt x="2049108" y="358971"/>
                  </a:lnTo>
                  <a:lnTo>
                    <a:pt x="2050696" y="360331"/>
                  </a:lnTo>
                  <a:lnTo>
                    <a:pt x="2051831" y="361465"/>
                  </a:lnTo>
                  <a:lnTo>
                    <a:pt x="2052738" y="363053"/>
                  </a:lnTo>
                  <a:lnTo>
                    <a:pt x="2053419" y="364413"/>
                  </a:lnTo>
                  <a:lnTo>
                    <a:pt x="2053873" y="366000"/>
                  </a:lnTo>
                  <a:lnTo>
                    <a:pt x="2053646" y="367588"/>
                  </a:lnTo>
                  <a:lnTo>
                    <a:pt x="2052511" y="370762"/>
                  </a:lnTo>
                  <a:lnTo>
                    <a:pt x="2052058" y="372576"/>
                  </a:lnTo>
                  <a:lnTo>
                    <a:pt x="2052058" y="374844"/>
                  </a:lnTo>
                  <a:lnTo>
                    <a:pt x="2052058" y="377112"/>
                  </a:lnTo>
                  <a:lnTo>
                    <a:pt x="2052511" y="379606"/>
                  </a:lnTo>
                  <a:lnTo>
                    <a:pt x="2053646" y="382327"/>
                  </a:lnTo>
                  <a:lnTo>
                    <a:pt x="2054780" y="385048"/>
                  </a:lnTo>
                  <a:lnTo>
                    <a:pt x="2055461" y="386862"/>
                  </a:lnTo>
                  <a:lnTo>
                    <a:pt x="2056141" y="388450"/>
                  </a:lnTo>
                  <a:lnTo>
                    <a:pt x="2056368" y="390717"/>
                  </a:lnTo>
                  <a:lnTo>
                    <a:pt x="2056368" y="392985"/>
                  </a:lnTo>
                  <a:lnTo>
                    <a:pt x="2055915" y="395479"/>
                  </a:lnTo>
                  <a:lnTo>
                    <a:pt x="2055234" y="397747"/>
                  </a:lnTo>
                  <a:lnTo>
                    <a:pt x="2054780" y="400241"/>
                  </a:lnTo>
                  <a:lnTo>
                    <a:pt x="2053873" y="402736"/>
                  </a:lnTo>
                  <a:lnTo>
                    <a:pt x="2052511" y="405230"/>
                  </a:lnTo>
                  <a:lnTo>
                    <a:pt x="2051377" y="407498"/>
                  </a:lnTo>
                  <a:lnTo>
                    <a:pt x="2049789" y="409312"/>
                  </a:lnTo>
                  <a:lnTo>
                    <a:pt x="2048428" y="411353"/>
                  </a:lnTo>
                  <a:lnTo>
                    <a:pt x="2046386" y="412940"/>
                  </a:lnTo>
                  <a:lnTo>
                    <a:pt x="2044344" y="414074"/>
                  </a:lnTo>
                  <a:lnTo>
                    <a:pt x="2042529" y="414981"/>
                  </a:lnTo>
                  <a:lnTo>
                    <a:pt x="2040033" y="415661"/>
                  </a:lnTo>
                  <a:lnTo>
                    <a:pt x="2034815" y="416115"/>
                  </a:lnTo>
                  <a:lnTo>
                    <a:pt x="2028690" y="416115"/>
                  </a:lnTo>
                  <a:lnTo>
                    <a:pt x="2022337" y="416115"/>
                  </a:lnTo>
                  <a:lnTo>
                    <a:pt x="2015531" y="416115"/>
                  </a:lnTo>
                  <a:lnTo>
                    <a:pt x="2009178" y="415661"/>
                  </a:lnTo>
                  <a:lnTo>
                    <a:pt x="2003280" y="414981"/>
                  </a:lnTo>
                  <a:lnTo>
                    <a:pt x="1998061" y="414300"/>
                  </a:lnTo>
                  <a:lnTo>
                    <a:pt x="1994204" y="413620"/>
                  </a:lnTo>
                  <a:lnTo>
                    <a:pt x="1991255" y="412940"/>
                  </a:lnTo>
                  <a:lnTo>
                    <a:pt x="1988079" y="412033"/>
                  </a:lnTo>
                  <a:lnTo>
                    <a:pt x="1985130" y="411806"/>
                  </a:lnTo>
                  <a:lnTo>
                    <a:pt x="1981953" y="412033"/>
                  </a:lnTo>
                  <a:lnTo>
                    <a:pt x="1980592" y="412260"/>
                  </a:lnTo>
                  <a:lnTo>
                    <a:pt x="1979231" y="412940"/>
                  </a:lnTo>
                  <a:lnTo>
                    <a:pt x="1977643" y="413620"/>
                  </a:lnTo>
                  <a:lnTo>
                    <a:pt x="1976508" y="414300"/>
                  </a:lnTo>
                  <a:lnTo>
                    <a:pt x="1975147" y="415434"/>
                  </a:lnTo>
                  <a:lnTo>
                    <a:pt x="1974013" y="416341"/>
                  </a:lnTo>
                  <a:lnTo>
                    <a:pt x="1972651" y="417929"/>
                  </a:lnTo>
                  <a:lnTo>
                    <a:pt x="1971744" y="419289"/>
                  </a:lnTo>
                  <a:lnTo>
                    <a:pt x="1969702" y="422917"/>
                  </a:lnTo>
                  <a:lnTo>
                    <a:pt x="1968341" y="426999"/>
                  </a:lnTo>
                  <a:lnTo>
                    <a:pt x="1965391" y="434936"/>
                  </a:lnTo>
                  <a:lnTo>
                    <a:pt x="1963803" y="438564"/>
                  </a:lnTo>
                  <a:lnTo>
                    <a:pt x="1962215" y="442192"/>
                  </a:lnTo>
                  <a:lnTo>
                    <a:pt x="1960627" y="444686"/>
                  </a:lnTo>
                  <a:lnTo>
                    <a:pt x="1959493" y="445593"/>
                  </a:lnTo>
                  <a:lnTo>
                    <a:pt x="1958585" y="446274"/>
                  </a:lnTo>
                  <a:lnTo>
                    <a:pt x="1948603" y="452850"/>
                  </a:lnTo>
                  <a:lnTo>
                    <a:pt x="1944292" y="456024"/>
                  </a:lnTo>
                  <a:lnTo>
                    <a:pt x="1942704" y="457158"/>
                  </a:lnTo>
                  <a:lnTo>
                    <a:pt x="1942023" y="458519"/>
                  </a:lnTo>
                  <a:lnTo>
                    <a:pt x="1941796" y="459653"/>
                  </a:lnTo>
                  <a:lnTo>
                    <a:pt x="1942023" y="462147"/>
                  </a:lnTo>
                  <a:lnTo>
                    <a:pt x="1942477" y="464868"/>
                  </a:lnTo>
                  <a:lnTo>
                    <a:pt x="1943384" y="468496"/>
                  </a:lnTo>
                  <a:lnTo>
                    <a:pt x="1944519" y="472125"/>
                  </a:lnTo>
                  <a:lnTo>
                    <a:pt x="1945653" y="475526"/>
                  </a:lnTo>
                  <a:lnTo>
                    <a:pt x="1947241" y="479154"/>
                  </a:lnTo>
                  <a:lnTo>
                    <a:pt x="1948603" y="481875"/>
                  </a:lnTo>
                  <a:lnTo>
                    <a:pt x="1952913" y="488678"/>
                  </a:lnTo>
                  <a:lnTo>
                    <a:pt x="1953140" y="489585"/>
                  </a:lnTo>
                  <a:lnTo>
                    <a:pt x="1953367" y="490492"/>
                  </a:lnTo>
                  <a:lnTo>
                    <a:pt x="1953367" y="491626"/>
                  </a:lnTo>
                  <a:lnTo>
                    <a:pt x="1953140" y="493440"/>
                  </a:lnTo>
                  <a:lnTo>
                    <a:pt x="1952459" y="495254"/>
                  </a:lnTo>
                  <a:lnTo>
                    <a:pt x="1950871" y="497522"/>
                  </a:lnTo>
                  <a:lnTo>
                    <a:pt x="1948603" y="499789"/>
                  </a:lnTo>
                  <a:lnTo>
                    <a:pt x="1946334" y="502057"/>
                  </a:lnTo>
                  <a:lnTo>
                    <a:pt x="1944519" y="503418"/>
                  </a:lnTo>
                  <a:lnTo>
                    <a:pt x="1943158" y="504098"/>
                  </a:lnTo>
                  <a:lnTo>
                    <a:pt x="1942250" y="504778"/>
                  </a:lnTo>
                  <a:lnTo>
                    <a:pt x="1942023" y="505458"/>
                  </a:lnTo>
                  <a:lnTo>
                    <a:pt x="1942023" y="505912"/>
                  </a:lnTo>
                  <a:lnTo>
                    <a:pt x="1942023" y="507272"/>
                  </a:lnTo>
                  <a:lnTo>
                    <a:pt x="1942250" y="509994"/>
                  </a:lnTo>
                  <a:lnTo>
                    <a:pt x="1943158" y="513849"/>
                  </a:lnTo>
                  <a:lnTo>
                    <a:pt x="1943611" y="517023"/>
                  </a:lnTo>
                  <a:lnTo>
                    <a:pt x="1943838" y="521332"/>
                  </a:lnTo>
                  <a:lnTo>
                    <a:pt x="1944519" y="532896"/>
                  </a:lnTo>
                  <a:lnTo>
                    <a:pt x="1944746" y="547182"/>
                  </a:lnTo>
                  <a:lnTo>
                    <a:pt x="1944519" y="563282"/>
                  </a:lnTo>
                  <a:lnTo>
                    <a:pt x="1944292" y="594575"/>
                  </a:lnTo>
                  <a:lnTo>
                    <a:pt x="1943838" y="615664"/>
                  </a:lnTo>
                  <a:lnTo>
                    <a:pt x="1943611" y="622694"/>
                  </a:lnTo>
                  <a:lnTo>
                    <a:pt x="1943384" y="631537"/>
                  </a:lnTo>
                  <a:lnTo>
                    <a:pt x="1942477" y="652173"/>
                  </a:lnTo>
                  <a:lnTo>
                    <a:pt x="1941569" y="672808"/>
                  </a:lnTo>
                  <a:lnTo>
                    <a:pt x="1941116" y="681652"/>
                  </a:lnTo>
                  <a:lnTo>
                    <a:pt x="1940889" y="688681"/>
                  </a:lnTo>
                  <a:lnTo>
                    <a:pt x="1941116" y="694123"/>
                  </a:lnTo>
                  <a:lnTo>
                    <a:pt x="1941796" y="697752"/>
                  </a:lnTo>
                  <a:lnTo>
                    <a:pt x="1942250" y="699339"/>
                  </a:lnTo>
                  <a:lnTo>
                    <a:pt x="1942704" y="700473"/>
                  </a:lnTo>
                  <a:lnTo>
                    <a:pt x="1943384" y="701607"/>
                  </a:lnTo>
                  <a:lnTo>
                    <a:pt x="1944292" y="702287"/>
                  </a:lnTo>
                  <a:lnTo>
                    <a:pt x="1944973" y="702967"/>
                  </a:lnTo>
                  <a:lnTo>
                    <a:pt x="1945880" y="703421"/>
                  </a:lnTo>
                  <a:lnTo>
                    <a:pt x="1948376" y="704328"/>
                  </a:lnTo>
                  <a:lnTo>
                    <a:pt x="1955182" y="705462"/>
                  </a:lnTo>
                  <a:lnTo>
                    <a:pt x="1962442" y="707276"/>
                  </a:lnTo>
                  <a:lnTo>
                    <a:pt x="1969475" y="709090"/>
                  </a:lnTo>
                  <a:lnTo>
                    <a:pt x="1976281" y="711811"/>
                  </a:lnTo>
                  <a:lnTo>
                    <a:pt x="1982861" y="715212"/>
                  </a:lnTo>
                  <a:lnTo>
                    <a:pt x="1986264" y="717026"/>
                  </a:lnTo>
                  <a:lnTo>
                    <a:pt x="1990348" y="718840"/>
                  </a:lnTo>
                  <a:lnTo>
                    <a:pt x="1994658" y="720655"/>
                  </a:lnTo>
                  <a:lnTo>
                    <a:pt x="1999196" y="722015"/>
                  </a:lnTo>
                  <a:lnTo>
                    <a:pt x="2003960" y="723149"/>
                  </a:lnTo>
                  <a:lnTo>
                    <a:pt x="2009178" y="723829"/>
                  </a:lnTo>
                  <a:lnTo>
                    <a:pt x="2014396" y="724056"/>
                  </a:lnTo>
                  <a:lnTo>
                    <a:pt x="2017119" y="723829"/>
                  </a:lnTo>
                  <a:lnTo>
                    <a:pt x="2019841" y="723602"/>
                  </a:lnTo>
                  <a:lnTo>
                    <a:pt x="2031412" y="721562"/>
                  </a:lnTo>
                  <a:lnTo>
                    <a:pt x="2037538" y="720881"/>
                  </a:lnTo>
                  <a:lnTo>
                    <a:pt x="2043210" y="720201"/>
                  </a:lnTo>
                  <a:lnTo>
                    <a:pt x="2048201" y="720201"/>
                  </a:lnTo>
                  <a:lnTo>
                    <a:pt x="2050470" y="720428"/>
                  </a:lnTo>
                  <a:lnTo>
                    <a:pt x="2052285" y="720655"/>
                  </a:lnTo>
                  <a:lnTo>
                    <a:pt x="2054100" y="721108"/>
                  </a:lnTo>
                  <a:lnTo>
                    <a:pt x="2055461" y="721788"/>
                  </a:lnTo>
                  <a:lnTo>
                    <a:pt x="2056822" y="722922"/>
                  </a:lnTo>
                  <a:lnTo>
                    <a:pt x="2057503" y="724283"/>
                  </a:lnTo>
                  <a:lnTo>
                    <a:pt x="2057956" y="725643"/>
                  </a:lnTo>
                  <a:lnTo>
                    <a:pt x="2059318" y="726550"/>
                  </a:lnTo>
                  <a:lnTo>
                    <a:pt x="2060452" y="727457"/>
                  </a:lnTo>
                  <a:lnTo>
                    <a:pt x="2062267" y="728364"/>
                  </a:lnTo>
                  <a:lnTo>
                    <a:pt x="2064309" y="728818"/>
                  </a:lnTo>
                  <a:lnTo>
                    <a:pt x="2066124" y="729271"/>
                  </a:lnTo>
                  <a:lnTo>
                    <a:pt x="2068620" y="729271"/>
                  </a:lnTo>
                  <a:lnTo>
                    <a:pt x="2071115" y="729498"/>
                  </a:lnTo>
                  <a:lnTo>
                    <a:pt x="2077014" y="729271"/>
                  </a:lnTo>
                  <a:lnTo>
                    <a:pt x="2082913" y="728591"/>
                  </a:lnTo>
                  <a:lnTo>
                    <a:pt x="2089038" y="727457"/>
                  </a:lnTo>
                  <a:lnTo>
                    <a:pt x="2094937" y="726324"/>
                  </a:lnTo>
                  <a:lnTo>
                    <a:pt x="2108323" y="723376"/>
                  </a:lnTo>
                  <a:lnTo>
                    <a:pt x="2115356" y="721788"/>
                  </a:lnTo>
                  <a:lnTo>
                    <a:pt x="2122389" y="720655"/>
                  </a:lnTo>
                  <a:lnTo>
                    <a:pt x="2125565" y="720428"/>
                  </a:lnTo>
                  <a:lnTo>
                    <a:pt x="2128742" y="720201"/>
                  </a:lnTo>
                  <a:lnTo>
                    <a:pt x="2131464" y="720201"/>
                  </a:lnTo>
                  <a:lnTo>
                    <a:pt x="2134186" y="720201"/>
                  </a:lnTo>
                  <a:lnTo>
                    <a:pt x="2136682" y="720655"/>
                  </a:lnTo>
                  <a:lnTo>
                    <a:pt x="2138724" y="721335"/>
                  </a:lnTo>
                  <a:lnTo>
                    <a:pt x="2140312" y="722242"/>
                  </a:lnTo>
                  <a:lnTo>
                    <a:pt x="2141673" y="723829"/>
                  </a:lnTo>
                  <a:lnTo>
                    <a:pt x="2143715" y="726777"/>
                  </a:lnTo>
                  <a:lnTo>
                    <a:pt x="2146211" y="729952"/>
                  </a:lnTo>
                  <a:lnTo>
                    <a:pt x="2148480" y="732673"/>
                  </a:lnTo>
                  <a:lnTo>
                    <a:pt x="2150068" y="734033"/>
                  </a:lnTo>
                  <a:lnTo>
                    <a:pt x="2151883" y="734940"/>
                  </a:lnTo>
                  <a:lnTo>
                    <a:pt x="2153244" y="735621"/>
                  </a:lnTo>
                  <a:lnTo>
                    <a:pt x="2155286" y="736528"/>
                  </a:lnTo>
                  <a:lnTo>
                    <a:pt x="2157101" y="736981"/>
                  </a:lnTo>
                  <a:lnTo>
                    <a:pt x="2159370" y="737208"/>
                  </a:lnTo>
                  <a:lnTo>
                    <a:pt x="2161412" y="736981"/>
                  </a:lnTo>
                  <a:lnTo>
                    <a:pt x="2163680" y="736528"/>
                  </a:lnTo>
                  <a:lnTo>
                    <a:pt x="2166403" y="736074"/>
                  </a:lnTo>
                  <a:lnTo>
                    <a:pt x="2169125" y="734714"/>
                  </a:lnTo>
                  <a:lnTo>
                    <a:pt x="2184326" y="727684"/>
                  </a:lnTo>
                  <a:lnTo>
                    <a:pt x="2188637" y="726324"/>
                  </a:lnTo>
                  <a:lnTo>
                    <a:pt x="2192493" y="724963"/>
                  </a:lnTo>
                  <a:lnTo>
                    <a:pt x="2194762" y="724736"/>
                  </a:lnTo>
                  <a:lnTo>
                    <a:pt x="2197258" y="724736"/>
                  </a:lnTo>
                  <a:lnTo>
                    <a:pt x="2199980" y="724963"/>
                  </a:lnTo>
                  <a:lnTo>
                    <a:pt x="2202703" y="725416"/>
                  </a:lnTo>
                  <a:lnTo>
                    <a:pt x="2203269" y="725501"/>
                  </a:lnTo>
                  <a:lnTo>
                    <a:pt x="2203274" y="725493"/>
                  </a:lnTo>
                  <a:lnTo>
                    <a:pt x="2204178" y="723905"/>
                  </a:lnTo>
                  <a:lnTo>
                    <a:pt x="2205761" y="722316"/>
                  </a:lnTo>
                  <a:lnTo>
                    <a:pt x="2207117" y="721182"/>
                  </a:lnTo>
                  <a:lnTo>
                    <a:pt x="2208926" y="719821"/>
                  </a:lnTo>
                  <a:lnTo>
                    <a:pt x="2210961" y="718687"/>
                  </a:lnTo>
                  <a:lnTo>
                    <a:pt x="2212770" y="718006"/>
                  </a:lnTo>
                  <a:lnTo>
                    <a:pt x="2215030" y="716872"/>
                  </a:lnTo>
                  <a:lnTo>
                    <a:pt x="2220230" y="715511"/>
                  </a:lnTo>
                  <a:lnTo>
                    <a:pt x="2225883" y="714376"/>
                  </a:lnTo>
                  <a:lnTo>
                    <a:pt x="2232665" y="713469"/>
                  </a:lnTo>
                  <a:lnTo>
                    <a:pt x="2239222" y="712561"/>
                  </a:lnTo>
                  <a:lnTo>
                    <a:pt x="2245778" y="711881"/>
                  </a:lnTo>
                  <a:lnTo>
                    <a:pt x="2251430" y="711427"/>
                  </a:lnTo>
                  <a:lnTo>
                    <a:pt x="2257083" y="711200"/>
                  </a:lnTo>
                  <a:lnTo>
                    <a:pt x="2262057" y="711200"/>
                  </a:lnTo>
                  <a:lnTo>
                    <a:pt x="2266804" y="711427"/>
                  </a:lnTo>
                  <a:lnTo>
                    <a:pt x="2271100" y="711881"/>
                  </a:lnTo>
                  <a:lnTo>
                    <a:pt x="2275170" y="712561"/>
                  </a:lnTo>
                  <a:lnTo>
                    <a:pt x="2276646" y="712747"/>
                  </a:lnTo>
                  <a:lnTo>
                    <a:pt x="2276020" y="705380"/>
                  </a:lnTo>
                  <a:lnTo>
                    <a:pt x="2275340" y="693817"/>
                  </a:lnTo>
                  <a:lnTo>
                    <a:pt x="2275114" y="682027"/>
                  </a:lnTo>
                  <a:lnTo>
                    <a:pt x="2274887" y="670010"/>
                  </a:lnTo>
                  <a:lnTo>
                    <a:pt x="2275114" y="646204"/>
                  </a:lnTo>
                  <a:lnTo>
                    <a:pt x="2275567" y="623984"/>
                  </a:lnTo>
                  <a:lnTo>
                    <a:pt x="2275793" y="604712"/>
                  </a:lnTo>
                  <a:lnTo>
                    <a:pt x="2276020" y="589975"/>
                  </a:lnTo>
                  <a:lnTo>
                    <a:pt x="2276247" y="583853"/>
                  </a:lnTo>
                  <a:lnTo>
                    <a:pt x="2276926" y="577278"/>
                  </a:lnTo>
                  <a:lnTo>
                    <a:pt x="2277606" y="570476"/>
                  </a:lnTo>
                  <a:lnTo>
                    <a:pt x="2278739" y="563448"/>
                  </a:lnTo>
                  <a:lnTo>
                    <a:pt x="2280099" y="556646"/>
                  </a:lnTo>
                  <a:lnTo>
                    <a:pt x="2281459" y="549617"/>
                  </a:lnTo>
                  <a:lnTo>
                    <a:pt x="2283271" y="542589"/>
                  </a:lnTo>
                  <a:lnTo>
                    <a:pt x="2285084" y="536013"/>
                  </a:lnTo>
                  <a:lnTo>
                    <a:pt x="2288483" y="523543"/>
                  </a:lnTo>
                  <a:lnTo>
                    <a:pt x="2291882" y="513341"/>
                  </a:lnTo>
                  <a:lnTo>
                    <a:pt x="2293468" y="509259"/>
                  </a:lnTo>
                  <a:lnTo>
                    <a:pt x="2294828" y="506085"/>
                  </a:lnTo>
                  <a:lnTo>
                    <a:pt x="2296188" y="503591"/>
                  </a:lnTo>
                  <a:lnTo>
                    <a:pt x="2297094" y="502231"/>
                  </a:lnTo>
                  <a:lnTo>
                    <a:pt x="2299360" y="500190"/>
                  </a:lnTo>
                  <a:lnTo>
                    <a:pt x="2302533" y="498150"/>
                  </a:lnTo>
                  <a:lnTo>
                    <a:pt x="2306385" y="495656"/>
                  </a:lnTo>
                  <a:lnTo>
                    <a:pt x="2310464" y="493162"/>
                  </a:lnTo>
                  <a:lnTo>
                    <a:pt x="2315222" y="490668"/>
                  </a:lnTo>
                  <a:lnTo>
                    <a:pt x="2319981" y="488627"/>
                  </a:lnTo>
                  <a:lnTo>
                    <a:pt x="2324966" y="486813"/>
                  </a:lnTo>
                  <a:lnTo>
                    <a:pt x="2329498" y="485680"/>
                  </a:lnTo>
                  <a:lnTo>
                    <a:pt x="2335617" y="484319"/>
                  </a:lnTo>
                  <a:lnTo>
                    <a:pt x="2344454" y="482505"/>
                  </a:lnTo>
                  <a:lnTo>
                    <a:pt x="2354878" y="479785"/>
                  </a:lnTo>
                  <a:lnTo>
                    <a:pt x="2366208" y="476384"/>
                  </a:lnTo>
                  <a:lnTo>
                    <a:pt x="2377992" y="473209"/>
                  </a:lnTo>
                  <a:lnTo>
                    <a:pt x="2388869" y="469809"/>
                  </a:lnTo>
                  <a:lnTo>
                    <a:pt x="2397933" y="466634"/>
                  </a:lnTo>
                  <a:lnTo>
                    <a:pt x="2401785" y="465047"/>
                  </a:lnTo>
                  <a:lnTo>
                    <a:pt x="2404731" y="463687"/>
                  </a:lnTo>
                  <a:lnTo>
                    <a:pt x="2409716" y="461193"/>
                  </a:lnTo>
                  <a:lnTo>
                    <a:pt x="2413568" y="459379"/>
                  </a:lnTo>
                  <a:lnTo>
                    <a:pt x="2416741" y="457792"/>
                  </a:lnTo>
                  <a:lnTo>
                    <a:pt x="2419460" y="456432"/>
                  </a:lnTo>
                  <a:lnTo>
                    <a:pt x="2420593" y="455751"/>
                  </a:lnTo>
                  <a:lnTo>
                    <a:pt x="2421499" y="454844"/>
                  </a:lnTo>
                  <a:lnTo>
                    <a:pt x="2422179" y="453937"/>
                  </a:lnTo>
                  <a:lnTo>
                    <a:pt x="2422859" y="452577"/>
                  </a:lnTo>
                  <a:lnTo>
                    <a:pt x="2423312" y="451217"/>
                  </a:lnTo>
                  <a:lnTo>
                    <a:pt x="2423766" y="449630"/>
                  </a:lnTo>
                  <a:lnTo>
                    <a:pt x="2424219" y="445548"/>
                  </a:lnTo>
                  <a:lnTo>
                    <a:pt x="2424899" y="436479"/>
                  </a:lnTo>
                  <a:lnTo>
                    <a:pt x="2425805" y="428090"/>
                  </a:lnTo>
                  <a:lnTo>
                    <a:pt x="2426032" y="424236"/>
                  </a:lnTo>
                  <a:lnTo>
                    <a:pt x="2426032" y="420155"/>
                  </a:lnTo>
                  <a:lnTo>
                    <a:pt x="2425805" y="416074"/>
                  </a:lnTo>
                  <a:lnTo>
                    <a:pt x="2424899" y="411993"/>
                  </a:lnTo>
                  <a:lnTo>
                    <a:pt x="2424672" y="409272"/>
                  </a:lnTo>
                  <a:lnTo>
                    <a:pt x="2424672" y="404964"/>
                  </a:lnTo>
                  <a:lnTo>
                    <a:pt x="2424899" y="399296"/>
                  </a:lnTo>
                  <a:lnTo>
                    <a:pt x="2425125" y="392947"/>
                  </a:lnTo>
                  <a:lnTo>
                    <a:pt x="2426485" y="377303"/>
                  </a:lnTo>
                  <a:lnTo>
                    <a:pt x="2428298" y="359845"/>
                  </a:lnTo>
                  <a:lnTo>
                    <a:pt x="2431923" y="324475"/>
                  </a:lnTo>
                  <a:lnTo>
                    <a:pt x="2433509" y="309964"/>
                  </a:lnTo>
                  <a:lnTo>
                    <a:pt x="2434416" y="298855"/>
                  </a:lnTo>
                  <a:lnTo>
                    <a:pt x="2435096" y="289105"/>
                  </a:lnTo>
                  <a:lnTo>
                    <a:pt x="2436682" y="277089"/>
                  </a:lnTo>
                  <a:lnTo>
                    <a:pt x="2438268" y="263938"/>
                  </a:lnTo>
                  <a:lnTo>
                    <a:pt x="2440081" y="250335"/>
                  </a:lnTo>
                  <a:lnTo>
                    <a:pt x="2442120" y="237411"/>
                  </a:lnTo>
                  <a:lnTo>
                    <a:pt x="2444160" y="225621"/>
                  </a:lnTo>
                  <a:lnTo>
                    <a:pt x="2445746" y="216325"/>
                  </a:lnTo>
                  <a:lnTo>
                    <a:pt x="2447332" y="209977"/>
                  </a:lnTo>
                  <a:lnTo>
                    <a:pt x="2448012" y="207256"/>
                  </a:lnTo>
                  <a:lnTo>
                    <a:pt x="2449372" y="203401"/>
                  </a:lnTo>
                  <a:lnTo>
                    <a:pt x="2450958" y="199094"/>
                  </a:lnTo>
                  <a:lnTo>
                    <a:pt x="2453224" y="193652"/>
                  </a:lnTo>
                  <a:lnTo>
                    <a:pt x="2455943" y="187530"/>
                  </a:lnTo>
                  <a:lnTo>
                    <a:pt x="2459342" y="180955"/>
                  </a:lnTo>
                  <a:lnTo>
                    <a:pt x="2463648" y="173927"/>
                  </a:lnTo>
                  <a:lnTo>
                    <a:pt x="2468406" y="166898"/>
                  </a:lnTo>
                  <a:lnTo>
                    <a:pt x="2473845" y="159416"/>
                  </a:lnTo>
                  <a:lnTo>
                    <a:pt x="2476791" y="155562"/>
                  </a:lnTo>
                  <a:lnTo>
                    <a:pt x="2479963" y="151934"/>
                  </a:lnTo>
                  <a:lnTo>
                    <a:pt x="2483136" y="148306"/>
                  </a:lnTo>
                  <a:lnTo>
                    <a:pt x="2486988" y="144452"/>
                  </a:lnTo>
                  <a:lnTo>
                    <a:pt x="2490614" y="140824"/>
                  </a:lnTo>
                  <a:lnTo>
                    <a:pt x="2494692" y="136970"/>
                  </a:lnTo>
                  <a:lnTo>
                    <a:pt x="2498998" y="133569"/>
                  </a:lnTo>
                  <a:lnTo>
                    <a:pt x="2503303" y="130168"/>
                  </a:lnTo>
                  <a:lnTo>
                    <a:pt x="2508062" y="126994"/>
                  </a:lnTo>
                  <a:lnTo>
                    <a:pt x="2513047" y="123593"/>
                  </a:lnTo>
                  <a:lnTo>
                    <a:pt x="2518033" y="120419"/>
                  </a:lnTo>
                  <a:lnTo>
                    <a:pt x="2523244" y="117471"/>
                  </a:lnTo>
                  <a:lnTo>
                    <a:pt x="2529136" y="114750"/>
                  </a:lnTo>
                  <a:lnTo>
                    <a:pt x="2535028" y="112030"/>
                  </a:lnTo>
                  <a:lnTo>
                    <a:pt x="2538200" y="111123"/>
                  </a:lnTo>
                  <a:lnTo>
                    <a:pt x="2541599" y="109989"/>
                  </a:lnTo>
                  <a:lnTo>
                    <a:pt x="2545905" y="109082"/>
                  </a:lnTo>
                  <a:lnTo>
                    <a:pt x="2550437" y="108175"/>
                  </a:lnTo>
                  <a:lnTo>
                    <a:pt x="2559954" y="106815"/>
                  </a:lnTo>
                  <a:lnTo>
                    <a:pt x="2569925" y="106135"/>
                  </a:lnTo>
                  <a:lnTo>
                    <a:pt x="2588506" y="104548"/>
                  </a:lnTo>
                  <a:lnTo>
                    <a:pt x="2595758" y="104094"/>
                  </a:lnTo>
                  <a:lnTo>
                    <a:pt x="2600970" y="103641"/>
                  </a:lnTo>
                  <a:lnTo>
                    <a:pt x="2603009" y="103414"/>
                  </a:lnTo>
                  <a:lnTo>
                    <a:pt x="2606181" y="103187"/>
                  </a:lnTo>
                  <a:lnTo>
                    <a:pt x="2613886" y="103414"/>
                  </a:lnTo>
                  <a:lnTo>
                    <a:pt x="2622950" y="104094"/>
                  </a:lnTo>
                  <a:lnTo>
                    <a:pt x="2633147" y="105228"/>
                  </a:lnTo>
                  <a:lnTo>
                    <a:pt x="2638359" y="106361"/>
                  </a:lnTo>
                  <a:lnTo>
                    <a:pt x="2643571" y="107268"/>
                  </a:lnTo>
                  <a:lnTo>
                    <a:pt x="2648556" y="108629"/>
                  </a:lnTo>
                  <a:lnTo>
                    <a:pt x="2652862" y="109989"/>
                  </a:lnTo>
                  <a:lnTo>
                    <a:pt x="2657394" y="111576"/>
                  </a:lnTo>
                  <a:lnTo>
                    <a:pt x="2661019" y="113163"/>
                  </a:lnTo>
                  <a:lnTo>
                    <a:pt x="2664418" y="115204"/>
                  </a:lnTo>
                  <a:lnTo>
                    <a:pt x="2665778" y="116564"/>
                  </a:lnTo>
                  <a:lnTo>
                    <a:pt x="2667138" y="117471"/>
                  </a:lnTo>
                  <a:lnTo>
                    <a:pt x="2669177" y="119965"/>
                  </a:lnTo>
                  <a:lnTo>
                    <a:pt x="2670990" y="122459"/>
                  </a:lnTo>
                  <a:lnTo>
                    <a:pt x="2672803" y="124953"/>
                  </a:lnTo>
                  <a:lnTo>
                    <a:pt x="2674389" y="127674"/>
                  </a:lnTo>
                  <a:lnTo>
                    <a:pt x="2677108" y="133569"/>
                  </a:lnTo>
                  <a:lnTo>
                    <a:pt x="2679828" y="139464"/>
                  </a:lnTo>
                  <a:lnTo>
                    <a:pt x="2683000" y="145812"/>
                  </a:lnTo>
                  <a:lnTo>
                    <a:pt x="2684586" y="148986"/>
                  </a:lnTo>
                  <a:lnTo>
                    <a:pt x="2686399" y="152161"/>
                  </a:lnTo>
                  <a:lnTo>
                    <a:pt x="2688438" y="155335"/>
                  </a:lnTo>
                  <a:lnTo>
                    <a:pt x="2690478" y="158282"/>
                  </a:lnTo>
                  <a:lnTo>
                    <a:pt x="2692971" y="161683"/>
                  </a:lnTo>
                  <a:lnTo>
                    <a:pt x="2695916" y="164631"/>
                  </a:lnTo>
                  <a:lnTo>
                    <a:pt x="2699089" y="167805"/>
                  </a:lnTo>
                  <a:lnTo>
                    <a:pt x="2701808" y="171206"/>
                  </a:lnTo>
                  <a:lnTo>
                    <a:pt x="2704527" y="175287"/>
                  </a:lnTo>
                  <a:lnTo>
                    <a:pt x="2707247" y="179141"/>
                  </a:lnTo>
                  <a:lnTo>
                    <a:pt x="2709739" y="183449"/>
                  </a:lnTo>
                  <a:lnTo>
                    <a:pt x="2712232" y="187984"/>
                  </a:lnTo>
                  <a:lnTo>
                    <a:pt x="2714271" y="192292"/>
                  </a:lnTo>
                  <a:lnTo>
                    <a:pt x="2716311" y="196826"/>
                  </a:lnTo>
                  <a:lnTo>
                    <a:pt x="2720163" y="205442"/>
                  </a:lnTo>
                  <a:lnTo>
                    <a:pt x="2723109" y="213378"/>
                  </a:lnTo>
                  <a:lnTo>
                    <a:pt x="2724922" y="220406"/>
                  </a:lnTo>
                  <a:lnTo>
                    <a:pt x="2726281" y="225848"/>
                  </a:lnTo>
                  <a:lnTo>
                    <a:pt x="2726961" y="230836"/>
                  </a:lnTo>
                  <a:lnTo>
                    <a:pt x="2727414" y="236504"/>
                  </a:lnTo>
                  <a:lnTo>
                    <a:pt x="2728321" y="249201"/>
                  </a:lnTo>
                  <a:lnTo>
                    <a:pt x="2729000" y="261444"/>
                  </a:lnTo>
                  <a:lnTo>
                    <a:pt x="2729454" y="267113"/>
                  </a:lnTo>
                  <a:lnTo>
                    <a:pt x="2730134" y="272101"/>
                  </a:lnTo>
                  <a:lnTo>
                    <a:pt x="2731720" y="281623"/>
                  </a:lnTo>
                  <a:lnTo>
                    <a:pt x="2732626" y="290466"/>
                  </a:lnTo>
                  <a:lnTo>
                    <a:pt x="2734666" y="305203"/>
                  </a:lnTo>
                  <a:lnTo>
                    <a:pt x="2734892" y="308151"/>
                  </a:lnTo>
                  <a:lnTo>
                    <a:pt x="2735119" y="311778"/>
                  </a:lnTo>
                  <a:lnTo>
                    <a:pt x="2735119" y="316313"/>
                  </a:lnTo>
                  <a:lnTo>
                    <a:pt x="2734892" y="320847"/>
                  </a:lnTo>
                  <a:lnTo>
                    <a:pt x="2734212" y="325382"/>
                  </a:lnTo>
                  <a:lnTo>
                    <a:pt x="2733533" y="329917"/>
                  </a:lnTo>
                  <a:lnTo>
                    <a:pt x="2732173" y="334224"/>
                  </a:lnTo>
                  <a:lnTo>
                    <a:pt x="2731493" y="336038"/>
                  </a:lnTo>
                  <a:lnTo>
                    <a:pt x="2730360" y="337852"/>
                  </a:lnTo>
                  <a:lnTo>
                    <a:pt x="2726281" y="345561"/>
                  </a:lnTo>
                  <a:lnTo>
                    <a:pt x="2724015" y="349869"/>
                  </a:lnTo>
                  <a:lnTo>
                    <a:pt x="2721749" y="354177"/>
                  </a:lnTo>
                  <a:lnTo>
                    <a:pt x="2719710" y="358938"/>
                  </a:lnTo>
                  <a:lnTo>
                    <a:pt x="2718124" y="363699"/>
                  </a:lnTo>
                  <a:lnTo>
                    <a:pt x="2716764" y="368234"/>
                  </a:lnTo>
                  <a:lnTo>
                    <a:pt x="2716084" y="372542"/>
                  </a:lnTo>
                  <a:lnTo>
                    <a:pt x="2715178" y="382291"/>
                  </a:lnTo>
                  <a:lnTo>
                    <a:pt x="2713818" y="393174"/>
                  </a:lnTo>
                  <a:lnTo>
                    <a:pt x="2713591" y="398389"/>
                  </a:lnTo>
                  <a:lnTo>
                    <a:pt x="2713365" y="403377"/>
                  </a:lnTo>
                  <a:lnTo>
                    <a:pt x="2713591" y="407231"/>
                  </a:lnTo>
                  <a:lnTo>
                    <a:pt x="2713818" y="408818"/>
                  </a:lnTo>
                  <a:lnTo>
                    <a:pt x="2714045" y="409952"/>
                  </a:lnTo>
                  <a:lnTo>
                    <a:pt x="2714271" y="411312"/>
                  </a:lnTo>
                  <a:lnTo>
                    <a:pt x="2714498" y="412673"/>
                  </a:lnTo>
                  <a:lnTo>
                    <a:pt x="2714271" y="416074"/>
                  </a:lnTo>
                  <a:lnTo>
                    <a:pt x="2713591" y="419475"/>
                  </a:lnTo>
                  <a:lnTo>
                    <a:pt x="2712685" y="423102"/>
                  </a:lnTo>
                  <a:lnTo>
                    <a:pt x="2711099" y="426730"/>
                  </a:lnTo>
                  <a:lnTo>
                    <a:pt x="2709059" y="430131"/>
                  </a:lnTo>
                  <a:lnTo>
                    <a:pt x="2707247" y="432852"/>
                  </a:lnTo>
                  <a:lnTo>
                    <a:pt x="2705887" y="433759"/>
                  </a:lnTo>
                  <a:lnTo>
                    <a:pt x="2704981" y="434892"/>
                  </a:lnTo>
                  <a:lnTo>
                    <a:pt x="2703394" y="435346"/>
                  </a:lnTo>
                  <a:lnTo>
                    <a:pt x="2701581" y="436026"/>
                  </a:lnTo>
                  <a:lnTo>
                    <a:pt x="2699089" y="436253"/>
                  </a:lnTo>
                  <a:lnTo>
                    <a:pt x="2696596" y="436706"/>
                  </a:lnTo>
                  <a:lnTo>
                    <a:pt x="2690251" y="437160"/>
                  </a:lnTo>
                  <a:lnTo>
                    <a:pt x="2683680" y="437386"/>
                  </a:lnTo>
                  <a:lnTo>
                    <a:pt x="2672350" y="437160"/>
                  </a:lnTo>
                  <a:lnTo>
                    <a:pt x="2667364" y="436706"/>
                  </a:lnTo>
                  <a:lnTo>
                    <a:pt x="2665325" y="437613"/>
                  </a:lnTo>
                  <a:lnTo>
                    <a:pt x="2663285" y="438520"/>
                  </a:lnTo>
                  <a:lnTo>
                    <a:pt x="2661019" y="440107"/>
                  </a:lnTo>
                  <a:lnTo>
                    <a:pt x="2658753" y="441694"/>
                  </a:lnTo>
                  <a:lnTo>
                    <a:pt x="2657847" y="443054"/>
                  </a:lnTo>
                  <a:lnTo>
                    <a:pt x="2656941" y="443961"/>
                  </a:lnTo>
                  <a:lnTo>
                    <a:pt x="2656034" y="445548"/>
                  </a:lnTo>
                  <a:lnTo>
                    <a:pt x="2655354" y="446909"/>
                  </a:lnTo>
                  <a:lnTo>
                    <a:pt x="2655128" y="448496"/>
                  </a:lnTo>
                  <a:lnTo>
                    <a:pt x="2654901" y="450083"/>
                  </a:lnTo>
                  <a:lnTo>
                    <a:pt x="2655128" y="456432"/>
                  </a:lnTo>
                  <a:lnTo>
                    <a:pt x="2655354" y="459152"/>
                  </a:lnTo>
                  <a:lnTo>
                    <a:pt x="2655808" y="461646"/>
                  </a:lnTo>
                  <a:lnTo>
                    <a:pt x="2656714" y="463687"/>
                  </a:lnTo>
                  <a:lnTo>
                    <a:pt x="2657620" y="465274"/>
                  </a:lnTo>
                  <a:lnTo>
                    <a:pt x="2658527" y="467088"/>
                  </a:lnTo>
                  <a:lnTo>
                    <a:pt x="2660113" y="468221"/>
                  </a:lnTo>
                  <a:lnTo>
                    <a:pt x="2663965" y="470715"/>
                  </a:lnTo>
                  <a:lnTo>
                    <a:pt x="2672350" y="475703"/>
                  </a:lnTo>
                  <a:lnTo>
                    <a:pt x="2683453" y="482279"/>
                  </a:lnTo>
                  <a:lnTo>
                    <a:pt x="2696823" y="489534"/>
                  </a:lnTo>
                  <a:lnTo>
                    <a:pt x="2710872" y="497016"/>
                  </a:lnTo>
                  <a:lnTo>
                    <a:pt x="2718124" y="500417"/>
                  </a:lnTo>
                  <a:lnTo>
                    <a:pt x="2724922" y="503818"/>
                  </a:lnTo>
                  <a:lnTo>
                    <a:pt x="2731720" y="506765"/>
                  </a:lnTo>
                  <a:lnTo>
                    <a:pt x="2737838" y="509259"/>
                  </a:lnTo>
                  <a:lnTo>
                    <a:pt x="2743503" y="510847"/>
                  </a:lnTo>
                  <a:lnTo>
                    <a:pt x="2748488" y="512434"/>
                  </a:lnTo>
                  <a:lnTo>
                    <a:pt x="2765257" y="515608"/>
                  </a:lnTo>
                  <a:lnTo>
                    <a:pt x="2772055" y="517422"/>
                  </a:lnTo>
                  <a:lnTo>
                    <a:pt x="2775001" y="518102"/>
                  </a:lnTo>
                  <a:lnTo>
                    <a:pt x="2777947" y="519236"/>
                  </a:lnTo>
                  <a:lnTo>
                    <a:pt x="2780440" y="520369"/>
                  </a:lnTo>
                  <a:lnTo>
                    <a:pt x="2782932" y="521503"/>
                  </a:lnTo>
                  <a:lnTo>
                    <a:pt x="2785198" y="522863"/>
                  </a:lnTo>
                  <a:lnTo>
                    <a:pt x="2787238" y="524677"/>
                  </a:lnTo>
                  <a:lnTo>
                    <a:pt x="2788803" y="526048"/>
                  </a:lnTo>
                  <a:lnTo>
                    <a:pt x="2792727" y="527028"/>
                  </a:lnTo>
                  <a:lnTo>
                    <a:pt x="2797034" y="528389"/>
                  </a:lnTo>
                  <a:lnTo>
                    <a:pt x="2800888" y="529975"/>
                  </a:lnTo>
                  <a:lnTo>
                    <a:pt x="2804062" y="531562"/>
                  </a:lnTo>
                  <a:lnTo>
                    <a:pt x="2807236" y="533829"/>
                  </a:lnTo>
                  <a:lnTo>
                    <a:pt x="2809956" y="536096"/>
                  </a:lnTo>
                  <a:lnTo>
                    <a:pt x="2811996" y="538816"/>
                  </a:lnTo>
                  <a:lnTo>
                    <a:pt x="2814036" y="541763"/>
                  </a:lnTo>
                  <a:lnTo>
                    <a:pt x="2815623" y="545163"/>
                  </a:lnTo>
                  <a:lnTo>
                    <a:pt x="2816757" y="548790"/>
                  </a:lnTo>
                  <a:lnTo>
                    <a:pt x="2817437" y="553097"/>
                  </a:lnTo>
                  <a:lnTo>
                    <a:pt x="2818117" y="557404"/>
                  </a:lnTo>
                  <a:lnTo>
                    <a:pt x="2818344" y="562617"/>
                  </a:lnTo>
                  <a:lnTo>
                    <a:pt x="2818344" y="568058"/>
                  </a:lnTo>
                  <a:lnTo>
                    <a:pt x="2818570" y="573952"/>
                  </a:lnTo>
                  <a:lnTo>
                    <a:pt x="2819250" y="580299"/>
                  </a:lnTo>
                  <a:lnTo>
                    <a:pt x="2820157" y="586872"/>
                  </a:lnTo>
                  <a:lnTo>
                    <a:pt x="2821517" y="593900"/>
                  </a:lnTo>
                  <a:lnTo>
                    <a:pt x="2822878" y="601153"/>
                  </a:lnTo>
                  <a:lnTo>
                    <a:pt x="2824918" y="608407"/>
                  </a:lnTo>
                  <a:lnTo>
                    <a:pt x="2826823" y="615074"/>
                  </a:lnTo>
                  <a:lnTo>
                    <a:pt x="2833691" y="630106"/>
                  </a:lnTo>
                  <a:lnTo>
                    <a:pt x="2838450" y="640536"/>
                  </a:lnTo>
                  <a:lnTo>
                    <a:pt x="2836258" y="640536"/>
                  </a:lnTo>
                  <a:lnTo>
                    <a:pt x="2836480" y="641049"/>
                  </a:lnTo>
                  <a:lnTo>
                    <a:pt x="2840107" y="649663"/>
                  </a:lnTo>
                  <a:lnTo>
                    <a:pt x="2844641" y="658277"/>
                  </a:lnTo>
                  <a:lnTo>
                    <a:pt x="2849175" y="667571"/>
                  </a:lnTo>
                  <a:lnTo>
                    <a:pt x="2854615" y="676412"/>
                  </a:lnTo>
                  <a:lnTo>
                    <a:pt x="2860510" y="685706"/>
                  </a:lnTo>
                  <a:lnTo>
                    <a:pt x="2866177" y="694320"/>
                  </a:lnTo>
                  <a:lnTo>
                    <a:pt x="2872751" y="705200"/>
                  </a:lnTo>
                  <a:lnTo>
                    <a:pt x="2889074" y="732629"/>
                  </a:lnTo>
                  <a:lnTo>
                    <a:pt x="2908570" y="764818"/>
                  </a:lnTo>
                  <a:lnTo>
                    <a:pt x="2928972" y="799727"/>
                  </a:lnTo>
                  <a:lnTo>
                    <a:pt x="2939627" y="816728"/>
                  </a:lnTo>
                  <a:lnTo>
                    <a:pt x="2949829" y="833502"/>
                  </a:lnTo>
                  <a:lnTo>
                    <a:pt x="2960030" y="849143"/>
                  </a:lnTo>
                  <a:lnTo>
                    <a:pt x="2969551" y="863878"/>
                  </a:lnTo>
                  <a:lnTo>
                    <a:pt x="2978393" y="876798"/>
                  </a:lnTo>
                  <a:lnTo>
                    <a:pt x="2986554" y="887906"/>
                  </a:lnTo>
                  <a:lnTo>
                    <a:pt x="2990181" y="892666"/>
                  </a:lnTo>
                  <a:lnTo>
                    <a:pt x="2993808" y="896520"/>
                  </a:lnTo>
                  <a:lnTo>
                    <a:pt x="2996755" y="899920"/>
                  </a:lnTo>
                  <a:lnTo>
                    <a:pt x="2998859" y="901700"/>
                  </a:lnTo>
                  <a:lnTo>
                    <a:pt x="3305549" y="901700"/>
                  </a:lnTo>
                  <a:lnTo>
                    <a:pt x="3306861" y="868001"/>
                  </a:lnTo>
                  <a:lnTo>
                    <a:pt x="3330654" y="846908"/>
                  </a:lnTo>
                  <a:lnTo>
                    <a:pt x="3383904" y="800185"/>
                  </a:lnTo>
                  <a:lnTo>
                    <a:pt x="3413136" y="774555"/>
                  </a:lnTo>
                  <a:lnTo>
                    <a:pt x="3439421" y="751647"/>
                  </a:lnTo>
                  <a:lnTo>
                    <a:pt x="3450525" y="742348"/>
                  </a:lnTo>
                  <a:lnTo>
                    <a:pt x="3459815" y="734863"/>
                  </a:lnTo>
                  <a:lnTo>
                    <a:pt x="3466387" y="729420"/>
                  </a:lnTo>
                  <a:lnTo>
                    <a:pt x="3470465" y="726698"/>
                  </a:lnTo>
                  <a:lnTo>
                    <a:pt x="3471825" y="725791"/>
                  </a:lnTo>
                  <a:lnTo>
                    <a:pt x="3473638" y="724203"/>
                  </a:lnTo>
                  <a:lnTo>
                    <a:pt x="3478623" y="720348"/>
                  </a:lnTo>
                  <a:lnTo>
                    <a:pt x="3484968" y="714224"/>
                  </a:lnTo>
                  <a:lnTo>
                    <a:pt x="3492445" y="707193"/>
                  </a:lnTo>
                  <a:lnTo>
                    <a:pt x="3510347" y="689728"/>
                  </a:lnTo>
                  <a:lnTo>
                    <a:pt x="3530061" y="669996"/>
                  </a:lnTo>
                  <a:lnTo>
                    <a:pt x="3568130" y="630984"/>
                  </a:lnTo>
                  <a:lnTo>
                    <a:pt x="3591923" y="606489"/>
                  </a:lnTo>
                  <a:lnTo>
                    <a:pt x="3594868" y="603540"/>
                  </a:lnTo>
                  <a:lnTo>
                    <a:pt x="3597588" y="600138"/>
                  </a:lnTo>
                  <a:lnTo>
                    <a:pt x="3600307" y="596736"/>
                  </a:lnTo>
                  <a:lnTo>
                    <a:pt x="3603026" y="593561"/>
                  </a:lnTo>
                  <a:lnTo>
                    <a:pt x="3605518" y="589932"/>
                  </a:lnTo>
                  <a:lnTo>
                    <a:pt x="3607784" y="586303"/>
                  </a:lnTo>
                  <a:lnTo>
                    <a:pt x="3609597" y="582901"/>
                  </a:lnTo>
                  <a:lnTo>
                    <a:pt x="3611637" y="579272"/>
                  </a:lnTo>
                  <a:lnTo>
                    <a:pt x="3613449" y="575869"/>
                  </a:lnTo>
                  <a:lnTo>
                    <a:pt x="3614582" y="572467"/>
                  </a:lnTo>
                  <a:lnTo>
                    <a:pt x="3615942" y="569292"/>
                  </a:lnTo>
                  <a:lnTo>
                    <a:pt x="3616622" y="565890"/>
                  </a:lnTo>
                  <a:lnTo>
                    <a:pt x="3617302" y="562941"/>
                  </a:lnTo>
                  <a:lnTo>
                    <a:pt x="3617528" y="559993"/>
                  </a:lnTo>
                  <a:lnTo>
                    <a:pt x="3617302" y="557498"/>
                  </a:lnTo>
                  <a:lnTo>
                    <a:pt x="3616848" y="555003"/>
                  </a:lnTo>
                  <a:lnTo>
                    <a:pt x="3616395" y="552735"/>
                  </a:lnTo>
                  <a:lnTo>
                    <a:pt x="3616169" y="550240"/>
                  </a:lnTo>
                  <a:lnTo>
                    <a:pt x="3616169" y="548425"/>
                  </a:lnTo>
                  <a:lnTo>
                    <a:pt x="3616395" y="546157"/>
                  </a:lnTo>
                  <a:lnTo>
                    <a:pt x="3616848" y="543889"/>
                  </a:lnTo>
                  <a:lnTo>
                    <a:pt x="3617302" y="541621"/>
                  </a:lnTo>
                  <a:lnTo>
                    <a:pt x="3619114" y="537539"/>
                  </a:lnTo>
                  <a:lnTo>
                    <a:pt x="3621380" y="533229"/>
                  </a:lnTo>
                  <a:lnTo>
                    <a:pt x="3623873" y="528693"/>
                  </a:lnTo>
                  <a:lnTo>
                    <a:pt x="3629311" y="519847"/>
                  </a:lnTo>
                  <a:lnTo>
                    <a:pt x="3636109" y="507146"/>
                  </a:lnTo>
                  <a:lnTo>
                    <a:pt x="3645400" y="489908"/>
                  </a:lnTo>
                  <a:lnTo>
                    <a:pt x="3655370" y="471310"/>
                  </a:lnTo>
                  <a:lnTo>
                    <a:pt x="3664208" y="454526"/>
                  </a:lnTo>
                  <a:lnTo>
                    <a:pt x="3666247" y="450897"/>
                  </a:lnTo>
                  <a:lnTo>
                    <a:pt x="3668286" y="447495"/>
                  </a:lnTo>
                  <a:lnTo>
                    <a:pt x="3672818" y="440917"/>
                  </a:lnTo>
                  <a:lnTo>
                    <a:pt x="3677124" y="434794"/>
                  </a:lnTo>
                  <a:lnTo>
                    <a:pt x="3680976" y="429350"/>
                  </a:lnTo>
                  <a:lnTo>
                    <a:pt x="3683922" y="424134"/>
                  </a:lnTo>
                  <a:lnTo>
                    <a:pt x="3685281" y="421865"/>
                  </a:lnTo>
                  <a:lnTo>
                    <a:pt x="3685961" y="419597"/>
                  </a:lnTo>
                  <a:lnTo>
                    <a:pt x="3686641" y="417329"/>
                  </a:lnTo>
                  <a:lnTo>
                    <a:pt x="3686641" y="415515"/>
                  </a:lnTo>
                  <a:lnTo>
                    <a:pt x="3686414" y="413700"/>
                  </a:lnTo>
                  <a:lnTo>
                    <a:pt x="3685735" y="411886"/>
                  </a:lnTo>
                  <a:lnTo>
                    <a:pt x="3683695" y="408257"/>
                  </a:lnTo>
                  <a:lnTo>
                    <a:pt x="3681882" y="403721"/>
                  </a:lnTo>
                  <a:lnTo>
                    <a:pt x="3679616" y="398958"/>
                  </a:lnTo>
                  <a:lnTo>
                    <a:pt x="3678257" y="396463"/>
                  </a:lnTo>
                  <a:lnTo>
                    <a:pt x="3676671" y="394421"/>
                  </a:lnTo>
                  <a:lnTo>
                    <a:pt x="3674858" y="392380"/>
                  </a:lnTo>
                  <a:lnTo>
                    <a:pt x="3672818" y="390339"/>
                  </a:lnTo>
                  <a:lnTo>
                    <a:pt x="3670552" y="388524"/>
                  </a:lnTo>
                  <a:lnTo>
                    <a:pt x="3667833" y="387163"/>
                  </a:lnTo>
                  <a:lnTo>
                    <a:pt x="3664888" y="386256"/>
                  </a:lnTo>
                  <a:lnTo>
                    <a:pt x="3661715" y="385349"/>
                  </a:lnTo>
                  <a:lnTo>
                    <a:pt x="3658090" y="384895"/>
                  </a:lnTo>
                  <a:lnTo>
                    <a:pt x="3653558" y="385122"/>
                  </a:lnTo>
                  <a:lnTo>
                    <a:pt x="3646986" y="386256"/>
                  </a:lnTo>
                  <a:lnTo>
                    <a:pt x="3639055" y="387617"/>
                  </a:lnTo>
                  <a:lnTo>
                    <a:pt x="3620474" y="391700"/>
                  </a:lnTo>
                  <a:lnTo>
                    <a:pt x="3600533" y="396009"/>
                  </a:lnTo>
                  <a:lnTo>
                    <a:pt x="3590563" y="398050"/>
                  </a:lnTo>
                  <a:lnTo>
                    <a:pt x="3581272" y="399638"/>
                  </a:lnTo>
                  <a:lnTo>
                    <a:pt x="3576740" y="400092"/>
                  </a:lnTo>
                  <a:lnTo>
                    <a:pt x="3573115" y="400318"/>
                  </a:lnTo>
                  <a:lnTo>
                    <a:pt x="3569716" y="400092"/>
                  </a:lnTo>
                  <a:lnTo>
                    <a:pt x="3566770" y="399638"/>
                  </a:lnTo>
                  <a:lnTo>
                    <a:pt x="3564504" y="398731"/>
                  </a:lnTo>
                  <a:lnTo>
                    <a:pt x="3562465" y="397824"/>
                  </a:lnTo>
                  <a:lnTo>
                    <a:pt x="3560878" y="396463"/>
                  </a:lnTo>
                  <a:lnTo>
                    <a:pt x="3559292" y="395102"/>
                  </a:lnTo>
                  <a:lnTo>
                    <a:pt x="3558386" y="393287"/>
                  </a:lnTo>
                  <a:lnTo>
                    <a:pt x="3557706" y="391700"/>
                  </a:lnTo>
                  <a:lnTo>
                    <a:pt x="3556800" y="389658"/>
                  </a:lnTo>
                  <a:lnTo>
                    <a:pt x="3556346" y="387390"/>
                  </a:lnTo>
                  <a:lnTo>
                    <a:pt x="3555667" y="383081"/>
                  </a:lnTo>
                  <a:lnTo>
                    <a:pt x="3555213" y="378545"/>
                  </a:lnTo>
                  <a:lnTo>
                    <a:pt x="3554534" y="373555"/>
                  </a:lnTo>
                  <a:lnTo>
                    <a:pt x="3553854" y="368111"/>
                  </a:lnTo>
                  <a:lnTo>
                    <a:pt x="3553401" y="361988"/>
                  </a:lnTo>
                  <a:lnTo>
                    <a:pt x="3552721" y="356317"/>
                  </a:lnTo>
                  <a:lnTo>
                    <a:pt x="3552268" y="353596"/>
                  </a:lnTo>
                  <a:lnTo>
                    <a:pt x="3551361" y="350874"/>
                  </a:lnTo>
                  <a:lnTo>
                    <a:pt x="3550681" y="348379"/>
                  </a:lnTo>
                  <a:lnTo>
                    <a:pt x="3549775" y="346564"/>
                  </a:lnTo>
                  <a:lnTo>
                    <a:pt x="3548415" y="344523"/>
                  </a:lnTo>
                  <a:lnTo>
                    <a:pt x="3547282" y="342709"/>
                  </a:lnTo>
                  <a:lnTo>
                    <a:pt x="3545470" y="341575"/>
                  </a:lnTo>
                  <a:lnTo>
                    <a:pt x="3543884" y="340441"/>
                  </a:lnTo>
                  <a:lnTo>
                    <a:pt x="3542071" y="339533"/>
                  </a:lnTo>
                  <a:lnTo>
                    <a:pt x="3540484" y="338853"/>
                  </a:lnTo>
                  <a:lnTo>
                    <a:pt x="3539352" y="337719"/>
                  </a:lnTo>
                  <a:lnTo>
                    <a:pt x="3538672" y="336585"/>
                  </a:lnTo>
                  <a:lnTo>
                    <a:pt x="3537992" y="335224"/>
                  </a:lnTo>
                  <a:lnTo>
                    <a:pt x="3537539" y="334090"/>
                  </a:lnTo>
                  <a:lnTo>
                    <a:pt x="3537539" y="332502"/>
                  </a:lnTo>
                  <a:lnTo>
                    <a:pt x="3537539" y="331141"/>
                  </a:lnTo>
                  <a:lnTo>
                    <a:pt x="3537765" y="328193"/>
                  </a:lnTo>
                  <a:lnTo>
                    <a:pt x="3538218" y="324791"/>
                  </a:lnTo>
                  <a:lnTo>
                    <a:pt x="3538898" y="321615"/>
                  </a:lnTo>
                  <a:lnTo>
                    <a:pt x="3539125" y="318440"/>
                  </a:lnTo>
                  <a:lnTo>
                    <a:pt x="3539125" y="314811"/>
                  </a:lnTo>
                  <a:lnTo>
                    <a:pt x="3538672" y="310275"/>
                  </a:lnTo>
                  <a:lnTo>
                    <a:pt x="3537312" y="299842"/>
                  </a:lnTo>
                  <a:lnTo>
                    <a:pt x="3536179" y="289635"/>
                  </a:lnTo>
                  <a:lnTo>
                    <a:pt x="3535499" y="285099"/>
                  </a:lnTo>
                  <a:lnTo>
                    <a:pt x="3535273" y="281243"/>
                  </a:lnTo>
                  <a:lnTo>
                    <a:pt x="3535046" y="278748"/>
                  </a:lnTo>
                  <a:lnTo>
                    <a:pt x="3534593" y="276707"/>
                  </a:lnTo>
                  <a:lnTo>
                    <a:pt x="3533913" y="275119"/>
                  </a:lnTo>
                  <a:lnTo>
                    <a:pt x="3532554" y="273758"/>
                  </a:lnTo>
                  <a:lnTo>
                    <a:pt x="3531421" y="272851"/>
                  </a:lnTo>
                  <a:lnTo>
                    <a:pt x="3530061" y="271717"/>
                  </a:lnTo>
                  <a:lnTo>
                    <a:pt x="3528475" y="271263"/>
                  </a:lnTo>
                  <a:lnTo>
                    <a:pt x="3526889" y="271037"/>
                  </a:lnTo>
                  <a:lnTo>
                    <a:pt x="3523490" y="270583"/>
                  </a:lnTo>
                  <a:lnTo>
                    <a:pt x="3519637" y="270583"/>
                  </a:lnTo>
                  <a:lnTo>
                    <a:pt x="3516238" y="270129"/>
                  </a:lnTo>
                  <a:lnTo>
                    <a:pt x="3514879" y="269903"/>
                  </a:lnTo>
                  <a:lnTo>
                    <a:pt x="3513293" y="269222"/>
                  </a:lnTo>
                  <a:lnTo>
                    <a:pt x="3511027" y="268315"/>
                  </a:lnTo>
                  <a:lnTo>
                    <a:pt x="3509440" y="267181"/>
                  </a:lnTo>
                  <a:lnTo>
                    <a:pt x="3507628" y="265820"/>
                  </a:lnTo>
                  <a:lnTo>
                    <a:pt x="3506721" y="263779"/>
                  </a:lnTo>
                  <a:lnTo>
                    <a:pt x="3505815" y="261964"/>
                  </a:lnTo>
                  <a:lnTo>
                    <a:pt x="3505588" y="259469"/>
                  </a:lnTo>
                  <a:lnTo>
                    <a:pt x="3505815" y="256748"/>
                  </a:lnTo>
                  <a:lnTo>
                    <a:pt x="3506948" y="253345"/>
                  </a:lnTo>
                  <a:lnTo>
                    <a:pt x="3508534" y="249717"/>
                  </a:lnTo>
                  <a:lnTo>
                    <a:pt x="3510800" y="245634"/>
                  </a:lnTo>
                  <a:lnTo>
                    <a:pt x="3513972" y="240871"/>
                  </a:lnTo>
                  <a:lnTo>
                    <a:pt x="3518051" y="235654"/>
                  </a:lnTo>
                  <a:lnTo>
                    <a:pt x="3523036" y="229757"/>
                  </a:lnTo>
                  <a:lnTo>
                    <a:pt x="3528701" y="223180"/>
                  </a:lnTo>
                  <a:lnTo>
                    <a:pt x="3535273" y="215922"/>
                  </a:lnTo>
                  <a:lnTo>
                    <a:pt x="3543204" y="207983"/>
                  </a:lnTo>
                  <a:lnTo>
                    <a:pt x="3544110" y="207076"/>
                  </a:lnTo>
                  <a:lnTo>
                    <a:pt x="3544563" y="205942"/>
                  </a:lnTo>
                  <a:lnTo>
                    <a:pt x="3544790" y="204581"/>
                  </a:lnTo>
                  <a:lnTo>
                    <a:pt x="3545016" y="203220"/>
                  </a:lnTo>
                  <a:lnTo>
                    <a:pt x="3544790" y="201406"/>
                  </a:lnTo>
                  <a:lnTo>
                    <a:pt x="3544790" y="199818"/>
                  </a:lnTo>
                  <a:lnTo>
                    <a:pt x="3543884" y="196189"/>
                  </a:lnTo>
                  <a:lnTo>
                    <a:pt x="3542524" y="192787"/>
                  </a:lnTo>
                  <a:lnTo>
                    <a:pt x="3541391" y="189158"/>
                  </a:lnTo>
                  <a:lnTo>
                    <a:pt x="3539125" y="183034"/>
                  </a:lnTo>
                  <a:lnTo>
                    <a:pt x="3538672" y="180086"/>
                  </a:lnTo>
                  <a:lnTo>
                    <a:pt x="3538218" y="176910"/>
                  </a:lnTo>
                  <a:lnTo>
                    <a:pt x="3538672" y="173055"/>
                  </a:lnTo>
                  <a:lnTo>
                    <a:pt x="3539352" y="168972"/>
                  </a:lnTo>
                  <a:lnTo>
                    <a:pt x="3540258" y="164663"/>
                  </a:lnTo>
                  <a:lnTo>
                    <a:pt x="3541618" y="160126"/>
                  </a:lnTo>
                  <a:lnTo>
                    <a:pt x="3544790" y="150600"/>
                  </a:lnTo>
                  <a:lnTo>
                    <a:pt x="3552041" y="130414"/>
                  </a:lnTo>
                  <a:lnTo>
                    <a:pt x="3555213" y="120661"/>
                  </a:lnTo>
                  <a:lnTo>
                    <a:pt x="3556573" y="116125"/>
                  </a:lnTo>
                  <a:lnTo>
                    <a:pt x="3557706" y="111589"/>
                  </a:lnTo>
                  <a:lnTo>
                    <a:pt x="3559292" y="103877"/>
                  </a:lnTo>
                  <a:lnTo>
                    <a:pt x="3560425" y="98661"/>
                  </a:lnTo>
                  <a:lnTo>
                    <a:pt x="3560652" y="96620"/>
                  </a:lnTo>
                  <a:lnTo>
                    <a:pt x="3560652" y="95259"/>
                  </a:lnTo>
                  <a:lnTo>
                    <a:pt x="3560425" y="93898"/>
                  </a:lnTo>
                  <a:lnTo>
                    <a:pt x="3560199" y="93217"/>
                  </a:lnTo>
                  <a:lnTo>
                    <a:pt x="3559745" y="92537"/>
                  </a:lnTo>
                  <a:lnTo>
                    <a:pt x="3558839" y="92310"/>
                  </a:lnTo>
                  <a:lnTo>
                    <a:pt x="3557933" y="92083"/>
                  </a:lnTo>
                  <a:lnTo>
                    <a:pt x="3556800" y="91857"/>
                  </a:lnTo>
                  <a:lnTo>
                    <a:pt x="3553854" y="91857"/>
                  </a:lnTo>
                  <a:lnTo>
                    <a:pt x="3550002" y="91403"/>
                  </a:lnTo>
                  <a:lnTo>
                    <a:pt x="3548642" y="91176"/>
                  </a:lnTo>
                  <a:lnTo>
                    <a:pt x="3547282" y="90722"/>
                  </a:lnTo>
                  <a:lnTo>
                    <a:pt x="3546149" y="90496"/>
                  </a:lnTo>
                  <a:lnTo>
                    <a:pt x="3545243" y="89815"/>
                  </a:lnTo>
                  <a:lnTo>
                    <a:pt x="3544337" y="88908"/>
                  </a:lnTo>
                  <a:lnTo>
                    <a:pt x="3543884" y="88001"/>
                  </a:lnTo>
                  <a:lnTo>
                    <a:pt x="3543430" y="86867"/>
                  </a:lnTo>
                  <a:lnTo>
                    <a:pt x="3543430" y="85279"/>
                  </a:lnTo>
                  <a:lnTo>
                    <a:pt x="3543884" y="83465"/>
                  </a:lnTo>
                  <a:lnTo>
                    <a:pt x="3544563" y="81650"/>
                  </a:lnTo>
                  <a:lnTo>
                    <a:pt x="3545696" y="79155"/>
                  </a:lnTo>
                  <a:lnTo>
                    <a:pt x="3547282" y="76660"/>
                  </a:lnTo>
                  <a:lnTo>
                    <a:pt x="3549322" y="73712"/>
                  </a:lnTo>
                  <a:lnTo>
                    <a:pt x="3552041" y="70083"/>
                  </a:lnTo>
                  <a:lnTo>
                    <a:pt x="3554987" y="66454"/>
                  </a:lnTo>
                  <a:lnTo>
                    <a:pt x="3558612" y="62371"/>
                  </a:lnTo>
                  <a:lnTo>
                    <a:pt x="3562691" y="58289"/>
                  </a:lnTo>
                  <a:lnTo>
                    <a:pt x="3566770" y="54433"/>
                  </a:lnTo>
                  <a:lnTo>
                    <a:pt x="3571529" y="50804"/>
                  </a:lnTo>
                  <a:lnTo>
                    <a:pt x="3576287" y="47402"/>
                  </a:lnTo>
                  <a:lnTo>
                    <a:pt x="3581499" y="44226"/>
                  </a:lnTo>
                  <a:lnTo>
                    <a:pt x="3586937" y="41051"/>
                  </a:lnTo>
                  <a:lnTo>
                    <a:pt x="3592829" y="38103"/>
                  </a:lnTo>
                  <a:lnTo>
                    <a:pt x="3598947" y="35381"/>
                  </a:lnTo>
                  <a:lnTo>
                    <a:pt x="3605518" y="32886"/>
                  </a:lnTo>
                  <a:lnTo>
                    <a:pt x="3612316" y="30164"/>
                  </a:lnTo>
                  <a:lnTo>
                    <a:pt x="3619794" y="27896"/>
                  </a:lnTo>
                  <a:lnTo>
                    <a:pt x="3627725" y="25628"/>
                  </a:lnTo>
                  <a:lnTo>
                    <a:pt x="3636109" y="23360"/>
                  </a:lnTo>
                  <a:lnTo>
                    <a:pt x="3644947" y="21092"/>
                  </a:lnTo>
                  <a:lnTo>
                    <a:pt x="3664208" y="16329"/>
                  </a:lnTo>
                  <a:lnTo>
                    <a:pt x="3674405" y="14287"/>
                  </a:lnTo>
                  <a:lnTo>
                    <a:pt x="3684148" y="12927"/>
                  </a:lnTo>
                  <a:lnTo>
                    <a:pt x="3694119" y="11566"/>
                  </a:lnTo>
                  <a:lnTo>
                    <a:pt x="3703863" y="11112"/>
                  </a:lnTo>
                  <a:lnTo>
                    <a:pt x="3713380" y="11112"/>
                  </a:lnTo>
                  <a:lnTo>
                    <a:pt x="3722897" y="11566"/>
                  </a:lnTo>
                  <a:lnTo>
                    <a:pt x="3731961" y="12927"/>
                  </a:lnTo>
                  <a:lnTo>
                    <a:pt x="3741251" y="14287"/>
                  </a:lnTo>
                  <a:lnTo>
                    <a:pt x="3750089" y="16556"/>
                  </a:lnTo>
                  <a:lnTo>
                    <a:pt x="3759153" y="19277"/>
                  </a:lnTo>
                  <a:lnTo>
                    <a:pt x="3767764" y="22453"/>
                  </a:lnTo>
                  <a:lnTo>
                    <a:pt x="3776148" y="26535"/>
                  </a:lnTo>
                  <a:lnTo>
                    <a:pt x="3784532" y="31071"/>
                  </a:lnTo>
                  <a:lnTo>
                    <a:pt x="3792689" y="35834"/>
                  </a:lnTo>
                  <a:lnTo>
                    <a:pt x="3800847" y="41731"/>
                  </a:lnTo>
                  <a:lnTo>
                    <a:pt x="3808778" y="47855"/>
                  </a:lnTo>
                  <a:lnTo>
                    <a:pt x="3812857" y="51258"/>
                  </a:lnTo>
                  <a:lnTo>
                    <a:pt x="3816256" y="54886"/>
                  </a:lnTo>
                  <a:lnTo>
                    <a:pt x="3819428" y="58289"/>
                  </a:lnTo>
                  <a:lnTo>
                    <a:pt x="3822827" y="61918"/>
                  </a:lnTo>
                  <a:lnTo>
                    <a:pt x="3825546" y="65773"/>
                  </a:lnTo>
                  <a:lnTo>
                    <a:pt x="3828039" y="69402"/>
                  </a:lnTo>
                  <a:lnTo>
                    <a:pt x="3830532" y="73031"/>
                  </a:lnTo>
                  <a:lnTo>
                    <a:pt x="3832344" y="77114"/>
                  </a:lnTo>
                  <a:lnTo>
                    <a:pt x="3834384" y="80743"/>
                  </a:lnTo>
                  <a:lnTo>
                    <a:pt x="3836196" y="84825"/>
                  </a:lnTo>
                  <a:lnTo>
                    <a:pt x="3837783" y="88681"/>
                  </a:lnTo>
                  <a:lnTo>
                    <a:pt x="3839142" y="92764"/>
                  </a:lnTo>
                  <a:lnTo>
                    <a:pt x="3840275" y="96620"/>
                  </a:lnTo>
                  <a:lnTo>
                    <a:pt x="3841408" y="100702"/>
                  </a:lnTo>
                  <a:lnTo>
                    <a:pt x="3842994" y="108640"/>
                  </a:lnTo>
                  <a:lnTo>
                    <a:pt x="3844354" y="116352"/>
                  </a:lnTo>
                  <a:lnTo>
                    <a:pt x="3845034" y="124064"/>
                  </a:lnTo>
                  <a:lnTo>
                    <a:pt x="3845487" y="131095"/>
                  </a:lnTo>
                  <a:lnTo>
                    <a:pt x="3845487" y="138126"/>
                  </a:lnTo>
                  <a:lnTo>
                    <a:pt x="3845487" y="144477"/>
                  </a:lnTo>
                  <a:lnTo>
                    <a:pt x="3845260" y="150827"/>
                  </a:lnTo>
                  <a:lnTo>
                    <a:pt x="3844581" y="161260"/>
                  </a:lnTo>
                  <a:lnTo>
                    <a:pt x="3845260" y="196416"/>
                  </a:lnTo>
                  <a:lnTo>
                    <a:pt x="3845714" y="225221"/>
                  </a:lnTo>
                  <a:lnTo>
                    <a:pt x="3845940" y="247675"/>
                  </a:lnTo>
                  <a:lnTo>
                    <a:pt x="3845940" y="261284"/>
                  </a:lnTo>
                  <a:lnTo>
                    <a:pt x="3846620" y="271263"/>
                  </a:lnTo>
                  <a:lnTo>
                    <a:pt x="3847526" y="280563"/>
                  </a:lnTo>
                  <a:lnTo>
                    <a:pt x="3849113" y="290996"/>
                  </a:lnTo>
                  <a:lnTo>
                    <a:pt x="3849339" y="292357"/>
                  </a:lnTo>
                  <a:lnTo>
                    <a:pt x="3850019" y="293718"/>
                  </a:lnTo>
                  <a:lnTo>
                    <a:pt x="3850699" y="294852"/>
                  </a:lnTo>
                  <a:lnTo>
                    <a:pt x="3851832" y="295759"/>
                  </a:lnTo>
                  <a:lnTo>
                    <a:pt x="3852965" y="296893"/>
                  </a:lnTo>
                  <a:lnTo>
                    <a:pt x="3854324" y="297573"/>
                  </a:lnTo>
                  <a:lnTo>
                    <a:pt x="3855911" y="298027"/>
                  </a:lnTo>
                  <a:lnTo>
                    <a:pt x="3857723" y="298934"/>
                  </a:lnTo>
                  <a:lnTo>
                    <a:pt x="3861349" y="299615"/>
                  </a:lnTo>
                  <a:lnTo>
                    <a:pt x="3865654" y="300068"/>
                  </a:lnTo>
                  <a:lnTo>
                    <a:pt x="3870640" y="300295"/>
                  </a:lnTo>
                  <a:lnTo>
                    <a:pt x="3875625" y="300295"/>
                  </a:lnTo>
                  <a:lnTo>
                    <a:pt x="3886502" y="300068"/>
                  </a:lnTo>
                  <a:lnTo>
                    <a:pt x="3897605" y="299842"/>
                  </a:lnTo>
                  <a:lnTo>
                    <a:pt x="3903270" y="299842"/>
                  </a:lnTo>
                  <a:lnTo>
                    <a:pt x="3908482" y="300068"/>
                  </a:lnTo>
                  <a:lnTo>
                    <a:pt x="3913693" y="300522"/>
                  </a:lnTo>
                  <a:lnTo>
                    <a:pt x="3918452" y="301656"/>
                  </a:lnTo>
                  <a:lnTo>
                    <a:pt x="3928649" y="303697"/>
                  </a:lnTo>
                  <a:lnTo>
                    <a:pt x="3940432" y="307099"/>
                  </a:lnTo>
                  <a:lnTo>
                    <a:pt x="3953348" y="310728"/>
                  </a:lnTo>
                  <a:lnTo>
                    <a:pt x="3959920" y="312997"/>
                  </a:lnTo>
                  <a:lnTo>
                    <a:pt x="3966718" y="315265"/>
                  </a:lnTo>
                  <a:lnTo>
                    <a:pt x="3973062" y="317760"/>
                  </a:lnTo>
                  <a:lnTo>
                    <a:pt x="3979407" y="320254"/>
                  </a:lnTo>
                  <a:lnTo>
                    <a:pt x="3985299" y="323203"/>
                  </a:lnTo>
                  <a:lnTo>
                    <a:pt x="3990737" y="325925"/>
                  </a:lnTo>
                  <a:lnTo>
                    <a:pt x="3995722" y="329100"/>
                  </a:lnTo>
                  <a:lnTo>
                    <a:pt x="4000028" y="332049"/>
                  </a:lnTo>
                  <a:lnTo>
                    <a:pt x="4002067" y="333863"/>
                  </a:lnTo>
                  <a:lnTo>
                    <a:pt x="4003880" y="335451"/>
                  </a:lnTo>
                  <a:lnTo>
                    <a:pt x="4005240" y="337265"/>
                  </a:lnTo>
                  <a:lnTo>
                    <a:pt x="4006826" y="339080"/>
                  </a:lnTo>
                  <a:lnTo>
                    <a:pt x="4012038" y="346111"/>
                  </a:lnTo>
                  <a:lnTo>
                    <a:pt x="4018156" y="353822"/>
                  </a:lnTo>
                  <a:lnTo>
                    <a:pt x="4032885" y="371287"/>
                  </a:lnTo>
                  <a:lnTo>
                    <a:pt x="4041269" y="381266"/>
                  </a:lnTo>
                  <a:lnTo>
                    <a:pt x="4050333" y="392607"/>
                  </a:lnTo>
                  <a:lnTo>
                    <a:pt x="4060303" y="405308"/>
                  </a:lnTo>
                  <a:lnTo>
                    <a:pt x="4070953" y="419371"/>
                  </a:lnTo>
                  <a:lnTo>
                    <a:pt x="4076618" y="427536"/>
                  </a:lnTo>
                  <a:lnTo>
                    <a:pt x="4082736" y="437062"/>
                  </a:lnTo>
                  <a:lnTo>
                    <a:pt x="4088855" y="447722"/>
                  </a:lnTo>
                  <a:lnTo>
                    <a:pt x="4094973" y="459289"/>
                  </a:lnTo>
                  <a:lnTo>
                    <a:pt x="4101544" y="471990"/>
                  </a:lnTo>
                  <a:lnTo>
                    <a:pt x="4107889" y="485372"/>
                  </a:lnTo>
                  <a:lnTo>
                    <a:pt x="4114007" y="499434"/>
                  </a:lnTo>
                  <a:lnTo>
                    <a:pt x="4120352" y="514404"/>
                  </a:lnTo>
                  <a:lnTo>
                    <a:pt x="4126470" y="529827"/>
                  </a:lnTo>
                  <a:lnTo>
                    <a:pt x="4132135" y="545704"/>
                  </a:lnTo>
                  <a:lnTo>
                    <a:pt x="4137800" y="561807"/>
                  </a:lnTo>
                  <a:lnTo>
                    <a:pt x="4143012" y="578138"/>
                  </a:lnTo>
                  <a:lnTo>
                    <a:pt x="4147770" y="594468"/>
                  </a:lnTo>
                  <a:lnTo>
                    <a:pt x="4152302" y="611025"/>
                  </a:lnTo>
                  <a:lnTo>
                    <a:pt x="4155928" y="627582"/>
                  </a:lnTo>
                  <a:lnTo>
                    <a:pt x="4159100" y="643686"/>
                  </a:lnTo>
                  <a:lnTo>
                    <a:pt x="4164992" y="674078"/>
                  </a:lnTo>
                  <a:lnTo>
                    <a:pt x="4167711" y="687914"/>
                  </a:lnTo>
                  <a:lnTo>
                    <a:pt x="4170657" y="701296"/>
                  </a:lnTo>
                  <a:lnTo>
                    <a:pt x="4173603" y="713997"/>
                  </a:lnTo>
                  <a:lnTo>
                    <a:pt x="4176549" y="726018"/>
                  </a:lnTo>
                  <a:lnTo>
                    <a:pt x="4179721" y="737358"/>
                  </a:lnTo>
                  <a:lnTo>
                    <a:pt x="4183120" y="748245"/>
                  </a:lnTo>
                  <a:lnTo>
                    <a:pt x="4186746" y="758678"/>
                  </a:lnTo>
                  <a:lnTo>
                    <a:pt x="4190371" y="768658"/>
                  </a:lnTo>
                  <a:lnTo>
                    <a:pt x="4194450" y="778184"/>
                  </a:lnTo>
                  <a:lnTo>
                    <a:pt x="4198529" y="787483"/>
                  </a:lnTo>
                  <a:lnTo>
                    <a:pt x="4203061" y="796329"/>
                  </a:lnTo>
                  <a:lnTo>
                    <a:pt x="4207819" y="805175"/>
                  </a:lnTo>
                  <a:lnTo>
                    <a:pt x="4213031" y="813567"/>
                  </a:lnTo>
                  <a:lnTo>
                    <a:pt x="4218696" y="821958"/>
                  </a:lnTo>
                  <a:lnTo>
                    <a:pt x="4221415" y="826268"/>
                  </a:lnTo>
                  <a:lnTo>
                    <a:pt x="4224134" y="830350"/>
                  </a:lnTo>
                  <a:lnTo>
                    <a:pt x="4226627" y="834887"/>
                  </a:lnTo>
                  <a:lnTo>
                    <a:pt x="4228893" y="839196"/>
                  </a:lnTo>
                  <a:lnTo>
                    <a:pt x="4230932" y="843959"/>
                  </a:lnTo>
                  <a:lnTo>
                    <a:pt x="4233198" y="848495"/>
                  </a:lnTo>
                  <a:lnTo>
                    <a:pt x="4237051" y="857795"/>
                  </a:lnTo>
                  <a:lnTo>
                    <a:pt x="4239996" y="867321"/>
                  </a:lnTo>
                  <a:lnTo>
                    <a:pt x="4242716" y="876620"/>
                  </a:lnTo>
                  <a:lnTo>
                    <a:pt x="4244982" y="885692"/>
                  </a:lnTo>
                  <a:lnTo>
                    <a:pt x="4246794" y="894084"/>
                  </a:lnTo>
                  <a:lnTo>
                    <a:pt x="4248380" y="902249"/>
                  </a:lnTo>
                  <a:lnTo>
                    <a:pt x="4249514" y="909734"/>
                  </a:lnTo>
                  <a:lnTo>
                    <a:pt x="4250646" y="916538"/>
                  </a:lnTo>
                  <a:lnTo>
                    <a:pt x="4251100" y="922209"/>
                  </a:lnTo>
                  <a:lnTo>
                    <a:pt x="4251780" y="930374"/>
                  </a:lnTo>
                  <a:lnTo>
                    <a:pt x="4252006" y="933322"/>
                  </a:lnTo>
                  <a:lnTo>
                    <a:pt x="4352843" y="927879"/>
                  </a:lnTo>
                  <a:lnTo>
                    <a:pt x="4374596" y="841464"/>
                  </a:lnTo>
                  <a:lnTo>
                    <a:pt x="4391138" y="776370"/>
                  </a:lnTo>
                  <a:lnTo>
                    <a:pt x="4397483" y="750513"/>
                  </a:lnTo>
                  <a:lnTo>
                    <a:pt x="4402015" y="734183"/>
                  </a:lnTo>
                  <a:lnTo>
                    <a:pt x="4404734" y="724430"/>
                  </a:lnTo>
                  <a:lnTo>
                    <a:pt x="4406094" y="720348"/>
                  </a:lnTo>
                  <a:lnTo>
                    <a:pt x="4407680" y="716492"/>
                  </a:lnTo>
                  <a:lnTo>
                    <a:pt x="4409493" y="713316"/>
                  </a:lnTo>
                  <a:lnTo>
                    <a:pt x="4411079" y="710368"/>
                  </a:lnTo>
                  <a:lnTo>
                    <a:pt x="4413345" y="707646"/>
                  </a:lnTo>
                  <a:lnTo>
                    <a:pt x="4415611" y="705151"/>
                  </a:lnTo>
                  <a:lnTo>
                    <a:pt x="4418103" y="702883"/>
                  </a:lnTo>
                  <a:lnTo>
                    <a:pt x="4421049" y="700842"/>
                  </a:lnTo>
                  <a:lnTo>
                    <a:pt x="4424448" y="699027"/>
                  </a:lnTo>
                  <a:lnTo>
                    <a:pt x="4428300" y="697213"/>
                  </a:lnTo>
                  <a:lnTo>
                    <a:pt x="4432379" y="695398"/>
                  </a:lnTo>
                  <a:lnTo>
                    <a:pt x="4437138" y="693811"/>
                  </a:lnTo>
                  <a:lnTo>
                    <a:pt x="4448468" y="689955"/>
                  </a:lnTo>
                  <a:lnTo>
                    <a:pt x="4451640" y="689048"/>
                  </a:lnTo>
                  <a:lnTo>
                    <a:pt x="4454586" y="688594"/>
                  </a:lnTo>
                  <a:lnTo>
                    <a:pt x="4457305" y="687914"/>
                  </a:lnTo>
                  <a:lnTo>
                    <a:pt x="4459798" y="687687"/>
                  </a:lnTo>
                  <a:lnTo>
                    <a:pt x="4462290" y="687460"/>
                  </a:lnTo>
                  <a:lnTo>
                    <a:pt x="4464330" y="687687"/>
                  </a:lnTo>
                  <a:lnTo>
                    <a:pt x="4466369" y="687914"/>
                  </a:lnTo>
                  <a:lnTo>
                    <a:pt x="4468408" y="688821"/>
                  </a:lnTo>
                  <a:lnTo>
                    <a:pt x="4470221" y="689501"/>
                  </a:lnTo>
                  <a:lnTo>
                    <a:pt x="4471807" y="690409"/>
                  </a:lnTo>
                  <a:lnTo>
                    <a:pt x="4473167" y="691769"/>
                  </a:lnTo>
                  <a:lnTo>
                    <a:pt x="4474300" y="693130"/>
                  </a:lnTo>
                  <a:lnTo>
                    <a:pt x="4475660" y="694718"/>
                  </a:lnTo>
                  <a:lnTo>
                    <a:pt x="4476566" y="696759"/>
                  </a:lnTo>
                  <a:lnTo>
                    <a:pt x="4477246" y="699027"/>
                  </a:lnTo>
                  <a:lnTo>
                    <a:pt x="4477699" y="701069"/>
                  </a:lnTo>
                  <a:lnTo>
                    <a:pt x="4478379" y="703790"/>
                  </a:lnTo>
                  <a:lnTo>
                    <a:pt x="4478832" y="706512"/>
                  </a:lnTo>
                  <a:lnTo>
                    <a:pt x="4478832" y="709914"/>
                  </a:lnTo>
                  <a:lnTo>
                    <a:pt x="4478832" y="713090"/>
                  </a:lnTo>
                  <a:lnTo>
                    <a:pt x="4478379" y="720574"/>
                  </a:lnTo>
                  <a:lnTo>
                    <a:pt x="4477246" y="728740"/>
                  </a:lnTo>
                  <a:lnTo>
                    <a:pt x="4475660" y="738039"/>
                  </a:lnTo>
                  <a:lnTo>
                    <a:pt x="4473167" y="748472"/>
                  </a:lnTo>
                  <a:lnTo>
                    <a:pt x="4470221" y="760266"/>
                  </a:lnTo>
                  <a:lnTo>
                    <a:pt x="4466369" y="772514"/>
                  </a:lnTo>
                  <a:lnTo>
                    <a:pt x="4462743" y="785669"/>
                  </a:lnTo>
                  <a:lnTo>
                    <a:pt x="4458891" y="799051"/>
                  </a:lnTo>
                  <a:lnTo>
                    <a:pt x="4452093" y="825134"/>
                  </a:lnTo>
                  <a:lnTo>
                    <a:pt x="4445748" y="849856"/>
                  </a:lnTo>
                  <a:lnTo>
                    <a:pt x="4440537" y="872537"/>
                  </a:lnTo>
                  <a:lnTo>
                    <a:pt x="4436458" y="891816"/>
                  </a:lnTo>
                  <a:lnTo>
                    <a:pt x="4433286" y="906785"/>
                  </a:lnTo>
                  <a:lnTo>
                    <a:pt x="4430566" y="920167"/>
                  </a:lnTo>
                  <a:lnTo>
                    <a:pt x="4433965" y="919940"/>
                  </a:lnTo>
                  <a:lnTo>
                    <a:pt x="4444842" y="919714"/>
                  </a:lnTo>
                  <a:lnTo>
                    <a:pt x="4463197" y="918806"/>
                  </a:lnTo>
                  <a:lnTo>
                    <a:pt x="4489935" y="917446"/>
                  </a:lnTo>
                  <a:lnTo>
                    <a:pt x="4497413" y="917219"/>
                  </a:lnTo>
                  <a:lnTo>
                    <a:pt x="4503758" y="917219"/>
                  </a:lnTo>
                  <a:lnTo>
                    <a:pt x="4509423" y="917446"/>
                  </a:lnTo>
                  <a:lnTo>
                    <a:pt x="4514408" y="917899"/>
                  </a:lnTo>
                  <a:lnTo>
                    <a:pt x="4518713" y="918806"/>
                  </a:lnTo>
                  <a:lnTo>
                    <a:pt x="4522112" y="920167"/>
                  </a:lnTo>
                  <a:lnTo>
                    <a:pt x="4523699" y="920621"/>
                  </a:lnTo>
                  <a:lnTo>
                    <a:pt x="4524832" y="921755"/>
                  </a:lnTo>
                  <a:lnTo>
                    <a:pt x="4525965" y="922435"/>
                  </a:lnTo>
                  <a:lnTo>
                    <a:pt x="4526871" y="923343"/>
                  </a:lnTo>
                  <a:lnTo>
                    <a:pt x="4527551" y="924477"/>
                  </a:lnTo>
                  <a:lnTo>
                    <a:pt x="4528004" y="925384"/>
                  </a:lnTo>
                  <a:lnTo>
                    <a:pt x="4528684" y="926518"/>
                  </a:lnTo>
                  <a:lnTo>
                    <a:pt x="4528910" y="927879"/>
                  </a:lnTo>
                  <a:lnTo>
                    <a:pt x="4529137" y="929013"/>
                  </a:lnTo>
                  <a:lnTo>
                    <a:pt x="4528910" y="930601"/>
                  </a:lnTo>
                  <a:lnTo>
                    <a:pt x="4528231" y="933549"/>
                  </a:lnTo>
                  <a:lnTo>
                    <a:pt x="4527324" y="936951"/>
                  </a:lnTo>
                  <a:lnTo>
                    <a:pt x="4525511" y="940580"/>
                  </a:lnTo>
                  <a:lnTo>
                    <a:pt x="4523699" y="944436"/>
                  </a:lnTo>
                  <a:lnTo>
                    <a:pt x="4520979" y="948745"/>
                  </a:lnTo>
                  <a:lnTo>
                    <a:pt x="4515314" y="957137"/>
                  </a:lnTo>
                  <a:lnTo>
                    <a:pt x="4512595" y="960766"/>
                  </a:lnTo>
                  <a:lnTo>
                    <a:pt x="4509650" y="964395"/>
                  </a:lnTo>
                  <a:lnTo>
                    <a:pt x="4506704" y="967571"/>
                  </a:lnTo>
                  <a:lnTo>
                    <a:pt x="4503984" y="970519"/>
                  </a:lnTo>
                  <a:lnTo>
                    <a:pt x="4501265" y="973241"/>
                  </a:lnTo>
                  <a:lnTo>
                    <a:pt x="4498320" y="975736"/>
                  </a:lnTo>
                  <a:lnTo>
                    <a:pt x="4495374" y="977777"/>
                  </a:lnTo>
                  <a:lnTo>
                    <a:pt x="4492428" y="979592"/>
                  </a:lnTo>
                  <a:lnTo>
                    <a:pt x="4489256" y="981179"/>
                  </a:lnTo>
                  <a:lnTo>
                    <a:pt x="4486083" y="982313"/>
                  </a:lnTo>
                  <a:lnTo>
                    <a:pt x="4482684" y="983447"/>
                  </a:lnTo>
                  <a:lnTo>
                    <a:pt x="4479285" y="984128"/>
                  </a:lnTo>
                  <a:lnTo>
                    <a:pt x="4475660" y="984581"/>
                  </a:lnTo>
                  <a:lnTo>
                    <a:pt x="4471581" y="984808"/>
                  </a:lnTo>
                  <a:lnTo>
                    <a:pt x="4407453" y="984808"/>
                  </a:lnTo>
                  <a:lnTo>
                    <a:pt x="4406094" y="987076"/>
                  </a:lnTo>
                  <a:lnTo>
                    <a:pt x="4404281" y="991159"/>
                  </a:lnTo>
                  <a:lnTo>
                    <a:pt x="4401335" y="997736"/>
                  </a:lnTo>
                  <a:lnTo>
                    <a:pt x="4396803" y="1007716"/>
                  </a:lnTo>
                  <a:lnTo>
                    <a:pt x="4390912" y="1021778"/>
                  </a:lnTo>
                  <a:lnTo>
                    <a:pt x="4383207" y="1040603"/>
                  </a:lnTo>
                  <a:lnTo>
                    <a:pt x="4373463" y="1065099"/>
                  </a:lnTo>
                  <a:lnTo>
                    <a:pt x="4368025" y="1079842"/>
                  </a:lnTo>
                  <a:lnTo>
                    <a:pt x="4361907" y="1096852"/>
                  </a:lnTo>
                  <a:lnTo>
                    <a:pt x="4347631" y="1136544"/>
                  </a:lnTo>
                  <a:lnTo>
                    <a:pt x="4339473" y="1158318"/>
                  </a:lnTo>
                  <a:lnTo>
                    <a:pt x="4330636" y="1180772"/>
                  </a:lnTo>
                  <a:lnTo>
                    <a:pt x="4325878" y="1192566"/>
                  </a:lnTo>
                  <a:lnTo>
                    <a:pt x="4321119" y="1204134"/>
                  </a:lnTo>
                  <a:lnTo>
                    <a:pt x="4315907" y="1215701"/>
                  </a:lnTo>
                  <a:lnTo>
                    <a:pt x="4310922" y="1227495"/>
                  </a:lnTo>
                  <a:lnTo>
                    <a:pt x="4305257" y="1239062"/>
                  </a:lnTo>
                  <a:lnTo>
                    <a:pt x="4299592" y="1250856"/>
                  </a:lnTo>
                  <a:lnTo>
                    <a:pt x="4293700" y="1262197"/>
                  </a:lnTo>
                  <a:lnTo>
                    <a:pt x="4287582" y="1273311"/>
                  </a:lnTo>
                  <a:lnTo>
                    <a:pt x="4281237" y="1284198"/>
                  </a:lnTo>
                  <a:lnTo>
                    <a:pt x="4274666" y="1295084"/>
                  </a:lnTo>
                  <a:lnTo>
                    <a:pt x="4267868" y="1305518"/>
                  </a:lnTo>
                  <a:lnTo>
                    <a:pt x="4260844" y="1315724"/>
                  </a:lnTo>
                  <a:lnTo>
                    <a:pt x="4253592" y="1325477"/>
                  </a:lnTo>
                  <a:lnTo>
                    <a:pt x="4246114" y="1334776"/>
                  </a:lnTo>
                  <a:lnTo>
                    <a:pt x="4238410" y="1343622"/>
                  </a:lnTo>
                  <a:lnTo>
                    <a:pt x="4230253" y="1352014"/>
                  </a:lnTo>
                  <a:lnTo>
                    <a:pt x="4226400" y="1355870"/>
                  </a:lnTo>
                  <a:lnTo>
                    <a:pt x="4222095" y="1359725"/>
                  </a:lnTo>
                  <a:lnTo>
                    <a:pt x="4218016" y="1363127"/>
                  </a:lnTo>
                  <a:lnTo>
                    <a:pt x="4213711" y="1366756"/>
                  </a:lnTo>
                  <a:lnTo>
                    <a:pt x="4209179" y="1370159"/>
                  </a:lnTo>
                  <a:lnTo>
                    <a:pt x="4204874" y="1373334"/>
                  </a:lnTo>
                  <a:lnTo>
                    <a:pt x="4200342" y="1376282"/>
                  </a:lnTo>
                  <a:lnTo>
                    <a:pt x="4195810" y="1379004"/>
                  </a:lnTo>
                  <a:lnTo>
                    <a:pt x="4190598" y="1381953"/>
                  </a:lnTo>
                  <a:lnTo>
                    <a:pt x="4185613" y="1384674"/>
                  </a:lnTo>
                  <a:lnTo>
                    <a:pt x="4180854" y="1387169"/>
                  </a:lnTo>
                  <a:lnTo>
                    <a:pt x="4176095" y="1389437"/>
                  </a:lnTo>
                  <a:lnTo>
                    <a:pt x="4171337" y="1391479"/>
                  </a:lnTo>
                  <a:lnTo>
                    <a:pt x="4166805" y="1392840"/>
                  </a:lnTo>
                  <a:lnTo>
                    <a:pt x="4162499" y="1394427"/>
                  </a:lnTo>
                  <a:lnTo>
                    <a:pt x="4157967" y="1395561"/>
                  </a:lnTo>
                  <a:lnTo>
                    <a:pt x="4153435" y="1396695"/>
                  </a:lnTo>
                  <a:lnTo>
                    <a:pt x="4149130" y="1397376"/>
                  </a:lnTo>
                  <a:lnTo>
                    <a:pt x="4144598" y="1397829"/>
                  </a:lnTo>
                  <a:lnTo>
                    <a:pt x="4140066" y="1398283"/>
                  </a:lnTo>
                  <a:lnTo>
                    <a:pt x="4135761" y="1398283"/>
                  </a:lnTo>
                  <a:lnTo>
                    <a:pt x="4131229" y="1398283"/>
                  </a:lnTo>
                  <a:lnTo>
                    <a:pt x="4126470" y="1398056"/>
                  </a:lnTo>
                  <a:lnTo>
                    <a:pt x="4121485" y="1397603"/>
                  </a:lnTo>
                  <a:lnTo>
                    <a:pt x="4099731" y="1395335"/>
                  </a:lnTo>
                  <a:lnTo>
                    <a:pt x="4074806" y="1392840"/>
                  </a:lnTo>
                  <a:lnTo>
                    <a:pt x="4027220" y="1388530"/>
                  </a:lnTo>
                  <a:lnTo>
                    <a:pt x="4022688" y="1387850"/>
                  </a:lnTo>
                  <a:lnTo>
                    <a:pt x="4019289" y="1387850"/>
                  </a:lnTo>
                  <a:lnTo>
                    <a:pt x="4016796" y="1388303"/>
                  </a:lnTo>
                  <a:lnTo>
                    <a:pt x="4014983" y="1388530"/>
                  </a:lnTo>
                  <a:lnTo>
                    <a:pt x="4014077" y="1389211"/>
                  </a:lnTo>
                  <a:lnTo>
                    <a:pt x="4013850" y="1389664"/>
                  </a:lnTo>
                  <a:lnTo>
                    <a:pt x="4013850" y="1390118"/>
                  </a:lnTo>
                  <a:lnTo>
                    <a:pt x="4014077" y="1391252"/>
                  </a:lnTo>
                  <a:lnTo>
                    <a:pt x="4014757" y="1392386"/>
                  </a:lnTo>
                  <a:lnTo>
                    <a:pt x="4015663" y="1393747"/>
                  </a:lnTo>
                  <a:lnTo>
                    <a:pt x="4017023" y="1394881"/>
                  </a:lnTo>
                  <a:lnTo>
                    <a:pt x="4020195" y="1397829"/>
                  </a:lnTo>
                  <a:lnTo>
                    <a:pt x="4023594" y="1400551"/>
                  </a:lnTo>
                  <a:lnTo>
                    <a:pt x="4026313" y="1403273"/>
                  </a:lnTo>
                  <a:lnTo>
                    <a:pt x="4027220" y="1404634"/>
                  </a:lnTo>
                  <a:lnTo>
                    <a:pt x="4027900" y="1406221"/>
                  </a:lnTo>
                  <a:lnTo>
                    <a:pt x="4028353" y="1408490"/>
                  </a:lnTo>
                  <a:lnTo>
                    <a:pt x="4028579" y="1410758"/>
                  </a:lnTo>
                  <a:lnTo>
                    <a:pt x="4028579" y="1413253"/>
                  </a:lnTo>
                  <a:lnTo>
                    <a:pt x="4028353" y="1415974"/>
                  </a:lnTo>
                  <a:lnTo>
                    <a:pt x="4027673" y="1421418"/>
                  </a:lnTo>
                  <a:lnTo>
                    <a:pt x="4026313" y="1426861"/>
                  </a:lnTo>
                  <a:lnTo>
                    <a:pt x="4024727" y="1432078"/>
                  </a:lnTo>
                  <a:lnTo>
                    <a:pt x="4023594" y="1434346"/>
                  </a:lnTo>
                  <a:lnTo>
                    <a:pt x="4022688" y="1436387"/>
                  </a:lnTo>
                  <a:lnTo>
                    <a:pt x="4021781" y="1437975"/>
                  </a:lnTo>
                  <a:lnTo>
                    <a:pt x="4020648" y="1439336"/>
                  </a:lnTo>
                  <a:lnTo>
                    <a:pt x="4018156" y="1441604"/>
                  </a:lnTo>
                  <a:lnTo>
                    <a:pt x="4015210" y="1443645"/>
                  </a:lnTo>
                  <a:lnTo>
                    <a:pt x="4012038" y="1445460"/>
                  </a:lnTo>
                  <a:lnTo>
                    <a:pt x="4008865" y="1447274"/>
                  </a:lnTo>
                  <a:lnTo>
                    <a:pt x="4003427" y="1449769"/>
                  </a:lnTo>
                  <a:lnTo>
                    <a:pt x="4001161" y="1450449"/>
                  </a:lnTo>
                  <a:lnTo>
                    <a:pt x="3999121" y="1573380"/>
                  </a:lnTo>
                  <a:lnTo>
                    <a:pt x="4012264" y="1573380"/>
                  </a:lnTo>
                  <a:lnTo>
                    <a:pt x="4011131" y="1772066"/>
                  </a:lnTo>
                  <a:lnTo>
                    <a:pt x="4011358" y="1776602"/>
                  </a:lnTo>
                  <a:lnTo>
                    <a:pt x="4011358" y="1780005"/>
                  </a:lnTo>
                  <a:lnTo>
                    <a:pt x="4011811" y="1782499"/>
                  </a:lnTo>
                  <a:lnTo>
                    <a:pt x="4012264" y="1784314"/>
                  </a:lnTo>
                  <a:lnTo>
                    <a:pt x="4012491" y="1785221"/>
                  </a:lnTo>
                  <a:lnTo>
                    <a:pt x="4012944" y="1786128"/>
                  </a:lnTo>
                  <a:lnTo>
                    <a:pt x="4013170" y="1786582"/>
                  </a:lnTo>
                  <a:lnTo>
                    <a:pt x="4020875" y="1787262"/>
                  </a:lnTo>
                  <a:lnTo>
                    <a:pt x="4041495" y="1789757"/>
                  </a:lnTo>
                  <a:lnTo>
                    <a:pt x="4050106" y="1790665"/>
                  </a:lnTo>
                  <a:lnTo>
                    <a:pt x="4062569" y="1792706"/>
                  </a:lnTo>
                  <a:lnTo>
                    <a:pt x="4078884" y="1795201"/>
                  </a:lnTo>
                  <a:lnTo>
                    <a:pt x="4098825" y="1798830"/>
                  </a:lnTo>
                  <a:lnTo>
                    <a:pt x="4121712" y="1803366"/>
                  </a:lnTo>
                  <a:lnTo>
                    <a:pt x="4147770" y="1809036"/>
                  </a:lnTo>
                  <a:lnTo>
                    <a:pt x="4161820" y="1812212"/>
                  </a:lnTo>
                  <a:lnTo>
                    <a:pt x="4176775" y="1816067"/>
                  </a:lnTo>
                  <a:lnTo>
                    <a:pt x="4192184" y="1819696"/>
                  </a:lnTo>
                  <a:lnTo>
                    <a:pt x="4208272" y="1824233"/>
                  </a:lnTo>
                  <a:lnTo>
                    <a:pt x="4216430" y="1826501"/>
                  </a:lnTo>
                  <a:lnTo>
                    <a:pt x="4224588" y="1828996"/>
                  </a:lnTo>
                  <a:lnTo>
                    <a:pt x="4232745" y="1831944"/>
                  </a:lnTo>
                  <a:lnTo>
                    <a:pt x="4240903" y="1834893"/>
                  </a:lnTo>
                  <a:lnTo>
                    <a:pt x="4249060" y="1838068"/>
                  </a:lnTo>
                  <a:lnTo>
                    <a:pt x="4257218" y="1841243"/>
                  </a:lnTo>
                  <a:lnTo>
                    <a:pt x="4265149" y="1844872"/>
                  </a:lnTo>
                  <a:lnTo>
                    <a:pt x="4273080" y="1848501"/>
                  </a:lnTo>
                  <a:lnTo>
                    <a:pt x="4288715" y="1855986"/>
                  </a:lnTo>
                  <a:lnTo>
                    <a:pt x="4303897" y="1863924"/>
                  </a:lnTo>
                  <a:lnTo>
                    <a:pt x="4318173" y="1871863"/>
                  </a:lnTo>
                  <a:lnTo>
                    <a:pt x="4332222" y="1879801"/>
                  </a:lnTo>
                  <a:lnTo>
                    <a:pt x="4344912" y="1887513"/>
                  </a:lnTo>
                  <a:lnTo>
                    <a:pt x="4356922" y="1894997"/>
                  </a:lnTo>
                  <a:lnTo>
                    <a:pt x="4367798" y="1901802"/>
                  </a:lnTo>
                  <a:lnTo>
                    <a:pt x="4377542" y="1908379"/>
                  </a:lnTo>
                  <a:lnTo>
                    <a:pt x="4392724" y="1918586"/>
                  </a:lnTo>
                  <a:lnTo>
                    <a:pt x="4401788" y="1924709"/>
                  </a:lnTo>
                  <a:lnTo>
                    <a:pt x="4406094" y="1927658"/>
                  </a:lnTo>
                  <a:lnTo>
                    <a:pt x="4409719" y="1930833"/>
                  </a:lnTo>
                  <a:lnTo>
                    <a:pt x="4412665" y="1933555"/>
                  </a:lnTo>
                  <a:lnTo>
                    <a:pt x="4414704" y="1936277"/>
                  </a:lnTo>
                  <a:lnTo>
                    <a:pt x="4416064" y="1938545"/>
                  </a:lnTo>
                  <a:lnTo>
                    <a:pt x="4416291" y="1939225"/>
                  </a:lnTo>
                  <a:lnTo>
                    <a:pt x="4416517" y="1940359"/>
                  </a:lnTo>
                  <a:lnTo>
                    <a:pt x="4416291" y="1940813"/>
                  </a:lnTo>
                  <a:lnTo>
                    <a:pt x="4416064" y="1941267"/>
                  </a:lnTo>
                  <a:lnTo>
                    <a:pt x="4415611" y="1941493"/>
                  </a:lnTo>
                  <a:lnTo>
                    <a:pt x="4414931" y="1941720"/>
                  </a:lnTo>
                  <a:lnTo>
                    <a:pt x="4413118" y="1941720"/>
                  </a:lnTo>
                  <a:lnTo>
                    <a:pt x="4410852" y="1942174"/>
                  </a:lnTo>
                  <a:lnTo>
                    <a:pt x="4408586" y="1942854"/>
                  </a:lnTo>
                  <a:lnTo>
                    <a:pt x="4407227" y="1943535"/>
                  </a:lnTo>
                  <a:lnTo>
                    <a:pt x="4406773" y="1943988"/>
                  </a:lnTo>
                  <a:lnTo>
                    <a:pt x="4406094" y="1944669"/>
                  </a:lnTo>
                  <a:lnTo>
                    <a:pt x="4406094" y="1945349"/>
                  </a:lnTo>
                  <a:lnTo>
                    <a:pt x="4406547" y="1946030"/>
                  </a:lnTo>
                  <a:lnTo>
                    <a:pt x="4407227" y="1946710"/>
                  </a:lnTo>
                  <a:lnTo>
                    <a:pt x="4408360" y="1947844"/>
                  </a:lnTo>
                  <a:lnTo>
                    <a:pt x="4409946" y="1948751"/>
                  </a:lnTo>
                  <a:lnTo>
                    <a:pt x="4411985" y="1949659"/>
                  </a:lnTo>
                  <a:lnTo>
                    <a:pt x="4414478" y="1951019"/>
                  </a:lnTo>
                  <a:lnTo>
                    <a:pt x="4416517" y="1952153"/>
                  </a:lnTo>
                  <a:lnTo>
                    <a:pt x="4418783" y="1953968"/>
                  </a:lnTo>
                  <a:lnTo>
                    <a:pt x="4421049" y="1955782"/>
                  </a:lnTo>
                  <a:lnTo>
                    <a:pt x="4425581" y="1959638"/>
                  </a:lnTo>
                  <a:lnTo>
                    <a:pt x="4429433" y="1964174"/>
                  </a:lnTo>
                  <a:lnTo>
                    <a:pt x="4433286" y="1969164"/>
                  </a:lnTo>
                  <a:lnTo>
                    <a:pt x="4436684" y="1973927"/>
                  </a:lnTo>
                  <a:lnTo>
                    <a:pt x="4439630" y="1979144"/>
                  </a:lnTo>
                  <a:lnTo>
                    <a:pt x="4441896" y="1984360"/>
                  </a:lnTo>
                  <a:lnTo>
                    <a:pt x="4442576" y="1987082"/>
                  </a:lnTo>
                  <a:lnTo>
                    <a:pt x="4443256" y="1990484"/>
                  </a:lnTo>
                  <a:lnTo>
                    <a:pt x="4443936" y="1993660"/>
                  </a:lnTo>
                  <a:lnTo>
                    <a:pt x="4443936" y="1997289"/>
                  </a:lnTo>
                  <a:lnTo>
                    <a:pt x="4443936" y="2000918"/>
                  </a:lnTo>
                  <a:lnTo>
                    <a:pt x="4443709" y="2004773"/>
                  </a:lnTo>
                  <a:lnTo>
                    <a:pt x="4443029" y="2008402"/>
                  </a:lnTo>
                  <a:lnTo>
                    <a:pt x="4442350" y="2012258"/>
                  </a:lnTo>
                  <a:lnTo>
                    <a:pt x="4441443" y="2015887"/>
                  </a:lnTo>
                  <a:lnTo>
                    <a:pt x="4440310" y="2019743"/>
                  </a:lnTo>
                  <a:lnTo>
                    <a:pt x="4438950" y="2023145"/>
                  </a:lnTo>
                  <a:lnTo>
                    <a:pt x="4437364" y="2026094"/>
                  </a:lnTo>
                  <a:lnTo>
                    <a:pt x="4435778" y="2029042"/>
                  </a:lnTo>
                  <a:lnTo>
                    <a:pt x="4433739" y="2031537"/>
                  </a:lnTo>
                  <a:lnTo>
                    <a:pt x="4431473" y="2033578"/>
                  </a:lnTo>
                  <a:lnTo>
                    <a:pt x="4429207" y="2035393"/>
                  </a:lnTo>
                  <a:lnTo>
                    <a:pt x="4426034" y="2036527"/>
                  </a:lnTo>
                  <a:lnTo>
                    <a:pt x="4422635" y="2037888"/>
                  </a:lnTo>
                  <a:lnTo>
                    <a:pt x="4419010" y="2038568"/>
                  </a:lnTo>
                  <a:lnTo>
                    <a:pt x="4415837" y="2039022"/>
                  </a:lnTo>
                  <a:lnTo>
                    <a:pt x="4412438" y="2039249"/>
                  </a:lnTo>
                  <a:lnTo>
                    <a:pt x="4409493" y="2039249"/>
                  </a:lnTo>
                  <a:lnTo>
                    <a:pt x="4404507" y="2039249"/>
                  </a:lnTo>
                  <a:lnTo>
                    <a:pt x="4402695" y="2038795"/>
                  </a:lnTo>
                  <a:lnTo>
                    <a:pt x="4400655" y="2038114"/>
                  </a:lnTo>
                  <a:lnTo>
                    <a:pt x="4399069" y="2036754"/>
                  </a:lnTo>
                  <a:lnTo>
                    <a:pt x="4397256" y="2035393"/>
                  </a:lnTo>
                  <a:lnTo>
                    <a:pt x="4395897" y="2033805"/>
                  </a:lnTo>
                  <a:lnTo>
                    <a:pt x="4394764" y="2032217"/>
                  </a:lnTo>
                  <a:lnTo>
                    <a:pt x="4393857" y="2030857"/>
                  </a:lnTo>
                  <a:lnTo>
                    <a:pt x="4393631" y="2029496"/>
                  </a:lnTo>
                  <a:lnTo>
                    <a:pt x="4393178" y="2027454"/>
                  </a:lnTo>
                  <a:lnTo>
                    <a:pt x="4392271" y="2025413"/>
                  </a:lnTo>
                  <a:lnTo>
                    <a:pt x="4391818" y="2024733"/>
                  </a:lnTo>
                  <a:lnTo>
                    <a:pt x="4391138" y="2023825"/>
                  </a:lnTo>
                  <a:lnTo>
                    <a:pt x="4390458" y="2023599"/>
                  </a:lnTo>
                  <a:lnTo>
                    <a:pt x="4389552" y="2023372"/>
                  </a:lnTo>
                  <a:lnTo>
                    <a:pt x="4388646" y="2023599"/>
                  </a:lnTo>
                  <a:lnTo>
                    <a:pt x="4387966" y="2024052"/>
                  </a:lnTo>
                  <a:lnTo>
                    <a:pt x="4387059" y="2024733"/>
                  </a:lnTo>
                  <a:lnTo>
                    <a:pt x="4386606" y="2025413"/>
                  </a:lnTo>
                  <a:lnTo>
                    <a:pt x="4385473" y="2027681"/>
                  </a:lnTo>
                  <a:lnTo>
                    <a:pt x="4384567" y="2030176"/>
                  </a:lnTo>
                  <a:lnTo>
                    <a:pt x="4384114" y="2031537"/>
                  </a:lnTo>
                  <a:lnTo>
                    <a:pt x="4383434" y="2032898"/>
                  </a:lnTo>
                  <a:lnTo>
                    <a:pt x="4381848" y="2034712"/>
                  </a:lnTo>
                  <a:lnTo>
                    <a:pt x="4380261" y="2036300"/>
                  </a:lnTo>
                  <a:lnTo>
                    <a:pt x="4379355" y="2036754"/>
                  </a:lnTo>
                  <a:lnTo>
                    <a:pt x="4378902" y="2036754"/>
                  </a:lnTo>
                  <a:lnTo>
                    <a:pt x="4367118" y="2036527"/>
                  </a:lnTo>
                  <a:lnTo>
                    <a:pt x="4365986" y="2036527"/>
                  </a:lnTo>
                  <a:lnTo>
                    <a:pt x="4363266" y="2036300"/>
                  </a:lnTo>
                  <a:lnTo>
                    <a:pt x="4359414" y="2035846"/>
                  </a:lnTo>
                  <a:lnTo>
                    <a:pt x="4357148" y="2034939"/>
                  </a:lnTo>
                  <a:lnTo>
                    <a:pt x="4354656" y="2034259"/>
                  </a:lnTo>
                  <a:lnTo>
                    <a:pt x="4352163" y="2033578"/>
                  </a:lnTo>
                  <a:lnTo>
                    <a:pt x="4349897" y="2032217"/>
                  </a:lnTo>
                  <a:lnTo>
                    <a:pt x="4347404" y="2030857"/>
                  </a:lnTo>
                  <a:lnTo>
                    <a:pt x="4344912" y="2028815"/>
                  </a:lnTo>
                  <a:lnTo>
                    <a:pt x="4343099" y="2026774"/>
                  </a:lnTo>
                  <a:lnTo>
                    <a:pt x="4341060" y="2024279"/>
                  </a:lnTo>
                  <a:lnTo>
                    <a:pt x="4339247" y="2021331"/>
                  </a:lnTo>
                  <a:lnTo>
                    <a:pt x="4338114" y="2018155"/>
                  </a:lnTo>
                  <a:lnTo>
                    <a:pt x="4336528" y="2012712"/>
                  </a:lnTo>
                  <a:lnTo>
                    <a:pt x="4335621" y="2006361"/>
                  </a:lnTo>
                  <a:lnTo>
                    <a:pt x="4334942" y="1998876"/>
                  </a:lnTo>
                  <a:lnTo>
                    <a:pt x="4334942" y="1995021"/>
                  </a:lnTo>
                  <a:lnTo>
                    <a:pt x="4334942" y="1991392"/>
                  </a:lnTo>
                  <a:lnTo>
                    <a:pt x="4335168" y="1987536"/>
                  </a:lnTo>
                  <a:lnTo>
                    <a:pt x="4335395" y="1983680"/>
                  </a:lnTo>
                  <a:lnTo>
                    <a:pt x="4336074" y="1980278"/>
                  </a:lnTo>
                  <a:lnTo>
                    <a:pt x="4336754" y="1976649"/>
                  </a:lnTo>
                  <a:lnTo>
                    <a:pt x="4337661" y="1973474"/>
                  </a:lnTo>
                  <a:lnTo>
                    <a:pt x="4338794" y="1970525"/>
                  </a:lnTo>
                  <a:lnTo>
                    <a:pt x="4340380" y="1967803"/>
                  </a:lnTo>
                  <a:lnTo>
                    <a:pt x="4341966" y="1965308"/>
                  </a:lnTo>
                  <a:lnTo>
                    <a:pt x="4344232" y="1962587"/>
                  </a:lnTo>
                  <a:lnTo>
                    <a:pt x="4346271" y="1959865"/>
                  </a:lnTo>
                  <a:lnTo>
                    <a:pt x="4348084" y="1957143"/>
                  </a:lnTo>
                  <a:lnTo>
                    <a:pt x="4349217" y="1954648"/>
                  </a:lnTo>
                  <a:lnTo>
                    <a:pt x="4350124" y="1952153"/>
                  </a:lnTo>
                  <a:lnTo>
                    <a:pt x="4351030" y="1949659"/>
                  </a:lnTo>
                  <a:lnTo>
                    <a:pt x="4351483" y="1947164"/>
                  </a:lnTo>
                  <a:lnTo>
                    <a:pt x="4351710" y="1945122"/>
                  </a:lnTo>
                  <a:lnTo>
                    <a:pt x="4351483" y="1942854"/>
                  </a:lnTo>
                  <a:lnTo>
                    <a:pt x="4351257" y="1940813"/>
                  </a:lnTo>
                  <a:lnTo>
                    <a:pt x="4350350" y="1938772"/>
                  </a:lnTo>
                  <a:lnTo>
                    <a:pt x="4349670" y="1936730"/>
                  </a:lnTo>
                  <a:lnTo>
                    <a:pt x="4348537" y="1935143"/>
                  </a:lnTo>
                  <a:lnTo>
                    <a:pt x="4347178" y="1933328"/>
                  </a:lnTo>
                  <a:lnTo>
                    <a:pt x="4345818" y="1931967"/>
                  </a:lnTo>
                  <a:lnTo>
                    <a:pt x="4344005" y="1930380"/>
                  </a:lnTo>
                  <a:lnTo>
                    <a:pt x="4338794" y="1927204"/>
                  </a:lnTo>
                  <a:lnTo>
                    <a:pt x="4331089" y="1922441"/>
                  </a:lnTo>
                  <a:lnTo>
                    <a:pt x="4320892" y="1916544"/>
                  </a:lnTo>
                  <a:lnTo>
                    <a:pt x="4308429" y="1909513"/>
                  </a:lnTo>
                  <a:lnTo>
                    <a:pt x="4293474" y="1901802"/>
                  </a:lnTo>
                  <a:lnTo>
                    <a:pt x="4276932" y="1893183"/>
                  </a:lnTo>
                  <a:lnTo>
                    <a:pt x="4258578" y="1884110"/>
                  </a:lnTo>
                  <a:lnTo>
                    <a:pt x="4238410" y="1874131"/>
                  </a:lnTo>
                  <a:lnTo>
                    <a:pt x="4227760" y="1869141"/>
                  </a:lnTo>
                  <a:lnTo>
                    <a:pt x="4216430" y="1864378"/>
                  </a:lnTo>
                  <a:lnTo>
                    <a:pt x="4204874" y="1859842"/>
                  </a:lnTo>
                  <a:lnTo>
                    <a:pt x="4192637" y="1855759"/>
                  </a:lnTo>
                  <a:lnTo>
                    <a:pt x="4180401" y="1851903"/>
                  </a:lnTo>
                  <a:lnTo>
                    <a:pt x="4168164" y="1848274"/>
                  </a:lnTo>
                  <a:lnTo>
                    <a:pt x="4155928" y="1844872"/>
                  </a:lnTo>
                  <a:lnTo>
                    <a:pt x="4144145" y="1841924"/>
                  </a:lnTo>
                  <a:lnTo>
                    <a:pt x="4132362" y="1839202"/>
                  </a:lnTo>
                  <a:lnTo>
                    <a:pt x="4121258" y="1836480"/>
                  </a:lnTo>
                  <a:lnTo>
                    <a:pt x="4101318" y="1832398"/>
                  </a:lnTo>
                  <a:lnTo>
                    <a:pt x="4084776" y="1829449"/>
                  </a:lnTo>
                  <a:lnTo>
                    <a:pt x="4078431" y="1828769"/>
                  </a:lnTo>
                  <a:lnTo>
                    <a:pt x="4073446" y="1827861"/>
                  </a:lnTo>
                  <a:lnTo>
                    <a:pt x="4069594" y="1827635"/>
                  </a:lnTo>
                  <a:lnTo>
                    <a:pt x="4065968" y="1827635"/>
                  </a:lnTo>
                  <a:lnTo>
                    <a:pt x="4063249" y="1827635"/>
                  </a:lnTo>
                  <a:lnTo>
                    <a:pt x="4060983" y="1828088"/>
                  </a:lnTo>
                  <a:lnTo>
                    <a:pt x="4059397" y="1828769"/>
                  </a:lnTo>
                  <a:lnTo>
                    <a:pt x="4057811" y="1829222"/>
                  </a:lnTo>
                  <a:lnTo>
                    <a:pt x="4056904" y="1829903"/>
                  </a:lnTo>
                  <a:lnTo>
                    <a:pt x="4056451" y="1830583"/>
                  </a:lnTo>
                  <a:lnTo>
                    <a:pt x="4055771" y="1831490"/>
                  </a:lnTo>
                  <a:lnTo>
                    <a:pt x="4055771" y="1832171"/>
                  </a:lnTo>
                  <a:lnTo>
                    <a:pt x="4056224" y="1833759"/>
                  </a:lnTo>
                  <a:lnTo>
                    <a:pt x="4056451" y="1834666"/>
                  </a:lnTo>
                  <a:lnTo>
                    <a:pt x="4056678" y="1835119"/>
                  </a:lnTo>
                  <a:lnTo>
                    <a:pt x="4065288" y="1843285"/>
                  </a:lnTo>
                  <a:lnTo>
                    <a:pt x="4079111" y="1856213"/>
                  </a:lnTo>
                  <a:lnTo>
                    <a:pt x="4102224" y="1877079"/>
                  </a:lnTo>
                  <a:lnTo>
                    <a:pt x="4105623" y="1880481"/>
                  </a:lnTo>
                  <a:lnTo>
                    <a:pt x="4109249" y="1883657"/>
                  </a:lnTo>
                  <a:lnTo>
                    <a:pt x="4112648" y="1887513"/>
                  </a:lnTo>
                  <a:lnTo>
                    <a:pt x="4115820" y="1891142"/>
                  </a:lnTo>
                  <a:lnTo>
                    <a:pt x="4122391" y="1898853"/>
                  </a:lnTo>
                  <a:lnTo>
                    <a:pt x="4128283" y="1907018"/>
                  </a:lnTo>
                  <a:lnTo>
                    <a:pt x="4133948" y="1915410"/>
                  </a:lnTo>
                  <a:lnTo>
                    <a:pt x="4139386" y="1924256"/>
                  </a:lnTo>
                  <a:lnTo>
                    <a:pt x="4144372" y="1932875"/>
                  </a:lnTo>
                  <a:lnTo>
                    <a:pt x="4149130" y="1941267"/>
                  </a:lnTo>
                  <a:lnTo>
                    <a:pt x="4153435" y="1949659"/>
                  </a:lnTo>
                  <a:lnTo>
                    <a:pt x="4157514" y="1957597"/>
                  </a:lnTo>
                  <a:lnTo>
                    <a:pt x="4164086" y="1972113"/>
                  </a:lnTo>
                  <a:lnTo>
                    <a:pt x="4169297" y="1983907"/>
                  </a:lnTo>
                  <a:lnTo>
                    <a:pt x="4173150" y="1992072"/>
                  </a:lnTo>
                  <a:lnTo>
                    <a:pt x="4174509" y="1995474"/>
                  </a:lnTo>
                  <a:lnTo>
                    <a:pt x="4175869" y="1998876"/>
                  </a:lnTo>
                  <a:lnTo>
                    <a:pt x="4178135" y="2005454"/>
                  </a:lnTo>
                  <a:lnTo>
                    <a:pt x="4179948" y="2011578"/>
                  </a:lnTo>
                  <a:lnTo>
                    <a:pt x="4181081" y="2014073"/>
                  </a:lnTo>
                  <a:lnTo>
                    <a:pt x="4181760" y="2016114"/>
                  </a:lnTo>
                  <a:lnTo>
                    <a:pt x="4182893" y="2017928"/>
                  </a:lnTo>
                  <a:lnTo>
                    <a:pt x="4184253" y="2019743"/>
                  </a:lnTo>
                  <a:lnTo>
                    <a:pt x="4185839" y="2021331"/>
                  </a:lnTo>
                  <a:lnTo>
                    <a:pt x="4188105" y="2022918"/>
                  </a:lnTo>
                  <a:lnTo>
                    <a:pt x="4190598" y="2024733"/>
                  </a:lnTo>
                  <a:lnTo>
                    <a:pt x="4193770" y="2026094"/>
                  </a:lnTo>
                  <a:lnTo>
                    <a:pt x="4197622" y="2027681"/>
                  </a:lnTo>
                  <a:lnTo>
                    <a:pt x="4202154" y="2029269"/>
                  </a:lnTo>
                  <a:lnTo>
                    <a:pt x="4204420" y="2030176"/>
                  </a:lnTo>
                  <a:lnTo>
                    <a:pt x="4206913" y="2031310"/>
                  </a:lnTo>
                  <a:lnTo>
                    <a:pt x="4209406" y="2032898"/>
                  </a:lnTo>
                  <a:lnTo>
                    <a:pt x="4211672" y="2034486"/>
                  </a:lnTo>
                  <a:lnTo>
                    <a:pt x="4213938" y="2036527"/>
                  </a:lnTo>
                  <a:lnTo>
                    <a:pt x="4216204" y="2038568"/>
                  </a:lnTo>
                  <a:lnTo>
                    <a:pt x="4218469" y="2041063"/>
                  </a:lnTo>
                  <a:lnTo>
                    <a:pt x="4220282" y="2043558"/>
                  </a:lnTo>
                  <a:lnTo>
                    <a:pt x="4222322" y="2046280"/>
                  </a:lnTo>
                  <a:lnTo>
                    <a:pt x="4224134" y="2049228"/>
                  </a:lnTo>
                  <a:lnTo>
                    <a:pt x="4225494" y="2052404"/>
                  </a:lnTo>
                  <a:lnTo>
                    <a:pt x="4226854" y="2055352"/>
                  </a:lnTo>
                  <a:lnTo>
                    <a:pt x="4227987" y="2058754"/>
                  </a:lnTo>
                  <a:lnTo>
                    <a:pt x="4229120" y="2062383"/>
                  </a:lnTo>
                  <a:lnTo>
                    <a:pt x="4229799" y="2065785"/>
                  </a:lnTo>
                  <a:lnTo>
                    <a:pt x="4230253" y="2069187"/>
                  </a:lnTo>
                  <a:lnTo>
                    <a:pt x="4230253" y="2073043"/>
                  </a:lnTo>
                  <a:lnTo>
                    <a:pt x="4230026" y="2076899"/>
                  </a:lnTo>
                  <a:lnTo>
                    <a:pt x="4229120" y="2081208"/>
                  </a:lnTo>
                  <a:lnTo>
                    <a:pt x="4227987" y="2085291"/>
                  </a:lnTo>
                  <a:lnTo>
                    <a:pt x="4226400" y="2089600"/>
                  </a:lnTo>
                  <a:lnTo>
                    <a:pt x="4224134" y="2093910"/>
                  </a:lnTo>
                  <a:lnTo>
                    <a:pt x="4221415" y="2097992"/>
                  </a:lnTo>
                  <a:lnTo>
                    <a:pt x="4218469" y="2102075"/>
                  </a:lnTo>
                  <a:lnTo>
                    <a:pt x="4214617" y="2105704"/>
                  </a:lnTo>
                  <a:lnTo>
                    <a:pt x="4210538" y="2109106"/>
                  </a:lnTo>
                  <a:lnTo>
                    <a:pt x="4208272" y="2110920"/>
                  </a:lnTo>
                  <a:lnTo>
                    <a:pt x="4205780" y="2112508"/>
                  </a:lnTo>
                  <a:lnTo>
                    <a:pt x="4203287" y="2113869"/>
                  </a:lnTo>
                  <a:lnTo>
                    <a:pt x="4200568" y="2115230"/>
                  </a:lnTo>
                  <a:lnTo>
                    <a:pt x="4197849" y="2116364"/>
                  </a:lnTo>
                  <a:lnTo>
                    <a:pt x="4194903" y="2117498"/>
                  </a:lnTo>
                  <a:lnTo>
                    <a:pt x="4191731" y="2118405"/>
                  </a:lnTo>
                  <a:lnTo>
                    <a:pt x="4188332" y="2119086"/>
                  </a:lnTo>
                  <a:lnTo>
                    <a:pt x="4184933" y="2119766"/>
                  </a:lnTo>
                  <a:lnTo>
                    <a:pt x="4181534" y="2120447"/>
                  </a:lnTo>
                  <a:lnTo>
                    <a:pt x="4177682" y="2120673"/>
                  </a:lnTo>
                  <a:lnTo>
                    <a:pt x="4173829" y="2120900"/>
                  </a:lnTo>
                  <a:lnTo>
                    <a:pt x="4170204" y="2120900"/>
                  </a:lnTo>
                  <a:lnTo>
                    <a:pt x="4166352" y="2120673"/>
                  </a:lnTo>
                  <a:lnTo>
                    <a:pt x="4162953" y="2120220"/>
                  </a:lnTo>
                  <a:lnTo>
                    <a:pt x="4159554" y="2119539"/>
                  </a:lnTo>
                  <a:lnTo>
                    <a:pt x="4156155" y="2118859"/>
                  </a:lnTo>
                  <a:lnTo>
                    <a:pt x="4153209" y="2117952"/>
                  </a:lnTo>
                  <a:lnTo>
                    <a:pt x="4150490" y="2116818"/>
                  </a:lnTo>
                  <a:lnTo>
                    <a:pt x="4147770" y="2115683"/>
                  </a:lnTo>
                  <a:lnTo>
                    <a:pt x="4145051" y="2114323"/>
                  </a:lnTo>
                  <a:lnTo>
                    <a:pt x="4142785" y="2112962"/>
                  </a:lnTo>
                  <a:lnTo>
                    <a:pt x="4140519" y="2111147"/>
                  </a:lnTo>
                  <a:lnTo>
                    <a:pt x="4138480" y="2109560"/>
                  </a:lnTo>
                  <a:lnTo>
                    <a:pt x="4136440" y="2107745"/>
                  </a:lnTo>
                  <a:lnTo>
                    <a:pt x="4134401" y="2105931"/>
                  </a:lnTo>
                  <a:lnTo>
                    <a:pt x="4131229" y="2102075"/>
                  </a:lnTo>
                  <a:lnTo>
                    <a:pt x="4128283" y="2097766"/>
                  </a:lnTo>
                  <a:lnTo>
                    <a:pt x="4125790" y="2093683"/>
                  </a:lnTo>
                  <a:lnTo>
                    <a:pt x="4123751" y="2089374"/>
                  </a:lnTo>
                  <a:lnTo>
                    <a:pt x="4121938" y="2084837"/>
                  </a:lnTo>
                  <a:lnTo>
                    <a:pt x="4120805" y="2080755"/>
                  </a:lnTo>
                  <a:lnTo>
                    <a:pt x="4119899" y="2076672"/>
                  </a:lnTo>
                  <a:lnTo>
                    <a:pt x="4118992" y="2072816"/>
                  </a:lnTo>
                  <a:lnTo>
                    <a:pt x="4118539" y="2069187"/>
                  </a:lnTo>
                  <a:lnTo>
                    <a:pt x="4118539" y="2066012"/>
                  </a:lnTo>
                  <a:lnTo>
                    <a:pt x="4118539" y="2062837"/>
                  </a:lnTo>
                  <a:lnTo>
                    <a:pt x="4118992" y="2059435"/>
                  </a:lnTo>
                  <a:lnTo>
                    <a:pt x="4119446" y="2056486"/>
                  </a:lnTo>
                  <a:lnTo>
                    <a:pt x="4120352" y="2053084"/>
                  </a:lnTo>
                  <a:lnTo>
                    <a:pt x="4121258" y="2050135"/>
                  </a:lnTo>
                  <a:lnTo>
                    <a:pt x="4122618" y="2047187"/>
                  </a:lnTo>
                  <a:lnTo>
                    <a:pt x="4123751" y="2044465"/>
                  </a:lnTo>
                  <a:lnTo>
                    <a:pt x="4125111" y="2041970"/>
                  </a:lnTo>
                  <a:lnTo>
                    <a:pt x="4126470" y="2039475"/>
                  </a:lnTo>
                  <a:lnTo>
                    <a:pt x="4128056" y="2037207"/>
                  </a:lnTo>
                  <a:lnTo>
                    <a:pt x="4129416" y="2035393"/>
                  </a:lnTo>
                  <a:lnTo>
                    <a:pt x="4131002" y="2033578"/>
                  </a:lnTo>
                  <a:lnTo>
                    <a:pt x="4132362" y="2031991"/>
                  </a:lnTo>
                  <a:lnTo>
                    <a:pt x="4133948" y="2030857"/>
                  </a:lnTo>
                  <a:lnTo>
                    <a:pt x="4135308" y="2030176"/>
                  </a:lnTo>
                  <a:lnTo>
                    <a:pt x="4139840" y="2027908"/>
                  </a:lnTo>
                  <a:lnTo>
                    <a:pt x="4141426" y="2027001"/>
                  </a:lnTo>
                  <a:lnTo>
                    <a:pt x="4142106" y="2026320"/>
                  </a:lnTo>
                  <a:lnTo>
                    <a:pt x="4142785" y="2025413"/>
                  </a:lnTo>
                  <a:lnTo>
                    <a:pt x="4142785" y="2024052"/>
                  </a:lnTo>
                  <a:lnTo>
                    <a:pt x="4142559" y="2022238"/>
                  </a:lnTo>
                  <a:lnTo>
                    <a:pt x="4141879" y="2019743"/>
                  </a:lnTo>
                  <a:lnTo>
                    <a:pt x="4140519" y="2015887"/>
                  </a:lnTo>
                  <a:lnTo>
                    <a:pt x="4138480" y="2011351"/>
                  </a:lnTo>
                  <a:lnTo>
                    <a:pt x="4135308" y="2005000"/>
                  </a:lnTo>
                  <a:lnTo>
                    <a:pt x="4131682" y="1997289"/>
                  </a:lnTo>
                  <a:lnTo>
                    <a:pt x="4120805" y="1977103"/>
                  </a:lnTo>
                  <a:lnTo>
                    <a:pt x="4105396" y="1948751"/>
                  </a:lnTo>
                  <a:lnTo>
                    <a:pt x="4100864" y="1940813"/>
                  </a:lnTo>
                  <a:lnTo>
                    <a:pt x="4096332" y="1933101"/>
                  </a:lnTo>
                  <a:lnTo>
                    <a:pt x="4091574" y="1925843"/>
                  </a:lnTo>
                  <a:lnTo>
                    <a:pt x="4086589" y="1918812"/>
                  </a:lnTo>
                  <a:lnTo>
                    <a:pt x="4081604" y="1912008"/>
                  </a:lnTo>
                  <a:lnTo>
                    <a:pt x="4076618" y="1905884"/>
                  </a:lnTo>
                  <a:lnTo>
                    <a:pt x="4072086" y="1899760"/>
                  </a:lnTo>
                  <a:lnTo>
                    <a:pt x="4067101" y="1894090"/>
                  </a:lnTo>
                  <a:lnTo>
                    <a:pt x="4057811" y="1884337"/>
                  </a:lnTo>
                  <a:lnTo>
                    <a:pt x="4049653" y="1875718"/>
                  </a:lnTo>
                  <a:lnTo>
                    <a:pt x="4042855" y="1868914"/>
                  </a:lnTo>
                  <a:lnTo>
                    <a:pt x="4036963" y="1863924"/>
                  </a:lnTo>
                  <a:lnTo>
                    <a:pt x="4034244" y="1861883"/>
                  </a:lnTo>
                  <a:lnTo>
                    <a:pt x="4031298" y="1860295"/>
                  </a:lnTo>
                  <a:lnTo>
                    <a:pt x="4028806" y="1859161"/>
                  </a:lnTo>
                  <a:lnTo>
                    <a:pt x="4026313" y="1858481"/>
                  </a:lnTo>
                  <a:lnTo>
                    <a:pt x="4024274" y="1858027"/>
                  </a:lnTo>
                  <a:lnTo>
                    <a:pt x="4022688" y="1857800"/>
                  </a:lnTo>
                  <a:lnTo>
                    <a:pt x="4021102" y="1857800"/>
                  </a:lnTo>
                  <a:lnTo>
                    <a:pt x="4020875" y="1861883"/>
                  </a:lnTo>
                  <a:lnTo>
                    <a:pt x="4020875" y="1866419"/>
                  </a:lnTo>
                  <a:lnTo>
                    <a:pt x="4020875" y="1871636"/>
                  </a:lnTo>
                  <a:lnTo>
                    <a:pt x="4021102" y="1876852"/>
                  </a:lnTo>
                  <a:lnTo>
                    <a:pt x="4021781" y="1881615"/>
                  </a:lnTo>
                  <a:lnTo>
                    <a:pt x="4022234" y="1883430"/>
                  </a:lnTo>
                  <a:lnTo>
                    <a:pt x="4022914" y="1885018"/>
                  </a:lnTo>
                  <a:lnTo>
                    <a:pt x="4023368" y="1886152"/>
                  </a:lnTo>
                  <a:lnTo>
                    <a:pt x="4024500" y="1886832"/>
                  </a:lnTo>
                  <a:lnTo>
                    <a:pt x="4025180" y="1887286"/>
                  </a:lnTo>
                  <a:lnTo>
                    <a:pt x="4026313" y="1887966"/>
                  </a:lnTo>
                  <a:lnTo>
                    <a:pt x="4028353" y="1890007"/>
                  </a:lnTo>
                  <a:lnTo>
                    <a:pt x="4030845" y="1892729"/>
                  </a:lnTo>
                  <a:lnTo>
                    <a:pt x="4032885" y="1896585"/>
                  </a:lnTo>
                  <a:lnTo>
                    <a:pt x="4034018" y="1898853"/>
                  </a:lnTo>
                  <a:lnTo>
                    <a:pt x="4034924" y="1901121"/>
                  </a:lnTo>
                  <a:lnTo>
                    <a:pt x="4035830" y="1903843"/>
                  </a:lnTo>
                  <a:lnTo>
                    <a:pt x="4036510" y="1906565"/>
                  </a:lnTo>
                  <a:lnTo>
                    <a:pt x="4036963" y="1909513"/>
                  </a:lnTo>
                  <a:lnTo>
                    <a:pt x="4037643" y="1912688"/>
                  </a:lnTo>
                  <a:lnTo>
                    <a:pt x="4037870" y="1916091"/>
                  </a:lnTo>
                  <a:lnTo>
                    <a:pt x="4038096" y="1919720"/>
                  </a:lnTo>
                  <a:lnTo>
                    <a:pt x="4037870" y="1923122"/>
                  </a:lnTo>
                  <a:lnTo>
                    <a:pt x="4036963" y="1927204"/>
                  </a:lnTo>
                  <a:lnTo>
                    <a:pt x="4036057" y="1930833"/>
                  </a:lnTo>
                  <a:lnTo>
                    <a:pt x="4034471" y="1934689"/>
                  </a:lnTo>
                  <a:lnTo>
                    <a:pt x="4032885" y="1938545"/>
                  </a:lnTo>
                  <a:lnTo>
                    <a:pt x="4030619" y="1941947"/>
                  </a:lnTo>
                  <a:lnTo>
                    <a:pt x="4027900" y="1945803"/>
                  </a:lnTo>
                  <a:lnTo>
                    <a:pt x="4024954" y="1948978"/>
                  </a:lnTo>
                  <a:lnTo>
                    <a:pt x="4021555" y="1952153"/>
                  </a:lnTo>
                  <a:lnTo>
                    <a:pt x="4017702" y="1954875"/>
                  </a:lnTo>
                  <a:lnTo>
                    <a:pt x="4013624" y="1957597"/>
                  </a:lnTo>
                  <a:lnTo>
                    <a:pt x="4008865" y="1959865"/>
                  </a:lnTo>
                  <a:lnTo>
                    <a:pt x="4003880" y="1961679"/>
                  </a:lnTo>
                  <a:lnTo>
                    <a:pt x="3998668" y="1962814"/>
                  </a:lnTo>
                  <a:lnTo>
                    <a:pt x="3992777" y="1963721"/>
                  </a:lnTo>
                  <a:lnTo>
                    <a:pt x="3986658" y="1964174"/>
                  </a:lnTo>
                  <a:lnTo>
                    <a:pt x="3983486" y="1963948"/>
                  </a:lnTo>
                  <a:lnTo>
                    <a:pt x="3980540" y="1963721"/>
                  </a:lnTo>
                  <a:lnTo>
                    <a:pt x="3977821" y="1963267"/>
                  </a:lnTo>
                  <a:lnTo>
                    <a:pt x="3975102" y="1962814"/>
                  </a:lnTo>
                  <a:lnTo>
                    <a:pt x="3972383" y="1962133"/>
                  </a:lnTo>
                  <a:lnTo>
                    <a:pt x="3969890" y="1961453"/>
                  </a:lnTo>
                  <a:lnTo>
                    <a:pt x="3965132" y="1959411"/>
                  </a:lnTo>
                  <a:lnTo>
                    <a:pt x="3961053" y="1957143"/>
                  </a:lnTo>
                  <a:lnTo>
                    <a:pt x="3957200" y="1954648"/>
                  </a:lnTo>
                  <a:lnTo>
                    <a:pt x="3954028" y="1951700"/>
                  </a:lnTo>
                  <a:lnTo>
                    <a:pt x="3951082" y="1948524"/>
                  </a:lnTo>
                  <a:lnTo>
                    <a:pt x="3948363" y="1945349"/>
                  </a:lnTo>
                  <a:lnTo>
                    <a:pt x="3946097" y="1941720"/>
                  </a:lnTo>
                  <a:lnTo>
                    <a:pt x="3944284" y="1938545"/>
                  </a:lnTo>
                  <a:lnTo>
                    <a:pt x="3942925" y="1935143"/>
                  </a:lnTo>
                  <a:lnTo>
                    <a:pt x="3941565" y="1931967"/>
                  </a:lnTo>
                  <a:lnTo>
                    <a:pt x="3940885" y="1928565"/>
                  </a:lnTo>
                  <a:lnTo>
                    <a:pt x="3940432" y="1925617"/>
                  </a:lnTo>
                  <a:lnTo>
                    <a:pt x="3940206" y="1922895"/>
                  </a:lnTo>
                  <a:lnTo>
                    <a:pt x="3940432" y="1920400"/>
                  </a:lnTo>
                  <a:lnTo>
                    <a:pt x="3940885" y="1917678"/>
                  </a:lnTo>
                  <a:lnTo>
                    <a:pt x="3941565" y="1915183"/>
                  </a:lnTo>
                  <a:lnTo>
                    <a:pt x="3942925" y="1912462"/>
                  </a:lnTo>
                  <a:lnTo>
                    <a:pt x="3944058" y="1909740"/>
                  </a:lnTo>
                  <a:lnTo>
                    <a:pt x="3945644" y="1907245"/>
                  </a:lnTo>
                  <a:lnTo>
                    <a:pt x="3948816" y="1902255"/>
                  </a:lnTo>
                  <a:lnTo>
                    <a:pt x="3951989" y="1898173"/>
                  </a:lnTo>
                  <a:lnTo>
                    <a:pt x="3954934" y="1894770"/>
                  </a:lnTo>
                  <a:lnTo>
                    <a:pt x="3957880" y="1891595"/>
                  </a:lnTo>
                  <a:lnTo>
                    <a:pt x="3957200" y="1885018"/>
                  </a:lnTo>
                  <a:lnTo>
                    <a:pt x="3934541" y="1885471"/>
                  </a:lnTo>
                  <a:lnTo>
                    <a:pt x="3934087" y="1863471"/>
                  </a:lnTo>
                  <a:lnTo>
                    <a:pt x="3933634" y="1846687"/>
                  </a:lnTo>
                  <a:lnTo>
                    <a:pt x="3933408" y="1836934"/>
                  </a:lnTo>
                  <a:lnTo>
                    <a:pt x="3933408" y="1834666"/>
                  </a:lnTo>
                  <a:lnTo>
                    <a:pt x="3933634" y="1832851"/>
                  </a:lnTo>
                  <a:lnTo>
                    <a:pt x="3934087" y="1830130"/>
                  </a:lnTo>
                  <a:lnTo>
                    <a:pt x="3934087" y="1829222"/>
                  </a:lnTo>
                  <a:lnTo>
                    <a:pt x="3933408" y="1828542"/>
                  </a:lnTo>
                  <a:lnTo>
                    <a:pt x="3932954" y="1828088"/>
                  </a:lnTo>
                  <a:lnTo>
                    <a:pt x="3931821" y="1828088"/>
                  </a:lnTo>
                  <a:lnTo>
                    <a:pt x="3923890" y="1829222"/>
                  </a:lnTo>
                  <a:lnTo>
                    <a:pt x="3915959" y="1830356"/>
                  </a:lnTo>
                  <a:lnTo>
                    <a:pt x="3908255" y="1832171"/>
                  </a:lnTo>
                  <a:lnTo>
                    <a:pt x="3900777" y="1834212"/>
                  </a:lnTo>
                  <a:lnTo>
                    <a:pt x="3893300" y="1836707"/>
                  </a:lnTo>
                  <a:lnTo>
                    <a:pt x="3886502" y="1839202"/>
                  </a:lnTo>
                  <a:lnTo>
                    <a:pt x="3879477" y="1841697"/>
                  </a:lnTo>
                  <a:lnTo>
                    <a:pt x="3872906" y="1844419"/>
                  </a:lnTo>
                  <a:lnTo>
                    <a:pt x="3866561" y="1847367"/>
                  </a:lnTo>
                  <a:lnTo>
                    <a:pt x="3860443" y="1850316"/>
                  </a:lnTo>
                  <a:lnTo>
                    <a:pt x="3849339" y="1856213"/>
                  </a:lnTo>
                  <a:lnTo>
                    <a:pt x="3839142" y="1862110"/>
                  </a:lnTo>
                  <a:lnTo>
                    <a:pt x="3830532" y="1867553"/>
                  </a:lnTo>
                  <a:lnTo>
                    <a:pt x="3826906" y="1869821"/>
                  </a:lnTo>
                  <a:lnTo>
                    <a:pt x="3823734" y="1872316"/>
                  </a:lnTo>
                  <a:lnTo>
                    <a:pt x="3821014" y="1874584"/>
                  </a:lnTo>
                  <a:lnTo>
                    <a:pt x="3818522" y="1876852"/>
                  </a:lnTo>
                  <a:lnTo>
                    <a:pt x="3816482" y="1879121"/>
                  </a:lnTo>
                  <a:lnTo>
                    <a:pt x="3814896" y="1880935"/>
                  </a:lnTo>
                  <a:lnTo>
                    <a:pt x="3811950" y="1884791"/>
                  </a:lnTo>
                  <a:lnTo>
                    <a:pt x="3809911" y="1887966"/>
                  </a:lnTo>
                  <a:lnTo>
                    <a:pt x="3808778" y="1890461"/>
                  </a:lnTo>
                  <a:lnTo>
                    <a:pt x="3808098" y="1892729"/>
                  </a:lnTo>
                  <a:lnTo>
                    <a:pt x="3802886" y="1957143"/>
                  </a:lnTo>
                  <a:lnTo>
                    <a:pt x="3792916" y="1959638"/>
                  </a:lnTo>
                  <a:lnTo>
                    <a:pt x="3782266" y="1962133"/>
                  </a:lnTo>
                  <a:lnTo>
                    <a:pt x="3770030" y="1964628"/>
                  </a:lnTo>
                  <a:lnTo>
                    <a:pt x="3756660" y="1967350"/>
                  </a:lnTo>
                  <a:lnTo>
                    <a:pt x="3743971" y="1969391"/>
                  </a:lnTo>
                  <a:lnTo>
                    <a:pt x="3738306" y="1970071"/>
                  </a:lnTo>
                  <a:lnTo>
                    <a:pt x="3733094" y="1970525"/>
                  </a:lnTo>
                  <a:lnTo>
                    <a:pt x="3728562" y="1970525"/>
                  </a:lnTo>
                  <a:lnTo>
                    <a:pt x="3725163" y="1970298"/>
                  </a:lnTo>
                  <a:lnTo>
                    <a:pt x="3722444" y="1969845"/>
                  </a:lnTo>
                  <a:lnTo>
                    <a:pt x="3719724" y="1969164"/>
                  </a:lnTo>
                  <a:lnTo>
                    <a:pt x="3717458" y="1968030"/>
                  </a:lnTo>
                  <a:lnTo>
                    <a:pt x="3715192" y="1967123"/>
                  </a:lnTo>
                  <a:lnTo>
                    <a:pt x="3713153" y="1965989"/>
                  </a:lnTo>
                  <a:lnTo>
                    <a:pt x="3711567" y="1965082"/>
                  </a:lnTo>
                  <a:lnTo>
                    <a:pt x="3708848" y="1962587"/>
                  </a:lnTo>
                  <a:lnTo>
                    <a:pt x="3706582" y="1960545"/>
                  </a:lnTo>
                  <a:lnTo>
                    <a:pt x="3705222" y="1958958"/>
                  </a:lnTo>
                  <a:lnTo>
                    <a:pt x="3704089" y="1957143"/>
                  </a:lnTo>
                  <a:lnTo>
                    <a:pt x="3668740" y="1991392"/>
                  </a:lnTo>
                  <a:lnTo>
                    <a:pt x="3673045" y="1996381"/>
                  </a:lnTo>
                  <a:lnTo>
                    <a:pt x="3677577" y="2002052"/>
                  </a:lnTo>
                  <a:lnTo>
                    <a:pt x="3682789" y="2008856"/>
                  </a:lnTo>
                  <a:lnTo>
                    <a:pt x="3688227" y="2016794"/>
                  </a:lnTo>
                  <a:lnTo>
                    <a:pt x="3690720" y="2020650"/>
                  </a:lnTo>
                  <a:lnTo>
                    <a:pt x="3693212" y="2024733"/>
                  </a:lnTo>
                  <a:lnTo>
                    <a:pt x="3695252" y="2028815"/>
                  </a:lnTo>
                  <a:lnTo>
                    <a:pt x="3696838" y="2032898"/>
                  </a:lnTo>
                  <a:lnTo>
                    <a:pt x="3698198" y="2036527"/>
                  </a:lnTo>
                  <a:lnTo>
                    <a:pt x="3698877" y="2039929"/>
                  </a:lnTo>
                  <a:lnTo>
                    <a:pt x="3699104" y="2043558"/>
                  </a:lnTo>
                  <a:lnTo>
                    <a:pt x="3699104" y="2046960"/>
                  </a:lnTo>
                  <a:lnTo>
                    <a:pt x="3698651" y="2050362"/>
                  </a:lnTo>
                  <a:lnTo>
                    <a:pt x="3697971" y="2053764"/>
                  </a:lnTo>
                  <a:lnTo>
                    <a:pt x="3696611" y="2056940"/>
                  </a:lnTo>
                  <a:lnTo>
                    <a:pt x="3695478" y="2059888"/>
                  </a:lnTo>
                  <a:lnTo>
                    <a:pt x="3693666" y="2062837"/>
                  </a:lnTo>
                  <a:lnTo>
                    <a:pt x="3691853" y="2065559"/>
                  </a:lnTo>
                  <a:lnTo>
                    <a:pt x="3690040" y="2068053"/>
                  </a:lnTo>
                  <a:lnTo>
                    <a:pt x="3687774" y="2070322"/>
                  </a:lnTo>
                  <a:lnTo>
                    <a:pt x="3685508" y="2071909"/>
                  </a:lnTo>
                  <a:lnTo>
                    <a:pt x="3683242" y="2073724"/>
                  </a:lnTo>
                  <a:lnTo>
                    <a:pt x="3680749" y="2075311"/>
                  </a:lnTo>
                  <a:lnTo>
                    <a:pt x="3678483" y="2076219"/>
                  </a:lnTo>
                  <a:lnTo>
                    <a:pt x="3675991" y="2076672"/>
                  </a:lnTo>
                  <a:lnTo>
                    <a:pt x="3673951" y="2076899"/>
                  </a:lnTo>
                  <a:lnTo>
                    <a:pt x="3671685" y="2076672"/>
                  </a:lnTo>
                  <a:lnTo>
                    <a:pt x="3669419" y="2076445"/>
                  </a:lnTo>
                  <a:lnTo>
                    <a:pt x="3665114" y="2075538"/>
                  </a:lnTo>
                  <a:lnTo>
                    <a:pt x="3657410" y="2073043"/>
                  </a:lnTo>
                  <a:lnTo>
                    <a:pt x="3654464" y="2072363"/>
                  </a:lnTo>
                  <a:lnTo>
                    <a:pt x="3653331" y="2072363"/>
                  </a:lnTo>
                  <a:lnTo>
                    <a:pt x="3652198" y="2072590"/>
                  </a:lnTo>
                  <a:lnTo>
                    <a:pt x="3651292" y="2073043"/>
                  </a:lnTo>
                  <a:lnTo>
                    <a:pt x="3650838" y="2073950"/>
                  </a:lnTo>
                  <a:lnTo>
                    <a:pt x="3650385" y="2075311"/>
                  </a:lnTo>
                  <a:lnTo>
                    <a:pt x="3650385" y="2076899"/>
                  </a:lnTo>
                  <a:lnTo>
                    <a:pt x="3650159" y="2078940"/>
                  </a:lnTo>
                  <a:lnTo>
                    <a:pt x="3649026" y="2081208"/>
                  </a:lnTo>
                  <a:lnTo>
                    <a:pt x="3647893" y="2083477"/>
                  </a:lnTo>
                  <a:lnTo>
                    <a:pt x="3646306" y="2085745"/>
                  </a:lnTo>
                  <a:lnTo>
                    <a:pt x="3644267" y="2088240"/>
                  </a:lnTo>
                  <a:lnTo>
                    <a:pt x="3642228" y="2090281"/>
                  </a:lnTo>
                  <a:lnTo>
                    <a:pt x="3639508" y="2092549"/>
                  </a:lnTo>
                  <a:lnTo>
                    <a:pt x="3636789" y="2094817"/>
                  </a:lnTo>
                  <a:lnTo>
                    <a:pt x="3634070" y="2096858"/>
                  </a:lnTo>
                  <a:lnTo>
                    <a:pt x="3630671" y="2098446"/>
                  </a:lnTo>
                  <a:lnTo>
                    <a:pt x="3627725" y="2100260"/>
                  </a:lnTo>
                  <a:lnTo>
                    <a:pt x="3624779" y="2101848"/>
                  </a:lnTo>
                  <a:lnTo>
                    <a:pt x="3621834" y="2102982"/>
                  </a:lnTo>
                  <a:lnTo>
                    <a:pt x="3618888" y="2103889"/>
                  </a:lnTo>
                  <a:lnTo>
                    <a:pt x="3616169" y="2104570"/>
                  </a:lnTo>
                  <a:lnTo>
                    <a:pt x="3613449" y="2104797"/>
                  </a:lnTo>
                  <a:lnTo>
                    <a:pt x="3610730" y="2104797"/>
                  </a:lnTo>
                  <a:lnTo>
                    <a:pt x="3608011" y="2105250"/>
                  </a:lnTo>
                  <a:lnTo>
                    <a:pt x="3600986" y="2106838"/>
                  </a:lnTo>
                  <a:lnTo>
                    <a:pt x="3584445" y="2111147"/>
                  </a:lnTo>
                  <a:lnTo>
                    <a:pt x="3574928" y="2113642"/>
                  </a:lnTo>
                  <a:lnTo>
                    <a:pt x="3569942" y="2114776"/>
                  </a:lnTo>
                  <a:lnTo>
                    <a:pt x="3564731" y="2115683"/>
                  </a:lnTo>
                  <a:lnTo>
                    <a:pt x="3559745" y="2116591"/>
                  </a:lnTo>
                  <a:lnTo>
                    <a:pt x="3554534" y="2117044"/>
                  </a:lnTo>
                  <a:lnTo>
                    <a:pt x="3549095" y="2117725"/>
                  </a:lnTo>
                  <a:lnTo>
                    <a:pt x="3543884" y="2117952"/>
                  </a:lnTo>
                  <a:lnTo>
                    <a:pt x="3533913" y="2117725"/>
                  </a:lnTo>
                  <a:lnTo>
                    <a:pt x="3529608" y="2117044"/>
                  </a:lnTo>
                  <a:lnTo>
                    <a:pt x="3525982" y="2116591"/>
                  </a:lnTo>
                  <a:lnTo>
                    <a:pt x="3522810" y="2116137"/>
                  </a:lnTo>
                  <a:lnTo>
                    <a:pt x="3519637" y="2115457"/>
                  </a:lnTo>
                  <a:lnTo>
                    <a:pt x="3517371" y="2114323"/>
                  </a:lnTo>
                  <a:lnTo>
                    <a:pt x="3515105" y="2113189"/>
                  </a:lnTo>
                  <a:lnTo>
                    <a:pt x="3513293" y="2111828"/>
                  </a:lnTo>
                  <a:lnTo>
                    <a:pt x="3511933" y="2110467"/>
                  </a:lnTo>
                  <a:lnTo>
                    <a:pt x="3510573" y="2108652"/>
                  </a:lnTo>
                  <a:lnTo>
                    <a:pt x="3509667" y="2106838"/>
                  </a:lnTo>
                  <a:lnTo>
                    <a:pt x="3508761" y="2104570"/>
                  </a:lnTo>
                  <a:lnTo>
                    <a:pt x="3508534" y="2102302"/>
                  </a:lnTo>
                  <a:lnTo>
                    <a:pt x="3508081" y="2099580"/>
                  </a:lnTo>
                  <a:lnTo>
                    <a:pt x="3508081" y="2096858"/>
                  </a:lnTo>
                  <a:lnTo>
                    <a:pt x="3507854" y="2094137"/>
                  </a:lnTo>
                  <a:lnTo>
                    <a:pt x="3507401" y="2091868"/>
                  </a:lnTo>
                  <a:lnTo>
                    <a:pt x="3506268" y="2089827"/>
                  </a:lnTo>
                  <a:lnTo>
                    <a:pt x="3505135" y="2088466"/>
                  </a:lnTo>
                  <a:lnTo>
                    <a:pt x="3503322" y="2087332"/>
                  </a:lnTo>
                  <a:lnTo>
                    <a:pt x="3501056" y="2086879"/>
                  </a:lnTo>
                  <a:lnTo>
                    <a:pt x="3498337" y="2086652"/>
                  </a:lnTo>
                  <a:lnTo>
                    <a:pt x="3495391" y="2086652"/>
                  </a:lnTo>
                  <a:lnTo>
                    <a:pt x="3491992" y="2087105"/>
                  </a:lnTo>
                  <a:lnTo>
                    <a:pt x="3488140" y="2088240"/>
                  </a:lnTo>
                  <a:lnTo>
                    <a:pt x="3483608" y="2089147"/>
                  </a:lnTo>
                  <a:lnTo>
                    <a:pt x="3478623" y="2090508"/>
                  </a:lnTo>
                  <a:lnTo>
                    <a:pt x="3467520" y="2094590"/>
                  </a:lnTo>
                  <a:lnTo>
                    <a:pt x="3454150" y="2099353"/>
                  </a:lnTo>
                  <a:lnTo>
                    <a:pt x="3446899" y="2102075"/>
                  </a:lnTo>
                  <a:lnTo>
                    <a:pt x="3439421" y="2104570"/>
                  </a:lnTo>
                  <a:lnTo>
                    <a:pt x="3431717" y="2106838"/>
                  </a:lnTo>
                  <a:lnTo>
                    <a:pt x="3423786" y="2108652"/>
                  </a:lnTo>
                  <a:lnTo>
                    <a:pt x="3416082" y="2110694"/>
                  </a:lnTo>
                  <a:lnTo>
                    <a:pt x="3408151" y="2112281"/>
                  </a:lnTo>
                  <a:lnTo>
                    <a:pt x="3400673" y="2113642"/>
                  </a:lnTo>
                  <a:lnTo>
                    <a:pt x="3392968" y="2115230"/>
                  </a:lnTo>
                  <a:lnTo>
                    <a:pt x="3385491" y="2116137"/>
                  </a:lnTo>
                  <a:lnTo>
                    <a:pt x="3378013" y="2116818"/>
                  </a:lnTo>
                  <a:lnTo>
                    <a:pt x="3370988" y="2117725"/>
                  </a:lnTo>
                  <a:lnTo>
                    <a:pt x="3364417" y="2118178"/>
                  </a:lnTo>
                  <a:lnTo>
                    <a:pt x="3358299" y="2118405"/>
                  </a:lnTo>
                  <a:lnTo>
                    <a:pt x="3352407" y="2118405"/>
                  </a:lnTo>
                  <a:lnTo>
                    <a:pt x="3346969" y="2118178"/>
                  </a:lnTo>
                  <a:lnTo>
                    <a:pt x="3342437" y="2117952"/>
                  </a:lnTo>
                  <a:lnTo>
                    <a:pt x="3309353" y="2114096"/>
                  </a:lnTo>
                  <a:lnTo>
                    <a:pt x="3284881" y="2111147"/>
                  </a:lnTo>
                  <a:lnTo>
                    <a:pt x="3257689" y="2107745"/>
                  </a:lnTo>
                  <a:lnTo>
                    <a:pt x="3246438" y="2106042"/>
                  </a:lnTo>
                  <a:lnTo>
                    <a:pt x="3246438" y="2132486"/>
                  </a:lnTo>
                  <a:lnTo>
                    <a:pt x="3246216" y="2135206"/>
                  </a:lnTo>
                  <a:lnTo>
                    <a:pt x="3245993" y="2137698"/>
                  </a:lnTo>
                  <a:lnTo>
                    <a:pt x="3245103" y="2140418"/>
                  </a:lnTo>
                  <a:lnTo>
                    <a:pt x="3244213" y="2142684"/>
                  </a:lnTo>
                  <a:lnTo>
                    <a:pt x="3243101" y="2145177"/>
                  </a:lnTo>
                  <a:lnTo>
                    <a:pt x="3241766" y="2147443"/>
                  </a:lnTo>
                  <a:lnTo>
                    <a:pt x="3239986" y="2149482"/>
                  </a:lnTo>
                  <a:lnTo>
                    <a:pt x="3238428" y="2151295"/>
                  </a:lnTo>
                  <a:lnTo>
                    <a:pt x="3236426" y="2153108"/>
                  </a:lnTo>
                  <a:lnTo>
                    <a:pt x="3234423" y="2154694"/>
                  </a:lnTo>
                  <a:lnTo>
                    <a:pt x="3232198" y="2155828"/>
                  </a:lnTo>
                  <a:lnTo>
                    <a:pt x="3229751" y="2157187"/>
                  </a:lnTo>
                  <a:lnTo>
                    <a:pt x="3227526" y="2157867"/>
                  </a:lnTo>
                  <a:lnTo>
                    <a:pt x="3224856" y="2158547"/>
                  </a:lnTo>
                  <a:lnTo>
                    <a:pt x="3221964" y="2159000"/>
                  </a:lnTo>
                  <a:lnTo>
                    <a:pt x="3219294" y="2159000"/>
                  </a:lnTo>
                  <a:lnTo>
                    <a:pt x="3214844" y="2159000"/>
                  </a:lnTo>
                  <a:lnTo>
                    <a:pt x="3211952" y="2159000"/>
                  </a:lnTo>
                  <a:lnTo>
                    <a:pt x="3209282" y="2158547"/>
                  </a:lnTo>
                  <a:lnTo>
                    <a:pt x="3206834" y="2157867"/>
                  </a:lnTo>
                  <a:lnTo>
                    <a:pt x="3204164" y="2157187"/>
                  </a:lnTo>
                  <a:lnTo>
                    <a:pt x="3201940" y="2155828"/>
                  </a:lnTo>
                  <a:lnTo>
                    <a:pt x="3199715" y="2154694"/>
                  </a:lnTo>
                  <a:lnTo>
                    <a:pt x="3197490" y="2153108"/>
                  </a:lnTo>
                  <a:lnTo>
                    <a:pt x="3195487" y="2151295"/>
                  </a:lnTo>
                  <a:lnTo>
                    <a:pt x="3193930" y="2149482"/>
                  </a:lnTo>
                  <a:lnTo>
                    <a:pt x="3192372" y="2147443"/>
                  </a:lnTo>
                  <a:lnTo>
                    <a:pt x="3191037" y="2145177"/>
                  </a:lnTo>
                  <a:lnTo>
                    <a:pt x="3189702" y="2142684"/>
                  </a:lnTo>
                  <a:lnTo>
                    <a:pt x="3189035" y="2140418"/>
                  </a:lnTo>
                  <a:lnTo>
                    <a:pt x="3188367" y="2137698"/>
                  </a:lnTo>
                  <a:lnTo>
                    <a:pt x="3187700" y="2135206"/>
                  </a:lnTo>
                  <a:lnTo>
                    <a:pt x="3187700" y="2132486"/>
                  </a:lnTo>
                  <a:lnTo>
                    <a:pt x="3187700" y="2096168"/>
                  </a:lnTo>
                  <a:lnTo>
                    <a:pt x="3184497" y="2095497"/>
                  </a:lnTo>
                  <a:lnTo>
                    <a:pt x="3176340" y="2093683"/>
                  </a:lnTo>
                  <a:lnTo>
                    <a:pt x="3169995" y="2091642"/>
                  </a:lnTo>
                  <a:lnTo>
                    <a:pt x="3165236" y="2089374"/>
                  </a:lnTo>
                  <a:lnTo>
                    <a:pt x="3161157" y="2087332"/>
                  </a:lnTo>
                  <a:lnTo>
                    <a:pt x="3157985" y="2085064"/>
                  </a:lnTo>
                  <a:lnTo>
                    <a:pt x="3155492" y="2083023"/>
                  </a:lnTo>
                  <a:lnTo>
                    <a:pt x="3153680" y="2080755"/>
                  </a:lnTo>
                  <a:lnTo>
                    <a:pt x="3152320" y="2078260"/>
                  </a:lnTo>
                  <a:lnTo>
                    <a:pt x="3151640" y="2075765"/>
                  </a:lnTo>
                  <a:lnTo>
                    <a:pt x="3151187" y="2073497"/>
                  </a:lnTo>
                  <a:lnTo>
                    <a:pt x="3151187" y="2071002"/>
                  </a:lnTo>
                  <a:lnTo>
                    <a:pt x="3151414" y="2068280"/>
                  </a:lnTo>
                  <a:lnTo>
                    <a:pt x="3152093" y="2065785"/>
                  </a:lnTo>
                  <a:lnTo>
                    <a:pt x="3152773" y="2063290"/>
                  </a:lnTo>
                  <a:lnTo>
                    <a:pt x="3154813" y="2058301"/>
                  </a:lnTo>
                  <a:lnTo>
                    <a:pt x="3156852" y="2053084"/>
                  </a:lnTo>
                  <a:lnTo>
                    <a:pt x="3157532" y="2052177"/>
                  </a:lnTo>
                  <a:lnTo>
                    <a:pt x="3158212" y="2050816"/>
                  </a:lnTo>
                  <a:lnTo>
                    <a:pt x="3159118" y="2049909"/>
                  </a:lnTo>
                  <a:lnTo>
                    <a:pt x="3160024" y="2049001"/>
                  </a:lnTo>
                  <a:lnTo>
                    <a:pt x="3162517" y="2047414"/>
                  </a:lnTo>
                  <a:lnTo>
                    <a:pt x="3165236" y="2046053"/>
                  </a:lnTo>
                  <a:lnTo>
                    <a:pt x="3168635" y="2044692"/>
                  </a:lnTo>
                  <a:lnTo>
                    <a:pt x="3172714" y="2044012"/>
                  </a:lnTo>
                  <a:lnTo>
                    <a:pt x="3176793" y="2042877"/>
                  </a:lnTo>
                  <a:lnTo>
                    <a:pt x="3181551" y="2042424"/>
                  </a:lnTo>
                  <a:lnTo>
                    <a:pt x="3187700" y="2041769"/>
                  </a:lnTo>
                  <a:lnTo>
                    <a:pt x="3187700" y="2013434"/>
                  </a:lnTo>
                  <a:lnTo>
                    <a:pt x="3135313" y="2029813"/>
                  </a:lnTo>
                  <a:lnTo>
                    <a:pt x="3135313" y="2172607"/>
                  </a:lnTo>
                  <a:lnTo>
                    <a:pt x="3135313" y="2175329"/>
                  </a:lnTo>
                  <a:lnTo>
                    <a:pt x="3134866" y="2178050"/>
                  </a:lnTo>
                  <a:lnTo>
                    <a:pt x="3134196" y="2180772"/>
                  </a:lnTo>
                  <a:lnTo>
                    <a:pt x="3133303" y="2183266"/>
                  </a:lnTo>
                  <a:lnTo>
                    <a:pt x="3132186" y="2185761"/>
                  </a:lnTo>
                  <a:lnTo>
                    <a:pt x="3130623" y="2188029"/>
                  </a:lnTo>
                  <a:lnTo>
                    <a:pt x="3129283" y="2190070"/>
                  </a:lnTo>
                  <a:lnTo>
                    <a:pt x="3127496" y="2192111"/>
                  </a:lnTo>
                  <a:lnTo>
                    <a:pt x="3125486" y="2193698"/>
                  </a:lnTo>
                  <a:lnTo>
                    <a:pt x="3123476" y="2195513"/>
                  </a:lnTo>
                  <a:lnTo>
                    <a:pt x="3121243" y="2196647"/>
                  </a:lnTo>
                  <a:lnTo>
                    <a:pt x="3119009" y="2198007"/>
                  </a:lnTo>
                  <a:lnTo>
                    <a:pt x="3116329" y="2198914"/>
                  </a:lnTo>
                  <a:lnTo>
                    <a:pt x="3113873" y="2199368"/>
                  </a:lnTo>
                  <a:lnTo>
                    <a:pt x="3111192" y="2200048"/>
                  </a:lnTo>
                  <a:lnTo>
                    <a:pt x="3108289" y="2200275"/>
                  </a:lnTo>
                  <a:lnTo>
                    <a:pt x="3103599" y="2200275"/>
                  </a:lnTo>
                  <a:lnTo>
                    <a:pt x="3100919" y="2200048"/>
                  </a:lnTo>
                  <a:lnTo>
                    <a:pt x="3098239" y="2199368"/>
                  </a:lnTo>
                  <a:lnTo>
                    <a:pt x="3095559" y="2198914"/>
                  </a:lnTo>
                  <a:lnTo>
                    <a:pt x="3093102" y="2198007"/>
                  </a:lnTo>
                  <a:lnTo>
                    <a:pt x="3090645" y="2196647"/>
                  </a:lnTo>
                  <a:lnTo>
                    <a:pt x="3088412" y="2195513"/>
                  </a:lnTo>
                  <a:lnTo>
                    <a:pt x="3086402" y="2193698"/>
                  </a:lnTo>
                  <a:lnTo>
                    <a:pt x="3084615" y="2192111"/>
                  </a:lnTo>
                  <a:lnTo>
                    <a:pt x="3082828" y="2190070"/>
                  </a:lnTo>
                  <a:lnTo>
                    <a:pt x="3081042" y="2188029"/>
                  </a:lnTo>
                  <a:lnTo>
                    <a:pt x="3079925" y="2185761"/>
                  </a:lnTo>
                  <a:lnTo>
                    <a:pt x="3078585" y="2183266"/>
                  </a:lnTo>
                  <a:lnTo>
                    <a:pt x="3077692" y="2180772"/>
                  </a:lnTo>
                  <a:lnTo>
                    <a:pt x="3077022" y="2178050"/>
                  </a:lnTo>
                  <a:lnTo>
                    <a:pt x="3076798" y="2175329"/>
                  </a:lnTo>
                  <a:lnTo>
                    <a:pt x="3076575" y="2172607"/>
                  </a:lnTo>
                  <a:lnTo>
                    <a:pt x="3076575" y="2090145"/>
                  </a:lnTo>
                  <a:lnTo>
                    <a:pt x="3076346" y="2090511"/>
                  </a:lnTo>
                  <a:lnTo>
                    <a:pt x="3075438" y="2092552"/>
                  </a:lnTo>
                  <a:lnTo>
                    <a:pt x="3074303" y="2094367"/>
                  </a:lnTo>
                  <a:lnTo>
                    <a:pt x="3072488" y="2095954"/>
                  </a:lnTo>
                  <a:lnTo>
                    <a:pt x="3070672" y="2097769"/>
                  </a:lnTo>
                  <a:lnTo>
                    <a:pt x="3068856" y="2099356"/>
                  </a:lnTo>
                  <a:lnTo>
                    <a:pt x="3066813" y="2100263"/>
                  </a:lnTo>
                  <a:lnTo>
                    <a:pt x="3064544" y="2101170"/>
                  </a:lnTo>
                  <a:lnTo>
                    <a:pt x="3062047" y="2101624"/>
                  </a:lnTo>
                  <a:lnTo>
                    <a:pt x="3058869" y="2102304"/>
                  </a:lnTo>
                  <a:lnTo>
                    <a:pt x="3053876" y="2102758"/>
                  </a:lnTo>
                  <a:lnTo>
                    <a:pt x="3040257" y="2103211"/>
                  </a:lnTo>
                  <a:lnTo>
                    <a:pt x="3022780" y="2103438"/>
                  </a:lnTo>
                  <a:lnTo>
                    <a:pt x="3003714" y="2103438"/>
                  </a:lnTo>
                  <a:lnTo>
                    <a:pt x="2984649" y="2103211"/>
                  </a:lnTo>
                  <a:lnTo>
                    <a:pt x="2966945" y="2102531"/>
                  </a:lnTo>
                  <a:lnTo>
                    <a:pt x="2959228" y="2102077"/>
                  </a:lnTo>
                  <a:lnTo>
                    <a:pt x="2952872" y="2101397"/>
                  </a:lnTo>
                  <a:lnTo>
                    <a:pt x="2947652" y="2100717"/>
                  </a:lnTo>
                  <a:lnTo>
                    <a:pt x="2944020" y="2100036"/>
                  </a:lnTo>
                  <a:lnTo>
                    <a:pt x="2937438" y="2097995"/>
                  </a:lnTo>
                  <a:lnTo>
                    <a:pt x="2929948" y="2095047"/>
                  </a:lnTo>
                  <a:lnTo>
                    <a:pt x="2921777" y="2090965"/>
                  </a:lnTo>
                  <a:lnTo>
                    <a:pt x="2917691" y="2088924"/>
                  </a:lnTo>
                  <a:lnTo>
                    <a:pt x="2913379" y="2086656"/>
                  </a:lnTo>
                  <a:lnTo>
                    <a:pt x="2909520" y="2084161"/>
                  </a:lnTo>
                  <a:lnTo>
                    <a:pt x="2905662" y="2081440"/>
                  </a:lnTo>
                  <a:lnTo>
                    <a:pt x="2902030" y="2078719"/>
                  </a:lnTo>
                  <a:lnTo>
                    <a:pt x="2898852" y="2075770"/>
                  </a:lnTo>
                  <a:lnTo>
                    <a:pt x="2895675" y="2072822"/>
                  </a:lnTo>
                  <a:lnTo>
                    <a:pt x="2892951" y="2069647"/>
                  </a:lnTo>
                  <a:lnTo>
                    <a:pt x="2891135" y="2066472"/>
                  </a:lnTo>
                  <a:lnTo>
                    <a:pt x="2889546" y="2063297"/>
                  </a:lnTo>
                  <a:lnTo>
                    <a:pt x="2887050" y="2057401"/>
                  </a:lnTo>
                  <a:lnTo>
                    <a:pt x="2884326" y="2051731"/>
                  </a:lnTo>
                  <a:lnTo>
                    <a:pt x="2881602" y="2046515"/>
                  </a:lnTo>
                  <a:lnTo>
                    <a:pt x="2878879" y="2041752"/>
                  </a:lnTo>
                  <a:lnTo>
                    <a:pt x="2873885" y="2033361"/>
                  </a:lnTo>
                  <a:lnTo>
                    <a:pt x="2872296" y="2029733"/>
                  </a:lnTo>
                  <a:lnTo>
                    <a:pt x="2870708" y="2026331"/>
                  </a:lnTo>
                  <a:lnTo>
                    <a:pt x="2870027" y="2025197"/>
                  </a:lnTo>
                  <a:lnTo>
                    <a:pt x="2869119" y="2024290"/>
                  </a:lnTo>
                  <a:lnTo>
                    <a:pt x="2868438" y="2023836"/>
                  </a:lnTo>
                  <a:lnTo>
                    <a:pt x="2867757" y="2024063"/>
                  </a:lnTo>
                  <a:lnTo>
                    <a:pt x="2867076" y="2024517"/>
                  </a:lnTo>
                  <a:lnTo>
                    <a:pt x="2866168" y="2025651"/>
                  </a:lnTo>
                  <a:lnTo>
                    <a:pt x="2865714" y="2026785"/>
                  </a:lnTo>
                  <a:lnTo>
                    <a:pt x="2865033" y="2028372"/>
                  </a:lnTo>
                  <a:lnTo>
                    <a:pt x="2864125" y="2031547"/>
                  </a:lnTo>
                  <a:lnTo>
                    <a:pt x="2863444" y="2035402"/>
                  </a:lnTo>
                  <a:lnTo>
                    <a:pt x="2863444" y="2037444"/>
                  </a:lnTo>
                  <a:lnTo>
                    <a:pt x="2863444" y="2039485"/>
                  </a:lnTo>
                  <a:lnTo>
                    <a:pt x="2864125" y="2041299"/>
                  </a:lnTo>
                  <a:lnTo>
                    <a:pt x="2864579" y="2042886"/>
                  </a:lnTo>
                  <a:lnTo>
                    <a:pt x="2864806" y="2044474"/>
                  </a:lnTo>
                  <a:lnTo>
                    <a:pt x="2864806" y="2045835"/>
                  </a:lnTo>
                  <a:lnTo>
                    <a:pt x="2864579" y="2047195"/>
                  </a:lnTo>
                  <a:lnTo>
                    <a:pt x="2863671" y="2048102"/>
                  </a:lnTo>
                  <a:lnTo>
                    <a:pt x="2862763" y="2049236"/>
                  </a:lnTo>
                  <a:lnTo>
                    <a:pt x="2861629" y="2049917"/>
                  </a:lnTo>
                  <a:lnTo>
                    <a:pt x="2860267" y="2050597"/>
                  </a:lnTo>
                  <a:lnTo>
                    <a:pt x="2858905" y="2051051"/>
                  </a:lnTo>
                  <a:lnTo>
                    <a:pt x="2855500" y="2051958"/>
                  </a:lnTo>
                  <a:lnTo>
                    <a:pt x="2852550" y="2052185"/>
                  </a:lnTo>
                  <a:lnTo>
                    <a:pt x="2850053" y="2051958"/>
                  </a:lnTo>
                  <a:lnTo>
                    <a:pt x="2849145" y="2051731"/>
                  </a:lnTo>
                  <a:lnTo>
                    <a:pt x="2848691" y="2051277"/>
                  </a:lnTo>
                  <a:lnTo>
                    <a:pt x="2847783" y="2050370"/>
                  </a:lnTo>
                  <a:lnTo>
                    <a:pt x="2847329" y="2048102"/>
                  </a:lnTo>
                  <a:lnTo>
                    <a:pt x="2846421" y="2040619"/>
                  </a:lnTo>
                  <a:lnTo>
                    <a:pt x="2845513" y="2030640"/>
                  </a:lnTo>
                  <a:lnTo>
                    <a:pt x="2844379" y="2018620"/>
                  </a:lnTo>
                  <a:lnTo>
                    <a:pt x="2843471" y="2006601"/>
                  </a:lnTo>
                  <a:lnTo>
                    <a:pt x="2842336" y="1995261"/>
                  </a:lnTo>
                  <a:lnTo>
                    <a:pt x="2841201" y="1986417"/>
                  </a:lnTo>
                  <a:lnTo>
                    <a:pt x="2840747" y="1983242"/>
                  </a:lnTo>
                  <a:lnTo>
                    <a:pt x="2839839" y="1980974"/>
                  </a:lnTo>
                  <a:lnTo>
                    <a:pt x="2835527" y="1970542"/>
                  </a:lnTo>
                  <a:lnTo>
                    <a:pt x="2835360" y="1970163"/>
                  </a:lnTo>
                  <a:lnTo>
                    <a:pt x="2834651" y="1970217"/>
                  </a:lnTo>
                  <a:lnTo>
                    <a:pt x="2831710" y="1970443"/>
                  </a:lnTo>
                  <a:lnTo>
                    <a:pt x="2829221" y="1970670"/>
                  </a:lnTo>
                  <a:lnTo>
                    <a:pt x="2824696" y="1970443"/>
                  </a:lnTo>
                  <a:lnTo>
                    <a:pt x="2823339" y="1970217"/>
                  </a:lnTo>
                  <a:lnTo>
                    <a:pt x="2821528" y="1969538"/>
                  </a:lnTo>
                  <a:lnTo>
                    <a:pt x="2819945" y="1968632"/>
                  </a:lnTo>
                  <a:lnTo>
                    <a:pt x="2818587" y="1967274"/>
                  </a:lnTo>
                  <a:lnTo>
                    <a:pt x="2817230" y="1965916"/>
                  </a:lnTo>
                  <a:lnTo>
                    <a:pt x="2816325" y="1964558"/>
                  </a:lnTo>
                  <a:lnTo>
                    <a:pt x="2815646" y="1963426"/>
                  </a:lnTo>
                  <a:lnTo>
                    <a:pt x="2815420" y="1962067"/>
                  </a:lnTo>
                  <a:lnTo>
                    <a:pt x="2814741" y="1960030"/>
                  </a:lnTo>
                  <a:lnTo>
                    <a:pt x="2814062" y="1958672"/>
                  </a:lnTo>
                  <a:lnTo>
                    <a:pt x="2813610" y="1957993"/>
                  </a:lnTo>
                  <a:lnTo>
                    <a:pt x="2813157" y="1957314"/>
                  </a:lnTo>
                  <a:lnTo>
                    <a:pt x="2812252" y="1957087"/>
                  </a:lnTo>
                  <a:lnTo>
                    <a:pt x="2811800" y="1956861"/>
                  </a:lnTo>
                  <a:lnTo>
                    <a:pt x="2811121" y="1957087"/>
                  </a:lnTo>
                  <a:lnTo>
                    <a:pt x="2810442" y="1957314"/>
                  </a:lnTo>
                  <a:lnTo>
                    <a:pt x="2809537" y="1957993"/>
                  </a:lnTo>
                  <a:lnTo>
                    <a:pt x="2809084" y="1958672"/>
                  </a:lnTo>
                  <a:lnTo>
                    <a:pt x="2808179" y="1960483"/>
                  </a:lnTo>
                  <a:lnTo>
                    <a:pt x="2807501" y="1962747"/>
                  </a:lnTo>
                  <a:lnTo>
                    <a:pt x="2806822" y="1963878"/>
                  </a:lnTo>
                  <a:lnTo>
                    <a:pt x="2806369" y="1965010"/>
                  </a:lnTo>
                  <a:lnTo>
                    <a:pt x="2805012" y="1966821"/>
                  </a:lnTo>
                  <a:lnTo>
                    <a:pt x="2803654" y="1967953"/>
                  </a:lnTo>
                  <a:lnTo>
                    <a:pt x="2802976" y="1968632"/>
                  </a:lnTo>
                  <a:lnTo>
                    <a:pt x="2802523" y="1968632"/>
                  </a:lnTo>
                  <a:lnTo>
                    <a:pt x="2792115" y="1968406"/>
                  </a:lnTo>
                  <a:lnTo>
                    <a:pt x="2791436" y="1968406"/>
                  </a:lnTo>
                  <a:lnTo>
                    <a:pt x="2788948" y="1967953"/>
                  </a:lnTo>
                  <a:lnTo>
                    <a:pt x="2785554" y="1967500"/>
                  </a:lnTo>
                  <a:lnTo>
                    <a:pt x="2781481" y="1966369"/>
                  </a:lnTo>
                  <a:lnTo>
                    <a:pt x="2779445" y="1965463"/>
                  </a:lnTo>
                  <a:lnTo>
                    <a:pt x="2777182" y="1964558"/>
                  </a:lnTo>
                  <a:lnTo>
                    <a:pt x="2775146" y="1963426"/>
                  </a:lnTo>
                  <a:lnTo>
                    <a:pt x="2773110" y="1961615"/>
                  </a:lnTo>
                  <a:lnTo>
                    <a:pt x="2771300" y="1959804"/>
                  </a:lnTo>
                  <a:lnTo>
                    <a:pt x="2769490" y="1957540"/>
                  </a:lnTo>
                  <a:lnTo>
                    <a:pt x="2768132" y="1955276"/>
                  </a:lnTo>
                  <a:lnTo>
                    <a:pt x="2767001" y="1952107"/>
                  </a:lnTo>
                  <a:lnTo>
                    <a:pt x="2765870" y="1947579"/>
                  </a:lnTo>
                  <a:lnTo>
                    <a:pt x="2764965" y="1941694"/>
                  </a:lnTo>
                  <a:lnTo>
                    <a:pt x="2764286" y="1935582"/>
                  </a:lnTo>
                  <a:lnTo>
                    <a:pt x="2764286" y="1929017"/>
                  </a:lnTo>
                  <a:lnTo>
                    <a:pt x="2764286" y="1925621"/>
                  </a:lnTo>
                  <a:lnTo>
                    <a:pt x="2764512" y="1922452"/>
                  </a:lnTo>
                  <a:lnTo>
                    <a:pt x="2765191" y="1919283"/>
                  </a:lnTo>
                  <a:lnTo>
                    <a:pt x="2765870" y="1916340"/>
                  </a:lnTo>
                  <a:lnTo>
                    <a:pt x="2766548" y="1913397"/>
                  </a:lnTo>
                  <a:lnTo>
                    <a:pt x="2767906" y="1910907"/>
                  </a:lnTo>
                  <a:lnTo>
                    <a:pt x="2769037" y="1908643"/>
                  </a:lnTo>
                  <a:lnTo>
                    <a:pt x="2770621" y="1906379"/>
                  </a:lnTo>
                  <a:lnTo>
                    <a:pt x="2772431" y="1904115"/>
                  </a:lnTo>
                  <a:lnTo>
                    <a:pt x="2774241" y="1901625"/>
                  </a:lnTo>
                  <a:lnTo>
                    <a:pt x="2775599" y="1899362"/>
                  </a:lnTo>
                  <a:lnTo>
                    <a:pt x="2776730" y="1897324"/>
                  </a:lnTo>
                  <a:lnTo>
                    <a:pt x="2777635" y="1895060"/>
                  </a:lnTo>
                  <a:lnTo>
                    <a:pt x="2778314" y="1892797"/>
                  </a:lnTo>
                  <a:lnTo>
                    <a:pt x="2778766" y="1890759"/>
                  </a:lnTo>
                  <a:lnTo>
                    <a:pt x="2778766" y="1888722"/>
                  </a:lnTo>
                  <a:lnTo>
                    <a:pt x="2778766" y="1886911"/>
                  </a:lnTo>
                  <a:lnTo>
                    <a:pt x="2778540" y="1885100"/>
                  </a:lnTo>
                  <a:lnTo>
                    <a:pt x="2777635" y="1883289"/>
                  </a:lnTo>
                  <a:lnTo>
                    <a:pt x="2776956" y="1881704"/>
                  </a:lnTo>
                  <a:lnTo>
                    <a:pt x="2776277" y="1880120"/>
                  </a:lnTo>
                  <a:lnTo>
                    <a:pt x="2774920" y="1878761"/>
                  </a:lnTo>
                  <a:lnTo>
                    <a:pt x="2773789" y="1877403"/>
                  </a:lnTo>
                  <a:lnTo>
                    <a:pt x="2772205" y="1876271"/>
                  </a:lnTo>
                  <a:lnTo>
                    <a:pt x="2767906" y="1873328"/>
                  </a:lnTo>
                  <a:lnTo>
                    <a:pt x="2760892" y="1869027"/>
                  </a:lnTo>
                  <a:lnTo>
                    <a:pt x="2752068" y="1864047"/>
                  </a:lnTo>
                  <a:lnTo>
                    <a:pt x="2741208" y="1858161"/>
                  </a:lnTo>
                  <a:lnTo>
                    <a:pt x="2728733" y="1851373"/>
                  </a:lnTo>
                  <a:lnTo>
                    <a:pt x="2735036" y="1883775"/>
                  </a:lnTo>
                  <a:lnTo>
                    <a:pt x="2738211" y="1900340"/>
                  </a:lnTo>
                  <a:lnTo>
                    <a:pt x="2741159" y="1915089"/>
                  </a:lnTo>
                  <a:lnTo>
                    <a:pt x="2744107" y="1928704"/>
                  </a:lnTo>
                  <a:lnTo>
                    <a:pt x="2747055" y="1940730"/>
                  </a:lnTo>
                  <a:lnTo>
                    <a:pt x="2749550" y="1950034"/>
                  </a:lnTo>
                  <a:lnTo>
                    <a:pt x="2751818" y="1957068"/>
                  </a:lnTo>
                  <a:lnTo>
                    <a:pt x="2754086" y="1962741"/>
                  </a:lnTo>
                  <a:lnTo>
                    <a:pt x="2756807" y="1968187"/>
                  </a:lnTo>
                  <a:lnTo>
                    <a:pt x="2759529" y="1974087"/>
                  </a:lnTo>
                  <a:lnTo>
                    <a:pt x="2762477" y="1979760"/>
                  </a:lnTo>
                  <a:lnTo>
                    <a:pt x="2768827" y="1990878"/>
                  </a:lnTo>
                  <a:lnTo>
                    <a:pt x="2775177" y="2001089"/>
                  </a:lnTo>
                  <a:lnTo>
                    <a:pt x="2780846" y="2009939"/>
                  </a:lnTo>
                  <a:lnTo>
                    <a:pt x="2785609" y="2016973"/>
                  </a:lnTo>
                  <a:lnTo>
                    <a:pt x="2790145" y="2022873"/>
                  </a:lnTo>
                  <a:lnTo>
                    <a:pt x="2798536" y="2036261"/>
                  </a:lnTo>
                  <a:lnTo>
                    <a:pt x="2814864" y="2063718"/>
                  </a:lnTo>
                  <a:lnTo>
                    <a:pt x="2827564" y="2084821"/>
                  </a:lnTo>
                  <a:lnTo>
                    <a:pt x="2832780" y="2093216"/>
                  </a:lnTo>
                  <a:lnTo>
                    <a:pt x="2836182" y="2098435"/>
                  </a:lnTo>
                  <a:lnTo>
                    <a:pt x="2837316" y="2100251"/>
                  </a:lnTo>
                  <a:lnTo>
                    <a:pt x="2837996" y="2102293"/>
                  </a:lnTo>
                  <a:lnTo>
                    <a:pt x="2838450" y="2104108"/>
                  </a:lnTo>
                  <a:lnTo>
                    <a:pt x="2838450" y="2106150"/>
                  </a:lnTo>
                  <a:lnTo>
                    <a:pt x="2837996" y="2108193"/>
                  </a:lnTo>
                  <a:lnTo>
                    <a:pt x="2837316" y="2110235"/>
                  </a:lnTo>
                  <a:lnTo>
                    <a:pt x="2836409" y="2112050"/>
                  </a:lnTo>
                  <a:lnTo>
                    <a:pt x="2835275" y="2113865"/>
                  </a:lnTo>
                  <a:lnTo>
                    <a:pt x="2833914" y="2115681"/>
                  </a:lnTo>
                  <a:lnTo>
                    <a:pt x="2832100" y="2117269"/>
                  </a:lnTo>
                  <a:lnTo>
                    <a:pt x="2830512" y="2118858"/>
                  </a:lnTo>
                  <a:lnTo>
                    <a:pt x="2828471" y="2119992"/>
                  </a:lnTo>
                  <a:lnTo>
                    <a:pt x="2826204" y="2121127"/>
                  </a:lnTo>
                  <a:lnTo>
                    <a:pt x="2823936" y="2121807"/>
                  </a:lnTo>
                  <a:lnTo>
                    <a:pt x="2821441" y="2122261"/>
                  </a:lnTo>
                  <a:lnTo>
                    <a:pt x="2819173" y="2122488"/>
                  </a:lnTo>
                  <a:lnTo>
                    <a:pt x="2815771" y="2122261"/>
                  </a:lnTo>
                  <a:lnTo>
                    <a:pt x="2810782" y="2121807"/>
                  </a:lnTo>
                  <a:lnTo>
                    <a:pt x="2797175" y="2119992"/>
                  </a:lnTo>
                  <a:lnTo>
                    <a:pt x="2780166" y="2117269"/>
                  </a:lnTo>
                  <a:lnTo>
                    <a:pt x="2761570" y="2114092"/>
                  </a:lnTo>
                  <a:lnTo>
                    <a:pt x="2742746" y="2110462"/>
                  </a:lnTo>
                  <a:lnTo>
                    <a:pt x="2725284" y="2106604"/>
                  </a:lnTo>
                  <a:lnTo>
                    <a:pt x="2717800" y="2105016"/>
                  </a:lnTo>
                  <a:lnTo>
                    <a:pt x="2711677" y="2103201"/>
                  </a:lnTo>
                  <a:lnTo>
                    <a:pt x="2706688" y="2101839"/>
                  </a:lnTo>
                  <a:lnTo>
                    <a:pt x="2703286" y="2100251"/>
                  </a:lnTo>
                  <a:lnTo>
                    <a:pt x="2697162" y="2097074"/>
                  </a:lnTo>
                  <a:lnTo>
                    <a:pt x="2690359" y="2092763"/>
                  </a:lnTo>
                  <a:lnTo>
                    <a:pt x="2682875" y="2087543"/>
                  </a:lnTo>
                  <a:lnTo>
                    <a:pt x="2679246" y="2084821"/>
                  </a:lnTo>
                  <a:lnTo>
                    <a:pt x="2675391" y="2081644"/>
                  </a:lnTo>
                  <a:lnTo>
                    <a:pt x="2671989" y="2078694"/>
                  </a:lnTo>
                  <a:lnTo>
                    <a:pt x="2668814" y="2075290"/>
                  </a:lnTo>
                  <a:lnTo>
                    <a:pt x="2665639" y="2071886"/>
                  </a:lnTo>
                  <a:lnTo>
                    <a:pt x="2662918" y="2068483"/>
                  </a:lnTo>
                  <a:lnTo>
                    <a:pt x="2660423" y="2065079"/>
                  </a:lnTo>
                  <a:lnTo>
                    <a:pt x="2658382" y="2061448"/>
                  </a:lnTo>
                  <a:lnTo>
                    <a:pt x="2656795" y="2058045"/>
                  </a:lnTo>
                  <a:lnTo>
                    <a:pt x="2656114" y="2054868"/>
                  </a:lnTo>
                  <a:lnTo>
                    <a:pt x="2654754" y="2048061"/>
                  </a:lnTo>
                  <a:lnTo>
                    <a:pt x="2652939" y="2042161"/>
                  </a:lnTo>
                  <a:lnTo>
                    <a:pt x="2651125" y="2036488"/>
                  </a:lnTo>
                  <a:lnTo>
                    <a:pt x="2650544" y="2034891"/>
                  </a:lnTo>
                  <a:lnTo>
                    <a:pt x="2647538" y="2036545"/>
                  </a:lnTo>
                  <a:lnTo>
                    <a:pt x="2642334" y="2038582"/>
                  </a:lnTo>
                  <a:lnTo>
                    <a:pt x="2639845" y="2039261"/>
                  </a:lnTo>
                  <a:lnTo>
                    <a:pt x="2636904" y="2040167"/>
                  </a:lnTo>
                  <a:lnTo>
                    <a:pt x="2633962" y="2040620"/>
                  </a:lnTo>
                  <a:lnTo>
                    <a:pt x="2631021" y="2041072"/>
                  </a:lnTo>
                  <a:lnTo>
                    <a:pt x="2627854" y="2041299"/>
                  </a:lnTo>
                  <a:lnTo>
                    <a:pt x="2624460" y="2041525"/>
                  </a:lnTo>
                  <a:lnTo>
                    <a:pt x="2621066" y="2041525"/>
                  </a:lnTo>
                  <a:lnTo>
                    <a:pt x="2617898" y="2041299"/>
                  </a:lnTo>
                  <a:lnTo>
                    <a:pt x="2614731" y="2040846"/>
                  </a:lnTo>
                  <a:lnTo>
                    <a:pt x="2612016" y="2040393"/>
                  </a:lnTo>
                  <a:lnTo>
                    <a:pt x="2609301" y="2039941"/>
                  </a:lnTo>
                  <a:lnTo>
                    <a:pt x="2606585" y="2038809"/>
                  </a:lnTo>
                  <a:lnTo>
                    <a:pt x="2604097" y="2038130"/>
                  </a:lnTo>
                  <a:lnTo>
                    <a:pt x="2601608" y="2036771"/>
                  </a:lnTo>
                  <a:lnTo>
                    <a:pt x="2599345" y="2035866"/>
                  </a:lnTo>
                  <a:lnTo>
                    <a:pt x="2597309" y="2034281"/>
                  </a:lnTo>
                  <a:lnTo>
                    <a:pt x="2593463" y="2031565"/>
                  </a:lnTo>
                  <a:lnTo>
                    <a:pt x="2590295" y="2028395"/>
                  </a:lnTo>
                  <a:lnTo>
                    <a:pt x="2587354" y="2025000"/>
                  </a:lnTo>
                  <a:lnTo>
                    <a:pt x="2584865" y="2021604"/>
                  </a:lnTo>
                  <a:lnTo>
                    <a:pt x="2582602" y="2017756"/>
                  </a:lnTo>
                  <a:lnTo>
                    <a:pt x="2580792" y="2014134"/>
                  </a:lnTo>
                  <a:lnTo>
                    <a:pt x="2579435" y="2010285"/>
                  </a:lnTo>
                  <a:lnTo>
                    <a:pt x="2578077" y="2006663"/>
                  </a:lnTo>
                  <a:lnTo>
                    <a:pt x="2577398" y="2003041"/>
                  </a:lnTo>
                  <a:lnTo>
                    <a:pt x="2576946" y="1999646"/>
                  </a:lnTo>
                  <a:lnTo>
                    <a:pt x="2576267" y="1996703"/>
                  </a:lnTo>
                  <a:lnTo>
                    <a:pt x="2576267" y="1993760"/>
                  </a:lnTo>
                  <a:lnTo>
                    <a:pt x="2576267" y="1991044"/>
                  </a:lnTo>
                  <a:lnTo>
                    <a:pt x="2576720" y="1988101"/>
                  </a:lnTo>
                  <a:lnTo>
                    <a:pt x="2577172" y="1985384"/>
                  </a:lnTo>
                  <a:lnTo>
                    <a:pt x="2577851" y="1982668"/>
                  </a:lnTo>
                  <a:lnTo>
                    <a:pt x="2578756" y="1980178"/>
                  </a:lnTo>
                  <a:lnTo>
                    <a:pt x="2579887" y="1977687"/>
                  </a:lnTo>
                  <a:lnTo>
                    <a:pt x="2580792" y="1975197"/>
                  </a:lnTo>
                  <a:lnTo>
                    <a:pt x="2583281" y="1970670"/>
                  </a:lnTo>
                  <a:lnTo>
                    <a:pt x="2585770" y="1967274"/>
                  </a:lnTo>
                  <a:lnTo>
                    <a:pt x="2588485" y="1964331"/>
                  </a:lnTo>
                  <a:lnTo>
                    <a:pt x="2589616" y="1963426"/>
                  </a:lnTo>
                  <a:lnTo>
                    <a:pt x="2590974" y="1962520"/>
                  </a:lnTo>
                  <a:lnTo>
                    <a:pt x="2594594" y="1960709"/>
                  </a:lnTo>
                  <a:lnTo>
                    <a:pt x="2596178" y="1960030"/>
                  </a:lnTo>
                  <a:lnTo>
                    <a:pt x="2596856" y="1959351"/>
                  </a:lnTo>
                  <a:lnTo>
                    <a:pt x="2597309" y="1958672"/>
                  </a:lnTo>
                  <a:lnTo>
                    <a:pt x="2597309" y="1957314"/>
                  </a:lnTo>
                  <a:lnTo>
                    <a:pt x="2597083" y="1955955"/>
                  </a:lnTo>
                  <a:lnTo>
                    <a:pt x="2596630" y="1953465"/>
                  </a:lnTo>
                  <a:lnTo>
                    <a:pt x="2595499" y="1950522"/>
                  </a:lnTo>
                  <a:lnTo>
                    <a:pt x="2593689" y="1946221"/>
                  </a:lnTo>
                  <a:lnTo>
                    <a:pt x="2587806" y="1934450"/>
                  </a:lnTo>
                  <a:lnTo>
                    <a:pt x="2578304" y="1916566"/>
                  </a:lnTo>
                  <a:lnTo>
                    <a:pt x="2564954" y="1892118"/>
                  </a:lnTo>
                  <a:lnTo>
                    <a:pt x="2561108" y="1885100"/>
                  </a:lnTo>
                  <a:lnTo>
                    <a:pt x="2557035" y="1878535"/>
                  </a:lnTo>
                  <a:lnTo>
                    <a:pt x="2552963" y="1871970"/>
                  </a:lnTo>
                  <a:lnTo>
                    <a:pt x="2548664" y="1866084"/>
                  </a:lnTo>
                  <a:lnTo>
                    <a:pt x="2544139" y="1860199"/>
                  </a:lnTo>
                  <a:lnTo>
                    <a:pt x="2540066" y="1854766"/>
                  </a:lnTo>
                  <a:lnTo>
                    <a:pt x="2535767" y="1849559"/>
                  </a:lnTo>
                  <a:lnTo>
                    <a:pt x="2531695" y="1844805"/>
                  </a:lnTo>
                  <a:lnTo>
                    <a:pt x="2523776" y="1835750"/>
                  </a:lnTo>
                  <a:lnTo>
                    <a:pt x="2516536" y="1828732"/>
                  </a:lnTo>
                  <a:lnTo>
                    <a:pt x="2510200" y="1822620"/>
                  </a:lnTo>
                  <a:lnTo>
                    <a:pt x="2505675" y="1818546"/>
                  </a:lnTo>
                  <a:lnTo>
                    <a:pt x="2503187" y="1816508"/>
                  </a:lnTo>
                  <a:lnTo>
                    <a:pt x="2500698" y="1815150"/>
                  </a:lnTo>
                  <a:lnTo>
                    <a:pt x="2498435" y="1814018"/>
                  </a:lnTo>
                  <a:lnTo>
                    <a:pt x="2496173" y="1813565"/>
                  </a:lnTo>
                  <a:lnTo>
                    <a:pt x="2494589" y="1813113"/>
                  </a:lnTo>
                  <a:lnTo>
                    <a:pt x="2493005" y="1812886"/>
                  </a:lnTo>
                  <a:lnTo>
                    <a:pt x="2491648" y="1812886"/>
                  </a:lnTo>
                  <a:lnTo>
                    <a:pt x="2491421" y="1816508"/>
                  </a:lnTo>
                  <a:lnTo>
                    <a:pt x="2491421" y="1824884"/>
                  </a:lnTo>
                  <a:lnTo>
                    <a:pt x="2491648" y="1829638"/>
                  </a:lnTo>
                  <a:lnTo>
                    <a:pt x="2492326" y="1833713"/>
                  </a:lnTo>
                  <a:lnTo>
                    <a:pt x="2492779" y="1835297"/>
                  </a:lnTo>
                  <a:lnTo>
                    <a:pt x="2493231" y="1836656"/>
                  </a:lnTo>
                  <a:lnTo>
                    <a:pt x="2493684" y="1837561"/>
                  </a:lnTo>
                  <a:lnTo>
                    <a:pt x="2494589" y="1838014"/>
                  </a:lnTo>
                  <a:lnTo>
                    <a:pt x="2495268" y="1838467"/>
                  </a:lnTo>
                  <a:lnTo>
                    <a:pt x="2496173" y="1839146"/>
                  </a:lnTo>
                  <a:lnTo>
                    <a:pt x="2498209" y="1840730"/>
                  </a:lnTo>
                  <a:lnTo>
                    <a:pt x="2500245" y="1843447"/>
                  </a:lnTo>
                  <a:lnTo>
                    <a:pt x="2501829" y="1846842"/>
                  </a:lnTo>
                  <a:lnTo>
                    <a:pt x="2503639" y="1850691"/>
                  </a:lnTo>
                  <a:lnTo>
                    <a:pt x="2505223" y="1855445"/>
                  </a:lnTo>
                  <a:lnTo>
                    <a:pt x="2505675" y="1858161"/>
                  </a:lnTo>
                  <a:lnTo>
                    <a:pt x="2505902" y="1860878"/>
                  </a:lnTo>
                  <a:lnTo>
                    <a:pt x="2506128" y="1863594"/>
                  </a:lnTo>
                  <a:lnTo>
                    <a:pt x="2506354" y="1866763"/>
                  </a:lnTo>
                  <a:lnTo>
                    <a:pt x="2506128" y="1869933"/>
                  </a:lnTo>
                  <a:lnTo>
                    <a:pt x="2505675" y="1873328"/>
                  </a:lnTo>
                  <a:lnTo>
                    <a:pt x="2504544" y="1876498"/>
                  </a:lnTo>
                  <a:lnTo>
                    <a:pt x="2503413" y="1879893"/>
                  </a:lnTo>
                  <a:lnTo>
                    <a:pt x="2501829" y="1883063"/>
                  </a:lnTo>
                  <a:lnTo>
                    <a:pt x="2500019" y="1886458"/>
                  </a:lnTo>
                  <a:lnTo>
                    <a:pt x="2497756" y="1889401"/>
                  </a:lnTo>
                  <a:lnTo>
                    <a:pt x="2495041" y="1892344"/>
                  </a:lnTo>
                  <a:lnTo>
                    <a:pt x="2492100" y="1895060"/>
                  </a:lnTo>
                  <a:lnTo>
                    <a:pt x="2488706" y="1897551"/>
                  </a:lnTo>
                  <a:lnTo>
                    <a:pt x="2485086" y="1899814"/>
                  </a:lnTo>
                  <a:lnTo>
                    <a:pt x="2481013" y="1901625"/>
                  </a:lnTo>
                  <a:lnTo>
                    <a:pt x="2476715" y="1903210"/>
                  </a:lnTo>
                  <a:lnTo>
                    <a:pt x="2472190" y="1904115"/>
                  </a:lnTo>
                  <a:lnTo>
                    <a:pt x="2466986" y="1905021"/>
                  </a:lnTo>
                  <a:lnTo>
                    <a:pt x="2461782" y="1905247"/>
                  </a:lnTo>
                  <a:lnTo>
                    <a:pt x="2456578" y="1905021"/>
                  </a:lnTo>
                  <a:lnTo>
                    <a:pt x="2451600" y="1904115"/>
                  </a:lnTo>
                  <a:lnTo>
                    <a:pt x="2447301" y="1902984"/>
                  </a:lnTo>
                  <a:lnTo>
                    <a:pt x="2443229" y="1901399"/>
                  </a:lnTo>
                  <a:lnTo>
                    <a:pt x="2439609" y="1899362"/>
                  </a:lnTo>
                  <a:lnTo>
                    <a:pt x="2436441" y="1897098"/>
                  </a:lnTo>
                  <a:lnTo>
                    <a:pt x="2433274" y="1894608"/>
                  </a:lnTo>
                  <a:lnTo>
                    <a:pt x="2431011" y="1891891"/>
                  </a:lnTo>
                  <a:lnTo>
                    <a:pt x="2428748" y="1889175"/>
                  </a:lnTo>
                  <a:lnTo>
                    <a:pt x="2426712" y="1886005"/>
                  </a:lnTo>
                  <a:lnTo>
                    <a:pt x="2424902" y="1883063"/>
                  </a:lnTo>
                  <a:lnTo>
                    <a:pt x="2423771" y="1880120"/>
                  </a:lnTo>
                  <a:lnTo>
                    <a:pt x="2422639" y="1877177"/>
                  </a:lnTo>
                  <a:lnTo>
                    <a:pt x="2421961" y="1874460"/>
                  </a:lnTo>
                  <a:lnTo>
                    <a:pt x="2421508" y="1871970"/>
                  </a:lnTo>
                  <a:lnTo>
                    <a:pt x="2421508" y="1869706"/>
                  </a:lnTo>
                  <a:lnTo>
                    <a:pt x="2421508" y="1867443"/>
                  </a:lnTo>
                  <a:lnTo>
                    <a:pt x="2421961" y="1865405"/>
                  </a:lnTo>
                  <a:lnTo>
                    <a:pt x="2422639" y="1862915"/>
                  </a:lnTo>
                  <a:lnTo>
                    <a:pt x="2423771" y="1860651"/>
                  </a:lnTo>
                  <a:lnTo>
                    <a:pt x="2424676" y="1858161"/>
                  </a:lnTo>
                  <a:lnTo>
                    <a:pt x="2426260" y="1855897"/>
                  </a:lnTo>
                  <a:lnTo>
                    <a:pt x="2428975" y="1851596"/>
                  </a:lnTo>
                  <a:lnTo>
                    <a:pt x="2431690" y="1847974"/>
                  </a:lnTo>
                  <a:lnTo>
                    <a:pt x="2434179" y="1845031"/>
                  </a:lnTo>
                  <a:lnTo>
                    <a:pt x="2436667" y="1842541"/>
                  </a:lnTo>
                  <a:lnTo>
                    <a:pt x="2436441" y="1836656"/>
                  </a:lnTo>
                  <a:lnTo>
                    <a:pt x="2416304" y="1837108"/>
                  </a:lnTo>
                  <a:lnTo>
                    <a:pt x="2416078" y="1817866"/>
                  </a:lnTo>
                  <a:lnTo>
                    <a:pt x="2415852" y="1803605"/>
                  </a:lnTo>
                  <a:lnTo>
                    <a:pt x="2415626" y="1794776"/>
                  </a:lnTo>
                  <a:lnTo>
                    <a:pt x="2415626" y="1792965"/>
                  </a:lnTo>
                  <a:lnTo>
                    <a:pt x="2415626" y="1791607"/>
                  </a:lnTo>
                  <a:lnTo>
                    <a:pt x="2416078" y="1789117"/>
                  </a:lnTo>
                  <a:lnTo>
                    <a:pt x="2415852" y="1787985"/>
                  </a:lnTo>
                  <a:lnTo>
                    <a:pt x="2415626" y="1787532"/>
                  </a:lnTo>
                  <a:lnTo>
                    <a:pt x="2415173" y="1787306"/>
                  </a:lnTo>
                  <a:lnTo>
                    <a:pt x="2414042" y="1787306"/>
                  </a:lnTo>
                  <a:lnTo>
                    <a:pt x="2407254" y="1787985"/>
                  </a:lnTo>
                  <a:lnTo>
                    <a:pt x="2400240" y="1789343"/>
                  </a:lnTo>
                  <a:lnTo>
                    <a:pt x="2393452" y="1790701"/>
                  </a:lnTo>
                  <a:lnTo>
                    <a:pt x="2387117" y="1792512"/>
                  </a:lnTo>
                  <a:lnTo>
                    <a:pt x="2380782" y="1794550"/>
                  </a:lnTo>
                  <a:lnTo>
                    <a:pt x="2374673" y="1796814"/>
                  </a:lnTo>
                  <a:lnTo>
                    <a:pt x="2368564" y="1799077"/>
                  </a:lnTo>
                  <a:lnTo>
                    <a:pt x="2362908" y="1801341"/>
                  </a:lnTo>
                  <a:lnTo>
                    <a:pt x="2357478" y="1803831"/>
                  </a:lnTo>
                  <a:lnTo>
                    <a:pt x="2352274" y="1806548"/>
                  </a:lnTo>
                  <a:lnTo>
                    <a:pt x="2342319" y="1811754"/>
                  </a:lnTo>
                  <a:lnTo>
                    <a:pt x="2333721" y="1816735"/>
                  </a:lnTo>
                  <a:lnTo>
                    <a:pt x="2326028" y="1821488"/>
                  </a:lnTo>
                  <a:lnTo>
                    <a:pt x="2323986" y="1822903"/>
                  </a:lnTo>
                  <a:lnTo>
                    <a:pt x="2323854" y="1823166"/>
                  </a:lnTo>
                  <a:lnTo>
                    <a:pt x="2322947" y="1824980"/>
                  </a:lnTo>
                  <a:lnTo>
                    <a:pt x="2321812" y="1826568"/>
                  </a:lnTo>
                  <a:lnTo>
                    <a:pt x="2320451" y="1827701"/>
                  </a:lnTo>
                  <a:lnTo>
                    <a:pt x="2319090" y="1828835"/>
                  </a:lnTo>
                  <a:lnTo>
                    <a:pt x="2317502" y="1829742"/>
                  </a:lnTo>
                  <a:lnTo>
                    <a:pt x="2315914" y="1830423"/>
                  </a:lnTo>
                  <a:lnTo>
                    <a:pt x="2314556" y="1831101"/>
                  </a:lnTo>
                  <a:lnTo>
                    <a:pt x="2312453" y="1833486"/>
                  </a:lnTo>
                  <a:lnTo>
                    <a:pt x="2309964" y="1836656"/>
                  </a:lnTo>
                  <a:lnTo>
                    <a:pt x="2308154" y="1839372"/>
                  </a:lnTo>
                  <a:lnTo>
                    <a:pt x="2307249" y="1841636"/>
                  </a:lnTo>
                  <a:lnTo>
                    <a:pt x="2306796" y="1843220"/>
                  </a:lnTo>
                  <a:lnTo>
                    <a:pt x="2304063" y="1875389"/>
                  </a:lnTo>
                  <a:lnTo>
                    <a:pt x="2305248" y="1877550"/>
                  </a:lnTo>
                  <a:lnTo>
                    <a:pt x="2306845" y="1880685"/>
                  </a:lnTo>
                  <a:lnTo>
                    <a:pt x="2307986" y="1883820"/>
                  </a:lnTo>
                  <a:lnTo>
                    <a:pt x="2309127" y="1887403"/>
                  </a:lnTo>
                  <a:lnTo>
                    <a:pt x="2309584" y="1890986"/>
                  </a:lnTo>
                  <a:lnTo>
                    <a:pt x="2309812" y="1894569"/>
                  </a:lnTo>
                  <a:lnTo>
                    <a:pt x="2309584" y="1898376"/>
                  </a:lnTo>
                  <a:lnTo>
                    <a:pt x="2309127" y="1901735"/>
                  </a:lnTo>
                  <a:lnTo>
                    <a:pt x="2307986" y="1905095"/>
                  </a:lnTo>
                  <a:lnTo>
                    <a:pt x="2306845" y="1908678"/>
                  </a:lnTo>
                  <a:lnTo>
                    <a:pt x="2305248" y="1911589"/>
                  </a:lnTo>
                  <a:lnTo>
                    <a:pt x="2303651" y="1914500"/>
                  </a:lnTo>
                  <a:lnTo>
                    <a:pt x="2301368" y="1917412"/>
                  </a:lnTo>
                  <a:lnTo>
                    <a:pt x="2299086" y="1919875"/>
                  </a:lnTo>
                  <a:lnTo>
                    <a:pt x="2296348" y="1922114"/>
                  </a:lnTo>
                  <a:lnTo>
                    <a:pt x="2293610" y="1924354"/>
                  </a:lnTo>
                  <a:lnTo>
                    <a:pt x="2290643" y="1925921"/>
                  </a:lnTo>
                  <a:lnTo>
                    <a:pt x="2287448" y="1927489"/>
                  </a:lnTo>
                  <a:lnTo>
                    <a:pt x="2284025" y="1928609"/>
                  </a:lnTo>
                  <a:lnTo>
                    <a:pt x="2280602" y="1929728"/>
                  </a:lnTo>
                  <a:lnTo>
                    <a:pt x="2276951" y="1930176"/>
                  </a:lnTo>
                  <a:lnTo>
                    <a:pt x="2273071" y="1930400"/>
                  </a:lnTo>
                  <a:lnTo>
                    <a:pt x="2269648" y="1930176"/>
                  </a:lnTo>
                  <a:lnTo>
                    <a:pt x="2265997" y="1929728"/>
                  </a:lnTo>
                  <a:lnTo>
                    <a:pt x="2262346" y="1928609"/>
                  </a:lnTo>
                  <a:lnTo>
                    <a:pt x="2259151" y="1927489"/>
                  </a:lnTo>
                  <a:lnTo>
                    <a:pt x="2255956" y="1925921"/>
                  </a:lnTo>
                  <a:lnTo>
                    <a:pt x="2252989" y="1924354"/>
                  </a:lnTo>
                  <a:lnTo>
                    <a:pt x="2250251" y="1922114"/>
                  </a:lnTo>
                  <a:lnTo>
                    <a:pt x="2247513" y="1919875"/>
                  </a:lnTo>
                  <a:lnTo>
                    <a:pt x="2245231" y="1917412"/>
                  </a:lnTo>
                  <a:lnTo>
                    <a:pt x="2242948" y="1914500"/>
                  </a:lnTo>
                  <a:lnTo>
                    <a:pt x="2241123" y="1911589"/>
                  </a:lnTo>
                  <a:lnTo>
                    <a:pt x="2239754" y="1908678"/>
                  </a:lnTo>
                  <a:lnTo>
                    <a:pt x="2238384" y="1905095"/>
                  </a:lnTo>
                  <a:lnTo>
                    <a:pt x="2237472" y="1901735"/>
                  </a:lnTo>
                  <a:lnTo>
                    <a:pt x="2237015" y="1898376"/>
                  </a:lnTo>
                  <a:lnTo>
                    <a:pt x="2236787" y="1894569"/>
                  </a:lnTo>
                  <a:lnTo>
                    <a:pt x="2237015" y="1890986"/>
                  </a:lnTo>
                  <a:lnTo>
                    <a:pt x="2237472" y="1887403"/>
                  </a:lnTo>
                  <a:lnTo>
                    <a:pt x="2238384" y="1883820"/>
                  </a:lnTo>
                  <a:lnTo>
                    <a:pt x="2239754" y="1880685"/>
                  </a:lnTo>
                  <a:lnTo>
                    <a:pt x="2241123" y="1877550"/>
                  </a:lnTo>
                  <a:lnTo>
                    <a:pt x="2242948" y="1874638"/>
                  </a:lnTo>
                  <a:lnTo>
                    <a:pt x="2245231" y="1871951"/>
                  </a:lnTo>
                  <a:lnTo>
                    <a:pt x="2247513" y="1869264"/>
                  </a:lnTo>
                  <a:lnTo>
                    <a:pt x="2250251" y="1867024"/>
                  </a:lnTo>
                  <a:lnTo>
                    <a:pt x="2252989" y="1865009"/>
                  </a:lnTo>
                  <a:lnTo>
                    <a:pt x="2255956" y="1862993"/>
                  </a:lnTo>
                  <a:lnTo>
                    <a:pt x="2259151" y="1861650"/>
                  </a:lnTo>
                  <a:lnTo>
                    <a:pt x="2262346" y="1860306"/>
                  </a:lnTo>
                  <a:lnTo>
                    <a:pt x="2265997" y="1859634"/>
                  </a:lnTo>
                  <a:lnTo>
                    <a:pt x="2269648" y="1858962"/>
                  </a:lnTo>
                  <a:lnTo>
                    <a:pt x="2273071" y="1858962"/>
                  </a:lnTo>
                  <a:lnTo>
                    <a:pt x="2276951" y="1858962"/>
                  </a:lnTo>
                  <a:lnTo>
                    <a:pt x="2278062" y="1859167"/>
                  </a:lnTo>
                  <a:lnTo>
                    <a:pt x="2278062" y="1841316"/>
                  </a:lnTo>
                  <a:lnTo>
                    <a:pt x="2272127" y="1843121"/>
                  </a:lnTo>
                  <a:lnTo>
                    <a:pt x="2260102" y="1846296"/>
                  </a:lnTo>
                  <a:lnTo>
                    <a:pt x="2247397" y="1849697"/>
                  </a:lnTo>
                  <a:lnTo>
                    <a:pt x="2234465" y="1852645"/>
                  </a:lnTo>
                  <a:lnTo>
                    <a:pt x="2221987" y="1855139"/>
                  </a:lnTo>
                  <a:lnTo>
                    <a:pt x="2211097" y="1857180"/>
                  </a:lnTo>
                  <a:lnTo>
                    <a:pt x="2202022" y="1858541"/>
                  </a:lnTo>
                  <a:lnTo>
                    <a:pt x="2198392" y="1858768"/>
                  </a:lnTo>
                  <a:lnTo>
                    <a:pt x="2195670" y="1858994"/>
                  </a:lnTo>
                  <a:lnTo>
                    <a:pt x="2194535" y="1858994"/>
                  </a:lnTo>
                  <a:lnTo>
                    <a:pt x="2193401" y="1859221"/>
                  </a:lnTo>
                  <a:lnTo>
                    <a:pt x="2192493" y="1859448"/>
                  </a:lnTo>
                  <a:lnTo>
                    <a:pt x="2191813" y="1860355"/>
                  </a:lnTo>
                  <a:lnTo>
                    <a:pt x="2191359" y="1860809"/>
                  </a:lnTo>
                  <a:lnTo>
                    <a:pt x="2190452" y="1861489"/>
                  </a:lnTo>
                  <a:lnTo>
                    <a:pt x="2189544" y="1863530"/>
                  </a:lnTo>
                  <a:lnTo>
                    <a:pt x="2189090" y="1865797"/>
                  </a:lnTo>
                  <a:lnTo>
                    <a:pt x="2188863" y="1868518"/>
                  </a:lnTo>
                  <a:lnTo>
                    <a:pt x="2188637" y="1871240"/>
                  </a:lnTo>
                  <a:lnTo>
                    <a:pt x="2188863" y="1874414"/>
                  </a:lnTo>
                  <a:lnTo>
                    <a:pt x="2189544" y="1880763"/>
                  </a:lnTo>
                  <a:lnTo>
                    <a:pt x="2190225" y="1887566"/>
                  </a:lnTo>
                  <a:lnTo>
                    <a:pt x="2190905" y="1893689"/>
                  </a:lnTo>
                  <a:lnTo>
                    <a:pt x="2191359" y="1896637"/>
                  </a:lnTo>
                  <a:lnTo>
                    <a:pt x="2191586" y="1899131"/>
                  </a:lnTo>
                  <a:lnTo>
                    <a:pt x="2191586" y="1901852"/>
                  </a:lnTo>
                  <a:lnTo>
                    <a:pt x="2192267" y="1905027"/>
                  </a:lnTo>
                  <a:lnTo>
                    <a:pt x="2192947" y="1908202"/>
                  </a:lnTo>
                  <a:lnTo>
                    <a:pt x="2194308" y="1911830"/>
                  </a:lnTo>
                  <a:lnTo>
                    <a:pt x="2195670" y="1915911"/>
                  </a:lnTo>
                  <a:lnTo>
                    <a:pt x="2197485" y="1919766"/>
                  </a:lnTo>
                  <a:lnTo>
                    <a:pt x="2201568" y="1928383"/>
                  </a:lnTo>
                  <a:lnTo>
                    <a:pt x="2206560" y="1937227"/>
                  </a:lnTo>
                  <a:lnTo>
                    <a:pt x="2212005" y="1945844"/>
                  </a:lnTo>
                  <a:lnTo>
                    <a:pt x="2217450" y="1953781"/>
                  </a:lnTo>
                  <a:lnTo>
                    <a:pt x="2220626" y="1957409"/>
                  </a:lnTo>
                  <a:lnTo>
                    <a:pt x="2223348" y="1960810"/>
                  </a:lnTo>
                  <a:lnTo>
                    <a:pt x="2223848" y="1961446"/>
                  </a:lnTo>
                  <a:lnTo>
                    <a:pt x="2225427" y="1960259"/>
                  </a:lnTo>
                  <a:lnTo>
                    <a:pt x="2228329" y="1958243"/>
                  </a:lnTo>
                  <a:lnTo>
                    <a:pt x="2231678" y="1956900"/>
                  </a:lnTo>
                  <a:lnTo>
                    <a:pt x="2235027" y="1955556"/>
                  </a:lnTo>
                  <a:lnTo>
                    <a:pt x="2238375" y="1954884"/>
                  </a:lnTo>
                  <a:lnTo>
                    <a:pt x="2241724" y="1954436"/>
                  </a:lnTo>
                  <a:lnTo>
                    <a:pt x="2245519" y="1954212"/>
                  </a:lnTo>
                  <a:lnTo>
                    <a:pt x="2249091" y="1954436"/>
                  </a:lnTo>
                  <a:lnTo>
                    <a:pt x="2252663" y="1954884"/>
                  </a:lnTo>
                  <a:lnTo>
                    <a:pt x="2256011" y="1955556"/>
                  </a:lnTo>
                  <a:lnTo>
                    <a:pt x="2259360" y="1956900"/>
                  </a:lnTo>
                  <a:lnTo>
                    <a:pt x="2262486" y="1958243"/>
                  </a:lnTo>
                  <a:lnTo>
                    <a:pt x="2265611" y="1960259"/>
                  </a:lnTo>
                  <a:lnTo>
                    <a:pt x="2268290" y="1962274"/>
                  </a:lnTo>
                  <a:lnTo>
                    <a:pt x="2270746" y="1964738"/>
                  </a:lnTo>
                  <a:lnTo>
                    <a:pt x="2272978" y="1967201"/>
                  </a:lnTo>
                  <a:lnTo>
                    <a:pt x="2274987" y="1969888"/>
                  </a:lnTo>
                  <a:lnTo>
                    <a:pt x="2276773" y="1972800"/>
                  </a:lnTo>
                  <a:lnTo>
                    <a:pt x="2278336" y="1975935"/>
                  </a:lnTo>
                  <a:lnTo>
                    <a:pt x="2279675" y="1979518"/>
                  </a:lnTo>
                  <a:lnTo>
                    <a:pt x="2280345" y="1982877"/>
                  </a:lnTo>
                  <a:lnTo>
                    <a:pt x="2280792" y="1986236"/>
                  </a:lnTo>
                  <a:lnTo>
                    <a:pt x="2281238" y="1990043"/>
                  </a:lnTo>
                  <a:lnTo>
                    <a:pt x="2280792" y="1993626"/>
                  </a:lnTo>
                  <a:lnTo>
                    <a:pt x="2280345" y="1996985"/>
                  </a:lnTo>
                  <a:lnTo>
                    <a:pt x="2279675" y="2000569"/>
                  </a:lnTo>
                  <a:lnTo>
                    <a:pt x="2278336" y="2003928"/>
                  </a:lnTo>
                  <a:lnTo>
                    <a:pt x="2276773" y="2007063"/>
                  </a:lnTo>
                  <a:lnTo>
                    <a:pt x="2274987" y="2009974"/>
                  </a:lnTo>
                  <a:lnTo>
                    <a:pt x="2272978" y="2012662"/>
                  </a:lnTo>
                  <a:lnTo>
                    <a:pt x="2270746" y="2015125"/>
                  </a:lnTo>
                  <a:lnTo>
                    <a:pt x="2268290" y="2017588"/>
                  </a:lnTo>
                  <a:lnTo>
                    <a:pt x="2265611" y="2019604"/>
                  </a:lnTo>
                  <a:lnTo>
                    <a:pt x="2262486" y="2021395"/>
                  </a:lnTo>
                  <a:lnTo>
                    <a:pt x="2259360" y="2022963"/>
                  </a:lnTo>
                  <a:lnTo>
                    <a:pt x="2256011" y="2024083"/>
                  </a:lnTo>
                  <a:lnTo>
                    <a:pt x="2252663" y="2024978"/>
                  </a:lnTo>
                  <a:lnTo>
                    <a:pt x="2249091" y="2025426"/>
                  </a:lnTo>
                  <a:lnTo>
                    <a:pt x="2245519" y="2025650"/>
                  </a:lnTo>
                  <a:lnTo>
                    <a:pt x="2241724" y="2025426"/>
                  </a:lnTo>
                  <a:lnTo>
                    <a:pt x="2238375" y="2024978"/>
                  </a:lnTo>
                  <a:lnTo>
                    <a:pt x="2235027" y="2024083"/>
                  </a:lnTo>
                  <a:lnTo>
                    <a:pt x="2231678" y="2022963"/>
                  </a:lnTo>
                  <a:lnTo>
                    <a:pt x="2228329" y="2021395"/>
                  </a:lnTo>
                  <a:lnTo>
                    <a:pt x="2225427" y="2019604"/>
                  </a:lnTo>
                  <a:lnTo>
                    <a:pt x="2222748" y="2017588"/>
                  </a:lnTo>
                  <a:lnTo>
                    <a:pt x="2220292" y="2015125"/>
                  </a:lnTo>
                  <a:lnTo>
                    <a:pt x="2217837" y="2012662"/>
                  </a:lnTo>
                  <a:lnTo>
                    <a:pt x="2216051" y="2009974"/>
                  </a:lnTo>
                  <a:lnTo>
                    <a:pt x="2214265" y="2007063"/>
                  </a:lnTo>
                  <a:lnTo>
                    <a:pt x="2212479" y="2003928"/>
                  </a:lnTo>
                  <a:lnTo>
                    <a:pt x="2211586" y="2000569"/>
                  </a:lnTo>
                  <a:lnTo>
                    <a:pt x="2210693" y="1996985"/>
                  </a:lnTo>
                  <a:lnTo>
                    <a:pt x="2210023" y="1993626"/>
                  </a:lnTo>
                  <a:lnTo>
                    <a:pt x="2209812" y="1990239"/>
                  </a:lnTo>
                  <a:lnTo>
                    <a:pt x="2208602" y="1989836"/>
                  </a:lnTo>
                  <a:lnTo>
                    <a:pt x="2207694" y="1989382"/>
                  </a:lnTo>
                  <a:lnTo>
                    <a:pt x="2206787" y="1989382"/>
                  </a:lnTo>
                  <a:lnTo>
                    <a:pt x="2206106" y="1989836"/>
                  </a:lnTo>
                  <a:lnTo>
                    <a:pt x="2205425" y="1990062"/>
                  </a:lnTo>
                  <a:lnTo>
                    <a:pt x="2204972" y="1990516"/>
                  </a:lnTo>
                  <a:lnTo>
                    <a:pt x="2204291" y="1991196"/>
                  </a:lnTo>
                  <a:lnTo>
                    <a:pt x="2203383" y="1992783"/>
                  </a:lnTo>
                  <a:lnTo>
                    <a:pt x="2202930" y="1995051"/>
                  </a:lnTo>
                  <a:lnTo>
                    <a:pt x="2202703" y="1997319"/>
                  </a:lnTo>
                  <a:lnTo>
                    <a:pt x="2202703" y="2000493"/>
                  </a:lnTo>
                  <a:lnTo>
                    <a:pt x="2202930" y="2003668"/>
                  </a:lnTo>
                  <a:lnTo>
                    <a:pt x="2203383" y="2007069"/>
                  </a:lnTo>
                  <a:lnTo>
                    <a:pt x="2204064" y="2010924"/>
                  </a:lnTo>
                  <a:lnTo>
                    <a:pt x="2205425" y="2014552"/>
                  </a:lnTo>
                  <a:lnTo>
                    <a:pt x="2206560" y="2018634"/>
                  </a:lnTo>
                  <a:lnTo>
                    <a:pt x="2208375" y="2022716"/>
                  </a:lnTo>
                  <a:lnTo>
                    <a:pt x="2210417" y="2026571"/>
                  </a:lnTo>
                  <a:lnTo>
                    <a:pt x="2212685" y="2030879"/>
                  </a:lnTo>
                  <a:lnTo>
                    <a:pt x="2215408" y="2035188"/>
                  </a:lnTo>
                  <a:lnTo>
                    <a:pt x="2218584" y="2040176"/>
                  </a:lnTo>
                  <a:lnTo>
                    <a:pt x="2226525" y="2051288"/>
                  </a:lnTo>
                  <a:lnTo>
                    <a:pt x="2235373" y="2063533"/>
                  </a:lnTo>
                  <a:lnTo>
                    <a:pt x="2244448" y="2076685"/>
                  </a:lnTo>
                  <a:lnTo>
                    <a:pt x="2248758" y="2083034"/>
                  </a:lnTo>
                  <a:lnTo>
                    <a:pt x="2252842" y="2089384"/>
                  </a:lnTo>
                  <a:lnTo>
                    <a:pt x="2256245" y="2095279"/>
                  </a:lnTo>
                  <a:lnTo>
                    <a:pt x="2259195" y="2100722"/>
                  </a:lnTo>
                  <a:lnTo>
                    <a:pt x="2261464" y="2105937"/>
                  </a:lnTo>
                  <a:lnTo>
                    <a:pt x="2263278" y="2110699"/>
                  </a:lnTo>
                  <a:lnTo>
                    <a:pt x="2263732" y="2112740"/>
                  </a:lnTo>
                  <a:lnTo>
                    <a:pt x="2263959" y="2114554"/>
                  </a:lnTo>
                  <a:lnTo>
                    <a:pt x="2263732" y="2116141"/>
                  </a:lnTo>
                  <a:lnTo>
                    <a:pt x="2263505" y="2117729"/>
                  </a:lnTo>
                  <a:lnTo>
                    <a:pt x="2263052" y="2119089"/>
                  </a:lnTo>
                  <a:lnTo>
                    <a:pt x="2261690" y="2120223"/>
                  </a:lnTo>
                  <a:lnTo>
                    <a:pt x="2260102" y="2121130"/>
                  </a:lnTo>
                  <a:lnTo>
                    <a:pt x="2258287" y="2121810"/>
                  </a:lnTo>
                  <a:lnTo>
                    <a:pt x="2255792" y="2122717"/>
                  </a:lnTo>
                  <a:lnTo>
                    <a:pt x="2253069" y="2123171"/>
                  </a:lnTo>
                  <a:lnTo>
                    <a:pt x="2250120" y="2123624"/>
                  </a:lnTo>
                  <a:lnTo>
                    <a:pt x="2246490" y="2123851"/>
                  </a:lnTo>
                  <a:lnTo>
                    <a:pt x="2239230" y="2124078"/>
                  </a:lnTo>
                  <a:lnTo>
                    <a:pt x="2230608" y="2124078"/>
                  </a:lnTo>
                  <a:lnTo>
                    <a:pt x="2221534" y="2123624"/>
                  </a:lnTo>
                  <a:lnTo>
                    <a:pt x="2212005" y="2122944"/>
                  </a:lnTo>
                  <a:lnTo>
                    <a:pt x="2202476" y="2121810"/>
                  </a:lnTo>
                  <a:lnTo>
                    <a:pt x="2192947" y="2120677"/>
                  </a:lnTo>
                  <a:lnTo>
                    <a:pt x="2175024" y="2118182"/>
                  </a:lnTo>
                  <a:lnTo>
                    <a:pt x="2160731" y="2115461"/>
                  </a:lnTo>
                  <a:lnTo>
                    <a:pt x="2150975" y="2113420"/>
                  </a:lnTo>
                  <a:lnTo>
                    <a:pt x="2144623" y="2112060"/>
                  </a:lnTo>
                  <a:lnTo>
                    <a:pt x="2138497" y="2110246"/>
                  </a:lnTo>
                  <a:lnTo>
                    <a:pt x="2135094" y="2109112"/>
                  </a:lnTo>
                  <a:lnTo>
                    <a:pt x="2131918" y="2107524"/>
                  </a:lnTo>
                  <a:lnTo>
                    <a:pt x="2128742" y="2105710"/>
                  </a:lnTo>
                  <a:lnTo>
                    <a:pt x="2125565" y="2103896"/>
                  </a:lnTo>
                  <a:lnTo>
                    <a:pt x="2122616" y="2101402"/>
                  </a:lnTo>
                  <a:lnTo>
                    <a:pt x="2119213" y="2098454"/>
                  </a:lnTo>
                  <a:lnTo>
                    <a:pt x="2116036" y="2094599"/>
                  </a:lnTo>
                  <a:lnTo>
                    <a:pt x="2112860" y="2090744"/>
                  </a:lnTo>
                  <a:lnTo>
                    <a:pt x="2109684" y="2085755"/>
                  </a:lnTo>
                  <a:lnTo>
                    <a:pt x="2106508" y="2080313"/>
                  </a:lnTo>
                  <a:lnTo>
                    <a:pt x="2103558" y="2073964"/>
                  </a:lnTo>
                  <a:lnTo>
                    <a:pt x="2100155" y="2066934"/>
                  </a:lnTo>
                  <a:lnTo>
                    <a:pt x="2093576" y="2051514"/>
                  </a:lnTo>
                  <a:lnTo>
                    <a:pt x="2086543" y="2035641"/>
                  </a:lnTo>
                  <a:lnTo>
                    <a:pt x="2079283" y="2019768"/>
                  </a:lnTo>
                  <a:lnTo>
                    <a:pt x="2072703" y="2005028"/>
                  </a:lnTo>
                  <a:lnTo>
                    <a:pt x="2065897" y="1991650"/>
                  </a:lnTo>
                  <a:lnTo>
                    <a:pt x="2060225" y="1980538"/>
                  </a:lnTo>
                  <a:lnTo>
                    <a:pt x="2057503" y="1976003"/>
                  </a:lnTo>
                  <a:lnTo>
                    <a:pt x="2055234" y="1972375"/>
                  </a:lnTo>
                  <a:lnTo>
                    <a:pt x="2053192" y="1969200"/>
                  </a:lnTo>
                  <a:lnTo>
                    <a:pt x="2051377" y="1967159"/>
                  </a:lnTo>
                  <a:lnTo>
                    <a:pt x="2049562" y="1966026"/>
                  </a:lnTo>
                  <a:lnTo>
                    <a:pt x="2047520" y="1964892"/>
                  </a:lnTo>
                  <a:lnTo>
                    <a:pt x="2045705" y="1964438"/>
                  </a:lnTo>
                  <a:lnTo>
                    <a:pt x="2043436" y="1964212"/>
                  </a:lnTo>
                  <a:lnTo>
                    <a:pt x="2041168" y="1964438"/>
                  </a:lnTo>
                  <a:lnTo>
                    <a:pt x="2038899" y="1964665"/>
                  </a:lnTo>
                  <a:lnTo>
                    <a:pt x="2036630" y="1965345"/>
                  </a:lnTo>
                  <a:lnTo>
                    <a:pt x="2034588" y="1966252"/>
                  </a:lnTo>
                  <a:lnTo>
                    <a:pt x="2030278" y="1967840"/>
                  </a:lnTo>
                  <a:lnTo>
                    <a:pt x="2026875" y="1969654"/>
                  </a:lnTo>
                  <a:lnTo>
                    <a:pt x="2023925" y="1971468"/>
                  </a:lnTo>
                  <a:lnTo>
                    <a:pt x="2023018" y="1971241"/>
                  </a:lnTo>
                  <a:lnTo>
                    <a:pt x="2021430" y="1970107"/>
                  </a:lnTo>
                  <a:lnTo>
                    <a:pt x="2018253" y="1968066"/>
                  </a:lnTo>
                  <a:lnTo>
                    <a:pt x="2014396" y="1964892"/>
                  </a:lnTo>
                  <a:lnTo>
                    <a:pt x="2009405" y="1960130"/>
                  </a:lnTo>
                  <a:lnTo>
                    <a:pt x="2006456" y="1956955"/>
                  </a:lnTo>
                  <a:lnTo>
                    <a:pt x="2003280" y="1953554"/>
                  </a:lnTo>
                  <a:lnTo>
                    <a:pt x="1999650" y="1949245"/>
                  </a:lnTo>
                  <a:lnTo>
                    <a:pt x="1996020" y="1944710"/>
                  </a:lnTo>
                  <a:lnTo>
                    <a:pt x="1991709" y="1939041"/>
                  </a:lnTo>
                  <a:lnTo>
                    <a:pt x="1987625" y="1933145"/>
                  </a:lnTo>
                  <a:lnTo>
                    <a:pt x="1980138" y="1922487"/>
                  </a:lnTo>
                  <a:lnTo>
                    <a:pt x="1974013" y="1914097"/>
                  </a:lnTo>
                  <a:lnTo>
                    <a:pt x="1968794" y="1907068"/>
                  </a:lnTo>
                  <a:lnTo>
                    <a:pt x="1964938" y="1901399"/>
                  </a:lnTo>
                  <a:lnTo>
                    <a:pt x="1963350" y="1898904"/>
                  </a:lnTo>
                  <a:lnTo>
                    <a:pt x="1961988" y="1896637"/>
                  </a:lnTo>
                  <a:lnTo>
                    <a:pt x="1961081" y="1894596"/>
                  </a:lnTo>
                  <a:lnTo>
                    <a:pt x="1960400" y="1892555"/>
                  </a:lnTo>
                  <a:lnTo>
                    <a:pt x="1959720" y="1890287"/>
                  </a:lnTo>
                  <a:lnTo>
                    <a:pt x="1959720" y="1888247"/>
                  </a:lnTo>
                  <a:lnTo>
                    <a:pt x="1959720" y="1885752"/>
                  </a:lnTo>
                  <a:lnTo>
                    <a:pt x="1960173" y="1883711"/>
                  </a:lnTo>
                  <a:lnTo>
                    <a:pt x="1959493" y="1884845"/>
                  </a:lnTo>
                  <a:lnTo>
                    <a:pt x="1958358" y="1888247"/>
                  </a:lnTo>
                  <a:lnTo>
                    <a:pt x="1956997" y="1893462"/>
                  </a:lnTo>
                  <a:lnTo>
                    <a:pt x="1956543" y="1896410"/>
                  </a:lnTo>
                  <a:lnTo>
                    <a:pt x="1956089" y="1900038"/>
                  </a:lnTo>
                  <a:lnTo>
                    <a:pt x="1955636" y="1903440"/>
                  </a:lnTo>
                  <a:lnTo>
                    <a:pt x="1955636" y="1907068"/>
                  </a:lnTo>
                  <a:lnTo>
                    <a:pt x="1955863" y="1911149"/>
                  </a:lnTo>
                  <a:lnTo>
                    <a:pt x="1956543" y="1915004"/>
                  </a:lnTo>
                  <a:lnTo>
                    <a:pt x="1957678" y="1918859"/>
                  </a:lnTo>
                  <a:lnTo>
                    <a:pt x="1958812" y="1922487"/>
                  </a:lnTo>
                  <a:lnTo>
                    <a:pt x="1960854" y="1926342"/>
                  </a:lnTo>
                  <a:lnTo>
                    <a:pt x="1961988" y="1927930"/>
                  </a:lnTo>
                  <a:lnTo>
                    <a:pt x="1963576" y="1929744"/>
                  </a:lnTo>
                  <a:lnTo>
                    <a:pt x="1978777" y="1948111"/>
                  </a:lnTo>
                  <a:lnTo>
                    <a:pt x="1992163" y="1964665"/>
                  </a:lnTo>
                  <a:lnTo>
                    <a:pt x="2003960" y="1980085"/>
                  </a:lnTo>
                  <a:lnTo>
                    <a:pt x="2013943" y="1993917"/>
                  </a:lnTo>
                  <a:lnTo>
                    <a:pt x="2022337" y="2006389"/>
                  </a:lnTo>
                  <a:lnTo>
                    <a:pt x="2029597" y="2017500"/>
                  </a:lnTo>
                  <a:lnTo>
                    <a:pt x="2035496" y="2027478"/>
                  </a:lnTo>
                  <a:lnTo>
                    <a:pt x="2040260" y="2035868"/>
                  </a:lnTo>
                  <a:lnTo>
                    <a:pt x="2043890" y="2043351"/>
                  </a:lnTo>
                  <a:lnTo>
                    <a:pt x="2046840" y="2049700"/>
                  </a:lnTo>
                  <a:lnTo>
                    <a:pt x="2048881" y="2054916"/>
                  </a:lnTo>
                  <a:lnTo>
                    <a:pt x="2050470" y="2058998"/>
                  </a:lnTo>
                  <a:lnTo>
                    <a:pt x="2051377" y="2062172"/>
                  </a:lnTo>
                  <a:lnTo>
                    <a:pt x="2051604" y="2064440"/>
                  </a:lnTo>
                  <a:lnTo>
                    <a:pt x="2051831" y="2066027"/>
                  </a:lnTo>
                  <a:lnTo>
                    <a:pt x="2051831" y="2091198"/>
                  </a:lnTo>
                  <a:lnTo>
                    <a:pt x="2051831" y="2092105"/>
                  </a:lnTo>
                  <a:lnTo>
                    <a:pt x="2051377" y="2092785"/>
                  </a:lnTo>
                  <a:lnTo>
                    <a:pt x="2050923" y="2093465"/>
                  </a:lnTo>
                  <a:lnTo>
                    <a:pt x="2050016" y="2093919"/>
                  </a:lnTo>
                  <a:lnTo>
                    <a:pt x="2048428" y="2094372"/>
                  </a:lnTo>
                  <a:lnTo>
                    <a:pt x="2046159" y="2094826"/>
                  </a:lnTo>
                  <a:lnTo>
                    <a:pt x="2045251" y="2095279"/>
                  </a:lnTo>
                  <a:lnTo>
                    <a:pt x="2044117" y="2095960"/>
                  </a:lnTo>
                  <a:lnTo>
                    <a:pt x="2043210" y="2096640"/>
                  </a:lnTo>
                  <a:lnTo>
                    <a:pt x="2042075" y="2097320"/>
                  </a:lnTo>
                  <a:lnTo>
                    <a:pt x="2041395" y="2098681"/>
                  </a:lnTo>
                  <a:lnTo>
                    <a:pt x="2040941" y="2100041"/>
                  </a:lnTo>
                  <a:lnTo>
                    <a:pt x="2040714" y="2101855"/>
                  </a:lnTo>
                  <a:lnTo>
                    <a:pt x="2040487" y="2104123"/>
                  </a:lnTo>
                  <a:lnTo>
                    <a:pt x="2040487" y="2110019"/>
                  </a:lnTo>
                  <a:lnTo>
                    <a:pt x="2040260" y="2113647"/>
                  </a:lnTo>
                  <a:lnTo>
                    <a:pt x="2040033" y="2117502"/>
                  </a:lnTo>
                  <a:lnTo>
                    <a:pt x="2039353" y="2121584"/>
                  </a:lnTo>
                  <a:lnTo>
                    <a:pt x="2038672" y="2125892"/>
                  </a:lnTo>
                  <a:lnTo>
                    <a:pt x="2037538" y="2130427"/>
                  </a:lnTo>
                  <a:lnTo>
                    <a:pt x="2036176" y="2134509"/>
                  </a:lnTo>
                  <a:lnTo>
                    <a:pt x="2034135" y="2138591"/>
                  </a:lnTo>
                  <a:lnTo>
                    <a:pt x="2032093" y="2142219"/>
                  </a:lnTo>
                  <a:lnTo>
                    <a:pt x="2030731" y="2144033"/>
                  </a:lnTo>
                  <a:lnTo>
                    <a:pt x="2029370" y="2145620"/>
                  </a:lnTo>
                  <a:lnTo>
                    <a:pt x="2027782" y="2147208"/>
                  </a:lnTo>
                  <a:lnTo>
                    <a:pt x="2025740" y="2148795"/>
                  </a:lnTo>
                  <a:lnTo>
                    <a:pt x="2024152" y="2149929"/>
                  </a:lnTo>
                  <a:lnTo>
                    <a:pt x="2022110" y="2150836"/>
                  </a:lnTo>
                  <a:lnTo>
                    <a:pt x="2019841" y="2151970"/>
                  </a:lnTo>
                  <a:lnTo>
                    <a:pt x="2017346" y="2152877"/>
                  </a:lnTo>
                  <a:lnTo>
                    <a:pt x="2014850" y="2153330"/>
                  </a:lnTo>
                  <a:lnTo>
                    <a:pt x="2012128" y="2153784"/>
                  </a:lnTo>
                  <a:lnTo>
                    <a:pt x="2009178" y="2154237"/>
                  </a:lnTo>
                  <a:lnTo>
                    <a:pt x="2006002" y="2153784"/>
                  </a:lnTo>
                  <a:lnTo>
                    <a:pt x="1999650" y="2153557"/>
                  </a:lnTo>
                  <a:lnTo>
                    <a:pt x="1993978" y="2153103"/>
                  </a:lnTo>
                  <a:lnTo>
                    <a:pt x="1988533" y="2152423"/>
                  </a:lnTo>
                  <a:lnTo>
                    <a:pt x="1983541" y="2151516"/>
                  </a:lnTo>
                  <a:lnTo>
                    <a:pt x="1979231" y="2150155"/>
                  </a:lnTo>
                  <a:lnTo>
                    <a:pt x="1975147" y="2148795"/>
                  </a:lnTo>
                  <a:lnTo>
                    <a:pt x="1971517" y="2146754"/>
                  </a:lnTo>
                  <a:lnTo>
                    <a:pt x="1968341" y="2144486"/>
                  </a:lnTo>
                  <a:lnTo>
                    <a:pt x="1966753" y="2142899"/>
                  </a:lnTo>
                  <a:lnTo>
                    <a:pt x="1965618" y="2141539"/>
                  </a:lnTo>
                  <a:lnTo>
                    <a:pt x="1964257" y="2139951"/>
                  </a:lnTo>
                  <a:lnTo>
                    <a:pt x="1963123" y="2138364"/>
                  </a:lnTo>
                  <a:lnTo>
                    <a:pt x="1961988" y="2136550"/>
                  </a:lnTo>
                  <a:lnTo>
                    <a:pt x="1961081" y="2134509"/>
                  </a:lnTo>
                  <a:lnTo>
                    <a:pt x="1959493" y="2130427"/>
                  </a:lnTo>
                  <a:lnTo>
                    <a:pt x="1958585" y="2125439"/>
                  </a:lnTo>
                  <a:lnTo>
                    <a:pt x="1957904" y="2119996"/>
                  </a:lnTo>
                  <a:lnTo>
                    <a:pt x="1957451" y="2113647"/>
                  </a:lnTo>
                  <a:lnTo>
                    <a:pt x="1957678" y="2107071"/>
                  </a:lnTo>
                  <a:lnTo>
                    <a:pt x="1957904" y="2103443"/>
                  </a:lnTo>
                  <a:lnTo>
                    <a:pt x="1958358" y="2100041"/>
                  </a:lnTo>
                  <a:lnTo>
                    <a:pt x="1958812" y="2097093"/>
                  </a:lnTo>
                  <a:lnTo>
                    <a:pt x="1959720" y="2094146"/>
                  </a:lnTo>
                  <a:lnTo>
                    <a:pt x="1960854" y="2091424"/>
                  </a:lnTo>
                  <a:lnTo>
                    <a:pt x="1961988" y="2088930"/>
                  </a:lnTo>
                  <a:lnTo>
                    <a:pt x="1963576" y="2086436"/>
                  </a:lnTo>
                  <a:lnTo>
                    <a:pt x="1964938" y="2084168"/>
                  </a:lnTo>
                  <a:lnTo>
                    <a:pt x="1966526" y="2082127"/>
                  </a:lnTo>
                  <a:lnTo>
                    <a:pt x="1968341" y="2080313"/>
                  </a:lnTo>
                  <a:lnTo>
                    <a:pt x="1970156" y="2078499"/>
                  </a:lnTo>
                  <a:lnTo>
                    <a:pt x="1972198" y="2076912"/>
                  </a:lnTo>
                  <a:lnTo>
                    <a:pt x="1976281" y="2074191"/>
                  </a:lnTo>
                  <a:lnTo>
                    <a:pt x="1980365" y="2071923"/>
                  </a:lnTo>
                  <a:lnTo>
                    <a:pt x="1984903" y="2070109"/>
                  </a:lnTo>
                  <a:lnTo>
                    <a:pt x="1988986" y="2068748"/>
                  </a:lnTo>
                  <a:lnTo>
                    <a:pt x="1993297" y="2067615"/>
                  </a:lnTo>
                  <a:lnTo>
                    <a:pt x="1997608" y="2067161"/>
                  </a:lnTo>
                  <a:lnTo>
                    <a:pt x="2001011" y="2066707"/>
                  </a:lnTo>
                  <a:lnTo>
                    <a:pt x="2004187" y="2066707"/>
                  </a:lnTo>
                  <a:lnTo>
                    <a:pt x="2006910" y="2066707"/>
                  </a:lnTo>
                  <a:lnTo>
                    <a:pt x="2008951" y="2066934"/>
                  </a:lnTo>
                  <a:lnTo>
                    <a:pt x="2010313" y="2066934"/>
                  </a:lnTo>
                  <a:lnTo>
                    <a:pt x="2011447" y="2066934"/>
                  </a:lnTo>
                  <a:lnTo>
                    <a:pt x="2012354" y="2066707"/>
                  </a:lnTo>
                  <a:lnTo>
                    <a:pt x="2012808" y="2065800"/>
                  </a:lnTo>
                  <a:lnTo>
                    <a:pt x="2013262" y="2065120"/>
                  </a:lnTo>
                  <a:lnTo>
                    <a:pt x="2013262" y="2063533"/>
                  </a:lnTo>
                  <a:lnTo>
                    <a:pt x="2012581" y="2062172"/>
                  </a:lnTo>
                  <a:lnTo>
                    <a:pt x="2011674" y="2059905"/>
                  </a:lnTo>
                  <a:lnTo>
                    <a:pt x="2008951" y="2054462"/>
                  </a:lnTo>
                  <a:lnTo>
                    <a:pt x="2004187" y="2046752"/>
                  </a:lnTo>
                  <a:lnTo>
                    <a:pt x="1997608" y="2036548"/>
                  </a:lnTo>
                  <a:lnTo>
                    <a:pt x="1988986" y="2023850"/>
                  </a:lnTo>
                  <a:lnTo>
                    <a:pt x="1984222" y="2017047"/>
                  </a:lnTo>
                  <a:lnTo>
                    <a:pt x="1978777" y="2010017"/>
                  </a:lnTo>
                  <a:lnTo>
                    <a:pt x="1972878" y="2002988"/>
                  </a:lnTo>
                  <a:lnTo>
                    <a:pt x="1966980" y="1995958"/>
                  </a:lnTo>
                  <a:lnTo>
                    <a:pt x="1960854" y="1988928"/>
                  </a:lnTo>
                  <a:lnTo>
                    <a:pt x="1954274" y="1982126"/>
                  </a:lnTo>
                  <a:lnTo>
                    <a:pt x="1947922" y="1975323"/>
                  </a:lnTo>
                  <a:lnTo>
                    <a:pt x="1941569" y="1968973"/>
                  </a:lnTo>
                  <a:lnTo>
                    <a:pt x="1928638" y="1956502"/>
                  </a:lnTo>
                  <a:lnTo>
                    <a:pt x="1916159" y="1945164"/>
                  </a:lnTo>
                  <a:lnTo>
                    <a:pt x="1904816" y="1935186"/>
                  </a:lnTo>
                  <a:lnTo>
                    <a:pt x="1894606" y="1926796"/>
                  </a:lnTo>
                  <a:lnTo>
                    <a:pt x="1891884" y="1924528"/>
                  </a:lnTo>
                  <a:lnTo>
                    <a:pt x="1889161" y="1922487"/>
                  </a:lnTo>
                  <a:lnTo>
                    <a:pt x="1883716" y="1919086"/>
                  </a:lnTo>
                  <a:lnTo>
                    <a:pt x="1878498" y="1916592"/>
                  </a:lnTo>
                  <a:lnTo>
                    <a:pt x="1873961" y="1914324"/>
                  </a:lnTo>
                  <a:lnTo>
                    <a:pt x="1870104" y="1912964"/>
                  </a:lnTo>
                  <a:lnTo>
                    <a:pt x="1867154" y="1912056"/>
                  </a:lnTo>
                  <a:lnTo>
                    <a:pt x="1864659" y="1911376"/>
                  </a:lnTo>
                  <a:lnTo>
                    <a:pt x="1864659" y="1948338"/>
                  </a:lnTo>
                  <a:lnTo>
                    <a:pt x="1889842" y="1949699"/>
                  </a:lnTo>
                  <a:lnTo>
                    <a:pt x="1893699" y="1950152"/>
                  </a:lnTo>
                  <a:lnTo>
                    <a:pt x="1897329" y="1950833"/>
                  </a:lnTo>
                  <a:lnTo>
                    <a:pt x="1900959" y="1951966"/>
                  </a:lnTo>
                  <a:lnTo>
                    <a:pt x="1904362" y="1953327"/>
                  </a:lnTo>
                  <a:lnTo>
                    <a:pt x="1907538" y="1954914"/>
                  </a:lnTo>
                  <a:lnTo>
                    <a:pt x="1910488" y="1956955"/>
                  </a:lnTo>
                  <a:lnTo>
                    <a:pt x="1913210" y="1959223"/>
                  </a:lnTo>
                  <a:lnTo>
                    <a:pt x="1915933" y="1961717"/>
                  </a:lnTo>
                  <a:lnTo>
                    <a:pt x="1918201" y="1964438"/>
                  </a:lnTo>
                  <a:lnTo>
                    <a:pt x="1920243" y="1967386"/>
                  </a:lnTo>
                  <a:lnTo>
                    <a:pt x="1922058" y="1970334"/>
                  </a:lnTo>
                  <a:lnTo>
                    <a:pt x="1923646" y="1973962"/>
                  </a:lnTo>
                  <a:lnTo>
                    <a:pt x="1924554" y="1977137"/>
                  </a:lnTo>
                  <a:lnTo>
                    <a:pt x="1925688" y="1980765"/>
                  </a:lnTo>
                  <a:lnTo>
                    <a:pt x="1926142" y="1984620"/>
                  </a:lnTo>
                  <a:lnTo>
                    <a:pt x="1926369" y="1988248"/>
                  </a:lnTo>
                  <a:lnTo>
                    <a:pt x="1926142" y="1992103"/>
                  </a:lnTo>
                  <a:lnTo>
                    <a:pt x="1925688" y="1996185"/>
                  </a:lnTo>
                  <a:lnTo>
                    <a:pt x="1924554" y="1999813"/>
                  </a:lnTo>
                  <a:lnTo>
                    <a:pt x="1923419" y="2003441"/>
                  </a:lnTo>
                  <a:lnTo>
                    <a:pt x="1921604" y="2006616"/>
                  </a:lnTo>
                  <a:lnTo>
                    <a:pt x="1919563" y="2009790"/>
                  </a:lnTo>
                  <a:lnTo>
                    <a:pt x="1917294" y="2012738"/>
                  </a:lnTo>
                  <a:lnTo>
                    <a:pt x="1915025" y="2015459"/>
                  </a:lnTo>
                  <a:lnTo>
                    <a:pt x="1912303" y="2017954"/>
                  </a:lnTo>
                  <a:lnTo>
                    <a:pt x="1909126" y="2020221"/>
                  </a:lnTo>
                  <a:lnTo>
                    <a:pt x="1905950" y="2022262"/>
                  </a:lnTo>
                  <a:lnTo>
                    <a:pt x="1902774" y="2023850"/>
                  </a:lnTo>
                  <a:lnTo>
                    <a:pt x="1899144" y="2025210"/>
                  </a:lnTo>
                  <a:lnTo>
                    <a:pt x="1895514" y="2026117"/>
                  </a:lnTo>
                  <a:lnTo>
                    <a:pt x="1891657" y="2026571"/>
                  </a:lnTo>
                  <a:lnTo>
                    <a:pt x="1887573" y="2027024"/>
                  </a:lnTo>
                  <a:lnTo>
                    <a:pt x="1883716" y="2026571"/>
                  </a:lnTo>
                  <a:lnTo>
                    <a:pt x="1879859" y="2026117"/>
                  </a:lnTo>
                  <a:lnTo>
                    <a:pt x="1876229" y="2025210"/>
                  </a:lnTo>
                  <a:lnTo>
                    <a:pt x="1872826" y="2023850"/>
                  </a:lnTo>
                  <a:lnTo>
                    <a:pt x="1869196" y="2022262"/>
                  </a:lnTo>
                  <a:lnTo>
                    <a:pt x="1866020" y="2020448"/>
                  </a:lnTo>
                  <a:lnTo>
                    <a:pt x="1863071" y="2018181"/>
                  </a:lnTo>
                  <a:lnTo>
                    <a:pt x="1860348" y="2015686"/>
                  </a:lnTo>
                  <a:lnTo>
                    <a:pt x="1857852" y="2012965"/>
                  </a:lnTo>
                  <a:lnTo>
                    <a:pt x="1855584" y="2010017"/>
                  </a:lnTo>
                  <a:lnTo>
                    <a:pt x="1853996" y="2006843"/>
                  </a:lnTo>
                  <a:lnTo>
                    <a:pt x="1852181" y="2003441"/>
                  </a:lnTo>
                  <a:lnTo>
                    <a:pt x="1850819" y="1999813"/>
                  </a:lnTo>
                  <a:lnTo>
                    <a:pt x="1849912" y="1996185"/>
                  </a:lnTo>
                  <a:lnTo>
                    <a:pt x="1849231" y="1992557"/>
                  </a:lnTo>
                  <a:lnTo>
                    <a:pt x="1849231" y="1988475"/>
                  </a:lnTo>
                  <a:lnTo>
                    <a:pt x="1849231" y="1982806"/>
                  </a:lnTo>
                  <a:lnTo>
                    <a:pt x="1831762" y="1982806"/>
                  </a:lnTo>
                  <a:lnTo>
                    <a:pt x="1831308" y="1949019"/>
                  </a:lnTo>
                  <a:lnTo>
                    <a:pt x="1768010" y="1948338"/>
                  </a:lnTo>
                  <a:lnTo>
                    <a:pt x="1768010" y="1895730"/>
                  </a:lnTo>
                  <a:lnTo>
                    <a:pt x="1765287" y="1895730"/>
                  </a:lnTo>
                  <a:lnTo>
                    <a:pt x="1755986" y="1896183"/>
                  </a:lnTo>
                  <a:lnTo>
                    <a:pt x="1754170" y="1896410"/>
                  </a:lnTo>
                  <a:lnTo>
                    <a:pt x="1752356" y="1897090"/>
                  </a:lnTo>
                  <a:lnTo>
                    <a:pt x="1748045" y="1898678"/>
                  </a:lnTo>
                  <a:lnTo>
                    <a:pt x="1743280" y="1900945"/>
                  </a:lnTo>
                  <a:lnTo>
                    <a:pt x="1737836" y="1903666"/>
                  </a:lnTo>
                  <a:lnTo>
                    <a:pt x="1726492" y="1909562"/>
                  </a:lnTo>
                  <a:lnTo>
                    <a:pt x="1720139" y="1912964"/>
                  </a:lnTo>
                  <a:lnTo>
                    <a:pt x="1714014" y="1915911"/>
                  </a:lnTo>
                  <a:lnTo>
                    <a:pt x="1710837" y="1917272"/>
                  </a:lnTo>
                  <a:lnTo>
                    <a:pt x="1706754" y="1919540"/>
                  </a:lnTo>
                  <a:lnTo>
                    <a:pt x="1697905" y="1924755"/>
                  </a:lnTo>
                  <a:lnTo>
                    <a:pt x="1687923" y="1930878"/>
                  </a:lnTo>
                  <a:lnTo>
                    <a:pt x="1677487" y="1937907"/>
                  </a:lnTo>
                  <a:lnTo>
                    <a:pt x="1667050" y="1945164"/>
                  </a:lnTo>
                  <a:lnTo>
                    <a:pt x="1657522" y="1951966"/>
                  </a:lnTo>
                  <a:lnTo>
                    <a:pt x="1648674" y="1958542"/>
                  </a:lnTo>
                  <a:lnTo>
                    <a:pt x="1642094" y="1963758"/>
                  </a:lnTo>
                  <a:lnTo>
                    <a:pt x="1638237" y="1966706"/>
                  </a:lnTo>
                  <a:lnTo>
                    <a:pt x="1633700" y="1971241"/>
                  </a:lnTo>
                  <a:lnTo>
                    <a:pt x="1620541" y="1983486"/>
                  </a:lnTo>
                  <a:lnTo>
                    <a:pt x="1587417" y="2015459"/>
                  </a:lnTo>
                  <a:lnTo>
                    <a:pt x="1555882" y="2046299"/>
                  </a:lnTo>
                  <a:lnTo>
                    <a:pt x="1544765" y="2056730"/>
                  </a:lnTo>
                  <a:lnTo>
                    <a:pt x="1541362" y="2060131"/>
                  </a:lnTo>
                  <a:lnTo>
                    <a:pt x="1539093" y="2061945"/>
                  </a:lnTo>
                  <a:lnTo>
                    <a:pt x="1536597" y="2063986"/>
                  </a:lnTo>
                  <a:lnTo>
                    <a:pt x="1534328" y="2066027"/>
                  </a:lnTo>
                  <a:lnTo>
                    <a:pt x="1532513" y="2068522"/>
                  </a:lnTo>
                  <a:lnTo>
                    <a:pt x="1530925" y="2071016"/>
                  </a:lnTo>
                  <a:lnTo>
                    <a:pt x="1530018" y="2073284"/>
                  </a:lnTo>
                  <a:lnTo>
                    <a:pt x="1529791" y="2074644"/>
                  </a:lnTo>
                  <a:lnTo>
                    <a:pt x="1529791" y="2075551"/>
                  </a:lnTo>
                  <a:lnTo>
                    <a:pt x="1530018" y="2076458"/>
                  </a:lnTo>
                  <a:lnTo>
                    <a:pt x="1530245" y="2077365"/>
                  </a:lnTo>
                  <a:lnTo>
                    <a:pt x="1530925" y="2077819"/>
                  </a:lnTo>
                  <a:lnTo>
                    <a:pt x="1531833" y="2078272"/>
                  </a:lnTo>
                  <a:lnTo>
                    <a:pt x="1534102" y="2079179"/>
                  </a:lnTo>
                  <a:lnTo>
                    <a:pt x="1536824" y="2080993"/>
                  </a:lnTo>
                  <a:lnTo>
                    <a:pt x="1538185" y="2081900"/>
                  </a:lnTo>
                  <a:lnTo>
                    <a:pt x="1539547" y="2083488"/>
                  </a:lnTo>
                  <a:lnTo>
                    <a:pt x="1541135" y="2084848"/>
                  </a:lnTo>
                  <a:lnTo>
                    <a:pt x="1542269" y="2086662"/>
                  </a:lnTo>
                  <a:lnTo>
                    <a:pt x="1543857" y="2088930"/>
                  </a:lnTo>
                  <a:lnTo>
                    <a:pt x="1544992" y="2091198"/>
                  </a:lnTo>
                  <a:lnTo>
                    <a:pt x="1546126" y="2093919"/>
                  </a:lnTo>
                  <a:lnTo>
                    <a:pt x="1547033" y="2096867"/>
                  </a:lnTo>
                  <a:lnTo>
                    <a:pt x="1547714" y="2100268"/>
                  </a:lnTo>
                  <a:lnTo>
                    <a:pt x="1548395" y="2103896"/>
                  </a:lnTo>
                  <a:lnTo>
                    <a:pt x="1548622" y="2107978"/>
                  </a:lnTo>
                  <a:lnTo>
                    <a:pt x="1548622" y="2112513"/>
                  </a:lnTo>
                  <a:lnTo>
                    <a:pt x="1548395" y="2114781"/>
                  </a:lnTo>
                  <a:lnTo>
                    <a:pt x="1548168" y="2117048"/>
                  </a:lnTo>
                  <a:lnTo>
                    <a:pt x="1547487" y="2119089"/>
                  </a:lnTo>
                  <a:lnTo>
                    <a:pt x="1546807" y="2121130"/>
                  </a:lnTo>
                  <a:lnTo>
                    <a:pt x="1546126" y="2123398"/>
                  </a:lnTo>
                  <a:lnTo>
                    <a:pt x="1544992" y="2125439"/>
                  </a:lnTo>
                  <a:lnTo>
                    <a:pt x="1544084" y="2127253"/>
                  </a:lnTo>
                  <a:lnTo>
                    <a:pt x="1542950" y="2129067"/>
                  </a:lnTo>
                  <a:lnTo>
                    <a:pt x="1539773" y="2132922"/>
                  </a:lnTo>
                  <a:lnTo>
                    <a:pt x="1536370" y="2136096"/>
                  </a:lnTo>
                  <a:lnTo>
                    <a:pt x="1532740" y="2139044"/>
                  </a:lnTo>
                  <a:lnTo>
                    <a:pt x="1528657" y="2141765"/>
                  </a:lnTo>
                  <a:lnTo>
                    <a:pt x="1524346" y="2144260"/>
                  </a:lnTo>
                  <a:lnTo>
                    <a:pt x="1519582" y="2146301"/>
                  </a:lnTo>
                  <a:lnTo>
                    <a:pt x="1514817" y="2147888"/>
                  </a:lnTo>
                  <a:lnTo>
                    <a:pt x="1509826" y="2149248"/>
                  </a:lnTo>
                  <a:lnTo>
                    <a:pt x="1504835" y="2150155"/>
                  </a:lnTo>
                  <a:lnTo>
                    <a:pt x="1499843" y="2150836"/>
                  </a:lnTo>
                  <a:lnTo>
                    <a:pt x="1494625" y="2151063"/>
                  </a:lnTo>
                  <a:lnTo>
                    <a:pt x="1490088" y="2150836"/>
                  </a:lnTo>
                  <a:lnTo>
                    <a:pt x="1485323" y="2150382"/>
                  </a:lnTo>
                  <a:lnTo>
                    <a:pt x="1481013" y="2149475"/>
                  </a:lnTo>
                  <a:lnTo>
                    <a:pt x="1477383" y="2147888"/>
                  </a:lnTo>
                  <a:lnTo>
                    <a:pt x="1474206" y="2146527"/>
                  </a:lnTo>
                  <a:lnTo>
                    <a:pt x="1471257" y="2144260"/>
                  </a:lnTo>
                  <a:lnTo>
                    <a:pt x="1468761" y="2141992"/>
                  </a:lnTo>
                  <a:lnTo>
                    <a:pt x="1466493" y="2139271"/>
                  </a:lnTo>
                  <a:lnTo>
                    <a:pt x="1464451" y="2136323"/>
                  </a:lnTo>
                  <a:lnTo>
                    <a:pt x="1462863" y="2133375"/>
                  </a:lnTo>
                  <a:lnTo>
                    <a:pt x="1461728" y="2129747"/>
                  </a:lnTo>
                  <a:lnTo>
                    <a:pt x="1460821" y="2126119"/>
                  </a:lnTo>
                  <a:lnTo>
                    <a:pt x="1459913" y="2122491"/>
                  </a:lnTo>
                  <a:lnTo>
                    <a:pt x="1459460" y="2118409"/>
                  </a:lnTo>
                  <a:lnTo>
                    <a:pt x="1459233" y="2114327"/>
                  </a:lnTo>
                  <a:lnTo>
                    <a:pt x="1459006" y="2110019"/>
                  </a:lnTo>
                  <a:lnTo>
                    <a:pt x="1459006" y="2105710"/>
                  </a:lnTo>
                  <a:lnTo>
                    <a:pt x="1459460" y="2101629"/>
                  </a:lnTo>
                  <a:lnTo>
                    <a:pt x="1460140" y="2097774"/>
                  </a:lnTo>
                  <a:lnTo>
                    <a:pt x="1461275" y="2094372"/>
                  </a:lnTo>
                  <a:lnTo>
                    <a:pt x="1462409" y="2091424"/>
                  </a:lnTo>
                  <a:lnTo>
                    <a:pt x="1464224" y="2088703"/>
                  </a:lnTo>
                  <a:lnTo>
                    <a:pt x="1466039" y="2086209"/>
                  </a:lnTo>
                  <a:lnTo>
                    <a:pt x="1467854" y="2084168"/>
                  </a:lnTo>
                  <a:lnTo>
                    <a:pt x="1469896" y="2082581"/>
                  </a:lnTo>
                  <a:lnTo>
                    <a:pt x="1472165" y="2080993"/>
                  </a:lnTo>
                  <a:lnTo>
                    <a:pt x="1474433" y="2079860"/>
                  </a:lnTo>
                  <a:lnTo>
                    <a:pt x="1476702" y="2078726"/>
                  </a:lnTo>
                  <a:lnTo>
                    <a:pt x="1478517" y="2077819"/>
                  </a:lnTo>
                  <a:lnTo>
                    <a:pt x="1482601" y="2076685"/>
                  </a:lnTo>
                  <a:lnTo>
                    <a:pt x="1485777" y="2076231"/>
                  </a:lnTo>
                  <a:lnTo>
                    <a:pt x="1487365" y="2076005"/>
                  </a:lnTo>
                  <a:lnTo>
                    <a:pt x="1488273" y="2075778"/>
                  </a:lnTo>
                  <a:lnTo>
                    <a:pt x="1489180" y="2075324"/>
                  </a:lnTo>
                  <a:lnTo>
                    <a:pt x="1490315" y="2074644"/>
                  </a:lnTo>
                  <a:lnTo>
                    <a:pt x="1491903" y="2073057"/>
                  </a:lnTo>
                  <a:lnTo>
                    <a:pt x="1493264" y="2071016"/>
                  </a:lnTo>
                  <a:lnTo>
                    <a:pt x="1494398" y="2068748"/>
                  </a:lnTo>
                  <a:lnTo>
                    <a:pt x="1495760" y="2066254"/>
                  </a:lnTo>
                  <a:lnTo>
                    <a:pt x="1496894" y="2063986"/>
                  </a:lnTo>
                  <a:lnTo>
                    <a:pt x="1498709" y="2061038"/>
                  </a:lnTo>
                  <a:lnTo>
                    <a:pt x="1502112" y="2056503"/>
                  </a:lnTo>
                  <a:lnTo>
                    <a:pt x="1508692" y="2048793"/>
                  </a:lnTo>
                  <a:lnTo>
                    <a:pt x="1526615" y="2027251"/>
                  </a:lnTo>
                  <a:lnTo>
                    <a:pt x="1547033" y="2003895"/>
                  </a:lnTo>
                  <a:lnTo>
                    <a:pt x="1555655" y="1993917"/>
                  </a:lnTo>
                  <a:lnTo>
                    <a:pt x="1562688" y="1986434"/>
                  </a:lnTo>
                  <a:lnTo>
                    <a:pt x="1565864" y="1983033"/>
                  </a:lnTo>
                  <a:lnTo>
                    <a:pt x="1570175" y="1979178"/>
                  </a:lnTo>
                  <a:lnTo>
                    <a:pt x="1581065" y="1969200"/>
                  </a:lnTo>
                  <a:lnTo>
                    <a:pt x="1593997" y="1957635"/>
                  </a:lnTo>
                  <a:lnTo>
                    <a:pt x="1608290" y="1945617"/>
                  </a:lnTo>
                  <a:lnTo>
                    <a:pt x="1622810" y="1933599"/>
                  </a:lnTo>
                  <a:lnTo>
                    <a:pt x="1636195" y="1923168"/>
                  </a:lnTo>
                  <a:lnTo>
                    <a:pt x="1647539" y="1914551"/>
                  </a:lnTo>
                  <a:lnTo>
                    <a:pt x="1652077" y="1911376"/>
                  </a:lnTo>
                  <a:lnTo>
                    <a:pt x="1655707" y="1909109"/>
                  </a:lnTo>
                  <a:lnTo>
                    <a:pt x="1661379" y="1905707"/>
                  </a:lnTo>
                  <a:lnTo>
                    <a:pt x="1664782" y="1902986"/>
                  </a:lnTo>
                  <a:lnTo>
                    <a:pt x="1666143" y="1901625"/>
                  </a:lnTo>
                  <a:lnTo>
                    <a:pt x="1667050" y="1900718"/>
                  </a:lnTo>
                  <a:lnTo>
                    <a:pt x="1667277" y="1899811"/>
                  </a:lnTo>
                  <a:lnTo>
                    <a:pt x="1667277" y="1898904"/>
                  </a:lnTo>
                  <a:lnTo>
                    <a:pt x="1667050" y="1898451"/>
                  </a:lnTo>
                  <a:lnTo>
                    <a:pt x="1666370" y="1897997"/>
                  </a:lnTo>
                  <a:lnTo>
                    <a:pt x="1665462" y="1897544"/>
                  </a:lnTo>
                  <a:lnTo>
                    <a:pt x="1663874" y="1897317"/>
                  </a:lnTo>
                  <a:lnTo>
                    <a:pt x="1660244" y="1897090"/>
                  </a:lnTo>
                  <a:lnTo>
                    <a:pt x="1655253" y="1897090"/>
                  </a:lnTo>
                  <a:lnTo>
                    <a:pt x="1649354" y="1897544"/>
                  </a:lnTo>
                  <a:lnTo>
                    <a:pt x="1642775" y="1898678"/>
                  </a:lnTo>
                  <a:lnTo>
                    <a:pt x="1635515" y="1900265"/>
                  </a:lnTo>
                  <a:lnTo>
                    <a:pt x="1628028" y="1901852"/>
                  </a:lnTo>
                  <a:lnTo>
                    <a:pt x="1611466" y="1906387"/>
                  </a:lnTo>
                  <a:lnTo>
                    <a:pt x="1593770" y="1911149"/>
                  </a:lnTo>
                  <a:lnTo>
                    <a:pt x="1589005" y="1912510"/>
                  </a:lnTo>
                  <a:lnTo>
                    <a:pt x="1583333" y="1914778"/>
                  </a:lnTo>
                  <a:lnTo>
                    <a:pt x="1576981" y="1917499"/>
                  </a:lnTo>
                  <a:lnTo>
                    <a:pt x="1570402" y="1920900"/>
                  </a:lnTo>
                  <a:lnTo>
                    <a:pt x="1563142" y="1924528"/>
                  </a:lnTo>
                  <a:lnTo>
                    <a:pt x="1555882" y="1928837"/>
                  </a:lnTo>
                  <a:lnTo>
                    <a:pt x="1541362" y="1937227"/>
                  </a:lnTo>
                  <a:lnTo>
                    <a:pt x="1527068" y="1945617"/>
                  </a:lnTo>
                  <a:lnTo>
                    <a:pt x="1514590" y="1953554"/>
                  </a:lnTo>
                  <a:lnTo>
                    <a:pt x="1504381" y="1959676"/>
                  </a:lnTo>
                  <a:lnTo>
                    <a:pt x="1498028" y="1963758"/>
                  </a:lnTo>
                  <a:lnTo>
                    <a:pt x="1493945" y="1966252"/>
                  </a:lnTo>
                  <a:lnTo>
                    <a:pt x="1490768" y="1968973"/>
                  </a:lnTo>
                  <a:lnTo>
                    <a:pt x="1489407" y="1970107"/>
                  </a:lnTo>
                  <a:lnTo>
                    <a:pt x="1488500" y="1971695"/>
                  </a:lnTo>
                  <a:lnTo>
                    <a:pt x="1487592" y="1972828"/>
                  </a:lnTo>
                  <a:lnTo>
                    <a:pt x="1486685" y="1974416"/>
                  </a:lnTo>
                  <a:lnTo>
                    <a:pt x="1486231" y="1975776"/>
                  </a:lnTo>
                  <a:lnTo>
                    <a:pt x="1485777" y="1977137"/>
                  </a:lnTo>
                  <a:lnTo>
                    <a:pt x="1485550" y="1978497"/>
                  </a:lnTo>
                  <a:lnTo>
                    <a:pt x="1485550" y="1980085"/>
                  </a:lnTo>
                  <a:lnTo>
                    <a:pt x="1485777" y="1983259"/>
                  </a:lnTo>
                  <a:lnTo>
                    <a:pt x="1486458" y="1986434"/>
                  </a:lnTo>
                  <a:lnTo>
                    <a:pt x="1487138" y="1988021"/>
                  </a:lnTo>
                  <a:lnTo>
                    <a:pt x="1487819" y="1989155"/>
                  </a:lnTo>
                  <a:lnTo>
                    <a:pt x="1488500" y="1990289"/>
                  </a:lnTo>
                  <a:lnTo>
                    <a:pt x="1489407" y="1990969"/>
                  </a:lnTo>
                  <a:lnTo>
                    <a:pt x="1490315" y="1991423"/>
                  </a:lnTo>
                  <a:lnTo>
                    <a:pt x="1491222" y="1991876"/>
                  </a:lnTo>
                  <a:lnTo>
                    <a:pt x="1493264" y="1992557"/>
                  </a:lnTo>
                  <a:lnTo>
                    <a:pt x="1495079" y="1992783"/>
                  </a:lnTo>
                  <a:lnTo>
                    <a:pt x="1496667" y="1992783"/>
                  </a:lnTo>
                  <a:lnTo>
                    <a:pt x="1498255" y="1993010"/>
                  </a:lnTo>
                  <a:lnTo>
                    <a:pt x="1499163" y="1993237"/>
                  </a:lnTo>
                  <a:lnTo>
                    <a:pt x="1499617" y="1993917"/>
                  </a:lnTo>
                  <a:lnTo>
                    <a:pt x="1499843" y="1995731"/>
                  </a:lnTo>
                  <a:lnTo>
                    <a:pt x="1499843" y="2001174"/>
                  </a:lnTo>
                  <a:lnTo>
                    <a:pt x="1499843" y="2009110"/>
                  </a:lnTo>
                  <a:lnTo>
                    <a:pt x="1499617" y="2018181"/>
                  </a:lnTo>
                  <a:lnTo>
                    <a:pt x="1498936" y="2036548"/>
                  </a:lnTo>
                  <a:lnTo>
                    <a:pt x="1498709" y="2048567"/>
                  </a:lnTo>
                  <a:lnTo>
                    <a:pt x="1498482" y="2051288"/>
                  </a:lnTo>
                  <a:lnTo>
                    <a:pt x="1498028" y="2053782"/>
                  </a:lnTo>
                  <a:lnTo>
                    <a:pt x="1496894" y="2056050"/>
                  </a:lnTo>
                  <a:lnTo>
                    <a:pt x="1495533" y="2057637"/>
                  </a:lnTo>
                  <a:lnTo>
                    <a:pt x="1493718" y="2059224"/>
                  </a:lnTo>
                  <a:lnTo>
                    <a:pt x="1491449" y="2060358"/>
                  </a:lnTo>
                  <a:lnTo>
                    <a:pt x="1488953" y="2060812"/>
                  </a:lnTo>
                  <a:lnTo>
                    <a:pt x="1485777" y="2061038"/>
                  </a:lnTo>
                  <a:lnTo>
                    <a:pt x="1479878" y="2060812"/>
                  </a:lnTo>
                  <a:lnTo>
                    <a:pt x="1477383" y="2060585"/>
                  </a:lnTo>
                  <a:lnTo>
                    <a:pt x="1474887" y="2060131"/>
                  </a:lnTo>
                  <a:lnTo>
                    <a:pt x="1472845" y="2059451"/>
                  </a:lnTo>
                  <a:lnTo>
                    <a:pt x="1471257" y="2058317"/>
                  </a:lnTo>
                  <a:lnTo>
                    <a:pt x="1469669" y="2056957"/>
                  </a:lnTo>
                  <a:lnTo>
                    <a:pt x="1468535" y="2055143"/>
                  </a:lnTo>
                  <a:lnTo>
                    <a:pt x="1466946" y="2051288"/>
                  </a:lnTo>
                  <a:lnTo>
                    <a:pt x="1465358" y="2048113"/>
                  </a:lnTo>
                  <a:lnTo>
                    <a:pt x="1464678" y="2046752"/>
                  </a:lnTo>
                  <a:lnTo>
                    <a:pt x="1463997" y="2045845"/>
                  </a:lnTo>
                  <a:lnTo>
                    <a:pt x="1462636" y="2045392"/>
                  </a:lnTo>
                  <a:lnTo>
                    <a:pt x="1461048" y="2044938"/>
                  </a:lnTo>
                  <a:lnTo>
                    <a:pt x="1457418" y="2045392"/>
                  </a:lnTo>
                  <a:lnTo>
                    <a:pt x="1455830" y="2045845"/>
                  </a:lnTo>
                  <a:lnTo>
                    <a:pt x="1454241" y="2046299"/>
                  </a:lnTo>
                  <a:lnTo>
                    <a:pt x="1452880" y="2046979"/>
                  </a:lnTo>
                  <a:lnTo>
                    <a:pt x="1451292" y="2048113"/>
                  </a:lnTo>
                  <a:lnTo>
                    <a:pt x="1450385" y="2049020"/>
                  </a:lnTo>
                  <a:lnTo>
                    <a:pt x="1449931" y="2050381"/>
                  </a:lnTo>
                  <a:lnTo>
                    <a:pt x="1449023" y="2051968"/>
                  </a:lnTo>
                  <a:lnTo>
                    <a:pt x="1448343" y="2053555"/>
                  </a:lnTo>
                  <a:lnTo>
                    <a:pt x="1447662" y="2054689"/>
                  </a:lnTo>
                  <a:lnTo>
                    <a:pt x="1446301" y="2056050"/>
                  </a:lnTo>
                  <a:lnTo>
                    <a:pt x="1444940" y="2056957"/>
                  </a:lnTo>
                  <a:lnTo>
                    <a:pt x="1443125" y="2057410"/>
                  </a:lnTo>
                  <a:lnTo>
                    <a:pt x="1441083" y="2057864"/>
                  </a:lnTo>
                  <a:lnTo>
                    <a:pt x="1438587" y="2057637"/>
                  </a:lnTo>
                  <a:lnTo>
                    <a:pt x="1432915" y="2057410"/>
                  </a:lnTo>
                  <a:lnTo>
                    <a:pt x="1427470" y="2057184"/>
                  </a:lnTo>
                  <a:lnTo>
                    <a:pt x="1425201" y="2056957"/>
                  </a:lnTo>
                  <a:lnTo>
                    <a:pt x="1423386" y="2056730"/>
                  </a:lnTo>
                  <a:lnTo>
                    <a:pt x="1421798" y="2056050"/>
                  </a:lnTo>
                  <a:lnTo>
                    <a:pt x="1421571" y="2055596"/>
                  </a:lnTo>
                  <a:lnTo>
                    <a:pt x="1421345" y="2055143"/>
                  </a:lnTo>
                  <a:lnTo>
                    <a:pt x="1421118" y="2051741"/>
                  </a:lnTo>
                  <a:lnTo>
                    <a:pt x="1420664" y="2044258"/>
                  </a:lnTo>
                  <a:lnTo>
                    <a:pt x="1420664" y="2034281"/>
                  </a:lnTo>
                  <a:lnTo>
                    <a:pt x="1420664" y="2023169"/>
                  </a:lnTo>
                  <a:lnTo>
                    <a:pt x="1420664" y="2012058"/>
                  </a:lnTo>
                  <a:lnTo>
                    <a:pt x="1421118" y="2002307"/>
                  </a:lnTo>
                  <a:lnTo>
                    <a:pt x="1421571" y="1998679"/>
                  </a:lnTo>
                  <a:lnTo>
                    <a:pt x="1422025" y="1995731"/>
                  </a:lnTo>
                  <a:lnTo>
                    <a:pt x="1422479" y="1993690"/>
                  </a:lnTo>
                  <a:lnTo>
                    <a:pt x="1422706" y="1993237"/>
                  </a:lnTo>
                  <a:lnTo>
                    <a:pt x="1423386" y="1993237"/>
                  </a:lnTo>
                  <a:lnTo>
                    <a:pt x="1424748" y="1993010"/>
                  </a:lnTo>
                  <a:lnTo>
                    <a:pt x="1426336" y="1992783"/>
                  </a:lnTo>
                  <a:lnTo>
                    <a:pt x="1427924" y="1992103"/>
                  </a:lnTo>
                  <a:lnTo>
                    <a:pt x="1429512" y="1991423"/>
                  </a:lnTo>
                  <a:lnTo>
                    <a:pt x="1430646" y="1990516"/>
                  </a:lnTo>
                  <a:lnTo>
                    <a:pt x="1431781" y="1989382"/>
                  </a:lnTo>
                  <a:lnTo>
                    <a:pt x="1432461" y="1988248"/>
                  </a:lnTo>
                  <a:lnTo>
                    <a:pt x="1432688" y="1987114"/>
                  </a:lnTo>
                  <a:lnTo>
                    <a:pt x="1432461" y="1986434"/>
                  </a:lnTo>
                  <a:lnTo>
                    <a:pt x="1432235" y="1985981"/>
                  </a:lnTo>
                  <a:lnTo>
                    <a:pt x="1431781" y="1985754"/>
                  </a:lnTo>
                  <a:lnTo>
                    <a:pt x="1431327" y="1985527"/>
                  </a:lnTo>
                  <a:lnTo>
                    <a:pt x="1429966" y="1985300"/>
                  </a:lnTo>
                  <a:lnTo>
                    <a:pt x="1428151" y="1985300"/>
                  </a:lnTo>
                  <a:lnTo>
                    <a:pt x="1424521" y="1985527"/>
                  </a:lnTo>
                  <a:lnTo>
                    <a:pt x="1421345" y="1985754"/>
                  </a:lnTo>
                  <a:lnTo>
                    <a:pt x="1420891" y="1985754"/>
                  </a:lnTo>
                  <a:lnTo>
                    <a:pt x="1420664" y="1985527"/>
                  </a:lnTo>
                  <a:lnTo>
                    <a:pt x="1420664" y="1985300"/>
                  </a:lnTo>
                  <a:lnTo>
                    <a:pt x="1420891" y="1984620"/>
                  </a:lnTo>
                  <a:lnTo>
                    <a:pt x="1422933" y="1982352"/>
                  </a:lnTo>
                  <a:lnTo>
                    <a:pt x="1427243" y="1978497"/>
                  </a:lnTo>
                  <a:lnTo>
                    <a:pt x="1444032" y="1964892"/>
                  </a:lnTo>
                  <a:lnTo>
                    <a:pt x="1474433" y="1940175"/>
                  </a:lnTo>
                  <a:lnTo>
                    <a:pt x="1479652" y="1936093"/>
                  </a:lnTo>
                  <a:lnTo>
                    <a:pt x="1485323" y="1932011"/>
                  </a:lnTo>
                  <a:lnTo>
                    <a:pt x="1490995" y="1927930"/>
                  </a:lnTo>
                  <a:lnTo>
                    <a:pt x="1496894" y="1924075"/>
                  </a:lnTo>
                  <a:lnTo>
                    <a:pt x="1503247" y="1919993"/>
                  </a:lnTo>
                  <a:lnTo>
                    <a:pt x="1509599" y="1916365"/>
                  </a:lnTo>
                  <a:lnTo>
                    <a:pt x="1522985" y="1908882"/>
                  </a:lnTo>
                  <a:lnTo>
                    <a:pt x="1536824" y="1901399"/>
                  </a:lnTo>
                  <a:lnTo>
                    <a:pt x="1551571" y="1894823"/>
                  </a:lnTo>
                  <a:lnTo>
                    <a:pt x="1566318" y="1888020"/>
                  </a:lnTo>
                  <a:lnTo>
                    <a:pt x="1581518" y="1882124"/>
                  </a:lnTo>
                  <a:lnTo>
                    <a:pt x="1596719" y="1876455"/>
                  </a:lnTo>
                  <a:lnTo>
                    <a:pt x="1611693" y="1871240"/>
                  </a:lnTo>
                  <a:lnTo>
                    <a:pt x="1626894" y="1866704"/>
                  </a:lnTo>
                  <a:lnTo>
                    <a:pt x="1641640" y="1862623"/>
                  </a:lnTo>
                  <a:lnTo>
                    <a:pt x="1655707" y="1858994"/>
                  </a:lnTo>
                  <a:lnTo>
                    <a:pt x="1669319" y="1856273"/>
                  </a:lnTo>
                  <a:lnTo>
                    <a:pt x="1682024" y="1854232"/>
                  </a:lnTo>
                  <a:lnTo>
                    <a:pt x="1688150" y="1853552"/>
                  </a:lnTo>
                  <a:lnTo>
                    <a:pt x="1694049" y="1853099"/>
                  </a:lnTo>
                  <a:lnTo>
                    <a:pt x="1709703" y="1851965"/>
                  </a:lnTo>
                  <a:lnTo>
                    <a:pt x="1723996" y="1851285"/>
                  </a:lnTo>
                  <a:lnTo>
                    <a:pt x="1736020" y="1851285"/>
                  </a:lnTo>
                  <a:lnTo>
                    <a:pt x="1746230" y="1851511"/>
                  </a:lnTo>
                  <a:lnTo>
                    <a:pt x="1754170" y="1852192"/>
                  </a:lnTo>
                  <a:lnTo>
                    <a:pt x="1760069" y="1852418"/>
                  </a:lnTo>
                  <a:lnTo>
                    <a:pt x="1765060" y="1853099"/>
                  </a:lnTo>
                  <a:lnTo>
                    <a:pt x="1764153" y="1649467"/>
                  </a:lnTo>
                  <a:lnTo>
                    <a:pt x="1782303" y="1649921"/>
                  </a:lnTo>
                  <a:lnTo>
                    <a:pt x="1780942" y="1522481"/>
                  </a:lnTo>
                  <a:lnTo>
                    <a:pt x="1740785" y="1517492"/>
                  </a:lnTo>
                  <a:lnTo>
                    <a:pt x="1740785" y="1492549"/>
                  </a:lnTo>
                  <a:lnTo>
                    <a:pt x="1626440" y="1456267"/>
                  </a:lnTo>
                  <a:lnTo>
                    <a:pt x="1541362" y="1429056"/>
                  </a:lnTo>
                  <a:lnTo>
                    <a:pt x="1488500" y="1412275"/>
                  </a:lnTo>
                  <a:lnTo>
                    <a:pt x="1482374" y="1410235"/>
                  </a:lnTo>
                  <a:lnTo>
                    <a:pt x="1476475" y="1407740"/>
                  </a:lnTo>
                  <a:lnTo>
                    <a:pt x="1470350" y="1405019"/>
                  </a:lnTo>
                  <a:lnTo>
                    <a:pt x="1464224" y="1402071"/>
                  </a:lnTo>
                  <a:lnTo>
                    <a:pt x="1458325" y="1398896"/>
                  </a:lnTo>
                  <a:lnTo>
                    <a:pt x="1452200" y="1394815"/>
                  </a:lnTo>
                  <a:lnTo>
                    <a:pt x="1446301" y="1390733"/>
                  </a:lnTo>
                  <a:lnTo>
                    <a:pt x="1440629" y="1386198"/>
                  </a:lnTo>
                  <a:lnTo>
                    <a:pt x="1434957" y="1380982"/>
                  </a:lnTo>
                  <a:lnTo>
                    <a:pt x="1429512" y="1375313"/>
                  </a:lnTo>
                  <a:lnTo>
                    <a:pt x="1424067" y="1368964"/>
                  </a:lnTo>
                  <a:lnTo>
                    <a:pt x="1419076" y="1362161"/>
                  </a:lnTo>
                  <a:lnTo>
                    <a:pt x="1416050" y="1357624"/>
                  </a:lnTo>
                  <a:lnTo>
                    <a:pt x="1416050" y="2132486"/>
                  </a:lnTo>
                  <a:lnTo>
                    <a:pt x="1416050" y="2135206"/>
                  </a:lnTo>
                  <a:lnTo>
                    <a:pt x="1415591" y="2137698"/>
                  </a:lnTo>
                  <a:lnTo>
                    <a:pt x="1414903" y="2140418"/>
                  </a:lnTo>
                  <a:lnTo>
                    <a:pt x="1413986" y="2142684"/>
                  </a:lnTo>
                  <a:lnTo>
                    <a:pt x="1412839" y="2145177"/>
                  </a:lnTo>
                  <a:lnTo>
                    <a:pt x="1411463" y="2147443"/>
                  </a:lnTo>
                  <a:lnTo>
                    <a:pt x="1409857" y="2149482"/>
                  </a:lnTo>
                  <a:lnTo>
                    <a:pt x="1408022" y="2151295"/>
                  </a:lnTo>
                  <a:lnTo>
                    <a:pt x="1406187" y="2153108"/>
                  </a:lnTo>
                  <a:lnTo>
                    <a:pt x="1403893" y="2154694"/>
                  </a:lnTo>
                  <a:lnTo>
                    <a:pt x="1401600" y="2155828"/>
                  </a:lnTo>
                  <a:lnTo>
                    <a:pt x="1399076" y="2157187"/>
                  </a:lnTo>
                  <a:lnTo>
                    <a:pt x="1396553" y="2157867"/>
                  </a:lnTo>
                  <a:lnTo>
                    <a:pt x="1393801" y="2158547"/>
                  </a:lnTo>
                  <a:lnTo>
                    <a:pt x="1391048" y="2159000"/>
                  </a:lnTo>
                  <a:lnTo>
                    <a:pt x="1388296" y="2159000"/>
                  </a:lnTo>
                  <a:lnTo>
                    <a:pt x="1383479" y="2159000"/>
                  </a:lnTo>
                  <a:lnTo>
                    <a:pt x="1380727" y="2159000"/>
                  </a:lnTo>
                  <a:lnTo>
                    <a:pt x="1377974" y="2158547"/>
                  </a:lnTo>
                  <a:lnTo>
                    <a:pt x="1375222" y="2157867"/>
                  </a:lnTo>
                  <a:lnTo>
                    <a:pt x="1372699" y="2157187"/>
                  </a:lnTo>
                  <a:lnTo>
                    <a:pt x="1370175" y="2155828"/>
                  </a:lnTo>
                  <a:lnTo>
                    <a:pt x="1368111" y="2154694"/>
                  </a:lnTo>
                  <a:lnTo>
                    <a:pt x="1365817" y="2153108"/>
                  </a:lnTo>
                  <a:lnTo>
                    <a:pt x="1363753" y="2151295"/>
                  </a:lnTo>
                  <a:lnTo>
                    <a:pt x="1361918" y="2149482"/>
                  </a:lnTo>
                  <a:lnTo>
                    <a:pt x="1360542" y="2147443"/>
                  </a:lnTo>
                  <a:lnTo>
                    <a:pt x="1358936" y="2145177"/>
                  </a:lnTo>
                  <a:lnTo>
                    <a:pt x="1358019" y="2142684"/>
                  </a:lnTo>
                  <a:lnTo>
                    <a:pt x="1356872" y="2140418"/>
                  </a:lnTo>
                  <a:lnTo>
                    <a:pt x="1356184" y="2137698"/>
                  </a:lnTo>
                  <a:lnTo>
                    <a:pt x="1355725" y="2135206"/>
                  </a:lnTo>
                  <a:lnTo>
                    <a:pt x="1355725" y="2132486"/>
                  </a:lnTo>
                  <a:lnTo>
                    <a:pt x="1355725" y="2013431"/>
                  </a:lnTo>
                  <a:lnTo>
                    <a:pt x="1304925" y="2029316"/>
                  </a:lnTo>
                  <a:lnTo>
                    <a:pt x="1304925" y="2172607"/>
                  </a:lnTo>
                  <a:lnTo>
                    <a:pt x="1304696" y="2175329"/>
                  </a:lnTo>
                  <a:lnTo>
                    <a:pt x="1304468" y="2178050"/>
                  </a:lnTo>
                  <a:lnTo>
                    <a:pt x="1303554" y="2180772"/>
                  </a:lnTo>
                  <a:lnTo>
                    <a:pt x="1302640" y="2183266"/>
                  </a:lnTo>
                  <a:lnTo>
                    <a:pt x="1301497" y="2185761"/>
                  </a:lnTo>
                  <a:lnTo>
                    <a:pt x="1300126" y="2188029"/>
                  </a:lnTo>
                  <a:lnTo>
                    <a:pt x="1298298" y="2190070"/>
                  </a:lnTo>
                  <a:lnTo>
                    <a:pt x="1296699" y="2192111"/>
                  </a:lnTo>
                  <a:lnTo>
                    <a:pt x="1294642" y="2193698"/>
                  </a:lnTo>
                  <a:lnTo>
                    <a:pt x="1292586" y="2195513"/>
                  </a:lnTo>
                  <a:lnTo>
                    <a:pt x="1290301" y="2196647"/>
                  </a:lnTo>
                  <a:lnTo>
                    <a:pt x="1287787" y="2198007"/>
                  </a:lnTo>
                  <a:lnTo>
                    <a:pt x="1285502" y="2198914"/>
                  </a:lnTo>
                  <a:lnTo>
                    <a:pt x="1282760" y="2199368"/>
                  </a:lnTo>
                  <a:lnTo>
                    <a:pt x="1280018" y="2200048"/>
                  </a:lnTo>
                  <a:lnTo>
                    <a:pt x="1277048" y="2200275"/>
                  </a:lnTo>
                  <a:lnTo>
                    <a:pt x="1272477" y="2200275"/>
                  </a:lnTo>
                  <a:lnTo>
                    <a:pt x="1269507" y="2200048"/>
                  </a:lnTo>
                  <a:lnTo>
                    <a:pt x="1266765" y="2199368"/>
                  </a:lnTo>
                  <a:lnTo>
                    <a:pt x="1264251" y="2198914"/>
                  </a:lnTo>
                  <a:lnTo>
                    <a:pt x="1261509" y="2198007"/>
                  </a:lnTo>
                  <a:lnTo>
                    <a:pt x="1259224" y="2196647"/>
                  </a:lnTo>
                  <a:lnTo>
                    <a:pt x="1256939" y="2195513"/>
                  </a:lnTo>
                  <a:lnTo>
                    <a:pt x="1254654" y="2193698"/>
                  </a:lnTo>
                  <a:lnTo>
                    <a:pt x="1252598" y="2192111"/>
                  </a:lnTo>
                  <a:lnTo>
                    <a:pt x="1250998" y="2190070"/>
                  </a:lnTo>
                  <a:lnTo>
                    <a:pt x="1249399" y="2188029"/>
                  </a:lnTo>
                  <a:lnTo>
                    <a:pt x="1248028" y="2185761"/>
                  </a:lnTo>
                  <a:lnTo>
                    <a:pt x="1246657" y="2183266"/>
                  </a:lnTo>
                  <a:lnTo>
                    <a:pt x="1245971" y="2180772"/>
                  </a:lnTo>
                  <a:lnTo>
                    <a:pt x="1245286" y="2178050"/>
                  </a:lnTo>
                  <a:lnTo>
                    <a:pt x="1244600" y="2175329"/>
                  </a:lnTo>
                  <a:lnTo>
                    <a:pt x="1244600" y="2172607"/>
                  </a:lnTo>
                  <a:lnTo>
                    <a:pt x="1244600" y="1055127"/>
                  </a:lnTo>
                  <a:lnTo>
                    <a:pt x="1243701" y="1055127"/>
                  </a:lnTo>
                  <a:lnTo>
                    <a:pt x="1240979" y="1054900"/>
                  </a:lnTo>
                  <a:lnTo>
                    <a:pt x="1238710" y="1054673"/>
                  </a:lnTo>
                  <a:lnTo>
                    <a:pt x="1236441" y="1054220"/>
                  </a:lnTo>
                  <a:lnTo>
                    <a:pt x="1234173" y="1053313"/>
                  </a:lnTo>
                  <a:lnTo>
                    <a:pt x="1232584" y="1052633"/>
                  </a:lnTo>
                  <a:lnTo>
                    <a:pt x="1230543" y="1051725"/>
                  </a:lnTo>
                  <a:lnTo>
                    <a:pt x="1228954" y="1050365"/>
                  </a:lnTo>
                  <a:lnTo>
                    <a:pt x="1227593" y="1049231"/>
                  </a:lnTo>
                  <a:lnTo>
                    <a:pt x="1226232" y="1047871"/>
                  </a:lnTo>
                  <a:lnTo>
                    <a:pt x="1225324" y="1046510"/>
                  </a:lnTo>
                  <a:lnTo>
                    <a:pt x="1224417" y="1044923"/>
                  </a:lnTo>
                  <a:lnTo>
                    <a:pt x="1223509" y="1043562"/>
                  </a:lnTo>
                  <a:lnTo>
                    <a:pt x="1223056" y="1041748"/>
                  </a:lnTo>
                  <a:lnTo>
                    <a:pt x="1222602" y="1040161"/>
                  </a:lnTo>
                  <a:lnTo>
                    <a:pt x="1222375" y="1038573"/>
                  </a:lnTo>
                  <a:lnTo>
                    <a:pt x="1222375" y="1036759"/>
                  </a:lnTo>
                  <a:lnTo>
                    <a:pt x="1222375" y="1034945"/>
                  </a:lnTo>
                  <a:lnTo>
                    <a:pt x="1222602" y="1033358"/>
                  </a:lnTo>
                  <a:lnTo>
                    <a:pt x="1223056" y="1031771"/>
                  </a:lnTo>
                  <a:lnTo>
                    <a:pt x="1223509" y="1030183"/>
                  </a:lnTo>
                  <a:lnTo>
                    <a:pt x="1224417" y="1028596"/>
                  </a:lnTo>
                  <a:lnTo>
                    <a:pt x="1225324" y="1027009"/>
                  </a:lnTo>
                  <a:lnTo>
                    <a:pt x="1226232" y="1025648"/>
                  </a:lnTo>
                  <a:lnTo>
                    <a:pt x="1227593" y="1024287"/>
                  </a:lnTo>
                  <a:lnTo>
                    <a:pt x="1228954" y="1023154"/>
                  </a:lnTo>
                  <a:lnTo>
                    <a:pt x="1230543" y="1022247"/>
                  </a:lnTo>
                  <a:lnTo>
                    <a:pt x="1232358" y="1021113"/>
                  </a:lnTo>
                  <a:lnTo>
                    <a:pt x="1234173" y="1020206"/>
                  </a:lnTo>
                  <a:lnTo>
                    <a:pt x="1236441" y="1019752"/>
                  </a:lnTo>
                  <a:lnTo>
                    <a:pt x="1238710" y="1019072"/>
                  </a:lnTo>
                  <a:lnTo>
                    <a:pt x="1240979" y="1018618"/>
                  </a:lnTo>
                  <a:lnTo>
                    <a:pt x="1243701" y="1018618"/>
                  </a:lnTo>
                  <a:lnTo>
                    <a:pt x="1244600" y="1018614"/>
                  </a:lnTo>
                  <a:lnTo>
                    <a:pt x="1244600" y="1011209"/>
                  </a:lnTo>
                  <a:lnTo>
                    <a:pt x="861069" y="1002064"/>
                  </a:lnTo>
                  <a:lnTo>
                    <a:pt x="862657" y="935396"/>
                  </a:lnTo>
                  <a:lnTo>
                    <a:pt x="857893" y="934262"/>
                  </a:lnTo>
                  <a:lnTo>
                    <a:pt x="852674" y="933128"/>
                  </a:lnTo>
                  <a:lnTo>
                    <a:pt x="845867" y="931541"/>
                  </a:lnTo>
                  <a:lnTo>
                    <a:pt x="837926" y="930407"/>
                  </a:lnTo>
                  <a:lnTo>
                    <a:pt x="829304" y="929046"/>
                  </a:lnTo>
                  <a:lnTo>
                    <a:pt x="819774" y="928366"/>
                  </a:lnTo>
                  <a:lnTo>
                    <a:pt x="815009" y="928139"/>
                  </a:lnTo>
                  <a:lnTo>
                    <a:pt x="810471" y="928139"/>
                  </a:lnTo>
                  <a:lnTo>
                    <a:pt x="805933" y="928139"/>
                  </a:lnTo>
                  <a:lnTo>
                    <a:pt x="801849" y="928819"/>
                  </a:lnTo>
                  <a:lnTo>
                    <a:pt x="798446" y="929500"/>
                  </a:lnTo>
                  <a:lnTo>
                    <a:pt x="795269" y="931087"/>
                  </a:lnTo>
                  <a:lnTo>
                    <a:pt x="792320" y="932901"/>
                  </a:lnTo>
                  <a:lnTo>
                    <a:pt x="789370" y="934715"/>
                  </a:lnTo>
                  <a:lnTo>
                    <a:pt x="786874" y="937436"/>
                  </a:lnTo>
                  <a:lnTo>
                    <a:pt x="784151" y="940611"/>
                  </a:lnTo>
                  <a:lnTo>
                    <a:pt x="781429" y="944013"/>
                  </a:lnTo>
                  <a:lnTo>
                    <a:pt x="778252" y="947868"/>
                  </a:lnTo>
                  <a:lnTo>
                    <a:pt x="772126" y="957165"/>
                  </a:lnTo>
                  <a:lnTo>
                    <a:pt x="764638" y="968503"/>
                  </a:lnTo>
                  <a:lnTo>
                    <a:pt x="760327" y="975079"/>
                  </a:lnTo>
                  <a:lnTo>
                    <a:pt x="755109" y="981882"/>
                  </a:lnTo>
                  <a:lnTo>
                    <a:pt x="752613" y="985737"/>
                  </a:lnTo>
                  <a:lnTo>
                    <a:pt x="750117" y="989365"/>
                  </a:lnTo>
                  <a:lnTo>
                    <a:pt x="747848" y="993220"/>
                  </a:lnTo>
                  <a:lnTo>
                    <a:pt x="745806" y="997302"/>
                  </a:lnTo>
                  <a:lnTo>
                    <a:pt x="744218" y="1001610"/>
                  </a:lnTo>
                  <a:lnTo>
                    <a:pt x="742403" y="1005465"/>
                  </a:lnTo>
                  <a:lnTo>
                    <a:pt x="740588" y="1009774"/>
                  </a:lnTo>
                  <a:lnTo>
                    <a:pt x="739453" y="1013855"/>
                  </a:lnTo>
                  <a:lnTo>
                    <a:pt x="736957" y="1022019"/>
                  </a:lnTo>
                  <a:lnTo>
                    <a:pt x="735142" y="1030182"/>
                  </a:lnTo>
                  <a:lnTo>
                    <a:pt x="733781" y="1038346"/>
                  </a:lnTo>
                  <a:lnTo>
                    <a:pt x="732646" y="1045829"/>
                  </a:lnTo>
                  <a:lnTo>
                    <a:pt x="732192" y="1053312"/>
                  </a:lnTo>
                  <a:lnTo>
                    <a:pt x="731965" y="1059888"/>
                  </a:lnTo>
                  <a:lnTo>
                    <a:pt x="731965" y="1065784"/>
                  </a:lnTo>
                  <a:lnTo>
                    <a:pt x="732192" y="1071000"/>
                  </a:lnTo>
                  <a:lnTo>
                    <a:pt x="732419" y="1075081"/>
                  </a:lnTo>
                  <a:lnTo>
                    <a:pt x="733100" y="1078029"/>
                  </a:lnTo>
                  <a:lnTo>
                    <a:pt x="733781" y="1080070"/>
                  </a:lnTo>
                  <a:lnTo>
                    <a:pt x="734008" y="1080524"/>
                  </a:lnTo>
                  <a:lnTo>
                    <a:pt x="734234" y="1080750"/>
                  </a:lnTo>
                  <a:lnTo>
                    <a:pt x="749890" y="1081204"/>
                  </a:lnTo>
                  <a:lnTo>
                    <a:pt x="764865" y="1081884"/>
                  </a:lnTo>
                  <a:lnTo>
                    <a:pt x="772353" y="1082111"/>
                  </a:lnTo>
                  <a:lnTo>
                    <a:pt x="779840" y="1082791"/>
                  </a:lnTo>
                  <a:lnTo>
                    <a:pt x="787328" y="1083698"/>
                  </a:lnTo>
                  <a:lnTo>
                    <a:pt x="794589" y="1084832"/>
                  </a:lnTo>
                  <a:lnTo>
                    <a:pt x="801849" y="1085966"/>
                  </a:lnTo>
                  <a:lnTo>
                    <a:pt x="809110" y="1087553"/>
                  </a:lnTo>
                  <a:lnTo>
                    <a:pt x="816598" y="1089367"/>
                  </a:lnTo>
                  <a:lnTo>
                    <a:pt x="824085" y="1091635"/>
                  </a:lnTo>
                  <a:lnTo>
                    <a:pt x="831346" y="1093903"/>
                  </a:lnTo>
                  <a:lnTo>
                    <a:pt x="838833" y="1097077"/>
                  </a:lnTo>
                  <a:lnTo>
                    <a:pt x="846321" y="1100252"/>
                  </a:lnTo>
                  <a:lnTo>
                    <a:pt x="854035" y="1103880"/>
                  </a:lnTo>
                  <a:lnTo>
                    <a:pt x="858573" y="1106374"/>
                  </a:lnTo>
                  <a:lnTo>
                    <a:pt x="862657" y="1109096"/>
                  </a:lnTo>
                  <a:lnTo>
                    <a:pt x="867195" y="1111590"/>
                  </a:lnTo>
                  <a:lnTo>
                    <a:pt x="871052" y="1114538"/>
                  </a:lnTo>
                  <a:lnTo>
                    <a:pt x="878994" y="1120434"/>
                  </a:lnTo>
                  <a:lnTo>
                    <a:pt x="886708" y="1126783"/>
                  </a:lnTo>
                  <a:lnTo>
                    <a:pt x="893742" y="1133132"/>
                  </a:lnTo>
                  <a:lnTo>
                    <a:pt x="900095" y="1139935"/>
                  </a:lnTo>
                  <a:lnTo>
                    <a:pt x="906448" y="1146511"/>
                  </a:lnTo>
                  <a:lnTo>
                    <a:pt x="911894" y="1153314"/>
                  </a:lnTo>
                  <a:lnTo>
                    <a:pt x="916885" y="1159664"/>
                  </a:lnTo>
                  <a:lnTo>
                    <a:pt x="921196" y="1166240"/>
                  </a:lnTo>
                  <a:lnTo>
                    <a:pt x="925507" y="1172136"/>
                  </a:lnTo>
                  <a:lnTo>
                    <a:pt x="928684" y="1177578"/>
                  </a:lnTo>
                  <a:lnTo>
                    <a:pt x="931634" y="1182793"/>
                  </a:lnTo>
                  <a:lnTo>
                    <a:pt x="934130" y="1187329"/>
                  </a:lnTo>
                  <a:lnTo>
                    <a:pt x="935945" y="1190957"/>
                  </a:lnTo>
                  <a:lnTo>
                    <a:pt x="937079" y="1193905"/>
                  </a:lnTo>
                  <a:lnTo>
                    <a:pt x="938667" y="1198440"/>
                  </a:lnTo>
                  <a:lnTo>
                    <a:pt x="939802" y="1202068"/>
                  </a:lnTo>
                  <a:lnTo>
                    <a:pt x="941390" y="1207511"/>
                  </a:lnTo>
                  <a:lnTo>
                    <a:pt x="942071" y="1209325"/>
                  </a:lnTo>
                  <a:lnTo>
                    <a:pt x="942525" y="1210232"/>
                  </a:lnTo>
                  <a:lnTo>
                    <a:pt x="943432" y="1211139"/>
                  </a:lnTo>
                  <a:lnTo>
                    <a:pt x="944340" y="1211366"/>
                  </a:lnTo>
                  <a:lnTo>
                    <a:pt x="959769" y="1212499"/>
                  </a:lnTo>
                  <a:lnTo>
                    <a:pt x="974744" y="1213860"/>
                  </a:lnTo>
                  <a:lnTo>
                    <a:pt x="989946" y="1215220"/>
                  </a:lnTo>
                  <a:lnTo>
                    <a:pt x="1005148" y="1217035"/>
                  </a:lnTo>
                  <a:lnTo>
                    <a:pt x="1019896" y="1218849"/>
                  </a:lnTo>
                  <a:lnTo>
                    <a:pt x="1034644" y="1220663"/>
                  </a:lnTo>
                  <a:lnTo>
                    <a:pt x="1063460" y="1224971"/>
                  </a:lnTo>
                  <a:lnTo>
                    <a:pt x="1090688" y="1229507"/>
                  </a:lnTo>
                  <a:lnTo>
                    <a:pt x="1116327" y="1234042"/>
                  </a:lnTo>
                  <a:lnTo>
                    <a:pt x="1139470" y="1238804"/>
                  </a:lnTo>
                  <a:lnTo>
                    <a:pt x="1160571" y="1243793"/>
                  </a:lnTo>
                  <a:lnTo>
                    <a:pt x="1163067" y="1244473"/>
                  </a:lnTo>
                  <a:lnTo>
                    <a:pt x="1165336" y="1245380"/>
                  </a:lnTo>
                  <a:lnTo>
                    <a:pt x="1167605" y="1246287"/>
                  </a:lnTo>
                  <a:lnTo>
                    <a:pt x="1169647" y="1247194"/>
                  </a:lnTo>
                  <a:lnTo>
                    <a:pt x="1171462" y="1248555"/>
                  </a:lnTo>
                  <a:lnTo>
                    <a:pt x="1173504" y="1249688"/>
                  </a:lnTo>
                  <a:lnTo>
                    <a:pt x="1175320" y="1251276"/>
                  </a:lnTo>
                  <a:lnTo>
                    <a:pt x="1176908" y="1252863"/>
                  </a:lnTo>
                  <a:lnTo>
                    <a:pt x="1180311" y="1256491"/>
                  </a:lnTo>
                  <a:lnTo>
                    <a:pt x="1183034" y="1260119"/>
                  </a:lnTo>
                  <a:lnTo>
                    <a:pt x="1185530" y="1264655"/>
                  </a:lnTo>
                  <a:lnTo>
                    <a:pt x="1187799" y="1269417"/>
                  </a:lnTo>
                  <a:lnTo>
                    <a:pt x="1189387" y="1274179"/>
                  </a:lnTo>
                  <a:lnTo>
                    <a:pt x="1190975" y="1279848"/>
                  </a:lnTo>
                  <a:lnTo>
                    <a:pt x="1192110" y="1285290"/>
                  </a:lnTo>
                  <a:lnTo>
                    <a:pt x="1193244" y="1291186"/>
                  </a:lnTo>
                  <a:lnTo>
                    <a:pt x="1193925" y="1297309"/>
                  </a:lnTo>
                  <a:lnTo>
                    <a:pt x="1194152" y="1303885"/>
                  </a:lnTo>
                  <a:lnTo>
                    <a:pt x="1194379" y="1310461"/>
                  </a:lnTo>
                  <a:lnTo>
                    <a:pt x="1194379" y="1317264"/>
                  </a:lnTo>
                  <a:lnTo>
                    <a:pt x="1194152" y="1324066"/>
                  </a:lnTo>
                  <a:lnTo>
                    <a:pt x="1193925" y="1331096"/>
                  </a:lnTo>
                  <a:lnTo>
                    <a:pt x="1193244" y="1338353"/>
                  </a:lnTo>
                  <a:lnTo>
                    <a:pt x="1192337" y="1345382"/>
                  </a:lnTo>
                  <a:lnTo>
                    <a:pt x="1190748" y="1359895"/>
                  </a:lnTo>
                  <a:lnTo>
                    <a:pt x="1188253" y="1374181"/>
                  </a:lnTo>
                  <a:lnTo>
                    <a:pt x="1185530" y="1388014"/>
                  </a:lnTo>
                  <a:lnTo>
                    <a:pt x="1182580" y="1401846"/>
                  </a:lnTo>
                  <a:lnTo>
                    <a:pt x="1179177" y="1414545"/>
                  </a:lnTo>
                  <a:lnTo>
                    <a:pt x="1176000" y="1426563"/>
                  </a:lnTo>
                  <a:lnTo>
                    <a:pt x="1172597" y="1438582"/>
                  </a:lnTo>
                  <a:lnTo>
                    <a:pt x="1168513" y="1451734"/>
                  </a:lnTo>
                  <a:lnTo>
                    <a:pt x="1164202" y="1466020"/>
                  </a:lnTo>
                  <a:lnTo>
                    <a:pt x="1159210" y="1480986"/>
                  </a:lnTo>
                  <a:lnTo>
                    <a:pt x="1153991" y="1496633"/>
                  </a:lnTo>
                  <a:lnTo>
                    <a:pt x="1148546" y="1512733"/>
                  </a:lnTo>
                  <a:lnTo>
                    <a:pt x="1142647" y="1529513"/>
                  </a:lnTo>
                  <a:lnTo>
                    <a:pt x="1136294" y="1546067"/>
                  </a:lnTo>
                  <a:lnTo>
                    <a:pt x="1129940" y="1562847"/>
                  </a:lnTo>
                  <a:lnTo>
                    <a:pt x="1123360" y="1579628"/>
                  </a:lnTo>
                  <a:lnTo>
                    <a:pt x="1116554" y="1595955"/>
                  </a:lnTo>
                  <a:lnTo>
                    <a:pt x="1109520" y="1612055"/>
                  </a:lnTo>
                  <a:lnTo>
                    <a:pt x="1102486" y="1627475"/>
                  </a:lnTo>
                  <a:lnTo>
                    <a:pt x="1095452" y="1641988"/>
                  </a:lnTo>
                  <a:lnTo>
                    <a:pt x="1088192" y="1655593"/>
                  </a:lnTo>
                  <a:lnTo>
                    <a:pt x="1081158" y="1668519"/>
                  </a:lnTo>
                  <a:lnTo>
                    <a:pt x="1074124" y="1680991"/>
                  </a:lnTo>
                  <a:lnTo>
                    <a:pt x="1066864" y="1694143"/>
                  </a:lnTo>
                  <a:lnTo>
                    <a:pt x="1059830" y="1707975"/>
                  </a:lnTo>
                  <a:lnTo>
                    <a:pt x="1053023" y="1721808"/>
                  </a:lnTo>
                  <a:lnTo>
                    <a:pt x="1046216" y="1736094"/>
                  </a:lnTo>
                  <a:lnTo>
                    <a:pt x="1039863" y="1750153"/>
                  </a:lnTo>
                  <a:lnTo>
                    <a:pt x="1033737" y="1763986"/>
                  </a:lnTo>
                  <a:lnTo>
                    <a:pt x="1027610" y="1777592"/>
                  </a:lnTo>
                  <a:lnTo>
                    <a:pt x="1016946" y="1802989"/>
                  </a:lnTo>
                  <a:lnTo>
                    <a:pt x="1008324" y="1825212"/>
                  </a:lnTo>
                  <a:lnTo>
                    <a:pt x="1001971" y="1842672"/>
                  </a:lnTo>
                  <a:lnTo>
                    <a:pt x="999702" y="1849022"/>
                  </a:lnTo>
                  <a:lnTo>
                    <a:pt x="998114" y="1854010"/>
                  </a:lnTo>
                  <a:lnTo>
                    <a:pt x="997660" y="1856278"/>
                  </a:lnTo>
                  <a:lnTo>
                    <a:pt x="997206" y="1858772"/>
                  </a:lnTo>
                  <a:lnTo>
                    <a:pt x="997206" y="1861494"/>
                  </a:lnTo>
                  <a:lnTo>
                    <a:pt x="997206" y="1864668"/>
                  </a:lnTo>
                  <a:lnTo>
                    <a:pt x="997660" y="1871925"/>
                  </a:lnTo>
                  <a:lnTo>
                    <a:pt x="998795" y="1879861"/>
                  </a:lnTo>
                  <a:lnTo>
                    <a:pt x="1000383" y="1888705"/>
                  </a:lnTo>
                  <a:lnTo>
                    <a:pt x="1002425" y="1898229"/>
                  </a:lnTo>
                  <a:lnTo>
                    <a:pt x="1004921" y="1907753"/>
                  </a:lnTo>
                  <a:lnTo>
                    <a:pt x="1007644" y="1917731"/>
                  </a:lnTo>
                  <a:lnTo>
                    <a:pt x="1010593" y="1927935"/>
                  </a:lnTo>
                  <a:lnTo>
                    <a:pt x="1013543" y="1937686"/>
                  </a:lnTo>
                  <a:lnTo>
                    <a:pt x="1016946" y="1947210"/>
                  </a:lnTo>
                  <a:lnTo>
                    <a:pt x="1020123" y="1956280"/>
                  </a:lnTo>
                  <a:lnTo>
                    <a:pt x="1023526" y="1964671"/>
                  </a:lnTo>
                  <a:lnTo>
                    <a:pt x="1026930" y="1972154"/>
                  </a:lnTo>
                  <a:lnTo>
                    <a:pt x="1029879" y="1978503"/>
                  </a:lnTo>
                  <a:lnTo>
                    <a:pt x="1032829" y="1983719"/>
                  </a:lnTo>
                  <a:lnTo>
                    <a:pt x="1036006" y="1988027"/>
                  </a:lnTo>
                  <a:lnTo>
                    <a:pt x="1039863" y="1992336"/>
                  </a:lnTo>
                  <a:lnTo>
                    <a:pt x="1044401" y="1996644"/>
                  </a:lnTo>
                  <a:lnTo>
                    <a:pt x="1049619" y="2000953"/>
                  </a:lnTo>
                  <a:lnTo>
                    <a:pt x="1055065" y="2004808"/>
                  </a:lnTo>
                  <a:lnTo>
                    <a:pt x="1061418" y="2008889"/>
                  </a:lnTo>
                  <a:lnTo>
                    <a:pt x="1068225" y="2012517"/>
                  </a:lnTo>
                  <a:lnTo>
                    <a:pt x="1075259" y="2015919"/>
                  </a:lnTo>
                  <a:lnTo>
                    <a:pt x="1083200" y="2019774"/>
                  </a:lnTo>
                  <a:lnTo>
                    <a:pt x="1091368" y="2022949"/>
                  </a:lnTo>
                  <a:lnTo>
                    <a:pt x="1100217" y="2026123"/>
                  </a:lnTo>
                  <a:lnTo>
                    <a:pt x="1109520" y="2029071"/>
                  </a:lnTo>
                  <a:lnTo>
                    <a:pt x="1119276" y="2032019"/>
                  </a:lnTo>
                  <a:lnTo>
                    <a:pt x="1129033" y="2034740"/>
                  </a:lnTo>
                  <a:lnTo>
                    <a:pt x="1139470" y="2037235"/>
                  </a:lnTo>
                  <a:lnTo>
                    <a:pt x="1150588" y="2039729"/>
                  </a:lnTo>
                  <a:lnTo>
                    <a:pt x="1160571" y="2041997"/>
                  </a:lnTo>
                  <a:lnTo>
                    <a:pt x="1169420" y="2044491"/>
                  </a:lnTo>
                  <a:lnTo>
                    <a:pt x="1173278" y="2046078"/>
                  </a:lnTo>
                  <a:lnTo>
                    <a:pt x="1176681" y="2047212"/>
                  </a:lnTo>
                  <a:lnTo>
                    <a:pt x="1179858" y="2048573"/>
                  </a:lnTo>
                  <a:lnTo>
                    <a:pt x="1182580" y="2049933"/>
                  </a:lnTo>
                  <a:lnTo>
                    <a:pt x="1184849" y="2051521"/>
                  </a:lnTo>
                  <a:lnTo>
                    <a:pt x="1186891" y="2052654"/>
                  </a:lnTo>
                  <a:lnTo>
                    <a:pt x="1188933" y="2054242"/>
                  </a:lnTo>
                  <a:lnTo>
                    <a:pt x="1190068" y="2055602"/>
                  </a:lnTo>
                  <a:lnTo>
                    <a:pt x="1191429" y="2057190"/>
                  </a:lnTo>
                  <a:lnTo>
                    <a:pt x="1192337" y="2058550"/>
                  </a:lnTo>
                  <a:lnTo>
                    <a:pt x="1192790" y="2060138"/>
                  </a:lnTo>
                  <a:lnTo>
                    <a:pt x="1193244" y="2061498"/>
                  </a:lnTo>
                  <a:lnTo>
                    <a:pt x="1193244" y="2063086"/>
                  </a:lnTo>
                  <a:lnTo>
                    <a:pt x="1192790" y="2064446"/>
                  </a:lnTo>
                  <a:lnTo>
                    <a:pt x="1192337" y="2065807"/>
                  </a:lnTo>
                  <a:lnTo>
                    <a:pt x="1191656" y="2067394"/>
                  </a:lnTo>
                  <a:lnTo>
                    <a:pt x="1190748" y="2068755"/>
                  </a:lnTo>
                  <a:lnTo>
                    <a:pt x="1189387" y="2070342"/>
                  </a:lnTo>
                  <a:lnTo>
                    <a:pt x="1188026" y="2071702"/>
                  </a:lnTo>
                  <a:lnTo>
                    <a:pt x="1186211" y="2073063"/>
                  </a:lnTo>
                  <a:lnTo>
                    <a:pt x="1182126" y="2075784"/>
                  </a:lnTo>
                  <a:lnTo>
                    <a:pt x="1177588" y="2078505"/>
                  </a:lnTo>
                  <a:lnTo>
                    <a:pt x="1171916" y="2081000"/>
                  </a:lnTo>
                  <a:lnTo>
                    <a:pt x="1165563" y="2083267"/>
                  </a:lnTo>
                  <a:lnTo>
                    <a:pt x="1137428" y="2093245"/>
                  </a:lnTo>
                  <a:lnTo>
                    <a:pt x="1122226" y="2098914"/>
                  </a:lnTo>
                  <a:lnTo>
                    <a:pt x="1107024" y="2103676"/>
                  </a:lnTo>
                  <a:lnTo>
                    <a:pt x="1092503" y="2108211"/>
                  </a:lnTo>
                  <a:lnTo>
                    <a:pt x="1085469" y="2110252"/>
                  </a:lnTo>
                  <a:lnTo>
                    <a:pt x="1078889" y="2111839"/>
                  </a:lnTo>
                  <a:lnTo>
                    <a:pt x="1072309" y="2113200"/>
                  </a:lnTo>
                  <a:lnTo>
                    <a:pt x="1066410" y="2114107"/>
                  </a:lnTo>
                  <a:lnTo>
                    <a:pt x="1060737" y="2115014"/>
                  </a:lnTo>
                  <a:lnTo>
                    <a:pt x="1055746" y="2115241"/>
                  </a:lnTo>
                  <a:lnTo>
                    <a:pt x="1050754" y="2115014"/>
                  </a:lnTo>
                  <a:lnTo>
                    <a:pt x="1045762" y="2114107"/>
                  </a:lnTo>
                  <a:lnTo>
                    <a:pt x="1040770" y="2112973"/>
                  </a:lnTo>
                  <a:lnTo>
                    <a:pt x="1035552" y="2111159"/>
                  </a:lnTo>
                  <a:lnTo>
                    <a:pt x="1030106" y="2109118"/>
                  </a:lnTo>
                  <a:lnTo>
                    <a:pt x="1024888" y="2106851"/>
                  </a:lnTo>
                  <a:lnTo>
                    <a:pt x="1019442" y="2103903"/>
                  </a:lnTo>
                  <a:lnTo>
                    <a:pt x="1013997" y="2100955"/>
                  </a:lnTo>
                  <a:lnTo>
                    <a:pt x="1008551" y="2097780"/>
                  </a:lnTo>
                  <a:lnTo>
                    <a:pt x="1003106" y="2094379"/>
                  </a:lnTo>
                  <a:lnTo>
                    <a:pt x="992215" y="2086896"/>
                  </a:lnTo>
                  <a:lnTo>
                    <a:pt x="981551" y="2079186"/>
                  </a:lnTo>
                  <a:lnTo>
                    <a:pt x="971114" y="2071249"/>
                  </a:lnTo>
                  <a:lnTo>
                    <a:pt x="960222" y="2062632"/>
                  </a:lnTo>
                  <a:lnTo>
                    <a:pt x="947743" y="2053335"/>
                  </a:lnTo>
                  <a:lnTo>
                    <a:pt x="922558" y="2035420"/>
                  </a:lnTo>
                  <a:lnTo>
                    <a:pt x="902364" y="2021134"/>
                  </a:lnTo>
                  <a:lnTo>
                    <a:pt x="894196" y="2015465"/>
                  </a:lnTo>
                  <a:lnTo>
                    <a:pt x="894196" y="2145173"/>
                  </a:lnTo>
                  <a:lnTo>
                    <a:pt x="893969" y="2146081"/>
                  </a:lnTo>
                  <a:lnTo>
                    <a:pt x="893742" y="2146988"/>
                  </a:lnTo>
                  <a:lnTo>
                    <a:pt x="893061" y="2147441"/>
                  </a:lnTo>
                  <a:lnTo>
                    <a:pt x="892154" y="2147895"/>
                  </a:lnTo>
                  <a:lnTo>
                    <a:pt x="890339" y="2148348"/>
                  </a:lnTo>
                  <a:lnTo>
                    <a:pt x="888070" y="2149255"/>
                  </a:lnTo>
                  <a:lnTo>
                    <a:pt x="886935" y="2149482"/>
                  </a:lnTo>
                  <a:lnTo>
                    <a:pt x="885801" y="2149935"/>
                  </a:lnTo>
                  <a:lnTo>
                    <a:pt x="884893" y="2150616"/>
                  </a:lnTo>
                  <a:lnTo>
                    <a:pt x="883986" y="2151523"/>
                  </a:lnTo>
                  <a:lnTo>
                    <a:pt x="883305" y="2152883"/>
                  </a:lnTo>
                  <a:lnTo>
                    <a:pt x="882624" y="2154244"/>
                  </a:lnTo>
                  <a:lnTo>
                    <a:pt x="882397" y="2156285"/>
                  </a:lnTo>
                  <a:lnTo>
                    <a:pt x="882170" y="2158779"/>
                  </a:lnTo>
                  <a:lnTo>
                    <a:pt x="882170" y="2165129"/>
                  </a:lnTo>
                  <a:lnTo>
                    <a:pt x="881717" y="2168757"/>
                  </a:lnTo>
                  <a:lnTo>
                    <a:pt x="881490" y="2172838"/>
                  </a:lnTo>
                  <a:lnTo>
                    <a:pt x="881036" y="2177147"/>
                  </a:lnTo>
                  <a:lnTo>
                    <a:pt x="880128" y="2181909"/>
                  </a:lnTo>
                  <a:lnTo>
                    <a:pt x="878994" y="2186444"/>
                  </a:lnTo>
                  <a:lnTo>
                    <a:pt x="877632" y="2190753"/>
                  </a:lnTo>
                  <a:lnTo>
                    <a:pt x="875590" y="2195061"/>
                  </a:lnTo>
                  <a:lnTo>
                    <a:pt x="874456" y="2197102"/>
                  </a:lnTo>
                  <a:lnTo>
                    <a:pt x="873095" y="2198916"/>
                  </a:lnTo>
                  <a:lnTo>
                    <a:pt x="871960" y="2200730"/>
                  </a:lnTo>
                  <a:lnTo>
                    <a:pt x="870145" y="2202544"/>
                  </a:lnTo>
                  <a:lnTo>
                    <a:pt x="868557" y="2204132"/>
                  </a:lnTo>
                  <a:lnTo>
                    <a:pt x="866741" y="2205719"/>
                  </a:lnTo>
                  <a:lnTo>
                    <a:pt x="864699" y="2207080"/>
                  </a:lnTo>
                  <a:lnTo>
                    <a:pt x="862430" y="2208213"/>
                  </a:lnTo>
                  <a:lnTo>
                    <a:pt x="860162" y="2209120"/>
                  </a:lnTo>
                  <a:lnTo>
                    <a:pt x="857666" y="2210254"/>
                  </a:lnTo>
                  <a:lnTo>
                    <a:pt x="854943" y="2210708"/>
                  </a:lnTo>
                  <a:lnTo>
                    <a:pt x="851993" y="2211161"/>
                  </a:lnTo>
                  <a:lnTo>
                    <a:pt x="849044" y="2211388"/>
                  </a:lnTo>
                  <a:lnTo>
                    <a:pt x="845640" y="2211388"/>
                  </a:lnTo>
                  <a:lnTo>
                    <a:pt x="839060" y="2211161"/>
                  </a:lnTo>
                  <a:lnTo>
                    <a:pt x="832934" y="2210481"/>
                  </a:lnTo>
                  <a:lnTo>
                    <a:pt x="827262" y="2209574"/>
                  </a:lnTo>
                  <a:lnTo>
                    <a:pt x="822043" y="2208667"/>
                  </a:lnTo>
                  <a:lnTo>
                    <a:pt x="817278" y="2207533"/>
                  </a:lnTo>
                  <a:lnTo>
                    <a:pt x="813194" y="2205719"/>
                  </a:lnTo>
                  <a:lnTo>
                    <a:pt x="809110" y="2203678"/>
                  </a:lnTo>
                  <a:lnTo>
                    <a:pt x="807295" y="2202544"/>
                  </a:lnTo>
                  <a:lnTo>
                    <a:pt x="805933" y="2201184"/>
                  </a:lnTo>
                  <a:lnTo>
                    <a:pt x="804345" y="2199823"/>
                  </a:lnTo>
                  <a:lnTo>
                    <a:pt x="802984" y="2198236"/>
                  </a:lnTo>
                  <a:lnTo>
                    <a:pt x="801622" y="2196649"/>
                  </a:lnTo>
                  <a:lnTo>
                    <a:pt x="800488" y="2194834"/>
                  </a:lnTo>
                  <a:lnTo>
                    <a:pt x="799353" y="2193020"/>
                  </a:lnTo>
                  <a:lnTo>
                    <a:pt x="798446" y="2190753"/>
                  </a:lnTo>
                  <a:lnTo>
                    <a:pt x="797538" y="2188712"/>
                  </a:lnTo>
                  <a:lnTo>
                    <a:pt x="796631" y="2186444"/>
                  </a:lnTo>
                  <a:lnTo>
                    <a:pt x="795496" y="2181229"/>
                  </a:lnTo>
                  <a:lnTo>
                    <a:pt x="794816" y="2175333"/>
                  </a:lnTo>
                  <a:lnTo>
                    <a:pt x="794589" y="2168984"/>
                  </a:lnTo>
                  <a:lnTo>
                    <a:pt x="794589" y="2161727"/>
                  </a:lnTo>
                  <a:lnTo>
                    <a:pt x="794816" y="2158099"/>
                  </a:lnTo>
                  <a:lnTo>
                    <a:pt x="795269" y="2154697"/>
                  </a:lnTo>
                  <a:lnTo>
                    <a:pt x="795950" y="2151296"/>
                  </a:lnTo>
                  <a:lnTo>
                    <a:pt x="796858" y="2148121"/>
                  </a:lnTo>
                  <a:lnTo>
                    <a:pt x="797992" y="2145400"/>
                  </a:lnTo>
                  <a:lnTo>
                    <a:pt x="799127" y="2142679"/>
                  </a:lnTo>
                  <a:lnTo>
                    <a:pt x="800715" y="2140185"/>
                  </a:lnTo>
                  <a:lnTo>
                    <a:pt x="802530" y="2137690"/>
                  </a:lnTo>
                  <a:lnTo>
                    <a:pt x="804118" y="2135423"/>
                  </a:lnTo>
                  <a:lnTo>
                    <a:pt x="805933" y="2133609"/>
                  </a:lnTo>
                  <a:lnTo>
                    <a:pt x="807976" y="2131794"/>
                  </a:lnTo>
                  <a:lnTo>
                    <a:pt x="809791" y="2129980"/>
                  </a:lnTo>
                  <a:lnTo>
                    <a:pt x="812060" y="2128620"/>
                  </a:lnTo>
                  <a:lnTo>
                    <a:pt x="814329" y="2127032"/>
                  </a:lnTo>
                  <a:lnTo>
                    <a:pt x="818866" y="2124765"/>
                  </a:lnTo>
                  <a:lnTo>
                    <a:pt x="823178" y="2122951"/>
                  </a:lnTo>
                  <a:lnTo>
                    <a:pt x="827942" y="2121363"/>
                  </a:lnTo>
                  <a:lnTo>
                    <a:pt x="832480" y="2120456"/>
                  </a:lnTo>
                  <a:lnTo>
                    <a:pt x="836564" y="2119549"/>
                  </a:lnTo>
                  <a:lnTo>
                    <a:pt x="840422" y="2119096"/>
                  </a:lnTo>
                  <a:lnTo>
                    <a:pt x="843825" y="2119096"/>
                  </a:lnTo>
                  <a:lnTo>
                    <a:pt x="846548" y="2119096"/>
                  </a:lnTo>
                  <a:lnTo>
                    <a:pt x="848590" y="2119323"/>
                  </a:lnTo>
                  <a:lnTo>
                    <a:pt x="850405" y="2119323"/>
                  </a:lnTo>
                  <a:lnTo>
                    <a:pt x="851539" y="2119323"/>
                  </a:lnTo>
                  <a:lnTo>
                    <a:pt x="852447" y="2119096"/>
                  </a:lnTo>
                  <a:lnTo>
                    <a:pt x="853128" y="2118415"/>
                  </a:lnTo>
                  <a:lnTo>
                    <a:pt x="853355" y="2117508"/>
                  </a:lnTo>
                  <a:lnTo>
                    <a:pt x="853355" y="2116148"/>
                  </a:lnTo>
                  <a:lnTo>
                    <a:pt x="852674" y="2114334"/>
                  </a:lnTo>
                  <a:lnTo>
                    <a:pt x="851766" y="2112293"/>
                  </a:lnTo>
                  <a:lnTo>
                    <a:pt x="850632" y="2109572"/>
                  </a:lnTo>
                  <a:lnTo>
                    <a:pt x="848590" y="2106170"/>
                  </a:lnTo>
                  <a:lnTo>
                    <a:pt x="843825" y="2098007"/>
                  </a:lnTo>
                  <a:lnTo>
                    <a:pt x="837018" y="2087576"/>
                  </a:lnTo>
                  <a:lnTo>
                    <a:pt x="827715" y="2074197"/>
                  </a:lnTo>
                  <a:lnTo>
                    <a:pt x="822497" y="2066714"/>
                  </a:lnTo>
                  <a:lnTo>
                    <a:pt x="816824" y="2059457"/>
                  </a:lnTo>
                  <a:lnTo>
                    <a:pt x="810925" y="2051974"/>
                  </a:lnTo>
                  <a:lnTo>
                    <a:pt x="804572" y="2044491"/>
                  </a:lnTo>
                  <a:lnTo>
                    <a:pt x="797992" y="2037235"/>
                  </a:lnTo>
                  <a:lnTo>
                    <a:pt x="791185" y="2029978"/>
                  </a:lnTo>
                  <a:lnTo>
                    <a:pt x="784605" y="2022949"/>
                  </a:lnTo>
                  <a:lnTo>
                    <a:pt x="777571" y="2015919"/>
                  </a:lnTo>
                  <a:lnTo>
                    <a:pt x="763958" y="2002767"/>
                  </a:lnTo>
                  <a:lnTo>
                    <a:pt x="750798" y="1990975"/>
                  </a:lnTo>
                  <a:lnTo>
                    <a:pt x="738772" y="1980544"/>
                  </a:lnTo>
                  <a:lnTo>
                    <a:pt x="728335" y="1971700"/>
                  </a:lnTo>
                  <a:lnTo>
                    <a:pt x="725385" y="1969206"/>
                  </a:lnTo>
                  <a:lnTo>
                    <a:pt x="722209" y="1967165"/>
                  </a:lnTo>
                  <a:lnTo>
                    <a:pt x="716537" y="1963310"/>
                  </a:lnTo>
                  <a:lnTo>
                    <a:pt x="711091" y="1960589"/>
                  </a:lnTo>
                  <a:lnTo>
                    <a:pt x="706326" y="1958548"/>
                  </a:lnTo>
                  <a:lnTo>
                    <a:pt x="702242" y="1956961"/>
                  </a:lnTo>
                  <a:lnTo>
                    <a:pt x="699066" y="1956054"/>
                  </a:lnTo>
                  <a:lnTo>
                    <a:pt x="696343" y="1955147"/>
                  </a:lnTo>
                  <a:lnTo>
                    <a:pt x="696343" y="1994150"/>
                  </a:lnTo>
                  <a:lnTo>
                    <a:pt x="723116" y="1995964"/>
                  </a:lnTo>
                  <a:lnTo>
                    <a:pt x="726974" y="1996191"/>
                  </a:lnTo>
                  <a:lnTo>
                    <a:pt x="731058" y="1996871"/>
                  </a:lnTo>
                  <a:lnTo>
                    <a:pt x="734688" y="1998231"/>
                  </a:lnTo>
                  <a:lnTo>
                    <a:pt x="738318" y="1999592"/>
                  </a:lnTo>
                  <a:lnTo>
                    <a:pt x="741722" y="2001406"/>
                  </a:lnTo>
                  <a:lnTo>
                    <a:pt x="744898" y="2003674"/>
                  </a:lnTo>
                  <a:lnTo>
                    <a:pt x="747848" y="2005715"/>
                  </a:lnTo>
                  <a:lnTo>
                    <a:pt x="750571" y="2008436"/>
                  </a:lnTo>
                  <a:lnTo>
                    <a:pt x="753067" y="2011384"/>
                  </a:lnTo>
                  <a:lnTo>
                    <a:pt x="755109" y="2014558"/>
                  </a:lnTo>
                  <a:lnTo>
                    <a:pt x="756924" y="2017733"/>
                  </a:lnTo>
                  <a:lnTo>
                    <a:pt x="758512" y="2021134"/>
                  </a:lnTo>
                  <a:lnTo>
                    <a:pt x="759647" y="2024763"/>
                  </a:lnTo>
                  <a:lnTo>
                    <a:pt x="760781" y="2028618"/>
                  </a:lnTo>
                  <a:lnTo>
                    <a:pt x="761235" y="2032246"/>
                  </a:lnTo>
                  <a:lnTo>
                    <a:pt x="761462" y="2036554"/>
                  </a:lnTo>
                  <a:lnTo>
                    <a:pt x="761235" y="2040863"/>
                  </a:lnTo>
                  <a:lnTo>
                    <a:pt x="760781" y="2044718"/>
                  </a:lnTo>
                  <a:lnTo>
                    <a:pt x="759647" y="2048799"/>
                  </a:lnTo>
                  <a:lnTo>
                    <a:pt x="758285" y="2052428"/>
                  </a:lnTo>
                  <a:lnTo>
                    <a:pt x="756470" y="2055829"/>
                  </a:lnTo>
                  <a:lnTo>
                    <a:pt x="754655" y="2059457"/>
                  </a:lnTo>
                  <a:lnTo>
                    <a:pt x="752386" y="2062405"/>
                  </a:lnTo>
                  <a:lnTo>
                    <a:pt x="749663" y="2065353"/>
                  </a:lnTo>
                  <a:lnTo>
                    <a:pt x="746714" y="2068074"/>
                  </a:lnTo>
                  <a:lnTo>
                    <a:pt x="743537" y="2070342"/>
                  </a:lnTo>
                  <a:lnTo>
                    <a:pt x="740134" y="2072383"/>
                  </a:lnTo>
                  <a:lnTo>
                    <a:pt x="736730" y="2073970"/>
                  </a:lnTo>
                  <a:lnTo>
                    <a:pt x="732873" y="2075557"/>
                  </a:lnTo>
                  <a:lnTo>
                    <a:pt x="729016" y="2076464"/>
                  </a:lnTo>
                  <a:lnTo>
                    <a:pt x="724932" y="2076918"/>
                  </a:lnTo>
                  <a:lnTo>
                    <a:pt x="720848" y="2077145"/>
                  </a:lnTo>
                  <a:lnTo>
                    <a:pt x="716537" y="2076918"/>
                  </a:lnTo>
                  <a:lnTo>
                    <a:pt x="712679" y="2076464"/>
                  </a:lnTo>
                  <a:lnTo>
                    <a:pt x="708595" y="2075557"/>
                  </a:lnTo>
                  <a:lnTo>
                    <a:pt x="704965" y="2073970"/>
                  </a:lnTo>
                  <a:lnTo>
                    <a:pt x="701561" y="2072383"/>
                  </a:lnTo>
                  <a:lnTo>
                    <a:pt x="697931" y="2070342"/>
                  </a:lnTo>
                  <a:lnTo>
                    <a:pt x="694981" y="2068074"/>
                  </a:lnTo>
                  <a:lnTo>
                    <a:pt x="692032" y="2065353"/>
                  </a:lnTo>
                  <a:lnTo>
                    <a:pt x="689309" y="2062632"/>
                  </a:lnTo>
                  <a:lnTo>
                    <a:pt x="687040" y="2059457"/>
                  </a:lnTo>
                  <a:lnTo>
                    <a:pt x="684998" y="2056056"/>
                  </a:lnTo>
                  <a:lnTo>
                    <a:pt x="683410" y="2052428"/>
                  </a:lnTo>
                  <a:lnTo>
                    <a:pt x="681822" y="2048799"/>
                  </a:lnTo>
                  <a:lnTo>
                    <a:pt x="680914" y="2044945"/>
                  </a:lnTo>
                  <a:lnTo>
                    <a:pt x="680233" y="2040863"/>
                  </a:lnTo>
                  <a:lnTo>
                    <a:pt x="679779" y="2036781"/>
                  </a:lnTo>
                  <a:lnTo>
                    <a:pt x="679779" y="2030658"/>
                  </a:lnTo>
                  <a:lnTo>
                    <a:pt x="661855" y="2030658"/>
                  </a:lnTo>
                  <a:lnTo>
                    <a:pt x="661174" y="1994830"/>
                  </a:lnTo>
                  <a:lnTo>
                    <a:pt x="594467" y="1994150"/>
                  </a:lnTo>
                  <a:lnTo>
                    <a:pt x="594467" y="1938593"/>
                  </a:lnTo>
                  <a:lnTo>
                    <a:pt x="591517" y="1938820"/>
                  </a:lnTo>
                  <a:lnTo>
                    <a:pt x="581534" y="1939273"/>
                  </a:lnTo>
                  <a:lnTo>
                    <a:pt x="579945" y="1939500"/>
                  </a:lnTo>
                  <a:lnTo>
                    <a:pt x="577903" y="1940180"/>
                  </a:lnTo>
                  <a:lnTo>
                    <a:pt x="573365" y="1941768"/>
                  </a:lnTo>
                  <a:lnTo>
                    <a:pt x="568147" y="1944035"/>
                  </a:lnTo>
                  <a:lnTo>
                    <a:pt x="562474" y="1946983"/>
                  </a:lnTo>
                  <a:lnTo>
                    <a:pt x="550449" y="1953559"/>
                  </a:lnTo>
                  <a:lnTo>
                    <a:pt x="543869" y="1956961"/>
                  </a:lnTo>
                  <a:lnTo>
                    <a:pt x="537516" y="1959909"/>
                  </a:lnTo>
                  <a:lnTo>
                    <a:pt x="534112" y="1961723"/>
                  </a:lnTo>
                  <a:lnTo>
                    <a:pt x="529801" y="1963990"/>
                  </a:lnTo>
                  <a:lnTo>
                    <a:pt x="520726" y="1969433"/>
                  </a:lnTo>
                  <a:lnTo>
                    <a:pt x="509835" y="1976009"/>
                  </a:lnTo>
                  <a:lnTo>
                    <a:pt x="498944" y="1983265"/>
                  </a:lnTo>
                  <a:lnTo>
                    <a:pt x="487826" y="1990975"/>
                  </a:lnTo>
                  <a:lnTo>
                    <a:pt x="477615" y="1998458"/>
                  </a:lnTo>
                  <a:lnTo>
                    <a:pt x="468540" y="2005034"/>
                  </a:lnTo>
                  <a:lnTo>
                    <a:pt x="461279" y="2010477"/>
                  </a:lnTo>
                  <a:lnTo>
                    <a:pt x="457649" y="2013651"/>
                  </a:lnTo>
                  <a:lnTo>
                    <a:pt x="452430" y="2018413"/>
                  </a:lnTo>
                  <a:lnTo>
                    <a:pt x="438816" y="2031339"/>
                  </a:lnTo>
                  <a:lnTo>
                    <a:pt x="421799" y="2047439"/>
                  </a:lnTo>
                  <a:lnTo>
                    <a:pt x="403874" y="2065126"/>
                  </a:lnTo>
                  <a:lnTo>
                    <a:pt x="370521" y="2097553"/>
                  </a:lnTo>
                  <a:lnTo>
                    <a:pt x="358949" y="2108665"/>
                  </a:lnTo>
                  <a:lnTo>
                    <a:pt x="355092" y="2112293"/>
                  </a:lnTo>
                  <a:lnTo>
                    <a:pt x="352823" y="2114107"/>
                  </a:lnTo>
                  <a:lnTo>
                    <a:pt x="350100" y="2116148"/>
                  </a:lnTo>
                  <a:lnTo>
                    <a:pt x="348058" y="2118642"/>
                  </a:lnTo>
                  <a:lnTo>
                    <a:pt x="345789" y="2121137"/>
                  </a:lnTo>
                  <a:lnTo>
                    <a:pt x="344201" y="2123858"/>
                  </a:lnTo>
                  <a:lnTo>
                    <a:pt x="343293" y="2126352"/>
                  </a:lnTo>
                  <a:lnTo>
                    <a:pt x="343066" y="2127486"/>
                  </a:lnTo>
                  <a:lnTo>
                    <a:pt x="343066" y="2128620"/>
                  </a:lnTo>
                  <a:lnTo>
                    <a:pt x="343066" y="2129527"/>
                  </a:lnTo>
                  <a:lnTo>
                    <a:pt x="343520" y="2130207"/>
                  </a:lnTo>
                  <a:lnTo>
                    <a:pt x="344201" y="2131114"/>
                  </a:lnTo>
                  <a:lnTo>
                    <a:pt x="344881" y="2131568"/>
                  </a:lnTo>
                  <a:lnTo>
                    <a:pt x="347377" y="2132475"/>
                  </a:lnTo>
                  <a:lnTo>
                    <a:pt x="350327" y="2134289"/>
                  </a:lnTo>
                  <a:lnTo>
                    <a:pt x="351915" y="2135423"/>
                  </a:lnTo>
                  <a:lnTo>
                    <a:pt x="353503" y="2137010"/>
                  </a:lnTo>
                  <a:lnTo>
                    <a:pt x="354865" y="2138371"/>
                  </a:lnTo>
                  <a:lnTo>
                    <a:pt x="356453" y="2140411"/>
                  </a:lnTo>
                  <a:lnTo>
                    <a:pt x="357588" y="2142679"/>
                  </a:lnTo>
                  <a:lnTo>
                    <a:pt x="358949" y="2145173"/>
                  </a:lnTo>
                  <a:lnTo>
                    <a:pt x="360083" y="2147895"/>
                  </a:lnTo>
                  <a:lnTo>
                    <a:pt x="360991" y="2151069"/>
                  </a:lnTo>
                  <a:lnTo>
                    <a:pt x="361899" y="2154697"/>
                  </a:lnTo>
                  <a:lnTo>
                    <a:pt x="362352" y="2158552"/>
                  </a:lnTo>
                  <a:lnTo>
                    <a:pt x="362806" y="2162861"/>
                  </a:lnTo>
                  <a:lnTo>
                    <a:pt x="362806" y="2167396"/>
                  </a:lnTo>
                  <a:lnTo>
                    <a:pt x="362579" y="2169891"/>
                  </a:lnTo>
                  <a:lnTo>
                    <a:pt x="362352" y="2172158"/>
                  </a:lnTo>
                  <a:lnTo>
                    <a:pt x="361672" y="2174653"/>
                  </a:lnTo>
                  <a:lnTo>
                    <a:pt x="360991" y="2176920"/>
                  </a:lnTo>
                  <a:lnTo>
                    <a:pt x="360083" y="2178961"/>
                  </a:lnTo>
                  <a:lnTo>
                    <a:pt x="359176" y="2181229"/>
                  </a:lnTo>
                  <a:lnTo>
                    <a:pt x="357814" y="2183043"/>
                  </a:lnTo>
                  <a:lnTo>
                    <a:pt x="356680" y="2185084"/>
                  </a:lnTo>
                  <a:lnTo>
                    <a:pt x="353730" y="2188712"/>
                  </a:lnTo>
                  <a:lnTo>
                    <a:pt x="349873" y="2192340"/>
                  </a:lnTo>
                  <a:lnTo>
                    <a:pt x="346243" y="2195515"/>
                  </a:lnTo>
                  <a:lnTo>
                    <a:pt x="341705" y="2198463"/>
                  </a:lnTo>
                  <a:lnTo>
                    <a:pt x="336940" y="2200957"/>
                  </a:lnTo>
                  <a:lnTo>
                    <a:pt x="332402" y="2203225"/>
                  </a:lnTo>
                  <a:lnTo>
                    <a:pt x="327184" y="2205039"/>
                  </a:lnTo>
                  <a:lnTo>
                    <a:pt x="321965" y="2206399"/>
                  </a:lnTo>
                  <a:lnTo>
                    <a:pt x="316746" y="2207533"/>
                  </a:lnTo>
                  <a:lnTo>
                    <a:pt x="311301" y="2208213"/>
                  </a:lnTo>
                  <a:lnTo>
                    <a:pt x="306082" y="2208440"/>
                  </a:lnTo>
                  <a:lnTo>
                    <a:pt x="300864" y="2208213"/>
                  </a:lnTo>
                  <a:lnTo>
                    <a:pt x="295872" y="2207760"/>
                  </a:lnTo>
                  <a:lnTo>
                    <a:pt x="291561" y="2206399"/>
                  </a:lnTo>
                  <a:lnTo>
                    <a:pt x="287704" y="2205266"/>
                  </a:lnTo>
                  <a:lnTo>
                    <a:pt x="284300" y="2203225"/>
                  </a:lnTo>
                  <a:lnTo>
                    <a:pt x="280897" y="2201184"/>
                  </a:lnTo>
                  <a:lnTo>
                    <a:pt x="278401" y="2198689"/>
                  </a:lnTo>
                  <a:lnTo>
                    <a:pt x="275905" y="2195742"/>
                  </a:lnTo>
                  <a:lnTo>
                    <a:pt x="274090" y="2192794"/>
                  </a:lnTo>
                  <a:lnTo>
                    <a:pt x="272502" y="2189392"/>
                  </a:lnTo>
                  <a:lnTo>
                    <a:pt x="271140" y="2185764"/>
                  </a:lnTo>
                  <a:lnTo>
                    <a:pt x="270006" y="2182136"/>
                  </a:lnTo>
                  <a:lnTo>
                    <a:pt x="269325" y="2177827"/>
                  </a:lnTo>
                  <a:lnTo>
                    <a:pt x="268871" y="2173972"/>
                  </a:lnTo>
                  <a:lnTo>
                    <a:pt x="268418" y="2169437"/>
                  </a:lnTo>
                  <a:lnTo>
                    <a:pt x="268418" y="2165129"/>
                  </a:lnTo>
                  <a:lnTo>
                    <a:pt x="268418" y="2160367"/>
                  </a:lnTo>
                  <a:lnTo>
                    <a:pt x="268644" y="2156058"/>
                  </a:lnTo>
                  <a:lnTo>
                    <a:pt x="269325" y="2152203"/>
                  </a:lnTo>
                  <a:lnTo>
                    <a:pt x="270460" y="2148348"/>
                  </a:lnTo>
                  <a:lnTo>
                    <a:pt x="272048" y="2145173"/>
                  </a:lnTo>
                  <a:lnTo>
                    <a:pt x="273636" y="2142452"/>
                  </a:lnTo>
                  <a:lnTo>
                    <a:pt x="275451" y="2139958"/>
                  </a:lnTo>
                  <a:lnTo>
                    <a:pt x="277493" y="2137690"/>
                  </a:lnTo>
                  <a:lnTo>
                    <a:pt x="279762" y="2135649"/>
                  </a:lnTo>
                  <a:lnTo>
                    <a:pt x="282258" y="2134289"/>
                  </a:lnTo>
                  <a:lnTo>
                    <a:pt x="284527" y="2132928"/>
                  </a:lnTo>
                  <a:lnTo>
                    <a:pt x="286569" y="2131794"/>
                  </a:lnTo>
                  <a:lnTo>
                    <a:pt x="288838" y="2131114"/>
                  </a:lnTo>
                  <a:lnTo>
                    <a:pt x="293149" y="2129754"/>
                  </a:lnTo>
                  <a:lnTo>
                    <a:pt x="296553" y="2129300"/>
                  </a:lnTo>
                  <a:lnTo>
                    <a:pt x="298141" y="2129073"/>
                  </a:lnTo>
                  <a:lnTo>
                    <a:pt x="299275" y="2128847"/>
                  </a:lnTo>
                  <a:lnTo>
                    <a:pt x="300410" y="2128393"/>
                  </a:lnTo>
                  <a:lnTo>
                    <a:pt x="301317" y="2127486"/>
                  </a:lnTo>
                  <a:lnTo>
                    <a:pt x="303133" y="2125899"/>
                  </a:lnTo>
                  <a:lnTo>
                    <a:pt x="304267" y="2123858"/>
                  </a:lnTo>
                  <a:lnTo>
                    <a:pt x="305855" y="2121590"/>
                  </a:lnTo>
                  <a:lnTo>
                    <a:pt x="306990" y="2118869"/>
                  </a:lnTo>
                  <a:lnTo>
                    <a:pt x="308351" y="2116148"/>
                  </a:lnTo>
                  <a:lnTo>
                    <a:pt x="309940" y="2113427"/>
                  </a:lnTo>
                  <a:lnTo>
                    <a:pt x="313797" y="2108438"/>
                  </a:lnTo>
                  <a:lnTo>
                    <a:pt x="320377" y="2100274"/>
                  </a:lnTo>
                  <a:lnTo>
                    <a:pt x="339663" y="2077372"/>
                  </a:lnTo>
                  <a:lnTo>
                    <a:pt x="360991" y="2052881"/>
                  </a:lnTo>
                  <a:lnTo>
                    <a:pt x="370521" y="2042223"/>
                  </a:lnTo>
                  <a:lnTo>
                    <a:pt x="377781" y="2034513"/>
                  </a:lnTo>
                  <a:lnTo>
                    <a:pt x="380958" y="2030885"/>
                  </a:lnTo>
                  <a:lnTo>
                    <a:pt x="385723" y="2026577"/>
                  </a:lnTo>
                  <a:lnTo>
                    <a:pt x="397067" y="2016146"/>
                  </a:lnTo>
                  <a:lnTo>
                    <a:pt x="410681" y="2004127"/>
                  </a:lnTo>
                  <a:lnTo>
                    <a:pt x="425883" y="1991429"/>
                  </a:lnTo>
                  <a:lnTo>
                    <a:pt x="441085" y="1978957"/>
                  </a:lnTo>
                  <a:lnTo>
                    <a:pt x="455153" y="1967618"/>
                  </a:lnTo>
                  <a:lnTo>
                    <a:pt x="467178" y="1958775"/>
                  </a:lnTo>
                  <a:lnTo>
                    <a:pt x="471943" y="1955147"/>
                  </a:lnTo>
                  <a:lnTo>
                    <a:pt x="476027" y="1952652"/>
                  </a:lnTo>
                  <a:lnTo>
                    <a:pt x="481700" y="1949251"/>
                  </a:lnTo>
                  <a:lnTo>
                    <a:pt x="485557" y="1946303"/>
                  </a:lnTo>
                  <a:lnTo>
                    <a:pt x="486918" y="1945169"/>
                  </a:lnTo>
                  <a:lnTo>
                    <a:pt x="487826" y="1944035"/>
                  </a:lnTo>
                  <a:lnTo>
                    <a:pt x="488053" y="1943128"/>
                  </a:lnTo>
                  <a:lnTo>
                    <a:pt x="488053" y="1942221"/>
                  </a:lnTo>
                  <a:lnTo>
                    <a:pt x="487826" y="1941541"/>
                  </a:lnTo>
                  <a:lnTo>
                    <a:pt x="487145" y="1941087"/>
                  </a:lnTo>
                  <a:lnTo>
                    <a:pt x="485784" y="1940634"/>
                  </a:lnTo>
                  <a:lnTo>
                    <a:pt x="484422" y="1940407"/>
                  </a:lnTo>
                  <a:lnTo>
                    <a:pt x="480338" y="1940180"/>
                  </a:lnTo>
                  <a:lnTo>
                    <a:pt x="475120" y="1940180"/>
                  </a:lnTo>
                  <a:lnTo>
                    <a:pt x="468993" y="1940634"/>
                  </a:lnTo>
                  <a:lnTo>
                    <a:pt x="461960" y="1941768"/>
                  </a:lnTo>
                  <a:lnTo>
                    <a:pt x="454699" y="1943582"/>
                  </a:lnTo>
                  <a:lnTo>
                    <a:pt x="446758" y="1945623"/>
                  </a:lnTo>
                  <a:lnTo>
                    <a:pt x="429060" y="1949931"/>
                  </a:lnTo>
                  <a:lnTo>
                    <a:pt x="410454" y="1954920"/>
                  </a:lnTo>
                  <a:lnTo>
                    <a:pt x="405236" y="1956507"/>
                  </a:lnTo>
                  <a:lnTo>
                    <a:pt x="399336" y="1959002"/>
                  </a:lnTo>
                  <a:lnTo>
                    <a:pt x="392756" y="1961949"/>
                  </a:lnTo>
                  <a:lnTo>
                    <a:pt x="385723" y="1965351"/>
                  </a:lnTo>
                  <a:lnTo>
                    <a:pt x="378235" y="1969433"/>
                  </a:lnTo>
                  <a:lnTo>
                    <a:pt x="370521" y="1973514"/>
                  </a:lnTo>
                  <a:lnTo>
                    <a:pt x="355092" y="1982585"/>
                  </a:lnTo>
                  <a:lnTo>
                    <a:pt x="340117" y="1991429"/>
                  </a:lnTo>
                  <a:lnTo>
                    <a:pt x="326957" y="1999819"/>
                  </a:lnTo>
                  <a:lnTo>
                    <a:pt x="316293" y="2006395"/>
                  </a:lnTo>
                  <a:lnTo>
                    <a:pt x="309259" y="2010477"/>
                  </a:lnTo>
                  <a:lnTo>
                    <a:pt x="304948" y="2013198"/>
                  </a:lnTo>
                  <a:lnTo>
                    <a:pt x="303360" y="2014558"/>
                  </a:lnTo>
                  <a:lnTo>
                    <a:pt x="301771" y="2015919"/>
                  </a:lnTo>
                  <a:lnTo>
                    <a:pt x="300637" y="2017506"/>
                  </a:lnTo>
                  <a:lnTo>
                    <a:pt x="299275" y="2018640"/>
                  </a:lnTo>
                  <a:lnTo>
                    <a:pt x="298368" y="2020227"/>
                  </a:lnTo>
                  <a:lnTo>
                    <a:pt x="297687" y="2021588"/>
                  </a:lnTo>
                  <a:lnTo>
                    <a:pt x="297006" y="2023175"/>
                  </a:lnTo>
                  <a:lnTo>
                    <a:pt x="296553" y="2024763"/>
                  </a:lnTo>
                  <a:lnTo>
                    <a:pt x="296326" y="2026350"/>
                  </a:lnTo>
                  <a:lnTo>
                    <a:pt x="296326" y="2027937"/>
                  </a:lnTo>
                  <a:lnTo>
                    <a:pt x="296553" y="2031112"/>
                  </a:lnTo>
                  <a:lnTo>
                    <a:pt x="297233" y="2034513"/>
                  </a:lnTo>
                  <a:lnTo>
                    <a:pt x="297914" y="2036101"/>
                  </a:lnTo>
                  <a:lnTo>
                    <a:pt x="298595" y="2037235"/>
                  </a:lnTo>
                  <a:lnTo>
                    <a:pt x="299275" y="2038595"/>
                  </a:lnTo>
                  <a:lnTo>
                    <a:pt x="300410" y="2039275"/>
                  </a:lnTo>
                  <a:lnTo>
                    <a:pt x="301317" y="2039956"/>
                  </a:lnTo>
                  <a:lnTo>
                    <a:pt x="302225" y="2040636"/>
                  </a:lnTo>
                  <a:lnTo>
                    <a:pt x="304267" y="2041090"/>
                  </a:lnTo>
                  <a:lnTo>
                    <a:pt x="306309" y="2041316"/>
                  </a:lnTo>
                  <a:lnTo>
                    <a:pt x="308351" y="2041316"/>
                  </a:lnTo>
                  <a:lnTo>
                    <a:pt x="309713" y="2041316"/>
                  </a:lnTo>
                  <a:lnTo>
                    <a:pt x="310847" y="2041543"/>
                  </a:lnTo>
                  <a:lnTo>
                    <a:pt x="311074" y="2042223"/>
                  </a:lnTo>
                  <a:lnTo>
                    <a:pt x="311301" y="2044264"/>
                  </a:lnTo>
                  <a:lnTo>
                    <a:pt x="311528" y="2050160"/>
                  </a:lnTo>
                  <a:lnTo>
                    <a:pt x="311528" y="2058323"/>
                  </a:lnTo>
                  <a:lnTo>
                    <a:pt x="311301" y="2068074"/>
                  </a:lnTo>
                  <a:lnTo>
                    <a:pt x="310393" y="2087349"/>
                  </a:lnTo>
                  <a:lnTo>
                    <a:pt x="309940" y="2100048"/>
                  </a:lnTo>
                  <a:lnTo>
                    <a:pt x="309713" y="2102996"/>
                  </a:lnTo>
                  <a:lnTo>
                    <a:pt x="309259" y="2105490"/>
                  </a:lnTo>
                  <a:lnTo>
                    <a:pt x="308351" y="2107984"/>
                  </a:lnTo>
                  <a:lnTo>
                    <a:pt x="306763" y="2109799"/>
                  </a:lnTo>
                  <a:lnTo>
                    <a:pt x="304721" y="2111386"/>
                  </a:lnTo>
                  <a:lnTo>
                    <a:pt x="302452" y="2112520"/>
                  </a:lnTo>
                  <a:lnTo>
                    <a:pt x="299729" y="2113200"/>
                  </a:lnTo>
                  <a:lnTo>
                    <a:pt x="296553" y="2113427"/>
                  </a:lnTo>
                  <a:lnTo>
                    <a:pt x="290200" y="2113200"/>
                  </a:lnTo>
                  <a:lnTo>
                    <a:pt x="287477" y="2112973"/>
                  </a:lnTo>
                  <a:lnTo>
                    <a:pt x="284981" y="2112293"/>
                  </a:lnTo>
                  <a:lnTo>
                    <a:pt x="282939" y="2111386"/>
                  </a:lnTo>
                  <a:lnTo>
                    <a:pt x="280897" y="2110479"/>
                  </a:lnTo>
                  <a:lnTo>
                    <a:pt x="279535" y="2108891"/>
                  </a:lnTo>
                  <a:lnTo>
                    <a:pt x="278174" y="2107077"/>
                  </a:lnTo>
                  <a:lnTo>
                    <a:pt x="277266" y="2105037"/>
                  </a:lnTo>
                  <a:lnTo>
                    <a:pt x="276586" y="2102996"/>
                  </a:lnTo>
                  <a:lnTo>
                    <a:pt x="274998" y="2099594"/>
                  </a:lnTo>
                  <a:lnTo>
                    <a:pt x="274317" y="2098234"/>
                  </a:lnTo>
                  <a:lnTo>
                    <a:pt x="273182" y="2097327"/>
                  </a:lnTo>
                  <a:lnTo>
                    <a:pt x="272048" y="2096646"/>
                  </a:lnTo>
                  <a:lnTo>
                    <a:pt x="270460" y="2096420"/>
                  </a:lnTo>
                  <a:lnTo>
                    <a:pt x="268644" y="2096646"/>
                  </a:lnTo>
                  <a:lnTo>
                    <a:pt x="266602" y="2096646"/>
                  </a:lnTo>
                  <a:lnTo>
                    <a:pt x="264787" y="2097100"/>
                  </a:lnTo>
                  <a:lnTo>
                    <a:pt x="263199" y="2097553"/>
                  </a:lnTo>
                  <a:lnTo>
                    <a:pt x="261611" y="2098234"/>
                  </a:lnTo>
                  <a:lnTo>
                    <a:pt x="260022" y="2099367"/>
                  </a:lnTo>
                  <a:lnTo>
                    <a:pt x="259115" y="2100501"/>
                  </a:lnTo>
                  <a:lnTo>
                    <a:pt x="258434" y="2102089"/>
                  </a:lnTo>
                  <a:lnTo>
                    <a:pt x="257980" y="2103449"/>
                  </a:lnTo>
                  <a:lnTo>
                    <a:pt x="257073" y="2105263"/>
                  </a:lnTo>
                  <a:lnTo>
                    <a:pt x="256165" y="2106397"/>
                  </a:lnTo>
                  <a:lnTo>
                    <a:pt x="255031" y="2107758"/>
                  </a:lnTo>
                  <a:lnTo>
                    <a:pt x="253442" y="2108665"/>
                  </a:lnTo>
                  <a:lnTo>
                    <a:pt x="251400" y="2109572"/>
                  </a:lnTo>
                  <a:lnTo>
                    <a:pt x="249131" y="2110025"/>
                  </a:lnTo>
                  <a:lnTo>
                    <a:pt x="246636" y="2109799"/>
                  </a:lnTo>
                  <a:lnTo>
                    <a:pt x="240736" y="2109572"/>
                  </a:lnTo>
                  <a:lnTo>
                    <a:pt x="235064" y="2109118"/>
                  </a:lnTo>
                  <a:lnTo>
                    <a:pt x="232568" y="2108891"/>
                  </a:lnTo>
                  <a:lnTo>
                    <a:pt x="230299" y="2108438"/>
                  </a:lnTo>
                  <a:lnTo>
                    <a:pt x="229165" y="2107984"/>
                  </a:lnTo>
                  <a:lnTo>
                    <a:pt x="228711" y="2107531"/>
                  </a:lnTo>
                  <a:lnTo>
                    <a:pt x="228484" y="2107077"/>
                  </a:lnTo>
                  <a:lnTo>
                    <a:pt x="228030" y="2103222"/>
                  </a:lnTo>
                  <a:lnTo>
                    <a:pt x="227803" y="2095513"/>
                  </a:lnTo>
                  <a:lnTo>
                    <a:pt x="227576" y="2085081"/>
                  </a:lnTo>
                  <a:lnTo>
                    <a:pt x="227576" y="2073290"/>
                  </a:lnTo>
                  <a:lnTo>
                    <a:pt x="227576" y="2061498"/>
                  </a:lnTo>
                  <a:lnTo>
                    <a:pt x="228030" y="2051521"/>
                  </a:lnTo>
                  <a:lnTo>
                    <a:pt x="228711" y="2047439"/>
                  </a:lnTo>
                  <a:lnTo>
                    <a:pt x="229165" y="2044264"/>
                  </a:lnTo>
                  <a:lnTo>
                    <a:pt x="229618" y="2042223"/>
                  </a:lnTo>
                  <a:lnTo>
                    <a:pt x="230072" y="2041770"/>
                  </a:lnTo>
                  <a:lnTo>
                    <a:pt x="230299" y="2041543"/>
                  </a:lnTo>
                  <a:lnTo>
                    <a:pt x="232114" y="2041543"/>
                  </a:lnTo>
                  <a:lnTo>
                    <a:pt x="233929" y="2041090"/>
                  </a:lnTo>
                  <a:lnTo>
                    <a:pt x="235518" y="2040636"/>
                  </a:lnTo>
                  <a:lnTo>
                    <a:pt x="237106" y="2039729"/>
                  </a:lnTo>
                  <a:lnTo>
                    <a:pt x="238240" y="2038822"/>
                  </a:lnTo>
                  <a:lnTo>
                    <a:pt x="239375" y="2037915"/>
                  </a:lnTo>
                  <a:lnTo>
                    <a:pt x="240056" y="2036554"/>
                  </a:lnTo>
                  <a:lnTo>
                    <a:pt x="240283" y="2035420"/>
                  </a:lnTo>
                  <a:lnTo>
                    <a:pt x="240283" y="2034513"/>
                  </a:lnTo>
                  <a:lnTo>
                    <a:pt x="240056" y="2034060"/>
                  </a:lnTo>
                  <a:lnTo>
                    <a:pt x="239602" y="2033833"/>
                  </a:lnTo>
                  <a:lnTo>
                    <a:pt x="239148" y="2033606"/>
                  </a:lnTo>
                  <a:lnTo>
                    <a:pt x="237560" y="2033380"/>
                  </a:lnTo>
                  <a:lnTo>
                    <a:pt x="235518" y="2033153"/>
                  </a:lnTo>
                  <a:lnTo>
                    <a:pt x="231660" y="2033606"/>
                  </a:lnTo>
                  <a:lnTo>
                    <a:pt x="228484" y="2033833"/>
                  </a:lnTo>
                  <a:lnTo>
                    <a:pt x="227803" y="2033833"/>
                  </a:lnTo>
                  <a:lnTo>
                    <a:pt x="227576" y="2033606"/>
                  </a:lnTo>
                  <a:lnTo>
                    <a:pt x="227576" y="2033153"/>
                  </a:lnTo>
                  <a:lnTo>
                    <a:pt x="228030" y="2032699"/>
                  </a:lnTo>
                  <a:lnTo>
                    <a:pt x="230299" y="2030205"/>
                  </a:lnTo>
                  <a:lnTo>
                    <a:pt x="234837" y="2026123"/>
                  </a:lnTo>
                  <a:lnTo>
                    <a:pt x="252535" y="2011837"/>
                  </a:lnTo>
                  <a:lnTo>
                    <a:pt x="284754" y="1985759"/>
                  </a:lnTo>
                  <a:lnTo>
                    <a:pt x="290200" y="1981224"/>
                  </a:lnTo>
                  <a:lnTo>
                    <a:pt x="295872" y="1977143"/>
                  </a:lnTo>
                  <a:lnTo>
                    <a:pt x="301771" y="1972834"/>
                  </a:lnTo>
                  <a:lnTo>
                    <a:pt x="308351" y="1968526"/>
                  </a:lnTo>
                  <a:lnTo>
                    <a:pt x="314704" y="1964671"/>
                  </a:lnTo>
                  <a:lnTo>
                    <a:pt x="321738" y="1960362"/>
                  </a:lnTo>
                  <a:lnTo>
                    <a:pt x="328545" y="1956507"/>
                  </a:lnTo>
                  <a:lnTo>
                    <a:pt x="335806" y="1952425"/>
                  </a:lnTo>
                  <a:lnTo>
                    <a:pt x="350327" y="1944715"/>
                  </a:lnTo>
                  <a:lnTo>
                    <a:pt x="365756" y="1937686"/>
                  </a:lnTo>
                  <a:lnTo>
                    <a:pt x="381639" y="1930656"/>
                  </a:lnTo>
                  <a:lnTo>
                    <a:pt x="397521" y="1924307"/>
                  </a:lnTo>
                  <a:lnTo>
                    <a:pt x="413631" y="1918184"/>
                  </a:lnTo>
                  <a:lnTo>
                    <a:pt x="429514" y="1912742"/>
                  </a:lnTo>
                  <a:lnTo>
                    <a:pt x="445396" y="1908207"/>
                  </a:lnTo>
                  <a:lnTo>
                    <a:pt x="460825" y="1903898"/>
                  </a:lnTo>
                  <a:lnTo>
                    <a:pt x="476027" y="1900270"/>
                  </a:lnTo>
                  <a:lnTo>
                    <a:pt x="490095" y="1897095"/>
                  </a:lnTo>
                  <a:lnTo>
                    <a:pt x="497128" y="1895962"/>
                  </a:lnTo>
                  <a:lnTo>
                    <a:pt x="503708" y="1895054"/>
                  </a:lnTo>
                  <a:lnTo>
                    <a:pt x="510288" y="1894147"/>
                  </a:lnTo>
                  <a:lnTo>
                    <a:pt x="516415" y="1893694"/>
                  </a:lnTo>
                  <a:lnTo>
                    <a:pt x="532978" y="1892560"/>
                  </a:lnTo>
                  <a:lnTo>
                    <a:pt x="547953" y="1892107"/>
                  </a:lnTo>
                  <a:lnTo>
                    <a:pt x="560659" y="1892107"/>
                  </a:lnTo>
                  <a:lnTo>
                    <a:pt x="571550" y="1892333"/>
                  </a:lnTo>
                  <a:lnTo>
                    <a:pt x="579945" y="1892787"/>
                  </a:lnTo>
                  <a:lnTo>
                    <a:pt x="586072" y="1893014"/>
                  </a:lnTo>
                  <a:lnTo>
                    <a:pt x="591290" y="1893694"/>
                  </a:lnTo>
                  <a:lnTo>
                    <a:pt x="590383" y="1678723"/>
                  </a:lnTo>
                  <a:lnTo>
                    <a:pt x="609442" y="1679403"/>
                  </a:lnTo>
                  <a:lnTo>
                    <a:pt x="608080" y="1544933"/>
                  </a:lnTo>
                  <a:lnTo>
                    <a:pt x="565651" y="1539718"/>
                  </a:lnTo>
                  <a:lnTo>
                    <a:pt x="565424" y="1513413"/>
                  </a:lnTo>
                  <a:lnTo>
                    <a:pt x="444942" y="1474864"/>
                  </a:lnTo>
                  <a:lnTo>
                    <a:pt x="355092" y="1446065"/>
                  </a:lnTo>
                  <a:lnTo>
                    <a:pt x="299275" y="1428377"/>
                  </a:lnTo>
                  <a:lnTo>
                    <a:pt x="292922" y="1426110"/>
                  </a:lnTo>
                  <a:lnTo>
                    <a:pt x="286342" y="1423615"/>
                  </a:lnTo>
                  <a:lnTo>
                    <a:pt x="280216" y="1420894"/>
                  </a:lnTo>
                  <a:lnTo>
                    <a:pt x="273863" y="1417719"/>
                  </a:lnTo>
                  <a:lnTo>
                    <a:pt x="267283" y="1414091"/>
                  </a:lnTo>
                  <a:lnTo>
                    <a:pt x="261157" y="1410236"/>
                  </a:lnTo>
                  <a:lnTo>
                    <a:pt x="255031" y="1405701"/>
                  </a:lnTo>
                  <a:lnTo>
                    <a:pt x="248678" y="1400712"/>
                  </a:lnTo>
                  <a:lnTo>
                    <a:pt x="242778" y="1395270"/>
                  </a:lnTo>
                  <a:lnTo>
                    <a:pt x="237106" y="1389374"/>
                  </a:lnTo>
                  <a:lnTo>
                    <a:pt x="231434" y="1382571"/>
                  </a:lnTo>
                  <a:lnTo>
                    <a:pt x="225988" y="1375542"/>
                  </a:lnTo>
                  <a:lnTo>
                    <a:pt x="220769" y="1367832"/>
                  </a:lnTo>
                  <a:lnTo>
                    <a:pt x="218274" y="1363523"/>
                  </a:lnTo>
                  <a:lnTo>
                    <a:pt x="216005" y="1358988"/>
                  </a:lnTo>
                  <a:lnTo>
                    <a:pt x="213509" y="1354679"/>
                  </a:lnTo>
                  <a:lnTo>
                    <a:pt x="211240" y="1349917"/>
                  </a:lnTo>
                  <a:lnTo>
                    <a:pt x="208971" y="1344929"/>
                  </a:lnTo>
                  <a:lnTo>
                    <a:pt x="207156" y="1339713"/>
                  </a:lnTo>
                  <a:lnTo>
                    <a:pt x="202391" y="1327241"/>
                  </a:lnTo>
                  <a:lnTo>
                    <a:pt x="196492" y="1310914"/>
                  </a:lnTo>
                  <a:lnTo>
                    <a:pt x="181970" y="1269643"/>
                  </a:lnTo>
                  <a:lnTo>
                    <a:pt x="165407" y="1220663"/>
                  </a:lnTo>
                  <a:lnTo>
                    <a:pt x="148390" y="1169414"/>
                  </a:lnTo>
                  <a:lnTo>
                    <a:pt x="118893" y="1079616"/>
                  </a:lnTo>
                  <a:lnTo>
                    <a:pt x="106414" y="1040613"/>
                  </a:lnTo>
                  <a:lnTo>
                    <a:pt x="69203" y="1040840"/>
                  </a:lnTo>
                  <a:lnTo>
                    <a:pt x="40841" y="1041294"/>
                  </a:lnTo>
                  <a:lnTo>
                    <a:pt x="22463" y="1041294"/>
                  </a:lnTo>
                  <a:lnTo>
                    <a:pt x="19740" y="1040840"/>
                  </a:lnTo>
                  <a:lnTo>
                    <a:pt x="17244" y="1040613"/>
                  </a:lnTo>
                  <a:lnTo>
                    <a:pt x="14748" y="1040160"/>
                  </a:lnTo>
                  <a:lnTo>
                    <a:pt x="12479" y="1039706"/>
                  </a:lnTo>
                  <a:lnTo>
                    <a:pt x="10664" y="1039253"/>
                  </a:lnTo>
                  <a:lnTo>
                    <a:pt x="8622" y="1038346"/>
                  </a:lnTo>
                  <a:lnTo>
                    <a:pt x="7034" y="1037439"/>
                  </a:lnTo>
                  <a:lnTo>
                    <a:pt x="5672" y="1036532"/>
                  </a:lnTo>
                  <a:lnTo>
                    <a:pt x="4084" y="1035398"/>
                  </a:lnTo>
                  <a:lnTo>
                    <a:pt x="3177" y="1034491"/>
                  </a:lnTo>
                  <a:lnTo>
                    <a:pt x="2042" y="1033357"/>
                  </a:lnTo>
                  <a:lnTo>
                    <a:pt x="1361" y="1031996"/>
                  </a:lnTo>
                  <a:lnTo>
                    <a:pt x="681" y="1030863"/>
                  </a:lnTo>
                  <a:lnTo>
                    <a:pt x="227" y="1029502"/>
                  </a:lnTo>
                  <a:lnTo>
                    <a:pt x="0" y="1028368"/>
                  </a:lnTo>
                  <a:lnTo>
                    <a:pt x="0" y="1027008"/>
                  </a:lnTo>
                  <a:lnTo>
                    <a:pt x="0" y="1025647"/>
                  </a:lnTo>
                  <a:lnTo>
                    <a:pt x="227" y="1024286"/>
                  </a:lnTo>
                  <a:lnTo>
                    <a:pt x="681" y="1023153"/>
                  </a:lnTo>
                  <a:lnTo>
                    <a:pt x="1134" y="1021792"/>
                  </a:lnTo>
                  <a:lnTo>
                    <a:pt x="2042" y="1020658"/>
                  </a:lnTo>
                  <a:lnTo>
                    <a:pt x="3177" y="1019298"/>
                  </a:lnTo>
                  <a:lnTo>
                    <a:pt x="4084" y="1018391"/>
                  </a:lnTo>
                  <a:lnTo>
                    <a:pt x="5672" y="1017484"/>
                  </a:lnTo>
                  <a:lnTo>
                    <a:pt x="7034" y="1016350"/>
                  </a:lnTo>
                  <a:lnTo>
                    <a:pt x="8622" y="1015670"/>
                  </a:lnTo>
                  <a:lnTo>
                    <a:pt x="10664" y="1014989"/>
                  </a:lnTo>
                  <a:lnTo>
                    <a:pt x="12479" y="1014082"/>
                  </a:lnTo>
                  <a:lnTo>
                    <a:pt x="14748" y="1013629"/>
                  </a:lnTo>
                  <a:lnTo>
                    <a:pt x="17017" y="1013175"/>
                  </a:lnTo>
                  <a:lnTo>
                    <a:pt x="19740" y="1012948"/>
                  </a:lnTo>
                  <a:lnTo>
                    <a:pt x="22463" y="1012948"/>
                  </a:lnTo>
                  <a:lnTo>
                    <a:pt x="97338" y="1012722"/>
                  </a:lnTo>
                  <a:lnTo>
                    <a:pt x="89170" y="984603"/>
                  </a:lnTo>
                  <a:lnTo>
                    <a:pt x="86674" y="973265"/>
                  </a:lnTo>
                  <a:lnTo>
                    <a:pt x="81909" y="949455"/>
                  </a:lnTo>
                  <a:lnTo>
                    <a:pt x="75783" y="917255"/>
                  </a:lnTo>
                  <a:lnTo>
                    <a:pt x="69203" y="880519"/>
                  </a:lnTo>
                  <a:lnTo>
                    <a:pt x="62169" y="843103"/>
                  </a:lnTo>
                  <a:lnTo>
                    <a:pt x="56270" y="808862"/>
                  </a:lnTo>
                  <a:lnTo>
                    <a:pt x="51732" y="781877"/>
                  </a:lnTo>
                  <a:lnTo>
                    <a:pt x="50371" y="772127"/>
                  </a:lnTo>
                  <a:lnTo>
                    <a:pt x="49463" y="766004"/>
                  </a:lnTo>
                  <a:lnTo>
                    <a:pt x="49236" y="761922"/>
                  </a:lnTo>
                  <a:lnTo>
                    <a:pt x="49463" y="758748"/>
                  </a:lnTo>
                  <a:lnTo>
                    <a:pt x="49690" y="757614"/>
                  </a:lnTo>
                  <a:lnTo>
                    <a:pt x="50371" y="756480"/>
                  </a:lnTo>
                  <a:lnTo>
                    <a:pt x="50825" y="755573"/>
                  </a:lnTo>
                  <a:lnTo>
                    <a:pt x="51278" y="754666"/>
                  </a:lnTo>
                  <a:lnTo>
                    <a:pt x="51959" y="754212"/>
                  </a:lnTo>
                  <a:lnTo>
                    <a:pt x="52640" y="753759"/>
                  </a:lnTo>
                  <a:lnTo>
                    <a:pt x="53774" y="753532"/>
                  </a:lnTo>
                  <a:lnTo>
                    <a:pt x="54682" y="753532"/>
                  </a:lnTo>
                  <a:lnTo>
                    <a:pt x="56951" y="753759"/>
                  </a:lnTo>
                  <a:lnTo>
                    <a:pt x="59900" y="754212"/>
                  </a:lnTo>
                  <a:lnTo>
                    <a:pt x="63304" y="755346"/>
                  </a:lnTo>
                  <a:lnTo>
                    <a:pt x="67161" y="756480"/>
                  </a:lnTo>
                  <a:lnTo>
                    <a:pt x="76464" y="759428"/>
                  </a:lnTo>
                  <a:lnTo>
                    <a:pt x="81909" y="761242"/>
                  </a:lnTo>
                  <a:lnTo>
                    <a:pt x="88262" y="763056"/>
                  </a:lnTo>
                  <a:lnTo>
                    <a:pt x="94842" y="764417"/>
                  </a:lnTo>
                  <a:lnTo>
                    <a:pt x="102103" y="766004"/>
                  </a:lnTo>
                  <a:lnTo>
                    <a:pt x="111179" y="767138"/>
                  </a:lnTo>
                  <a:lnTo>
                    <a:pt x="122977" y="768498"/>
                  </a:lnTo>
                  <a:lnTo>
                    <a:pt x="137272" y="769405"/>
                  </a:lnTo>
                  <a:lnTo>
                    <a:pt x="153381" y="770312"/>
                  </a:lnTo>
                  <a:lnTo>
                    <a:pt x="171079" y="771220"/>
                  </a:lnTo>
                  <a:lnTo>
                    <a:pt x="189912" y="771673"/>
                  </a:lnTo>
                  <a:lnTo>
                    <a:pt x="209425" y="772127"/>
                  </a:lnTo>
                  <a:lnTo>
                    <a:pt x="229392" y="772580"/>
                  </a:lnTo>
                  <a:lnTo>
                    <a:pt x="267964" y="772807"/>
                  </a:lnTo>
                  <a:lnTo>
                    <a:pt x="286115" y="772580"/>
                  </a:lnTo>
                  <a:lnTo>
                    <a:pt x="302906" y="772353"/>
                  </a:lnTo>
                  <a:lnTo>
                    <a:pt x="317654" y="771900"/>
                  </a:lnTo>
                  <a:lnTo>
                    <a:pt x="330360" y="771446"/>
                  </a:lnTo>
                  <a:lnTo>
                    <a:pt x="340570" y="770539"/>
                  </a:lnTo>
                  <a:lnTo>
                    <a:pt x="344201" y="770086"/>
                  </a:lnTo>
                  <a:lnTo>
                    <a:pt x="347377" y="769632"/>
                  </a:lnTo>
                  <a:lnTo>
                    <a:pt x="354411" y="768272"/>
                  </a:lnTo>
                  <a:lnTo>
                    <a:pt x="361672" y="766004"/>
                  </a:lnTo>
                  <a:lnTo>
                    <a:pt x="368705" y="763510"/>
                  </a:lnTo>
                  <a:lnTo>
                    <a:pt x="375285" y="761015"/>
                  </a:lnTo>
                  <a:lnTo>
                    <a:pt x="381412" y="758521"/>
                  </a:lnTo>
                  <a:lnTo>
                    <a:pt x="386403" y="756026"/>
                  </a:lnTo>
                  <a:lnTo>
                    <a:pt x="392756" y="753079"/>
                  </a:lnTo>
                  <a:lnTo>
                    <a:pt x="393891" y="752852"/>
                  </a:lnTo>
                  <a:lnTo>
                    <a:pt x="394572" y="753305"/>
                  </a:lnTo>
                  <a:lnTo>
                    <a:pt x="395479" y="753986"/>
                  </a:lnTo>
                  <a:lnTo>
                    <a:pt x="396614" y="755119"/>
                  </a:lnTo>
                  <a:lnTo>
                    <a:pt x="398656" y="758294"/>
                  </a:lnTo>
                  <a:lnTo>
                    <a:pt x="400471" y="762376"/>
                  </a:lnTo>
                  <a:lnTo>
                    <a:pt x="402513" y="767365"/>
                  </a:lnTo>
                  <a:lnTo>
                    <a:pt x="404555" y="772353"/>
                  </a:lnTo>
                  <a:lnTo>
                    <a:pt x="407958" y="781877"/>
                  </a:lnTo>
                  <a:lnTo>
                    <a:pt x="408866" y="783691"/>
                  </a:lnTo>
                  <a:lnTo>
                    <a:pt x="410000" y="785506"/>
                  </a:lnTo>
                  <a:lnTo>
                    <a:pt x="410908" y="786866"/>
                  </a:lnTo>
                  <a:lnTo>
                    <a:pt x="412269" y="787773"/>
                  </a:lnTo>
                  <a:lnTo>
                    <a:pt x="413404" y="788453"/>
                  </a:lnTo>
                  <a:lnTo>
                    <a:pt x="414538" y="788907"/>
                  </a:lnTo>
                  <a:lnTo>
                    <a:pt x="415673" y="789587"/>
                  </a:lnTo>
                  <a:lnTo>
                    <a:pt x="416807" y="789814"/>
                  </a:lnTo>
                  <a:lnTo>
                    <a:pt x="419076" y="789814"/>
                  </a:lnTo>
                  <a:lnTo>
                    <a:pt x="420891" y="789814"/>
                  </a:lnTo>
                  <a:lnTo>
                    <a:pt x="422480" y="789134"/>
                  </a:lnTo>
                  <a:lnTo>
                    <a:pt x="424522" y="757841"/>
                  </a:lnTo>
                  <a:lnTo>
                    <a:pt x="426110" y="733350"/>
                  </a:lnTo>
                  <a:lnTo>
                    <a:pt x="426564" y="723373"/>
                  </a:lnTo>
                  <a:lnTo>
                    <a:pt x="426791" y="716343"/>
                  </a:lnTo>
                  <a:lnTo>
                    <a:pt x="426791" y="707953"/>
                  </a:lnTo>
                  <a:lnTo>
                    <a:pt x="426791" y="705005"/>
                  </a:lnTo>
                  <a:lnTo>
                    <a:pt x="426337" y="702737"/>
                  </a:lnTo>
                  <a:lnTo>
                    <a:pt x="425883" y="702057"/>
                  </a:lnTo>
                  <a:lnTo>
                    <a:pt x="425656" y="701377"/>
                  </a:lnTo>
                  <a:lnTo>
                    <a:pt x="424749" y="700923"/>
                  </a:lnTo>
                  <a:lnTo>
                    <a:pt x="424068" y="700923"/>
                  </a:lnTo>
                  <a:lnTo>
                    <a:pt x="423160" y="700923"/>
                  </a:lnTo>
                  <a:lnTo>
                    <a:pt x="422026" y="701150"/>
                  </a:lnTo>
                  <a:lnTo>
                    <a:pt x="419076" y="702510"/>
                  </a:lnTo>
                  <a:lnTo>
                    <a:pt x="417488" y="703191"/>
                  </a:lnTo>
                  <a:lnTo>
                    <a:pt x="415219" y="703644"/>
                  </a:lnTo>
                  <a:lnTo>
                    <a:pt x="412950" y="704098"/>
                  </a:lnTo>
                  <a:lnTo>
                    <a:pt x="410454" y="704098"/>
                  </a:lnTo>
                  <a:lnTo>
                    <a:pt x="405236" y="704098"/>
                  </a:lnTo>
                  <a:lnTo>
                    <a:pt x="399563" y="703644"/>
                  </a:lnTo>
                  <a:lnTo>
                    <a:pt x="393664" y="702964"/>
                  </a:lnTo>
                  <a:lnTo>
                    <a:pt x="387992" y="701603"/>
                  </a:lnTo>
                  <a:lnTo>
                    <a:pt x="382546" y="700470"/>
                  </a:lnTo>
                  <a:lnTo>
                    <a:pt x="377554" y="699336"/>
                  </a:lnTo>
                  <a:lnTo>
                    <a:pt x="375285" y="698429"/>
                  </a:lnTo>
                  <a:lnTo>
                    <a:pt x="373697" y="697522"/>
                  </a:lnTo>
                  <a:lnTo>
                    <a:pt x="372563" y="696161"/>
                  </a:lnTo>
                  <a:lnTo>
                    <a:pt x="371655" y="695027"/>
                  </a:lnTo>
                  <a:lnTo>
                    <a:pt x="371201" y="693440"/>
                  </a:lnTo>
                  <a:lnTo>
                    <a:pt x="370974" y="692079"/>
                  </a:lnTo>
                  <a:lnTo>
                    <a:pt x="371201" y="690492"/>
                  </a:lnTo>
                  <a:lnTo>
                    <a:pt x="371428" y="688905"/>
                  </a:lnTo>
                  <a:lnTo>
                    <a:pt x="372336" y="687317"/>
                  </a:lnTo>
                  <a:lnTo>
                    <a:pt x="373016" y="685503"/>
                  </a:lnTo>
                  <a:lnTo>
                    <a:pt x="373924" y="683916"/>
                  </a:lnTo>
                  <a:lnTo>
                    <a:pt x="375285" y="682329"/>
                  </a:lnTo>
                  <a:lnTo>
                    <a:pt x="377781" y="679381"/>
                  </a:lnTo>
                  <a:lnTo>
                    <a:pt x="380731" y="676886"/>
                  </a:lnTo>
                  <a:lnTo>
                    <a:pt x="383454" y="674619"/>
                  </a:lnTo>
                  <a:lnTo>
                    <a:pt x="385950" y="671898"/>
                  </a:lnTo>
                  <a:lnTo>
                    <a:pt x="387992" y="668950"/>
                  </a:lnTo>
                  <a:lnTo>
                    <a:pt x="389580" y="665775"/>
                  </a:lnTo>
                  <a:lnTo>
                    <a:pt x="391395" y="662600"/>
                  </a:lnTo>
                  <a:lnTo>
                    <a:pt x="392756" y="658745"/>
                  </a:lnTo>
                  <a:lnTo>
                    <a:pt x="395933" y="651262"/>
                  </a:lnTo>
                  <a:lnTo>
                    <a:pt x="397294" y="647634"/>
                  </a:lnTo>
                  <a:lnTo>
                    <a:pt x="398656" y="644006"/>
                  </a:lnTo>
                  <a:lnTo>
                    <a:pt x="399336" y="640151"/>
                  </a:lnTo>
                  <a:lnTo>
                    <a:pt x="399563" y="638790"/>
                  </a:lnTo>
                  <a:lnTo>
                    <a:pt x="399790" y="636976"/>
                  </a:lnTo>
                  <a:lnTo>
                    <a:pt x="399563" y="635842"/>
                  </a:lnTo>
                  <a:lnTo>
                    <a:pt x="399336" y="634482"/>
                  </a:lnTo>
                  <a:lnTo>
                    <a:pt x="398883" y="633575"/>
                  </a:lnTo>
                  <a:lnTo>
                    <a:pt x="397975" y="632441"/>
                  </a:lnTo>
                  <a:lnTo>
                    <a:pt x="396841" y="631987"/>
                  </a:lnTo>
                  <a:lnTo>
                    <a:pt x="395479" y="631761"/>
                  </a:lnTo>
                  <a:lnTo>
                    <a:pt x="393891" y="631534"/>
                  </a:lnTo>
                  <a:lnTo>
                    <a:pt x="391849" y="631761"/>
                  </a:lnTo>
                  <a:lnTo>
                    <a:pt x="387992" y="633121"/>
                  </a:lnTo>
                  <a:lnTo>
                    <a:pt x="384361" y="634255"/>
                  </a:lnTo>
                  <a:lnTo>
                    <a:pt x="381865" y="635389"/>
                  </a:lnTo>
                  <a:lnTo>
                    <a:pt x="380050" y="636523"/>
                  </a:lnTo>
                  <a:lnTo>
                    <a:pt x="378916" y="637203"/>
                  </a:lnTo>
                  <a:lnTo>
                    <a:pt x="378689" y="637203"/>
                  </a:lnTo>
                  <a:lnTo>
                    <a:pt x="378462" y="637203"/>
                  </a:lnTo>
                  <a:lnTo>
                    <a:pt x="378689" y="636296"/>
                  </a:lnTo>
                  <a:lnTo>
                    <a:pt x="379596" y="634028"/>
                  </a:lnTo>
                  <a:lnTo>
                    <a:pt x="380504" y="632668"/>
                  </a:lnTo>
                  <a:lnTo>
                    <a:pt x="381412" y="631534"/>
                  </a:lnTo>
                  <a:lnTo>
                    <a:pt x="382773" y="630400"/>
                  </a:lnTo>
                  <a:lnTo>
                    <a:pt x="383907" y="629039"/>
                  </a:lnTo>
                  <a:lnTo>
                    <a:pt x="387311" y="626772"/>
                  </a:lnTo>
                  <a:lnTo>
                    <a:pt x="391395" y="624504"/>
                  </a:lnTo>
                  <a:lnTo>
                    <a:pt x="395479" y="622010"/>
                  </a:lnTo>
                  <a:lnTo>
                    <a:pt x="399790" y="619515"/>
                  </a:lnTo>
                  <a:lnTo>
                    <a:pt x="404101" y="616341"/>
                  </a:lnTo>
                  <a:lnTo>
                    <a:pt x="405916" y="614980"/>
                  </a:lnTo>
                  <a:lnTo>
                    <a:pt x="407958" y="612939"/>
                  </a:lnTo>
                  <a:lnTo>
                    <a:pt x="409774" y="611125"/>
                  </a:lnTo>
                  <a:lnTo>
                    <a:pt x="411135" y="608858"/>
                  </a:lnTo>
                  <a:lnTo>
                    <a:pt x="412269" y="607043"/>
                  </a:lnTo>
                  <a:lnTo>
                    <a:pt x="412950" y="604776"/>
                  </a:lnTo>
                  <a:lnTo>
                    <a:pt x="413404" y="602281"/>
                  </a:lnTo>
                  <a:lnTo>
                    <a:pt x="413631" y="599560"/>
                  </a:lnTo>
                  <a:lnTo>
                    <a:pt x="413858" y="596839"/>
                  </a:lnTo>
                  <a:lnTo>
                    <a:pt x="413631" y="593891"/>
                  </a:lnTo>
                  <a:lnTo>
                    <a:pt x="413404" y="590943"/>
                  </a:lnTo>
                  <a:lnTo>
                    <a:pt x="412723" y="587542"/>
                  </a:lnTo>
                  <a:lnTo>
                    <a:pt x="411135" y="580512"/>
                  </a:lnTo>
                  <a:lnTo>
                    <a:pt x="409320" y="572576"/>
                  </a:lnTo>
                  <a:lnTo>
                    <a:pt x="407051" y="563505"/>
                  </a:lnTo>
                  <a:lnTo>
                    <a:pt x="404782" y="554435"/>
                  </a:lnTo>
                  <a:lnTo>
                    <a:pt x="402967" y="545818"/>
                  </a:lnTo>
                  <a:lnTo>
                    <a:pt x="402286" y="541509"/>
                  </a:lnTo>
                  <a:lnTo>
                    <a:pt x="402059" y="537654"/>
                  </a:lnTo>
                  <a:lnTo>
                    <a:pt x="401832" y="533572"/>
                  </a:lnTo>
                  <a:lnTo>
                    <a:pt x="401832" y="529717"/>
                  </a:lnTo>
                  <a:lnTo>
                    <a:pt x="402059" y="525862"/>
                  </a:lnTo>
                  <a:lnTo>
                    <a:pt x="402513" y="522008"/>
                  </a:lnTo>
                  <a:lnTo>
                    <a:pt x="403420" y="518153"/>
                  </a:lnTo>
                  <a:lnTo>
                    <a:pt x="404555" y="514751"/>
                  </a:lnTo>
                  <a:lnTo>
                    <a:pt x="405916" y="511123"/>
                  </a:lnTo>
                  <a:lnTo>
                    <a:pt x="407732" y="507268"/>
                  </a:lnTo>
                  <a:lnTo>
                    <a:pt x="410000" y="503867"/>
                  </a:lnTo>
                  <a:lnTo>
                    <a:pt x="412496" y="500238"/>
                  </a:lnTo>
                  <a:lnTo>
                    <a:pt x="415219" y="496837"/>
                  </a:lnTo>
                  <a:lnTo>
                    <a:pt x="417715" y="493889"/>
                  </a:lnTo>
                  <a:lnTo>
                    <a:pt x="422707" y="488900"/>
                  </a:lnTo>
                  <a:lnTo>
                    <a:pt x="430875" y="480737"/>
                  </a:lnTo>
                  <a:lnTo>
                    <a:pt x="432463" y="478696"/>
                  </a:lnTo>
                  <a:lnTo>
                    <a:pt x="434278" y="476882"/>
                  </a:lnTo>
                  <a:lnTo>
                    <a:pt x="435867" y="474841"/>
                  </a:lnTo>
                  <a:lnTo>
                    <a:pt x="437001" y="472800"/>
                  </a:lnTo>
                  <a:lnTo>
                    <a:pt x="437909" y="470306"/>
                  </a:lnTo>
                  <a:lnTo>
                    <a:pt x="439043" y="467811"/>
                  </a:lnTo>
                  <a:lnTo>
                    <a:pt x="439724" y="465090"/>
                  </a:lnTo>
                  <a:lnTo>
                    <a:pt x="440178" y="461915"/>
                  </a:lnTo>
                  <a:lnTo>
                    <a:pt x="440404" y="458741"/>
                  </a:lnTo>
                  <a:lnTo>
                    <a:pt x="440631" y="455566"/>
                  </a:lnTo>
                  <a:lnTo>
                    <a:pt x="440631" y="452165"/>
                  </a:lnTo>
                  <a:lnTo>
                    <a:pt x="440404" y="449217"/>
                  </a:lnTo>
                  <a:lnTo>
                    <a:pt x="439724" y="443094"/>
                  </a:lnTo>
                  <a:lnTo>
                    <a:pt x="438589" y="436518"/>
                  </a:lnTo>
                  <a:lnTo>
                    <a:pt x="437001" y="429715"/>
                  </a:lnTo>
                  <a:lnTo>
                    <a:pt x="434959" y="421779"/>
                  </a:lnTo>
                  <a:lnTo>
                    <a:pt x="432463" y="412708"/>
                  </a:lnTo>
                  <a:lnTo>
                    <a:pt x="430421" y="402504"/>
                  </a:lnTo>
                  <a:lnTo>
                    <a:pt x="429514" y="399783"/>
                  </a:lnTo>
                  <a:lnTo>
                    <a:pt x="429287" y="396608"/>
                  </a:lnTo>
                  <a:lnTo>
                    <a:pt x="429060" y="390712"/>
                  </a:lnTo>
                  <a:lnTo>
                    <a:pt x="429060" y="384363"/>
                  </a:lnTo>
                  <a:lnTo>
                    <a:pt x="429740" y="377787"/>
                  </a:lnTo>
                  <a:lnTo>
                    <a:pt x="430875" y="371210"/>
                  </a:lnTo>
                  <a:lnTo>
                    <a:pt x="432236" y="364408"/>
                  </a:lnTo>
                  <a:lnTo>
                    <a:pt x="434278" y="357831"/>
                  </a:lnTo>
                  <a:lnTo>
                    <a:pt x="436320" y="351029"/>
                  </a:lnTo>
                  <a:lnTo>
                    <a:pt x="438589" y="344452"/>
                  </a:lnTo>
                  <a:lnTo>
                    <a:pt x="440631" y="337876"/>
                  </a:lnTo>
                  <a:lnTo>
                    <a:pt x="443127" y="331981"/>
                  </a:lnTo>
                  <a:lnTo>
                    <a:pt x="445623" y="326085"/>
                  </a:lnTo>
                  <a:lnTo>
                    <a:pt x="450388" y="315880"/>
                  </a:lnTo>
                  <a:lnTo>
                    <a:pt x="454699" y="307490"/>
                  </a:lnTo>
                  <a:lnTo>
                    <a:pt x="456514" y="303862"/>
                  </a:lnTo>
                  <a:lnTo>
                    <a:pt x="458783" y="300687"/>
                  </a:lnTo>
                  <a:lnTo>
                    <a:pt x="461052" y="297739"/>
                  </a:lnTo>
                  <a:lnTo>
                    <a:pt x="463548" y="295018"/>
                  </a:lnTo>
                  <a:lnTo>
                    <a:pt x="466271" y="292297"/>
                  </a:lnTo>
                  <a:lnTo>
                    <a:pt x="468993" y="289803"/>
                  </a:lnTo>
                  <a:lnTo>
                    <a:pt x="471716" y="287535"/>
                  </a:lnTo>
                  <a:lnTo>
                    <a:pt x="474439" y="285267"/>
                  </a:lnTo>
                  <a:lnTo>
                    <a:pt x="480338" y="281413"/>
                  </a:lnTo>
                  <a:lnTo>
                    <a:pt x="486237" y="277558"/>
                  </a:lnTo>
                  <a:lnTo>
                    <a:pt x="497128" y="271208"/>
                  </a:lnTo>
                  <a:lnTo>
                    <a:pt x="501666" y="268034"/>
                  </a:lnTo>
                  <a:lnTo>
                    <a:pt x="505524" y="265086"/>
                  </a:lnTo>
                  <a:lnTo>
                    <a:pt x="508473" y="262364"/>
                  </a:lnTo>
                  <a:lnTo>
                    <a:pt x="510742" y="259643"/>
                  </a:lnTo>
                  <a:lnTo>
                    <a:pt x="512784" y="257149"/>
                  </a:lnTo>
                  <a:lnTo>
                    <a:pt x="514146" y="254655"/>
                  </a:lnTo>
                  <a:lnTo>
                    <a:pt x="516641" y="250800"/>
                  </a:lnTo>
                  <a:lnTo>
                    <a:pt x="517776" y="249212"/>
                  </a:lnTo>
                  <a:lnTo>
                    <a:pt x="518910" y="246718"/>
                  </a:lnTo>
                  <a:lnTo>
                    <a:pt x="519364" y="243543"/>
                  </a:lnTo>
                  <a:lnTo>
                    <a:pt x="519818" y="239235"/>
                  </a:lnTo>
                  <a:lnTo>
                    <a:pt x="520045" y="234246"/>
                  </a:lnTo>
                  <a:lnTo>
                    <a:pt x="519818" y="228123"/>
                  </a:lnTo>
                  <a:lnTo>
                    <a:pt x="519137" y="221094"/>
                  </a:lnTo>
                  <a:lnTo>
                    <a:pt x="517549" y="212703"/>
                  </a:lnTo>
                  <a:lnTo>
                    <a:pt x="517095" y="207941"/>
                  </a:lnTo>
                  <a:lnTo>
                    <a:pt x="516641" y="202953"/>
                  </a:lnTo>
                  <a:lnTo>
                    <a:pt x="516415" y="197284"/>
                  </a:lnTo>
                  <a:lnTo>
                    <a:pt x="516415" y="191614"/>
                  </a:lnTo>
                  <a:lnTo>
                    <a:pt x="516641" y="185719"/>
                  </a:lnTo>
                  <a:lnTo>
                    <a:pt x="516868" y="179369"/>
                  </a:lnTo>
                  <a:lnTo>
                    <a:pt x="518230" y="166671"/>
                  </a:lnTo>
                  <a:lnTo>
                    <a:pt x="519818" y="153972"/>
                  </a:lnTo>
                  <a:lnTo>
                    <a:pt x="521860" y="141727"/>
                  </a:lnTo>
                  <a:lnTo>
                    <a:pt x="524356" y="130842"/>
                  </a:lnTo>
                  <a:lnTo>
                    <a:pt x="525717" y="125853"/>
                  </a:lnTo>
                  <a:lnTo>
                    <a:pt x="527079" y="121091"/>
                  </a:lnTo>
                  <a:lnTo>
                    <a:pt x="529801" y="112928"/>
                  </a:lnTo>
                  <a:lnTo>
                    <a:pt x="532978" y="104991"/>
                  </a:lnTo>
                  <a:lnTo>
                    <a:pt x="536835" y="97735"/>
                  </a:lnTo>
                  <a:lnTo>
                    <a:pt x="540919" y="90025"/>
                  </a:lnTo>
                  <a:lnTo>
                    <a:pt x="545911" y="82088"/>
                  </a:lnTo>
                  <a:lnTo>
                    <a:pt x="551583" y="73471"/>
                  </a:lnTo>
                  <a:lnTo>
                    <a:pt x="558390" y="64627"/>
                  </a:lnTo>
                  <a:lnTo>
                    <a:pt x="565651" y="54650"/>
                  </a:lnTo>
                  <a:lnTo>
                    <a:pt x="567920" y="51929"/>
                  </a:lnTo>
                  <a:lnTo>
                    <a:pt x="570189" y="49434"/>
                  </a:lnTo>
                  <a:lnTo>
                    <a:pt x="575180" y="44672"/>
                  </a:lnTo>
                  <a:lnTo>
                    <a:pt x="580853" y="39910"/>
                  </a:lnTo>
                  <a:lnTo>
                    <a:pt x="586752" y="35375"/>
                  </a:lnTo>
                  <a:lnTo>
                    <a:pt x="593332" y="31067"/>
                  </a:lnTo>
                  <a:lnTo>
                    <a:pt x="599912" y="27212"/>
                  </a:lnTo>
                  <a:lnTo>
                    <a:pt x="606946" y="23583"/>
                  </a:lnTo>
                  <a:lnTo>
                    <a:pt x="614207" y="19728"/>
                  </a:lnTo>
                  <a:lnTo>
                    <a:pt x="621240" y="16554"/>
                  </a:lnTo>
                  <a:lnTo>
                    <a:pt x="628728" y="13606"/>
                  </a:lnTo>
                  <a:lnTo>
                    <a:pt x="635989" y="10884"/>
                  </a:lnTo>
                  <a:lnTo>
                    <a:pt x="643022" y="8390"/>
                  </a:lnTo>
                  <a:lnTo>
                    <a:pt x="649829" y="6122"/>
                  </a:lnTo>
                  <a:lnTo>
                    <a:pt x="656636" y="4308"/>
                  </a:lnTo>
                  <a:lnTo>
                    <a:pt x="662762" y="2721"/>
                  </a:lnTo>
                  <a:lnTo>
                    <a:pt x="668662" y="1360"/>
                  </a:lnTo>
                  <a:lnTo>
                    <a:pt x="674334" y="453"/>
                  </a:lnTo>
                  <a:lnTo>
                    <a:pt x="680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组合 58"/>
          <p:cNvGrpSpPr>
            <a:grpSpLocks/>
          </p:cNvGrpSpPr>
          <p:nvPr/>
        </p:nvGrpSpPr>
        <p:grpSpPr bwMode="auto">
          <a:xfrm>
            <a:off x="3294063" y="2268538"/>
            <a:ext cx="1265237" cy="1524000"/>
            <a:chOff x="3595057" y="1784263"/>
            <a:chExt cx="948873" cy="1143356"/>
          </a:xfrm>
        </p:grpSpPr>
        <p:sp>
          <p:nvSpPr>
            <p:cNvPr id="60" name="椭圆 11"/>
            <p:cNvSpPr/>
            <p:nvPr/>
          </p:nvSpPr>
          <p:spPr>
            <a:xfrm rot="18900000">
              <a:off x="3595057" y="1784263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61" name="MH_Other_9"/>
            <p:cNvSpPr/>
            <p:nvPr>
              <p:custDataLst>
                <p:tags r:id="rId2"/>
              </p:custDataLst>
            </p:nvPr>
          </p:nvSpPr>
          <p:spPr>
            <a:xfrm>
              <a:off x="3672192" y="1958640"/>
              <a:ext cx="648000" cy="648000"/>
            </a:xfrm>
            <a:prstGeom prst="ellipse">
              <a:avLst/>
            </a:prstGeom>
            <a:solidFill>
              <a:srgbClr val="6D9E38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65" kern="0">
                <a:solidFill>
                  <a:srgbClr val="FFFFFF"/>
                </a:solidFill>
                <a:latin typeface="Impact" panose="020B0806030902050204" pitchFamily="34" charset="0"/>
                <a:ea typeface="微软雅黑"/>
              </a:endParaRPr>
            </a:p>
          </p:txBody>
        </p:sp>
        <p:sp>
          <p:nvSpPr>
            <p:cNvPr id="62" name="KSO_Shape"/>
            <p:cNvSpPr/>
            <p:nvPr/>
          </p:nvSpPr>
          <p:spPr bwMode="auto">
            <a:xfrm>
              <a:off x="3815310" y="2139180"/>
              <a:ext cx="340499" cy="287030"/>
            </a:xfrm>
            <a:custGeom>
              <a:avLst/>
              <a:gdLst>
                <a:gd name="T0" fmla="*/ 1134092 w 2300288"/>
                <a:gd name="T1" fmla="*/ 968860 h 1936750"/>
                <a:gd name="T2" fmla="*/ 1214775 w 2300288"/>
                <a:gd name="T3" fmla="*/ 1049028 h 1936750"/>
                <a:gd name="T4" fmla="*/ 1216884 w 2300288"/>
                <a:gd name="T5" fmla="*/ 1064537 h 1936750"/>
                <a:gd name="T6" fmla="*/ 1151230 w 2300288"/>
                <a:gd name="T7" fmla="*/ 1136031 h 1936750"/>
                <a:gd name="T8" fmla="*/ 1182871 w 2300288"/>
                <a:gd name="T9" fmla="*/ 1247216 h 1936750"/>
                <a:gd name="T10" fmla="*/ 1204228 w 2300288"/>
                <a:gd name="T11" fmla="*/ 1413599 h 1936750"/>
                <a:gd name="T12" fmla="*/ 1046025 w 2300288"/>
                <a:gd name="T13" fmla="*/ 1361555 h 1936750"/>
                <a:gd name="T14" fmla="*/ 1071074 w 2300288"/>
                <a:gd name="T15" fmla="*/ 1209103 h 1936750"/>
                <a:gd name="T16" fmla="*/ 1033632 w 2300288"/>
                <a:gd name="T17" fmla="*/ 1075313 h 1936750"/>
                <a:gd name="T18" fmla="*/ 1028095 w 2300288"/>
                <a:gd name="T19" fmla="*/ 1060068 h 1936750"/>
                <a:gd name="T20" fmla="*/ 1033632 w 2300288"/>
                <a:gd name="T21" fmla="*/ 1045086 h 1936750"/>
                <a:gd name="T22" fmla="*/ 1116162 w 2300288"/>
                <a:gd name="T23" fmla="*/ 967020 h 1936750"/>
                <a:gd name="T24" fmla="*/ 1415999 w 2300288"/>
                <a:gd name="T25" fmla="*/ 862909 h 1936750"/>
                <a:gd name="T26" fmla="*/ 1591713 w 2300288"/>
                <a:gd name="T27" fmla="*/ 924102 h 1936750"/>
                <a:gd name="T28" fmla="*/ 1763745 w 2300288"/>
                <a:gd name="T29" fmla="*/ 983456 h 1936750"/>
                <a:gd name="T30" fmla="*/ 1808726 w 2300288"/>
                <a:gd name="T31" fmla="*/ 1009194 h 1936750"/>
                <a:gd name="T32" fmla="*/ 1836345 w 2300288"/>
                <a:gd name="T33" fmla="*/ 1041235 h 1936750"/>
                <a:gd name="T34" fmla="*/ 1870541 w 2300288"/>
                <a:gd name="T35" fmla="*/ 1114771 h 1936750"/>
                <a:gd name="T36" fmla="*/ 1893952 w 2300288"/>
                <a:gd name="T37" fmla="*/ 1212469 h 1936750"/>
                <a:gd name="T38" fmla="*/ 1905000 w 2300288"/>
                <a:gd name="T39" fmla="*/ 1335643 h 1936750"/>
                <a:gd name="T40" fmla="*/ 1899740 w 2300288"/>
                <a:gd name="T41" fmla="*/ 1362957 h 1936750"/>
                <a:gd name="T42" fmla="*/ 1874487 w 2300288"/>
                <a:gd name="T43" fmla="*/ 1383704 h 1936750"/>
                <a:gd name="T44" fmla="*/ 1781895 w 2300288"/>
                <a:gd name="T45" fmla="*/ 1418897 h 1936750"/>
                <a:gd name="T46" fmla="*/ 1625909 w 2300288"/>
                <a:gd name="T47" fmla="*/ 1447524 h 1936750"/>
                <a:gd name="T48" fmla="*/ 1404950 w 2300288"/>
                <a:gd name="T49" fmla="*/ 1464857 h 1936750"/>
                <a:gd name="T50" fmla="*/ 948915 w 2300288"/>
                <a:gd name="T51" fmla="*/ 1532887 h 1936750"/>
                <a:gd name="T52" fmla="*/ 96732 w 2300288"/>
                <a:gd name="T53" fmla="*/ 835367 h 1936750"/>
                <a:gd name="T54" fmla="*/ 1152637 w 2300288"/>
                <a:gd name="T55" fmla="*/ 1576 h 1936750"/>
                <a:gd name="T56" fmla="*/ 1203190 w 2300288"/>
                <a:gd name="T57" fmla="*/ 12613 h 1936750"/>
                <a:gd name="T58" fmla="*/ 1249793 w 2300288"/>
                <a:gd name="T59" fmla="*/ 32847 h 1936750"/>
                <a:gd name="T60" fmla="*/ 1292446 w 2300288"/>
                <a:gd name="T61" fmla="*/ 62015 h 1936750"/>
                <a:gd name="T62" fmla="*/ 1357480 w 2300288"/>
                <a:gd name="T63" fmla="*/ 134804 h 1936750"/>
                <a:gd name="T64" fmla="*/ 1402767 w 2300288"/>
                <a:gd name="T65" fmla="*/ 235972 h 1936750"/>
                <a:gd name="T66" fmla="*/ 1414352 w 2300288"/>
                <a:gd name="T67" fmla="*/ 301403 h 1936750"/>
                <a:gd name="T68" fmla="*/ 1414615 w 2300288"/>
                <a:gd name="T69" fmla="*/ 367360 h 1936750"/>
                <a:gd name="T70" fmla="*/ 1402767 w 2300288"/>
                <a:gd name="T71" fmla="*/ 444090 h 1936750"/>
                <a:gd name="T72" fmla="*/ 1379596 w 2300288"/>
                <a:gd name="T73" fmla="*/ 521346 h 1936750"/>
                <a:gd name="T74" fmla="*/ 1346158 w 2300288"/>
                <a:gd name="T75" fmla="*/ 595186 h 1936750"/>
                <a:gd name="T76" fmla="*/ 1304295 w 2300288"/>
                <a:gd name="T77" fmla="*/ 661143 h 1936750"/>
                <a:gd name="T78" fmla="*/ 1223990 w 2300288"/>
                <a:gd name="T79" fmla="*/ 866108 h 1936750"/>
                <a:gd name="T80" fmla="*/ 1146318 w 2300288"/>
                <a:gd name="T81" fmla="*/ 934430 h 1936750"/>
                <a:gd name="T82" fmla="*/ 1120778 w 2300288"/>
                <a:gd name="T83" fmla="*/ 944678 h 1936750"/>
                <a:gd name="T84" fmla="*/ 1086550 w 2300288"/>
                <a:gd name="T85" fmla="*/ 925758 h 1936750"/>
                <a:gd name="T86" fmla="*/ 993607 w 2300288"/>
                <a:gd name="T87" fmla="*/ 837202 h 1936750"/>
                <a:gd name="T88" fmla="*/ 928310 w 2300288"/>
                <a:gd name="T89" fmla="*/ 643274 h 1936750"/>
                <a:gd name="T90" fmla="*/ 888553 w 2300288"/>
                <a:gd name="T91" fmla="*/ 574427 h 1936750"/>
                <a:gd name="T92" fmla="*/ 858011 w 2300288"/>
                <a:gd name="T93" fmla="*/ 499273 h 1936750"/>
                <a:gd name="T94" fmla="*/ 837737 w 2300288"/>
                <a:gd name="T95" fmla="*/ 421754 h 1936750"/>
                <a:gd name="T96" fmla="*/ 829575 w 2300288"/>
                <a:gd name="T97" fmla="*/ 346075 h 1936750"/>
                <a:gd name="T98" fmla="*/ 832734 w 2300288"/>
                <a:gd name="T99" fmla="*/ 284848 h 1936750"/>
                <a:gd name="T100" fmla="*/ 852482 w 2300288"/>
                <a:gd name="T101" fmla="*/ 204965 h 1936750"/>
                <a:gd name="T102" fmla="*/ 905667 w 2300288"/>
                <a:gd name="T103" fmla="*/ 109840 h 1936750"/>
                <a:gd name="T104" fmla="*/ 964645 w 2300288"/>
                <a:gd name="T105" fmla="*/ 52818 h 1936750"/>
                <a:gd name="T106" fmla="*/ 1008615 w 2300288"/>
                <a:gd name="T107" fmla="*/ 26277 h 1936750"/>
                <a:gd name="T108" fmla="*/ 1056535 w 2300288"/>
                <a:gd name="T109" fmla="*/ 8671 h 1936750"/>
                <a:gd name="T110" fmla="*/ 1107614 w 2300288"/>
                <a:gd name="T111" fmla="*/ 262 h 193675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300288" h="1936750">
                  <a:moveTo>
                    <a:pt x="1352860" y="1166813"/>
                  </a:moveTo>
                  <a:lnTo>
                    <a:pt x="1355725" y="1166813"/>
                  </a:lnTo>
                  <a:lnTo>
                    <a:pt x="1358272" y="1166813"/>
                  </a:lnTo>
                  <a:lnTo>
                    <a:pt x="1361456" y="1167131"/>
                  </a:lnTo>
                  <a:lnTo>
                    <a:pt x="1364003" y="1168083"/>
                  </a:lnTo>
                  <a:lnTo>
                    <a:pt x="1366869" y="1168718"/>
                  </a:lnTo>
                  <a:lnTo>
                    <a:pt x="1369416" y="1170306"/>
                  </a:lnTo>
                  <a:lnTo>
                    <a:pt x="1371644" y="1171258"/>
                  </a:lnTo>
                  <a:lnTo>
                    <a:pt x="1374192" y="1173163"/>
                  </a:lnTo>
                  <a:lnTo>
                    <a:pt x="1376420" y="1175386"/>
                  </a:lnTo>
                  <a:lnTo>
                    <a:pt x="1461429" y="1260158"/>
                  </a:lnTo>
                  <a:lnTo>
                    <a:pt x="1463339" y="1262381"/>
                  </a:lnTo>
                  <a:lnTo>
                    <a:pt x="1465249" y="1264603"/>
                  </a:lnTo>
                  <a:lnTo>
                    <a:pt x="1466841" y="1267143"/>
                  </a:lnTo>
                  <a:lnTo>
                    <a:pt x="1467797" y="1269683"/>
                  </a:lnTo>
                  <a:lnTo>
                    <a:pt x="1469070" y="1272223"/>
                  </a:lnTo>
                  <a:lnTo>
                    <a:pt x="1469388" y="1275081"/>
                  </a:lnTo>
                  <a:lnTo>
                    <a:pt x="1469707" y="1277938"/>
                  </a:lnTo>
                  <a:lnTo>
                    <a:pt x="1470025" y="1280478"/>
                  </a:lnTo>
                  <a:lnTo>
                    <a:pt x="1469707" y="1283336"/>
                  </a:lnTo>
                  <a:lnTo>
                    <a:pt x="1469388" y="1285876"/>
                  </a:lnTo>
                  <a:lnTo>
                    <a:pt x="1469070" y="1289051"/>
                  </a:lnTo>
                  <a:lnTo>
                    <a:pt x="1467797" y="1291591"/>
                  </a:lnTo>
                  <a:lnTo>
                    <a:pt x="1466841" y="1294131"/>
                  </a:lnTo>
                  <a:lnTo>
                    <a:pt x="1465249" y="1296671"/>
                  </a:lnTo>
                  <a:lnTo>
                    <a:pt x="1463339" y="1298893"/>
                  </a:lnTo>
                  <a:lnTo>
                    <a:pt x="1461429" y="1301116"/>
                  </a:lnTo>
                  <a:lnTo>
                    <a:pt x="1390111" y="1372236"/>
                  </a:lnTo>
                  <a:lnTo>
                    <a:pt x="1396160" y="1386206"/>
                  </a:lnTo>
                  <a:lnTo>
                    <a:pt x="1401573" y="1402081"/>
                  </a:lnTo>
                  <a:lnTo>
                    <a:pt x="1407304" y="1420178"/>
                  </a:lnTo>
                  <a:lnTo>
                    <a:pt x="1412716" y="1439228"/>
                  </a:lnTo>
                  <a:lnTo>
                    <a:pt x="1418447" y="1460501"/>
                  </a:lnTo>
                  <a:lnTo>
                    <a:pt x="1423541" y="1483043"/>
                  </a:lnTo>
                  <a:lnTo>
                    <a:pt x="1428317" y="1506538"/>
                  </a:lnTo>
                  <a:lnTo>
                    <a:pt x="1433093" y="1531938"/>
                  </a:lnTo>
                  <a:lnTo>
                    <a:pt x="1437550" y="1558608"/>
                  </a:lnTo>
                  <a:lnTo>
                    <a:pt x="1441689" y="1586231"/>
                  </a:lnTo>
                  <a:lnTo>
                    <a:pt x="1445191" y="1614806"/>
                  </a:lnTo>
                  <a:lnTo>
                    <a:pt x="1448693" y="1644651"/>
                  </a:lnTo>
                  <a:lnTo>
                    <a:pt x="1451559" y="1675448"/>
                  </a:lnTo>
                  <a:lnTo>
                    <a:pt x="1454106" y="1707516"/>
                  </a:lnTo>
                  <a:lnTo>
                    <a:pt x="1456016" y="1739901"/>
                  </a:lnTo>
                  <a:lnTo>
                    <a:pt x="1457608" y="1773238"/>
                  </a:lnTo>
                  <a:lnTo>
                    <a:pt x="1254161" y="1773238"/>
                  </a:lnTo>
                  <a:lnTo>
                    <a:pt x="1255753" y="1739901"/>
                  </a:lnTo>
                  <a:lnTo>
                    <a:pt x="1257344" y="1707516"/>
                  </a:lnTo>
                  <a:lnTo>
                    <a:pt x="1260210" y="1675448"/>
                  </a:lnTo>
                  <a:lnTo>
                    <a:pt x="1263075" y="1644651"/>
                  </a:lnTo>
                  <a:lnTo>
                    <a:pt x="1266259" y="1614806"/>
                  </a:lnTo>
                  <a:lnTo>
                    <a:pt x="1270080" y="1586231"/>
                  </a:lnTo>
                  <a:lnTo>
                    <a:pt x="1274219" y="1558608"/>
                  </a:lnTo>
                  <a:lnTo>
                    <a:pt x="1278676" y="1531938"/>
                  </a:lnTo>
                  <a:lnTo>
                    <a:pt x="1283452" y="1506538"/>
                  </a:lnTo>
                  <a:lnTo>
                    <a:pt x="1288228" y="1483043"/>
                  </a:lnTo>
                  <a:lnTo>
                    <a:pt x="1293322" y="1460501"/>
                  </a:lnTo>
                  <a:lnTo>
                    <a:pt x="1298734" y="1439228"/>
                  </a:lnTo>
                  <a:lnTo>
                    <a:pt x="1304465" y="1419861"/>
                  </a:lnTo>
                  <a:lnTo>
                    <a:pt x="1309878" y="1402081"/>
                  </a:lnTo>
                  <a:lnTo>
                    <a:pt x="1315609" y="1386206"/>
                  </a:lnTo>
                  <a:lnTo>
                    <a:pt x="1321340" y="1371918"/>
                  </a:lnTo>
                  <a:lnTo>
                    <a:pt x="1250022" y="1301116"/>
                  </a:lnTo>
                  <a:lnTo>
                    <a:pt x="1248111" y="1298893"/>
                  </a:lnTo>
                  <a:lnTo>
                    <a:pt x="1246519" y="1296671"/>
                  </a:lnTo>
                  <a:lnTo>
                    <a:pt x="1244927" y="1294131"/>
                  </a:lnTo>
                  <a:lnTo>
                    <a:pt x="1243654" y="1291591"/>
                  </a:lnTo>
                  <a:lnTo>
                    <a:pt x="1242699" y="1289051"/>
                  </a:lnTo>
                  <a:lnTo>
                    <a:pt x="1242380" y="1285876"/>
                  </a:lnTo>
                  <a:lnTo>
                    <a:pt x="1242062" y="1283336"/>
                  </a:lnTo>
                  <a:lnTo>
                    <a:pt x="1241425" y="1280478"/>
                  </a:lnTo>
                  <a:lnTo>
                    <a:pt x="1242062" y="1277938"/>
                  </a:lnTo>
                  <a:lnTo>
                    <a:pt x="1242380" y="1275081"/>
                  </a:lnTo>
                  <a:lnTo>
                    <a:pt x="1243017" y="1272223"/>
                  </a:lnTo>
                  <a:lnTo>
                    <a:pt x="1243654" y="1269683"/>
                  </a:lnTo>
                  <a:lnTo>
                    <a:pt x="1244927" y="1267143"/>
                  </a:lnTo>
                  <a:lnTo>
                    <a:pt x="1246519" y="1264603"/>
                  </a:lnTo>
                  <a:lnTo>
                    <a:pt x="1248111" y="1262381"/>
                  </a:lnTo>
                  <a:lnTo>
                    <a:pt x="1250340" y="1260158"/>
                  </a:lnTo>
                  <a:lnTo>
                    <a:pt x="1335030" y="1175386"/>
                  </a:lnTo>
                  <a:lnTo>
                    <a:pt x="1337259" y="1173163"/>
                  </a:lnTo>
                  <a:lnTo>
                    <a:pt x="1339806" y="1171258"/>
                  </a:lnTo>
                  <a:lnTo>
                    <a:pt x="1342035" y="1170306"/>
                  </a:lnTo>
                  <a:lnTo>
                    <a:pt x="1344582" y="1168718"/>
                  </a:lnTo>
                  <a:lnTo>
                    <a:pt x="1347766" y="1168083"/>
                  </a:lnTo>
                  <a:lnTo>
                    <a:pt x="1350313" y="1167131"/>
                  </a:lnTo>
                  <a:lnTo>
                    <a:pt x="1352860" y="1166813"/>
                  </a:lnTo>
                  <a:close/>
                  <a:moveTo>
                    <a:pt x="1634223" y="1009650"/>
                  </a:moveTo>
                  <a:lnTo>
                    <a:pt x="1652963" y="1018533"/>
                  </a:lnTo>
                  <a:lnTo>
                    <a:pt x="1672339" y="1027098"/>
                  </a:lnTo>
                  <a:lnTo>
                    <a:pt x="1691079" y="1034712"/>
                  </a:lnTo>
                  <a:lnTo>
                    <a:pt x="1709819" y="1042326"/>
                  </a:lnTo>
                  <a:lnTo>
                    <a:pt x="1728241" y="1049939"/>
                  </a:lnTo>
                  <a:lnTo>
                    <a:pt x="1746663" y="1057236"/>
                  </a:lnTo>
                  <a:lnTo>
                    <a:pt x="1783191" y="1070560"/>
                  </a:lnTo>
                  <a:lnTo>
                    <a:pt x="1819083" y="1082932"/>
                  </a:lnTo>
                  <a:lnTo>
                    <a:pt x="1854022" y="1094670"/>
                  </a:lnTo>
                  <a:lnTo>
                    <a:pt x="1888325" y="1105773"/>
                  </a:lnTo>
                  <a:lnTo>
                    <a:pt x="1921994" y="1116242"/>
                  </a:lnTo>
                  <a:lnTo>
                    <a:pt x="1986155" y="1136545"/>
                  </a:lnTo>
                  <a:lnTo>
                    <a:pt x="2017282" y="1146379"/>
                  </a:lnTo>
                  <a:lnTo>
                    <a:pt x="2046821" y="1156213"/>
                  </a:lnTo>
                  <a:lnTo>
                    <a:pt x="2075408" y="1166682"/>
                  </a:lnTo>
                  <a:lnTo>
                    <a:pt x="2103042" y="1176834"/>
                  </a:lnTo>
                  <a:lnTo>
                    <a:pt x="2116700" y="1182544"/>
                  </a:lnTo>
                  <a:lnTo>
                    <a:pt x="2129722" y="1187937"/>
                  </a:lnTo>
                  <a:lnTo>
                    <a:pt x="2142427" y="1193965"/>
                  </a:lnTo>
                  <a:lnTo>
                    <a:pt x="2155132" y="1199675"/>
                  </a:lnTo>
                  <a:lnTo>
                    <a:pt x="2161167" y="1203164"/>
                  </a:lnTo>
                  <a:lnTo>
                    <a:pt x="2166885" y="1206337"/>
                  </a:lnTo>
                  <a:lnTo>
                    <a:pt x="2172920" y="1210461"/>
                  </a:lnTo>
                  <a:lnTo>
                    <a:pt x="2178319" y="1214585"/>
                  </a:lnTo>
                  <a:lnTo>
                    <a:pt x="2184037" y="1219026"/>
                  </a:lnTo>
                  <a:lnTo>
                    <a:pt x="2189119" y="1223785"/>
                  </a:lnTo>
                  <a:lnTo>
                    <a:pt x="2194201" y="1228861"/>
                  </a:lnTo>
                  <a:lnTo>
                    <a:pt x="2198965" y="1233936"/>
                  </a:lnTo>
                  <a:lnTo>
                    <a:pt x="2203729" y="1239647"/>
                  </a:lnTo>
                  <a:lnTo>
                    <a:pt x="2208494" y="1245357"/>
                  </a:lnTo>
                  <a:lnTo>
                    <a:pt x="2212941" y="1251384"/>
                  </a:lnTo>
                  <a:lnTo>
                    <a:pt x="2217387" y="1257729"/>
                  </a:lnTo>
                  <a:lnTo>
                    <a:pt x="2221517" y="1264391"/>
                  </a:lnTo>
                  <a:lnTo>
                    <a:pt x="2225646" y="1271053"/>
                  </a:lnTo>
                  <a:lnTo>
                    <a:pt x="2233269" y="1285011"/>
                  </a:lnTo>
                  <a:lnTo>
                    <a:pt x="2240257" y="1299287"/>
                  </a:lnTo>
                  <a:lnTo>
                    <a:pt x="2246927" y="1314832"/>
                  </a:lnTo>
                  <a:lnTo>
                    <a:pt x="2253279" y="1330693"/>
                  </a:lnTo>
                  <a:lnTo>
                    <a:pt x="2258679" y="1346555"/>
                  </a:lnTo>
                  <a:lnTo>
                    <a:pt x="2264079" y="1363052"/>
                  </a:lnTo>
                  <a:lnTo>
                    <a:pt x="2268843" y="1379865"/>
                  </a:lnTo>
                  <a:lnTo>
                    <a:pt x="2273290" y="1396996"/>
                  </a:lnTo>
                  <a:lnTo>
                    <a:pt x="2277101" y="1413809"/>
                  </a:lnTo>
                  <a:lnTo>
                    <a:pt x="2280595" y="1430940"/>
                  </a:lnTo>
                  <a:lnTo>
                    <a:pt x="2283772" y="1447754"/>
                  </a:lnTo>
                  <a:lnTo>
                    <a:pt x="2286948" y="1464567"/>
                  </a:lnTo>
                  <a:lnTo>
                    <a:pt x="2288854" y="1481381"/>
                  </a:lnTo>
                  <a:lnTo>
                    <a:pt x="2291077" y="1497243"/>
                  </a:lnTo>
                  <a:lnTo>
                    <a:pt x="2293300" y="1513104"/>
                  </a:lnTo>
                  <a:lnTo>
                    <a:pt x="2296477" y="1542925"/>
                  </a:lnTo>
                  <a:lnTo>
                    <a:pt x="2298382" y="1570207"/>
                  </a:lnTo>
                  <a:lnTo>
                    <a:pt x="2299653" y="1593682"/>
                  </a:lnTo>
                  <a:lnTo>
                    <a:pt x="2300288" y="1613351"/>
                  </a:lnTo>
                  <a:lnTo>
                    <a:pt x="2300288" y="1627944"/>
                  </a:lnTo>
                  <a:lnTo>
                    <a:pt x="2300288" y="1630799"/>
                  </a:lnTo>
                  <a:lnTo>
                    <a:pt x="2299653" y="1633971"/>
                  </a:lnTo>
                  <a:lnTo>
                    <a:pt x="2299018" y="1636827"/>
                  </a:lnTo>
                  <a:lnTo>
                    <a:pt x="2297430" y="1639999"/>
                  </a:lnTo>
                  <a:lnTo>
                    <a:pt x="2296159" y="1643171"/>
                  </a:lnTo>
                  <a:lnTo>
                    <a:pt x="2293936" y="1646344"/>
                  </a:lnTo>
                  <a:lnTo>
                    <a:pt x="2291077" y="1649199"/>
                  </a:lnTo>
                  <a:lnTo>
                    <a:pt x="2288536" y="1652688"/>
                  </a:lnTo>
                  <a:lnTo>
                    <a:pt x="2285360" y="1655544"/>
                  </a:lnTo>
                  <a:lnTo>
                    <a:pt x="2281548" y="1659033"/>
                  </a:lnTo>
                  <a:lnTo>
                    <a:pt x="2278054" y="1661888"/>
                  </a:lnTo>
                  <a:lnTo>
                    <a:pt x="2273608" y="1665061"/>
                  </a:lnTo>
                  <a:lnTo>
                    <a:pt x="2263443" y="1671405"/>
                  </a:lnTo>
                  <a:lnTo>
                    <a:pt x="2252644" y="1677750"/>
                  </a:lnTo>
                  <a:lnTo>
                    <a:pt x="2239621" y="1684095"/>
                  </a:lnTo>
                  <a:lnTo>
                    <a:pt x="2225328" y="1690122"/>
                  </a:lnTo>
                  <a:lnTo>
                    <a:pt x="2208811" y="1696150"/>
                  </a:lnTo>
                  <a:lnTo>
                    <a:pt x="2191660" y="1701860"/>
                  </a:lnTo>
                  <a:lnTo>
                    <a:pt x="2172602" y="1707888"/>
                  </a:lnTo>
                  <a:lnTo>
                    <a:pt x="2151639" y="1713915"/>
                  </a:lnTo>
                  <a:lnTo>
                    <a:pt x="2129722" y="1719308"/>
                  </a:lnTo>
                  <a:lnTo>
                    <a:pt x="2105900" y="1724384"/>
                  </a:lnTo>
                  <a:lnTo>
                    <a:pt x="2080490" y="1730094"/>
                  </a:lnTo>
                  <a:lnTo>
                    <a:pt x="2053809" y="1734853"/>
                  </a:lnTo>
                  <a:lnTo>
                    <a:pt x="2025223" y="1739611"/>
                  </a:lnTo>
                  <a:lnTo>
                    <a:pt x="1995048" y="1744052"/>
                  </a:lnTo>
                  <a:lnTo>
                    <a:pt x="1963285" y="1748494"/>
                  </a:lnTo>
                  <a:lnTo>
                    <a:pt x="1930252" y="1752618"/>
                  </a:lnTo>
                  <a:lnTo>
                    <a:pt x="1895313" y="1756107"/>
                  </a:lnTo>
                  <a:lnTo>
                    <a:pt x="1858786" y="1759597"/>
                  </a:lnTo>
                  <a:lnTo>
                    <a:pt x="1820671" y="1762452"/>
                  </a:lnTo>
                  <a:lnTo>
                    <a:pt x="1780967" y="1765307"/>
                  </a:lnTo>
                  <a:lnTo>
                    <a:pt x="1739676" y="1767528"/>
                  </a:lnTo>
                  <a:lnTo>
                    <a:pt x="1696478" y="1769431"/>
                  </a:lnTo>
                  <a:lnTo>
                    <a:pt x="1652011" y="1771335"/>
                  </a:lnTo>
                  <a:lnTo>
                    <a:pt x="1605955" y="1772287"/>
                  </a:lnTo>
                  <a:lnTo>
                    <a:pt x="1557993" y="1773238"/>
                  </a:lnTo>
                  <a:lnTo>
                    <a:pt x="1508125" y="1773238"/>
                  </a:lnTo>
                  <a:lnTo>
                    <a:pt x="1634223" y="1009650"/>
                  </a:lnTo>
                  <a:close/>
                  <a:moveTo>
                    <a:pt x="969658" y="942975"/>
                  </a:moveTo>
                  <a:lnTo>
                    <a:pt x="1145815" y="1851606"/>
                  </a:lnTo>
                  <a:lnTo>
                    <a:pt x="1263254" y="1851606"/>
                  </a:lnTo>
                  <a:lnTo>
                    <a:pt x="2020888" y="1851606"/>
                  </a:lnTo>
                  <a:lnTo>
                    <a:pt x="2020888" y="1936750"/>
                  </a:lnTo>
                  <a:lnTo>
                    <a:pt x="1163907" y="1936750"/>
                  </a:lnTo>
                  <a:lnTo>
                    <a:pt x="194249" y="1936750"/>
                  </a:lnTo>
                  <a:lnTo>
                    <a:pt x="0" y="1009057"/>
                  </a:lnTo>
                  <a:lnTo>
                    <a:pt x="116804" y="1009057"/>
                  </a:lnTo>
                  <a:lnTo>
                    <a:pt x="969658" y="942975"/>
                  </a:lnTo>
                  <a:close/>
                  <a:moveTo>
                    <a:pt x="1346346" y="0"/>
                  </a:moveTo>
                  <a:lnTo>
                    <a:pt x="1355566" y="0"/>
                  </a:lnTo>
                  <a:lnTo>
                    <a:pt x="1364786" y="0"/>
                  </a:lnTo>
                  <a:lnTo>
                    <a:pt x="1373688" y="317"/>
                  </a:lnTo>
                  <a:lnTo>
                    <a:pt x="1382908" y="952"/>
                  </a:lnTo>
                  <a:lnTo>
                    <a:pt x="1391810" y="1904"/>
                  </a:lnTo>
                  <a:lnTo>
                    <a:pt x="1400712" y="3174"/>
                  </a:lnTo>
                  <a:lnTo>
                    <a:pt x="1409613" y="4444"/>
                  </a:lnTo>
                  <a:lnTo>
                    <a:pt x="1418515" y="6348"/>
                  </a:lnTo>
                  <a:lnTo>
                    <a:pt x="1426782" y="8252"/>
                  </a:lnTo>
                  <a:lnTo>
                    <a:pt x="1435684" y="10474"/>
                  </a:lnTo>
                  <a:lnTo>
                    <a:pt x="1444268" y="12379"/>
                  </a:lnTo>
                  <a:lnTo>
                    <a:pt x="1452852" y="15236"/>
                  </a:lnTo>
                  <a:lnTo>
                    <a:pt x="1460800" y="18092"/>
                  </a:lnTo>
                  <a:lnTo>
                    <a:pt x="1469384" y="21266"/>
                  </a:lnTo>
                  <a:lnTo>
                    <a:pt x="1477650" y="24758"/>
                  </a:lnTo>
                  <a:lnTo>
                    <a:pt x="1485598" y="27932"/>
                  </a:lnTo>
                  <a:lnTo>
                    <a:pt x="1493228" y="31741"/>
                  </a:lnTo>
                  <a:lnTo>
                    <a:pt x="1501495" y="35867"/>
                  </a:lnTo>
                  <a:lnTo>
                    <a:pt x="1509125" y="39676"/>
                  </a:lnTo>
                  <a:lnTo>
                    <a:pt x="1517073" y="44120"/>
                  </a:lnTo>
                  <a:lnTo>
                    <a:pt x="1524385" y="48881"/>
                  </a:lnTo>
                  <a:lnTo>
                    <a:pt x="1531698" y="53960"/>
                  </a:lnTo>
                  <a:lnTo>
                    <a:pt x="1539010" y="58721"/>
                  </a:lnTo>
                  <a:lnTo>
                    <a:pt x="1546640" y="63800"/>
                  </a:lnTo>
                  <a:lnTo>
                    <a:pt x="1553635" y="69196"/>
                  </a:lnTo>
                  <a:lnTo>
                    <a:pt x="1560629" y="74909"/>
                  </a:lnTo>
                  <a:lnTo>
                    <a:pt x="1567624" y="80305"/>
                  </a:lnTo>
                  <a:lnTo>
                    <a:pt x="1580976" y="92684"/>
                  </a:lnTo>
                  <a:lnTo>
                    <a:pt x="1593694" y="105380"/>
                  </a:lnTo>
                  <a:lnTo>
                    <a:pt x="1606093" y="118712"/>
                  </a:lnTo>
                  <a:lnTo>
                    <a:pt x="1617856" y="132678"/>
                  </a:lnTo>
                  <a:lnTo>
                    <a:pt x="1628984" y="147596"/>
                  </a:lnTo>
                  <a:lnTo>
                    <a:pt x="1639157" y="162832"/>
                  </a:lnTo>
                  <a:lnTo>
                    <a:pt x="1649331" y="178703"/>
                  </a:lnTo>
                  <a:lnTo>
                    <a:pt x="1658551" y="195525"/>
                  </a:lnTo>
                  <a:lnTo>
                    <a:pt x="1666817" y="212348"/>
                  </a:lnTo>
                  <a:lnTo>
                    <a:pt x="1674765" y="229806"/>
                  </a:lnTo>
                  <a:lnTo>
                    <a:pt x="1682078" y="247581"/>
                  </a:lnTo>
                  <a:lnTo>
                    <a:pt x="1688436" y="266308"/>
                  </a:lnTo>
                  <a:lnTo>
                    <a:pt x="1693841" y="285036"/>
                  </a:lnTo>
                  <a:lnTo>
                    <a:pt x="1698610" y="304080"/>
                  </a:lnTo>
                  <a:lnTo>
                    <a:pt x="1700517" y="314237"/>
                  </a:lnTo>
                  <a:lnTo>
                    <a:pt x="1702743" y="324077"/>
                  </a:lnTo>
                  <a:lnTo>
                    <a:pt x="1704332" y="333917"/>
                  </a:lnTo>
                  <a:lnTo>
                    <a:pt x="1705604" y="344074"/>
                  </a:lnTo>
                  <a:lnTo>
                    <a:pt x="1706876" y="353914"/>
                  </a:lnTo>
                  <a:lnTo>
                    <a:pt x="1707830" y="364071"/>
                  </a:lnTo>
                  <a:lnTo>
                    <a:pt x="1708466" y="374546"/>
                  </a:lnTo>
                  <a:lnTo>
                    <a:pt x="1709419" y="385020"/>
                  </a:lnTo>
                  <a:lnTo>
                    <a:pt x="1709737" y="395178"/>
                  </a:lnTo>
                  <a:lnTo>
                    <a:pt x="1709737" y="405652"/>
                  </a:lnTo>
                  <a:lnTo>
                    <a:pt x="1709737" y="418031"/>
                  </a:lnTo>
                  <a:lnTo>
                    <a:pt x="1709101" y="431045"/>
                  </a:lnTo>
                  <a:lnTo>
                    <a:pt x="1708148" y="443742"/>
                  </a:lnTo>
                  <a:lnTo>
                    <a:pt x="1707194" y="456755"/>
                  </a:lnTo>
                  <a:lnTo>
                    <a:pt x="1705604" y="470087"/>
                  </a:lnTo>
                  <a:lnTo>
                    <a:pt x="1703697" y="482783"/>
                  </a:lnTo>
                  <a:lnTo>
                    <a:pt x="1702107" y="496114"/>
                  </a:lnTo>
                  <a:lnTo>
                    <a:pt x="1699881" y="509446"/>
                  </a:lnTo>
                  <a:lnTo>
                    <a:pt x="1696702" y="522777"/>
                  </a:lnTo>
                  <a:lnTo>
                    <a:pt x="1693841" y="536426"/>
                  </a:lnTo>
                  <a:lnTo>
                    <a:pt x="1690979" y="549757"/>
                  </a:lnTo>
                  <a:lnTo>
                    <a:pt x="1687164" y="562771"/>
                  </a:lnTo>
                  <a:lnTo>
                    <a:pt x="1683667" y="576420"/>
                  </a:lnTo>
                  <a:lnTo>
                    <a:pt x="1679534" y="589751"/>
                  </a:lnTo>
                  <a:lnTo>
                    <a:pt x="1675401" y="603082"/>
                  </a:lnTo>
                  <a:lnTo>
                    <a:pt x="1670632" y="616414"/>
                  </a:lnTo>
                  <a:lnTo>
                    <a:pt x="1665863" y="629745"/>
                  </a:lnTo>
                  <a:lnTo>
                    <a:pt x="1661094" y="642441"/>
                  </a:lnTo>
                  <a:lnTo>
                    <a:pt x="1655372" y="655773"/>
                  </a:lnTo>
                  <a:lnTo>
                    <a:pt x="1650285" y="668787"/>
                  </a:lnTo>
                  <a:lnTo>
                    <a:pt x="1644244" y="681166"/>
                  </a:lnTo>
                  <a:lnTo>
                    <a:pt x="1638521" y="693862"/>
                  </a:lnTo>
                  <a:lnTo>
                    <a:pt x="1632163" y="706241"/>
                  </a:lnTo>
                  <a:lnTo>
                    <a:pt x="1625486" y="718938"/>
                  </a:lnTo>
                  <a:lnTo>
                    <a:pt x="1618810" y="730682"/>
                  </a:lnTo>
                  <a:lnTo>
                    <a:pt x="1612133" y="742744"/>
                  </a:lnTo>
                  <a:lnTo>
                    <a:pt x="1605139" y="754170"/>
                  </a:lnTo>
                  <a:lnTo>
                    <a:pt x="1597827" y="765597"/>
                  </a:lnTo>
                  <a:lnTo>
                    <a:pt x="1590514" y="777024"/>
                  </a:lnTo>
                  <a:lnTo>
                    <a:pt x="1582566" y="787816"/>
                  </a:lnTo>
                  <a:lnTo>
                    <a:pt x="1574936" y="798608"/>
                  </a:lnTo>
                  <a:lnTo>
                    <a:pt x="1566988" y="808765"/>
                  </a:lnTo>
                  <a:lnTo>
                    <a:pt x="1566988" y="950966"/>
                  </a:lnTo>
                  <a:lnTo>
                    <a:pt x="1559357" y="959219"/>
                  </a:lnTo>
                  <a:lnTo>
                    <a:pt x="1539964" y="980485"/>
                  </a:lnTo>
                  <a:lnTo>
                    <a:pt x="1511350" y="1011274"/>
                  </a:lnTo>
                  <a:lnTo>
                    <a:pt x="1495136" y="1028415"/>
                  </a:lnTo>
                  <a:lnTo>
                    <a:pt x="1477968" y="1046190"/>
                  </a:lnTo>
                  <a:lnTo>
                    <a:pt x="1459846" y="1063965"/>
                  </a:lnTo>
                  <a:lnTo>
                    <a:pt x="1441724" y="1081105"/>
                  </a:lnTo>
                  <a:lnTo>
                    <a:pt x="1423920" y="1096976"/>
                  </a:lnTo>
                  <a:lnTo>
                    <a:pt x="1407388" y="1111576"/>
                  </a:lnTo>
                  <a:lnTo>
                    <a:pt x="1399122" y="1118242"/>
                  </a:lnTo>
                  <a:lnTo>
                    <a:pt x="1391492" y="1123638"/>
                  </a:lnTo>
                  <a:lnTo>
                    <a:pt x="1384179" y="1128717"/>
                  </a:lnTo>
                  <a:lnTo>
                    <a:pt x="1377503" y="1133160"/>
                  </a:lnTo>
                  <a:lnTo>
                    <a:pt x="1371144" y="1136652"/>
                  </a:lnTo>
                  <a:lnTo>
                    <a:pt x="1365104" y="1139191"/>
                  </a:lnTo>
                  <a:lnTo>
                    <a:pt x="1360017" y="1140461"/>
                  </a:lnTo>
                  <a:lnTo>
                    <a:pt x="1357791" y="1141096"/>
                  </a:lnTo>
                  <a:lnTo>
                    <a:pt x="1355566" y="1141413"/>
                  </a:lnTo>
                  <a:lnTo>
                    <a:pt x="1353340" y="1141096"/>
                  </a:lnTo>
                  <a:lnTo>
                    <a:pt x="1351115" y="1140461"/>
                  </a:lnTo>
                  <a:lnTo>
                    <a:pt x="1346028" y="1139191"/>
                  </a:lnTo>
                  <a:lnTo>
                    <a:pt x="1340305" y="1136652"/>
                  </a:lnTo>
                  <a:lnTo>
                    <a:pt x="1333947" y="1133160"/>
                  </a:lnTo>
                  <a:lnTo>
                    <a:pt x="1327270" y="1128717"/>
                  </a:lnTo>
                  <a:lnTo>
                    <a:pt x="1319958" y="1123638"/>
                  </a:lnTo>
                  <a:lnTo>
                    <a:pt x="1312010" y="1118242"/>
                  </a:lnTo>
                  <a:lnTo>
                    <a:pt x="1304061" y="1111576"/>
                  </a:lnTo>
                  <a:lnTo>
                    <a:pt x="1287211" y="1096976"/>
                  </a:lnTo>
                  <a:lnTo>
                    <a:pt x="1269725" y="1081105"/>
                  </a:lnTo>
                  <a:lnTo>
                    <a:pt x="1251603" y="1063965"/>
                  </a:lnTo>
                  <a:lnTo>
                    <a:pt x="1233482" y="1046190"/>
                  </a:lnTo>
                  <a:lnTo>
                    <a:pt x="1215996" y="1028415"/>
                  </a:lnTo>
                  <a:lnTo>
                    <a:pt x="1199781" y="1011274"/>
                  </a:lnTo>
                  <a:lnTo>
                    <a:pt x="1171486" y="980485"/>
                  </a:lnTo>
                  <a:lnTo>
                    <a:pt x="1151774" y="959219"/>
                  </a:lnTo>
                  <a:lnTo>
                    <a:pt x="1144462" y="950966"/>
                  </a:lnTo>
                  <a:lnTo>
                    <a:pt x="1144462" y="808765"/>
                  </a:lnTo>
                  <a:lnTo>
                    <a:pt x="1136196" y="798608"/>
                  </a:lnTo>
                  <a:lnTo>
                    <a:pt x="1128565" y="787816"/>
                  </a:lnTo>
                  <a:lnTo>
                    <a:pt x="1120935" y="777024"/>
                  </a:lnTo>
                  <a:lnTo>
                    <a:pt x="1113305" y="765597"/>
                  </a:lnTo>
                  <a:lnTo>
                    <a:pt x="1105993" y="754170"/>
                  </a:lnTo>
                  <a:lnTo>
                    <a:pt x="1098998" y="742744"/>
                  </a:lnTo>
                  <a:lnTo>
                    <a:pt x="1092322" y="730682"/>
                  </a:lnTo>
                  <a:lnTo>
                    <a:pt x="1085645" y="718938"/>
                  </a:lnTo>
                  <a:lnTo>
                    <a:pt x="1078969" y="706241"/>
                  </a:lnTo>
                  <a:lnTo>
                    <a:pt x="1072928" y="693862"/>
                  </a:lnTo>
                  <a:lnTo>
                    <a:pt x="1066887" y="681166"/>
                  </a:lnTo>
                  <a:lnTo>
                    <a:pt x="1061165" y="668787"/>
                  </a:lnTo>
                  <a:lnTo>
                    <a:pt x="1055442" y="655773"/>
                  </a:lnTo>
                  <a:lnTo>
                    <a:pt x="1050355" y="642441"/>
                  </a:lnTo>
                  <a:lnTo>
                    <a:pt x="1045268" y="629745"/>
                  </a:lnTo>
                  <a:lnTo>
                    <a:pt x="1040499" y="616414"/>
                  </a:lnTo>
                  <a:lnTo>
                    <a:pt x="1036048" y="603082"/>
                  </a:lnTo>
                  <a:lnTo>
                    <a:pt x="1031915" y="589751"/>
                  </a:lnTo>
                  <a:lnTo>
                    <a:pt x="1027782" y="576420"/>
                  </a:lnTo>
                  <a:lnTo>
                    <a:pt x="1023967" y="562771"/>
                  </a:lnTo>
                  <a:lnTo>
                    <a:pt x="1020470" y="549757"/>
                  </a:lnTo>
                  <a:lnTo>
                    <a:pt x="1016973" y="536426"/>
                  </a:lnTo>
                  <a:lnTo>
                    <a:pt x="1014429" y="522777"/>
                  </a:lnTo>
                  <a:lnTo>
                    <a:pt x="1011568" y="509446"/>
                  </a:lnTo>
                  <a:lnTo>
                    <a:pt x="1009343" y="496114"/>
                  </a:lnTo>
                  <a:lnTo>
                    <a:pt x="1007435" y="482783"/>
                  </a:lnTo>
                  <a:lnTo>
                    <a:pt x="1005527" y="470087"/>
                  </a:lnTo>
                  <a:lnTo>
                    <a:pt x="1004256" y="456755"/>
                  </a:lnTo>
                  <a:lnTo>
                    <a:pt x="1002984" y="443742"/>
                  </a:lnTo>
                  <a:lnTo>
                    <a:pt x="1002348" y="431045"/>
                  </a:lnTo>
                  <a:lnTo>
                    <a:pt x="1001712" y="418031"/>
                  </a:lnTo>
                  <a:lnTo>
                    <a:pt x="1001712" y="405652"/>
                  </a:lnTo>
                  <a:lnTo>
                    <a:pt x="1001712" y="395178"/>
                  </a:lnTo>
                  <a:lnTo>
                    <a:pt x="1002030" y="385020"/>
                  </a:lnTo>
                  <a:lnTo>
                    <a:pt x="1002666" y="374546"/>
                  </a:lnTo>
                  <a:lnTo>
                    <a:pt x="1003302" y="364071"/>
                  </a:lnTo>
                  <a:lnTo>
                    <a:pt x="1004574" y="353914"/>
                  </a:lnTo>
                  <a:lnTo>
                    <a:pt x="1005527" y="344074"/>
                  </a:lnTo>
                  <a:lnTo>
                    <a:pt x="1007117" y="333917"/>
                  </a:lnTo>
                  <a:lnTo>
                    <a:pt x="1008707" y="324077"/>
                  </a:lnTo>
                  <a:lnTo>
                    <a:pt x="1010296" y="314237"/>
                  </a:lnTo>
                  <a:lnTo>
                    <a:pt x="1012522" y="304080"/>
                  </a:lnTo>
                  <a:lnTo>
                    <a:pt x="1017609" y="285036"/>
                  </a:lnTo>
                  <a:lnTo>
                    <a:pt x="1023013" y="266308"/>
                  </a:lnTo>
                  <a:lnTo>
                    <a:pt x="1029372" y="247581"/>
                  </a:lnTo>
                  <a:lnTo>
                    <a:pt x="1036366" y="229806"/>
                  </a:lnTo>
                  <a:lnTo>
                    <a:pt x="1044315" y="212348"/>
                  </a:lnTo>
                  <a:lnTo>
                    <a:pt x="1052899" y="195525"/>
                  </a:lnTo>
                  <a:lnTo>
                    <a:pt x="1062119" y="178703"/>
                  </a:lnTo>
                  <a:lnTo>
                    <a:pt x="1071656" y="162832"/>
                  </a:lnTo>
                  <a:lnTo>
                    <a:pt x="1082466" y="147596"/>
                  </a:lnTo>
                  <a:lnTo>
                    <a:pt x="1093593" y="132678"/>
                  </a:lnTo>
                  <a:lnTo>
                    <a:pt x="1105357" y="118712"/>
                  </a:lnTo>
                  <a:lnTo>
                    <a:pt x="1117438" y="105380"/>
                  </a:lnTo>
                  <a:lnTo>
                    <a:pt x="1130473" y="92684"/>
                  </a:lnTo>
                  <a:lnTo>
                    <a:pt x="1143826" y="80305"/>
                  </a:lnTo>
                  <a:lnTo>
                    <a:pt x="1150820" y="74909"/>
                  </a:lnTo>
                  <a:lnTo>
                    <a:pt x="1157815" y="69196"/>
                  </a:lnTo>
                  <a:lnTo>
                    <a:pt x="1164809" y="63800"/>
                  </a:lnTo>
                  <a:lnTo>
                    <a:pt x="1172121" y="58721"/>
                  </a:lnTo>
                  <a:lnTo>
                    <a:pt x="1179434" y="53960"/>
                  </a:lnTo>
                  <a:lnTo>
                    <a:pt x="1187064" y="48881"/>
                  </a:lnTo>
                  <a:lnTo>
                    <a:pt x="1194376" y="44120"/>
                  </a:lnTo>
                  <a:lnTo>
                    <a:pt x="1202007" y="39676"/>
                  </a:lnTo>
                  <a:lnTo>
                    <a:pt x="1209955" y="35867"/>
                  </a:lnTo>
                  <a:lnTo>
                    <a:pt x="1217903" y="31741"/>
                  </a:lnTo>
                  <a:lnTo>
                    <a:pt x="1225851" y="27932"/>
                  </a:lnTo>
                  <a:lnTo>
                    <a:pt x="1233799" y="24758"/>
                  </a:lnTo>
                  <a:lnTo>
                    <a:pt x="1242066" y="21266"/>
                  </a:lnTo>
                  <a:lnTo>
                    <a:pt x="1250332" y="18092"/>
                  </a:lnTo>
                  <a:lnTo>
                    <a:pt x="1258916" y="15236"/>
                  </a:lnTo>
                  <a:lnTo>
                    <a:pt x="1267182" y="12379"/>
                  </a:lnTo>
                  <a:lnTo>
                    <a:pt x="1275766" y="10474"/>
                  </a:lnTo>
                  <a:lnTo>
                    <a:pt x="1284350" y="8252"/>
                  </a:lnTo>
                  <a:lnTo>
                    <a:pt x="1292934" y="6348"/>
                  </a:lnTo>
                  <a:lnTo>
                    <a:pt x="1301836" y="4444"/>
                  </a:lnTo>
                  <a:lnTo>
                    <a:pt x="1310738" y="3174"/>
                  </a:lnTo>
                  <a:lnTo>
                    <a:pt x="1319322" y="1904"/>
                  </a:lnTo>
                  <a:lnTo>
                    <a:pt x="1328224" y="952"/>
                  </a:lnTo>
                  <a:lnTo>
                    <a:pt x="1337444" y="317"/>
                  </a:lnTo>
                  <a:lnTo>
                    <a:pt x="13463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组合 62"/>
          <p:cNvGrpSpPr>
            <a:grpSpLocks/>
          </p:cNvGrpSpPr>
          <p:nvPr/>
        </p:nvGrpSpPr>
        <p:grpSpPr bwMode="auto">
          <a:xfrm>
            <a:off x="3163888" y="3581400"/>
            <a:ext cx="1524000" cy="1265238"/>
            <a:chOff x="3497816" y="2768381"/>
            <a:chExt cx="1143356" cy="948873"/>
          </a:xfrm>
        </p:grpSpPr>
        <p:sp>
          <p:nvSpPr>
            <p:cNvPr id="64" name="椭圆 11"/>
            <p:cNvSpPr/>
            <p:nvPr/>
          </p:nvSpPr>
          <p:spPr>
            <a:xfrm rot="13500000">
              <a:off x="3595057" y="2671140"/>
              <a:ext cx="948873" cy="1143356"/>
            </a:xfrm>
            <a:custGeom>
              <a:avLst/>
              <a:gdLst/>
              <a:ahLst/>
              <a:cxnLst/>
              <a:rect l="l" t="t" r="r" b="b"/>
              <a:pathLst>
                <a:path w="1845204" h="2223400">
                  <a:moveTo>
                    <a:pt x="922602" y="0"/>
                  </a:moveTo>
                  <a:cubicBezTo>
                    <a:pt x="1432141" y="0"/>
                    <a:pt x="1845204" y="413063"/>
                    <a:pt x="1845204" y="922602"/>
                  </a:cubicBezTo>
                  <a:cubicBezTo>
                    <a:pt x="1845204" y="1147299"/>
                    <a:pt x="1764878" y="1353235"/>
                    <a:pt x="1628134" y="1510557"/>
                  </a:cubicBezTo>
                  <a:lnTo>
                    <a:pt x="1635445" y="1510557"/>
                  </a:lnTo>
                  <a:lnTo>
                    <a:pt x="1593653" y="1552349"/>
                  </a:lnTo>
                  <a:cubicBezTo>
                    <a:pt x="1581994" y="1568184"/>
                    <a:pt x="1568184" y="1581994"/>
                    <a:pt x="1552350" y="1593652"/>
                  </a:cubicBezTo>
                  <a:lnTo>
                    <a:pt x="922602" y="2223400"/>
                  </a:lnTo>
                  <a:lnTo>
                    <a:pt x="292852" y="1593650"/>
                  </a:lnTo>
                  <a:cubicBezTo>
                    <a:pt x="277019" y="1581993"/>
                    <a:pt x="263211" y="1568185"/>
                    <a:pt x="251554" y="1552352"/>
                  </a:cubicBezTo>
                  <a:lnTo>
                    <a:pt x="209759" y="1510557"/>
                  </a:lnTo>
                  <a:lnTo>
                    <a:pt x="217070" y="1510557"/>
                  </a:lnTo>
                  <a:cubicBezTo>
                    <a:pt x="80326" y="1353235"/>
                    <a:pt x="0" y="1147299"/>
                    <a:pt x="0" y="922602"/>
                  </a:cubicBezTo>
                  <a:cubicBezTo>
                    <a:pt x="0" y="413063"/>
                    <a:pt x="413063" y="0"/>
                    <a:pt x="922602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FFFFFF"/>
                </a:gs>
                <a:gs pos="0">
                  <a:srgbClr val="E0E0E0"/>
                </a:gs>
              </a:gsLst>
              <a:lin ang="8100000" scaled="0"/>
              <a:tileRect/>
            </a:gradFill>
            <a:ln w="22225" cap="flat" cmpd="sng" algn="ctr">
              <a:gradFill>
                <a:gsLst>
                  <a:gs pos="100000">
                    <a:srgbClr val="FFFFFF">
                      <a:lumMod val="85000"/>
                    </a:srgbClr>
                  </a:gs>
                  <a:gs pos="0">
                    <a:srgbClr val="FFFFFF"/>
                  </a:gs>
                </a:gsLst>
                <a:lin ang="8100000" scaled="0"/>
              </a:gradFill>
              <a:prstDash val="solid"/>
              <a:miter lim="800000"/>
            </a:ln>
            <a:effectLst>
              <a:outerShdw blurRad="279400" dist="101600" dir="8100000" algn="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400" kern="0">
                <a:solidFill>
                  <a:prstClr val="white"/>
                </a:solidFill>
                <a:latin typeface="Arial"/>
                <a:ea typeface="微软雅黑"/>
                <a:sym typeface="+mn-lt"/>
              </a:endParaRPr>
            </a:p>
          </p:txBody>
        </p:sp>
        <p:sp>
          <p:nvSpPr>
            <p:cNvPr id="65" name="MH_Other_9"/>
            <p:cNvSpPr/>
            <p:nvPr>
              <p:custDataLst>
                <p:tags r:id="rId1"/>
              </p:custDataLst>
            </p:nvPr>
          </p:nvSpPr>
          <p:spPr>
            <a:xfrm>
              <a:off x="3679981" y="2982975"/>
              <a:ext cx="648000" cy="648000"/>
            </a:xfrm>
            <a:prstGeom prst="ellipse">
              <a:avLst/>
            </a:prstGeom>
            <a:solidFill>
              <a:srgbClr val="538C2E"/>
            </a:solidFill>
            <a:ln w="12700" cap="flat" cmpd="sng" algn="ctr">
              <a:noFill/>
              <a:prstDash val="solid"/>
              <a:miter lim="800000"/>
            </a:ln>
            <a:effectLst>
              <a:innerShdw blurRad="63500" dist="50800" dir="18900000">
                <a:prstClr val="black">
                  <a:alpha val="30000"/>
                </a:prstClr>
              </a:innerShdw>
            </a:effectLst>
          </p:spPr>
          <p:txBody>
            <a:bodyPr lIns="0" tIns="0" rIns="0" b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465" kern="0">
                <a:solidFill>
                  <a:srgbClr val="FFFFFF"/>
                </a:solidFill>
                <a:latin typeface="Impact" panose="020B0806030902050204" pitchFamily="34" charset="0"/>
                <a:ea typeface="微软雅黑"/>
              </a:endParaRPr>
            </a:p>
          </p:txBody>
        </p:sp>
        <p:sp>
          <p:nvSpPr>
            <p:cNvPr id="66" name="KSO_Shape"/>
            <p:cNvSpPr/>
            <p:nvPr/>
          </p:nvSpPr>
          <p:spPr bwMode="auto">
            <a:xfrm>
              <a:off x="3826531" y="3138644"/>
              <a:ext cx="359681" cy="325021"/>
            </a:xfrm>
            <a:custGeom>
              <a:avLst/>
              <a:gdLst/>
              <a:ahLst/>
              <a:cxnLst/>
              <a:rect l="0" t="0" r="r" b="b"/>
              <a:pathLst>
                <a:path w="4741862" h="3833813">
                  <a:moveTo>
                    <a:pt x="247650" y="2000250"/>
                  </a:moveTo>
                  <a:lnTo>
                    <a:pt x="1016000" y="2000250"/>
                  </a:lnTo>
                  <a:lnTo>
                    <a:pt x="1030288" y="2003425"/>
                  </a:lnTo>
                  <a:lnTo>
                    <a:pt x="1041400" y="2012950"/>
                  </a:lnTo>
                  <a:lnTo>
                    <a:pt x="1050925" y="2020888"/>
                  </a:lnTo>
                  <a:lnTo>
                    <a:pt x="1054100" y="2036763"/>
                  </a:lnTo>
                  <a:lnTo>
                    <a:pt x="1050925" y="2051051"/>
                  </a:lnTo>
                  <a:lnTo>
                    <a:pt x="1041400" y="2063751"/>
                  </a:lnTo>
                  <a:lnTo>
                    <a:pt x="1030288" y="2071688"/>
                  </a:lnTo>
                  <a:lnTo>
                    <a:pt x="1016000" y="2074863"/>
                  </a:lnTo>
                  <a:lnTo>
                    <a:pt x="247650" y="2074863"/>
                  </a:lnTo>
                  <a:lnTo>
                    <a:pt x="233362" y="2071688"/>
                  </a:lnTo>
                  <a:lnTo>
                    <a:pt x="220662" y="2063751"/>
                  </a:lnTo>
                  <a:lnTo>
                    <a:pt x="212725" y="2051051"/>
                  </a:lnTo>
                  <a:lnTo>
                    <a:pt x="209550" y="2036763"/>
                  </a:lnTo>
                  <a:lnTo>
                    <a:pt x="212725" y="2020888"/>
                  </a:lnTo>
                  <a:lnTo>
                    <a:pt x="220662" y="2012950"/>
                  </a:lnTo>
                  <a:lnTo>
                    <a:pt x="233362" y="2003425"/>
                  </a:lnTo>
                  <a:lnTo>
                    <a:pt x="247650" y="2000250"/>
                  </a:lnTo>
                  <a:close/>
                  <a:moveTo>
                    <a:pt x="244475" y="1901825"/>
                  </a:moveTo>
                  <a:lnTo>
                    <a:pt x="1012825" y="1901825"/>
                  </a:lnTo>
                  <a:lnTo>
                    <a:pt x="1027112" y="1905000"/>
                  </a:lnTo>
                  <a:lnTo>
                    <a:pt x="1039812" y="1914525"/>
                  </a:lnTo>
                  <a:lnTo>
                    <a:pt x="1044575" y="1925638"/>
                  </a:lnTo>
                  <a:lnTo>
                    <a:pt x="1047750" y="1941513"/>
                  </a:lnTo>
                  <a:lnTo>
                    <a:pt x="1044575" y="1952626"/>
                  </a:lnTo>
                  <a:lnTo>
                    <a:pt x="1039812" y="1965326"/>
                  </a:lnTo>
                  <a:lnTo>
                    <a:pt x="1027112" y="1973263"/>
                  </a:lnTo>
                  <a:lnTo>
                    <a:pt x="1012825" y="1976438"/>
                  </a:lnTo>
                  <a:lnTo>
                    <a:pt x="244475" y="1976438"/>
                  </a:lnTo>
                  <a:lnTo>
                    <a:pt x="230188" y="1973263"/>
                  </a:lnTo>
                  <a:lnTo>
                    <a:pt x="217488" y="1965326"/>
                  </a:lnTo>
                  <a:lnTo>
                    <a:pt x="209550" y="1952626"/>
                  </a:lnTo>
                  <a:lnTo>
                    <a:pt x="206375" y="1941513"/>
                  </a:lnTo>
                  <a:lnTo>
                    <a:pt x="209550" y="1925638"/>
                  </a:lnTo>
                  <a:lnTo>
                    <a:pt x="217488" y="1914525"/>
                  </a:lnTo>
                  <a:lnTo>
                    <a:pt x="230188" y="1905000"/>
                  </a:lnTo>
                  <a:lnTo>
                    <a:pt x="244475" y="1901825"/>
                  </a:lnTo>
                  <a:close/>
                  <a:moveTo>
                    <a:pt x="277813" y="1803400"/>
                  </a:moveTo>
                  <a:lnTo>
                    <a:pt x="1047750" y="1803400"/>
                  </a:lnTo>
                  <a:lnTo>
                    <a:pt x="1060450" y="1806575"/>
                  </a:lnTo>
                  <a:lnTo>
                    <a:pt x="1071563" y="1816100"/>
                  </a:lnTo>
                  <a:lnTo>
                    <a:pt x="1081088" y="1827213"/>
                  </a:lnTo>
                  <a:lnTo>
                    <a:pt x="1084263" y="1843088"/>
                  </a:lnTo>
                  <a:lnTo>
                    <a:pt x="1081088" y="1857376"/>
                  </a:lnTo>
                  <a:lnTo>
                    <a:pt x="1071563" y="1868488"/>
                  </a:lnTo>
                  <a:lnTo>
                    <a:pt x="1060450" y="1874838"/>
                  </a:lnTo>
                  <a:lnTo>
                    <a:pt x="1047750" y="1878013"/>
                  </a:lnTo>
                  <a:lnTo>
                    <a:pt x="277813" y="1878013"/>
                  </a:lnTo>
                  <a:lnTo>
                    <a:pt x="263525" y="1874838"/>
                  </a:lnTo>
                  <a:lnTo>
                    <a:pt x="250825" y="1868488"/>
                  </a:lnTo>
                  <a:lnTo>
                    <a:pt x="244475" y="1857376"/>
                  </a:lnTo>
                  <a:lnTo>
                    <a:pt x="241300" y="1843088"/>
                  </a:lnTo>
                  <a:lnTo>
                    <a:pt x="244475" y="1827213"/>
                  </a:lnTo>
                  <a:lnTo>
                    <a:pt x="250825" y="1816100"/>
                  </a:lnTo>
                  <a:lnTo>
                    <a:pt x="263525" y="1806575"/>
                  </a:lnTo>
                  <a:lnTo>
                    <a:pt x="277813" y="1803400"/>
                  </a:lnTo>
                  <a:close/>
                  <a:moveTo>
                    <a:pt x="238125" y="1708150"/>
                  </a:moveTo>
                  <a:lnTo>
                    <a:pt x="1009650" y="1708150"/>
                  </a:lnTo>
                  <a:lnTo>
                    <a:pt x="1020762" y="1711325"/>
                  </a:lnTo>
                  <a:lnTo>
                    <a:pt x="1033462" y="1717675"/>
                  </a:lnTo>
                  <a:lnTo>
                    <a:pt x="1041400" y="1728788"/>
                  </a:lnTo>
                  <a:lnTo>
                    <a:pt x="1044575" y="1744663"/>
                  </a:lnTo>
                  <a:lnTo>
                    <a:pt x="1041400" y="1758951"/>
                  </a:lnTo>
                  <a:lnTo>
                    <a:pt x="1033462" y="1770063"/>
                  </a:lnTo>
                  <a:lnTo>
                    <a:pt x="1020762" y="1779588"/>
                  </a:lnTo>
                  <a:lnTo>
                    <a:pt x="1009650" y="1782763"/>
                  </a:lnTo>
                  <a:lnTo>
                    <a:pt x="238125" y="1782763"/>
                  </a:lnTo>
                  <a:lnTo>
                    <a:pt x="223838" y="1779588"/>
                  </a:lnTo>
                  <a:lnTo>
                    <a:pt x="212725" y="1770063"/>
                  </a:lnTo>
                  <a:lnTo>
                    <a:pt x="206375" y="1758951"/>
                  </a:lnTo>
                  <a:lnTo>
                    <a:pt x="203200" y="1744663"/>
                  </a:lnTo>
                  <a:lnTo>
                    <a:pt x="206375" y="1728788"/>
                  </a:lnTo>
                  <a:lnTo>
                    <a:pt x="212725" y="1717675"/>
                  </a:lnTo>
                  <a:lnTo>
                    <a:pt x="223838" y="1711325"/>
                  </a:lnTo>
                  <a:lnTo>
                    <a:pt x="238125" y="1708150"/>
                  </a:lnTo>
                  <a:close/>
                  <a:moveTo>
                    <a:pt x="301626" y="1609725"/>
                  </a:moveTo>
                  <a:lnTo>
                    <a:pt x="1068388" y="1609725"/>
                  </a:lnTo>
                  <a:lnTo>
                    <a:pt x="1084264" y="1612900"/>
                  </a:lnTo>
                  <a:lnTo>
                    <a:pt x="1095376" y="1620838"/>
                  </a:lnTo>
                  <a:lnTo>
                    <a:pt x="1104901" y="1633538"/>
                  </a:lnTo>
                  <a:lnTo>
                    <a:pt x="1108076" y="1644650"/>
                  </a:lnTo>
                  <a:lnTo>
                    <a:pt x="1104901" y="1660526"/>
                  </a:lnTo>
                  <a:lnTo>
                    <a:pt x="1095376" y="1671638"/>
                  </a:lnTo>
                  <a:lnTo>
                    <a:pt x="1084264" y="1681163"/>
                  </a:lnTo>
                  <a:lnTo>
                    <a:pt x="1068388" y="1684338"/>
                  </a:lnTo>
                  <a:lnTo>
                    <a:pt x="301626" y="1684338"/>
                  </a:lnTo>
                  <a:lnTo>
                    <a:pt x="287338" y="1681163"/>
                  </a:lnTo>
                  <a:lnTo>
                    <a:pt x="274638" y="1671638"/>
                  </a:lnTo>
                  <a:lnTo>
                    <a:pt x="268288" y="1660526"/>
                  </a:lnTo>
                  <a:lnTo>
                    <a:pt x="265113" y="1644650"/>
                  </a:lnTo>
                  <a:lnTo>
                    <a:pt x="268288" y="1633538"/>
                  </a:lnTo>
                  <a:lnTo>
                    <a:pt x="274638" y="1620838"/>
                  </a:lnTo>
                  <a:lnTo>
                    <a:pt x="287338" y="1612900"/>
                  </a:lnTo>
                  <a:lnTo>
                    <a:pt x="301626" y="1609725"/>
                  </a:lnTo>
                  <a:close/>
                  <a:moveTo>
                    <a:pt x="254001" y="1511300"/>
                  </a:moveTo>
                  <a:lnTo>
                    <a:pt x="1020764" y="1511300"/>
                  </a:lnTo>
                  <a:lnTo>
                    <a:pt x="1036638" y="1514475"/>
                  </a:lnTo>
                  <a:lnTo>
                    <a:pt x="1047751" y="1522413"/>
                  </a:lnTo>
                  <a:lnTo>
                    <a:pt x="1057276" y="1535113"/>
                  </a:lnTo>
                  <a:lnTo>
                    <a:pt x="1060451" y="1549401"/>
                  </a:lnTo>
                  <a:lnTo>
                    <a:pt x="1057276" y="1562101"/>
                  </a:lnTo>
                  <a:lnTo>
                    <a:pt x="1047751" y="1573213"/>
                  </a:lnTo>
                  <a:lnTo>
                    <a:pt x="1036638" y="1582738"/>
                  </a:lnTo>
                  <a:lnTo>
                    <a:pt x="1020764" y="1585913"/>
                  </a:lnTo>
                  <a:lnTo>
                    <a:pt x="254001" y="1585913"/>
                  </a:lnTo>
                  <a:lnTo>
                    <a:pt x="238126" y="1582738"/>
                  </a:lnTo>
                  <a:lnTo>
                    <a:pt x="227013" y="1573213"/>
                  </a:lnTo>
                  <a:lnTo>
                    <a:pt x="220663" y="1562101"/>
                  </a:lnTo>
                  <a:lnTo>
                    <a:pt x="217488" y="1549401"/>
                  </a:lnTo>
                  <a:lnTo>
                    <a:pt x="220663" y="1535113"/>
                  </a:lnTo>
                  <a:lnTo>
                    <a:pt x="227013" y="1522413"/>
                  </a:lnTo>
                  <a:lnTo>
                    <a:pt x="238126" y="1514475"/>
                  </a:lnTo>
                  <a:lnTo>
                    <a:pt x="254001" y="1511300"/>
                  </a:lnTo>
                  <a:close/>
                  <a:moveTo>
                    <a:pt x="274638" y="1412875"/>
                  </a:moveTo>
                  <a:lnTo>
                    <a:pt x="1041400" y="1412875"/>
                  </a:lnTo>
                  <a:lnTo>
                    <a:pt x="1057276" y="1416050"/>
                  </a:lnTo>
                  <a:lnTo>
                    <a:pt x="1068388" y="1423988"/>
                  </a:lnTo>
                  <a:lnTo>
                    <a:pt x="1077913" y="1436688"/>
                  </a:lnTo>
                  <a:lnTo>
                    <a:pt x="1081088" y="1450976"/>
                  </a:lnTo>
                  <a:lnTo>
                    <a:pt x="1077913" y="1466851"/>
                  </a:lnTo>
                  <a:lnTo>
                    <a:pt x="1068388" y="1477963"/>
                  </a:lnTo>
                  <a:lnTo>
                    <a:pt x="1057276" y="1484313"/>
                  </a:lnTo>
                  <a:lnTo>
                    <a:pt x="1041400" y="1487488"/>
                  </a:lnTo>
                  <a:lnTo>
                    <a:pt x="274638" y="1487488"/>
                  </a:lnTo>
                  <a:lnTo>
                    <a:pt x="260350" y="1484313"/>
                  </a:lnTo>
                  <a:lnTo>
                    <a:pt x="247650" y="1477963"/>
                  </a:lnTo>
                  <a:lnTo>
                    <a:pt x="238126" y="1466851"/>
                  </a:lnTo>
                  <a:lnTo>
                    <a:pt x="236538" y="1450976"/>
                  </a:lnTo>
                  <a:lnTo>
                    <a:pt x="238126" y="1436688"/>
                  </a:lnTo>
                  <a:lnTo>
                    <a:pt x="247650" y="1423988"/>
                  </a:lnTo>
                  <a:lnTo>
                    <a:pt x="260350" y="1416050"/>
                  </a:lnTo>
                  <a:lnTo>
                    <a:pt x="274638" y="1412875"/>
                  </a:lnTo>
                  <a:close/>
                  <a:moveTo>
                    <a:pt x="3359150" y="0"/>
                  </a:moveTo>
                  <a:lnTo>
                    <a:pt x="3403600" y="3175"/>
                  </a:lnTo>
                  <a:lnTo>
                    <a:pt x="3449638" y="6350"/>
                  </a:lnTo>
                  <a:lnTo>
                    <a:pt x="3494088" y="17462"/>
                  </a:lnTo>
                  <a:lnTo>
                    <a:pt x="3535362" y="30162"/>
                  </a:lnTo>
                  <a:lnTo>
                    <a:pt x="3579814" y="50800"/>
                  </a:lnTo>
                  <a:lnTo>
                    <a:pt x="3619500" y="71437"/>
                  </a:lnTo>
                  <a:lnTo>
                    <a:pt x="3654426" y="98425"/>
                  </a:lnTo>
                  <a:lnTo>
                    <a:pt x="3687762" y="128587"/>
                  </a:lnTo>
                  <a:lnTo>
                    <a:pt x="3717926" y="158750"/>
                  </a:lnTo>
                  <a:lnTo>
                    <a:pt x="3744914" y="193675"/>
                  </a:lnTo>
                  <a:lnTo>
                    <a:pt x="3768726" y="230187"/>
                  </a:lnTo>
                  <a:lnTo>
                    <a:pt x="3789362" y="268287"/>
                  </a:lnTo>
                  <a:lnTo>
                    <a:pt x="3803650" y="311150"/>
                  </a:lnTo>
                  <a:lnTo>
                    <a:pt x="3816350" y="352425"/>
                  </a:lnTo>
                  <a:lnTo>
                    <a:pt x="3822700" y="393700"/>
                  </a:lnTo>
                  <a:lnTo>
                    <a:pt x="3827462" y="439737"/>
                  </a:lnTo>
                  <a:lnTo>
                    <a:pt x="3825876" y="484187"/>
                  </a:lnTo>
                  <a:lnTo>
                    <a:pt x="3822700" y="528637"/>
                  </a:lnTo>
                  <a:lnTo>
                    <a:pt x="3813176" y="573087"/>
                  </a:lnTo>
                  <a:lnTo>
                    <a:pt x="3798888" y="615950"/>
                  </a:lnTo>
                  <a:lnTo>
                    <a:pt x="3776662" y="660400"/>
                  </a:lnTo>
                  <a:lnTo>
                    <a:pt x="3756026" y="698500"/>
                  </a:lnTo>
                  <a:lnTo>
                    <a:pt x="3729038" y="735012"/>
                  </a:lnTo>
                  <a:lnTo>
                    <a:pt x="3702050" y="768350"/>
                  </a:lnTo>
                  <a:lnTo>
                    <a:pt x="3670300" y="796925"/>
                  </a:lnTo>
                  <a:lnTo>
                    <a:pt x="3633788" y="823912"/>
                  </a:lnTo>
                  <a:lnTo>
                    <a:pt x="3598862" y="847724"/>
                  </a:lnTo>
                  <a:lnTo>
                    <a:pt x="3606800" y="844549"/>
                  </a:lnTo>
                  <a:lnTo>
                    <a:pt x="3633788" y="842962"/>
                  </a:lnTo>
                  <a:lnTo>
                    <a:pt x="3675062" y="839787"/>
                  </a:lnTo>
                  <a:lnTo>
                    <a:pt x="3721100" y="839787"/>
                  </a:lnTo>
                  <a:lnTo>
                    <a:pt x="3765550" y="842962"/>
                  </a:lnTo>
                  <a:lnTo>
                    <a:pt x="3810000" y="850899"/>
                  </a:lnTo>
                  <a:lnTo>
                    <a:pt x="3857626" y="863599"/>
                  </a:lnTo>
                  <a:lnTo>
                    <a:pt x="3902076" y="881062"/>
                  </a:lnTo>
                  <a:lnTo>
                    <a:pt x="3948112" y="904874"/>
                  </a:lnTo>
                  <a:lnTo>
                    <a:pt x="3989388" y="935037"/>
                  </a:lnTo>
                  <a:lnTo>
                    <a:pt x="4019550" y="958849"/>
                  </a:lnTo>
                  <a:lnTo>
                    <a:pt x="4046538" y="982662"/>
                  </a:lnTo>
                  <a:lnTo>
                    <a:pt x="4070350" y="1009649"/>
                  </a:lnTo>
                  <a:lnTo>
                    <a:pt x="4094162" y="1039812"/>
                  </a:lnTo>
                  <a:lnTo>
                    <a:pt x="4117976" y="1068387"/>
                  </a:lnTo>
                  <a:lnTo>
                    <a:pt x="4138612" y="1101724"/>
                  </a:lnTo>
                  <a:lnTo>
                    <a:pt x="4179888" y="1169987"/>
                  </a:lnTo>
                  <a:lnTo>
                    <a:pt x="4216400" y="1243012"/>
                  </a:lnTo>
                  <a:lnTo>
                    <a:pt x="4249738" y="1319212"/>
                  </a:lnTo>
                  <a:lnTo>
                    <a:pt x="4278312" y="1400174"/>
                  </a:lnTo>
                  <a:lnTo>
                    <a:pt x="4305300" y="1484312"/>
                  </a:lnTo>
                  <a:lnTo>
                    <a:pt x="4329112" y="1568450"/>
                  </a:lnTo>
                  <a:lnTo>
                    <a:pt x="4352926" y="1654175"/>
                  </a:lnTo>
                  <a:lnTo>
                    <a:pt x="4395788" y="1824038"/>
                  </a:lnTo>
                  <a:lnTo>
                    <a:pt x="4433888" y="1989138"/>
                  </a:lnTo>
                  <a:lnTo>
                    <a:pt x="4451910" y="2059780"/>
                  </a:lnTo>
                  <a:lnTo>
                    <a:pt x="4606926" y="935037"/>
                  </a:lnTo>
                  <a:lnTo>
                    <a:pt x="4610100" y="919162"/>
                  </a:lnTo>
                  <a:lnTo>
                    <a:pt x="4616450" y="908049"/>
                  </a:lnTo>
                  <a:lnTo>
                    <a:pt x="4625976" y="898524"/>
                  </a:lnTo>
                  <a:lnTo>
                    <a:pt x="4633914" y="890587"/>
                  </a:lnTo>
                  <a:lnTo>
                    <a:pt x="4646614" y="881062"/>
                  </a:lnTo>
                  <a:lnTo>
                    <a:pt x="4657726" y="877887"/>
                  </a:lnTo>
                  <a:lnTo>
                    <a:pt x="4670426" y="874712"/>
                  </a:lnTo>
                  <a:lnTo>
                    <a:pt x="4684714" y="874712"/>
                  </a:lnTo>
                  <a:lnTo>
                    <a:pt x="4697414" y="877887"/>
                  </a:lnTo>
                  <a:lnTo>
                    <a:pt x="4708526" y="884237"/>
                  </a:lnTo>
                  <a:lnTo>
                    <a:pt x="4721226" y="892174"/>
                  </a:lnTo>
                  <a:lnTo>
                    <a:pt x="4729162" y="901699"/>
                  </a:lnTo>
                  <a:lnTo>
                    <a:pt x="4735514" y="914399"/>
                  </a:lnTo>
                  <a:lnTo>
                    <a:pt x="4738688" y="925512"/>
                  </a:lnTo>
                  <a:lnTo>
                    <a:pt x="4741862" y="938212"/>
                  </a:lnTo>
                  <a:lnTo>
                    <a:pt x="4741862" y="952499"/>
                  </a:lnTo>
                  <a:lnTo>
                    <a:pt x="4538662" y="2415850"/>
                  </a:lnTo>
                  <a:lnTo>
                    <a:pt x="4538662" y="3765551"/>
                  </a:lnTo>
                  <a:lnTo>
                    <a:pt x="4535488" y="3779838"/>
                  </a:lnTo>
                  <a:lnTo>
                    <a:pt x="4532314" y="3792538"/>
                  </a:lnTo>
                  <a:lnTo>
                    <a:pt x="4527550" y="3803651"/>
                  </a:lnTo>
                  <a:lnTo>
                    <a:pt x="4518026" y="3813176"/>
                  </a:lnTo>
                  <a:lnTo>
                    <a:pt x="4508500" y="3821113"/>
                  </a:lnTo>
                  <a:lnTo>
                    <a:pt x="4497388" y="3827463"/>
                  </a:lnTo>
                  <a:lnTo>
                    <a:pt x="4484688" y="3833813"/>
                  </a:lnTo>
                  <a:lnTo>
                    <a:pt x="4470400" y="3833813"/>
                  </a:lnTo>
                  <a:lnTo>
                    <a:pt x="4454526" y="3833813"/>
                  </a:lnTo>
                  <a:lnTo>
                    <a:pt x="4443414" y="3827463"/>
                  </a:lnTo>
                  <a:lnTo>
                    <a:pt x="4430714" y="3821113"/>
                  </a:lnTo>
                  <a:lnTo>
                    <a:pt x="4422776" y="3813176"/>
                  </a:lnTo>
                  <a:lnTo>
                    <a:pt x="4413250" y="3803651"/>
                  </a:lnTo>
                  <a:lnTo>
                    <a:pt x="4406900" y="3792538"/>
                  </a:lnTo>
                  <a:lnTo>
                    <a:pt x="4403726" y="3779838"/>
                  </a:lnTo>
                  <a:lnTo>
                    <a:pt x="4402138" y="3765551"/>
                  </a:lnTo>
                  <a:lnTo>
                    <a:pt x="4402138" y="2505075"/>
                  </a:lnTo>
                  <a:lnTo>
                    <a:pt x="4398962" y="2493962"/>
                  </a:lnTo>
                  <a:lnTo>
                    <a:pt x="4395788" y="2478087"/>
                  </a:lnTo>
                  <a:lnTo>
                    <a:pt x="4395788" y="2474913"/>
                  </a:lnTo>
                  <a:lnTo>
                    <a:pt x="4386264" y="2493963"/>
                  </a:lnTo>
                  <a:lnTo>
                    <a:pt x="4378326" y="2511425"/>
                  </a:lnTo>
                  <a:lnTo>
                    <a:pt x="4365626" y="2528888"/>
                  </a:lnTo>
                  <a:lnTo>
                    <a:pt x="4351338" y="2544763"/>
                  </a:lnTo>
                  <a:lnTo>
                    <a:pt x="4335464" y="2559050"/>
                  </a:lnTo>
                  <a:lnTo>
                    <a:pt x="4321176" y="2570163"/>
                  </a:lnTo>
                  <a:lnTo>
                    <a:pt x="4302126" y="2579688"/>
                  </a:lnTo>
                  <a:lnTo>
                    <a:pt x="4284664" y="2589213"/>
                  </a:lnTo>
                  <a:lnTo>
                    <a:pt x="4264026" y="2597150"/>
                  </a:lnTo>
                  <a:lnTo>
                    <a:pt x="4243388" y="2603500"/>
                  </a:lnTo>
                  <a:lnTo>
                    <a:pt x="4222750" y="2606675"/>
                  </a:lnTo>
                  <a:lnTo>
                    <a:pt x="3565526" y="2677005"/>
                  </a:lnTo>
                  <a:lnTo>
                    <a:pt x="3565526" y="3765551"/>
                  </a:lnTo>
                  <a:lnTo>
                    <a:pt x="3565526" y="3779838"/>
                  </a:lnTo>
                  <a:lnTo>
                    <a:pt x="3559176" y="3792538"/>
                  </a:lnTo>
                  <a:lnTo>
                    <a:pt x="3552826" y="3803651"/>
                  </a:lnTo>
                  <a:lnTo>
                    <a:pt x="3548064" y="3813176"/>
                  </a:lnTo>
                  <a:lnTo>
                    <a:pt x="3535364" y="3821113"/>
                  </a:lnTo>
                  <a:lnTo>
                    <a:pt x="3524250" y="3827463"/>
                  </a:lnTo>
                  <a:lnTo>
                    <a:pt x="3511550" y="3833813"/>
                  </a:lnTo>
                  <a:lnTo>
                    <a:pt x="3500438" y="3833813"/>
                  </a:lnTo>
                  <a:lnTo>
                    <a:pt x="3484564" y="3833813"/>
                  </a:lnTo>
                  <a:lnTo>
                    <a:pt x="3473450" y="3827463"/>
                  </a:lnTo>
                  <a:lnTo>
                    <a:pt x="3460750" y="3821113"/>
                  </a:lnTo>
                  <a:lnTo>
                    <a:pt x="3451226" y="3813176"/>
                  </a:lnTo>
                  <a:lnTo>
                    <a:pt x="3443288" y="3803651"/>
                  </a:lnTo>
                  <a:lnTo>
                    <a:pt x="3436938" y="3792538"/>
                  </a:lnTo>
                  <a:lnTo>
                    <a:pt x="3430588" y="3779838"/>
                  </a:lnTo>
                  <a:lnTo>
                    <a:pt x="3430588" y="3765551"/>
                  </a:lnTo>
                  <a:lnTo>
                    <a:pt x="3430588" y="2920423"/>
                  </a:lnTo>
                  <a:lnTo>
                    <a:pt x="3355976" y="3582988"/>
                  </a:lnTo>
                  <a:lnTo>
                    <a:pt x="3349626" y="3603625"/>
                  </a:lnTo>
                  <a:lnTo>
                    <a:pt x="3348038" y="3624263"/>
                  </a:lnTo>
                  <a:lnTo>
                    <a:pt x="3338514" y="3643313"/>
                  </a:lnTo>
                  <a:lnTo>
                    <a:pt x="3328988" y="3663950"/>
                  </a:lnTo>
                  <a:lnTo>
                    <a:pt x="3317876" y="3678238"/>
                  </a:lnTo>
                  <a:lnTo>
                    <a:pt x="3305176" y="3695700"/>
                  </a:lnTo>
                  <a:lnTo>
                    <a:pt x="3290888" y="3711575"/>
                  </a:lnTo>
                  <a:lnTo>
                    <a:pt x="3275014" y="3722688"/>
                  </a:lnTo>
                  <a:lnTo>
                    <a:pt x="3260726" y="3735388"/>
                  </a:lnTo>
                  <a:lnTo>
                    <a:pt x="3243262" y="3746500"/>
                  </a:lnTo>
                  <a:lnTo>
                    <a:pt x="3222626" y="3756025"/>
                  </a:lnTo>
                  <a:lnTo>
                    <a:pt x="3203576" y="3762375"/>
                  </a:lnTo>
                  <a:lnTo>
                    <a:pt x="3182938" y="3768725"/>
                  </a:lnTo>
                  <a:lnTo>
                    <a:pt x="3162300" y="3771900"/>
                  </a:lnTo>
                  <a:lnTo>
                    <a:pt x="3141662" y="3771900"/>
                  </a:lnTo>
                  <a:lnTo>
                    <a:pt x="3121026" y="3771900"/>
                  </a:lnTo>
                  <a:lnTo>
                    <a:pt x="3097214" y="3765550"/>
                  </a:lnTo>
                  <a:lnTo>
                    <a:pt x="3078162" y="3759200"/>
                  </a:lnTo>
                  <a:lnTo>
                    <a:pt x="3057526" y="3752850"/>
                  </a:lnTo>
                  <a:lnTo>
                    <a:pt x="3040062" y="3744913"/>
                  </a:lnTo>
                  <a:lnTo>
                    <a:pt x="3022600" y="3732213"/>
                  </a:lnTo>
                  <a:lnTo>
                    <a:pt x="3003550" y="3721100"/>
                  </a:lnTo>
                  <a:lnTo>
                    <a:pt x="2989263" y="3705225"/>
                  </a:lnTo>
                  <a:lnTo>
                    <a:pt x="2976563" y="3690938"/>
                  </a:lnTo>
                  <a:lnTo>
                    <a:pt x="2965450" y="3671888"/>
                  </a:lnTo>
                  <a:lnTo>
                    <a:pt x="2952750" y="3657600"/>
                  </a:lnTo>
                  <a:lnTo>
                    <a:pt x="2947988" y="3636963"/>
                  </a:lnTo>
                  <a:lnTo>
                    <a:pt x="2938463" y="3619500"/>
                  </a:lnTo>
                  <a:lnTo>
                    <a:pt x="2935288" y="3597275"/>
                  </a:lnTo>
                  <a:lnTo>
                    <a:pt x="2932113" y="3576638"/>
                  </a:lnTo>
                  <a:lnTo>
                    <a:pt x="2928938" y="3556000"/>
                  </a:lnTo>
                  <a:lnTo>
                    <a:pt x="2932113" y="3532188"/>
                  </a:lnTo>
                  <a:lnTo>
                    <a:pt x="3051176" y="2478087"/>
                  </a:lnTo>
                  <a:lnTo>
                    <a:pt x="3054350" y="2457450"/>
                  </a:lnTo>
                  <a:lnTo>
                    <a:pt x="3060700" y="2436812"/>
                  </a:lnTo>
                  <a:lnTo>
                    <a:pt x="3070226" y="2416175"/>
                  </a:lnTo>
                  <a:lnTo>
                    <a:pt x="3078162" y="2397125"/>
                  </a:lnTo>
                  <a:lnTo>
                    <a:pt x="3087688" y="2379662"/>
                  </a:lnTo>
                  <a:lnTo>
                    <a:pt x="3101976" y="2365375"/>
                  </a:lnTo>
                  <a:lnTo>
                    <a:pt x="3114676" y="2349500"/>
                  </a:lnTo>
                  <a:lnTo>
                    <a:pt x="3128962" y="2335212"/>
                  </a:lnTo>
                  <a:lnTo>
                    <a:pt x="3148014" y="2322512"/>
                  </a:lnTo>
                  <a:lnTo>
                    <a:pt x="3165476" y="2314575"/>
                  </a:lnTo>
                  <a:lnTo>
                    <a:pt x="3182938" y="2305050"/>
                  </a:lnTo>
                  <a:lnTo>
                    <a:pt x="3203576" y="2298700"/>
                  </a:lnTo>
                  <a:lnTo>
                    <a:pt x="3222626" y="2293937"/>
                  </a:lnTo>
                  <a:lnTo>
                    <a:pt x="3243262" y="2290762"/>
                  </a:lnTo>
                  <a:lnTo>
                    <a:pt x="3260726" y="2290762"/>
                  </a:lnTo>
                  <a:lnTo>
                    <a:pt x="3273426" y="2284412"/>
                  </a:lnTo>
                  <a:lnTo>
                    <a:pt x="3294064" y="2281237"/>
                  </a:lnTo>
                  <a:lnTo>
                    <a:pt x="3314700" y="2274887"/>
                  </a:lnTo>
                  <a:lnTo>
                    <a:pt x="3690474" y="2234675"/>
                  </a:lnTo>
                  <a:lnTo>
                    <a:pt x="3667126" y="2144713"/>
                  </a:lnTo>
                  <a:lnTo>
                    <a:pt x="3609976" y="1931988"/>
                  </a:lnTo>
                  <a:lnTo>
                    <a:pt x="3582988" y="1827213"/>
                  </a:lnTo>
                  <a:lnTo>
                    <a:pt x="3549650" y="1722437"/>
                  </a:lnTo>
                  <a:lnTo>
                    <a:pt x="3514726" y="1620837"/>
                  </a:lnTo>
                  <a:lnTo>
                    <a:pt x="3475038" y="1525587"/>
                  </a:lnTo>
                  <a:lnTo>
                    <a:pt x="3459802" y="1481266"/>
                  </a:lnTo>
                  <a:lnTo>
                    <a:pt x="3457576" y="1484313"/>
                  </a:lnTo>
                  <a:lnTo>
                    <a:pt x="3406776" y="1570038"/>
                  </a:lnTo>
                  <a:lnTo>
                    <a:pt x="3359150" y="1660525"/>
                  </a:lnTo>
                  <a:lnTo>
                    <a:pt x="3341750" y="1690108"/>
                  </a:lnTo>
                  <a:lnTo>
                    <a:pt x="3341688" y="1690688"/>
                  </a:lnTo>
                  <a:lnTo>
                    <a:pt x="3328988" y="1717675"/>
                  </a:lnTo>
                  <a:lnTo>
                    <a:pt x="3317876" y="1744663"/>
                  </a:lnTo>
                  <a:lnTo>
                    <a:pt x="3297238" y="1765300"/>
                  </a:lnTo>
                  <a:lnTo>
                    <a:pt x="3275014" y="1782763"/>
                  </a:lnTo>
                  <a:lnTo>
                    <a:pt x="3249614" y="1797050"/>
                  </a:lnTo>
                  <a:lnTo>
                    <a:pt x="3219450" y="1806575"/>
                  </a:lnTo>
                  <a:lnTo>
                    <a:pt x="2603954" y="1993900"/>
                  </a:lnTo>
                  <a:lnTo>
                    <a:pt x="2606676" y="1993900"/>
                  </a:lnTo>
                  <a:lnTo>
                    <a:pt x="2619376" y="1993900"/>
                  </a:lnTo>
                  <a:lnTo>
                    <a:pt x="2633663" y="2000250"/>
                  </a:lnTo>
                  <a:lnTo>
                    <a:pt x="2646363" y="2006600"/>
                  </a:lnTo>
                  <a:lnTo>
                    <a:pt x="2654300" y="2016125"/>
                  </a:lnTo>
                  <a:lnTo>
                    <a:pt x="2663826" y="2024063"/>
                  </a:lnTo>
                  <a:lnTo>
                    <a:pt x="2670176" y="2036763"/>
                  </a:lnTo>
                  <a:lnTo>
                    <a:pt x="2671763" y="2047875"/>
                  </a:lnTo>
                  <a:lnTo>
                    <a:pt x="2674938" y="2063751"/>
                  </a:lnTo>
                  <a:lnTo>
                    <a:pt x="2671763" y="2074863"/>
                  </a:lnTo>
                  <a:lnTo>
                    <a:pt x="2670176" y="2087563"/>
                  </a:lnTo>
                  <a:lnTo>
                    <a:pt x="2663826" y="2098676"/>
                  </a:lnTo>
                  <a:lnTo>
                    <a:pt x="2654300" y="2111375"/>
                  </a:lnTo>
                  <a:lnTo>
                    <a:pt x="3027362" y="2111375"/>
                  </a:lnTo>
                  <a:lnTo>
                    <a:pt x="3040062" y="2111375"/>
                  </a:lnTo>
                  <a:lnTo>
                    <a:pt x="3054350" y="2114550"/>
                  </a:lnTo>
                  <a:lnTo>
                    <a:pt x="3063876" y="2119313"/>
                  </a:lnTo>
                  <a:lnTo>
                    <a:pt x="3074988" y="2128838"/>
                  </a:lnTo>
                  <a:lnTo>
                    <a:pt x="3084514" y="2141538"/>
                  </a:lnTo>
                  <a:lnTo>
                    <a:pt x="3090862" y="2149475"/>
                  </a:lnTo>
                  <a:lnTo>
                    <a:pt x="3094038" y="2165350"/>
                  </a:lnTo>
                  <a:lnTo>
                    <a:pt x="3094038" y="2176463"/>
                  </a:lnTo>
                  <a:lnTo>
                    <a:pt x="3094038" y="2192338"/>
                  </a:lnTo>
                  <a:lnTo>
                    <a:pt x="3090862" y="2203450"/>
                  </a:lnTo>
                  <a:lnTo>
                    <a:pt x="3084514" y="2216150"/>
                  </a:lnTo>
                  <a:lnTo>
                    <a:pt x="3074988" y="2224088"/>
                  </a:lnTo>
                  <a:lnTo>
                    <a:pt x="3063876" y="2233613"/>
                  </a:lnTo>
                  <a:lnTo>
                    <a:pt x="3054350" y="2239963"/>
                  </a:lnTo>
                  <a:lnTo>
                    <a:pt x="3040062" y="2243138"/>
                  </a:lnTo>
                  <a:lnTo>
                    <a:pt x="3027362" y="2244725"/>
                  </a:lnTo>
                  <a:lnTo>
                    <a:pt x="2857501" y="2244725"/>
                  </a:lnTo>
                  <a:lnTo>
                    <a:pt x="2857501" y="3765551"/>
                  </a:lnTo>
                  <a:lnTo>
                    <a:pt x="2857501" y="3779838"/>
                  </a:lnTo>
                  <a:lnTo>
                    <a:pt x="2851151" y="3792538"/>
                  </a:lnTo>
                  <a:lnTo>
                    <a:pt x="2846388" y="3803651"/>
                  </a:lnTo>
                  <a:lnTo>
                    <a:pt x="2836863" y="3813176"/>
                  </a:lnTo>
                  <a:lnTo>
                    <a:pt x="2827338" y="3821113"/>
                  </a:lnTo>
                  <a:lnTo>
                    <a:pt x="2816226" y="3827463"/>
                  </a:lnTo>
                  <a:lnTo>
                    <a:pt x="2803526" y="3833813"/>
                  </a:lnTo>
                  <a:lnTo>
                    <a:pt x="2789238" y="3833813"/>
                  </a:lnTo>
                  <a:lnTo>
                    <a:pt x="2776538" y="3833813"/>
                  </a:lnTo>
                  <a:lnTo>
                    <a:pt x="2765426" y="3827463"/>
                  </a:lnTo>
                  <a:lnTo>
                    <a:pt x="2752726" y="3821113"/>
                  </a:lnTo>
                  <a:lnTo>
                    <a:pt x="2741613" y="3813176"/>
                  </a:lnTo>
                  <a:lnTo>
                    <a:pt x="2735263" y="3803651"/>
                  </a:lnTo>
                  <a:lnTo>
                    <a:pt x="2728913" y="3792538"/>
                  </a:lnTo>
                  <a:lnTo>
                    <a:pt x="2722563" y="3779838"/>
                  </a:lnTo>
                  <a:lnTo>
                    <a:pt x="2722563" y="3765551"/>
                  </a:lnTo>
                  <a:lnTo>
                    <a:pt x="2722563" y="2244725"/>
                  </a:lnTo>
                  <a:lnTo>
                    <a:pt x="274638" y="2244725"/>
                  </a:lnTo>
                  <a:lnTo>
                    <a:pt x="274638" y="3765551"/>
                  </a:lnTo>
                  <a:lnTo>
                    <a:pt x="271463" y="3779838"/>
                  </a:lnTo>
                  <a:lnTo>
                    <a:pt x="268288" y="3792538"/>
                  </a:lnTo>
                  <a:lnTo>
                    <a:pt x="263526" y="3803651"/>
                  </a:lnTo>
                  <a:lnTo>
                    <a:pt x="254000" y="3813176"/>
                  </a:lnTo>
                  <a:lnTo>
                    <a:pt x="244476" y="3821113"/>
                  </a:lnTo>
                  <a:lnTo>
                    <a:pt x="233363" y="3827463"/>
                  </a:lnTo>
                  <a:lnTo>
                    <a:pt x="217488" y="3833813"/>
                  </a:lnTo>
                  <a:lnTo>
                    <a:pt x="206376" y="3833813"/>
                  </a:lnTo>
                  <a:lnTo>
                    <a:pt x="190500" y="3833813"/>
                  </a:lnTo>
                  <a:lnTo>
                    <a:pt x="179388" y="3827463"/>
                  </a:lnTo>
                  <a:lnTo>
                    <a:pt x="166688" y="3821113"/>
                  </a:lnTo>
                  <a:lnTo>
                    <a:pt x="158750" y="3813176"/>
                  </a:lnTo>
                  <a:lnTo>
                    <a:pt x="149226" y="3803651"/>
                  </a:lnTo>
                  <a:lnTo>
                    <a:pt x="142876" y="3792538"/>
                  </a:lnTo>
                  <a:lnTo>
                    <a:pt x="139700" y="3779838"/>
                  </a:lnTo>
                  <a:lnTo>
                    <a:pt x="138113" y="3765551"/>
                  </a:lnTo>
                  <a:lnTo>
                    <a:pt x="138113" y="2244725"/>
                  </a:lnTo>
                  <a:lnTo>
                    <a:pt x="68263" y="2244725"/>
                  </a:lnTo>
                  <a:lnTo>
                    <a:pt x="53975" y="2243138"/>
                  </a:lnTo>
                  <a:lnTo>
                    <a:pt x="41275" y="2239963"/>
                  </a:lnTo>
                  <a:lnTo>
                    <a:pt x="30163" y="2233613"/>
                  </a:lnTo>
                  <a:lnTo>
                    <a:pt x="20638" y="2224088"/>
                  </a:lnTo>
                  <a:lnTo>
                    <a:pt x="12700" y="2216150"/>
                  </a:lnTo>
                  <a:lnTo>
                    <a:pt x="6350" y="2203450"/>
                  </a:lnTo>
                  <a:lnTo>
                    <a:pt x="0" y="2192338"/>
                  </a:lnTo>
                  <a:lnTo>
                    <a:pt x="0" y="2176463"/>
                  </a:lnTo>
                  <a:lnTo>
                    <a:pt x="0" y="2165350"/>
                  </a:lnTo>
                  <a:lnTo>
                    <a:pt x="6350" y="2149475"/>
                  </a:lnTo>
                  <a:lnTo>
                    <a:pt x="12700" y="2141538"/>
                  </a:lnTo>
                  <a:lnTo>
                    <a:pt x="20638" y="2128838"/>
                  </a:lnTo>
                  <a:lnTo>
                    <a:pt x="30163" y="2119313"/>
                  </a:lnTo>
                  <a:lnTo>
                    <a:pt x="41275" y="2114550"/>
                  </a:lnTo>
                  <a:lnTo>
                    <a:pt x="53975" y="2111375"/>
                  </a:lnTo>
                  <a:lnTo>
                    <a:pt x="68263" y="2111375"/>
                  </a:lnTo>
                  <a:lnTo>
                    <a:pt x="1738313" y="2111375"/>
                  </a:lnTo>
                  <a:lnTo>
                    <a:pt x="1731963" y="2098676"/>
                  </a:lnTo>
                  <a:lnTo>
                    <a:pt x="1722438" y="2087563"/>
                  </a:lnTo>
                  <a:lnTo>
                    <a:pt x="1719263" y="2074863"/>
                  </a:lnTo>
                  <a:lnTo>
                    <a:pt x="1719263" y="2063751"/>
                  </a:lnTo>
                  <a:lnTo>
                    <a:pt x="1719263" y="2062529"/>
                  </a:lnTo>
                  <a:lnTo>
                    <a:pt x="1690688" y="2057400"/>
                  </a:lnTo>
                  <a:lnTo>
                    <a:pt x="1677988" y="2051050"/>
                  </a:lnTo>
                  <a:lnTo>
                    <a:pt x="1666875" y="2039937"/>
                  </a:lnTo>
                  <a:lnTo>
                    <a:pt x="1639888" y="2009775"/>
                  </a:lnTo>
                  <a:lnTo>
                    <a:pt x="1617662" y="1970087"/>
                  </a:lnTo>
                  <a:lnTo>
                    <a:pt x="1597025" y="1928812"/>
                  </a:lnTo>
                  <a:lnTo>
                    <a:pt x="1565275" y="1854200"/>
                  </a:lnTo>
                  <a:lnTo>
                    <a:pt x="1552575" y="1820862"/>
                  </a:lnTo>
                  <a:lnTo>
                    <a:pt x="1484312" y="1576387"/>
                  </a:lnTo>
                  <a:lnTo>
                    <a:pt x="1444625" y="1443037"/>
                  </a:lnTo>
                  <a:lnTo>
                    <a:pt x="1412875" y="1311274"/>
                  </a:lnTo>
                  <a:lnTo>
                    <a:pt x="1385888" y="1192212"/>
                  </a:lnTo>
                  <a:lnTo>
                    <a:pt x="1373188" y="1138237"/>
                  </a:lnTo>
                  <a:lnTo>
                    <a:pt x="1366838" y="1090612"/>
                  </a:lnTo>
                  <a:lnTo>
                    <a:pt x="1365250" y="1047749"/>
                  </a:lnTo>
                  <a:lnTo>
                    <a:pt x="1365250" y="1015999"/>
                  </a:lnTo>
                  <a:lnTo>
                    <a:pt x="1370012" y="989012"/>
                  </a:lnTo>
                  <a:lnTo>
                    <a:pt x="1376362" y="979487"/>
                  </a:lnTo>
                  <a:lnTo>
                    <a:pt x="1379538" y="973137"/>
                  </a:lnTo>
                  <a:lnTo>
                    <a:pt x="1460500" y="935037"/>
                  </a:lnTo>
                  <a:lnTo>
                    <a:pt x="1738957" y="2015573"/>
                  </a:lnTo>
                  <a:lnTo>
                    <a:pt x="1749426" y="2006600"/>
                  </a:lnTo>
                  <a:lnTo>
                    <a:pt x="1758950" y="2000250"/>
                  </a:lnTo>
                  <a:lnTo>
                    <a:pt x="1773238" y="1993900"/>
                  </a:lnTo>
                  <a:lnTo>
                    <a:pt x="1785938" y="1993900"/>
                  </a:lnTo>
                  <a:lnTo>
                    <a:pt x="2264305" y="1993900"/>
                  </a:lnTo>
                  <a:lnTo>
                    <a:pt x="2257426" y="1985963"/>
                  </a:lnTo>
                  <a:lnTo>
                    <a:pt x="2244726" y="1958975"/>
                  </a:lnTo>
                  <a:lnTo>
                    <a:pt x="2236788" y="1928813"/>
                  </a:lnTo>
                  <a:lnTo>
                    <a:pt x="2233613" y="1898650"/>
                  </a:lnTo>
                  <a:lnTo>
                    <a:pt x="2236788" y="1868488"/>
                  </a:lnTo>
                  <a:lnTo>
                    <a:pt x="2244726" y="1839913"/>
                  </a:lnTo>
                  <a:lnTo>
                    <a:pt x="2260600" y="1812925"/>
                  </a:lnTo>
                  <a:lnTo>
                    <a:pt x="2278063" y="1792288"/>
                  </a:lnTo>
                  <a:lnTo>
                    <a:pt x="2301876" y="1773238"/>
                  </a:lnTo>
                  <a:lnTo>
                    <a:pt x="2328863" y="1758950"/>
                  </a:lnTo>
                  <a:lnTo>
                    <a:pt x="2359026" y="1749425"/>
                  </a:lnTo>
                  <a:lnTo>
                    <a:pt x="3084708" y="1528565"/>
                  </a:lnTo>
                  <a:lnTo>
                    <a:pt x="3311526" y="1152524"/>
                  </a:lnTo>
                  <a:lnTo>
                    <a:pt x="3349626" y="1084262"/>
                  </a:lnTo>
                  <a:lnTo>
                    <a:pt x="3368676" y="1050924"/>
                  </a:lnTo>
                  <a:lnTo>
                    <a:pt x="3389314" y="1017587"/>
                  </a:lnTo>
                  <a:lnTo>
                    <a:pt x="3413126" y="989012"/>
                  </a:lnTo>
                  <a:lnTo>
                    <a:pt x="3436938" y="958849"/>
                  </a:lnTo>
                  <a:lnTo>
                    <a:pt x="3467100" y="935037"/>
                  </a:lnTo>
                  <a:lnTo>
                    <a:pt x="3467392" y="934856"/>
                  </a:lnTo>
                  <a:lnTo>
                    <a:pt x="3475038" y="925512"/>
                  </a:lnTo>
                  <a:lnTo>
                    <a:pt x="3490912" y="911224"/>
                  </a:lnTo>
                  <a:lnTo>
                    <a:pt x="3505200" y="895349"/>
                  </a:lnTo>
                  <a:lnTo>
                    <a:pt x="3522244" y="882567"/>
                  </a:lnTo>
                  <a:lnTo>
                    <a:pt x="3517900" y="884237"/>
                  </a:lnTo>
                  <a:lnTo>
                    <a:pt x="3475038" y="895350"/>
                  </a:lnTo>
                  <a:lnTo>
                    <a:pt x="3433762" y="901700"/>
                  </a:lnTo>
                  <a:lnTo>
                    <a:pt x="3389314" y="908050"/>
                  </a:lnTo>
                  <a:lnTo>
                    <a:pt x="3344862" y="904875"/>
                  </a:lnTo>
                  <a:lnTo>
                    <a:pt x="3302000" y="901700"/>
                  </a:lnTo>
                  <a:lnTo>
                    <a:pt x="3257550" y="890587"/>
                  </a:lnTo>
                  <a:lnTo>
                    <a:pt x="3213100" y="877887"/>
                  </a:lnTo>
                  <a:lnTo>
                    <a:pt x="3171826" y="857250"/>
                  </a:lnTo>
                  <a:lnTo>
                    <a:pt x="3128962" y="836612"/>
                  </a:lnTo>
                  <a:lnTo>
                    <a:pt x="3094038" y="809625"/>
                  </a:lnTo>
                  <a:lnTo>
                    <a:pt x="3060700" y="779462"/>
                  </a:lnTo>
                  <a:lnTo>
                    <a:pt x="3030538" y="749300"/>
                  </a:lnTo>
                  <a:lnTo>
                    <a:pt x="3003550" y="714375"/>
                  </a:lnTo>
                  <a:lnTo>
                    <a:pt x="2979738" y="677862"/>
                  </a:lnTo>
                  <a:lnTo>
                    <a:pt x="2962276" y="639762"/>
                  </a:lnTo>
                  <a:lnTo>
                    <a:pt x="2944813" y="596900"/>
                  </a:lnTo>
                  <a:lnTo>
                    <a:pt x="2932113" y="555625"/>
                  </a:lnTo>
                  <a:lnTo>
                    <a:pt x="2925763" y="514350"/>
                  </a:lnTo>
                  <a:lnTo>
                    <a:pt x="2922588" y="468312"/>
                  </a:lnTo>
                  <a:lnTo>
                    <a:pt x="2922588" y="427037"/>
                  </a:lnTo>
                  <a:lnTo>
                    <a:pt x="2925763" y="382587"/>
                  </a:lnTo>
                  <a:lnTo>
                    <a:pt x="2938463" y="338137"/>
                  </a:lnTo>
                  <a:lnTo>
                    <a:pt x="2952750" y="292100"/>
                  </a:lnTo>
                  <a:lnTo>
                    <a:pt x="2971800" y="250825"/>
                  </a:lnTo>
                  <a:lnTo>
                    <a:pt x="2992438" y="212725"/>
                  </a:lnTo>
                  <a:lnTo>
                    <a:pt x="3019426" y="173037"/>
                  </a:lnTo>
                  <a:lnTo>
                    <a:pt x="3048000" y="141287"/>
                  </a:lnTo>
                  <a:lnTo>
                    <a:pt x="3078162" y="111125"/>
                  </a:lnTo>
                  <a:lnTo>
                    <a:pt x="3114676" y="84137"/>
                  </a:lnTo>
                  <a:lnTo>
                    <a:pt x="3149600" y="60325"/>
                  </a:lnTo>
                  <a:lnTo>
                    <a:pt x="3189288" y="41275"/>
                  </a:lnTo>
                  <a:lnTo>
                    <a:pt x="3230562" y="23812"/>
                  </a:lnTo>
                  <a:lnTo>
                    <a:pt x="3273426" y="12700"/>
                  </a:lnTo>
                  <a:lnTo>
                    <a:pt x="3314700" y="6350"/>
                  </a:lnTo>
                  <a:lnTo>
                    <a:pt x="3359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52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3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4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5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10246" name="矩形 6"/>
          <p:cNvSpPr>
            <a:spLocks noChangeArrowheads="1"/>
          </p:cNvSpPr>
          <p:nvPr/>
        </p:nvSpPr>
        <p:spPr bwMode="auto">
          <a:xfrm>
            <a:off x="357188" y="285750"/>
            <a:ext cx="16208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添加文本</a:t>
            </a:r>
          </a:p>
        </p:txBody>
      </p:sp>
      <p:sp>
        <p:nvSpPr>
          <p:cNvPr id="19" name="MH_SubTitle_2"/>
          <p:cNvSpPr/>
          <p:nvPr>
            <p:custDataLst>
              <p:tags r:id="rId1"/>
            </p:custDataLst>
          </p:nvPr>
        </p:nvSpPr>
        <p:spPr bwMode="auto">
          <a:xfrm>
            <a:off x="4570224" y="1865599"/>
            <a:ext cx="4250248" cy="562069"/>
          </a:xfrm>
          <a:custGeom>
            <a:avLst/>
            <a:gdLst>
              <a:gd name="T0" fmla="*/ 27367 w 3275513"/>
              <a:gd name="T1" fmla="*/ 0 h 431880"/>
              <a:gd name="T2" fmla="*/ 3058172 w 3275513"/>
              <a:gd name="T3" fmla="*/ 0 h 431880"/>
              <a:gd name="T4" fmla="*/ 3274013 w 3275513"/>
              <a:gd name="T5" fmla="*/ 215820 h 431880"/>
              <a:gd name="T6" fmla="*/ 3058172 w 3275513"/>
              <a:gd name="T7" fmla="*/ 431640 h 431880"/>
              <a:gd name="T8" fmla="*/ 873032 w 3275513"/>
              <a:gd name="T9" fmla="*/ 431640 h 431880"/>
              <a:gd name="T10" fmla="*/ 803886 w 3275513"/>
              <a:gd name="T11" fmla="*/ 355570 h 431880"/>
              <a:gd name="T12" fmla="*/ 69518 w 3275513"/>
              <a:gd name="T13" fmla="*/ 6269 h 431880"/>
              <a:gd name="T14" fmla="*/ 0 w 3275513"/>
              <a:gd name="T15" fmla="*/ 2757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gradFill flip="none" rotWithShape="1">
            <a:gsLst>
              <a:gs pos="100000">
                <a:srgbClr val="FFFFFF"/>
              </a:gs>
              <a:gs pos="0">
                <a:srgbClr val="E0E0E0"/>
              </a:gs>
            </a:gsLst>
            <a:lin ang="8100000" scaled="0"/>
            <a:tileRect/>
          </a:gradFill>
          <a:ln w="34925" cap="flat" cmpd="sng" algn="ctr">
            <a:gradFill>
              <a:gsLst>
                <a:gs pos="100000">
                  <a:srgbClr val="FFFFFF">
                    <a:lumMod val="85000"/>
                  </a:srgbClr>
                </a:gs>
                <a:gs pos="0">
                  <a:srgbClr val="FFFFFF"/>
                </a:gs>
              </a:gsLst>
              <a:lin ang="8100000" scaled="0"/>
            </a:gradFill>
            <a:prstDash val="solid"/>
            <a:miter lim="800000"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txBody>
          <a:bodyPr lIns="136108" tIns="68052" rIns="136108" bIns="680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35" b="1" kern="0" dirty="0">
                <a:solidFill>
                  <a:srgbClr val="538C2E"/>
                </a:solidFill>
                <a:latin typeface="Arial"/>
                <a:ea typeface="微软雅黑"/>
              </a:rPr>
              <a:t>            今年完成情况</a:t>
            </a:r>
          </a:p>
        </p:txBody>
      </p:sp>
      <p:sp>
        <p:nvSpPr>
          <p:cNvPr id="20" name="MH_Title_1"/>
          <p:cNvSpPr/>
          <p:nvPr>
            <p:custDataLst>
              <p:tags r:id="rId2"/>
            </p:custDataLst>
          </p:nvPr>
        </p:nvSpPr>
        <p:spPr>
          <a:xfrm>
            <a:off x="3542870" y="1994662"/>
            <a:ext cx="2208000" cy="2208000"/>
          </a:xfrm>
          <a:prstGeom prst="donut">
            <a:avLst>
              <a:gd name="adj" fmla="val 6327"/>
            </a:avLst>
          </a:prstGeom>
          <a:gradFill flip="none" rotWithShape="1">
            <a:gsLst>
              <a:gs pos="100000">
                <a:srgbClr val="FFFFFF"/>
              </a:gs>
              <a:gs pos="0">
                <a:srgbClr val="E0E0E0"/>
              </a:gs>
            </a:gsLst>
            <a:lin ang="8100000" scaled="0"/>
            <a:tileRect/>
          </a:gradFill>
          <a:ln w="34925" cap="flat" cmpd="sng" algn="ctr">
            <a:gradFill>
              <a:gsLst>
                <a:gs pos="100000">
                  <a:srgbClr val="FFFFFF">
                    <a:lumMod val="85000"/>
                  </a:srgbClr>
                </a:gs>
                <a:gs pos="0">
                  <a:srgbClr val="FFFFFF"/>
                </a:gs>
              </a:gsLst>
              <a:lin ang="8100000" scaled="0"/>
            </a:gradFill>
            <a:prstDash val="solid"/>
            <a:miter lim="800000"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txBody>
          <a:bodyPr lIns="136108" tIns="68052" rIns="136108" bIns="6805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kern="0" dirty="0">
              <a:solidFill>
                <a:prstClr val="white"/>
              </a:solidFill>
              <a:latin typeface="Arial"/>
              <a:ea typeface="微软雅黑"/>
            </a:endParaRPr>
          </a:p>
        </p:txBody>
      </p:sp>
      <p:sp>
        <p:nvSpPr>
          <p:cNvPr id="21" name="MH_Title_1"/>
          <p:cNvSpPr/>
          <p:nvPr>
            <p:custDataLst>
              <p:tags r:id="rId3"/>
            </p:custDataLst>
          </p:nvPr>
        </p:nvSpPr>
        <p:spPr>
          <a:xfrm>
            <a:off x="4070870" y="2522662"/>
            <a:ext cx="1152000" cy="1152000"/>
          </a:xfrm>
          <a:prstGeom prst="ellipse">
            <a:avLst/>
          </a:prstGeom>
          <a:solidFill>
            <a:srgbClr val="538C2E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335" kern="0" dirty="0">
                <a:solidFill>
                  <a:srgbClr val="FFFFFF"/>
                </a:solidFill>
                <a:latin typeface="Impact" panose="020B0806030902050204" pitchFamily="34" charset="0"/>
                <a:ea typeface="微软雅黑"/>
              </a:rPr>
              <a:t>vs</a:t>
            </a:r>
          </a:p>
        </p:txBody>
      </p:sp>
      <p:sp>
        <p:nvSpPr>
          <p:cNvPr id="22" name="MH_SubTitle_1"/>
          <p:cNvSpPr/>
          <p:nvPr>
            <p:custDataLst>
              <p:tags r:id="rId4"/>
            </p:custDataLst>
          </p:nvPr>
        </p:nvSpPr>
        <p:spPr bwMode="auto">
          <a:xfrm>
            <a:off x="571651" y="3803035"/>
            <a:ext cx="4256428" cy="562069"/>
          </a:xfrm>
          <a:custGeom>
            <a:avLst/>
            <a:gdLst>
              <a:gd name="T0" fmla="*/ 216036 w 3279285"/>
              <a:gd name="T1" fmla="*/ 0 h 431880"/>
              <a:gd name="T2" fmla="*/ 2354086 w 3279285"/>
              <a:gd name="T3" fmla="*/ 0 h 431880"/>
              <a:gd name="T4" fmla="*/ 2423293 w 3279285"/>
              <a:gd name="T5" fmla="*/ 76072 h 431880"/>
              <a:gd name="T6" fmla="*/ 3158326 w 3279285"/>
              <a:gd name="T7" fmla="*/ 425372 h 431880"/>
              <a:gd name="T8" fmla="*/ 3280755 w 3279285"/>
              <a:gd name="T9" fmla="*/ 431549 h 431880"/>
              <a:gd name="T10" fmla="*/ 3279845 w 3279285"/>
              <a:gd name="T11" fmla="*/ 431640 h 431880"/>
              <a:gd name="T12" fmla="*/ 216036 w 3279285"/>
              <a:gd name="T13" fmla="*/ 431640 h 431880"/>
              <a:gd name="T14" fmla="*/ 0 w 3279285"/>
              <a:gd name="T15" fmla="*/ 215820 h 431880"/>
              <a:gd name="T16" fmla="*/ 216036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FFFFF"/>
              </a:gs>
              <a:gs pos="0">
                <a:srgbClr val="E0E0E0"/>
              </a:gs>
            </a:gsLst>
            <a:lin ang="8100000" scaled="0"/>
            <a:tileRect/>
          </a:gradFill>
          <a:ln w="34925" cap="flat" cmpd="sng" algn="ctr">
            <a:gradFill>
              <a:gsLst>
                <a:gs pos="100000">
                  <a:srgbClr val="FFFFFF">
                    <a:lumMod val="85000"/>
                  </a:srgbClr>
                </a:gs>
                <a:gs pos="0">
                  <a:srgbClr val="FFFFFF"/>
                </a:gs>
              </a:gsLst>
              <a:lin ang="8100000" scaled="0"/>
            </a:gradFill>
            <a:prstDash val="solid"/>
            <a:miter lim="800000"/>
          </a:ln>
          <a:effectLst>
            <a:outerShdw blurRad="279400" dist="254000" dir="8100000" algn="tr" rotWithShape="0">
              <a:prstClr val="black">
                <a:alpha val="40000"/>
              </a:prstClr>
            </a:outerShdw>
          </a:effectLst>
        </p:spPr>
        <p:txBody>
          <a:bodyPr lIns="136108" tIns="68052" rIns="136108" bIns="68052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135" b="1" kern="0" dirty="0">
                <a:solidFill>
                  <a:srgbClr val="6D9E38"/>
                </a:solidFill>
                <a:latin typeface="Arial"/>
                <a:ea typeface="微软雅黑"/>
              </a:rPr>
              <a:t>       去年完成情况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1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1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1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18211730"/>
  <p:tag name="MH_LIBRARY" val="GRAPHIC"/>
  <p:tag name="MH_TYPE" val="Other"/>
  <p:tag name="MH_ORDER" val="1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SubTitle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Title"/>
  <p:tag name="MH_ORDER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11201233"/>
  <p:tag name="MH_LIBRARY" val="GRAPHIC"/>
  <p:tag name="MH_TYPE" val="SubTitle"/>
  <p:tag name="MH_ORDER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112552"/>
  <p:tag name="MH_LIBRARY" val="GRAPHIC"/>
  <p:tag name="MH_TYPE" val="Other"/>
  <p:tag name="MH_ORDER" val="1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4112100"/>
  <p:tag name="MH_LIBRARY" val="GRAPHIC"/>
  <p:tag name="MH_TYPE" val="Text"/>
  <p:tag name="MH_ORDER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2215101"/>
  <p:tag name="MH_LIBRARY" val="GRAPHIC"/>
  <p:tag name="MH_TYPE" val="Other"/>
  <p:tag name="MH_ORDER" val="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0638"/>
  <p:tag name="MH_LIBRARY" val="GRAPHIC"/>
  <p:tag name="MH_TYPE" val="SubTitle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0638"/>
  <p:tag name="MH_LIBRARY" val="GRAPHIC"/>
  <p:tag name="MH_TYPE" val="SubTitle"/>
  <p:tag name="MH_ORDER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0638"/>
  <p:tag name="MH_LIBRARY" val="GRAPHIC"/>
  <p:tag name="MH_TYPE" val="SubTitle"/>
  <p:tag name="MH_ORDE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80638"/>
  <p:tag name="MH_LIBRARY" val="GRAPHIC"/>
  <p:tag name="MH_TYPE" val="SubTitle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4845"/>
  <p:tag name="MH_LIBRARY" val="GRAPHIC"/>
  <p:tag name="MH_TYPE" val="Other"/>
  <p:tag name="MH_ORDER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4845"/>
  <p:tag name="MH_LIBRARY" val="GRAPHIC"/>
  <p:tag name="MH_TYPE" val="Other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Title"/>
  <p:tag name="MH_ORDER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4845"/>
  <p:tag name="MH_LIBRARY" val="GRAPHIC"/>
  <p:tag name="MH_TYPE" val="Other"/>
  <p:tag name="MH_ORDER" val="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4845"/>
  <p:tag name="MH_LIBRARY" val="GRAPHIC"/>
  <p:tag name="MH_TYPE" val="Other"/>
  <p:tag name="MH_ORDER" val="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4845"/>
  <p:tag name="MH_LIBRARY" val="GRAPHIC"/>
  <p:tag name="MH_TYPE" val="Other"/>
  <p:tag name="MH_ORDER" val="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4845"/>
  <p:tag name="MH_LIBRARY" val="GRAPHIC"/>
  <p:tag name="MH_TYPE" val="Other"/>
  <p:tag name="MH_ORDER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4845"/>
  <p:tag name="MH_LIBRARY" val="GRAPHIC"/>
  <p:tag name="MH_TYPE" val="Other"/>
  <p:tag name="MH_ORDER" val="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4845"/>
  <p:tag name="MH_LIBRARY" val="GRAPHIC"/>
  <p:tag name="MH_TYPE" val="Other"/>
  <p:tag name="MH_ORDER" val="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4845"/>
  <p:tag name="MH_LIBRARY" val="GRAPHIC"/>
  <p:tag name="MH_TYPE" val="Other"/>
  <p:tag name="MH_ORDER" val="1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024174845"/>
  <p:tag name="MH_LIBRARY" val="GRAPHIC"/>
  <p:tag name="MH_TYPE" val="Other"/>
  <p:tag name="MH_ORDER" val="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203101803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375</Words>
  <Application>Microsoft Office PowerPoint</Application>
  <PresentationFormat>全屏显示(4:3)</PresentationFormat>
  <Paragraphs>147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Calibri</vt:lpstr>
      <vt:lpstr>微软雅黑</vt:lpstr>
      <vt:lpstr>Roboto Bold</vt:lpstr>
      <vt:lpstr>Impact</vt:lpstr>
      <vt:lpstr>Segoe UI</vt:lpstr>
      <vt:lpstr>+mn-lt</vt:lpstr>
      <vt:lpstr>Wingdings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admin</cp:lastModifiedBy>
  <cp:revision>303</cp:revision>
  <dcterms:created xsi:type="dcterms:W3CDTF">2013-10-30T09:04:50Z</dcterms:created>
  <dcterms:modified xsi:type="dcterms:W3CDTF">2018-01-15T06:30:08Z</dcterms:modified>
</cp:coreProperties>
</file>