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65" r:id="rId9"/>
    <p:sldId id="259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2F"/>
    <a:srgbClr val="38160C"/>
    <a:srgbClr val="C57F2B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05" d="100"/>
          <a:sy n="105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839722D-DF5E-45B6-910B-E338BE839F1A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AA25AB-9ABA-46CF-9928-9F9C2760F4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A4A5-C805-4677-909E-577CE9EA00E5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73D32-CFAD-45AD-A863-D3D88484E2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C010E-9F27-4C24-B3DD-2372A8704FB1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B612-49E9-48E9-B1E6-EF4428D260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8105-995C-471E-A6CA-6E3078F20ACB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21050-1A4B-46E8-A257-581DF2457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4541E-8F56-44E3-821D-05795082C188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7BCE5-F32A-4342-A3BA-5CBE7B85EC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87E05-11FF-471E-958B-5AD2F4EF19F1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B8D19-6E06-4CDA-82AC-B4E41F4C3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CBC33-6DE9-460B-88AC-A72C7D91E595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4028-D4BD-4C9E-87FC-2B845D224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9C78C-9459-46CA-AE1C-3FC67610E202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09C3-1A2D-496D-A441-7263AD95BB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C537-41B5-4269-A583-9E0C95156452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6BAE-6C73-4A3C-BE23-8A4A56377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29DB1-2E5A-4B0E-A54B-53418415489D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EE160-0E44-4173-ABB7-5C841B48C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0F298-E34A-4597-9CE8-C458D578FA8F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74D3-FEE3-4D28-A456-65DB7D7CE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077A0-F6C2-4C6E-B027-3B396BA166C8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74928-83F5-47CD-848C-13A87B6144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CA59F9-1D80-44CC-B6DA-6F5D120575B2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EB3B65-6D3A-43AC-8968-D0B9514A1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 flipV="1">
            <a:off x="0" y="0"/>
            <a:ext cx="7235825" cy="6858000"/>
          </a:xfrm>
          <a:custGeom>
            <a:avLst/>
            <a:gdLst>
              <a:gd name="connsiteX0" fmla="*/ 8531131 w 8531131"/>
              <a:gd name="connsiteY0" fmla="*/ 6858000 h 6858000"/>
              <a:gd name="connsiteX1" fmla="*/ 3660868 w 8531131"/>
              <a:gd name="connsiteY1" fmla="*/ 6858000 h 6858000"/>
              <a:gd name="connsiteX2" fmla="*/ 0 w 8531131"/>
              <a:gd name="connsiteY2" fmla="*/ 6858000 h 6858000"/>
              <a:gd name="connsiteX3" fmla="*/ 0 w 8531131"/>
              <a:gd name="connsiteY3" fmla="*/ 0 h 6858000"/>
              <a:gd name="connsiteX4" fmla="*/ 3660868 w 853113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1131" h="6858000">
                <a:moveTo>
                  <a:pt x="8531131" y="6858000"/>
                </a:moveTo>
                <a:lnTo>
                  <a:pt x="3660868" y="6858000"/>
                </a:lnTo>
                <a:lnTo>
                  <a:pt x="0" y="6858000"/>
                </a:lnTo>
                <a:lnTo>
                  <a:pt x="0" y="0"/>
                </a:lnTo>
                <a:lnTo>
                  <a:pt x="3660868" y="0"/>
                </a:lnTo>
                <a:close/>
              </a:path>
            </a:pathLst>
          </a:custGeom>
          <a:solidFill>
            <a:srgbClr val="D28B2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148263" y="6308725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/>
            </a:extLst>
          </p:cNvPr>
          <p:cNvCxnSpPr>
            <a:cxnSpLocks/>
          </p:cNvCxnSpPr>
          <p:nvPr/>
        </p:nvCxnSpPr>
        <p:spPr bwMode="auto">
          <a:xfrm flipH="1">
            <a:off x="3927475" y="-14288"/>
            <a:ext cx="992188" cy="1289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/>
            </a:extLst>
          </p:cNvPr>
          <p:cNvCxnSpPr>
            <a:cxnSpLocks/>
          </p:cNvCxnSpPr>
          <p:nvPr/>
        </p:nvCxnSpPr>
        <p:spPr bwMode="auto">
          <a:xfrm flipH="1">
            <a:off x="612775" y="5703888"/>
            <a:ext cx="939800" cy="11541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74"/>
          <p:cNvSpPr txBox="1">
            <a:spLocks/>
          </p:cNvSpPr>
          <p:nvPr/>
        </p:nvSpPr>
        <p:spPr>
          <a:xfrm>
            <a:off x="611188" y="2346325"/>
            <a:ext cx="8569325" cy="1223963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4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咖色格调创业计划书</a:t>
            </a:r>
            <a:endParaRPr lang="en-US" sz="4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1188" y="3138488"/>
            <a:ext cx="3643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适用于工作汇报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年终总结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工作计划等</a:t>
            </a:r>
          </a:p>
        </p:txBody>
      </p:sp>
      <p:grpSp>
        <p:nvGrpSpPr>
          <p:cNvPr id="2056" name="组合 15"/>
          <p:cNvGrpSpPr>
            <a:grpSpLocks/>
          </p:cNvGrpSpPr>
          <p:nvPr/>
        </p:nvGrpSpPr>
        <p:grpSpPr bwMode="auto">
          <a:xfrm>
            <a:off x="611188" y="3643313"/>
            <a:ext cx="2232025" cy="361950"/>
            <a:chOff x="1811867" y="3185013"/>
            <a:chExt cx="4035239" cy="416455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965200" y="3695700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汇报人：站长素材</a:t>
            </a:r>
            <a:endParaRPr lang="zh-CN" altLang="en-US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97200" y="1773238"/>
            <a:ext cx="3186113" cy="3455987"/>
            <a:chOff x="3996419" y="1496934"/>
            <a:chExt cx="4248695" cy="4607339"/>
          </a:xfrm>
        </p:grpSpPr>
        <p:sp>
          <p:nvSpPr>
            <p:cNvPr id="38" name="Oval 21"/>
            <p:cNvSpPr>
              <a:spLocks/>
            </p:cNvSpPr>
            <p:nvPr/>
          </p:nvSpPr>
          <p:spPr bwMode="auto">
            <a:xfrm>
              <a:off x="4371118" y="5810098"/>
              <a:ext cx="3391334" cy="294175"/>
            </a:xfrm>
            <a:prstGeom prst="ellipse">
              <a:avLst/>
            </a:prstGeom>
            <a:solidFill>
              <a:srgbClr val="E6E5E5"/>
            </a:solidFill>
            <a:ln w="9525">
              <a:solidFill>
                <a:srgbClr val="000000">
                  <a:alpha val="0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Freeform: Shape 4"/>
            <p:cNvSpPr>
              <a:spLocks/>
            </p:cNvSpPr>
            <p:nvPr/>
          </p:nvSpPr>
          <p:spPr bwMode="auto">
            <a:xfrm>
              <a:off x="5014667" y="1505399"/>
              <a:ext cx="1105042" cy="1140723"/>
            </a:xfrm>
            <a:custGeom>
              <a:avLst/>
              <a:gdLst>
                <a:gd name="T0" fmla="*/ 0 w 18779"/>
                <a:gd name="T1" fmla="*/ 0 h 18961"/>
                <a:gd name="T2" fmla="*/ 0 w 18779"/>
                <a:gd name="T3" fmla="*/ 0 h 18961"/>
                <a:gd name="T4" fmla="*/ 0 w 18779"/>
                <a:gd name="T5" fmla="*/ 0 h 18961"/>
                <a:gd name="T6" fmla="*/ 0 w 18779"/>
                <a:gd name="T7" fmla="*/ 0 h 18961"/>
                <a:gd name="T8" fmla="*/ 0 w 18779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79" h="18961">
                  <a:moveTo>
                    <a:pt x="15613" y="18961"/>
                  </a:moveTo>
                  <a:cubicBezTo>
                    <a:pt x="16591" y="17548"/>
                    <a:pt x="17662" y="16090"/>
                    <a:pt x="18779" y="14586"/>
                  </a:cubicBezTo>
                  <a:cubicBezTo>
                    <a:pt x="12495" y="6247"/>
                    <a:pt x="4395" y="-2639"/>
                    <a:pt x="763" y="733"/>
                  </a:cubicBezTo>
                  <a:cubicBezTo>
                    <a:pt x="-2821" y="4424"/>
                    <a:pt x="6908" y="12718"/>
                    <a:pt x="15613" y="18961"/>
                  </a:cubicBezTo>
                  <a:close/>
                  <a:moveTo>
                    <a:pt x="15613" y="18961"/>
                  </a:moveTo>
                </a:path>
              </a:pathLst>
            </a:custGeom>
            <a:solidFill>
              <a:srgbClr val="38160C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Freeform: Shape 5"/>
            <p:cNvSpPr>
              <a:spLocks/>
            </p:cNvSpPr>
            <p:nvPr/>
          </p:nvSpPr>
          <p:spPr bwMode="auto">
            <a:xfrm>
              <a:off x="3996419" y="1545610"/>
              <a:ext cx="2631354" cy="2584090"/>
            </a:xfrm>
            <a:custGeom>
              <a:avLst/>
              <a:gdLst>
                <a:gd name="T0" fmla="*/ 4 w 19199"/>
                <a:gd name="T1" fmla="*/ 0 h 21600"/>
                <a:gd name="T2" fmla="*/ 10 w 19199"/>
                <a:gd name="T3" fmla="*/ 4 h 21600"/>
                <a:gd name="T4" fmla="*/ 6 w 19199"/>
                <a:gd name="T5" fmla="*/ 6 h 21600"/>
                <a:gd name="T6" fmla="*/ 0 w 19199"/>
                <a:gd name="T7" fmla="*/ 2 h 21600"/>
                <a:gd name="T8" fmla="*/ 4 w 19199"/>
                <a:gd name="T9" fmla="*/ 0 h 21600"/>
                <a:gd name="T10" fmla="*/ 4 w 19199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7740" y="0"/>
                  </a:moveTo>
                  <a:cubicBezTo>
                    <a:pt x="5005" y="3135"/>
                    <a:pt x="19199" y="13134"/>
                    <a:pt x="19199" y="13134"/>
                  </a:cubicBezTo>
                  <a:cubicBezTo>
                    <a:pt x="11813" y="21600"/>
                    <a:pt x="11813" y="21600"/>
                    <a:pt x="11813" y="21600"/>
                  </a:cubicBezTo>
                  <a:cubicBezTo>
                    <a:pt x="11813" y="21600"/>
                    <a:pt x="-2401" y="11601"/>
                    <a:pt x="354" y="8466"/>
                  </a:cubicBezTo>
                  <a:lnTo>
                    <a:pt x="7740" y="0"/>
                  </a:lnTo>
                  <a:close/>
                  <a:moveTo>
                    <a:pt x="7740" y="0"/>
                  </a:moveTo>
                </a:path>
              </a:pathLst>
            </a:custGeom>
            <a:solidFill>
              <a:srgbClr val="C57F2B"/>
            </a:solidFill>
            <a:ln w="38100" cap="flat">
              <a:solidFill>
                <a:srgbClr val="FFFFFF">
                  <a:lumMod val="9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Freeform: Shape 6"/>
            <p:cNvSpPr>
              <a:spLocks/>
            </p:cNvSpPr>
            <p:nvPr/>
          </p:nvSpPr>
          <p:spPr bwMode="auto">
            <a:xfrm>
              <a:off x="7097734" y="2512792"/>
              <a:ext cx="1145263" cy="1113211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rgbClr val="0B5FB3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" name="Freeform: Shape 7"/>
            <p:cNvSpPr>
              <a:spLocks/>
            </p:cNvSpPr>
            <p:nvPr/>
          </p:nvSpPr>
          <p:spPr bwMode="auto">
            <a:xfrm>
              <a:off x="5611643" y="1496934"/>
              <a:ext cx="2584780" cy="2630648"/>
            </a:xfrm>
            <a:custGeom>
              <a:avLst/>
              <a:gdLst>
                <a:gd name="T0" fmla="*/ 6 w 21600"/>
                <a:gd name="T1" fmla="*/ 4 h 19199"/>
                <a:gd name="T2" fmla="*/ 2 w 21600"/>
                <a:gd name="T3" fmla="*/ 10 h 19199"/>
                <a:gd name="T4" fmla="*/ 0 w 21600"/>
                <a:gd name="T5" fmla="*/ 6 h 19199"/>
                <a:gd name="T6" fmla="*/ 4 w 21600"/>
                <a:gd name="T7" fmla="*/ 0 h 19199"/>
                <a:gd name="T8" fmla="*/ 6 w 21600"/>
                <a:gd name="T9" fmla="*/ 4 h 19199"/>
                <a:gd name="T10" fmla="*/ 6 w 21600"/>
                <a:gd name="T11" fmla="*/ 4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21600" y="7740"/>
                  </a:moveTo>
                  <a:cubicBezTo>
                    <a:pt x="18465" y="5005"/>
                    <a:pt x="8466" y="19199"/>
                    <a:pt x="8466" y="19199"/>
                  </a:cubicBezTo>
                  <a:cubicBezTo>
                    <a:pt x="0" y="11813"/>
                    <a:pt x="0" y="11813"/>
                    <a:pt x="0" y="11813"/>
                  </a:cubicBezTo>
                  <a:cubicBezTo>
                    <a:pt x="0" y="11813"/>
                    <a:pt x="9999" y="-2401"/>
                    <a:pt x="13134" y="354"/>
                  </a:cubicBezTo>
                  <a:lnTo>
                    <a:pt x="21600" y="7740"/>
                  </a:lnTo>
                  <a:close/>
                  <a:moveTo>
                    <a:pt x="21600" y="7740"/>
                  </a:moveTo>
                </a:path>
              </a:pathLst>
            </a:custGeom>
            <a:solidFill>
              <a:srgbClr val="C57F2B"/>
            </a:solidFill>
            <a:ln w="38100" cap="flat">
              <a:solidFill>
                <a:srgbClr val="FFFFFF">
                  <a:lumMod val="9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Freeform: Shape 8"/>
            <p:cNvSpPr>
              <a:spLocks/>
            </p:cNvSpPr>
            <p:nvPr/>
          </p:nvSpPr>
          <p:spPr bwMode="auto">
            <a:xfrm>
              <a:off x="7097734" y="2517025"/>
              <a:ext cx="1145263" cy="1111094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rgbClr val="38160C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Freeform: Shape 9"/>
            <p:cNvSpPr>
              <a:spLocks/>
            </p:cNvSpPr>
            <p:nvPr/>
          </p:nvSpPr>
          <p:spPr bwMode="auto">
            <a:xfrm>
              <a:off x="4007004" y="3632352"/>
              <a:ext cx="1138913" cy="1104746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rgbClr val="1398A1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Freeform: Shape 10"/>
            <p:cNvSpPr>
              <a:spLocks/>
            </p:cNvSpPr>
            <p:nvPr/>
          </p:nvSpPr>
          <p:spPr bwMode="auto">
            <a:xfrm>
              <a:off x="4049343" y="3118074"/>
              <a:ext cx="2582664" cy="2632766"/>
            </a:xfrm>
            <a:custGeom>
              <a:avLst/>
              <a:gdLst>
                <a:gd name="T0" fmla="*/ 0 w 21600"/>
                <a:gd name="T1" fmla="*/ 6 h 19199"/>
                <a:gd name="T2" fmla="*/ 4 w 21600"/>
                <a:gd name="T3" fmla="*/ 0 h 19199"/>
                <a:gd name="T4" fmla="*/ 6 w 21600"/>
                <a:gd name="T5" fmla="*/ 4 h 19199"/>
                <a:gd name="T6" fmla="*/ 2 w 21600"/>
                <a:gd name="T7" fmla="*/ 9 h 19199"/>
                <a:gd name="T8" fmla="*/ 0 w 21600"/>
                <a:gd name="T9" fmla="*/ 6 h 19199"/>
                <a:gd name="T10" fmla="*/ 0 w 21600"/>
                <a:gd name="T11" fmla="*/ 6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0" y="11459"/>
                  </a:moveTo>
                  <a:cubicBezTo>
                    <a:pt x="3135" y="14194"/>
                    <a:pt x="13134" y="0"/>
                    <a:pt x="13134" y="0"/>
                  </a:cubicBezTo>
                  <a:cubicBezTo>
                    <a:pt x="21600" y="7386"/>
                    <a:pt x="21600" y="7386"/>
                    <a:pt x="21600" y="7386"/>
                  </a:cubicBezTo>
                  <a:cubicBezTo>
                    <a:pt x="21600" y="7386"/>
                    <a:pt x="11601" y="21600"/>
                    <a:pt x="8466" y="18845"/>
                  </a:cubicBezTo>
                  <a:lnTo>
                    <a:pt x="0" y="11459"/>
                  </a:lnTo>
                  <a:close/>
                  <a:moveTo>
                    <a:pt x="0" y="11459"/>
                  </a:moveTo>
                </a:path>
              </a:pathLst>
            </a:custGeom>
            <a:solidFill>
              <a:srgbClr val="C57F2B"/>
            </a:solidFill>
            <a:ln w="38100" cap="flat">
              <a:solidFill>
                <a:srgbClr val="FFFFFF">
                  <a:lumMod val="9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Freeform: Shape 11"/>
            <p:cNvSpPr>
              <a:spLocks/>
            </p:cNvSpPr>
            <p:nvPr/>
          </p:nvSpPr>
          <p:spPr bwMode="auto">
            <a:xfrm>
              <a:off x="4007004" y="3632352"/>
              <a:ext cx="1138913" cy="1104746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rgbClr val="38160C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Freeform: Shape 12"/>
            <p:cNvSpPr>
              <a:spLocks/>
            </p:cNvSpPr>
            <p:nvPr/>
          </p:nvSpPr>
          <p:spPr bwMode="auto">
            <a:xfrm>
              <a:off x="6126059" y="4614348"/>
              <a:ext cx="1105042" cy="1138608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rgbClr val="093566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Freeform: Shape 13"/>
            <p:cNvSpPr>
              <a:spLocks/>
            </p:cNvSpPr>
            <p:nvPr/>
          </p:nvSpPr>
          <p:spPr bwMode="auto">
            <a:xfrm>
              <a:off x="5611643" y="3128655"/>
              <a:ext cx="2633471" cy="2581973"/>
            </a:xfrm>
            <a:custGeom>
              <a:avLst/>
              <a:gdLst>
                <a:gd name="T0" fmla="*/ 6 w 19199"/>
                <a:gd name="T1" fmla="*/ 6 h 21600"/>
                <a:gd name="T2" fmla="*/ 0 w 19199"/>
                <a:gd name="T3" fmla="*/ 2 h 21600"/>
                <a:gd name="T4" fmla="*/ 4 w 19199"/>
                <a:gd name="T5" fmla="*/ 0 h 21600"/>
                <a:gd name="T6" fmla="*/ 9 w 19199"/>
                <a:gd name="T7" fmla="*/ 4 h 21600"/>
                <a:gd name="T8" fmla="*/ 6 w 19199"/>
                <a:gd name="T9" fmla="*/ 6 h 21600"/>
                <a:gd name="T10" fmla="*/ 6 w 19199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11459" y="21600"/>
                  </a:moveTo>
                  <a:cubicBezTo>
                    <a:pt x="14194" y="18465"/>
                    <a:pt x="0" y="8466"/>
                    <a:pt x="0" y="8466"/>
                  </a:cubicBezTo>
                  <a:cubicBezTo>
                    <a:pt x="7386" y="0"/>
                    <a:pt x="7386" y="0"/>
                    <a:pt x="7386" y="0"/>
                  </a:cubicBezTo>
                  <a:cubicBezTo>
                    <a:pt x="7386" y="0"/>
                    <a:pt x="21600" y="9999"/>
                    <a:pt x="18845" y="13134"/>
                  </a:cubicBezTo>
                  <a:lnTo>
                    <a:pt x="11459" y="21600"/>
                  </a:lnTo>
                  <a:close/>
                  <a:moveTo>
                    <a:pt x="11459" y="21600"/>
                  </a:moveTo>
                </a:path>
              </a:pathLst>
            </a:custGeom>
            <a:solidFill>
              <a:srgbClr val="C57F2B"/>
            </a:solidFill>
            <a:ln w="38100" cap="flat">
              <a:solidFill>
                <a:srgbClr val="FFFFFF">
                  <a:lumMod val="9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Freeform: Shape 14"/>
            <p:cNvSpPr>
              <a:spLocks/>
            </p:cNvSpPr>
            <p:nvPr/>
          </p:nvSpPr>
          <p:spPr bwMode="auto">
            <a:xfrm>
              <a:off x="6126059" y="4612232"/>
              <a:ext cx="1105042" cy="1138608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rgbClr val="38160C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Oval 15"/>
            <p:cNvSpPr>
              <a:spLocks/>
            </p:cNvSpPr>
            <p:nvPr/>
          </p:nvSpPr>
          <p:spPr bwMode="auto">
            <a:xfrm>
              <a:off x="5291985" y="2826015"/>
              <a:ext cx="1600405" cy="15999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>
                  <a:alpha val="0"/>
                </a:srgbClr>
              </a:solidFill>
              <a:round/>
              <a:headEnd/>
              <a:tailEnd/>
            </a:ln>
          </p:spPr>
          <p:txBody>
            <a:bodyPr wrap="none" lIns="0" tIns="0" rIns="0" bIns="0" anchor="ctr" anchorCtr="1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47775" y="2182813"/>
            <a:ext cx="1749425" cy="649287"/>
            <a:chOff x="714323" y="2169079"/>
            <a:chExt cx="3109173" cy="866137"/>
          </a:xfrm>
        </p:grpSpPr>
        <p:sp>
          <p:nvSpPr>
            <p:cNvPr id="52" name="TextBox 22"/>
            <p:cNvSpPr txBox="1">
              <a:spLocks/>
            </p:cNvSpPr>
            <p:nvPr/>
          </p:nvSpPr>
          <p:spPr bwMode="auto">
            <a:xfrm>
              <a:off x="714323" y="2169079"/>
              <a:ext cx="3109173" cy="309184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>
              <a:norm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>
                  <a:solidFill>
                    <a:srgbClr val="C57F2B">
                      <a:lumMod val="100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3" name="TextBox 23"/>
            <p:cNvSpPr txBox="1">
              <a:spLocks/>
            </p:cNvSpPr>
            <p:nvPr/>
          </p:nvSpPr>
          <p:spPr bwMode="auto">
            <a:xfrm>
              <a:off x="714323" y="2478263"/>
              <a:ext cx="3109173" cy="556953"/>
            </a:xfrm>
            <a:prstGeom prst="rect">
              <a:avLst/>
            </a:prstGeom>
            <a:noFill/>
            <a:extLst/>
          </p:spPr>
          <p:txBody>
            <a:bodyPr lIns="0" tIns="0" rIns="360000" bIns="0" anchor="ctr">
              <a:normAutofit fontScale="92500" lnSpcReduction="200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</a:br>
              <a: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247775" y="3803650"/>
            <a:ext cx="1749425" cy="649288"/>
            <a:chOff x="714323" y="2169079"/>
            <a:chExt cx="3109173" cy="866137"/>
          </a:xfrm>
        </p:grpSpPr>
        <p:sp>
          <p:nvSpPr>
            <p:cNvPr id="55" name="TextBox 25"/>
            <p:cNvSpPr txBox="1">
              <a:spLocks/>
            </p:cNvSpPr>
            <p:nvPr/>
          </p:nvSpPr>
          <p:spPr bwMode="auto">
            <a:xfrm>
              <a:off x="714323" y="2169079"/>
              <a:ext cx="3109173" cy="309183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>
              <a:norm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>
                  <a:solidFill>
                    <a:srgbClr val="460000">
                      <a:lumMod val="100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6" name="TextBox 26"/>
            <p:cNvSpPr txBox="1">
              <a:spLocks/>
            </p:cNvSpPr>
            <p:nvPr/>
          </p:nvSpPr>
          <p:spPr bwMode="auto">
            <a:xfrm>
              <a:off x="714323" y="2478262"/>
              <a:ext cx="3109173" cy="556954"/>
            </a:xfrm>
            <a:prstGeom prst="rect">
              <a:avLst/>
            </a:prstGeom>
            <a:noFill/>
            <a:extLst/>
          </p:spPr>
          <p:txBody>
            <a:bodyPr lIns="0" tIns="0" rIns="360000" bIns="0" anchor="ctr">
              <a:normAutofit fontScale="92500" lnSpcReduction="20000"/>
            </a:bodyPr>
            <a:lstStyle/>
            <a:p>
              <a:pPr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</a:br>
              <a: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183313" y="3803650"/>
            <a:ext cx="1611312" cy="649288"/>
            <a:chOff x="9477009" y="3764961"/>
            <a:chExt cx="2001228" cy="866137"/>
          </a:xfrm>
        </p:grpSpPr>
        <p:sp>
          <p:nvSpPr>
            <p:cNvPr id="58" name="TextBox 32"/>
            <p:cNvSpPr txBox="1">
              <a:spLocks/>
            </p:cNvSpPr>
            <p:nvPr/>
          </p:nvSpPr>
          <p:spPr bwMode="auto">
            <a:xfrm>
              <a:off x="9477009" y="3764961"/>
              <a:ext cx="2001228" cy="309183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>
                  <a:solidFill>
                    <a:srgbClr val="460000">
                      <a:lumMod val="100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9" name="TextBox 33"/>
            <p:cNvSpPr txBox="1">
              <a:spLocks/>
            </p:cNvSpPr>
            <p:nvPr/>
          </p:nvSpPr>
          <p:spPr bwMode="auto">
            <a:xfrm>
              <a:off x="9477009" y="4074144"/>
              <a:ext cx="2001228" cy="556954"/>
            </a:xfrm>
            <a:prstGeom prst="rect">
              <a:avLst/>
            </a:prstGeom>
            <a:noFill/>
            <a:extLst/>
          </p:spPr>
          <p:txBody>
            <a:bodyPr lIns="360000" tIns="0" rIns="0" bIns="0" anchor="ctr">
              <a:normAutofit fontScale="92500" lnSpcReduction="200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</a:br>
              <a:r>
                <a:rPr lang="zh-CN" altLang="en-US" sz="10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183313" y="2182813"/>
            <a:ext cx="1611312" cy="649287"/>
            <a:chOff x="9477009" y="3764961"/>
            <a:chExt cx="2001228" cy="866137"/>
          </a:xfrm>
        </p:grpSpPr>
        <p:sp>
          <p:nvSpPr>
            <p:cNvPr id="61" name="TextBox 35"/>
            <p:cNvSpPr txBox="1">
              <a:spLocks/>
            </p:cNvSpPr>
            <p:nvPr/>
          </p:nvSpPr>
          <p:spPr bwMode="auto">
            <a:xfrm>
              <a:off x="9477009" y="3764961"/>
              <a:ext cx="2001228" cy="309184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>
                  <a:solidFill>
                    <a:srgbClr val="C57F2B">
                      <a:lumMod val="100000"/>
                    </a:srgbClr>
                  </a:solidFill>
                  <a:latin typeface="微软雅黑"/>
                  <a:ea typeface="微软雅黑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2" name="TextBox 36"/>
            <p:cNvSpPr txBox="1">
              <a:spLocks/>
            </p:cNvSpPr>
            <p:nvPr/>
          </p:nvSpPr>
          <p:spPr bwMode="auto">
            <a:xfrm>
              <a:off x="9477009" y="4074145"/>
              <a:ext cx="2001228" cy="556953"/>
            </a:xfrm>
            <a:prstGeom prst="rect">
              <a:avLst/>
            </a:prstGeom>
            <a:noFill/>
            <a:extLst/>
          </p:spPr>
          <p:txBody>
            <a:bodyPr lIns="360000" tIns="0" rIns="0" bIns="0" anchor="ctr">
              <a:normAutofit fontScale="92500" lnSpcReduction="200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kern="0" dirty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</a:br>
              <a:r>
                <a:rPr lang="zh-CN" altLang="en-US" sz="1000" kern="0" dirty="0">
                  <a:solidFill>
                    <a:sysClr val="windowText" lastClr="000000"/>
                  </a:solidFill>
                  <a:latin typeface="微软雅黑"/>
                  <a:ea typeface="微软雅黑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33700" y="2233613"/>
            <a:ext cx="3114675" cy="2708275"/>
            <a:chOff x="657949" y="1626853"/>
            <a:chExt cx="4151457" cy="3610043"/>
          </a:xfrm>
        </p:grpSpPr>
        <p:grpSp>
          <p:nvGrpSpPr>
            <p:cNvPr id="12323" name="Group 2"/>
            <p:cNvGrpSpPr>
              <a:grpSpLocks/>
            </p:cNvGrpSpPr>
            <p:nvPr/>
          </p:nvGrpSpPr>
          <p:grpSpPr bwMode="auto">
            <a:xfrm>
              <a:off x="1389463" y="1626853"/>
              <a:ext cx="1316724" cy="1462095"/>
              <a:chOff x="1389463" y="1569703"/>
              <a:chExt cx="1316724" cy="1462095"/>
            </a:xfrm>
          </p:grpSpPr>
          <p:grpSp>
            <p:nvGrpSpPr>
              <p:cNvPr id="4" name="Group 29"/>
              <p:cNvGrpSpPr/>
              <p:nvPr/>
            </p:nvGrpSpPr>
            <p:grpSpPr>
              <a:xfrm>
                <a:off x="1389463" y="1569703"/>
                <a:ext cx="1316724" cy="1462095"/>
                <a:chOff x="1044013" y="942906"/>
                <a:chExt cx="1316724" cy="1462095"/>
              </a:xfrm>
              <a:solidFill>
                <a:srgbClr val="C57F2B"/>
              </a:solidFill>
            </p:grpSpPr>
            <p:sp>
              <p:nvSpPr>
                <p:cNvPr id="100" name="Freeform: Shape 31"/>
                <p:cNvSpPr>
                  <a:spLocks/>
                </p:cNvSpPr>
                <p:nvPr/>
              </p:nvSpPr>
              <p:spPr bwMode="auto">
                <a:xfrm>
                  <a:off x="1235045" y="942906"/>
                  <a:ext cx="872225" cy="944911"/>
                </a:xfrm>
                <a:custGeom>
                  <a:avLst/>
                  <a:gdLst>
                    <a:gd name="T0" fmla="*/ 1038 w 4126"/>
                    <a:gd name="T1" fmla="*/ 4471 h 4472"/>
                    <a:gd name="T2" fmla="*/ 1038 w 4126"/>
                    <a:gd name="T3" fmla="*/ 4471 h 4472"/>
                    <a:gd name="T4" fmla="*/ 532 w 4126"/>
                    <a:gd name="T5" fmla="*/ 3593 h 4472"/>
                    <a:gd name="T6" fmla="*/ 319 w 4126"/>
                    <a:gd name="T7" fmla="*/ 3699 h 4472"/>
                    <a:gd name="T8" fmla="*/ 26 w 4126"/>
                    <a:gd name="T9" fmla="*/ 3486 h 4472"/>
                    <a:gd name="T10" fmla="*/ 452 w 4126"/>
                    <a:gd name="T11" fmla="*/ 265 h 4472"/>
                    <a:gd name="T12" fmla="*/ 798 w 4126"/>
                    <a:gd name="T13" fmla="*/ 52 h 4472"/>
                    <a:gd name="T14" fmla="*/ 3779 w 4126"/>
                    <a:gd name="T15" fmla="*/ 1303 h 4472"/>
                    <a:gd name="T16" fmla="*/ 3832 w 4126"/>
                    <a:gd name="T17" fmla="*/ 1677 h 4472"/>
                    <a:gd name="T18" fmla="*/ 3619 w 4126"/>
                    <a:gd name="T19" fmla="*/ 1809 h 4472"/>
                    <a:gd name="T20" fmla="*/ 4125 w 4126"/>
                    <a:gd name="T21" fmla="*/ 2687 h 4472"/>
                    <a:gd name="T22" fmla="*/ 1038 w 4126"/>
                    <a:gd name="T23" fmla="*/ 4471 h 4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2">
                      <a:moveTo>
                        <a:pt x="1038" y="4471"/>
                      </a:moveTo>
                      <a:lnTo>
                        <a:pt x="1038" y="4471"/>
                      </a:lnTo>
                      <a:cubicBezTo>
                        <a:pt x="532" y="3593"/>
                        <a:pt x="532" y="3593"/>
                        <a:pt x="532" y="3593"/>
                      </a:cubicBezTo>
                      <a:cubicBezTo>
                        <a:pt x="319" y="3699"/>
                        <a:pt x="319" y="3699"/>
                        <a:pt x="319" y="3699"/>
                      </a:cubicBezTo>
                      <a:cubicBezTo>
                        <a:pt x="159" y="3806"/>
                        <a:pt x="0" y="3672"/>
                        <a:pt x="26" y="3486"/>
                      </a:cubicBezTo>
                      <a:cubicBezTo>
                        <a:pt x="452" y="265"/>
                        <a:pt x="452" y="265"/>
                        <a:pt x="452" y="265"/>
                      </a:cubicBezTo>
                      <a:cubicBezTo>
                        <a:pt x="478" y="80"/>
                        <a:pt x="611" y="0"/>
                        <a:pt x="798" y="52"/>
                      </a:cubicBezTo>
                      <a:cubicBezTo>
                        <a:pt x="3779" y="1303"/>
                        <a:pt x="3779" y="1303"/>
                        <a:pt x="3779" y="1303"/>
                      </a:cubicBezTo>
                      <a:cubicBezTo>
                        <a:pt x="3965" y="1384"/>
                        <a:pt x="3991" y="1596"/>
                        <a:pt x="3832" y="1677"/>
                      </a:cubicBezTo>
                      <a:cubicBezTo>
                        <a:pt x="3619" y="1809"/>
                        <a:pt x="3619" y="1809"/>
                        <a:pt x="3619" y="1809"/>
                      </a:cubicBezTo>
                      <a:cubicBezTo>
                        <a:pt x="4125" y="2687"/>
                        <a:pt x="4125" y="2687"/>
                        <a:pt x="4125" y="2687"/>
                      </a:cubicBezTo>
                      <a:cubicBezTo>
                        <a:pt x="3087" y="3273"/>
                        <a:pt x="2075" y="3858"/>
                        <a:pt x="1038" y="4471"/>
                      </a:cubicBezTo>
                    </a:path>
                  </a:pathLst>
                </a:custGeom>
                <a:solidFill>
                  <a:srgbClr val="D28B2F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: Shape 32"/>
                <p:cNvSpPr>
                  <a:spLocks/>
                </p:cNvSpPr>
                <p:nvPr/>
              </p:nvSpPr>
              <p:spPr bwMode="auto">
                <a:xfrm>
                  <a:off x="1044013" y="1184259"/>
                  <a:ext cx="1316724" cy="1220742"/>
                </a:xfrm>
                <a:custGeom>
                  <a:avLst/>
                  <a:gdLst>
                    <a:gd name="T0" fmla="*/ 0 w 6230"/>
                    <a:gd name="T1" fmla="*/ 3593 h 5776"/>
                    <a:gd name="T2" fmla="*/ 6229 w 6230"/>
                    <a:gd name="T3" fmla="*/ 0 h 5776"/>
                    <a:gd name="T4" fmla="*/ 6229 w 6230"/>
                    <a:gd name="T5" fmla="*/ 4338 h 5776"/>
                    <a:gd name="T6" fmla="*/ 3780 w 6230"/>
                    <a:gd name="T7" fmla="*/ 5775 h 5776"/>
                    <a:gd name="T8" fmla="*/ 0 w 6230"/>
                    <a:gd name="T9" fmla="*/ 3593 h 5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6">
                      <a:moveTo>
                        <a:pt x="0" y="3593"/>
                      </a:moveTo>
                      <a:lnTo>
                        <a:pt x="6229" y="0"/>
                      </a:lnTo>
                      <a:lnTo>
                        <a:pt x="6229" y="4338"/>
                      </a:lnTo>
                      <a:lnTo>
                        <a:pt x="3780" y="5775"/>
                      </a:lnTo>
                      <a:lnTo>
                        <a:pt x="0" y="3593"/>
                      </a:lnTo>
                    </a:path>
                  </a:pathLst>
                </a:custGeom>
                <a:solidFill>
                  <a:srgbClr val="D28B2F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9" name="Rectangle 30"/>
              <p:cNvSpPr/>
              <p:nvPr/>
            </p:nvSpPr>
            <p:spPr>
              <a:xfrm>
                <a:off x="1802669" y="2251083"/>
                <a:ext cx="723649" cy="308949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>
                    <a:solidFill>
                      <a:srgbClr val="FFFFFF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关键词</a:t>
                </a:r>
              </a:p>
            </p:txBody>
          </p:sp>
        </p:grpSp>
        <p:grpSp>
          <p:nvGrpSpPr>
            <p:cNvPr id="12324" name="Group 3"/>
            <p:cNvGrpSpPr>
              <a:grpSpLocks/>
            </p:cNvGrpSpPr>
            <p:nvPr/>
          </p:nvGrpSpPr>
          <p:grpSpPr bwMode="auto">
            <a:xfrm>
              <a:off x="657949" y="2672405"/>
              <a:ext cx="1502165" cy="1518939"/>
              <a:chOff x="657949" y="2615255"/>
              <a:chExt cx="1502165" cy="1518939"/>
            </a:xfrm>
          </p:grpSpPr>
          <p:grpSp>
            <p:nvGrpSpPr>
              <p:cNvPr id="12338" name="Group 25"/>
              <p:cNvGrpSpPr>
                <a:grpSpLocks/>
              </p:cNvGrpSpPr>
              <p:nvPr/>
            </p:nvGrpSpPr>
            <p:grpSpPr bwMode="auto">
              <a:xfrm>
                <a:off x="657949" y="2615255"/>
                <a:ext cx="1502165" cy="1518939"/>
                <a:chOff x="657949" y="2615255"/>
                <a:chExt cx="1502165" cy="1518939"/>
              </a:xfrm>
            </p:grpSpPr>
            <p:sp>
              <p:nvSpPr>
                <p:cNvPr id="96" name="Freeform: Shape 27"/>
                <p:cNvSpPr>
                  <a:spLocks/>
                </p:cNvSpPr>
                <p:nvPr/>
              </p:nvSpPr>
              <p:spPr bwMode="auto">
                <a:xfrm>
                  <a:off x="657949" y="2890141"/>
                  <a:ext cx="861185" cy="969167"/>
                </a:xfrm>
                <a:custGeom>
                  <a:avLst/>
                  <a:gdLst>
                    <a:gd name="T0" fmla="*/ 4072 w 4073"/>
                    <a:gd name="T1" fmla="*/ 4071 h 4578"/>
                    <a:gd name="T2" fmla="*/ 4072 w 4073"/>
                    <a:gd name="T3" fmla="*/ 4071 h 4578"/>
                    <a:gd name="T4" fmla="*/ 3061 w 4073"/>
                    <a:gd name="T5" fmla="*/ 4071 h 4578"/>
                    <a:gd name="T6" fmla="*/ 3061 w 4073"/>
                    <a:gd name="T7" fmla="*/ 4310 h 4578"/>
                    <a:gd name="T8" fmla="*/ 2714 w 4073"/>
                    <a:gd name="T9" fmla="*/ 4470 h 4578"/>
                    <a:gd name="T10" fmla="*/ 159 w 4073"/>
                    <a:gd name="T11" fmla="*/ 2500 h 4578"/>
                    <a:gd name="T12" fmla="*/ 159 w 4073"/>
                    <a:gd name="T13" fmla="*/ 2076 h 4578"/>
                    <a:gd name="T14" fmla="*/ 2714 w 4073"/>
                    <a:gd name="T15" fmla="*/ 107 h 4578"/>
                    <a:gd name="T16" fmla="*/ 3061 w 4073"/>
                    <a:gd name="T17" fmla="*/ 266 h 4578"/>
                    <a:gd name="T18" fmla="*/ 3061 w 4073"/>
                    <a:gd name="T19" fmla="*/ 505 h 4578"/>
                    <a:gd name="T20" fmla="*/ 4072 w 4073"/>
                    <a:gd name="T21" fmla="*/ 505 h 4578"/>
                    <a:gd name="T22" fmla="*/ 4072 w 4073"/>
                    <a:gd name="T23" fmla="*/ 4071 h 4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73" h="4578">
                      <a:moveTo>
                        <a:pt x="4072" y="4071"/>
                      </a:moveTo>
                      <a:lnTo>
                        <a:pt x="4072" y="4071"/>
                      </a:lnTo>
                      <a:cubicBezTo>
                        <a:pt x="3061" y="4071"/>
                        <a:pt x="3061" y="4071"/>
                        <a:pt x="3061" y="4071"/>
                      </a:cubicBezTo>
                      <a:cubicBezTo>
                        <a:pt x="3061" y="4310"/>
                        <a:pt x="3061" y="4310"/>
                        <a:pt x="3061" y="4310"/>
                      </a:cubicBezTo>
                      <a:cubicBezTo>
                        <a:pt x="3061" y="4497"/>
                        <a:pt x="2874" y="4577"/>
                        <a:pt x="2714" y="4470"/>
                      </a:cubicBezTo>
                      <a:cubicBezTo>
                        <a:pt x="159" y="2500"/>
                        <a:pt x="159" y="2500"/>
                        <a:pt x="159" y="2500"/>
                      </a:cubicBezTo>
                      <a:cubicBezTo>
                        <a:pt x="0" y="2368"/>
                        <a:pt x="0" y="2209"/>
                        <a:pt x="159" y="2076"/>
                      </a:cubicBezTo>
                      <a:cubicBezTo>
                        <a:pt x="2714" y="107"/>
                        <a:pt x="2714" y="107"/>
                        <a:pt x="2714" y="107"/>
                      </a:cubicBezTo>
                      <a:cubicBezTo>
                        <a:pt x="2874" y="0"/>
                        <a:pt x="3061" y="79"/>
                        <a:pt x="3061" y="266"/>
                      </a:cubicBezTo>
                      <a:cubicBezTo>
                        <a:pt x="3061" y="505"/>
                        <a:pt x="3061" y="505"/>
                        <a:pt x="3061" y="505"/>
                      </a:cubicBezTo>
                      <a:cubicBezTo>
                        <a:pt x="4072" y="505"/>
                        <a:pt x="4072" y="505"/>
                        <a:pt x="4072" y="505"/>
                      </a:cubicBezTo>
                      <a:cubicBezTo>
                        <a:pt x="4072" y="1703"/>
                        <a:pt x="4072" y="2874"/>
                        <a:pt x="4072" y="4071"/>
                      </a:cubicBezTo>
                    </a:path>
                  </a:pathLst>
                </a:custGeom>
                <a:solidFill>
                  <a:srgbClr val="D28B2F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: Shape 28"/>
                <p:cNvSpPr>
                  <a:spLocks/>
                </p:cNvSpPr>
                <p:nvPr/>
              </p:nvSpPr>
              <p:spPr bwMode="auto">
                <a:xfrm>
                  <a:off x="1366787" y="2615050"/>
                  <a:ext cx="793474" cy="1519350"/>
                </a:xfrm>
                <a:custGeom>
                  <a:avLst/>
                  <a:gdLst>
                    <a:gd name="T0" fmla="*/ 0 w 3754"/>
                    <a:gd name="T1" fmla="*/ 7186 h 7187"/>
                    <a:gd name="T2" fmla="*/ 0 w 3754"/>
                    <a:gd name="T3" fmla="*/ 0 h 7187"/>
                    <a:gd name="T4" fmla="*/ 3753 w 3754"/>
                    <a:gd name="T5" fmla="*/ 2183 h 7187"/>
                    <a:gd name="T6" fmla="*/ 3753 w 3754"/>
                    <a:gd name="T7" fmla="*/ 5003 h 7187"/>
                    <a:gd name="T8" fmla="*/ 0 w 3754"/>
                    <a:gd name="T9" fmla="*/ 7186 h 7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4" h="7187">
                      <a:moveTo>
                        <a:pt x="0" y="7186"/>
                      </a:moveTo>
                      <a:lnTo>
                        <a:pt x="0" y="0"/>
                      </a:lnTo>
                      <a:lnTo>
                        <a:pt x="3753" y="2183"/>
                      </a:lnTo>
                      <a:lnTo>
                        <a:pt x="3753" y="5003"/>
                      </a:lnTo>
                      <a:lnTo>
                        <a:pt x="0" y="7186"/>
                      </a:lnTo>
                    </a:path>
                  </a:pathLst>
                </a:custGeom>
                <a:solidFill>
                  <a:srgbClr val="D28B2F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Rectangle 26"/>
              <p:cNvSpPr/>
              <p:nvPr/>
            </p:nvSpPr>
            <p:spPr>
              <a:xfrm>
                <a:off x="1299077" y="3216018"/>
                <a:ext cx="721532" cy="308949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>
                    <a:solidFill>
                      <a:srgbClr val="FFFFFF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关键词</a:t>
                </a:r>
              </a:p>
            </p:txBody>
          </p:sp>
        </p:grpSp>
        <p:grpSp>
          <p:nvGrpSpPr>
            <p:cNvPr id="12325" name="Group 4"/>
            <p:cNvGrpSpPr>
              <a:grpSpLocks/>
            </p:cNvGrpSpPr>
            <p:nvPr/>
          </p:nvGrpSpPr>
          <p:grpSpPr bwMode="auto">
            <a:xfrm>
              <a:off x="1389463" y="3774800"/>
              <a:ext cx="1316724" cy="1462096"/>
              <a:chOff x="1389463" y="3717650"/>
              <a:chExt cx="1316724" cy="1462096"/>
            </a:xfrm>
          </p:grpSpPr>
          <p:grpSp>
            <p:nvGrpSpPr>
              <p:cNvPr id="8" name="Group 21"/>
              <p:cNvGrpSpPr/>
              <p:nvPr/>
            </p:nvGrpSpPr>
            <p:grpSpPr>
              <a:xfrm>
                <a:off x="1389463" y="3717650"/>
                <a:ext cx="1316724" cy="1462096"/>
                <a:chOff x="1044013" y="3090853"/>
                <a:chExt cx="1316724" cy="1462096"/>
              </a:xfrm>
              <a:solidFill>
                <a:srgbClr val="C57F2B"/>
              </a:solidFill>
            </p:grpSpPr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1235045" y="3608038"/>
                  <a:ext cx="872225" cy="944911"/>
                </a:xfrm>
                <a:custGeom>
                  <a:avLst/>
                  <a:gdLst>
                    <a:gd name="T0" fmla="*/ 4125 w 4126"/>
                    <a:gd name="T1" fmla="*/ 1784 h 4473"/>
                    <a:gd name="T2" fmla="*/ 4125 w 4126"/>
                    <a:gd name="T3" fmla="*/ 1784 h 4473"/>
                    <a:gd name="T4" fmla="*/ 3619 w 4126"/>
                    <a:gd name="T5" fmla="*/ 2662 h 4473"/>
                    <a:gd name="T6" fmla="*/ 3832 w 4126"/>
                    <a:gd name="T7" fmla="*/ 2795 h 4473"/>
                    <a:gd name="T8" fmla="*/ 3779 w 4126"/>
                    <a:gd name="T9" fmla="*/ 3168 h 4473"/>
                    <a:gd name="T10" fmla="*/ 798 w 4126"/>
                    <a:gd name="T11" fmla="*/ 4419 h 4473"/>
                    <a:gd name="T12" fmla="*/ 452 w 4126"/>
                    <a:gd name="T13" fmla="*/ 4206 h 4473"/>
                    <a:gd name="T14" fmla="*/ 26 w 4126"/>
                    <a:gd name="T15" fmla="*/ 986 h 4473"/>
                    <a:gd name="T16" fmla="*/ 319 w 4126"/>
                    <a:gd name="T17" fmla="*/ 773 h 4473"/>
                    <a:gd name="T18" fmla="*/ 532 w 4126"/>
                    <a:gd name="T19" fmla="*/ 879 h 4473"/>
                    <a:gd name="T20" fmla="*/ 1038 w 4126"/>
                    <a:gd name="T21" fmla="*/ 0 h 4473"/>
                    <a:gd name="T22" fmla="*/ 4125 w 4126"/>
                    <a:gd name="T23" fmla="*/ 1784 h 4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3">
                      <a:moveTo>
                        <a:pt x="4125" y="1784"/>
                      </a:moveTo>
                      <a:lnTo>
                        <a:pt x="4125" y="1784"/>
                      </a:lnTo>
                      <a:cubicBezTo>
                        <a:pt x="3619" y="2662"/>
                        <a:pt x="3619" y="2662"/>
                        <a:pt x="3619" y="2662"/>
                      </a:cubicBezTo>
                      <a:cubicBezTo>
                        <a:pt x="3832" y="2795"/>
                        <a:pt x="3832" y="2795"/>
                        <a:pt x="3832" y="2795"/>
                      </a:cubicBezTo>
                      <a:cubicBezTo>
                        <a:pt x="3991" y="2875"/>
                        <a:pt x="3965" y="3088"/>
                        <a:pt x="3779" y="3168"/>
                      </a:cubicBezTo>
                      <a:cubicBezTo>
                        <a:pt x="798" y="4419"/>
                        <a:pt x="798" y="4419"/>
                        <a:pt x="798" y="4419"/>
                      </a:cubicBezTo>
                      <a:cubicBezTo>
                        <a:pt x="611" y="4472"/>
                        <a:pt x="478" y="4392"/>
                        <a:pt x="452" y="4206"/>
                      </a:cubicBezTo>
                      <a:cubicBezTo>
                        <a:pt x="26" y="986"/>
                        <a:pt x="26" y="986"/>
                        <a:pt x="26" y="986"/>
                      </a:cubicBezTo>
                      <a:cubicBezTo>
                        <a:pt x="0" y="799"/>
                        <a:pt x="159" y="666"/>
                        <a:pt x="319" y="773"/>
                      </a:cubicBezTo>
                      <a:cubicBezTo>
                        <a:pt x="532" y="879"/>
                        <a:pt x="532" y="879"/>
                        <a:pt x="532" y="879"/>
                      </a:cubicBezTo>
                      <a:cubicBezTo>
                        <a:pt x="1038" y="0"/>
                        <a:pt x="1038" y="0"/>
                        <a:pt x="1038" y="0"/>
                      </a:cubicBezTo>
                      <a:cubicBezTo>
                        <a:pt x="2075" y="613"/>
                        <a:pt x="3087" y="1199"/>
                        <a:pt x="4125" y="1784"/>
                      </a:cubicBezTo>
                    </a:path>
                  </a:pathLst>
                </a:custGeom>
                <a:solidFill>
                  <a:srgbClr val="D28B2F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: Shape 24"/>
                <p:cNvSpPr>
                  <a:spLocks/>
                </p:cNvSpPr>
                <p:nvPr/>
              </p:nvSpPr>
              <p:spPr bwMode="auto">
                <a:xfrm>
                  <a:off x="1044013" y="3090853"/>
                  <a:ext cx="1316724" cy="1220742"/>
                </a:xfrm>
                <a:custGeom>
                  <a:avLst/>
                  <a:gdLst>
                    <a:gd name="T0" fmla="*/ 6229 w 6230"/>
                    <a:gd name="T1" fmla="*/ 5776 h 5777"/>
                    <a:gd name="T2" fmla="*/ 0 w 6230"/>
                    <a:gd name="T3" fmla="*/ 2183 h 5777"/>
                    <a:gd name="T4" fmla="*/ 3780 w 6230"/>
                    <a:gd name="T5" fmla="*/ 0 h 5777"/>
                    <a:gd name="T6" fmla="*/ 6229 w 6230"/>
                    <a:gd name="T7" fmla="*/ 1437 h 5777"/>
                    <a:gd name="T8" fmla="*/ 6229 w 6230"/>
                    <a:gd name="T9" fmla="*/ 5776 h 5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7">
                      <a:moveTo>
                        <a:pt x="6229" y="5776"/>
                      </a:moveTo>
                      <a:lnTo>
                        <a:pt x="0" y="2183"/>
                      </a:lnTo>
                      <a:lnTo>
                        <a:pt x="3780" y="0"/>
                      </a:lnTo>
                      <a:lnTo>
                        <a:pt x="6229" y="1437"/>
                      </a:lnTo>
                      <a:lnTo>
                        <a:pt x="6229" y="5776"/>
                      </a:lnTo>
                    </a:path>
                  </a:pathLst>
                </a:custGeom>
                <a:solidFill>
                  <a:srgbClr val="D28B2F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1" name="Rectangle 22"/>
              <p:cNvSpPr/>
              <p:nvPr/>
            </p:nvSpPr>
            <p:spPr>
              <a:xfrm>
                <a:off x="1802669" y="4075149"/>
                <a:ext cx="723649" cy="308949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>
                    <a:solidFill>
                      <a:srgbClr val="FFFFFF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关键词</a:t>
                </a:r>
              </a:p>
            </p:txBody>
          </p:sp>
        </p:grpSp>
        <p:grpSp>
          <p:nvGrpSpPr>
            <p:cNvPr id="12326" name="Group 5"/>
            <p:cNvGrpSpPr>
              <a:grpSpLocks/>
            </p:cNvGrpSpPr>
            <p:nvPr/>
          </p:nvGrpSpPr>
          <p:grpSpPr bwMode="auto">
            <a:xfrm>
              <a:off x="2761168" y="3774800"/>
              <a:ext cx="1316724" cy="1462096"/>
              <a:chOff x="2761168" y="3717650"/>
              <a:chExt cx="1316724" cy="1462096"/>
            </a:xfrm>
          </p:grpSpPr>
          <p:grpSp>
            <p:nvGrpSpPr>
              <p:cNvPr id="10" name="Group 17"/>
              <p:cNvGrpSpPr/>
              <p:nvPr/>
            </p:nvGrpSpPr>
            <p:grpSpPr>
              <a:xfrm>
                <a:off x="2761168" y="3717650"/>
                <a:ext cx="1316724" cy="1462096"/>
                <a:chOff x="2415718" y="3090853"/>
                <a:chExt cx="1316724" cy="1462096"/>
              </a:xfrm>
              <a:solidFill>
                <a:srgbClr val="778495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2669185" y="3608038"/>
                  <a:ext cx="872225" cy="944911"/>
                </a:xfrm>
                <a:custGeom>
                  <a:avLst/>
                  <a:gdLst>
                    <a:gd name="T0" fmla="*/ 3087 w 4126"/>
                    <a:gd name="T1" fmla="*/ 0 h 4473"/>
                    <a:gd name="T2" fmla="*/ 3087 w 4126"/>
                    <a:gd name="T3" fmla="*/ 0 h 4473"/>
                    <a:gd name="T4" fmla="*/ 3592 w 4126"/>
                    <a:gd name="T5" fmla="*/ 879 h 4473"/>
                    <a:gd name="T6" fmla="*/ 3805 w 4126"/>
                    <a:gd name="T7" fmla="*/ 773 h 4473"/>
                    <a:gd name="T8" fmla="*/ 4098 w 4126"/>
                    <a:gd name="T9" fmla="*/ 986 h 4473"/>
                    <a:gd name="T10" fmla="*/ 3672 w 4126"/>
                    <a:gd name="T11" fmla="*/ 4206 h 4473"/>
                    <a:gd name="T12" fmla="*/ 3327 w 4126"/>
                    <a:gd name="T13" fmla="*/ 4419 h 4473"/>
                    <a:gd name="T14" fmla="*/ 346 w 4126"/>
                    <a:gd name="T15" fmla="*/ 3168 h 4473"/>
                    <a:gd name="T16" fmla="*/ 292 w 4126"/>
                    <a:gd name="T17" fmla="*/ 2795 h 4473"/>
                    <a:gd name="T18" fmla="*/ 505 w 4126"/>
                    <a:gd name="T19" fmla="*/ 2662 h 4473"/>
                    <a:gd name="T20" fmla="*/ 0 w 4126"/>
                    <a:gd name="T21" fmla="*/ 1784 h 4473"/>
                    <a:gd name="T22" fmla="*/ 3087 w 4126"/>
                    <a:gd name="T23" fmla="*/ 0 h 4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3">
                      <a:moveTo>
                        <a:pt x="3087" y="0"/>
                      </a:moveTo>
                      <a:lnTo>
                        <a:pt x="3087" y="0"/>
                      </a:lnTo>
                      <a:cubicBezTo>
                        <a:pt x="3592" y="879"/>
                        <a:pt x="3592" y="879"/>
                        <a:pt x="3592" y="879"/>
                      </a:cubicBezTo>
                      <a:cubicBezTo>
                        <a:pt x="3805" y="773"/>
                        <a:pt x="3805" y="773"/>
                        <a:pt x="3805" y="773"/>
                      </a:cubicBezTo>
                      <a:cubicBezTo>
                        <a:pt x="3965" y="666"/>
                        <a:pt x="4125" y="799"/>
                        <a:pt x="4098" y="986"/>
                      </a:cubicBezTo>
                      <a:cubicBezTo>
                        <a:pt x="3672" y="4206"/>
                        <a:pt x="3672" y="4206"/>
                        <a:pt x="3672" y="4206"/>
                      </a:cubicBezTo>
                      <a:cubicBezTo>
                        <a:pt x="3646" y="4392"/>
                        <a:pt x="3513" y="4472"/>
                        <a:pt x="3327" y="4419"/>
                      </a:cubicBezTo>
                      <a:cubicBezTo>
                        <a:pt x="346" y="3168"/>
                        <a:pt x="346" y="3168"/>
                        <a:pt x="346" y="3168"/>
                      </a:cubicBezTo>
                      <a:cubicBezTo>
                        <a:pt x="159" y="3088"/>
                        <a:pt x="133" y="2875"/>
                        <a:pt x="292" y="2795"/>
                      </a:cubicBezTo>
                      <a:cubicBezTo>
                        <a:pt x="505" y="2662"/>
                        <a:pt x="505" y="2662"/>
                        <a:pt x="505" y="2662"/>
                      </a:cubicBezTo>
                      <a:cubicBezTo>
                        <a:pt x="0" y="1784"/>
                        <a:pt x="0" y="1784"/>
                        <a:pt x="0" y="1784"/>
                      </a:cubicBezTo>
                      <a:cubicBezTo>
                        <a:pt x="1011" y="1199"/>
                        <a:pt x="2049" y="613"/>
                        <a:pt x="3087" y="0"/>
                      </a:cubicBezTo>
                    </a:path>
                  </a:pathLst>
                </a:custGeom>
                <a:solidFill>
                  <a:srgbClr val="38160C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2415718" y="3090853"/>
                  <a:ext cx="1316724" cy="1220742"/>
                </a:xfrm>
                <a:custGeom>
                  <a:avLst/>
                  <a:gdLst>
                    <a:gd name="T0" fmla="*/ 6229 w 6230"/>
                    <a:gd name="T1" fmla="*/ 2183 h 5777"/>
                    <a:gd name="T2" fmla="*/ 0 w 6230"/>
                    <a:gd name="T3" fmla="*/ 5776 h 5777"/>
                    <a:gd name="T4" fmla="*/ 0 w 6230"/>
                    <a:gd name="T5" fmla="*/ 1437 h 5777"/>
                    <a:gd name="T6" fmla="*/ 2449 w 6230"/>
                    <a:gd name="T7" fmla="*/ 0 h 5777"/>
                    <a:gd name="T8" fmla="*/ 6229 w 6230"/>
                    <a:gd name="T9" fmla="*/ 2183 h 5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7">
                      <a:moveTo>
                        <a:pt x="6229" y="2183"/>
                      </a:moveTo>
                      <a:lnTo>
                        <a:pt x="0" y="5776"/>
                      </a:lnTo>
                      <a:lnTo>
                        <a:pt x="0" y="1437"/>
                      </a:lnTo>
                      <a:lnTo>
                        <a:pt x="2449" y="0"/>
                      </a:lnTo>
                      <a:lnTo>
                        <a:pt x="6229" y="2183"/>
                      </a:lnTo>
                    </a:path>
                  </a:pathLst>
                </a:custGeom>
                <a:solidFill>
                  <a:srgbClr val="38160C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7" name="Rectangle 18"/>
              <p:cNvSpPr/>
              <p:nvPr/>
            </p:nvSpPr>
            <p:spPr>
              <a:xfrm>
                <a:off x="2888140" y="4075149"/>
                <a:ext cx="723649" cy="308949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>
                    <a:solidFill>
                      <a:srgbClr val="FFFFFF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关键词</a:t>
                </a:r>
              </a:p>
            </p:txBody>
          </p:sp>
        </p:grpSp>
        <p:grpSp>
          <p:nvGrpSpPr>
            <p:cNvPr id="12327" name="Group 6"/>
            <p:cNvGrpSpPr>
              <a:grpSpLocks/>
            </p:cNvGrpSpPr>
            <p:nvPr/>
          </p:nvGrpSpPr>
          <p:grpSpPr bwMode="auto">
            <a:xfrm>
              <a:off x="3307240" y="2672405"/>
              <a:ext cx="1502166" cy="1518939"/>
              <a:chOff x="3307240" y="2615255"/>
              <a:chExt cx="1502166" cy="1518939"/>
            </a:xfrm>
          </p:grpSpPr>
          <p:grpSp>
            <p:nvGrpSpPr>
              <p:cNvPr id="12" name="Group 13"/>
              <p:cNvGrpSpPr/>
              <p:nvPr/>
            </p:nvGrpSpPr>
            <p:grpSpPr>
              <a:xfrm>
                <a:off x="3307240" y="2615255"/>
                <a:ext cx="1502166" cy="1518939"/>
                <a:chOff x="2961790" y="1988458"/>
                <a:chExt cx="1502166" cy="1518939"/>
              </a:xfrm>
              <a:solidFill>
                <a:srgbClr val="460000"/>
              </a:solidFill>
            </p:grpSpPr>
            <p:sp>
              <p:nvSpPr>
                <p:cNvPr id="84" name="Freeform: Shape 15"/>
                <p:cNvSpPr>
                  <a:spLocks/>
                </p:cNvSpPr>
                <p:nvPr/>
              </p:nvSpPr>
              <p:spPr bwMode="auto">
                <a:xfrm>
                  <a:off x="3602913" y="2264290"/>
                  <a:ext cx="861043" cy="967275"/>
                </a:xfrm>
                <a:custGeom>
                  <a:avLst/>
                  <a:gdLst>
                    <a:gd name="T0" fmla="*/ 0 w 4073"/>
                    <a:gd name="T1" fmla="*/ 505 h 4578"/>
                    <a:gd name="T2" fmla="*/ 0 w 4073"/>
                    <a:gd name="T3" fmla="*/ 505 h 4578"/>
                    <a:gd name="T4" fmla="*/ 1011 w 4073"/>
                    <a:gd name="T5" fmla="*/ 505 h 4578"/>
                    <a:gd name="T6" fmla="*/ 1011 w 4073"/>
                    <a:gd name="T7" fmla="*/ 266 h 4578"/>
                    <a:gd name="T8" fmla="*/ 1357 w 4073"/>
                    <a:gd name="T9" fmla="*/ 107 h 4578"/>
                    <a:gd name="T10" fmla="*/ 3912 w 4073"/>
                    <a:gd name="T11" fmla="*/ 2076 h 4578"/>
                    <a:gd name="T12" fmla="*/ 3912 w 4073"/>
                    <a:gd name="T13" fmla="*/ 2500 h 4578"/>
                    <a:gd name="T14" fmla="*/ 1357 w 4073"/>
                    <a:gd name="T15" fmla="*/ 4470 h 4578"/>
                    <a:gd name="T16" fmla="*/ 1011 w 4073"/>
                    <a:gd name="T17" fmla="*/ 4310 h 4578"/>
                    <a:gd name="T18" fmla="*/ 1011 w 4073"/>
                    <a:gd name="T19" fmla="*/ 4071 h 4578"/>
                    <a:gd name="T20" fmla="*/ 0 w 4073"/>
                    <a:gd name="T21" fmla="*/ 4071 h 4578"/>
                    <a:gd name="T22" fmla="*/ 0 w 4073"/>
                    <a:gd name="T23" fmla="*/ 505 h 4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73" h="4578">
                      <a:moveTo>
                        <a:pt x="0" y="505"/>
                      </a:moveTo>
                      <a:lnTo>
                        <a:pt x="0" y="505"/>
                      </a:lnTo>
                      <a:cubicBezTo>
                        <a:pt x="1011" y="505"/>
                        <a:pt x="1011" y="505"/>
                        <a:pt x="1011" y="505"/>
                      </a:cubicBezTo>
                      <a:cubicBezTo>
                        <a:pt x="1011" y="266"/>
                        <a:pt x="1011" y="266"/>
                        <a:pt x="1011" y="266"/>
                      </a:cubicBezTo>
                      <a:cubicBezTo>
                        <a:pt x="1011" y="79"/>
                        <a:pt x="1197" y="0"/>
                        <a:pt x="1357" y="107"/>
                      </a:cubicBezTo>
                      <a:cubicBezTo>
                        <a:pt x="3912" y="2076"/>
                        <a:pt x="3912" y="2076"/>
                        <a:pt x="3912" y="2076"/>
                      </a:cubicBezTo>
                      <a:cubicBezTo>
                        <a:pt x="4072" y="2209"/>
                        <a:pt x="4072" y="2368"/>
                        <a:pt x="3912" y="2500"/>
                      </a:cubicBezTo>
                      <a:cubicBezTo>
                        <a:pt x="1357" y="4470"/>
                        <a:pt x="1357" y="4470"/>
                        <a:pt x="1357" y="4470"/>
                      </a:cubicBezTo>
                      <a:cubicBezTo>
                        <a:pt x="1197" y="4577"/>
                        <a:pt x="1011" y="4497"/>
                        <a:pt x="1011" y="4310"/>
                      </a:cubicBezTo>
                      <a:cubicBezTo>
                        <a:pt x="1011" y="4071"/>
                        <a:pt x="1011" y="4071"/>
                        <a:pt x="1011" y="4071"/>
                      </a:cubicBezTo>
                      <a:cubicBezTo>
                        <a:pt x="0" y="4071"/>
                        <a:pt x="0" y="4071"/>
                        <a:pt x="0" y="4071"/>
                      </a:cubicBezTo>
                      <a:cubicBezTo>
                        <a:pt x="0" y="2874"/>
                        <a:pt x="0" y="1703"/>
                        <a:pt x="0" y="505"/>
                      </a:cubicBezTo>
                    </a:path>
                  </a:pathLst>
                </a:custGeom>
                <a:solidFill>
                  <a:srgbClr val="38160C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: Shape 16"/>
                <p:cNvSpPr>
                  <a:spLocks/>
                </p:cNvSpPr>
                <p:nvPr/>
              </p:nvSpPr>
              <p:spPr bwMode="auto">
                <a:xfrm>
                  <a:off x="2961790" y="1988458"/>
                  <a:ext cx="793016" cy="1518939"/>
                </a:xfrm>
                <a:custGeom>
                  <a:avLst/>
                  <a:gdLst>
                    <a:gd name="T0" fmla="*/ 3752 w 3753"/>
                    <a:gd name="T1" fmla="*/ 0 h 7187"/>
                    <a:gd name="T2" fmla="*/ 3752 w 3753"/>
                    <a:gd name="T3" fmla="*/ 7186 h 7187"/>
                    <a:gd name="T4" fmla="*/ 0 w 3753"/>
                    <a:gd name="T5" fmla="*/ 5003 h 7187"/>
                    <a:gd name="T6" fmla="*/ 0 w 3753"/>
                    <a:gd name="T7" fmla="*/ 2183 h 7187"/>
                    <a:gd name="T8" fmla="*/ 3752 w 3753"/>
                    <a:gd name="T9" fmla="*/ 0 h 7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3" h="7187">
                      <a:moveTo>
                        <a:pt x="3752" y="0"/>
                      </a:moveTo>
                      <a:lnTo>
                        <a:pt x="3752" y="7186"/>
                      </a:lnTo>
                      <a:lnTo>
                        <a:pt x="0" y="5003"/>
                      </a:lnTo>
                      <a:lnTo>
                        <a:pt x="0" y="2183"/>
                      </a:lnTo>
                      <a:lnTo>
                        <a:pt x="3752" y="0"/>
                      </a:lnTo>
                    </a:path>
                  </a:pathLst>
                </a:custGeom>
                <a:solidFill>
                  <a:srgbClr val="38160C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3" name="Rectangle 14"/>
              <p:cNvSpPr/>
              <p:nvPr/>
            </p:nvSpPr>
            <p:spPr>
              <a:xfrm>
                <a:off x="3391732" y="3154651"/>
                <a:ext cx="723649" cy="308949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>
                    <a:solidFill>
                      <a:srgbClr val="FFFFFF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关键词</a:t>
                </a:r>
              </a:p>
            </p:txBody>
          </p:sp>
        </p:grpSp>
        <p:grpSp>
          <p:nvGrpSpPr>
            <p:cNvPr id="12328" name="Group 7"/>
            <p:cNvGrpSpPr>
              <a:grpSpLocks/>
            </p:cNvGrpSpPr>
            <p:nvPr/>
          </p:nvGrpSpPr>
          <p:grpSpPr bwMode="auto">
            <a:xfrm>
              <a:off x="2761168" y="1626853"/>
              <a:ext cx="1316724" cy="1462095"/>
              <a:chOff x="2761168" y="1569703"/>
              <a:chExt cx="1316724" cy="1462095"/>
            </a:xfrm>
          </p:grpSpPr>
          <p:grpSp>
            <p:nvGrpSpPr>
              <p:cNvPr id="14" name="Group 9"/>
              <p:cNvGrpSpPr/>
              <p:nvPr/>
            </p:nvGrpSpPr>
            <p:grpSpPr>
              <a:xfrm>
                <a:off x="2761168" y="1569703"/>
                <a:ext cx="1316724" cy="1462095"/>
                <a:chOff x="2415718" y="942906"/>
                <a:chExt cx="1316724" cy="1462095"/>
              </a:xfrm>
              <a:solidFill>
                <a:srgbClr val="460000"/>
              </a:solidFill>
            </p:grpSpPr>
            <p:sp>
              <p:nvSpPr>
                <p:cNvPr id="80" name="Freeform: Shape 11"/>
                <p:cNvSpPr>
                  <a:spLocks/>
                </p:cNvSpPr>
                <p:nvPr/>
              </p:nvSpPr>
              <p:spPr bwMode="auto">
                <a:xfrm>
                  <a:off x="2669185" y="942906"/>
                  <a:ext cx="872225" cy="944911"/>
                </a:xfrm>
                <a:custGeom>
                  <a:avLst/>
                  <a:gdLst>
                    <a:gd name="T0" fmla="*/ 0 w 4126"/>
                    <a:gd name="T1" fmla="*/ 2687 h 4472"/>
                    <a:gd name="T2" fmla="*/ 0 w 4126"/>
                    <a:gd name="T3" fmla="*/ 2687 h 4472"/>
                    <a:gd name="T4" fmla="*/ 505 w 4126"/>
                    <a:gd name="T5" fmla="*/ 1809 h 4472"/>
                    <a:gd name="T6" fmla="*/ 292 w 4126"/>
                    <a:gd name="T7" fmla="*/ 1677 h 4472"/>
                    <a:gd name="T8" fmla="*/ 346 w 4126"/>
                    <a:gd name="T9" fmla="*/ 1303 h 4472"/>
                    <a:gd name="T10" fmla="*/ 3327 w 4126"/>
                    <a:gd name="T11" fmla="*/ 52 h 4472"/>
                    <a:gd name="T12" fmla="*/ 3672 w 4126"/>
                    <a:gd name="T13" fmla="*/ 265 h 4472"/>
                    <a:gd name="T14" fmla="*/ 4098 w 4126"/>
                    <a:gd name="T15" fmla="*/ 3486 h 4472"/>
                    <a:gd name="T16" fmla="*/ 3805 w 4126"/>
                    <a:gd name="T17" fmla="*/ 3699 h 4472"/>
                    <a:gd name="T18" fmla="*/ 3592 w 4126"/>
                    <a:gd name="T19" fmla="*/ 3593 h 4472"/>
                    <a:gd name="T20" fmla="*/ 3087 w 4126"/>
                    <a:gd name="T21" fmla="*/ 4471 h 4472"/>
                    <a:gd name="T22" fmla="*/ 0 w 4126"/>
                    <a:gd name="T23" fmla="*/ 2687 h 4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2">
                      <a:moveTo>
                        <a:pt x="0" y="2687"/>
                      </a:moveTo>
                      <a:lnTo>
                        <a:pt x="0" y="2687"/>
                      </a:lnTo>
                      <a:cubicBezTo>
                        <a:pt x="505" y="1809"/>
                        <a:pt x="505" y="1809"/>
                        <a:pt x="505" y="1809"/>
                      </a:cubicBezTo>
                      <a:cubicBezTo>
                        <a:pt x="292" y="1677"/>
                        <a:pt x="292" y="1677"/>
                        <a:pt x="292" y="1677"/>
                      </a:cubicBezTo>
                      <a:cubicBezTo>
                        <a:pt x="133" y="1596"/>
                        <a:pt x="159" y="1384"/>
                        <a:pt x="346" y="1303"/>
                      </a:cubicBezTo>
                      <a:cubicBezTo>
                        <a:pt x="3327" y="52"/>
                        <a:pt x="3327" y="52"/>
                        <a:pt x="3327" y="52"/>
                      </a:cubicBezTo>
                      <a:cubicBezTo>
                        <a:pt x="3513" y="0"/>
                        <a:pt x="3646" y="80"/>
                        <a:pt x="3672" y="265"/>
                      </a:cubicBezTo>
                      <a:cubicBezTo>
                        <a:pt x="4098" y="3486"/>
                        <a:pt x="4098" y="3486"/>
                        <a:pt x="4098" y="3486"/>
                      </a:cubicBezTo>
                      <a:cubicBezTo>
                        <a:pt x="4125" y="3672"/>
                        <a:pt x="3965" y="3806"/>
                        <a:pt x="3805" y="3699"/>
                      </a:cubicBezTo>
                      <a:cubicBezTo>
                        <a:pt x="3592" y="3593"/>
                        <a:pt x="3592" y="3593"/>
                        <a:pt x="3592" y="3593"/>
                      </a:cubicBezTo>
                      <a:cubicBezTo>
                        <a:pt x="3087" y="4471"/>
                        <a:pt x="3087" y="4471"/>
                        <a:pt x="3087" y="4471"/>
                      </a:cubicBezTo>
                      <a:cubicBezTo>
                        <a:pt x="2049" y="3858"/>
                        <a:pt x="1037" y="3273"/>
                        <a:pt x="0" y="2687"/>
                      </a:cubicBezTo>
                    </a:path>
                  </a:pathLst>
                </a:custGeom>
                <a:solidFill>
                  <a:srgbClr val="38160C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: Shape 12"/>
                <p:cNvSpPr>
                  <a:spLocks/>
                </p:cNvSpPr>
                <p:nvPr/>
              </p:nvSpPr>
              <p:spPr bwMode="auto">
                <a:xfrm>
                  <a:off x="2415718" y="1184259"/>
                  <a:ext cx="1316724" cy="1220742"/>
                </a:xfrm>
                <a:custGeom>
                  <a:avLst/>
                  <a:gdLst>
                    <a:gd name="T0" fmla="*/ 0 w 6230"/>
                    <a:gd name="T1" fmla="*/ 0 h 5776"/>
                    <a:gd name="T2" fmla="*/ 6229 w 6230"/>
                    <a:gd name="T3" fmla="*/ 3593 h 5776"/>
                    <a:gd name="T4" fmla="*/ 2449 w 6230"/>
                    <a:gd name="T5" fmla="*/ 5775 h 5776"/>
                    <a:gd name="T6" fmla="*/ 0 w 6230"/>
                    <a:gd name="T7" fmla="*/ 4338 h 5776"/>
                    <a:gd name="T8" fmla="*/ 0 w 6230"/>
                    <a:gd name="T9" fmla="*/ 0 h 5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6">
                      <a:moveTo>
                        <a:pt x="0" y="0"/>
                      </a:moveTo>
                      <a:lnTo>
                        <a:pt x="6229" y="3593"/>
                      </a:lnTo>
                      <a:lnTo>
                        <a:pt x="2449" y="5775"/>
                      </a:lnTo>
                      <a:lnTo>
                        <a:pt x="0" y="43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8160C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ern="0">
                    <a:solidFill>
                      <a:sysClr val="windowText" lastClr="000000"/>
                    </a:solidFill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9" name="Rectangle 10"/>
              <p:cNvSpPr/>
              <p:nvPr/>
            </p:nvSpPr>
            <p:spPr>
              <a:xfrm>
                <a:off x="2869097" y="2282823"/>
                <a:ext cx="723649" cy="308949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>
                    <a:solidFill>
                      <a:srgbClr val="FFFFFF"/>
                    </a:solidFill>
                    <a:latin typeface="微软雅黑"/>
                    <a:ea typeface="微软雅黑"/>
                    <a:cs typeface="+mn-ea"/>
                    <a:sym typeface="+mn-lt"/>
                  </a:rPr>
                  <a:t>关键词</a:t>
                </a:r>
              </a:p>
            </p:txBody>
          </p:sp>
        </p:grpSp>
        <p:sp>
          <p:nvSpPr>
            <p:cNvPr id="77" name="Oval 8"/>
            <p:cNvSpPr/>
            <p:nvPr/>
          </p:nvSpPr>
          <p:spPr>
            <a:xfrm>
              <a:off x="2103131" y="2769540"/>
              <a:ext cx="1324573" cy="1324670"/>
            </a:xfrm>
            <a:prstGeom prst="ellipse">
              <a:avLst/>
            </a:prstGeom>
            <a:solidFill>
              <a:srgbClr val="F0F0F0"/>
            </a:solidFill>
            <a:ln w="38100" cap="flat" cmpd="sng" algn="ctr">
              <a:solidFill>
                <a:srgbClr val="F0F0F0">
                  <a:lumMod val="75000"/>
                </a:srgbClr>
              </a:solidFill>
              <a:prstDash val="solid"/>
            </a:ln>
            <a:effectLst/>
          </p:spPr>
          <p:txBody>
            <a:bodyPr anchor="ctr">
              <a:normAutofit fontScale="925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kern="0">
                  <a:solidFill>
                    <a:srgbClr val="C57F2B"/>
                  </a:solidFill>
                  <a:latin typeface="微软雅黑"/>
                  <a:ea typeface="微软雅黑"/>
                  <a:cs typeface="+mn-ea"/>
                  <a:sym typeface="+mn-lt"/>
                </a:rPr>
                <a:t></a:t>
              </a:r>
            </a:p>
          </p:txBody>
        </p:sp>
      </p:grpSp>
      <p:grpSp>
        <p:nvGrpSpPr>
          <p:cNvPr id="15" name="Group 82"/>
          <p:cNvGrpSpPr>
            <a:grpSpLocks/>
          </p:cNvGrpSpPr>
          <p:nvPr/>
        </p:nvGrpSpPr>
        <p:grpSpPr bwMode="auto">
          <a:xfrm>
            <a:off x="6046788" y="2289175"/>
            <a:ext cx="2062162" cy="2597150"/>
            <a:chOff x="8170814" y="1912116"/>
            <a:chExt cx="2749722" cy="3463424"/>
          </a:xfrm>
        </p:grpSpPr>
        <p:grpSp>
          <p:nvGrpSpPr>
            <p:cNvPr id="12311" name="Group 83"/>
            <p:cNvGrpSpPr>
              <a:grpSpLocks/>
            </p:cNvGrpSpPr>
            <p:nvPr/>
          </p:nvGrpSpPr>
          <p:grpSpPr bwMode="auto"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12314" name="Group 86"/>
              <p:cNvGrpSpPr>
                <a:grpSpLocks/>
              </p:cNvGrpSpPr>
              <p:nvPr/>
            </p:nvGrpSpPr>
            <p:grpSpPr bwMode="auto"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13" name="TextBox 93"/>
                <p:cNvSpPr txBox="1"/>
                <p:nvPr/>
              </p:nvSpPr>
              <p:spPr>
                <a:xfrm>
                  <a:off x="1317257" y="2131842"/>
                  <a:ext cx="3762568" cy="508081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normAutofit/>
                </a:bodyPr>
                <a:lstStyle/>
                <a:p>
                  <a:pPr algn="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</a:b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14" name="Rectangle 94"/>
                <p:cNvSpPr/>
                <p:nvPr/>
              </p:nvSpPr>
              <p:spPr>
                <a:xfrm>
                  <a:off x="1317257" y="1824875"/>
                  <a:ext cx="3762568" cy="30696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>
                      <a:solidFill>
                        <a:srgbClr val="C57F2B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2315" name="Group 87"/>
              <p:cNvGrpSpPr>
                <a:grpSpLocks/>
              </p:cNvGrpSpPr>
              <p:nvPr/>
            </p:nvGrpSpPr>
            <p:grpSpPr bwMode="auto"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11" name="TextBox 91"/>
                <p:cNvSpPr txBox="1"/>
                <p:nvPr/>
              </p:nvSpPr>
              <p:spPr>
                <a:xfrm>
                  <a:off x="1317257" y="2133180"/>
                  <a:ext cx="3762568" cy="508081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normAutofit/>
                </a:bodyPr>
                <a:lstStyle/>
                <a:p>
                  <a:pPr algn="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</a:b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12" name="Rectangle 92"/>
                <p:cNvSpPr/>
                <p:nvPr/>
              </p:nvSpPr>
              <p:spPr>
                <a:xfrm>
                  <a:off x="1317257" y="1824098"/>
                  <a:ext cx="3762568" cy="309083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>
                      <a:solidFill>
                        <a:srgbClr val="46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2316" name="Group 88"/>
              <p:cNvGrpSpPr>
                <a:grpSpLocks/>
              </p:cNvGrpSpPr>
              <p:nvPr/>
            </p:nvGrpSpPr>
            <p:grpSpPr bwMode="auto"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09" name="TextBox 89"/>
                <p:cNvSpPr txBox="1"/>
                <p:nvPr/>
              </p:nvSpPr>
              <p:spPr>
                <a:xfrm>
                  <a:off x="1317257" y="2132402"/>
                  <a:ext cx="3762568" cy="508081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normAutofit/>
                </a:bodyPr>
                <a:lstStyle/>
                <a:p>
                  <a:pPr algn="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</a:b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10" name="Rectangle 90"/>
                <p:cNvSpPr/>
                <p:nvPr/>
              </p:nvSpPr>
              <p:spPr>
                <a:xfrm>
                  <a:off x="1317257" y="1825436"/>
                  <a:ext cx="3762568" cy="306965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>
                      <a:solidFill>
                        <a:srgbClr val="C57F2B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</p:grpSp>
        <p:cxnSp>
          <p:nvCxnSpPr>
            <p:cNvPr id="12312" name="Straight Connector 84"/>
            <p:cNvCxnSpPr>
              <a:cxnSpLocks noChangeShapeType="1"/>
            </p:cNvCxnSpPr>
            <p:nvPr/>
          </p:nvCxnSpPr>
          <p:spPr bwMode="auto">
            <a:xfrm>
              <a:off x="8471399" y="2924046"/>
              <a:ext cx="2449137" cy="0"/>
            </a:xfrm>
            <a:prstGeom prst="line">
              <a:avLst/>
            </a:prstGeom>
            <a:noFill/>
            <a:ln w="9525" algn="ctr">
              <a:solidFill>
                <a:srgbClr val="CCCCCC"/>
              </a:solidFill>
              <a:round/>
              <a:headEnd/>
              <a:tailEnd/>
            </a:ln>
          </p:spPr>
        </p:cxnSp>
        <p:cxnSp>
          <p:nvCxnSpPr>
            <p:cNvPr id="12313" name="Straight Connector 85"/>
            <p:cNvCxnSpPr>
              <a:cxnSpLocks noChangeShapeType="1"/>
            </p:cNvCxnSpPr>
            <p:nvPr/>
          </p:nvCxnSpPr>
          <p:spPr bwMode="auto">
            <a:xfrm>
              <a:off x="8471399" y="4264112"/>
              <a:ext cx="2449137" cy="0"/>
            </a:xfrm>
            <a:prstGeom prst="line">
              <a:avLst/>
            </a:prstGeom>
            <a:noFill/>
            <a:ln w="9525" algn="ctr">
              <a:solidFill>
                <a:srgbClr val="CCCCCC"/>
              </a:solidFill>
              <a:round/>
              <a:headEnd/>
              <a:tailEnd/>
            </a:ln>
          </p:spPr>
        </p:cxnSp>
      </p:grpSp>
      <p:grpSp>
        <p:nvGrpSpPr>
          <p:cNvPr id="20" name="Group 95"/>
          <p:cNvGrpSpPr>
            <a:grpSpLocks/>
          </p:cNvGrpSpPr>
          <p:nvPr/>
        </p:nvGrpSpPr>
        <p:grpSpPr bwMode="auto">
          <a:xfrm>
            <a:off x="900113" y="2289175"/>
            <a:ext cx="2035175" cy="2597150"/>
            <a:chOff x="1307468" y="1697288"/>
            <a:chExt cx="2713719" cy="3463424"/>
          </a:xfrm>
        </p:grpSpPr>
        <p:grpSp>
          <p:nvGrpSpPr>
            <p:cNvPr id="12298" name="Group 96"/>
            <p:cNvGrpSpPr>
              <a:grpSpLocks/>
            </p:cNvGrpSpPr>
            <p:nvPr/>
          </p:nvGrpSpPr>
          <p:grpSpPr bwMode="auto"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2302" name="Group 100"/>
              <p:cNvGrpSpPr>
                <a:grpSpLocks/>
              </p:cNvGrpSpPr>
              <p:nvPr/>
            </p:nvGrpSpPr>
            <p:grpSpPr bwMode="auto"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27" name="TextBox 107"/>
                <p:cNvSpPr txBox="1"/>
                <p:nvPr/>
              </p:nvSpPr>
              <p:spPr>
                <a:xfrm>
                  <a:off x="1315909" y="2131842"/>
                  <a:ext cx="3762543" cy="508081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normAutofit/>
                </a:bodyPr>
                <a:lstStyle/>
                <a:p>
                  <a:pPr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000" kern="0" dirty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kern="0" dirty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</a:br>
                  <a:r>
                    <a:rPr lang="zh-CN" altLang="en-US" sz="1000" kern="0" dirty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28" name="Rectangle 108"/>
                <p:cNvSpPr/>
                <p:nvPr/>
              </p:nvSpPr>
              <p:spPr>
                <a:xfrm>
                  <a:off x="1315909" y="1824875"/>
                  <a:ext cx="3762543" cy="30696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>
                      <a:solidFill>
                        <a:srgbClr val="C57F2B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2303" name="Group 101"/>
              <p:cNvGrpSpPr>
                <a:grpSpLocks/>
              </p:cNvGrpSpPr>
              <p:nvPr/>
            </p:nvGrpSpPr>
            <p:grpSpPr bwMode="auto"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25" name="TextBox 105"/>
                <p:cNvSpPr txBox="1"/>
                <p:nvPr/>
              </p:nvSpPr>
              <p:spPr>
                <a:xfrm>
                  <a:off x="1315909" y="2133180"/>
                  <a:ext cx="3762543" cy="508081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normAutofit/>
                </a:bodyPr>
                <a:lstStyle/>
                <a:p>
                  <a:pPr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</a:b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26" name="Rectangle 106"/>
                <p:cNvSpPr/>
                <p:nvPr/>
              </p:nvSpPr>
              <p:spPr>
                <a:xfrm>
                  <a:off x="1315909" y="1824098"/>
                  <a:ext cx="3762543" cy="309083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>
                      <a:solidFill>
                        <a:srgbClr val="46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2304" name="Group 102"/>
              <p:cNvGrpSpPr>
                <a:grpSpLocks/>
              </p:cNvGrpSpPr>
              <p:nvPr/>
            </p:nvGrpSpPr>
            <p:grpSpPr bwMode="auto"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23" name="TextBox 103"/>
                <p:cNvSpPr txBox="1"/>
                <p:nvPr/>
              </p:nvSpPr>
              <p:spPr>
                <a:xfrm>
                  <a:off x="1315909" y="2132402"/>
                  <a:ext cx="3762543" cy="508081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normAutofit/>
                </a:bodyPr>
                <a:lstStyle/>
                <a:p>
                  <a:pPr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</a:br>
                  <a:r>
                    <a:rPr lang="zh-CN" altLang="en-US" sz="1000" kern="0">
                      <a:solidFill>
                        <a:sysClr val="windowText" lastClr="000000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24" name="Rectangle 104"/>
                <p:cNvSpPr/>
                <p:nvPr/>
              </p:nvSpPr>
              <p:spPr>
                <a:xfrm>
                  <a:off x="1315909" y="1825436"/>
                  <a:ext cx="3762543" cy="306965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>
                      <a:solidFill>
                        <a:srgbClr val="C57F2B"/>
                      </a:solidFill>
                      <a:latin typeface="微软雅黑"/>
                      <a:ea typeface="微软雅黑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</p:grpSp>
        <p:grpSp>
          <p:nvGrpSpPr>
            <p:cNvPr id="12299" name="Group 97"/>
            <p:cNvGrpSpPr>
              <a:grpSpLocks/>
            </p:cNvGrpSpPr>
            <p:nvPr/>
          </p:nvGrpSpPr>
          <p:grpSpPr bwMode="auto"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12300" name="Straight Connector 98"/>
              <p:cNvCxnSpPr>
                <a:cxnSpLocks noChangeShapeType="1"/>
              </p:cNvCxnSpPr>
              <p:nvPr/>
            </p:nvCxnSpPr>
            <p:spPr bwMode="auto">
              <a:xfrm>
                <a:off x="1307468" y="2924045"/>
                <a:ext cx="2449121" cy="0"/>
              </a:xfrm>
              <a:prstGeom prst="line">
                <a:avLst/>
              </a:prstGeom>
              <a:noFill/>
              <a:ln w="9525" algn="ctr">
                <a:solidFill>
                  <a:srgbClr val="CCCCCC"/>
                </a:solidFill>
                <a:round/>
                <a:headEnd/>
                <a:tailEnd/>
              </a:ln>
            </p:spPr>
          </p:cxnSp>
          <p:cxnSp>
            <p:nvCxnSpPr>
              <p:cNvPr id="12301" name="Straight Connector 99"/>
              <p:cNvCxnSpPr>
                <a:cxnSpLocks noChangeShapeType="1"/>
              </p:cNvCxnSpPr>
              <p:nvPr/>
            </p:nvCxnSpPr>
            <p:spPr bwMode="auto">
              <a:xfrm>
                <a:off x="1307468" y="4264111"/>
                <a:ext cx="2449121" cy="0"/>
              </a:xfrm>
              <a:prstGeom prst="line">
                <a:avLst/>
              </a:prstGeom>
              <a:noFill/>
              <a:ln w="9525" algn="ctr">
                <a:solidFill>
                  <a:srgbClr val="CCCCCC"/>
                </a:solidFill>
                <a:round/>
                <a:headEnd/>
                <a:tailEnd/>
              </a:ln>
            </p:spPr>
          </p:cxnSp>
        </p:grpSp>
      </p:grpSp>
      <p:sp>
        <p:nvSpPr>
          <p:cNvPr id="1229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7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2916238" y="1989138"/>
            <a:ext cx="3875087" cy="725487"/>
            <a:chOff x="3802745" y="1491630"/>
            <a:chExt cx="3874600" cy="726161"/>
          </a:xfrm>
        </p:grpSpPr>
        <p:grpSp>
          <p:nvGrpSpPr>
            <p:cNvPr id="3094" name="组合 24"/>
            <p:cNvGrpSpPr>
              <a:grpSpLocks/>
            </p:cNvGrpSpPr>
            <p:nvPr/>
          </p:nvGrpSpPr>
          <p:grpSpPr bwMode="auto">
            <a:xfrm>
              <a:off x="3802745" y="1491630"/>
              <a:ext cx="3874600" cy="726160"/>
              <a:chOff x="3491880" y="2060575"/>
              <a:chExt cx="5386631" cy="1009539"/>
            </a:xfrm>
          </p:grpSpPr>
          <p:sp>
            <p:nvSpPr>
              <p:cNvPr id="57" name="矩形: 剪去单角 3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491880" y="2060575"/>
                <a:ext cx="5386631" cy="1009540"/>
              </a:xfrm>
              <a:prstGeom prst="snip1Rect">
                <a:avLst>
                  <a:gd name="adj" fmla="val 35758"/>
                </a:avLst>
              </a:prstGeom>
              <a:solidFill>
                <a:srgbClr val="D28B2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8" name="任意多边形: 形状 32"/>
              <p:cNvSpPr>
                <a:spLocks/>
              </p:cNvSpPr>
              <p:nvPr/>
            </p:nvSpPr>
            <p:spPr bwMode="auto">
              <a:xfrm>
                <a:off x="8635771" y="2060575"/>
                <a:ext cx="242740" cy="242997"/>
              </a:xfrm>
              <a:custGeom>
                <a:avLst/>
                <a:gdLst>
                  <a:gd name="T0" fmla="*/ 243044 w 608"/>
                  <a:gd name="T1" fmla="*/ 0 h 608"/>
                  <a:gd name="T2" fmla="*/ 0 w 608"/>
                  <a:gd name="T3" fmla="*/ 0 h 608"/>
                  <a:gd name="T4" fmla="*/ 243044 w 608"/>
                  <a:gd name="T5" fmla="*/ 243044 h 608"/>
                  <a:gd name="T6" fmla="*/ 243044 w 608"/>
                  <a:gd name="T7" fmla="*/ 0 h 6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608"/>
                  <a:gd name="T14" fmla="*/ 608 w 608"/>
                  <a:gd name="T15" fmla="*/ 608 h 6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38160C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095" name="组合 26"/>
            <p:cNvGrpSpPr>
              <a:grpSpLocks/>
            </p:cNvGrpSpPr>
            <p:nvPr/>
          </p:nvGrpSpPr>
          <p:grpSpPr bwMode="auto">
            <a:xfrm>
              <a:off x="3919913" y="1577926"/>
              <a:ext cx="3640261" cy="639865"/>
              <a:chOff x="3707904" y="2290734"/>
              <a:chExt cx="4884563" cy="889568"/>
            </a:xfrm>
          </p:grpSpPr>
          <p:sp>
            <p:nvSpPr>
              <p:cNvPr id="55" name="文本框 5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7905" y="2290734"/>
                <a:ext cx="4884562" cy="388128"/>
              </a:xfrm>
              <a:prstGeom prst="rect">
                <a:avLst/>
              </a:prstGeom>
            </p:spPr>
            <p:txBody>
              <a:bodyPr wrap="none" lIns="120000" tIns="62400" rIns="120000" bIns="62400" anchor="ctr">
                <a:normAutofit fontScale="77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>
                    <a:solidFill>
                      <a:sysClr val="windowText" lastClr="000000"/>
                    </a:solidFill>
                    <a:latin typeface="微软雅黑"/>
                    <a:ea typeface="微软雅黑"/>
                  </a:rPr>
                  <a:t>标题文本预设</a:t>
                </a:r>
                <a:endParaRPr lang="zh-CN" altLang="en-US" sz="1600" b="1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6" name="文本框 6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7904" y="2652152"/>
                <a:ext cx="4442269" cy="528150"/>
              </a:xfrm>
              <a:prstGeom prst="rect">
                <a:avLst/>
              </a:prstGeom>
            </p:spPr>
            <p:txBody>
              <a:bodyPr lIns="120000" tIns="62400" rIns="120000" bIns="62400" anchor="ctr">
                <a:normAutofit fontScale="85000"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>
                    <a:solidFill>
                      <a:sysClr val="windowText" lastClr="000000"/>
                    </a:solidFill>
                    <a:latin typeface="微软雅黑"/>
                    <a:ea typeface="微软雅黑"/>
                  </a:rPr>
                  <a:t>此部分内容作为文字排版占位显示（建议使用主题字体）。</a:t>
                </a:r>
              </a:p>
            </p:txBody>
          </p:sp>
        </p:grpSp>
      </p:grpSp>
      <p:grpSp>
        <p:nvGrpSpPr>
          <p:cNvPr id="5" name="组合 34"/>
          <p:cNvGrpSpPr>
            <a:grpSpLocks/>
          </p:cNvGrpSpPr>
          <p:nvPr/>
        </p:nvGrpSpPr>
        <p:grpSpPr bwMode="auto">
          <a:xfrm>
            <a:off x="2916238" y="2919413"/>
            <a:ext cx="3875087" cy="727075"/>
            <a:chOff x="3802745" y="2423090"/>
            <a:chExt cx="3874600" cy="726161"/>
          </a:xfrm>
        </p:grpSpPr>
        <p:grpSp>
          <p:nvGrpSpPr>
            <p:cNvPr id="3088" name="组合 15"/>
            <p:cNvGrpSpPr>
              <a:grpSpLocks/>
            </p:cNvGrpSpPr>
            <p:nvPr/>
          </p:nvGrpSpPr>
          <p:grpSpPr bwMode="auto">
            <a:xfrm>
              <a:off x="3802745" y="2423090"/>
              <a:ext cx="3874600" cy="726160"/>
              <a:chOff x="3491880" y="2060575"/>
              <a:chExt cx="5386631" cy="1009539"/>
            </a:xfrm>
          </p:grpSpPr>
          <p:sp>
            <p:nvSpPr>
              <p:cNvPr id="64" name="矩形: 剪去单角 2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491880" y="2060575"/>
                <a:ext cx="5386631" cy="1009540"/>
              </a:xfrm>
              <a:prstGeom prst="snip1Rect">
                <a:avLst>
                  <a:gd name="adj" fmla="val 35758"/>
                </a:avLst>
              </a:prstGeom>
              <a:solidFill>
                <a:srgbClr val="D28B2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5" name="任意多边形: 形状 23"/>
              <p:cNvSpPr>
                <a:spLocks/>
              </p:cNvSpPr>
              <p:nvPr/>
            </p:nvSpPr>
            <p:spPr bwMode="auto">
              <a:xfrm>
                <a:off x="8635771" y="2060575"/>
                <a:ext cx="242740" cy="242466"/>
              </a:xfrm>
              <a:custGeom>
                <a:avLst/>
                <a:gdLst>
                  <a:gd name="T0" fmla="*/ 243044 w 608"/>
                  <a:gd name="T1" fmla="*/ 0 h 608"/>
                  <a:gd name="T2" fmla="*/ 0 w 608"/>
                  <a:gd name="T3" fmla="*/ 0 h 608"/>
                  <a:gd name="T4" fmla="*/ 243044 w 608"/>
                  <a:gd name="T5" fmla="*/ 243044 h 608"/>
                  <a:gd name="T6" fmla="*/ 243044 w 608"/>
                  <a:gd name="T7" fmla="*/ 0 h 6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608"/>
                  <a:gd name="T14" fmla="*/ 608 w 608"/>
                  <a:gd name="T15" fmla="*/ 608 h 6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38160C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089" name="组合 17"/>
            <p:cNvGrpSpPr>
              <a:grpSpLocks/>
            </p:cNvGrpSpPr>
            <p:nvPr/>
          </p:nvGrpSpPr>
          <p:grpSpPr bwMode="auto">
            <a:xfrm>
              <a:off x="3919913" y="2509386"/>
              <a:ext cx="3640261" cy="639865"/>
              <a:chOff x="3707904" y="2290734"/>
              <a:chExt cx="4884563" cy="889568"/>
            </a:xfrm>
          </p:grpSpPr>
          <p:sp>
            <p:nvSpPr>
              <p:cNvPr id="62" name="文本框 16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7905" y="2290734"/>
                <a:ext cx="4884562" cy="388128"/>
              </a:xfrm>
              <a:prstGeom prst="rect">
                <a:avLst/>
              </a:prstGeom>
            </p:spPr>
            <p:txBody>
              <a:bodyPr wrap="none" lIns="120000" tIns="62400" rIns="120000" bIns="62400" anchor="ctr">
                <a:normAutofit fontScale="77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>
                    <a:solidFill>
                      <a:sysClr val="windowText" lastClr="000000"/>
                    </a:solidFill>
                    <a:latin typeface="微软雅黑"/>
                    <a:ea typeface="微软雅黑"/>
                  </a:rPr>
                  <a:t>标题文本预设</a:t>
                </a:r>
                <a:endParaRPr lang="zh-CN" altLang="en-US" sz="1600" b="1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3" name="文本框 17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7904" y="2652152"/>
                <a:ext cx="4442269" cy="528150"/>
              </a:xfrm>
              <a:prstGeom prst="rect">
                <a:avLst/>
              </a:prstGeom>
            </p:spPr>
            <p:txBody>
              <a:bodyPr lIns="120000" tIns="62400" rIns="120000" bIns="62400" anchor="ctr">
                <a:normAutofit fontScale="85000"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sysClr val="windowText" lastClr="000000"/>
                    </a:solidFill>
                    <a:latin typeface="微软雅黑"/>
                    <a:ea typeface="微软雅黑"/>
                  </a:rPr>
                  <a:t>此部分内容作为文字排版占位显示（建议使用主题字体）。</a:t>
                </a:r>
              </a:p>
            </p:txBody>
          </p:sp>
        </p:grpSp>
      </p:grpSp>
      <p:grpSp>
        <p:nvGrpSpPr>
          <p:cNvPr id="8" name="组合 35"/>
          <p:cNvGrpSpPr>
            <a:grpSpLocks/>
          </p:cNvGrpSpPr>
          <p:nvPr/>
        </p:nvGrpSpPr>
        <p:grpSpPr bwMode="auto">
          <a:xfrm>
            <a:off x="2916238" y="3851275"/>
            <a:ext cx="3875087" cy="727075"/>
            <a:chOff x="3802745" y="3354551"/>
            <a:chExt cx="3874600" cy="726161"/>
          </a:xfrm>
        </p:grpSpPr>
        <p:grpSp>
          <p:nvGrpSpPr>
            <p:cNvPr id="3082" name="组合 6"/>
            <p:cNvGrpSpPr>
              <a:grpSpLocks/>
            </p:cNvGrpSpPr>
            <p:nvPr/>
          </p:nvGrpSpPr>
          <p:grpSpPr bwMode="auto">
            <a:xfrm>
              <a:off x="3802745" y="3354551"/>
              <a:ext cx="3874600" cy="726160"/>
              <a:chOff x="3491880" y="2060575"/>
              <a:chExt cx="5386631" cy="1009539"/>
            </a:xfrm>
          </p:grpSpPr>
          <p:sp>
            <p:nvSpPr>
              <p:cNvPr id="71" name="矩形: 剪去单角 1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491880" y="2060575"/>
                <a:ext cx="5386631" cy="1009540"/>
              </a:xfrm>
              <a:prstGeom prst="snip1Rect">
                <a:avLst>
                  <a:gd name="adj" fmla="val 35758"/>
                </a:avLst>
              </a:prstGeom>
              <a:solidFill>
                <a:srgbClr val="D28B2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2" name="任意多边形: 形状 14"/>
              <p:cNvSpPr>
                <a:spLocks/>
              </p:cNvSpPr>
              <p:nvPr/>
            </p:nvSpPr>
            <p:spPr bwMode="auto">
              <a:xfrm>
                <a:off x="8635771" y="2060575"/>
                <a:ext cx="242740" cy="242466"/>
              </a:xfrm>
              <a:custGeom>
                <a:avLst/>
                <a:gdLst>
                  <a:gd name="T0" fmla="*/ 243044 w 608"/>
                  <a:gd name="T1" fmla="*/ 0 h 608"/>
                  <a:gd name="T2" fmla="*/ 0 w 608"/>
                  <a:gd name="T3" fmla="*/ 0 h 608"/>
                  <a:gd name="T4" fmla="*/ 243044 w 608"/>
                  <a:gd name="T5" fmla="*/ 243044 h 608"/>
                  <a:gd name="T6" fmla="*/ 243044 w 608"/>
                  <a:gd name="T7" fmla="*/ 0 h 6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608"/>
                  <a:gd name="T14" fmla="*/ 608 w 608"/>
                  <a:gd name="T15" fmla="*/ 608 h 6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38160C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083" name="组合 8"/>
            <p:cNvGrpSpPr>
              <a:grpSpLocks/>
            </p:cNvGrpSpPr>
            <p:nvPr/>
          </p:nvGrpSpPr>
          <p:grpSpPr bwMode="auto">
            <a:xfrm>
              <a:off x="3919913" y="3440847"/>
              <a:ext cx="3640261" cy="639865"/>
              <a:chOff x="3707904" y="2290734"/>
              <a:chExt cx="4884563" cy="889568"/>
            </a:xfrm>
          </p:grpSpPr>
          <p:sp>
            <p:nvSpPr>
              <p:cNvPr id="69" name="文本框 26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7905" y="2290734"/>
                <a:ext cx="4884562" cy="388128"/>
              </a:xfrm>
              <a:prstGeom prst="rect">
                <a:avLst/>
              </a:prstGeom>
            </p:spPr>
            <p:txBody>
              <a:bodyPr wrap="none" lIns="120000" tIns="62400" rIns="120000" bIns="62400" anchor="ctr">
                <a:normAutofit fontScale="77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>
                    <a:solidFill>
                      <a:sysClr val="windowText" lastClr="000000"/>
                    </a:solidFill>
                    <a:latin typeface="微软雅黑"/>
                    <a:ea typeface="微软雅黑"/>
                  </a:rPr>
                  <a:t>标题文本预设</a:t>
                </a:r>
                <a:endParaRPr lang="zh-CN" altLang="en-US" sz="1600" b="1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0" name="文本框 27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7904" y="2652152"/>
                <a:ext cx="4442269" cy="528150"/>
              </a:xfrm>
              <a:prstGeom prst="rect">
                <a:avLst/>
              </a:prstGeom>
            </p:spPr>
            <p:txBody>
              <a:bodyPr lIns="120000" tIns="62400" rIns="120000" bIns="62400" anchor="ctr">
                <a:normAutofit fontScale="85000"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>
                    <a:solidFill>
                      <a:sysClr val="windowText" lastClr="000000"/>
                    </a:solidFill>
                    <a:latin typeface="微软雅黑"/>
                    <a:ea typeface="微软雅黑"/>
                  </a:rPr>
                  <a:t>此部分内容作为文字排版占位显示（建议使用主题字体）。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0a7256b3-e9be-48c0-aea1-57aad2c6c0e5"/>
          <p:cNvGrpSpPr>
            <a:grpSpLocks noChangeAspect="1"/>
          </p:cNvGrpSpPr>
          <p:nvPr/>
        </p:nvGrpSpPr>
        <p:grpSpPr bwMode="auto">
          <a:xfrm>
            <a:off x="776288" y="1412875"/>
            <a:ext cx="7756525" cy="3898900"/>
            <a:chOff x="1295534" y="1219158"/>
            <a:chExt cx="9600935" cy="4825520"/>
          </a:xfrm>
        </p:grpSpPr>
        <p:sp>
          <p:nvSpPr>
            <p:cNvPr id="244" name="íṡľíḍè-Freeform: Shape 2"/>
            <p:cNvSpPr>
              <a:spLocks/>
            </p:cNvSpPr>
            <p:nvPr/>
          </p:nvSpPr>
          <p:spPr bwMode="auto">
            <a:xfrm>
              <a:off x="4665489" y="2787059"/>
              <a:ext cx="709362" cy="1005972"/>
            </a:xfrm>
            <a:custGeom>
              <a:avLst/>
              <a:gdLst>
                <a:gd name="T0" fmla="*/ 127 w 127"/>
                <a:gd name="T1" fmla="*/ 54 h 180"/>
                <a:gd name="T2" fmla="*/ 73 w 127"/>
                <a:gd name="T3" fmla="*/ 0 h 180"/>
                <a:gd name="T4" fmla="*/ 0 w 127"/>
                <a:gd name="T5" fmla="*/ 180 h 180"/>
                <a:gd name="T6" fmla="*/ 76 w 127"/>
                <a:gd name="T7" fmla="*/ 180 h 180"/>
                <a:gd name="T8" fmla="*/ 127 w 127"/>
                <a:gd name="T9" fmla="*/ 5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0">
                  <a:moveTo>
                    <a:pt x="127" y="5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28" y="46"/>
                    <a:pt x="0" y="110"/>
                    <a:pt x="0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31"/>
                    <a:pt x="96" y="87"/>
                    <a:pt x="127" y="54"/>
                  </a:cubicBezTo>
                  <a:close/>
                </a:path>
              </a:pathLst>
            </a:custGeom>
            <a:solidFill>
              <a:srgbClr val="BA6C1F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íṡľíḍè-Freeform: Shape 3"/>
            <p:cNvSpPr>
              <a:spLocks/>
            </p:cNvSpPr>
            <p:nvPr/>
          </p:nvSpPr>
          <p:spPr bwMode="auto">
            <a:xfrm>
              <a:off x="4661559" y="3785171"/>
              <a:ext cx="2426762" cy="1428402"/>
            </a:xfrm>
            <a:custGeom>
              <a:avLst/>
              <a:gdLst>
                <a:gd name="T0" fmla="*/ 381 w 435"/>
                <a:gd name="T1" fmla="*/ 129 h 256"/>
                <a:gd name="T2" fmla="*/ 256 w 435"/>
                <a:gd name="T3" fmla="*/ 179 h 256"/>
                <a:gd name="T4" fmla="*/ 256 w 435"/>
                <a:gd name="T5" fmla="*/ 179 h 256"/>
                <a:gd name="T6" fmla="*/ 130 w 435"/>
                <a:gd name="T7" fmla="*/ 127 h 256"/>
                <a:gd name="T8" fmla="*/ 130 w 435"/>
                <a:gd name="T9" fmla="*/ 127 h 256"/>
                <a:gd name="T10" fmla="*/ 77 w 435"/>
                <a:gd name="T11" fmla="*/ 0 h 256"/>
                <a:gd name="T12" fmla="*/ 0 w 435"/>
                <a:gd name="T13" fmla="*/ 0 h 256"/>
                <a:gd name="T14" fmla="*/ 75 w 435"/>
                <a:gd name="T15" fmla="*/ 181 h 256"/>
                <a:gd name="T16" fmla="*/ 75 w 435"/>
                <a:gd name="T17" fmla="*/ 181 h 256"/>
                <a:gd name="T18" fmla="*/ 256 w 435"/>
                <a:gd name="T19" fmla="*/ 256 h 256"/>
                <a:gd name="T20" fmla="*/ 256 w 435"/>
                <a:gd name="T21" fmla="*/ 256 h 256"/>
                <a:gd name="T22" fmla="*/ 435 w 435"/>
                <a:gd name="T23" fmla="*/ 183 h 256"/>
                <a:gd name="T24" fmla="*/ 381 w 435"/>
                <a:gd name="T25" fmla="*/ 12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256">
                  <a:moveTo>
                    <a:pt x="381" y="129"/>
                  </a:moveTo>
                  <a:cubicBezTo>
                    <a:pt x="348" y="160"/>
                    <a:pt x="304" y="179"/>
                    <a:pt x="256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07" y="179"/>
                    <a:pt x="162" y="159"/>
                    <a:pt x="130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97" y="95"/>
                    <a:pt x="77" y="5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29" y="135"/>
                    <a:pt x="75" y="181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121" y="227"/>
                    <a:pt x="185" y="256"/>
                    <a:pt x="256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326" y="256"/>
                    <a:pt x="389" y="228"/>
                    <a:pt x="435" y="183"/>
                  </a:cubicBezTo>
                  <a:lnTo>
                    <a:pt x="381" y="129"/>
                  </a:lnTo>
                  <a:close/>
                </a:path>
              </a:pathLst>
            </a:custGeom>
            <a:solidFill>
              <a:srgbClr val="C5831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íṡľíḍè-Freeform: Shape 4"/>
            <p:cNvSpPr>
              <a:spLocks/>
            </p:cNvSpPr>
            <p:nvPr/>
          </p:nvSpPr>
          <p:spPr bwMode="auto">
            <a:xfrm>
              <a:off x="6779817" y="2783129"/>
              <a:ext cx="730976" cy="2023732"/>
            </a:xfrm>
            <a:custGeom>
              <a:avLst/>
              <a:gdLst>
                <a:gd name="T0" fmla="*/ 131 w 131"/>
                <a:gd name="T1" fmla="*/ 181 h 363"/>
                <a:gd name="T2" fmla="*/ 131 w 131"/>
                <a:gd name="T3" fmla="*/ 181 h 363"/>
                <a:gd name="T4" fmla="*/ 131 w 131"/>
                <a:gd name="T5" fmla="*/ 181 h 363"/>
                <a:gd name="T6" fmla="*/ 57 w 131"/>
                <a:gd name="T7" fmla="*/ 0 h 363"/>
                <a:gd name="T8" fmla="*/ 2 w 131"/>
                <a:gd name="T9" fmla="*/ 54 h 363"/>
                <a:gd name="T10" fmla="*/ 55 w 131"/>
                <a:gd name="T11" fmla="*/ 181 h 363"/>
                <a:gd name="T12" fmla="*/ 55 w 131"/>
                <a:gd name="T13" fmla="*/ 181 h 363"/>
                <a:gd name="T14" fmla="*/ 0 w 131"/>
                <a:gd name="T15" fmla="*/ 309 h 363"/>
                <a:gd name="T16" fmla="*/ 54 w 131"/>
                <a:gd name="T17" fmla="*/ 363 h 363"/>
                <a:gd name="T18" fmla="*/ 131 w 131"/>
                <a:gd name="T19" fmla="*/ 181 h 363"/>
                <a:gd name="T20" fmla="*/ 131 w 131"/>
                <a:gd name="T21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363">
                  <a:moveTo>
                    <a:pt x="131" y="181"/>
                  </a:moveTo>
                  <a:cubicBezTo>
                    <a:pt x="131" y="181"/>
                    <a:pt x="131" y="181"/>
                    <a:pt x="131" y="181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31" y="110"/>
                    <a:pt x="103" y="46"/>
                    <a:pt x="57" y="0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5" y="87"/>
                    <a:pt x="55" y="131"/>
                    <a:pt x="55" y="181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5" y="231"/>
                    <a:pt x="33" y="277"/>
                    <a:pt x="0" y="309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101" y="317"/>
                    <a:pt x="131" y="252"/>
                    <a:pt x="131" y="181"/>
                  </a:cubicBezTo>
                  <a:cubicBezTo>
                    <a:pt x="131" y="181"/>
                    <a:pt x="131" y="181"/>
                    <a:pt x="131" y="181"/>
                  </a:cubicBezTo>
                  <a:close/>
                </a:path>
              </a:pathLst>
            </a:custGeom>
            <a:solidFill>
              <a:srgbClr val="694D39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íṡľíḍè-Freeform: Shape 5"/>
            <p:cNvSpPr>
              <a:spLocks/>
            </p:cNvSpPr>
            <p:nvPr/>
          </p:nvSpPr>
          <p:spPr bwMode="auto">
            <a:xfrm>
              <a:off x="5072242" y="2362665"/>
              <a:ext cx="2027868" cy="730901"/>
            </a:xfrm>
            <a:custGeom>
              <a:avLst/>
              <a:gdLst>
                <a:gd name="T0" fmla="*/ 182 w 363"/>
                <a:gd name="T1" fmla="*/ 0 h 131"/>
                <a:gd name="T2" fmla="*/ 0 w 363"/>
                <a:gd name="T3" fmla="*/ 77 h 131"/>
                <a:gd name="T4" fmla="*/ 54 w 363"/>
                <a:gd name="T5" fmla="*/ 131 h 131"/>
                <a:gd name="T6" fmla="*/ 182 w 363"/>
                <a:gd name="T7" fmla="*/ 77 h 131"/>
                <a:gd name="T8" fmla="*/ 308 w 363"/>
                <a:gd name="T9" fmla="*/ 129 h 131"/>
                <a:gd name="T10" fmla="*/ 363 w 363"/>
                <a:gd name="T11" fmla="*/ 75 h 131"/>
                <a:gd name="T12" fmla="*/ 182 w 363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131">
                  <a:moveTo>
                    <a:pt x="182" y="0"/>
                  </a:moveTo>
                  <a:cubicBezTo>
                    <a:pt x="110" y="0"/>
                    <a:pt x="46" y="30"/>
                    <a:pt x="0" y="77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86" y="98"/>
                    <a:pt x="132" y="77"/>
                    <a:pt x="182" y="77"/>
                  </a:cubicBezTo>
                  <a:cubicBezTo>
                    <a:pt x="231" y="77"/>
                    <a:pt x="276" y="97"/>
                    <a:pt x="308" y="129"/>
                  </a:cubicBezTo>
                  <a:cubicBezTo>
                    <a:pt x="363" y="75"/>
                    <a:pt x="363" y="75"/>
                    <a:pt x="363" y="75"/>
                  </a:cubicBezTo>
                  <a:cubicBezTo>
                    <a:pt x="316" y="29"/>
                    <a:pt x="252" y="0"/>
                    <a:pt x="182" y="0"/>
                  </a:cubicBezTo>
                  <a:close/>
                </a:path>
              </a:pathLst>
            </a:custGeom>
            <a:solidFill>
              <a:srgbClr val="3E3429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íṡľíḍè-Oval 6"/>
            <p:cNvSpPr>
              <a:spLocks/>
            </p:cNvSpPr>
            <p:nvPr/>
          </p:nvSpPr>
          <p:spPr bwMode="auto">
            <a:xfrm>
              <a:off x="8053130" y="3675143"/>
              <a:ext cx="76635" cy="7662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íṡľíḍè-Oval 7"/>
            <p:cNvSpPr>
              <a:spLocks/>
            </p:cNvSpPr>
            <p:nvPr/>
          </p:nvSpPr>
          <p:spPr bwMode="auto">
            <a:xfrm>
              <a:off x="8041340" y="3551362"/>
              <a:ext cx="56985" cy="5108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íṡľíḍè-Oval 8"/>
            <p:cNvSpPr>
              <a:spLocks/>
            </p:cNvSpPr>
            <p:nvPr/>
          </p:nvSpPr>
          <p:spPr bwMode="auto">
            <a:xfrm>
              <a:off x="8007936" y="3402038"/>
              <a:ext cx="78600" cy="7269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íṡľíḍè-Oval 9"/>
            <p:cNvSpPr>
              <a:spLocks/>
            </p:cNvSpPr>
            <p:nvPr/>
          </p:nvSpPr>
          <p:spPr bwMode="auto">
            <a:xfrm>
              <a:off x="7996146" y="3272362"/>
              <a:ext cx="56984" cy="5108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2" name="íṡľíḍè-Oval 10"/>
            <p:cNvSpPr>
              <a:spLocks/>
            </p:cNvSpPr>
            <p:nvPr/>
          </p:nvSpPr>
          <p:spPr bwMode="auto">
            <a:xfrm>
              <a:off x="7968636" y="3128932"/>
              <a:ext cx="66810" cy="6090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3" name="íṡľíḍè-Oval 11"/>
            <p:cNvSpPr>
              <a:spLocks/>
            </p:cNvSpPr>
            <p:nvPr/>
          </p:nvSpPr>
          <p:spPr bwMode="auto">
            <a:xfrm>
              <a:off x="7913616" y="3003186"/>
              <a:ext cx="55020" cy="5697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íṡľíḍè-Oval 12"/>
            <p:cNvSpPr>
              <a:spLocks/>
            </p:cNvSpPr>
            <p:nvPr/>
          </p:nvSpPr>
          <p:spPr bwMode="auto">
            <a:xfrm>
              <a:off x="7840911" y="2871546"/>
              <a:ext cx="66810" cy="7073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íṡľíḍè-Oval 13"/>
            <p:cNvSpPr>
              <a:spLocks/>
            </p:cNvSpPr>
            <p:nvPr/>
          </p:nvSpPr>
          <p:spPr bwMode="auto">
            <a:xfrm>
              <a:off x="7783927" y="2753658"/>
              <a:ext cx="53054" cy="5697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íṡľíḍè-Oval 14"/>
            <p:cNvSpPr>
              <a:spLocks/>
            </p:cNvSpPr>
            <p:nvPr/>
          </p:nvSpPr>
          <p:spPr bwMode="auto">
            <a:xfrm>
              <a:off x="7707292" y="2620053"/>
              <a:ext cx="76635" cy="76626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íṡľíḍè-Oval 15"/>
            <p:cNvSpPr>
              <a:spLocks/>
            </p:cNvSpPr>
            <p:nvPr/>
          </p:nvSpPr>
          <p:spPr bwMode="auto">
            <a:xfrm>
              <a:off x="7616902" y="2502165"/>
              <a:ext cx="90389" cy="8448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íṡľíḍè-Oval 16"/>
            <p:cNvSpPr>
              <a:spLocks/>
            </p:cNvSpPr>
            <p:nvPr/>
          </p:nvSpPr>
          <p:spPr bwMode="auto">
            <a:xfrm>
              <a:off x="7534373" y="2419644"/>
              <a:ext cx="55020" cy="5501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íṡľíḍè-Oval 17"/>
            <p:cNvSpPr>
              <a:spLocks/>
            </p:cNvSpPr>
            <p:nvPr/>
          </p:nvSpPr>
          <p:spPr bwMode="auto">
            <a:xfrm>
              <a:off x="7416473" y="2301757"/>
              <a:ext cx="90389" cy="9038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íṡľíḍè-Oval 18"/>
            <p:cNvSpPr>
              <a:spLocks/>
            </p:cNvSpPr>
            <p:nvPr/>
          </p:nvSpPr>
          <p:spPr bwMode="auto">
            <a:xfrm>
              <a:off x="7328049" y="2205482"/>
              <a:ext cx="72704" cy="8055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íṡľíḍè-Oval 19"/>
            <p:cNvSpPr>
              <a:spLocks/>
            </p:cNvSpPr>
            <p:nvPr/>
          </p:nvSpPr>
          <p:spPr bwMode="auto">
            <a:xfrm>
              <a:off x="7225870" y="2119031"/>
              <a:ext cx="68774" cy="6483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2" name="íṡľíḍè-Oval 20"/>
            <p:cNvSpPr>
              <a:spLocks/>
            </p:cNvSpPr>
            <p:nvPr/>
          </p:nvSpPr>
          <p:spPr bwMode="auto">
            <a:xfrm>
              <a:off x="7092251" y="2050264"/>
              <a:ext cx="78600" cy="7859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íṡľíḍè-Oval 21"/>
            <p:cNvSpPr>
              <a:spLocks/>
            </p:cNvSpPr>
            <p:nvPr/>
          </p:nvSpPr>
          <p:spPr bwMode="auto">
            <a:xfrm>
              <a:off x="6974351" y="1989355"/>
              <a:ext cx="68774" cy="6483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4" name="íṡľíḍè-Oval 22"/>
            <p:cNvSpPr>
              <a:spLocks/>
            </p:cNvSpPr>
            <p:nvPr/>
          </p:nvSpPr>
          <p:spPr bwMode="auto">
            <a:xfrm>
              <a:off x="6846627" y="1922552"/>
              <a:ext cx="74670" cy="7073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5" name="íṡľíḍè-Oval 23"/>
            <p:cNvSpPr>
              <a:spLocks/>
            </p:cNvSpPr>
            <p:nvPr/>
          </p:nvSpPr>
          <p:spPr bwMode="auto">
            <a:xfrm>
              <a:off x="6724797" y="1861644"/>
              <a:ext cx="66810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" name="íṡľíḍè-Oval 24"/>
            <p:cNvSpPr>
              <a:spLocks/>
            </p:cNvSpPr>
            <p:nvPr/>
          </p:nvSpPr>
          <p:spPr bwMode="auto">
            <a:xfrm>
              <a:off x="6587248" y="1822349"/>
              <a:ext cx="68775" cy="7269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íṡľíḍè-Oval 25"/>
            <p:cNvSpPr>
              <a:spLocks/>
            </p:cNvSpPr>
            <p:nvPr/>
          </p:nvSpPr>
          <p:spPr bwMode="auto">
            <a:xfrm>
              <a:off x="6439875" y="1792876"/>
              <a:ext cx="82530" cy="86451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íṡľíḍè-Oval 26"/>
            <p:cNvSpPr>
              <a:spLocks/>
            </p:cNvSpPr>
            <p:nvPr/>
          </p:nvSpPr>
          <p:spPr bwMode="auto">
            <a:xfrm>
              <a:off x="6318045" y="1788947"/>
              <a:ext cx="55020" cy="5501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9" name="íṡľíḍè-Oval 27"/>
            <p:cNvSpPr>
              <a:spLocks/>
            </p:cNvSpPr>
            <p:nvPr/>
          </p:nvSpPr>
          <p:spPr bwMode="auto">
            <a:xfrm>
              <a:off x="6166740" y="1753580"/>
              <a:ext cx="78600" cy="8055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0" name="íṡľíḍè-Oval 28"/>
            <p:cNvSpPr>
              <a:spLocks/>
            </p:cNvSpPr>
            <p:nvPr/>
          </p:nvSpPr>
          <p:spPr bwMode="auto">
            <a:xfrm>
              <a:off x="6037051" y="1749651"/>
              <a:ext cx="56985" cy="5501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1" name="íṡľíḍè-Oval 29"/>
            <p:cNvSpPr>
              <a:spLocks/>
            </p:cNvSpPr>
            <p:nvPr/>
          </p:nvSpPr>
          <p:spPr bwMode="auto">
            <a:xfrm>
              <a:off x="5899502" y="1773228"/>
              <a:ext cx="60915" cy="6090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íṡľíḍè-Oval 30"/>
            <p:cNvSpPr>
              <a:spLocks/>
            </p:cNvSpPr>
            <p:nvPr/>
          </p:nvSpPr>
          <p:spPr bwMode="auto">
            <a:xfrm>
              <a:off x="5744269" y="1777158"/>
              <a:ext cx="86460" cy="9038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íṡľíḍè-Oval 31"/>
            <p:cNvSpPr>
              <a:spLocks/>
            </p:cNvSpPr>
            <p:nvPr/>
          </p:nvSpPr>
          <p:spPr bwMode="auto">
            <a:xfrm>
              <a:off x="5602789" y="1798771"/>
              <a:ext cx="88424" cy="8841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íṡľíḍè-Oval 32"/>
            <p:cNvSpPr>
              <a:spLocks/>
            </p:cNvSpPr>
            <p:nvPr/>
          </p:nvSpPr>
          <p:spPr bwMode="auto">
            <a:xfrm>
              <a:off x="5480960" y="1838067"/>
              <a:ext cx="60914" cy="5697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íṡľíḍè-Oval 33"/>
            <p:cNvSpPr>
              <a:spLocks/>
            </p:cNvSpPr>
            <p:nvPr/>
          </p:nvSpPr>
          <p:spPr bwMode="auto">
            <a:xfrm>
              <a:off x="5341445" y="1879327"/>
              <a:ext cx="76635" cy="7073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íṡľíḍè-Oval 34"/>
            <p:cNvSpPr>
              <a:spLocks/>
            </p:cNvSpPr>
            <p:nvPr/>
          </p:nvSpPr>
          <p:spPr bwMode="auto">
            <a:xfrm>
              <a:off x="5219616" y="1940236"/>
              <a:ext cx="72705" cy="76626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íṡľíḍè-Oval 35"/>
            <p:cNvSpPr>
              <a:spLocks/>
            </p:cNvSpPr>
            <p:nvPr/>
          </p:nvSpPr>
          <p:spPr bwMode="auto">
            <a:xfrm>
              <a:off x="5084032" y="2001144"/>
              <a:ext cx="90389" cy="82521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íṡľíḍè-Oval 36"/>
            <p:cNvSpPr>
              <a:spLocks/>
            </p:cNvSpPr>
            <p:nvPr/>
          </p:nvSpPr>
          <p:spPr bwMode="auto">
            <a:xfrm>
              <a:off x="4972027" y="2077771"/>
              <a:ext cx="60915" cy="62873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íṡľíḍè-Oval 37"/>
            <p:cNvSpPr>
              <a:spLocks/>
            </p:cNvSpPr>
            <p:nvPr/>
          </p:nvSpPr>
          <p:spPr bwMode="auto">
            <a:xfrm>
              <a:off x="4844304" y="2144574"/>
              <a:ext cx="72704" cy="6876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íṡľíḍè-Oval 38"/>
            <p:cNvSpPr>
              <a:spLocks/>
            </p:cNvSpPr>
            <p:nvPr/>
          </p:nvSpPr>
          <p:spPr bwMode="auto">
            <a:xfrm>
              <a:off x="4738194" y="2232989"/>
              <a:ext cx="90389" cy="9038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íṡľíḍè-Oval 39"/>
            <p:cNvSpPr>
              <a:spLocks/>
            </p:cNvSpPr>
            <p:nvPr/>
          </p:nvSpPr>
          <p:spPr bwMode="auto">
            <a:xfrm>
              <a:off x="4653699" y="2346946"/>
              <a:ext cx="60915" cy="6090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íṡľíḍè-Oval 40"/>
            <p:cNvSpPr>
              <a:spLocks/>
            </p:cNvSpPr>
            <p:nvPr/>
          </p:nvSpPr>
          <p:spPr bwMode="auto">
            <a:xfrm>
              <a:off x="4543660" y="2437327"/>
              <a:ext cx="76635" cy="7662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íṡľíḍè-Oval 41"/>
            <p:cNvSpPr>
              <a:spLocks/>
            </p:cNvSpPr>
            <p:nvPr/>
          </p:nvSpPr>
          <p:spPr bwMode="auto">
            <a:xfrm>
              <a:off x="4441480" y="2535566"/>
              <a:ext cx="78600" cy="8055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íṡľíḍè-Oval 42"/>
            <p:cNvSpPr>
              <a:spLocks/>
            </p:cNvSpPr>
            <p:nvPr/>
          </p:nvSpPr>
          <p:spPr bwMode="auto">
            <a:xfrm>
              <a:off x="4368776" y="2653453"/>
              <a:ext cx="84494" cy="8448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5" name="íṡľíḍè-Oval 43"/>
            <p:cNvSpPr>
              <a:spLocks/>
            </p:cNvSpPr>
            <p:nvPr/>
          </p:nvSpPr>
          <p:spPr bwMode="auto">
            <a:xfrm>
              <a:off x="4303931" y="2775270"/>
              <a:ext cx="82530" cy="9038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íṡľíḍè-Oval 44"/>
            <p:cNvSpPr>
              <a:spLocks/>
            </p:cNvSpPr>
            <p:nvPr/>
          </p:nvSpPr>
          <p:spPr bwMode="auto">
            <a:xfrm>
              <a:off x="4246947" y="2908876"/>
              <a:ext cx="68774" cy="7269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íṡľíḍè-Oval 45"/>
            <p:cNvSpPr>
              <a:spLocks/>
            </p:cNvSpPr>
            <p:nvPr/>
          </p:nvSpPr>
          <p:spPr bwMode="auto">
            <a:xfrm>
              <a:off x="4180137" y="3032658"/>
              <a:ext cx="72704" cy="7859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íṡľíḍè-Oval 46"/>
            <p:cNvSpPr>
              <a:spLocks/>
            </p:cNvSpPr>
            <p:nvPr/>
          </p:nvSpPr>
          <p:spPr bwMode="auto">
            <a:xfrm>
              <a:off x="4136908" y="3172158"/>
              <a:ext cx="60914" cy="62873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íṡľíḍè-Oval 47"/>
            <p:cNvSpPr>
              <a:spLocks/>
            </p:cNvSpPr>
            <p:nvPr/>
          </p:nvSpPr>
          <p:spPr bwMode="auto">
            <a:xfrm>
              <a:off x="4103502" y="3299869"/>
              <a:ext cx="82530" cy="8448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íṡľíḍè-Oval 48"/>
            <p:cNvSpPr>
              <a:spLocks/>
            </p:cNvSpPr>
            <p:nvPr/>
          </p:nvSpPr>
          <p:spPr bwMode="auto">
            <a:xfrm>
              <a:off x="4091712" y="3445264"/>
              <a:ext cx="60915" cy="66803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íṡľíḍè-Oval 49"/>
            <p:cNvSpPr>
              <a:spLocks/>
            </p:cNvSpPr>
            <p:nvPr/>
          </p:nvSpPr>
          <p:spPr bwMode="auto">
            <a:xfrm>
              <a:off x="4068132" y="3590658"/>
              <a:ext cx="60915" cy="5501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íṡľíḍè-Oval 50"/>
            <p:cNvSpPr>
              <a:spLocks/>
            </p:cNvSpPr>
            <p:nvPr/>
          </p:nvSpPr>
          <p:spPr bwMode="auto">
            <a:xfrm>
              <a:off x="4042588" y="3718369"/>
              <a:ext cx="70740" cy="7859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íṡľíḍè-Oval 51"/>
            <p:cNvSpPr>
              <a:spLocks/>
            </p:cNvSpPr>
            <p:nvPr/>
          </p:nvSpPr>
          <p:spPr bwMode="auto">
            <a:xfrm>
              <a:off x="4058308" y="3869658"/>
              <a:ext cx="60914" cy="5697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íṡľíḍè-Oval 52"/>
            <p:cNvSpPr>
              <a:spLocks/>
            </p:cNvSpPr>
            <p:nvPr/>
          </p:nvSpPr>
          <p:spPr bwMode="auto">
            <a:xfrm>
              <a:off x="4083852" y="4009157"/>
              <a:ext cx="56985" cy="5697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íṡľíḍè-Oval 53"/>
            <p:cNvSpPr>
              <a:spLocks/>
            </p:cNvSpPr>
            <p:nvPr/>
          </p:nvSpPr>
          <p:spPr bwMode="auto">
            <a:xfrm>
              <a:off x="4091712" y="4130974"/>
              <a:ext cx="88425" cy="9038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íṡľíḍè-Oval 54"/>
            <p:cNvSpPr>
              <a:spLocks/>
            </p:cNvSpPr>
            <p:nvPr/>
          </p:nvSpPr>
          <p:spPr bwMode="auto">
            <a:xfrm>
              <a:off x="4113328" y="4272439"/>
              <a:ext cx="88424" cy="88416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i$liḋe-Oval 55"/>
            <p:cNvSpPr>
              <a:spLocks/>
            </p:cNvSpPr>
            <p:nvPr/>
          </p:nvSpPr>
          <p:spPr bwMode="auto">
            <a:xfrm>
              <a:off x="4156558" y="4423728"/>
              <a:ext cx="56984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i$liḋe-Oval 56"/>
            <p:cNvSpPr>
              <a:spLocks/>
            </p:cNvSpPr>
            <p:nvPr/>
          </p:nvSpPr>
          <p:spPr bwMode="auto">
            <a:xfrm>
              <a:off x="4209612" y="4533756"/>
              <a:ext cx="88425" cy="8448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i$liḋe-Oval 57"/>
            <p:cNvSpPr>
              <a:spLocks/>
            </p:cNvSpPr>
            <p:nvPr/>
          </p:nvSpPr>
          <p:spPr bwMode="auto">
            <a:xfrm>
              <a:off x="4280351" y="4667362"/>
              <a:ext cx="72705" cy="7269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i$liḋe-Oval 58"/>
            <p:cNvSpPr>
              <a:spLocks/>
            </p:cNvSpPr>
            <p:nvPr/>
          </p:nvSpPr>
          <p:spPr bwMode="auto">
            <a:xfrm>
              <a:off x="4353056" y="4800968"/>
              <a:ext cx="56984" cy="5108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i$liḋe-Oval 59"/>
            <p:cNvSpPr>
              <a:spLocks/>
            </p:cNvSpPr>
            <p:nvPr/>
          </p:nvSpPr>
          <p:spPr bwMode="auto">
            <a:xfrm>
              <a:off x="4421830" y="4924749"/>
              <a:ext cx="53055" cy="5697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i$liḋe-Oval 60"/>
            <p:cNvSpPr>
              <a:spLocks/>
            </p:cNvSpPr>
            <p:nvPr/>
          </p:nvSpPr>
          <p:spPr bwMode="auto">
            <a:xfrm>
              <a:off x="4494536" y="5013165"/>
              <a:ext cx="86460" cy="82521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i$liḋe-Oval 61"/>
            <p:cNvSpPr>
              <a:spLocks/>
            </p:cNvSpPr>
            <p:nvPr/>
          </p:nvSpPr>
          <p:spPr bwMode="auto">
            <a:xfrm>
              <a:off x="4600645" y="5119263"/>
              <a:ext cx="76634" cy="7859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i$liḋe-Oval 62"/>
            <p:cNvSpPr>
              <a:spLocks/>
            </p:cNvSpPr>
            <p:nvPr/>
          </p:nvSpPr>
          <p:spPr bwMode="auto">
            <a:xfrm>
              <a:off x="4704789" y="5225362"/>
              <a:ext cx="62880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i$liḋe-Oval 63"/>
            <p:cNvSpPr>
              <a:spLocks/>
            </p:cNvSpPr>
            <p:nvPr/>
          </p:nvSpPr>
          <p:spPr bwMode="auto">
            <a:xfrm>
              <a:off x="4805004" y="5327531"/>
              <a:ext cx="60914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i$liḋe-Oval 64"/>
            <p:cNvSpPr>
              <a:spLocks/>
            </p:cNvSpPr>
            <p:nvPr/>
          </p:nvSpPr>
          <p:spPr bwMode="auto">
            <a:xfrm>
              <a:off x="4901288" y="5398263"/>
              <a:ext cx="88425" cy="88415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i$liḋe-Oval 65"/>
            <p:cNvSpPr>
              <a:spLocks/>
            </p:cNvSpPr>
            <p:nvPr/>
          </p:nvSpPr>
          <p:spPr bwMode="auto">
            <a:xfrm>
              <a:off x="5040803" y="5476855"/>
              <a:ext cx="60914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i$liḋe-Oval 66"/>
            <p:cNvSpPr>
              <a:spLocks/>
            </p:cNvSpPr>
            <p:nvPr/>
          </p:nvSpPr>
          <p:spPr bwMode="auto">
            <a:xfrm>
              <a:off x="5156736" y="5531869"/>
              <a:ext cx="78600" cy="80556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i$liḋe-Oval 67"/>
            <p:cNvSpPr>
              <a:spLocks/>
            </p:cNvSpPr>
            <p:nvPr/>
          </p:nvSpPr>
          <p:spPr bwMode="auto">
            <a:xfrm>
              <a:off x="5292321" y="5604565"/>
              <a:ext cx="60914" cy="6090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i$liḋe-Oval 68"/>
            <p:cNvSpPr>
              <a:spLocks/>
            </p:cNvSpPr>
            <p:nvPr/>
          </p:nvSpPr>
          <p:spPr bwMode="auto">
            <a:xfrm>
              <a:off x="5414150" y="5673334"/>
              <a:ext cx="66810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i$liḋe-Oval 69"/>
            <p:cNvSpPr>
              <a:spLocks/>
            </p:cNvSpPr>
            <p:nvPr/>
          </p:nvSpPr>
          <p:spPr bwMode="auto">
            <a:xfrm>
              <a:off x="5557594" y="5698875"/>
              <a:ext cx="51090" cy="5108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i$liḋe-Oval 70"/>
            <p:cNvSpPr>
              <a:spLocks/>
            </p:cNvSpPr>
            <p:nvPr/>
          </p:nvSpPr>
          <p:spPr bwMode="auto">
            <a:xfrm>
              <a:off x="5679423" y="5704770"/>
              <a:ext cx="90389" cy="9038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i$liḋe-Oval 71"/>
            <p:cNvSpPr>
              <a:spLocks/>
            </p:cNvSpPr>
            <p:nvPr/>
          </p:nvSpPr>
          <p:spPr bwMode="auto">
            <a:xfrm>
              <a:off x="5820902" y="5726382"/>
              <a:ext cx="90389" cy="9038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i$liḋe-Oval 72"/>
            <p:cNvSpPr>
              <a:spLocks/>
            </p:cNvSpPr>
            <p:nvPr/>
          </p:nvSpPr>
          <p:spPr bwMode="auto">
            <a:xfrm>
              <a:off x="5976137" y="5767643"/>
              <a:ext cx="49124" cy="4911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i$liḋe-Oval 73"/>
            <p:cNvSpPr>
              <a:spLocks/>
            </p:cNvSpPr>
            <p:nvPr/>
          </p:nvSpPr>
          <p:spPr bwMode="auto">
            <a:xfrm>
              <a:off x="6111721" y="5767643"/>
              <a:ext cx="60915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i$liḋe-Oval 74"/>
            <p:cNvSpPr>
              <a:spLocks/>
            </p:cNvSpPr>
            <p:nvPr/>
          </p:nvSpPr>
          <p:spPr bwMode="auto">
            <a:xfrm>
              <a:off x="6245340" y="5738171"/>
              <a:ext cx="72705" cy="7269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i$liḋe-Oval 75"/>
            <p:cNvSpPr>
              <a:spLocks/>
            </p:cNvSpPr>
            <p:nvPr/>
          </p:nvSpPr>
          <p:spPr bwMode="auto">
            <a:xfrm>
              <a:off x="6378959" y="5710664"/>
              <a:ext cx="82530" cy="8448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i$liḋe-Oval 76"/>
            <p:cNvSpPr>
              <a:spLocks/>
            </p:cNvSpPr>
            <p:nvPr/>
          </p:nvSpPr>
          <p:spPr bwMode="auto">
            <a:xfrm>
              <a:off x="6522404" y="5694946"/>
              <a:ext cx="72704" cy="7269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i$liḋe-Oval 77"/>
            <p:cNvSpPr>
              <a:spLocks/>
            </p:cNvSpPr>
            <p:nvPr/>
          </p:nvSpPr>
          <p:spPr bwMode="auto">
            <a:xfrm>
              <a:off x="6663883" y="5673334"/>
              <a:ext cx="66810" cy="70732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i$liḋe-Oval 78"/>
            <p:cNvSpPr>
              <a:spLocks/>
            </p:cNvSpPr>
            <p:nvPr/>
          </p:nvSpPr>
          <p:spPr bwMode="auto">
            <a:xfrm>
              <a:off x="6791607" y="5620284"/>
              <a:ext cx="66810" cy="62873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i$liḋe-Oval 79"/>
            <p:cNvSpPr>
              <a:spLocks/>
            </p:cNvSpPr>
            <p:nvPr/>
          </p:nvSpPr>
          <p:spPr bwMode="auto">
            <a:xfrm>
              <a:off x="6913436" y="5555446"/>
              <a:ext cx="72705" cy="6483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i$liḋe-Oval 80"/>
            <p:cNvSpPr>
              <a:spLocks/>
            </p:cNvSpPr>
            <p:nvPr/>
          </p:nvSpPr>
          <p:spPr bwMode="auto">
            <a:xfrm>
              <a:off x="7043125" y="5486678"/>
              <a:ext cx="64845" cy="6876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i$liḋe-Oval 81"/>
            <p:cNvSpPr>
              <a:spLocks/>
            </p:cNvSpPr>
            <p:nvPr/>
          </p:nvSpPr>
          <p:spPr bwMode="auto">
            <a:xfrm>
              <a:off x="7170850" y="5425770"/>
              <a:ext cx="60914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i$liḋe-Oval 82"/>
            <p:cNvSpPr>
              <a:spLocks/>
            </p:cNvSpPr>
            <p:nvPr/>
          </p:nvSpPr>
          <p:spPr bwMode="auto">
            <a:xfrm>
              <a:off x="7282854" y="5343249"/>
              <a:ext cx="72705" cy="7269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i$liḋe-Oval 83"/>
            <p:cNvSpPr>
              <a:spLocks/>
            </p:cNvSpPr>
            <p:nvPr/>
          </p:nvSpPr>
          <p:spPr bwMode="auto">
            <a:xfrm>
              <a:off x="7377174" y="5237151"/>
              <a:ext cx="78600" cy="82521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i$liḋe-Oval 84"/>
            <p:cNvSpPr>
              <a:spLocks/>
            </p:cNvSpPr>
            <p:nvPr/>
          </p:nvSpPr>
          <p:spPr bwMode="auto">
            <a:xfrm>
              <a:off x="7483283" y="5148735"/>
              <a:ext cx="68775" cy="6483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i$liḋe-Oval 85"/>
            <p:cNvSpPr>
              <a:spLocks/>
            </p:cNvSpPr>
            <p:nvPr/>
          </p:nvSpPr>
          <p:spPr bwMode="auto">
            <a:xfrm>
              <a:off x="7589392" y="5050495"/>
              <a:ext cx="56985" cy="5697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i$liḋe-Oval 86"/>
            <p:cNvSpPr>
              <a:spLocks/>
            </p:cNvSpPr>
            <p:nvPr/>
          </p:nvSpPr>
          <p:spPr bwMode="auto">
            <a:xfrm>
              <a:off x="7685677" y="4946362"/>
              <a:ext cx="64844" cy="66803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i$liḋe-Oval 87"/>
            <p:cNvSpPr>
              <a:spLocks/>
            </p:cNvSpPr>
            <p:nvPr/>
          </p:nvSpPr>
          <p:spPr bwMode="auto">
            <a:xfrm>
              <a:off x="7750521" y="4830439"/>
              <a:ext cx="56985" cy="5305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i$liḋe-Oval 88"/>
            <p:cNvSpPr>
              <a:spLocks/>
            </p:cNvSpPr>
            <p:nvPr/>
          </p:nvSpPr>
          <p:spPr bwMode="auto">
            <a:xfrm>
              <a:off x="7801611" y="4688974"/>
              <a:ext cx="84495" cy="84487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i$liḋe-Oval 89"/>
            <p:cNvSpPr>
              <a:spLocks/>
            </p:cNvSpPr>
            <p:nvPr/>
          </p:nvSpPr>
          <p:spPr bwMode="auto">
            <a:xfrm>
              <a:off x="7874316" y="4573052"/>
              <a:ext cx="72704" cy="66803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i$liḋe-Oval 90"/>
            <p:cNvSpPr>
              <a:spLocks/>
            </p:cNvSpPr>
            <p:nvPr/>
          </p:nvSpPr>
          <p:spPr bwMode="auto">
            <a:xfrm>
              <a:off x="7931300" y="4439447"/>
              <a:ext cx="88425" cy="82521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i$liḋe-Oval 91"/>
            <p:cNvSpPr>
              <a:spLocks/>
            </p:cNvSpPr>
            <p:nvPr/>
          </p:nvSpPr>
          <p:spPr bwMode="auto">
            <a:xfrm>
              <a:off x="7986320" y="4317630"/>
              <a:ext cx="60915" cy="60908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i$liḋe-Oval 92"/>
            <p:cNvSpPr>
              <a:spLocks/>
            </p:cNvSpPr>
            <p:nvPr/>
          </p:nvSpPr>
          <p:spPr bwMode="auto">
            <a:xfrm>
              <a:off x="7996146" y="4166340"/>
              <a:ext cx="84494" cy="82521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i$liḋe-Oval 93"/>
            <p:cNvSpPr>
              <a:spLocks/>
            </p:cNvSpPr>
            <p:nvPr/>
          </p:nvSpPr>
          <p:spPr bwMode="auto">
            <a:xfrm>
              <a:off x="8029550" y="4036664"/>
              <a:ext cx="62880" cy="6090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i$liḋe-Oval 94"/>
            <p:cNvSpPr>
              <a:spLocks/>
            </p:cNvSpPr>
            <p:nvPr/>
          </p:nvSpPr>
          <p:spPr bwMode="auto">
            <a:xfrm>
              <a:off x="8047235" y="3897165"/>
              <a:ext cx="66810" cy="66803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i$liḋe-Oval 95"/>
            <p:cNvSpPr>
              <a:spLocks/>
            </p:cNvSpPr>
            <p:nvPr/>
          </p:nvSpPr>
          <p:spPr bwMode="auto">
            <a:xfrm>
              <a:off x="6066527" y="1374377"/>
              <a:ext cx="870489" cy="870401"/>
            </a:xfrm>
            <a:prstGeom prst="ellipse">
              <a:avLst/>
            </a:prstGeom>
            <a:solidFill>
              <a:srgbClr val="3E3429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i$liḋe-Oval 96"/>
            <p:cNvSpPr>
              <a:spLocks/>
            </p:cNvSpPr>
            <p:nvPr/>
          </p:nvSpPr>
          <p:spPr bwMode="auto">
            <a:xfrm>
              <a:off x="7640482" y="3865728"/>
              <a:ext cx="864595" cy="862541"/>
            </a:xfrm>
            <a:prstGeom prst="ellipse">
              <a:avLst/>
            </a:prstGeom>
            <a:solidFill>
              <a:srgbClr val="694D39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i$liḋe-Oval 97"/>
            <p:cNvSpPr>
              <a:spLocks/>
            </p:cNvSpPr>
            <p:nvPr/>
          </p:nvSpPr>
          <p:spPr bwMode="auto">
            <a:xfrm>
              <a:off x="4744089" y="5176242"/>
              <a:ext cx="864595" cy="868436"/>
            </a:xfrm>
            <a:prstGeom prst="ellipse">
              <a:avLst/>
            </a:prstGeom>
            <a:solidFill>
              <a:srgbClr val="C58315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i$liḋe-Oval 98"/>
            <p:cNvSpPr>
              <a:spLocks/>
            </p:cNvSpPr>
            <p:nvPr/>
          </p:nvSpPr>
          <p:spPr bwMode="auto">
            <a:xfrm>
              <a:off x="4007218" y="2631841"/>
              <a:ext cx="558057" cy="561929"/>
            </a:xfrm>
            <a:prstGeom prst="ellipse">
              <a:avLst/>
            </a:prstGeom>
            <a:solidFill>
              <a:srgbClr val="BA6C1F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01" name="i$liḋe-Straight Connector 102"/>
            <p:cNvCxnSpPr>
              <a:cxnSpLocks noChangeShapeType="1"/>
            </p:cNvCxnSpPr>
            <p:nvPr/>
          </p:nvCxnSpPr>
          <p:spPr bwMode="auto">
            <a:xfrm flipV="1">
              <a:off x="6725951" y="1588210"/>
              <a:ext cx="187589" cy="437942"/>
            </a:xfrm>
            <a:prstGeom prst="line">
              <a:avLst/>
            </a:prstGeom>
            <a:noFill/>
            <a:ln w="6350" algn="ctr">
              <a:solidFill>
                <a:srgbClr val="D9D9D9"/>
              </a:solidFill>
              <a:prstDash val="sysDash"/>
              <a:miter lim="800000"/>
              <a:headEnd/>
              <a:tailEnd/>
            </a:ln>
          </p:spPr>
        </p:cxnSp>
        <p:cxnSp>
          <p:nvCxnSpPr>
            <p:cNvPr id="4202" name="i$liḋe-Straight Connector 103"/>
            <p:cNvCxnSpPr>
              <a:cxnSpLocks noChangeShapeType="1"/>
            </p:cNvCxnSpPr>
            <p:nvPr/>
          </p:nvCxnSpPr>
          <p:spPr bwMode="auto">
            <a:xfrm>
              <a:off x="6913540" y="1591263"/>
              <a:ext cx="1178509" cy="0"/>
            </a:xfrm>
            <a:prstGeom prst="line">
              <a:avLst/>
            </a:prstGeom>
            <a:noFill/>
            <a:ln w="6350" algn="ctr">
              <a:solidFill>
                <a:srgbClr val="D9D9D9"/>
              </a:solidFill>
              <a:prstDash val="sysDash"/>
              <a:miter lim="800000"/>
              <a:headEnd/>
              <a:tailEnd type="oval" w="med" len="med"/>
            </a:ln>
          </p:spPr>
        </p:cxnSp>
        <p:sp>
          <p:nvSpPr>
            <p:cNvPr id="343" name="i$liḋe-TextBox 101"/>
            <p:cNvSpPr txBox="1">
              <a:spLocks/>
            </p:cNvSpPr>
            <p:nvPr/>
          </p:nvSpPr>
          <p:spPr>
            <a:xfrm>
              <a:off x="8245699" y="1219158"/>
              <a:ext cx="2295107" cy="75644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E3429"/>
                  </a:solidFill>
                </a:rPr>
                <a:t>标题文本预设</a:t>
              </a:r>
            </a:p>
          </p:txBody>
        </p:sp>
        <p:sp>
          <p:nvSpPr>
            <p:cNvPr id="344" name="i$liḋe-TextBox 104"/>
            <p:cNvSpPr txBox="1">
              <a:spLocks/>
            </p:cNvSpPr>
            <p:nvPr/>
          </p:nvSpPr>
          <p:spPr>
            <a:xfrm>
              <a:off x="8601362" y="3956109"/>
              <a:ext cx="2295107" cy="756443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2000" b="1" kern="0">
                  <a:solidFill>
                    <a:srgbClr val="694D39"/>
                  </a:solidFill>
                </a:rPr>
                <a:t>标题文本预设</a:t>
              </a:r>
            </a:p>
          </p:txBody>
        </p:sp>
        <p:sp>
          <p:nvSpPr>
            <p:cNvPr id="345" name="i$liḋe-TextBox 105"/>
            <p:cNvSpPr txBox="1">
              <a:spLocks/>
            </p:cNvSpPr>
            <p:nvPr/>
          </p:nvSpPr>
          <p:spPr>
            <a:xfrm>
              <a:off x="1397713" y="2594510"/>
              <a:ext cx="2295107" cy="728937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r" fontAlgn="auto"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BA6C1F"/>
                  </a:solidFill>
                </a:rPr>
                <a:t>标题文本预设</a:t>
              </a:r>
            </a:p>
          </p:txBody>
        </p:sp>
        <p:cxnSp>
          <p:nvCxnSpPr>
            <p:cNvPr id="4206" name="i$liḋe-Straight Connector 109"/>
            <p:cNvCxnSpPr>
              <a:cxnSpLocks noChangeShapeType="1"/>
            </p:cNvCxnSpPr>
            <p:nvPr/>
          </p:nvCxnSpPr>
          <p:spPr bwMode="auto">
            <a:xfrm flipH="1" flipV="1">
              <a:off x="4622410" y="5269808"/>
              <a:ext cx="157420" cy="437942"/>
            </a:xfrm>
            <a:prstGeom prst="line">
              <a:avLst/>
            </a:prstGeom>
            <a:noFill/>
            <a:ln w="6350" algn="ctr">
              <a:solidFill>
                <a:srgbClr val="D9D9D9"/>
              </a:solidFill>
              <a:prstDash val="sysDash"/>
              <a:miter lim="800000"/>
              <a:headEnd/>
              <a:tailEnd/>
            </a:ln>
          </p:spPr>
        </p:cxnSp>
        <p:cxnSp>
          <p:nvCxnSpPr>
            <p:cNvPr id="4207" name="i$liḋe-Straight Connector 110"/>
            <p:cNvCxnSpPr>
              <a:cxnSpLocks noChangeShapeType="1"/>
            </p:cNvCxnSpPr>
            <p:nvPr/>
          </p:nvCxnSpPr>
          <p:spPr bwMode="auto">
            <a:xfrm flipH="1">
              <a:off x="3633439" y="5272861"/>
              <a:ext cx="988971" cy="0"/>
            </a:xfrm>
            <a:prstGeom prst="line">
              <a:avLst/>
            </a:prstGeom>
            <a:noFill/>
            <a:ln w="6350" algn="ctr">
              <a:solidFill>
                <a:srgbClr val="D9D9D9"/>
              </a:solidFill>
              <a:prstDash val="sysDash"/>
              <a:miter lim="800000"/>
              <a:headEnd/>
              <a:tailEnd type="oval" w="med" len="med"/>
            </a:ln>
          </p:spPr>
        </p:cxnSp>
        <p:sp>
          <p:nvSpPr>
            <p:cNvPr id="348" name="i$liḋe-TextBox 108"/>
            <p:cNvSpPr txBox="1">
              <a:spLocks/>
            </p:cNvSpPr>
            <p:nvPr/>
          </p:nvSpPr>
          <p:spPr>
            <a:xfrm>
              <a:off x="1295534" y="4952256"/>
              <a:ext cx="2295107" cy="768233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r" fontAlgn="auto">
                <a:spcAft>
                  <a:spcPts val="0"/>
                </a:spcAft>
                <a:defRPr/>
              </a:pPr>
              <a:r>
                <a:rPr lang="zh-CN" altLang="en-US" sz="2000" b="1" kern="0">
                  <a:solidFill>
                    <a:srgbClr val="C58315"/>
                  </a:solidFill>
                </a:rPr>
                <a:t>标题文本预设</a:t>
              </a:r>
            </a:p>
          </p:txBody>
        </p:sp>
        <p:sp>
          <p:nvSpPr>
            <p:cNvPr id="349" name="i$liḋe-Oval 111"/>
            <p:cNvSpPr/>
            <p:nvPr/>
          </p:nvSpPr>
          <p:spPr>
            <a:xfrm>
              <a:off x="5176435" y="2869797"/>
              <a:ext cx="1843357" cy="1824200"/>
            </a:xfrm>
            <a:prstGeom prst="ellipse">
              <a:avLst/>
            </a:prstGeom>
            <a:blipFill dpi="0" rotWithShape="1">
              <a:blip r:embed="rId2" cstate="print"/>
              <a:srcRect/>
              <a:tile tx="88900" ty="0" sx="100000" sy="100000" flip="xy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7ba89de1-f3e2-479c-97c8-095355a8624a"/>
          <p:cNvGrpSpPr>
            <a:grpSpLocks noChangeAspect="1"/>
          </p:cNvGrpSpPr>
          <p:nvPr/>
        </p:nvGrpSpPr>
        <p:grpSpPr bwMode="auto">
          <a:xfrm>
            <a:off x="857250" y="2393950"/>
            <a:ext cx="7747000" cy="2187575"/>
            <a:chOff x="1186945" y="1767866"/>
            <a:chExt cx="9791996" cy="2764232"/>
          </a:xfrm>
        </p:grpSpPr>
        <p:sp>
          <p:nvSpPr>
            <p:cNvPr id="47" name="is1ide-矩形: 圆角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86945" y="1767866"/>
              <a:ext cx="1860079" cy="1811395"/>
            </a:xfrm>
            <a:prstGeom prst="roundRect">
              <a:avLst/>
            </a:prstGeom>
            <a:solidFill>
              <a:srgbClr val="77849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29" name="is1ide-Straight Connector 7"/>
            <p:cNvCxnSpPr>
              <a:cxnSpLocks noChangeShapeType="1"/>
            </p:cNvCxnSpPr>
            <p:nvPr/>
          </p:nvCxnSpPr>
          <p:spPr bwMode="auto">
            <a:xfrm flipH="1">
              <a:off x="1222174" y="4360366"/>
              <a:ext cx="781342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49" name="is1ide-任意多边形: 形状 6">
              <a:extLst>
                <a:ext uri="{FF2B5EF4-FFF2-40B4-BE49-F238E27FC236}"/>
              </a:extLst>
            </p:cNvPr>
            <p:cNvSpPr/>
            <p:nvPr/>
          </p:nvSpPr>
          <p:spPr>
            <a:xfrm rot="18914935">
              <a:off x="2071837" y="4305424"/>
              <a:ext cx="64210" cy="226674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rgbClr val="77849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50" name="is1ide-任意多边形: 形状 7">
              <a:extLst>
                <a:ext uri="{FF2B5EF4-FFF2-40B4-BE49-F238E27FC236}"/>
              </a:extLst>
            </p:cNvPr>
            <p:cNvSpPr/>
            <p:nvPr/>
          </p:nvSpPr>
          <p:spPr>
            <a:xfrm rot="2703745">
              <a:off x="2189229" y="4304387"/>
              <a:ext cx="62186" cy="228747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rgbClr val="3E3429">
                <a:lumMod val="10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32" name="is1ide-Straight Connector 10"/>
            <p:cNvCxnSpPr>
              <a:cxnSpLocks noChangeShapeType="1"/>
            </p:cNvCxnSpPr>
            <p:nvPr/>
          </p:nvCxnSpPr>
          <p:spPr bwMode="auto">
            <a:xfrm flipH="1">
              <a:off x="2315330" y="4360367"/>
              <a:ext cx="767395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52" name="is1ide-任意多边形: 形状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1467863" y="2317503"/>
              <a:ext cx="1426662" cy="1251728"/>
            </a:xfrm>
            <a:custGeom>
              <a:avLst/>
              <a:gdLst>
                <a:gd name="T0" fmla="*/ 680 w 898"/>
                <a:gd name="T1" fmla="*/ 580 h 788"/>
                <a:gd name="T2" fmla="*/ 534 w 898"/>
                <a:gd name="T3" fmla="*/ 500 h 788"/>
                <a:gd name="T4" fmla="*/ 576 w 898"/>
                <a:gd name="T5" fmla="*/ 352 h 788"/>
                <a:gd name="T6" fmla="*/ 610 w 898"/>
                <a:gd name="T7" fmla="*/ 246 h 788"/>
                <a:gd name="T8" fmla="*/ 562 w 898"/>
                <a:gd name="T9" fmla="*/ 216 h 788"/>
                <a:gd name="T10" fmla="*/ 558 w 898"/>
                <a:gd name="T11" fmla="*/ 170 h 788"/>
                <a:gd name="T12" fmla="*/ 556 w 898"/>
                <a:gd name="T13" fmla="*/ 134 h 788"/>
                <a:gd name="T14" fmla="*/ 556 w 898"/>
                <a:gd name="T15" fmla="*/ 100 h 788"/>
                <a:gd name="T16" fmla="*/ 542 w 898"/>
                <a:gd name="T17" fmla="*/ 70 h 788"/>
                <a:gd name="T18" fmla="*/ 528 w 898"/>
                <a:gd name="T19" fmla="*/ 38 h 788"/>
                <a:gd name="T20" fmla="*/ 456 w 898"/>
                <a:gd name="T21" fmla="*/ 2 h 788"/>
                <a:gd name="T22" fmla="*/ 376 w 898"/>
                <a:gd name="T23" fmla="*/ 4 h 788"/>
                <a:gd name="T24" fmla="*/ 324 w 898"/>
                <a:gd name="T25" fmla="*/ 24 h 788"/>
                <a:gd name="T26" fmla="*/ 246 w 898"/>
                <a:gd name="T27" fmla="*/ 92 h 788"/>
                <a:gd name="T28" fmla="*/ 206 w 898"/>
                <a:gd name="T29" fmla="*/ 232 h 788"/>
                <a:gd name="T30" fmla="*/ 224 w 898"/>
                <a:gd name="T31" fmla="*/ 324 h 788"/>
                <a:gd name="T32" fmla="*/ 264 w 898"/>
                <a:gd name="T33" fmla="*/ 418 h 788"/>
                <a:gd name="T34" fmla="*/ 294 w 898"/>
                <a:gd name="T35" fmla="*/ 480 h 788"/>
                <a:gd name="T36" fmla="*/ 214 w 898"/>
                <a:gd name="T37" fmla="*/ 572 h 788"/>
                <a:gd name="T38" fmla="*/ 0 w 898"/>
                <a:gd name="T39" fmla="*/ 788 h 788"/>
                <a:gd name="T40" fmla="*/ 596 w 898"/>
                <a:gd name="T41" fmla="*/ 258 h 788"/>
                <a:gd name="T42" fmla="*/ 578 w 898"/>
                <a:gd name="T43" fmla="*/ 336 h 788"/>
                <a:gd name="T44" fmla="*/ 592 w 898"/>
                <a:gd name="T45" fmla="*/ 258 h 788"/>
                <a:gd name="T46" fmla="*/ 566 w 898"/>
                <a:gd name="T47" fmla="*/ 280 h 788"/>
                <a:gd name="T48" fmla="*/ 544 w 898"/>
                <a:gd name="T49" fmla="*/ 346 h 788"/>
                <a:gd name="T50" fmla="*/ 518 w 898"/>
                <a:gd name="T51" fmla="*/ 288 h 788"/>
                <a:gd name="T52" fmla="*/ 336 w 898"/>
                <a:gd name="T53" fmla="*/ 214 h 788"/>
                <a:gd name="T54" fmla="*/ 342 w 898"/>
                <a:gd name="T55" fmla="*/ 166 h 788"/>
                <a:gd name="T56" fmla="*/ 468 w 898"/>
                <a:gd name="T57" fmla="*/ 158 h 788"/>
                <a:gd name="T58" fmla="*/ 526 w 898"/>
                <a:gd name="T59" fmla="*/ 142 h 788"/>
                <a:gd name="T60" fmla="*/ 530 w 898"/>
                <a:gd name="T61" fmla="*/ 256 h 788"/>
                <a:gd name="T62" fmla="*/ 448 w 898"/>
                <a:gd name="T63" fmla="*/ 268 h 788"/>
                <a:gd name="T64" fmla="*/ 304 w 898"/>
                <a:gd name="T65" fmla="*/ 274 h 788"/>
                <a:gd name="T66" fmla="*/ 352 w 898"/>
                <a:gd name="T67" fmla="*/ 296 h 788"/>
                <a:gd name="T68" fmla="*/ 474 w 898"/>
                <a:gd name="T69" fmla="*/ 284 h 788"/>
                <a:gd name="T70" fmla="*/ 444 w 898"/>
                <a:gd name="T71" fmla="*/ 348 h 788"/>
                <a:gd name="T72" fmla="*/ 366 w 898"/>
                <a:gd name="T73" fmla="*/ 364 h 788"/>
                <a:gd name="T74" fmla="*/ 242 w 898"/>
                <a:gd name="T75" fmla="*/ 348 h 788"/>
                <a:gd name="T76" fmla="*/ 232 w 898"/>
                <a:gd name="T77" fmla="*/ 282 h 788"/>
                <a:gd name="T78" fmla="*/ 284 w 898"/>
                <a:gd name="T79" fmla="*/ 290 h 788"/>
                <a:gd name="T80" fmla="*/ 340 w 898"/>
                <a:gd name="T81" fmla="*/ 304 h 788"/>
                <a:gd name="T82" fmla="*/ 362 w 898"/>
                <a:gd name="T83" fmla="*/ 376 h 788"/>
                <a:gd name="T84" fmla="*/ 446 w 898"/>
                <a:gd name="T85" fmla="*/ 362 h 788"/>
                <a:gd name="T86" fmla="*/ 488 w 898"/>
                <a:gd name="T87" fmla="*/ 294 h 788"/>
                <a:gd name="T88" fmla="*/ 522 w 898"/>
                <a:gd name="T89" fmla="*/ 348 h 788"/>
                <a:gd name="T90" fmla="*/ 560 w 898"/>
                <a:gd name="T91" fmla="*/ 356 h 788"/>
                <a:gd name="T92" fmla="*/ 522 w 898"/>
                <a:gd name="T93" fmla="*/ 518 h 788"/>
                <a:gd name="T94" fmla="*/ 414 w 898"/>
                <a:gd name="T95" fmla="*/ 506 h 788"/>
                <a:gd name="T96" fmla="*/ 316 w 898"/>
                <a:gd name="T97" fmla="*/ 416 h 788"/>
                <a:gd name="T98" fmla="*/ 278 w 898"/>
                <a:gd name="T99" fmla="*/ 372 h 788"/>
                <a:gd name="T100" fmla="*/ 408 w 898"/>
                <a:gd name="T101" fmla="*/ 758 h 788"/>
                <a:gd name="T102" fmla="*/ 274 w 898"/>
                <a:gd name="T103" fmla="*/ 622 h 788"/>
                <a:gd name="T104" fmla="*/ 300 w 898"/>
                <a:gd name="T105" fmla="*/ 494 h 788"/>
                <a:gd name="T106" fmla="*/ 298 w 898"/>
                <a:gd name="T107" fmla="*/ 372 h 788"/>
                <a:gd name="T108" fmla="*/ 390 w 898"/>
                <a:gd name="T109" fmla="*/ 500 h 788"/>
                <a:gd name="T110" fmla="*/ 508 w 898"/>
                <a:gd name="T111" fmla="*/ 530 h 788"/>
                <a:gd name="T112" fmla="*/ 534 w 898"/>
                <a:gd name="T113" fmla="*/ 606 h 788"/>
                <a:gd name="T114" fmla="*/ 432 w 898"/>
                <a:gd name="T115" fmla="*/ 74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8" h="788">
                  <a:moveTo>
                    <a:pt x="856" y="660"/>
                  </a:moveTo>
                  <a:lnTo>
                    <a:pt x="856" y="660"/>
                  </a:lnTo>
                  <a:lnTo>
                    <a:pt x="846" y="650"/>
                  </a:lnTo>
                  <a:lnTo>
                    <a:pt x="834" y="640"/>
                  </a:lnTo>
                  <a:lnTo>
                    <a:pt x="808" y="624"/>
                  </a:lnTo>
                  <a:lnTo>
                    <a:pt x="780" y="612"/>
                  </a:lnTo>
                  <a:lnTo>
                    <a:pt x="752" y="600"/>
                  </a:lnTo>
                  <a:lnTo>
                    <a:pt x="706" y="586"/>
                  </a:lnTo>
                  <a:lnTo>
                    <a:pt x="680" y="580"/>
                  </a:lnTo>
                  <a:lnTo>
                    <a:pt x="680" y="580"/>
                  </a:lnTo>
                  <a:lnTo>
                    <a:pt x="660" y="572"/>
                  </a:lnTo>
                  <a:lnTo>
                    <a:pt x="630" y="562"/>
                  </a:lnTo>
                  <a:lnTo>
                    <a:pt x="598" y="550"/>
                  </a:lnTo>
                  <a:lnTo>
                    <a:pt x="586" y="546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56" y="520"/>
                  </a:lnTo>
                  <a:lnTo>
                    <a:pt x="534" y="500"/>
                  </a:lnTo>
                  <a:lnTo>
                    <a:pt x="534" y="500"/>
                  </a:lnTo>
                  <a:lnTo>
                    <a:pt x="542" y="468"/>
                  </a:lnTo>
                  <a:lnTo>
                    <a:pt x="542" y="468"/>
                  </a:lnTo>
                  <a:lnTo>
                    <a:pt x="554" y="414"/>
                  </a:lnTo>
                  <a:lnTo>
                    <a:pt x="554" y="414"/>
                  </a:lnTo>
                  <a:lnTo>
                    <a:pt x="560" y="392"/>
                  </a:lnTo>
                  <a:lnTo>
                    <a:pt x="566" y="354"/>
                  </a:lnTo>
                  <a:lnTo>
                    <a:pt x="566" y="354"/>
                  </a:lnTo>
                  <a:lnTo>
                    <a:pt x="576" y="352"/>
                  </a:lnTo>
                  <a:lnTo>
                    <a:pt x="584" y="346"/>
                  </a:lnTo>
                  <a:lnTo>
                    <a:pt x="590" y="340"/>
                  </a:lnTo>
                  <a:lnTo>
                    <a:pt x="594" y="332"/>
                  </a:lnTo>
                  <a:lnTo>
                    <a:pt x="594" y="332"/>
                  </a:lnTo>
                  <a:lnTo>
                    <a:pt x="598" y="318"/>
                  </a:lnTo>
                  <a:lnTo>
                    <a:pt x="600" y="300"/>
                  </a:lnTo>
                  <a:lnTo>
                    <a:pt x="604" y="276"/>
                  </a:lnTo>
                  <a:lnTo>
                    <a:pt x="608" y="268"/>
                  </a:lnTo>
                  <a:lnTo>
                    <a:pt x="610" y="246"/>
                  </a:lnTo>
                  <a:lnTo>
                    <a:pt x="604" y="246"/>
                  </a:lnTo>
                  <a:lnTo>
                    <a:pt x="604" y="246"/>
                  </a:lnTo>
                  <a:lnTo>
                    <a:pt x="592" y="244"/>
                  </a:lnTo>
                  <a:lnTo>
                    <a:pt x="592" y="244"/>
                  </a:lnTo>
                  <a:lnTo>
                    <a:pt x="566" y="246"/>
                  </a:lnTo>
                  <a:lnTo>
                    <a:pt x="566" y="246"/>
                  </a:lnTo>
                  <a:lnTo>
                    <a:pt x="562" y="226"/>
                  </a:lnTo>
                  <a:lnTo>
                    <a:pt x="562" y="226"/>
                  </a:lnTo>
                  <a:lnTo>
                    <a:pt x="562" y="216"/>
                  </a:lnTo>
                  <a:lnTo>
                    <a:pt x="566" y="208"/>
                  </a:lnTo>
                  <a:lnTo>
                    <a:pt x="566" y="208"/>
                  </a:lnTo>
                  <a:lnTo>
                    <a:pt x="568" y="202"/>
                  </a:lnTo>
                  <a:lnTo>
                    <a:pt x="570" y="196"/>
                  </a:lnTo>
                  <a:lnTo>
                    <a:pt x="568" y="188"/>
                  </a:lnTo>
                  <a:lnTo>
                    <a:pt x="566" y="182"/>
                  </a:lnTo>
                  <a:lnTo>
                    <a:pt x="566" y="182"/>
                  </a:lnTo>
                  <a:lnTo>
                    <a:pt x="560" y="174"/>
                  </a:lnTo>
                  <a:lnTo>
                    <a:pt x="558" y="170"/>
                  </a:lnTo>
                  <a:lnTo>
                    <a:pt x="558" y="166"/>
                  </a:lnTo>
                  <a:lnTo>
                    <a:pt x="558" y="166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4" y="146"/>
                  </a:lnTo>
                  <a:lnTo>
                    <a:pt x="562" y="142"/>
                  </a:lnTo>
                  <a:lnTo>
                    <a:pt x="560" y="138"/>
                  </a:lnTo>
                  <a:lnTo>
                    <a:pt x="560" y="138"/>
                  </a:lnTo>
                  <a:lnTo>
                    <a:pt x="556" y="134"/>
                  </a:lnTo>
                  <a:lnTo>
                    <a:pt x="550" y="130"/>
                  </a:lnTo>
                  <a:lnTo>
                    <a:pt x="548" y="128"/>
                  </a:lnTo>
                  <a:lnTo>
                    <a:pt x="548" y="126"/>
                  </a:lnTo>
                  <a:lnTo>
                    <a:pt x="550" y="124"/>
                  </a:lnTo>
                  <a:lnTo>
                    <a:pt x="550" y="124"/>
                  </a:lnTo>
                  <a:lnTo>
                    <a:pt x="552" y="122"/>
                  </a:lnTo>
                  <a:lnTo>
                    <a:pt x="554" y="118"/>
                  </a:lnTo>
                  <a:lnTo>
                    <a:pt x="558" y="108"/>
                  </a:lnTo>
                  <a:lnTo>
                    <a:pt x="556" y="100"/>
                  </a:lnTo>
                  <a:lnTo>
                    <a:pt x="556" y="96"/>
                  </a:lnTo>
                  <a:lnTo>
                    <a:pt x="552" y="94"/>
                  </a:lnTo>
                  <a:lnTo>
                    <a:pt x="552" y="94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6" y="78"/>
                  </a:lnTo>
                  <a:lnTo>
                    <a:pt x="544" y="72"/>
                  </a:lnTo>
                  <a:lnTo>
                    <a:pt x="542" y="70"/>
                  </a:lnTo>
                  <a:lnTo>
                    <a:pt x="540" y="70"/>
                  </a:lnTo>
                  <a:lnTo>
                    <a:pt x="540" y="70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56"/>
                  </a:lnTo>
                  <a:lnTo>
                    <a:pt x="536" y="48"/>
                  </a:lnTo>
                  <a:lnTo>
                    <a:pt x="530" y="44"/>
                  </a:lnTo>
                  <a:lnTo>
                    <a:pt x="530" y="44"/>
                  </a:lnTo>
                  <a:lnTo>
                    <a:pt x="528" y="38"/>
                  </a:lnTo>
                  <a:lnTo>
                    <a:pt x="526" y="34"/>
                  </a:lnTo>
                  <a:lnTo>
                    <a:pt x="516" y="26"/>
                  </a:lnTo>
                  <a:lnTo>
                    <a:pt x="506" y="22"/>
                  </a:lnTo>
                  <a:lnTo>
                    <a:pt x="494" y="20"/>
                  </a:lnTo>
                  <a:lnTo>
                    <a:pt x="494" y="20"/>
                  </a:lnTo>
                  <a:lnTo>
                    <a:pt x="480" y="10"/>
                  </a:lnTo>
                  <a:lnTo>
                    <a:pt x="472" y="6"/>
                  </a:lnTo>
                  <a:lnTo>
                    <a:pt x="464" y="4"/>
                  </a:lnTo>
                  <a:lnTo>
                    <a:pt x="456" y="2"/>
                  </a:lnTo>
                  <a:lnTo>
                    <a:pt x="448" y="4"/>
                  </a:lnTo>
                  <a:lnTo>
                    <a:pt x="440" y="6"/>
                  </a:lnTo>
                  <a:lnTo>
                    <a:pt x="432" y="10"/>
                  </a:lnTo>
                  <a:lnTo>
                    <a:pt x="432" y="10"/>
                  </a:lnTo>
                  <a:lnTo>
                    <a:pt x="416" y="4"/>
                  </a:lnTo>
                  <a:lnTo>
                    <a:pt x="402" y="0"/>
                  </a:lnTo>
                  <a:lnTo>
                    <a:pt x="394" y="0"/>
                  </a:lnTo>
                  <a:lnTo>
                    <a:pt x="386" y="0"/>
                  </a:lnTo>
                  <a:lnTo>
                    <a:pt x="376" y="4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56" y="14"/>
                  </a:lnTo>
                  <a:lnTo>
                    <a:pt x="350" y="14"/>
                  </a:lnTo>
                  <a:lnTo>
                    <a:pt x="344" y="16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16" y="26"/>
                  </a:lnTo>
                  <a:lnTo>
                    <a:pt x="310" y="28"/>
                  </a:lnTo>
                  <a:lnTo>
                    <a:pt x="304" y="34"/>
                  </a:lnTo>
                  <a:lnTo>
                    <a:pt x="304" y="34"/>
                  </a:lnTo>
                  <a:lnTo>
                    <a:pt x="290" y="48"/>
                  </a:lnTo>
                  <a:lnTo>
                    <a:pt x="262" y="74"/>
                  </a:lnTo>
                  <a:lnTo>
                    <a:pt x="262" y="74"/>
                  </a:lnTo>
                  <a:lnTo>
                    <a:pt x="246" y="92"/>
                  </a:lnTo>
                  <a:lnTo>
                    <a:pt x="234" y="110"/>
                  </a:lnTo>
                  <a:lnTo>
                    <a:pt x="224" y="132"/>
                  </a:lnTo>
                  <a:lnTo>
                    <a:pt x="216" y="160"/>
                  </a:lnTo>
                  <a:lnTo>
                    <a:pt x="216" y="160"/>
                  </a:lnTo>
                  <a:lnTo>
                    <a:pt x="210" y="186"/>
                  </a:lnTo>
                  <a:lnTo>
                    <a:pt x="206" y="206"/>
                  </a:lnTo>
                  <a:lnTo>
                    <a:pt x="204" y="214"/>
                  </a:lnTo>
                  <a:lnTo>
                    <a:pt x="204" y="224"/>
                  </a:lnTo>
                  <a:lnTo>
                    <a:pt x="206" y="232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10" y="262"/>
                  </a:lnTo>
                  <a:lnTo>
                    <a:pt x="212" y="278"/>
                  </a:lnTo>
                  <a:lnTo>
                    <a:pt x="216" y="290"/>
                  </a:lnTo>
                  <a:lnTo>
                    <a:pt x="220" y="300"/>
                  </a:lnTo>
                  <a:lnTo>
                    <a:pt x="220" y="300"/>
                  </a:lnTo>
                  <a:lnTo>
                    <a:pt x="222" y="312"/>
                  </a:lnTo>
                  <a:lnTo>
                    <a:pt x="224" y="324"/>
                  </a:lnTo>
                  <a:lnTo>
                    <a:pt x="234" y="346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42" y="360"/>
                  </a:lnTo>
                  <a:lnTo>
                    <a:pt x="250" y="368"/>
                  </a:lnTo>
                  <a:lnTo>
                    <a:pt x="250" y="368"/>
                  </a:lnTo>
                  <a:lnTo>
                    <a:pt x="254" y="392"/>
                  </a:lnTo>
                  <a:lnTo>
                    <a:pt x="258" y="406"/>
                  </a:lnTo>
                  <a:lnTo>
                    <a:pt x="264" y="418"/>
                  </a:lnTo>
                  <a:lnTo>
                    <a:pt x="264" y="418"/>
                  </a:lnTo>
                  <a:lnTo>
                    <a:pt x="270" y="426"/>
                  </a:lnTo>
                  <a:lnTo>
                    <a:pt x="278" y="430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90" y="452"/>
                  </a:lnTo>
                  <a:lnTo>
                    <a:pt x="292" y="454"/>
                  </a:lnTo>
                  <a:lnTo>
                    <a:pt x="292" y="454"/>
                  </a:lnTo>
                  <a:lnTo>
                    <a:pt x="294" y="480"/>
                  </a:lnTo>
                  <a:lnTo>
                    <a:pt x="294" y="494"/>
                  </a:lnTo>
                  <a:lnTo>
                    <a:pt x="294" y="510"/>
                  </a:lnTo>
                  <a:lnTo>
                    <a:pt x="294" y="510"/>
                  </a:lnTo>
                  <a:lnTo>
                    <a:pt x="280" y="518"/>
                  </a:lnTo>
                  <a:lnTo>
                    <a:pt x="266" y="530"/>
                  </a:lnTo>
                  <a:lnTo>
                    <a:pt x="254" y="544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214" y="572"/>
                  </a:lnTo>
                  <a:lnTo>
                    <a:pt x="186" y="588"/>
                  </a:lnTo>
                  <a:lnTo>
                    <a:pt x="138" y="616"/>
                  </a:lnTo>
                  <a:lnTo>
                    <a:pt x="138" y="616"/>
                  </a:lnTo>
                  <a:lnTo>
                    <a:pt x="22" y="684"/>
                  </a:lnTo>
                  <a:lnTo>
                    <a:pt x="22" y="684"/>
                  </a:lnTo>
                  <a:lnTo>
                    <a:pt x="10" y="724"/>
                  </a:lnTo>
                  <a:lnTo>
                    <a:pt x="2" y="758"/>
                  </a:lnTo>
                  <a:lnTo>
                    <a:pt x="0" y="774"/>
                  </a:lnTo>
                  <a:lnTo>
                    <a:pt x="0" y="788"/>
                  </a:lnTo>
                  <a:lnTo>
                    <a:pt x="898" y="788"/>
                  </a:lnTo>
                  <a:lnTo>
                    <a:pt x="898" y="788"/>
                  </a:lnTo>
                  <a:lnTo>
                    <a:pt x="882" y="738"/>
                  </a:lnTo>
                  <a:lnTo>
                    <a:pt x="870" y="696"/>
                  </a:lnTo>
                  <a:lnTo>
                    <a:pt x="856" y="660"/>
                  </a:lnTo>
                  <a:lnTo>
                    <a:pt x="856" y="660"/>
                  </a:lnTo>
                  <a:close/>
                  <a:moveTo>
                    <a:pt x="592" y="258"/>
                  </a:moveTo>
                  <a:lnTo>
                    <a:pt x="592" y="258"/>
                  </a:lnTo>
                  <a:lnTo>
                    <a:pt x="596" y="258"/>
                  </a:lnTo>
                  <a:lnTo>
                    <a:pt x="596" y="264"/>
                  </a:lnTo>
                  <a:lnTo>
                    <a:pt x="592" y="270"/>
                  </a:lnTo>
                  <a:lnTo>
                    <a:pt x="592" y="272"/>
                  </a:lnTo>
                  <a:lnTo>
                    <a:pt x="592" y="272"/>
                  </a:lnTo>
                  <a:lnTo>
                    <a:pt x="588" y="300"/>
                  </a:lnTo>
                  <a:lnTo>
                    <a:pt x="586" y="316"/>
                  </a:lnTo>
                  <a:lnTo>
                    <a:pt x="582" y="326"/>
                  </a:lnTo>
                  <a:lnTo>
                    <a:pt x="582" y="326"/>
                  </a:lnTo>
                  <a:lnTo>
                    <a:pt x="578" y="336"/>
                  </a:lnTo>
                  <a:lnTo>
                    <a:pt x="568" y="340"/>
                  </a:lnTo>
                  <a:lnTo>
                    <a:pt x="568" y="340"/>
                  </a:lnTo>
                  <a:lnTo>
                    <a:pt x="572" y="296"/>
                  </a:lnTo>
                  <a:lnTo>
                    <a:pt x="572" y="296"/>
                  </a:lnTo>
                  <a:lnTo>
                    <a:pt x="572" y="280"/>
                  </a:lnTo>
                  <a:lnTo>
                    <a:pt x="568" y="260"/>
                  </a:lnTo>
                  <a:lnTo>
                    <a:pt x="568" y="260"/>
                  </a:lnTo>
                  <a:lnTo>
                    <a:pt x="592" y="258"/>
                  </a:lnTo>
                  <a:lnTo>
                    <a:pt x="592" y="258"/>
                  </a:lnTo>
                  <a:close/>
                  <a:moveTo>
                    <a:pt x="520" y="280"/>
                  </a:moveTo>
                  <a:lnTo>
                    <a:pt x="520" y="280"/>
                  </a:lnTo>
                  <a:lnTo>
                    <a:pt x="520" y="278"/>
                  </a:lnTo>
                  <a:lnTo>
                    <a:pt x="524" y="274"/>
                  </a:lnTo>
                  <a:lnTo>
                    <a:pt x="534" y="268"/>
                  </a:lnTo>
                  <a:lnTo>
                    <a:pt x="548" y="264"/>
                  </a:lnTo>
                  <a:lnTo>
                    <a:pt x="562" y="260"/>
                  </a:lnTo>
                  <a:lnTo>
                    <a:pt x="562" y="260"/>
                  </a:lnTo>
                  <a:lnTo>
                    <a:pt x="566" y="280"/>
                  </a:lnTo>
                  <a:lnTo>
                    <a:pt x="566" y="296"/>
                  </a:lnTo>
                  <a:lnTo>
                    <a:pt x="566" y="296"/>
                  </a:lnTo>
                  <a:lnTo>
                    <a:pt x="564" y="318"/>
                  </a:lnTo>
                  <a:lnTo>
                    <a:pt x="562" y="342"/>
                  </a:lnTo>
                  <a:lnTo>
                    <a:pt x="562" y="342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44" y="346"/>
                  </a:lnTo>
                  <a:lnTo>
                    <a:pt x="544" y="346"/>
                  </a:lnTo>
                  <a:lnTo>
                    <a:pt x="536" y="344"/>
                  </a:lnTo>
                  <a:lnTo>
                    <a:pt x="532" y="340"/>
                  </a:lnTo>
                  <a:lnTo>
                    <a:pt x="532" y="340"/>
                  </a:lnTo>
                  <a:lnTo>
                    <a:pt x="530" y="338"/>
                  </a:lnTo>
                  <a:lnTo>
                    <a:pt x="530" y="338"/>
                  </a:lnTo>
                  <a:lnTo>
                    <a:pt x="524" y="328"/>
                  </a:lnTo>
                  <a:lnTo>
                    <a:pt x="520" y="312"/>
                  </a:lnTo>
                  <a:lnTo>
                    <a:pt x="518" y="296"/>
                  </a:lnTo>
                  <a:lnTo>
                    <a:pt x="518" y="288"/>
                  </a:lnTo>
                  <a:lnTo>
                    <a:pt x="520" y="280"/>
                  </a:lnTo>
                  <a:lnTo>
                    <a:pt x="520" y="280"/>
                  </a:lnTo>
                  <a:close/>
                  <a:moveTo>
                    <a:pt x="338" y="244"/>
                  </a:moveTo>
                  <a:lnTo>
                    <a:pt x="338" y="244"/>
                  </a:lnTo>
                  <a:lnTo>
                    <a:pt x="342" y="240"/>
                  </a:lnTo>
                  <a:lnTo>
                    <a:pt x="344" y="236"/>
                  </a:lnTo>
                  <a:lnTo>
                    <a:pt x="344" y="230"/>
                  </a:lnTo>
                  <a:lnTo>
                    <a:pt x="342" y="226"/>
                  </a:lnTo>
                  <a:lnTo>
                    <a:pt x="336" y="214"/>
                  </a:lnTo>
                  <a:lnTo>
                    <a:pt x="332" y="206"/>
                  </a:lnTo>
                  <a:lnTo>
                    <a:pt x="332" y="206"/>
                  </a:lnTo>
                  <a:lnTo>
                    <a:pt x="328" y="198"/>
                  </a:lnTo>
                  <a:lnTo>
                    <a:pt x="326" y="188"/>
                  </a:lnTo>
                  <a:lnTo>
                    <a:pt x="328" y="184"/>
                  </a:lnTo>
                  <a:lnTo>
                    <a:pt x="330" y="178"/>
                  </a:lnTo>
                  <a:lnTo>
                    <a:pt x="336" y="172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62" y="164"/>
                  </a:lnTo>
                  <a:lnTo>
                    <a:pt x="374" y="160"/>
                  </a:lnTo>
                  <a:lnTo>
                    <a:pt x="386" y="156"/>
                  </a:lnTo>
                  <a:lnTo>
                    <a:pt x="386" y="156"/>
                  </a:lnTo>
                  <a:lnTo>
                    <a:pt x="430" y="158"/>
                  </a:lnTo>
                  <a:lnTo>
                    <a:pt x="454" y="160"/>
                  </a:lnTo>
                  <a:lnTo>
                    <a:pt x="464" y="160"/>
                  </a:lnTo>
                  <a:lnTo>
                    <a:pt x="468" y="158"/>
                  </a:lnTo>
                  <a:lnTo>
                    <a:pt x="468" y="158"/>
                  </a:lnTo>
                  <a:lnTo>
                    <a:pt x="476" y="158"/>
                  </a:lnTo>
                  <a:lnTo>
                    <a:pt x="482" y="158"/>
                  </a:lnTo>
                  <a:lnTo>
                    <a:pt x="492" y="154"/>
                  </a:lnTo>
                  <a:lnTo>
                    <a:pt x="502" y="148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18" y="144"/>
                  </a:lnTo>
                  <a:lnTo>
                    <a:pt x="526" y="142"/>
                  </a:lnTo>
                  <a:lnTo>
                    <a:pt x="526" y="142"/>
                  </a:lnTo>
                  <a:lnTo>
                    <a:pt x="536" y="152"/>
                  </a:lnTo>
                  <a:lnTo>
                    <a:pt x="534" y="154"/>
                  </a:lnTo>
                  <a:lnTo>
                    <a:pt x="534" y="154"/>
                  </a:lnTo>
                  <a:lnTo>
                    <a:pt x="546" y="190"/>
                  </a:lnTo>
                  <a:lnTo>
                    <a:pt x="554" y="218"/>
                  </a:lnTo>
                  <a:lnTo>
                    <a:pt x="560" y="248"/>
                  </a:lnTo>
                  <a:lnTo>
                    <a:pt x="560" y="248"/>
                  </a:lnTo>
                  <a:lnTo>
                    <a:pt x="544" y="252"/>
                  </a:lnTo>
                  <a:lnTo>
                    <a:pt x="530" y="256"/>
                  </a:lnTo>
                  <a:lnTo>
                    <a:pt x="518" y="264"/>
                  </a:lnTo>
                  <a:lnTo>
                    <a:pt x="510" y="272"/>
                  </a:lnTo>
                  <a:lnTo>
                    <a:pt x="510" y="272"/>
                  </a:lnTo>
                  <a:lnTo>
                    <a:pt x="482" y="276"/>
                  </a:lnTo>
                  <a:lnTo>
                    <a:pt x="482" y="276"/>
                  </a:lnTo>
                  <a:lnTo>
                    <a:pt x="478" y="272"/>
                  </a:lnTo>
                  <a:lnTo>
                    <a:pt x="470" y="270"/>
                  </a:lnTo>
                  <a:lnTo>
                    <a:pt x="462" y="268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20" y="270"/>
                  </a:lnTo>
                  <a:lnTo>
                    <a:pt x="390" y="274"/>
                  </a:lnTo>
                  <a:lnTo>
                    <a:pt x="364" y="280"/>
                  </a:lnTo>
                  <a:lnTo>
                    <a:pt x="344" y="286"/>
                  </a:lnTo>
                  <a:lnTo>
                    <a:pt x="340" y="286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04" y="274"/>
                  </a:lnTo>
                  <a:lnTo>
                    <a:pt x="304" y="274"/>
                  </a:lnTo>
                  <a:lnTo>
                    <a:pt x="306" y="270"/>
                  </a:lnTo>
                  <a:lnTo>
                    <a:pt x="310" y="264"/>
                  </a:lnTo>
                  <a:lnTo>
                    <a:pt x="318" y="256"/>
                  </a:lnTo>
                  <a:lnTo>
                    <a:pt x="338" y="244"/>
                  </a:lnTo>
                  <a:lnTo>
                    <a:pt x="338" y="244"/>
                  </a:lnTo>
                  <a:close/>
                  <a:moveTo>
                    <a:pt x="352" y="304"/>
                  </a:moveTo>
                  <a:lnTo>
                    <a:pt x="352" y="296"/>
                  </a:lnTo>
                  <a:lnTo>
                    <a:pt x="352" y="296"/>
                  </a:lnTo>
                  <a:lnTo>
                    <a:pt x="372" y="290"/>
                  </a:lnTo>
                  <a:lnTo>
                    <a:pt x="396" y="286"/>
                  </a:lnTo>
                  <a:lnTo>
                    <a:pt x="424" y="282"/>
                  </a:lnTo>
                  <a:lnTo>
                    <a:pt x="448" y="280"/>
                  </a:lnTo>
                  <a:lnTo>
                    <a:pt x="448" y="280"/>
                  </a:lnTo>
                  <a:lnTo>
                    <a:pt x="460" y="280"/>
                  </a:lnTo>
                  <a:lnTo>
                    <a:pt x="468" y="282"/>
                  </a:lnTo>
                  <a:lnTo>
                    <a:pt x="472" y="284"/>
                  </a:lnTo>
                  <a:lnTo>
                    <a:pt x="474" y="284"/>
                  </a:lnTo>
                  <a:lnTo>
                    <a:pt x="474" y="284"/>
                  </a:lnTo>
                  <a:lnTo>
                    <a:pt x="474" y="292"/>
                  </a:lnTo>
                  <a:lnTo>
                    <a:pt x="474" y="300"/>
                  </a:lnTo>
                  <a:lnTo>
                    <a:pt x="468" y="316"/>
                  </a:lnTo>
                  <a:lnTo>
                    <a:pt x="458" y="332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4" y="348"/>
                  </a:lnTo>
                  <a:lnTo>
                    <a:pt x="444" y="348"/>
                  </a:lnTo>
                  <a:lnTo>
                    <a:pt x="440" y="352"/>
                  </a:lnTo>
                  <a:lnTo>
                    <a:pt x="432" y="356"/>
                  </a:lnTo>
                  <a:lnTo>
                    <a:pt x="424" y="360"/>
                  </a:lnTo>
                  <a:lnTo>
                    <a:pt x="410" y="364"/>
                  </a:lnTo>
                  <a:lnTo>
                    <a:pt x="410" y="364"/>
                  </a:lnTo>
                  <a:lnTo>
                    <a:pt x="380" y="368"/>
                  </a:lnTo>
                  <a:lnTo>
                    <a:pt x="380" y="368"/>
                  </a:lnTo>
                  <a:lnTo>
                    <a:pt x="372" y="366"/>
                  </a:lnTo>
                  <a:lnTo>
                    <a:pt x="366" y="364"/>
                  </a:lnTo>
                  <a:lnTo>
                    <a:pt x="364" y="362"/>
                  </a:lnTo>
                  <a:lnTo>
                    <a:pt x="362" y="360"/>
                  </a:lnTo>
                  <a:lnTo>
                    <a:pt x="362" y="360"/>
                  </a:lnTo>
                  <a:lnTo>
                    <a:pt x="360" y="350"/>
                  </a:lnTo>
                  <a:lnTo>
                    <a:pt x="358" y="338"/>
                  </a:lnTo>
                  <a:lnTo>
                    <a:pt x="356" y="310"/>
                  </a:lnTo>
                  <a:lnTo>
                    <a:pt x="356" y="308"/>
                  </a:lnTo>
                  <a:lnTo>
                    <a:pt x="352" y="304"/>
                  </a:lnTo>
                  <a:close/>
                  <a:moveTo>
                    <a:pt x="242" y="348"/>
                  </a:moveTo>
                  <a:lnTo>
                    <a:pt x="240" y="344"/>
                  </a:lnTo>
                  <a:lnTo>
                    <a:pt x="240" y="344"/>
                  </a:lnTo>
                  <a:lnTo>
                    <a:pt x="232" y="330"/>
                  </a:lnTo>
                  <a:lnTo>
                    <a:pt x="228" y="312"/>
                  </a:lnTo>
                  <a:lnTo>
                    <a:pt x="226" y="304"/>
                  </a:lnTo>
                  <a:lnTo>
                    <a:pt x="226" y="296"/>
                  </a:lnTo>
                  <a:lnTo>
                    <a:pt x="228" y="288"/>
                  </a:lnTo>
                  <a:lnTo>
                    <a:pt x="232" y="282"/>
                  </a:lnTo>
                  <a:lnTo>
                    <a:pt x="232" y="282"/>
                  </a:lnTo>
                  <a:lnTo>
                    <a:pt x="238" y="276"/>
                  </a:lnTo>
                  <a:lnTo>
                    <a:pt x="242" y="272"/>
                  </a:lnTo>
                  <a:lnTo>
                    <a:pt x="248" y="270"/>
                  </a:lnTo>
                  <a:lnTo>
                    <a:pt x="254" y="270"/>
                  </a:lnTo>
                  <a:lnTo>
                    <a:pt x="254" y="270"/>
                  </a:lnTo>
                  <a:lnTo>
                    <a:pt x="262" y="272"/>
                  </a:lnTo>
                  <a:lnTo>
                    <a:pt x="270" y="276"/>
                  </a:lnTo>
                  <a:lnTo>
                    <a:pt x="278" y="282"/>
                  </a:lnTo>
                  <a:lnTo>
                    <a:pt x="284" y="290"/>
                  </a:lnTo>
                  <a:lnTo>
                    <a:pt x="286" y="288"/>
                  </a:lnTo>
                  <a:lnTo>
                    <a:pt x="286" y="288"/>
                  </a:lnTo>
                  <a:lnTo>
                    <a:pt x="290" y="300"/>
                  </a:lnTo>
                  <a:lnTo>
                    <a:pt x="294" y="314"/>
                  </a:lnTo>
                  <a:lnTo>
                    <a:pt x="294" y="328"/>
                  </a:lnTo>
                  <a:lnTo>
                    <a:pt x="308" y="336"/>
                  </a:lnTo>
                  <a:lnTo>
                    <a:pt x="308" y="336"/>
                  </a:lnTo>
                  <a:lnTo>
                    <a:pt x="304" y="288"/>
                  </a:lnTo>
                  <a:lnTo>
                    <a:pt x="340" y="304"/>
                  </a:lnTo>
                  <a:lnTo>
                    <a:pt x="338" y="308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6" y="338"/>
                  </a:lnTo>
                  <a:lnTo>
                    <a:pt x="348" y="354"/>
                  </a:lnTo>
                  <a:lnTo>
                    <a:pt x="352" y="366"/>
                  </a:lnTo>
                  <a:lnTo>
                    <a:pt x="352" y="366"/>
                  </a:lnTo>
                  <a:lnTo>
                    <a:pt x="356" y="372"/>
                  </a:lnTo>
                  <a:lnTo>
                    <a:pt x="362" y="376"/>
                  </a:lnTo>
                  <a:lnTo>
                    <a:pt x="370" y="378"/>
                  </a:lnTo>
                  <a:lnTo>
                    <a:pt x="380" y="380"/>
                  </a:lnTo>
                  <a:lnTo>
                    <a:pt x="380" y="380"/>
                  </a:lnTo>
                  <a:lnTo>
                    <a:pt x="394" y="378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28" y="372"/>
                  </a:lnTo>
                  <a:lnTo>
                    <a:pt x="440" y="368"/>
                  </a:lnTo>
                  <a:lnTo>
                    <a:pt x="446" y="362"/>
                  </a:lnTo>
                  <a:lnTo>
                    <a:pt x="452" y="358"/>
                  </a:lnTo>
                  <a:lnTo>
                    <a:pt x="452" y="358"/>
                  </a:lnTo>
                  <a:lnTo>
                    <a:pt x="454" y="354"/>
                  </a:lnTo>
                  <a:lnTo>
                    <a:pt x="454" y="354"/>
                  </a:lnTo>
                  <a:lnTo>
                    <a:pt x="466" y="344"/>
                  </a:lnTo>
                  <a:lnTo>
                    <a:pt x="476" y="328"/>
                  </a:lnTo>
                  <a:lnTo>
                    <a:pt x="484" y="312"/>
                  </a:lnTo>
                  <a:lnTo>
                    <a:pt x="488" y="294"/>
                  </a:lnTo>
                  <a:lnTo>
                    <a:pt x="488" y="294"/>
                  </a:lnTo>
                  <a:lnTo>
                    <a:pt x="496" y="292"/>
                  </a:lnTo>
                  <a:lnTo>
                    <a:pt x="506" y="292"/>
                  </a:lnTo>
                  <a:lnTo>
                    <a:pt x="506" y="292"/>
                  </a:lnTo>
                  <a:lnTo>
                    <a:pt x="506" y="308"/>
                  </a:lnTo>
                  <a:lnTo>
                    <a:pt x="510" y="322"/>
                  </a:lnTo>
                  <a:lnTo>
                    <a:pt x="516" y="336"/>
                  </a:lnTo>
                  <a:lnTo>
                    <a:pt x="522" y="346"/>
                  </a:lnTo>
                  <a:lnTo>
                    <a:pt x="522" y="346"/>
                  </a:lnTo>
                  <a:lnTo>
                    <a:pt x="522" y="348"/>
                  </a:lnTo>
                  <a:lnTo>
                    <a:pt x="522" y="348"/>
                  </a:lnTo>
                  <a:lnTo>
                    <a:pt x="526" y="350"/>
                  </a:lnTo>
                  <a:lnTo>
                    <a:pt x="530" y="354"/>
                  </a:lnTo>
                  <a:lnTo>
                    <a:pt x="536" y="356"/>
                  </a:lnTo>
                  <a:lnTo>
                    <a:pt x="544" y="358"/>
                  </a:lnTo>
                  <a:lnTo>
                    <a:pt x="544" y="358"/>
                  </a:lnTo>
                  <a:lnTo>
                    <a:pt x="552" y="358"/>
                  </a:lnTo>
                  <a:lnTo>
                    <a:pt x="552" y="358"/>
                  </a:lnTo>
                  <a:lnTo>
                    <a:pt x="560" y="356"/>
                  </a:lnTo>
                  <a:lnTo>
                    <a:pt x="560" y="356"/>
                  </a:lnTo>
                  <a:lnTo>
                    <a:pt x="554" y="390"/>
                  </a:lnTo>
                  <a:lnTo>
                    <a:pt x="548" y="414"/>
                  </a:lnTo>
                  <a:lnTo>
                    <a:pt x="548" y="414"/>
                  </a:lnTo>
                  <a:lnTo>
                    <a:pt x="536" y="466"/>
                  </a:lnTo>
                  <a:lnTo>
                    <a:pt x="536" y="466"/>
                  </a:lnTo>
                  <a:lnTo>
                    <a:pt x="524" y="516"/>
                  </a:lnTo>
                  <a:lnTo>
                    <a:pt x="524" y="516"/>
                  </a:lnTo>
                  <a:lnTo>
                    <a:pt x="522" y="518"/>
                  </a:lnTo>
                  <a:lnTo>
                    <a:pt x="516" y="522"/>
                  </a:lnTo>
                  <a:lnTo>
                    <a:pt x="500" y="526"/>
                  </a:lnTo>
                  <a:lnTo>
                    <a:pt x="480" y="530"/>
                  </a:lnTo>
                  <a:lnTo>
                    <a:pt x="470" y="530"/>
                  </a:lnTo>
                  <a:lnTo>
                    <a:pt x="464" y="528"/>
                  </a:lnTo>
                  <a:lnTo>
                    <a:pt x="464" y="528"/>
                  </a:lnTo>
                  <a:lnTo>
                    <a:pt x="436" y="518"/>
                  </a:lnTo>
                  <a:lnTo>
                    <a:pt x="414" y="506"/>
                  </a:lnTo>
                  <a:lnTo>
                    <a:pt x="414" y="506"/>
                  </a:lnTo>
                  <a:lnTo>
                    <a:pt x="394" y="494"/>
                  </a:lnTo>
                  <a:lnTo>
                    <a:pt x="376" y="486"/>
                  </a:lnTo>
                  <a:lnTo>
                    <a:pt x="376" y="486"/>
                  </a:lnTo>
                  <a:lnTo>
                    <a:pt x="364" y="478"/>
                  </a:lnTo>
                  <a:lnTo>
                    <a:pt x="352" y="470"/>
                  </a:lnTo>
                  <a:lnTo>
                    <a:pt x="342" y="462"/>
                  </a:lnTo>
                  <a:lnTo>
                    <a:pt x="332" y="450"/>
                  </a:lnTo>
                  <a:lnTo>
                    <a:pt x="324" y="436"/>
                  </a:lnTo>
                  <a:lnTo>
                    <a:pt x="316" y="416"/>
                  </a:lnTo>
                  <a:lnTo>
                    <a:pt x="310" y="390"/>
                  </a:lnTo>
                  <a:lnTo>
                    <a:pt x="302" y="358"/>
                  </a:lnTo>
                  <a:lnTo>
                    <a:pt x="296" y="360"/>
                  </a:lnTo>
                  <a:lnTo>
                    <a:pt x="296" y="360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290" y="370"/>
                  </a:lnTo>
                  <a:lnTo>
                    <a:pt x="284" y="374"/>
                  </a:lnTo>
                  <a:lnTo>
                    <a:pt x="278" y="372"/>
                  </a:lnTo>
                  <a:lnTo>
                    <a:pt x="276" y="372"/>
                  </a:lnTo>
                  <a:lnTo>
                    <a:pt x="276" y="372"/>
                  </a:lnTo>
                  <a:lnTo>
                    <a:pt x="266" y="370"/>
                  </a:lnTo>
                  <a:lnTo>
                    <a:pt x="256" y="364"/>
                  </a:lnTo>
                  <a:lnTo>
                    <a:pt x="248" y="358"/>
                  </a:lnTo>
                  <a:lnTo>
                    <a:pt x="242" y="348"/>
                  </a:lnTo>
                  <a:lnTo>
                    <a:pt x="242" y="348"/>
                  </a:lnTo>
                  <a:close/>
                  <a:moveTo>
                    <a:pt x="408" y="758"/>
                  </a:moveTo>
                  <a:lnTo>
                    <a:pt x="408" y="758"/>
                  </a:lnTo>
                  <a:lnTo>
                    <a:pt x="372" y="730"/>
                  </a:lnTo>
                  <a:lnTo>
                    <a:pt x="342" y="706"/>
                  </a:lnTo>
                  <a:lnTo>
                    <a:pt x="318" y="686"/>
                  </a:lnTo>
                  <a:lnTo>
                    <a:pt x="302" y="668"/>
                  </a:lnTo>
                  <a:lnTo>
                    <a:pt x="290" y="654"/>
                  </a:lnTo>
                  <a:lnTo>
                    <a:pt x="282" y="642"/>
                  </a:lnTo>
                  <a:lnTo>
                    <a:pt x="276" y="632"/>
                  </a:lnTo>
                  <a:lnTo>
                    <a:pt x="274" y="622"/>
                  </a:lnTo>
                  <a:lnTo>
                    <a:pt x="274" y="622"/>
                  </a:lnTo>
                  <a:lnTo>
                    <a:pt x="274" y="604"/>
                  </a:lnTo>
                  <a:lnTo>
                    <a:pt x="278" y="582"/>
                  </a:lnTo>
                  <a:lnTo>
                    <a:pt x="284" y="562"/>
                  </a:lnTo>
                  <a:lnTo>
                    <a:pt x="288" y="544"/>
                  </a:lnTo>
                  <a:lnTo>
                    <a:pt x="292" y="544"/>
                  </a:lnTo>
                  <a:lnTo>
                    <a:pt x="292" y="544"/>
                  </a:lnTo>
                  <a:lnTo>
                    <a:pt x="296" y="532"/>
                  </a:lnTo>
                  <a:lnTo>
                    <a:pt x="298" y="518"/>
                  </a:lnTo>
                  <a:lnTo>
                    <a:pt x="300" y="494"/>
                  </a:lnTo>
                  <a:lnTo>
                    <a:pt x="300" y="472"/>
                  </a:lnTo>
                  <a:lnTo>
                    <a:pt x="298" y="454"/>
                  </a:lnTo>
                  <a:lnTo>
                    <a:pt x="296" y="452"/>
                  </a:lnTo>
                  <a:lnTo>
                    <a:pt x="296" y="452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4" y="376"/>
                  </a:lnTo>
                  <a:lnTo>
                    <a:pt x="298" y="372"/>
                  </a:lnTo>
                  <a:lnTo>
                    <a:pt x="298" y="372"/>
                  </a:lnTo>
                  <a:lnTo>
                    <a:pt x="306" y="402"/>
                  </a:lnTo>
                  <a:lnTo>
                    <a:pt x="312" y="426"/>
                  </a:lnTo>
                  <a:lnTo>
                    <a:pt x="320" y="444"/>
                  </a:lnTo>
                  <a:lnTo>
                    <a:pt x="328" y="458"/>
                  </a:lnTo>
                  <a:lnTo>
                    <a:pt x="338" y="468"/>
                  </a:lnTo>
                  <a:lnTo>
                    <a:pt x="348" y="476"/>
                  </a:lnTo>
                  <a:lnTo>
                    <a:pt x="374" y="492"/>
                  </a:lnTo>
                  <a:lnTo>
                    <a:pt x="374" y="492"/>
                  </a:lnTo>
                  <a:lnTo>
                    <a:pt x="390" y="500"/>
                  </a:lnTo>
                  <a:lnTo>
                    <a:pt x="410" y="512"/>
                  </a:lnTo>
                  <a:lnTo>
                    <a:pt x="410" y="512"/>
                  </a:lnTo>
                  <a:lnTo>
                    <a:pt x="434" y="524"/>
                  </a:lnTo>
                  <a:lnTo>
                    <a:pt x="462" y="534"/>
                  </a:lnTo>
                  <a:lnTo>
                    <a:pt x="462" y="534"/>
                  </a:lnTo>
                  <a:lnTo>
                    <a:pt x="474" y="536"/>
                  </a:lnTo>
                  <a:lnTo>
                    <a:pt x="474" y="536"/>
                  </a:lnTo>
                  <a:lnTo>
                    <a:pt x="492" y="534"/>
                  </a:lnTo>
                  <a:lnTo>
                    <a:pt x="508" y="530"/>
                  </a:lnTo>
                  <a:lnTo>
                    <a:pt x="522" y="524"/>
                  </a:lnTo>
                  <a:lnTo>
                    <a:pt x="526" y="522"/>
                  </a:lnTo>
                  <a:lnTo>
                    <a:pt x="530" y="518"/>
                  </a:lnTo>
                  <a:lnTo>
                    <a:pt x="530" y="518"/>
                  </a:lnTo>
                  <a:lnTo>
                    <a:pt x="530" y="512"/>
                  </a:lnTo>
                  <a:lnTo>
                    <a:pt x="530" y="512"/>
                  </a:lnTo>
                  <a:lnTo>
                    <a:pt x="530" y="558"/>
                  </a:lnTo>
                  <a:lnTo>
                    <a:pt x="532" y="582"/>
                  </a:lnTo>
                  <a:lnTo>
                    <a:pt x="534" y="606"/>
                  </a:lnTo>
                  <a:lnTo>
                    <a:pt x="534" y="606"/>
                  </a:lnTo>
                  <a:lnTo>
                    <a:pt x="534" y="614"/>
                  </a:lnTo>
                  <a:lnTo>
                    <a:pt x="534" y="622"/>
                  </a:lnTo>
                  <a:lnTo>
                    <a:pt x="526" y="642"/>
                  </a:lnTo>
                  <a:lnTo>
                    <a:pt x="514" y="664"/>
                  </a:lnTo>
                  <a:lnTo>
                    <a:pt x="498" y="688"/>
                  </a:lnTo>
                  <a:lnTo>
                    <a:pt x="478" y="710"/>
                  </a:lnTo>
                  <a:lnTo>
                    <a:pt x="456" y="730"/>
                  </a:lnTo>
                  <a:lnTo>
                    <a:pt x="432" y="748"/>
                  </a:lnTo>
                  <a:lnTo>
                    <a:pt x="420" y="754"/>
                  </a:lnTo>
                  <a:lnTo>
                    <a:pt x="408" y="758"/>
                  </a:lnTo>
                  <a:lnTo>
                    <a:pt x="408" y="758"/>
                  </a:lnTo>
                  <a:close/>
                </a:path>
              </a:pathLst>
            </a:custGeom>
            <a:solidFill>
              <a:srgbClr val="3E3429">
                <a:lumMod val="10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is1ide-Rectangle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223063" y="3719679"/>
              <a:ext cx="1868105" cy="339009"/>
            </a:xfrm>
            <a:prstGeom prst="rect">
              <a:avLst/>
            </a:prstGeom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2000" b="1" kern="0" noProof="1">
                  <a:solidFill>
                    <a:srgbClr val="3E3429">
                      <a:lumMod val="100000"/>
                    </a:srgbClr>
                  </a:solidFill>
                </a:rPr>
                <a:t>标题文本预设</a:t>
              </a:r>
            </a:p>
          </p:txBody>
        </p:sp>
        <p:sp>
          <p:nvSpPr>
            <p:cNvPr id="55" name="is1ide-Rectangle 1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231089" y="4044647"/>
              <a:ext cx="1860079" cy="30892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1400" kern="0" noProof="1">
                  <a:solidFill>
                    <a:srgbClr val="778495"/>
                  </a:solidFill>
                </a:rPr>
                <a:t>关键词</a:t>
              </a:r>
            </a:p>
          </p:txBody>
        </p:sp>
        <p:sp>
          <p:nvSpPr>
            <p:cNvPr id="56" name="ïşḻïďê-矩形: 圆角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859678" y="1767866"/>
              <a:ext cx="1862084" cy="1811395"/>
            </a:xfrm>
            <a:prstGeom prst="roundRect">
              <a:avLst/>
            </a:prstGeom>
            <a:solidFill>
              <a:srgbClr val="77849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37" name="ïşḻïďê-Straight Connector 16"/>
            <p:cNvCxnSpPr>
              <a:cxnSpLocks noChangeShapeType="1"/>
            </p:cNvCxnSpPr>
            <p:nvPr/>
          </p:nvCxnSpPr>
          <p:spPr bwMode="auto">
            <a:xfrm flipH="1">
              <a:off x="3851218" y="4360366"/>
              <a:ext cx="781342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58" name="ïşḻïďê-任意多边形: 形状 17">
              <a:extLst>
                <a:ext uri="{FF2B5EF4-FFF2-40B4-BE49-F238E27FC236}"/>
              </a:extLst>
            </p:cNvPr>
            <p:cNvSpPr/>
            <p:nvPr/>
          </p:nvSpPr>
          <p:spPr>
            <a:xfrm rot="18914935">
              <a:off x="4702432" y="4305424"/>
              <a:ext cx="64210" cy="226674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rgbClr val="77849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59" name="ïşḻïďê-任意多边形: 形状 18">
              <a:extLst>
                <a:ext uri="{FF2B5EF4-FFF2-40B4-BE49-F238E27FC236}"/>
              </a:extLst>
            </p:cNvPr>
            <p:cNvSpPr/>
            <p:nvPr/>
          </p:nvSpPr>
          <p:spPr>
            <a:xfrm rot="2703745">
              <a:off x="4818821" y="4303383"/>
              <a:ext cx="62186" cy="230755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rgbClr val="694D39">
                <a:lumMod val="10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40" name="ïşḻïďê-Straight Connector 19"/>
            <p:cNvCxnSpPr>
              <a:cxnSpLocks noChangeShapeType="1"/>
            </p:cNvCxnSpPr>
            <p:nvPr/>
          </p:nvCxnSpPr>
          <p:spPr bwMode="auto">
            <a:xfrm flipH="1">
              <a:off x="4944374" y="4360367"/>
              <a:ext cx="767395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62" name="ïşḻïďê-Rectangle 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851652" y="3719679"/>
              <a:ext cx="1870111" cy="339009"/>
            </a:xfrm>
            <a:prstGeom prst="rect">
              <a:avLst/>
            </a:prstGeom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2000" b="1" kern="0" noProof="1">
                  <a:solidFill>
                    <a:srgbClr val="694D39">
                      <a:lumMod val="100000"/>
                    </a:srgbClr>
                  </a:solidFill>
                </a:rPr>
                <a:t>标题文本预设</a:t>
              </a:r>
            </a:p>
          </p:txBody>
        </p:sp>
        <p:sp>
          <p:nvSpPr>
            <p:cNvPr id="63" name="ïşḻïďê-Rectangle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859678" y="4044647"/>
              <a:ext cx="1862084" cy="30892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1400" kern="0" noProof="1">
                  <a:solidFill>
                    <a:srgbClr val="778495"/>
                  </a:solidFill>
                </a:rPr>
                <a:t>关键词</a:t>
              </a:r>
            </a:p>
          </p:txBody>
        </p:sp>
        <p:sp>
          <p:nvSpPr>
            <p:cNvPr id="64" name="ïşḻïďê-矩形: 圆角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90275" y="1767866"/>
              <a:ext cx="1860077" cy="1811395"/>
            </a:xfrm>
            <a:prstGeom prst="roundRect">
              <a:avLst/>
            </a:prstGeom>
            <a:solidFill>
              <a:srgbClr val="77849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44" name="ïşḻïďê-Straight Connector 24"/>
            <p:cNvCxnSpPr>
              <a:cxnSpLocks noChangeShapeType="1"/>
            </p:cNvCxnSpPr>
            <p:nvPr/>
          </p:nvCxnSpPr>
          <p:spPr bwMode="auto">
            <a:xfrm flipH="1">
              <a:off x="6480262" y="4360366"/>
              <a:ext cx="781342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66" name="ïşḻïďê-任意多边形: 形状 27">
              <a:extLst>
                <a:ext uri="{FF2B5EF4-FFF2-40B4-BE49-F238E27FC236}"/>
              </a:extLst>
            </p:cNvPr>
            <p:cNvSpPr/>
            <p:nvPr/>
          </p:nvSpPr>
          <p:spPr>
            <a:xfrm rot="18914935">
              <a:off x="7331021" y="4305424"/>
              <a:ext cx="64210" cy="226674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rgbClr val="77849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67" name="ïşḻïďê-任意多边形: 形状 28">
              <a:extLst>
                <a:ext uri="{FF2B5EF4-FFF2-40B4-BE49-F238E27FC236}"/>
              </a:extLst>
            </p:cNvPr>
            <p:cNvSpPr/>
            <p:nvPr/>
          </p:nvSpPr>
          <p:spPr>
            <a:xfrm rot="2703745">
              <a:off x="7448414" y="4304387"/>
              <a:ext cx="62186" cy="228747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rgbClr val="80500D">
                <a:lumMod val="10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47" name="ïşḻïďê-Straight Connector 27"/>
            <p:cNvCxnSpPr>
              <a:cxnSpLocks noChangeShapeType="1"/>
            </p:cNvCxnSpPr>
            <p:nvPr/>
          </p:nvCxnSpPr>
          <p:spPr bwMode="auto">
            <a:xfrm flipH="1">
              <a:off x="7573418" y="4360367"/>
              <a:ext cx="767395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70" name="ïşḻïďê-Rectangle 2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80241" y="3719679"/>
              <a:ext cx="1870111" cy="339009"/>
            </a:xfrm>
            <a:prstGeom prst="rect">
              <a:avLst/>
            </a:prstGeom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2000" b="1" kern="0" noProof="1">
                  <a:solidFill>
                    <a:srgbClr val="80500D">
                      <a:lumMod val="100000"/>
                    </a:srgbClr>
                  </a:solidFill>
                </a:rPr>
                <a:t>标题文本预设</a:t>
              </a:r>
            </a:p>
          </p:txBody>
        </p:sp>
        <p:sp>
          <p:nvSpPr>
            <p:cNvPr id="71" name="ïşḻïďê-Rectangle 3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490275" y="4044647"/>
              <a:ext cx="1860077" cy="30892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1400" kern="0" noProof="1">
                  <a:solidFill>
                    <a:srgbClr val="778495"/>
                  </a:solidFill>
                </a:rPr>
                <a:t>关键词</a:t>
              </a:r>
            </a:p>
          </p:txBody>
        </p:sp>
        <p:sp>
          <p:nvSpPr>
            <p:cNvPr id="72" name="ïşḻïďê-矩形: 圆角 3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118864" y="1767866"/>
              <a:ext cx="1860077" cy="1811395"/>
            </a:xfrm>
            <a:prstGeom prst="roundRect">
              <a:avLst/>
            </a:prstGeom>
            <a:solidFill>
              <a:srgbClr val="77849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51" name="ïşḻïďê-Straight Connector 32"/>
            <p:cNvCxnSpPr>
              <a:cxnSpLocks noChangeShapeType="1"/>
            </p:cNvCxnSpPr>
            <p:nvPr/>
          </p:nvCxnSpPr>
          <p:spPr bwMode="auto">
            <a:xfrm flipH="1">
              <a:off x="9109305" y="4360366"/>
              <a:ext cx="781342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74" name="ïşḻïďê-任意多边形: 形状 37">
              <a:extLst>
                <a:ext uri="{FF2B5EF4-FFF2-40B4-BE49-F238E27FC236}"/>
              </a:extLst>
            </p:cNvPr>
            <p:cNvSpPr/>
            <p:nvPr/>
          </p:nvSpPr>
          <p:spPr>
            <a:xfrm rot="18914935">
              <a:off x="9959610" y="4305424"/>
              <a:ext cx="64210" cy="226674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rgbClr val="77849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75" name="ïşḻïďê-任意多边形: 形状 38">
              <a:extLst>
                <a:ext uri="{FF2B5EF4-FFF2-40B4-BE49-F238E27FC236}"/>
              </a:extLst>
            </p:cNvPr>
            <p:cNvSpPr/>
            <p:nvPr/>
          </p:nvSpPr>
          <p:spPr>
            <a:xfrm rot="2703745">
              <a:off x="10077003" y="4304387"/>
              <a:ext cx="62186" cy="228747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rgbClr val="BA6C1F">
                <a:lumMod val="10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cxnSp>
          <p:nvCxnSpPr>
            <p:cNvPr id="5154" name="ïşḻïďê-Straight Connector 35"/>
            <p:cNvCxnSpPr>
              <a:cxnSpLocks noChangeShapeType="1"/>
            </p:cNvCxnSpPr>
            <p:nvPr/>
          </p:nvCxnSpPr>
          <p:spPr bwMode="auto">
            <a:xfrm flipH="1">
              <a:off x="10202461" y="4360367"/>
              <a:ext cx="767395" cy="0"/>
            </a:xfrm>
            <a:prstGeom prst="line">
              <a:avLst/>
            </a:prstGeom>
            <a:noFill/>
            <a:ln w="3175" algn="ctr">
              <a:solidFill>
                <a:srgbClr val="BFBFBF"/>
              </a:solidFill>
              <a:miter lim="800000"/>
              <a:headEnd/>
              <a:tailEnd/>
            </a:ln>
          </p:spPr>
        </p:cxnSp>
        <p:sp>
          <p:nvSpPr>
            <p:cNvPr id="78" name="ïşḻïďê-Rectangle 3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108830" y="3719679"/>
              <a:ext cx="1870111" cy="339009"/>
            </a:xfrm>
            <a:prstGeom prst="rect">
              <a:avLst/>
            </a:prstGeom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2000" b="1" kern="0" noProof="1">
                  <a:solidFill>
                    <a:srgbClr val="BA6C1F">
                      <a:lumMod val="100000"/>
                    </a:srgbClr>
                  </a:solidFill>
                </a:rPr>
                <a:t>标题文本预设</a:t>
              </a:r>
            </a:p>
          </p:txBody>
        </p:sp>
        <p:sp>
          <p:nvSpPr>
            <p:cNvPr id="79" name="ïşḻïďê-Rectangle 3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118864" y="4044647"/>
              <a:ext cx="1860077" cy="30892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defRPr/>
              </a:pPr>
              <a:r>
                <a:rPr lang="zh-CN" altLang="en-US" sz="1400" kern="0" noProof="1">
                  <a:solidFill>
                    <a:srgbClr val="778495"/>
                  </a:solidFill>
                </a:rPr>
                <a:t>关键词</a:t>
              </a:r>
            </a:p>
          </p:txBody>
        </p:sp>
        <p:sp>
          <p:nvSpPr>
            <p:cNvPr id="80" name="ïşḻïďê-任意多边形: 形状 42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094446" y="2317503"/>
              <a:ext cx="1304262" cy="1247716"/>
            </a:xfrm>
            <a:custGeom>
              <a:avLst/>
              <a:gdLst>
                <a:gd name="T0" fmla="*/ 656 w 730"/>
                <a:gd name="T1" fmla="*/ 504 h 698"/>
                <a:gd name="T2" fmla="*/ 552 w 730"/>
                <a:gd name="T3" fmla="*/ 428 h 698"/>
                <a:gd name="T4" fmla="*/ 524 w 730"/>
                <a:gd name="T5" fmla="*/ 302 h 698"/>
                <a:gd name="T6" fmla="*/ 492 w 730"/>
                <a:gd name="T7" fmla="*/ 110 h 698"/>
                <a:gd name="T8" fmla="*/ 436 w 730"/>
                <a:gd name="T9" fmla="*/ 26 h 698"/>
                <a:gd name="T10" fmla="*/ 380 w 730"/>
                <a:gd name="T11" fmla="*/ 2 h 698"/>
                <a:gd name="T12" fmla="*/ 316 w 730"/>
                <a:gd name="T13" fmla="*/ 4 h 698"/>
                <a:gd name="T14" fmla="*/ 246 w 730"/>
                <a:gd name="T15" fmla="*/ 44 h 698"/>
                <a:gd name="T16" fmla="*/ 202 w 730"/>
                <a:gd name="T17" fmla="*/ 136 h 698"/>
                <a:gd name="T18" fmla="*/ 170 w 730"/>
                <a:gd name="T19" fmla="*/ 304 h 698"/>
                <a:gd name="T20" fmla="*/ 134 w 730"/>
                <a:gd name="T21" fmla="*/ 486 h 698"/>
                <a:gd name="T22" fmla="*/ 58 w 730"/>
                <a:gd name="T23" fmla="*/ 526 h 698"/>
                <a:gd name="T24" fmla="*/ 32 w 730"/>
                <a:gd name="T25" fmla="*/ 562 h 698"/>
                <a:gd name="T26" fmla="*/ 718 w 730"/>
                <a:gd name="T27" fmla="*/ 632 h 698"/>
                <a:gd name="T28" fmla="*/ 278 w 730"/>
                <a:gd name="T29" fmla="*/ 134 h 698"/>
                <a:gd name="T30" fmla="*/ 326 w 730"/>
                <a:gd name="T31" fmla="*/ 94 h 698"/>
                <a:gd name="T32" fmla="*/ 380 w 730"/>
                <a:gd name="T33" fmla="*/ 122 h 698"/>
                <a:gd name="T34" fmla="*/ 426 w 730"/>
                <a:gd name="T35" fmla="*/ 182 h 698"/>
                <a:gd name="T36" fmla="*/ 456 w 730"/>
                <a:gd name="T37" fmla="*/ 258 h 698"/>
                <a:gd name="T38" fmla="*/ 430 w 730"/>
                <a:gd name="T39" fmla="*/ 340 h 698"/>
                <a:gd name="T40" fmla="*/ 382 w 730"/>
                <a:gd name="T41" fmla="*/ 396 h 698"/>
                <a:gd name="T42" fmla="*/ 332 w 730"/>
                <a:gd name="T43" fmla="*/ 402 h 698"/>
                <a:gd name="T44" fmla="*/ 292 w 730"/>
                <a:gd name="T45" fmla="*/ 376 h 698"/>
                <a:gd name="T46" fmla="*/ 256 w 730"/>
                <a:gd name="T47" fmla="*/ 310 h 698"/>
                <a:gd name="T48" fmla="*/ 242 w 730"/>
                <a:gd name="T49" fmla="*/ 200 h 698"/>
                <a:gd name="T50" fmla="*/ 278 w 730"/>
                <a:gd name="T51" fmla="*/ 134 h 698"/>
                <a:gd name="T52" fmla="*/ 208 w 730"/>
                <a:gd name="T53" fmla="*/ 552 h 698"/>
                <a:gd name="T54" fmla="*/ 266 w 730"/>
                <a:gd name="T55" fmla="*/ 602 h 698"/>
                <a:gd name="T56" fmla="*/ 258 w 730"/>
                <a:gd name="T57" fmla="*/ 594 h 698"/>
                <a:gd name="T58" fmla="*/ 236 w 730"/>
                <a:gd name="T59" fmla="*/ 570 h 698"/>
                <a:gd name="T60" fmla="*/ 286 w 730"/>
                <a:gd name="T61" fmla="*/ 588 h 698"/>
                <a:gd name="T62" fmla="*/ 252 w 730"/>
                <a:gd name="T63" fmla="*/ 552 h 698"/>
                <a:gd name="T64" fmla="*/ 264 w 730"/>
                <a:gd name="T65" fmla="*/ 554 h 698"/>
                <a:gd name="T66" fmla="*/ 250 w 730"/>
                <a:gd name="T67" fmla="*/ 464 h 698"/>
                <a:gd name="T68" fmla="*/ 276 w 730"/>
                <a:gd name="T69" fmla="*/ 518 h 698"/>
                <a:gd name="T70" fmla="*/ 262 w 730"/>
                <a:gd name="T71" fmla="*/ 462 h 698"/>
                <a:gd name="T72" fmla="*/ 270 w 730"/>
                <a:gd name="T73" fmla="*/ 356 h 698"/>
                <a:gd name="T74" fmla="*/ 298 w 730"/>
                <a:gd name="T75" fmla="*/ 388 h 698"/>
                <a:gd name="T76" fmla="*/ 352 w 730"/>
                <a:gd name="T77" fmla="*/ 410 h 698"/>
                <a:gd name="T78" fmla="*/ 384 w 730"/>
                <a:gd name="T79" fmla="*/ 402 h 698"/>
                <a:gd name="T80" fmla="*/ 430 w 730"/>
                <a:gd name="T81" fmla="*/ 352 h 698"/>
                <a:gd name="T82" fmla="*/ 446 w 730"/>
                <a:gd name="T83" fmla="*/ 466 h 698"/>
                <a:gd name="T84" fmla="*/ 456 w 730"/>
                <a:gd name="T85" fmla="*/ 542 h 698"/>
                <a:gd name="T86" fmla="*/ 464 w 730"/>
                <a:gd name="T87" fmla="*/ 526 h 698"/>
                <a:gd name="T88" fmla="*/ 456 w 730"/>
                <a:gd name="T89" fmla="*/ 572 h 698"/>
                <a:gd name="T90" fmla="*/ 472 w 730"/>
                <a:gd name="T91" fmla="*/ 552 h 698"/>
                <a:gd name="T92" fmla="*/ 450 w 730"/>
                <a:gd name="T93" fmla="*/ 600 h 698"/>
                <a:gd name="T94" fmla="*/ 480 w 730"/>
                <a:gd name="T95" fmla="*/ 544 h 698"/>
                <a:gd name="T96" fmla="*/ 464 w 730"/>
                <a:gd name="T97" fmla="*/ 604 h 698"/>
                <a:gd name="T98" fmla="*/ 464 w 730"/>
                <a:gd name="T99" fmla="*/ 612 h 698"/>
                <a:gd name="T100" fmla="*/ 498 w 730"/>
                <a:gd name="T101" fmla="*/ 572 h 698"/>
                <a:gd name="T102" fmla="*/ 490 w 730"/>
                <a:gd name="T103" fmla="*/ 598 h 698"/>
                <a:gd name="T104" fmla="*/ 420 w 730"/>
                <a:gd name="T105" fmla="*/ 638 h 698"/>
                <a:gd name="T106" fmla="*/ 324 w 730"/>
                <a:gd name="T107" fmla="*/ 646 h 698"/>
                <a:gd name="T108" fmla="*/ 224 w 730"/>
                <a:gd name="T109" fmla="*/ 580 h 698"/>
                <a:gd name="T110" fmla="*/ 522 w 730"/>
                <a:gd name="T111" fmla="*/ 524 h 698"/>
                <a:gd name="T112" fmla="*/ 510 w 730"/>
                <a:gd name="T113" fmla="*/ 57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" h="698">
                  <a:moveTo>
                    <a:pt x="690" y="534"/>
                  </a:moveTo>
                  <a:lnTo>
                    <a:pt x="690" y="534"/>
                  </a:lnTo>
                  <a:lnTo>
                    <a:pt x="684" y="524"/>
                  </a:lnTo>
                  <a:lnTo>
                    <a:pt x="672" y="514"/>
                  </a:lnTo>
                  <a:lnTo>
                    <a:pt x="656" y="504"/>
                  </a:lnTo>
                  <a:lnTo>
                    <a:pt x="638" y="494"/>
                  </a:lnTo>
                  <a:lnTo>
                    <a:pt x="602" y="476"/>
                  </a:lnTo>
                  <a:lnTo>
                    <a:pt x="570" y="462"/>
                  </a:lnTo>
                  <a:lnTo>
                    <a:pt x="570" y="462"/>
                  </a:lnTo>
                  <a:lnTo>
                    <a:pt x="552" y="428"/>
                  </a:lnTo>
                  <a:lnTo>
                    <a:pt x="542" y="406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28" y="344"/>
                  </a:lnTo>
                  <a:lnTo>
                    <a:pt x="524" y="302"/>
                  </a:lnTo>
                  <a:lnTo>
                    <a:pt x="520" y="250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00" y="142"/>
                  </a:lnTo>
                  <a:lnTo>
                    <a:pt x="492" y="110"/>
                  </a:lnTo>
                  <a:lnTo>
                    <a:pt x="482" y="84"/>
                  </a:lnTo>
                  <a:lnTo>
                    <a:pt x="470" y="64"/>
                  </a:lnTo>
                  <a:lnTo>
                    <a:pt x="458" y="48"/>
                  </a:lnTo>
                  <a:lnTo>
                    <a:pt x="448" y="36"/>
                  </a:lnTo>
                  <a:lnTo>
                    <a:pt x="436" y="26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10" y="12"/>
                  </a:lnTo>
                  <a:lnTo>
                    <a:pt x="396" y="6"/>
                  </a:lnTo>
                  <a:lnTo>
                    <a:pt x="380" y="2"/>
                  </a:lnTo>
                  <a:lnTo>
                    <a:pt x="364" y="0"/>
                  </a:lnTo>
                  <a:lnTo>
                    <a:pt x="334" y="0"/>
                  </a:lnTo>
                  <a:lnTo>
                    <a:pt x="324" y="2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8" y="8"/>
                  </a:lnTo>
                  <a:lnTo>
                    <a:pt x="286" y="14"/>
                  </a:lnTo>
                  <a:lnTo>
                    <a:pt x="272" y="20"/>
                  </a:lnTo>
                  <a:lnTo>
                    <a:pt x="260" y="30"/>
                  </a:lnTo>
                  <a:lnTo>
                    <a:pt x="246" y="44"/>
                  </a:lnTo>
                  <a:lnTo>
                    <a:pt x="234" y="60"/>
                  </a:lnTo>
                  <a:lnTo>
                    <a:pt x="222" y="80"/>
                  </a:lnTo>
                  <a:lnTo>
                    <a:pt x="222" y="80"/>
                  </a:lnTo>
                  <a:lnTo>
                    <a:pt x="212" y="106"/>
                  </a:lnTo>
                  <a:lnTo>
                    <a:pt x="202" y="136"/>
                  </a:lnTo>
                  <a:lnTo>
                    <a:pt x="194" y="168"/>
                  </a:lnTo>
                  <a:lnTo>
                    <a:pt x="186" y="200"/>
                  </a:lnTo>
                  <a:lnTo>
                    <a:pt x="176" y="260"/>
                  </a:lnTo>
                  <a:lnTo>
                    <a:pt x="170" y="304"/>
                  </a:lnTo>
                  <a:lnTo>
                    <a:pt x="170" y="30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52" y="420"/>
                  </a:lnTo>
                  <a:lnTo>
                    <a:pt x="142" y="458"/>
                  </a:lnTo>
                  <a:lnTo>
                    <a:pt x="134" y="486"/>
                  </a:lnTo>
                  <a:lnTo>
                    <a:pt x="134" y="486"/>
                  </a:lnTo>
                  <a:lnTo>
                    <a:pt x="98" y="502"/>
                  </a:lnTo>
                  <a:lnTo>
                    <a:pt x="98" y="502"/>
                  </a:lnTo>
                  <a:lnTo>
                    <a:pt x="78" y="512"/>
                  </a:lnTo>
                  <a:lnTo>
                    <a:pt x="58" y="526"/>
                  </a:lnTo>
                  <a:lnTo>
                    <a:pt x="50" y="534"/>
                  </a:lnTo>
                  <a:lnTo>
                    <a:pt x="42" y="544"/>
                  </a:lnTo>
                  <a:lnTo>
                    <a:pt x="34" y="552"/>
                  </a:lnTo>
                  <a:lnTo>
                    <a:pt x="32" y="562"/>
                  </a:lnTo>
                  <a:lnTo>
                    <a:pt x="32" y="562"/>
                  </a:lnTo>
                  <a:lnTo>
                    <a:pt x="0" y="698"/>
                  </a:lnTo>
                  <a:lnTo>
                    <a:pt x="730" y="698"/>
                  </a:lnTo>
                  <a:lnTo>
                    <a:pt x="730" y="698"/>
                  </a:lnTo>
                  <a:lnTo>
                    <a:pt x="726" y="678"/>
                  </a:lnTo>
                  <a:lnTo>
                    <a:pt x="718" y="632"/>
                  </a:lnTo>
                  <a:lnTo>
                    <a:pt x="706" y="578"/>
                  </a:lnTo>
                  <a:lnTo>
                    <a:pt x="698" y="554"/>
                  </a:lnTo>
                  <a:lnTo>
                    <a:pt x="690" y="534"/>
                  </a:lnTo>
                  <a:lnTo>
                    <a:pt x="690" y="534"/>
                  </a:lnTo>
                  <a:close/>
                  <a:moveTo>
                    <a:pt x="278" y="134"/>
                  </a:moveTo>
                  <a:lnTo>
                    <a:pt x="278" y="134"/>
                  </a:lnTo>
                  <a:lnTo>
                    <a:pt x="292" y="124"/>
                  </a:lnTo>
                  <a:lnTo>
                    <a:pt x="308" y="112"/>
                  </a:lnTo>
                  <a:lnTo>
                    <a:pt x="320" y="100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40" y="96"/>
                  </a:lnTo>
                  <a:lnTo>
                    <a:pt x="354" y="102"/>
                  </a:lnTo>
                  <a:lnTo>
                    <a:pt x="366" y="110"/>
                  </a:lnTo>
                  <a:lnTo>
                    <a:pt x="380" y="122"/>
                  </a:lnTo>
                  <a:lnTo>
                    <a:pt x="392" y="134"/>
                  </a:lnTo>
                  <a:lnTo>
                    <a:pt x="404" y="148"/>
                  </a:lnTo>
                  <a:lnTo>
                    <a:pt x="416" y="164"/>
                  </a:lnTo>
                  <a:lnTo>
                    <a:pt x="426" y="182"/>
                  </a:lnTo>
                  <a:lnTo>
                    <a:pt x="426" y="182"/>
                  </a:lnTo>
                  <a:lnTo>
                    <a:pt x="446" y="224"/>
                  </a:lnTo>
                  <a:lnTo>
                    <a:pt x="458" y="250"/>
                  </a:lnTo>
                  <a:lnTo>
                    <a:pt x="458" y="250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2" y="284"/>
                  </a:lnTo>
                  <a:lnTo>
                    <a:pt x="448" y="304"/>
                  </a:lnTo>
                  <a:lnTo>
                    <a:pt x="448" y="304"/>
                  </a:lnTo>
                  <a:lnTo>
                    <a:pt x="440" y="322"/>
                  </a:lnTo>
                  <a:lnTo>
                    <a:pt x="430" y="340"/>
                  </a:lnTo>
                  <a:lnTo>
                    <a:pt x="420" y="356"/>
                  </a:lnTo>
                  <a:lnTo>
                    <a:pt x="408" y="374"/>
                  </a:lnTo>
                  <a:lnTo>
                    <a:pt x="408" y="374"/>
                  </a:lnTo>
                  <a:lnTo>
                    <a:pt x="396" y="388"/>
                  </a:lnTo>
                  <a:lnTo>
                    <a:pt x="382" y="396"/>
                  </a:lnTo>
                  <a:lnTo>
                    <a:pt x="368" y="402"/>
                  </a:lnTo>
                  <a:lnTo>
                    <a:pt x="352" y="404"/>
                  </a:lnTo>
                  <a:lnTo>
                    <a:pt x="352" y="404"/>
                  </a:lnTo>
                  <a:lnTo>
                    <a:pt x="342" y="404"/>
                  </a:lnTo>
                  <a:lnTo>
                    <a:pt x="332" y="402"/>
                  </a:lnTo>
                  <a:lnTo>
                    <a:pt x="324" y="398"/>
                  </a:lnTo>
                  <a:lnTo>
                    <a:pt x="316" y="394"/>
                  </a:lnTo>
                  <a:lnTo>
                    <a:pt x="302" y="384"/>
                  </a:lnTo>
                  <a:lnTo>
                    <a:pt x="292" y="376"/>
                  </a:lnTo>
                  <a:lnTo>
                    <a:pt x="292" y="376"/>
                  </a:lnTo>
                  <a:lnTo>
                    <a:pt x="276" y="358"/>
                  </a:lnTo>
                  <a:lnTo>
                    <a:pt x="270" y="346"/>
                  </a:lnTo>
                  <a:lnTo>
                    <a:pt x="264" y="334"/>
                  </a:lnTo>
                  <a:lnTo>
                    <a:pt x="264" y="334"/>
                  </a:lnTo>
                  <a:lnTo>
                    <a:pt x="256" y="310"/>
                  </a:lnTo>
                  <a:lnTo>
                    <a:pt x="248" y="284"/>
                  </a:lnTo>
                  <a:lnTo>
                    <a:pt x="248" y="284"/>
                  </a:lnTo>
                  <a:lnTo>
                    <a:pt x="244" y="238"/>
                  </a:lnTo>
                  <a:lnTo>
                    <a:pt x="242" y="200"/>
                  </a:lnTo>
                  <a:lnTo>
                    <a:pt x="242" y="200"/>
                  </a:lnTo>
                  <a:lnTo>
                    <a:pt x="246" y="182"/>
                  </a:lnTo>
                  <a:lnTo>
                    <a:pt x="254" y="162"/>
                  </a:lnTo>
                  <a:lnTo>
                    <a:pt x="266" y="144"/>
                  </a:lnTo>
                  <a:lnTo>
                    <a:pt x="272" y="138"/>
                  </a:lnTo>
                  <a:lnTo>
                    <a:pt x="278" y="134"/>
                  </a:lnTo>
                  <a:lnTo>
                    <a:pt x="278" y="134"/>
                  </a:lnTo>
                  <a:close/>
                  <a:moveTo>
                    <a:pt x="224" y="580"/>
                  </a:moveTo>
                  <a:lnTo>
                    <a:pt x="224" y="580"/>
                  </a:lnTo>
                  <a:lnTo>
                    <a:pt x="216" y="566"/>
                  </a:lnTo>
                  <a:lnTo>
                    <a:pt x="208" y="552"/>
                  </a:lnTo>
                  <a:lnTo>
                    <a:pt x="208" y="552"/>
                  </a:lnTo>
                  <a:lnTo>
                    <a:pt x="216" y="562"/>
                  </a:lnTo>
                  <a:lnTo>
                    <a:pt x="226" y="572"/>
                  </a:lnTo>
                  <a:lnTo>
                    <a:pt x="248" y="590"/>
                  </a:lnTo>
                  <a:lnTo>
                    <a:pt x="266" y="602"/>
                  </a:lnTo>
                  <a:lnTo>
                    <a:pt x="272" y="606"/>
                  </a:lnTo>
                  <a:lnTo>
                    <a:pt x="276" y="606"/>
                  </a:lnTo>
                  <a:lnTo>
                    <a:pt x="276" y="606"/>
                  </a:lnTo>
                  <a:lnTo>
                    <a:pt x="268" y="600"/>
                  </a:lnTo>
                  <a:lnTo>
                    <a:pt x="258" y="594"/>
                  </a:lnTo>
                  <a:lnTo>
                    <a:pt x="240" y="578"/>
                  </a:lnTo>
                  <a:lnTo>
                    <a:pt x="228" y="566"/>
                  </a:lnTo>
                  <a:lnTo>
                    <a:pt x="222" y="558"/>
                  </a:lnTo>
                  <a:lnTo>
                    <a:pt x="222" y="558"/>
                  </a:lnTo>
                  <a:lnTo>
                    <a:pt x="236" y="570"/>
                  </a:lnTo>
                  <a:lnTo>
                    <a:pt x="248" y="578"/>
                  </a:lnTo>
                  <a:lnTo>
                    <a:pt x="260" y="582"/>
                  </a:lnTo>
                  <a:lnTo>
                    <a:pt x="268" y="586"/>
                  </a:lnTo>
                  <a:lnTo>
                    <a:pt x="282" y="588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74" y="578"/>
                  </a:lnTo>
                  <a:lnTo>
                    <a:pt x="264" y="570"/>
                  </a:lnTo>
                  <a:lnTo>
                    <a:pt x="256" y="560"/>
                  </a:lnTo>
                  <a:lnTo>
                    <a:pt x="252" y="552"/>
                  </a:lnTo>
                  <a:lnTo>
                    <a:pt x="248" y="540"/>
                  </a:lnTo>
                  <a:lnTo>
                    <a:pt x="246" y="536"/>
                  </a:lnTo>
                  <a:lnTo>
                    <a:pt x="246" y="536"/>
                  </a:lnTo>
                  <a:lnTo>
                    <a:pt x="256" y="548"/>
                  </a:lnTo>
                  <a:lnTo>
                    <a:pt x="264" y="554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66" y="544"/>
                  </a:lnTo>
                  <a:lnTo>
                    <a:pt x="260" y="51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56" y="484"/>
                  </a:lnTo>
                  <a:lnTo>
                    <a:pt x="262" y="500"/>
                  </a:lnTo>
                  <a:lnTo>
                    <a:pt x="268" y="512"/>
                  </a:lnTo>
                  <a:lnTo>
                    <a:pt x="276" y="518"/>
                  </a:lnTo>
                  <a:lnTo>
                    <a:pt x="276" y="518"/>
                  </a:lnTo>
                  <a:lnTo>
                    <a:pt x="270" y="502"/>
                  </a:lnTo>
                  <a:lnTo>
                    <a:pt x="266" y="488"/>
                  </a:lnTo>
                  <a:lnTo>
                    <a:pt x="264" y="474"/>
                  </a:lnTo>
                  <a:lnTo>
                    <a:pt x="262" y="462"/>
                  </a:lnTo>
                  <a:lnTo>
                    <a:pt x="264" y="442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68" y="396"/>
                  </a:lnTo>
                  <a:lnTo>
                    <a:pt x="270" y="356"/>
                  </a:lnTo>
                  <a:lnTo>
                    <a:pt x="270" y="356"/>
                  </a:lnTo>
                  <a:lnTo>
                    <a:pt x="278" y="368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8" y="388"/>
                  </a:lnTo>
                  <a:lnTo>
                    <a:pt x="312" y="398"/>
                  </a:lnTo>
                  <a:lnTo>
                    <a:pt x="320" y="404"/>
                  </a:lnTo>
                  <a:lnTo>
                    <a:pt x="330" y="406"/>
                  </a:lnTo>
                  <a:lnTo>
                    <a:pt x="340" y="410"/>
                  </a:lnTo>
                  <a:lnTo>
                    <a:pt x="352" y="410"/>
                  </a:lnTo>
                  <a:lnTo>
                    <a:pt x="352" y="410"/>
                  </a:lnTo>
                  <a:lnTo>
                    <a:pt x="354" y="410"/>
                  </a:lnTo>
                  <a:lnTo>
                    <a:pt x="354" y="410"/>
                  </a:lnTo>
                  <a:lnTo>
                    <a:pt x="370" y="408"/>
                  </a:lnTo>
                  <a:lnTo>
                    <a:pt x="384" y="402"/>
                  </a:lnTo>
                  <a:lnTo>
                    <a:pt x="398" y="392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30" y="352"/>
                  </a:lnTo>
                  <a:lnTo>
                    <a:pt x="430" y="352"/>
                  </a:lnTo>
                  <a:lnTo>
                    <a:pt x="428" y="378"/>
                  </a:lnTo>
                  <a:lnTo>
                    <a:pt x="428" y="396"/>
                  </a:lnTo>
                  <a:lnTo>
                    <a:pt x="432" y="414"/>
                  </a:lnTo>
                  <a:lnTo>
                    <a:pt x="432" y="414"/>
                  </a:lnTo>
                  <a:lnTo>
                    <a:pt x="446" y="466"/>
                  </a:lnTo>
                  <a:lnTo>
                    <a:pt x="454" y="490"/>
                  </a:lnTo>
                  <a:lnTo>
                    <a:pt x="458" y="510"/>
                  </a:lnTo>
                  <a:lnTo>
                    <a:pt x="458" y="510"/>
                  </a:lnTo>
                  <a:lnTo>
                    <a:pt x="458" y="528"/>
                  </a:lnTo>
                  <a:lnTo>
                    <a:pt x="456" y="542"/>
                  </a:lnTo>
                  <a:lnTo>
                    <a:pt x="452" y="556"/>
                  </a:lnTo>
                  <a:lnTo>
                    <a:pt x="452" y="556"/>
                  </a:lnTo>
                  <a:lnTo>
                    <a:pt x="454" y="550"/>
                  </a:lnTo>
                  <a:lnTo>
                    <a:pt x="464" y="526"/>
                  </a:lnTo>
                  <a:lnTo>
                    <a:pt x="464" y="526"/>
                  </a:lnTo>
                  <a:lnTo>
                    <a:pt x="464" y="536"/>
                  </a:lnTo>
                  <a:lnTo>
                    <a:pt x="462" y="548"/>
                  </a:lnTo>
                  <a:lnTo>
                    <a:pt x="452" y="578"/>
                  </a:lnTo>
                  <a:lnTo>
                    <a:pt x="452" y="578"/>
                  </a:lnTo>
                  <a:lnTo>
                    <a:pt x="456" y="572"/>
                  </a:lnTo>
                  <a:lnTo>
                    <a:pt x="460" y="564"/>
                  </a:lnTo>
                  <a:lnTo>
                    <a:pt x="472" y="528"/>
                  </a:lnTo>
                  <a:lnTo>
                    <a:pt x="472" y="528"/>
                  </a:lnTo>
                  <a:lnTo>
                    <a:pt x="472" y="542"/>
                  </a:lnTo>
                  <a:lnTo>
                    <a:pt x="472" y="552"/>
                  </a:lnTo>
                  <a:lnTo>
                    <a:pt x="468" y="562"/>
                  </a:lnTo>
                  <a:lnTo>
                    <a:pt x="466" y="572"/>
                  </a:lnTo>
                  <a:lnTo>
                    <a:pt x="458" y="588"/>
                  </a:lnTo>
                  <a:lnTo>
                    <a:pt x="450" y="600"/>
                  </a:lnTo>
                  <a:lnTo>
                    <a:pt x="450" y="600"/>
                  </a:lnTo>
                  <a:lnTo>
                    <a:pt x="460" y="592"/>
                  </a:lnTo>
                  <a:lnTo>
                    <a:pt x="470" y="580"/>
                  </a:lnTo>
                  <a:lnTo>
                    <a:pt x="476" y="562"/>
                  </a:lnTo>
                  <a:lnTo>
                    <a:pt x="480" y="544"/>
                  </a:lnTo>
                  <a:lnTo>
                    <a:pt x="480" y="544"/>
                  </a:lnTo>
                  <a:lnTo>
                    <a:pt x="480" y="560"/>
                  </a:lnTo>
                  <a:lnTo>
                    <a:pt x="480" y="574"/>
                  </a:lnTo>
                  <a:lnTo>
                    <a:pt x="476" y="586"/>
                  </a:lnTo>
                  <a:lnTo>
                    <a:pt x="470" y="596"/>
                  </a:lnTo>
                  <a:lnTo>
                    <a:pt x="464" y="604"/>
                  </a:lnTo>
                  <a:lnTo>
                    <a:pt x="456" y="610"/>
                  </a:lnTo>
                  <a:lnTo>
                    <a:pt x="438" y="622"/>
                  </a:lnTo>
                  <a:lnTo>
                    <a:pt x="438" y="622"/>
                  </a:lnTo>
                  <a:lnTo>
                    <a:pt x="452" y="618"/>
                  </a:lnTo>
                  <a:lnTo>
                    <a:pt x="464" y="612"/>
                  </a:lnTo>
                  <a:lnTo>
                    <a:pt x="476" y="604"/>
                  </a:lnTo>
                  <a:lnTo>
                    <a:pt x="484" y="596"/>
                  </a:lnTo>
                  <a:lnTo>
                    <a:pt x="494" y="580"/>
                  </a:lnTo>
                  <a:lnTo>
                    <a:pt x="498" y="572"/>
                  </a:lnTo>
                  <a:lnTo>
                    <a:pt x="498" y="572"/>
                  </a:lnTo>
                  <a:lnTo>
                    <a:pt x="500" y="588"/>
                  </a:lnTo>
                  <a:lnTo>
                    <a:pt x="500" y="588"/>
                  </a:lnTo>
                  <a:lnTo>
                    <a:pt x="498" y="588"/>
                  </a:lnTo>
                  <a:lnTo>
                    <a:pt x="498" y="588"/>
                  </a:lnTo>
                  <a:lnTo>
                    <a:pt x="490" y="598"/>
                  </a:lnTo>
                  <a:lnTo>
                    <a:pt x="480" y="606"/>
                  </a:lnTo>
                  <a:lnTo>
                    <a:pt x="468" y="616"/>
                  </a:lnTo>
                  <a:lnTo>
                    <a:pt x="454" y="624"/>
                  </a:lnTo>
                  <a:lnTo>
                    <a:pt x="438" y="632"/>
                  </a:lnTo>
                  <a:lnTo>
                    <a:pt x="420" y="638"/>
                  </a:lnTo>
                  <a:lnTo>
                    <a:pt x="402" y="644"/>
                  </a:lnTo>
                  <a:lnTo>
                    <a:pt x="384" y="646"/>
                  </a:lnTo>
                  <a:lnTo>
                    <a:pt x="364" y="648"/>
                  </a:lnTo>
                  <a:lnTo>
                    <a:pt x="344" y="648"/>
                  </a:lnTo>
                  <a:lnTo>
                    <a:pt x="324" y="646"/>
                  </a:lnTo>
                  <a:lnTo>
                    <a:pt x="304" y="640"/>
                  </a:lnTo>
                  <a:lnTo>
                    <a:pt x="284" y="630"/>
                  </a:lnTo>
                  <a:lnTo>
                    <a:pt x="264" y="618"/>
                  </a:lnTo>
                  <a:lnTo>
                    <a:pt x="244" y="602"/>
                  </a:lnTo>
                  <a:lnTo>
                    <a:pt x="224" y="580"/>
                  </a:lnTo>
                  <a:lnTo>
                    <a:pt x="224" y="580"/>
                  </a:lnTo>
                  <a:close/>
                  <a:moveTo>
                    <a:pt x="510" y="574"/>
                  </a:moveTo>
                  <a:lnTo>
                    <a:pt x="510" y="574"/>
                  </a:lnTo>
                  <a:lnTo>
                    <a:pt x="516" y="548"/>
                  </a:lnTo>
                  <a:lnTo>
                    <a:pt x="522" y="524"/>
                  </a:lnTo>
                  <a:lnTo>
                    <a:pt x="522" y="524"/>
                  </a:lnTo>
                  <a:lnTo>
                    <a:pt x="522" y="540"/>
                  </a:lnTo>
                  <a:lnTo>
                    <a:pt x="520" y="554"/>
                  </a:lnTo>
                  <a:lnTo>
                    <a:pt x="516" y="566"/>
                  </a:lnTo>
                  <a:lnTo>
                    <a:pt x="510" y="574"/>
                  </a:lnTo>
                  <a:lnTo>
                    <a:pt x="510" y="574"/>
                  </a:lnTo>
                  <a:close/>
                </a:path>
              </a:pathLst>
            </a:custGeom>
            <a:solidFill>
              <a:srgbClr val="694D39">
                <a:lumMod val="10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ïşḻïďê-任意多边形: 形状 43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9474024" y="2283402"/>
              <a:ext cx="1151763" cy="1279811"/>
            </a:xfrm>
            <a:custGeom>
              <a:avLst/>
              <a:gdLst>
                <a:gd name="T0" fmla="*/ 408 w 596"/>
                <a:gd name="T1" fmla="*/ 488 h 662"/>
                <a:gd name="T2" fmla="*/ 294 w 596"/>
                <a:gd name="T3" fmla="*/ 646 h 662"/>
                <a:gd name="T4" fmla="*/ 174 w 596"/>
                <a:gd name="T5" fmla="*/ 474 h 662"/>
                <a:gd name="T6" fmla="*/ 232 w 596"/>
                <a:gd name="T7" fmla="*/ 432 h 662"/>
                <a:gd name="T8" fmla="*/ 278 w 596"/>
                <a:gd name="T9" fmla="*/ 410 h 662"/>
                <a:gd name="T10" fmla="*/ 310 w 596"/>
                <a:gd name="T11" fmla="*/ 412 h 662"/>
                <a:gd name="T12" fmla="*/ 358 w 596"/>
                <a:gd name="T13" fmla="*/ 438 h 662"/>
                <a:gd name="T14" fmla="*/ 398 w 596"/>
                <a:gd name="T15" fmla="*/ 478 h 662"/>
                <a:gd name="T16" fmla="*/ 370 w 596"/>
                <a:gd name="T17" fmla="*/ 458 h 662"/>
                <a:gd name="T18" fmla="*/ 382 w 596"/>
                <a:gd name="T19" fmla="*/ 344 h 662"/>
                <a:gd name="T20" fmla="*/ 424 w 596"/>
                <a:gd name="T21" fmla="*/ 384 h 662"/>
                <a:gd name="T22" fmla="*/ 404 w 596"/>
                <a:gd name="T23" fmla="*/ 336 h 662"/>
                <a:gd name="T24" fmla="*/ 448 w 596"/>
                <a:gd name="T25" fmla="*/ 352 h 662"/>
                <a:gd name="T26" fmla="*/ 434 w 596"/>
                <a:gd name="T27" fmla="*/ 338 h 662"/>
                <a:gd name="T28" fmla="*/ 444 w 596"/>
                <a:gd name="T29" fmla="*/ 332 h 662"/>
                <a:gd name="T30" fmla="*/ 436 w 596"/>
                <a:gd name="T31" fmla="*/ 308 h 662"/>
                <a:gd name="T32" fmla="*/ 486 w 596"/>
                <a:gd name="T33" fmla="*/ 318 h 662"/>
                <a:gd name="T34" fmla="*/ 448 w 596"/>
                <a:gd name="T35" fmla="*/ 278 h 662"/>
                <a:gd name="T36" fmla="*/ 478 w 596"/>
                <a:gd name="T37" fmla="*/ 188 h 662"/>
                <a:gd name="T38" fmla="*/ 458 w 596"/>
                <a:gd name="T39" fmla="*/ 106 h 662"/>
                <a:gd name="T40" fmla="*/ 378 w 596"/>
                <a:gd name="T41" fmla="*/ 44 h 662"/>
                <a:gd name="T42" fmla="*/ 306 w 596"/>
                <a:gd name="T43" fmla="*/ 6 h 662"/>
                <a:gd name="T44" fmla="*/ 204 w 596"/>
                <a:gd name="T45" fmla="*/ 20 h 662"/>
                <a:gd name="T46" fmla="*/ 148 w 596"/>
                <a:gd name="T47" fmla="*/ 68 h 662"/>
                <a:gd name="T48" fmla="*/ 106 w 596"/>
                <a:gd name="T49" fmla="*/ 122 h 662"/>
                <a:gd name="T50" fmla="*/ 114 w 596"/>
                <a:gd name="T51" fmla="*/ 198 h 662"/>
                <a:gd name="T52" fmla="*/ 84 w 596"/>
                <a:gd name="T53" fmla="*/ 232 h 662"/>
                <a:gd name="T54" fmla="*/ 114 w 596"/>
                <a:gd name="T55" fmla="*/ 234 h 662"/>
                <a:gd name="T56" fmla="*/ 146 w 596"/>
                <a:gd name="T57" fmla="*/ 308 h 662"/>
                <a:gd name="T58" fmla="*/ 136 w 596"/>
                <a:gd name="T59" fmla="*/ 338 h 662"/>
                <a:gd name="T60" fmla="*/ 162 w 596"/>
                <a:gd name="T61" fmla="*/ 334 h 662"/>
                <a:gd name="T62" fmla="*/ 182 w 596"/>
                <a:gd name="T63" fmla="*/ 298 h 662"/>
                <a:gd name="T64" fmla="*/ 168 w 596"/>
                <a:gd name="T65" fmla="*/ 356 h 662"/>
                <a:gd name="T66" fmla="*/ 194 w 596"/>
                <a:gd name="T67" fmla="*/ 346 h 662"/>
                <a:gd name="T68" fmla="*/ 152 w 596"/>
                <a:gd name="T69" fmla="*/ 362 h 662"/>
                <a:gd name="T70" fmla="*/ 196 w 596"/>
                <a:gd name="T71" fmla="*/ 358 h 662"/>
                <a:gd name="T72" fmla="*/ 226 w 596"/>
                <a:gd name="T73" fmla="*/ 366 h 662"/>
                <a:gd name="T74" fmla="*/ 218 w 596"/>
                <a:gd name="T75" fmla="*/ 448 h 662"/>
                <a:gd name="T76" fmla="*/ 150 w 596"/>
                <a:gd name="T77" fmla="*/ 474 h 662"/>
                <a:gd name="T78" fmla="*/ 38 w 596"/>
                <a:gd name="T79" fmla="*/ 544 h 662"/>
                <a:gd name="T80" fmla="*/ 572 w 596"/>
                <a:gd name="T81" fmla="*/ 582 h 662"/>
                <a:gd name="T82" fmla="*/ 206 w 596"/>
                <a:gd name="T83" fmla="*/ 324 h 662"/>
                <a:gd name="T84" fmla="*/ 174 w 596"/>
                <a:gd name="T85" fmla="*/ 214 h 662"/>
                <a:gd name="T86" fmla="*/ 220 w 596"/>
                <a:gd name="T87" fmla="*/ 142 h 662"/>
                <a:gd name="T88" fmla="*/ 192 w 596"/>
                <a:gd name="T89" fmla="*/ 198 h 662"/>
                <a:gd name="T90" fmla="*/ 248 w 596"/>
                <a:gd name="T91" fmla="*/ 152 h 662"/>
                <a:gd name="T92" fmla="*/ 274 w 596"/>
                <a:gd name="T93" fmla="*/ 160 h 662"/>
                <a:gd name="T94" fmla="*/ 316 w 596"/>
                <a:gd name="T95" fmla="*/ 116 h 662"/>
                <a:gd name="T96" fmla="*/ 278 w 596"/>
                <a:gd name="T97" fmla="*/ 212 h 662"/>
                <a:gd name="T98" fmla="*/ 356 w 596"/>
                <a:gd name="T99" fmla="*/ 116 h 662"/>
                <a:gd name="T100" fmla="*/ 374 w 596"/>
                <a:gd name="T101" fmla="*/ 148 h 662"/>
                <a:gd name="T102" fmla="*/ 414 w 596"/>
                <a:gd name="T103" fmla="*/ 180 h 662"/>
                <a:gd name="T104" fmla="*/ 396 w 596"/>
                <a:gd name="T105" fmla="*/ 224 h 662"/>
                <a:gd name="T106" fmla="*/ 404 w 596"/>
                <a:gd name="T107" fmla="*/ 282 h 662"/>
                <a:gd name="T108" fmla="*/ 380 w 596"/>
                <a:gd name="T109" fmla="*/ 338 h 662"/>
                <a:gd name="T110" fmla="*/ 294 w 596"/>
                <a:gd name="T111" fmla="*/ 408 h 662"/>
                <a:gd name="T112" fmla="*/ 212 w 596"/>
                <a:gd name="T113" fmla="*/ 3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6" h="662">
                  <a:moveTo>
                    <a:pt x="548" y="538"/>
                  </a:moveTo>
                  <a:lnTo>
                    <a:pt x="548" y="538"/>
                  </a:lnTo>
                  <a:lnTo>
                    <a:pt x="520" y="522"/>
                  </a:lnTo>
                  <a:lnTo>
                    <a:pt x="476" y="502"/>
                  </a:lnTo>
                  <a:lnTo>
                    <a:pt x="414" y="472"/>
                  </a:lnTo>
                  <a:lnTo>
                    <a:pt x="414" y="472"/>
                  </a:lnTo>
                  <a:lnTo>
                    <a:pt x="408" y="488"/>
                  </a:lnTo>
                  <a:lnTo>
                    <a:pt x="400" y="506"/>
                  </a:lnTo>
                  <a:lnTo>
                    <a:pt x="382" y="536"/>
                  </a:lnTo>
                  <a:lnTo>
                    <a:pt x="364" y="566"/>
                  </a:lnTo>
                  <a:lnTo>
                    <a:pt x="344" y="592"/>
                  </a:lnTo>
                  <a:lnTo>
                    <a:pt x="324" y="614"/>
                  </a:lnTo>
                  <a:lnTo>
                    <a:pt x="308" y="632"/>
                  </a:lnTo>
                  <a:lnTo>
                    <a:pt x="294" y="646"/>
                  </a:lnTo>
                  <a:lnTo>
                    <a:pt x="294" y="646"/>
                  </a:lnTo>
                  <a:lnTo>
                    <a:pt x="276" y="628"/>
                  </a:lnTo>
                  <a:lnTo>
                    <a:pt x="256" y="604"/>
                  </a:lnTo>
                  <a:lnTo>
                    <a:pt x="238" y="580"/>
                  </a:lnTo>
                  <a:lnTo>
                    <a:pt x="220" y="554"/>
                  </a:lnTo>
                  <a:lnTo>
                    <a:pt x="192" y="508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212" y="464"/>
                  </a:lnTo>
                  <a:lnTo>
                    <a:pt x="214" y="462"/>
                  </a:lnTo>
                  <a:lnTo>
                    <a:pt x="214" y="462"/>
                  </a:lnTo>
                  <a:lnTo>
                    <a:pt x="222" y="454"/>
                  </a:lnTo>
                  <a:lnTo>
                    <a:pt x="228" y="444"/>
                  </a:lnTo>
                  <a:lnTo>
                    <a:pt x="232" y="432"/>
                  </a:lnTo>
                  <a:lnTo>
                    <a:pt x="234" y="420"/>
                  </a:lnTo>
                  <a:lnTo>
                    <a:pt x="234" y="394"/>
                  </a:lnTo>
                  <a:lnTo>
                    <a:pt x="234" y="374"/>
                  </a:lnTo>
                  <a:lnTo>
                    <a:pt x="234" y="374"/>
                  </a:lnTo>
                  <a:lnTo>
                    <a:pt x="248" y="388"/>
                  </a:lnTo>
                  <a:lnTo>
                    <a:pt x="264" y="402"/>
                  </a:lnTo>
                  <a:lnTo>
                    <a:pt x="278" y="410"/>
                  </a:lnTo>
                  <a:lnTo>
                    <a:pt x="286" y="414"/>
                  </a:lnTo>
                  <a:lnTo>
                    <a:pt x="294" y="414"/>
                  </a:lnTo>
                  <a:lnTo>
                    <a:pt x="294" y="414"/>
                  </a:lnTo>
                  <a:lnTo>
                    <a:pt x="296" y="414"/>
                  </a:lnTo>
                  <a:lnTo>
                    <a:pt x="296" y="414"/>
                  </a:lnTo>
                  <a:lnTo>
                    <a:pt x="302" y="414"/>
                  </a:lnTo>
                  <a:lnTo>
                    <a:pt x="310" y="412"/>
                  </a:lnTo>
                  <a:lnTo>
                    <a:pt x="326" y="404"/>
                  </a:lnTo>
                  <a:lnTo>
                    <a:pt x="342" y="390"/>
                  </a:lnTo>
                  <a:lnTo>
                    <a:pt x="356" y="376"/>
                  </a:lnTo>
                  <a:lnTo>
                    <a:pt x="356" y="376"/>
                  </a:lnTo>
                  <a:lnTo>
                    <a:pt x="356" y="396"/>
                  </a:lnTo>
                  <a:lnTo>
                    <a:pt x="356" y="424"/>
                  </a:lnTo>
                  <a:lnTo>
                    <a:pt x="358" y="438"/>
                  </a:lnTo>
                  <a:lnTo>
                    <a:pt x="360" y="450"/>
                  </a:lnTo>
                  <a:lnTo>
                    <a:pt x="364" y="460"/>
                  </a:lnTo>
                  <a:lnTo>
                    <a:pt x="370" y="468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98" y="478"/>
                  </a:lnTo>
                  <a:lnTo>
                    <a:pt x="410" y="480"/>
                  </a:lnTo>
                  <a:lnTo>
                    <a:pt x="412" y="474"/>
                  </a:lnTo>
                  <a:lnTo>
                    <a:pt x="412" y="474"/>
                  </a:lnTo>
                  <a:lnTo>
                    <a:pt x="400" y="472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70" y="458"/>
                  </a:lnTo>
                  <a:lnTo>
                    <a:pt x="366" y="448"/>
                  </a:lnTo>
                  <a:lnTo>
                    <a:pt x="362" y="424"/>
                  </a:lnTo>
                  <a:lnTo>
                    <a:pt x="362" y="396"/>
                  </a:lnTo>
                  <a:lnTo>
                    <a:pt x="362" y="368"/>
                  </a:lnTo>
                  <a:lnTo>
                    <a:pt x="362" y="368"/>
                  </a:lnTo>
                  <a:lnTo>
                    <a:pt x="382" y="344"/>
                  </a:lnTo>
                  <a:lnTo>
                    <a:pt x="382" y="344"/>
                  </a:lnTo>
                  <a:lnTo>
                    <a:pt x="384" y="352"/>
                  </a:lnTo>
                  <a:lnTo>
                    <a:pt x="388" y="360"/>
                  </a:lnTo>
                  <a:lnTo>
                    <a:pt x="392" y="366"/>
                  </a:lnTo>
                  <a:lnTo>
                    <a:pt x="398" y="370"/>
                  </a:lnTo>
                  <a:lnTo>
                    <a:pt x="412" y="380"/>
                  </a:lnTo>
                  <a:lnTo>
                    <a:pt x="424" y="384"/>
                  </a:lnTo>
                  <a:lnTo>
                    <a:pt x="424" y="384"/>
                  </a:lnTo>
                  <a:lnTo>
                    <a:pt x="414" y="378"/>
                  </a:lnTo>
                  <a:lnTo>
                    <a:pt x="408" y="370"/>
                  </a:lnTo>
                  <a:lnTo>
                    <a:pt x="404" y="362"/>
                  </a:lnTo>
                  <a:lnTo>
                    <a:pt x="400" y="356"/>
                  </a:lnTo>
                  <a:lnTo>
                    <a:pt x="400" y="348"/>
                  </a:lnTo>
                  <a:lnTo>
                    <a:pt x="402" y="342"/>
                  </a:lnTo>
                  <a:lnTo>
                    <a:pt x="404" y="336"/>
                  </a:lnTo>
                  <a:lnTo>
                    <a:pt x="408" y="332"/>
                  </a:lnTo>
                  <a:lnTo>
                    <a:pt x="408" y="332"/>
                  </a:lnTo>
                  <a:lnTo>
                    <a:pt x="412" y="336"/>
                  </a:lnTo>
                  <a:lnTo>
                    <a:pt x="418" y="342"/>
                  </a:lnTo>
                  <a:lnTo>
                    <a:pt x="424" y="346"/>
                  </a:lnTo>
                  <a:lnTo>
                    <a:pt x="432" y="348"/>
                  </a:lnTo>
                  <a:lnTo>
                    <a:pt x="448" y="352"/>
                  </a:lnTo>
                  <a:lnTo>
                    <a:pt x="454" y="350"/>
                  </a:lnTo>
                  <a:lnTo>
                    <a:pt x="458" y="350"/>
                  </a:lnTo>
                  <a:lnTo>
                    <a:pt x="458" y="350"/>
                  </a:lnTo>
                  <a:lnTo>
                    <a:pt x="448" y="348"/>
                  </a:lnTo>
                  <a:lnTo>
                    <a:pt x="442" y="346"/>
                  </a:lnTo>
                  <a:lnTo>
                    <a:pt x="438" y="342"/>
                  </a:lnTo>
                  <a:lnTo>
                    <a:pt x="434" y="338"/>
                  </a:lnTo>
                  <a:lnTo>
                    <a:pt x="434" y="338"/>
                  </a:lnTo>
                  <a:lnTo>
                    <a:pt x="442" y="340"/>
                  </a:lnTo>
                  <a:lnTo>
                    <a:pt x="450" y="340"/>
                  </a:lnTo>
                  <a:lnTo>
                    <a:pt x="456" y="336"/>
                  </a:lnTo>
                  <a:lnTo>
                    <a:pt x="456" y="336"/>
                  </a:lnTo>
                  <a:lnTo>
                    <a:pt x="450" y="336"/>
                  </a:lnTo>
                  <a:lnTo>
                    <a:pt x="444" y="332"/>
                  </a:lnTo>
                  <a:lnTo>
                    <a:pt x="440" y="328"/>
                  </a:lnTo>
                  <a:lnTo>
                    <a:pt x="436" y="324"/>
                  </a:lnTo>
                  <a:lnTo>
                    <a:pt x="432" y="312"/>
                  </a:lnTo>
                  <a:lnTo>
                    <a:pt x="432" y="306"/>
                  </a:lnTo>
                  <a:lnTo>
                    <a:pt x="434" y="302"/>
                  </a:lnTo>
                  <a:lnTo>
                    <a:pt x="434" y="302"/>
                  </a:lnTo>
                  <a:lnTo>
                    <a:pt x="436" y="308"/>
                  </a:lnTo>
                  <a:lnTo>
                    <a:pt x="442" y="314"/>
                  </a:lnTo>
                  <a:lnTo>
                    <a:pt x="448" y="318"/>
                  </a:lnTo>
                  <a:lnTo>
                    <a:pt x="456" y="320"/>
                  </a:lnTo>
                  <a:lnTo>
                    <a:pt x="466" y="322"/>
                  </a:lnTo>
                  <a:lnTo>
                    <a:pt x="474" y="322"/>
                  </a:lnTo>
                  <a:lnTo>
                    <a:pt x="480" y="320"/>
                  </a:lnTo>
                  <a:lnTo>
                    <a:pt x="486" y="318"/>
                  </a:lnTo>
                  <a:lnTo>
                    <a:pt x="486" y="318"/>
                  </a:lnTo>
                  <a:lnTo>
                    <a:pt x="472" y="316"/>
                  </a:lnTo>
                  <a:lnTo>
                    <a:pt x="462" y="310"/>
                  </a:lnTo>
                  <a:lnTo>
                    <a:pt x="454" y="304"/>
                  </a:lnTo>
                  <a:lnTo>
                    <a:pt x="450" y="296"/>
                  </a:lnTo>
                  <a:lnTo>
                    <a:pt x="448" y="286"/>
                  </a:lnTo>
                  <a:lnTo>
                    <a:pt x="448" y="278"/>
                  </a:lnTo>
                  <a:lnTo>
                    <a:pt x="450" y="272"/>
                  </a:lnTo>
                  <a:lnTo>
                    <a:pt x="450" y="268"/>
                  </a:lnTo>
                  <a:lnTo>
                    <a:pt x="450" y="268"/>
                  </a:lnTo>
                  <a:lnTo>
                    <a:pt x="456" y="260"/>
                  </a:lnTo>
                  <a:lnTo>
                    <a:pt x="462" y="250"/>
                  </a:lnTo>
                  <a:lnTo>
                    <a:pt x="468" y="228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76"/>
                  </a:lnTo>
                  <a:lnTo>
                    <a:pt x="480" y="166"/>
                  </a:lnTo>
                  <a:lnTo>
                    <a:pt x="478" y="154"/>
                  </a:lnTo>
                  <a:lnTo>
                    <a:pt x="476" y="144"/>
                  </a:lnTo>
                  <a:lnTo>
                    <a:pt x="468" y="124"/>
                  </a:lnTo>
                  <a:lnTo>
                    <a:pt x="458" y="106"/>
                  </a:lnTo>
                  <a:lnTo>
                    <a:pt x="448" y="92"/>
                  </a:lnTo>
                  <a:lnTo>
                    <a:pt x="436" y="78"/>
                  </a:lnTo>
                  <a:lnTo>
                    <a:pt x="420" y="64"/>
                  </a:lnTo>
                  <a:lnTo>
                    <a:pt x="420" y="64"/>
                  </a:lnTo>
                  <a:lnTo>
                    <a:pt x="408" y="56"/>
                  </a:lnTo>
                  <a:lnTo>
                    <a:pt x="394" y="50"/>
                  </a:lnTo>
                  <a:lnTo>
                    <a:pt x="378" y="44"/>
                  </a:lnTo>
                  <a:lnTo>
                    <a:pt x="360" y="40"/>
                  </a:lnTo>
                  <a:lnTo>
                    <a:pt x="360" y="40"/>
                  </a:lnTo>
                  <a:lnTo>
                    <a:pt x="356" y="32"/>
                  </a:lnTo>
                  <a:lnTo>
                    <a:pt x="348" y="24"/>
                  </a:lnTo>
                  <a:lnTo>
                    <a:pt x="336" y="16"/>
                  </a:lnTo>
                  <a:lnTo>
                    <a:pt x="322" y="10"/>
                  </a:lnTo>
                  <a:lnTo>
                    <a:pt x="306" y="6"/>
                  </a:lnTo>
                  <a:lnTo>
                    <a:pt x="286" y="2"/>
                  </a:lnTo>
                  <a:lnTo>
                    <a:pt x="268" y="0"/>
                  </a:lnTo>
                  <a:lnTo>
                    <a:pt x="250" y="2"/>
                  </a:lnTo>
                  <a:lnTo>
                    <a:pt x="250" y="2"/>
                  </a:lnTo>
                  <a:lnTo>
                    <a:pt x="232" y="6"/>
                  </a:lnTo>
                  <a:lnTo>
                    <a:pt x="218" y="12"/>
                  </a:lnTo>
                  <a:lnTo>
                    <a:pt x="204" y="20"/>
                  </a:lnTo>
                  <a:lnTo>
                    <a:pt x="192" y="30"/>
                  </a:lnTo>
                  <a:lnTo>
                    <a:pt x="184" y="38"/>
                  </a:lnTo>
                  <a:lnTo>
                    <a:pt x="176" y="46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58" y="64"/>
                  </a:lnTo>
                  <a:lnTo>
                    <a:pt x="148" y="68"/>
                  </a:lnTo>
                  <a:lnTo>
                    <a:pt x="138" y="76"/>
                  </a:lnTo>
                  <a:lnTo>
                    <a:pt x="132" y="8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18" y="98"/>
                  </a:lnTo>
                  <a:lnTo>
                    <a:pt x="110" y="110"/>
                  </a:lnTo>
                  <a:lnTo>
                    <a:pt x="106" y="122"/>
                  </a:lnTo>
                  <a:lnTo>
                    <a:pt x="104" y="136"/>
                  </a:lnTo>
                  <a:lnTo>
                    <a:pt x="104" y="150"/>
                  </a:lnTo>
                  <a:lnTo>
                    <a:pt x="106" y="164"/>
                  </a:lnTo>
                  <a:lnTo>
                    <a:pt x="112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4" y="198"/>
                  </a:lnTo>
                  <a:lnTo>
                    <a:pt x="106" y="212"/>
                  </a:lnTo>
                  <a:lnTo>
                    <a:pt x="100" y="218"/>
                  </a:lnTo>
                  <a:lnTo>
                    <a:pt x="92" y="224"/>
                  </a:lnTo>
                  <a:lnTo>
                    <a:pt x="86" y="226"/>
                  </a:lnTo>
                  <a:lnTo>
                    <a:pt x="78" y="228"/>
                  </a:lnTo>
                  <a:lnTo>
                    <a:pt x="78" y="228"/>
                  </a:lnTo>
                  <a:lnTo>
                    <a:pt x="84" y="232"/>
                  </a:lnTo>
                  <a:lnTo>
                    <a:pt x="92" y="234"/>
                  </a:lnTo>
                  <a:lnTo>
                    <a:pt x="98" y="234"/>
                  </a:lnTo>
                  <a:lnTo>
                    <a:pt x="104" y="232"/>
                  </a:lnTo>
                  <a:lnTo>
                    <a:pt x="110" y="228"/>
                  </a:lnTo>
                  <a:lnTo>
                    <a:pt x="116" y="224"/>
                  </a:lnTo>
                  <a:lnTo>
                    <a:pt x="116" y="224"/>
                  </a:lnTo>
                  <a:lnTo>
                    <a:pt x="114" y="234"/>
                  </a:lnTo>
                  <a:lnTo>
                    <a:pt x="114" y="246"/>
                  </a:lnTo>
                  <a:lnTo>
                    <a:pt x="116" y="260"/>
                  </a:lnTo>
                  <a:lnTo>
                    <a:pt x="120" y="272"/>
                  </a:lnTo>
                  <a:lnTo>
                    <a:pt x="126" y="282"/>
                  </a:lnTo>
                  <a:lnTo>
                    <a:pt x="134" y="292"/>
                  </a:lnTo>
                  <a:lnTo>
                    <a:pt x="146" y="308"/>
                  </a:lnTo>
                  <a:lnTo>
                    <a:pt x="146" y="308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2" y="334"/>
                  </a:lnTo>
                  <a:lnTo>
                    <a:pt x="120" y="336"/>
                  </a:lnTo>
                  <a:lnTo>
                    <a:pt x="120" y="336"/>
                  </a:lnTo>
                  <a:lnTo>
                    <a:pt x="128" y="338"/>
                  </a:lnTo>
                  <a:lnTo>
                    <a:pt x="136" y="338"/>
                  </a:lnTo>
                  <a:lnTo>
                    <a:pt x="142" y="338"/>
                  </a:lnTo>
                  <a:lnTo>
                    <a:pt x="148" y="336"/>
                  </a:lnTo>
                  <a:lnTo>
                    <a:pt x="156" y="328"/>
                  </a:lnTo>
                  <a:lnTo>
                    <a:pt x="164" y="320"/>
                  </a:lnTo>
                  <a:lnTo>
                    <a:pt x="164" y="320"/>
                  </a:lnTo>
                  <a:lnTo>
                    <a:pt x="164" y="328"/>
                  </a:lnTo>
                  <a:lnTo>
                    <a:pt x="162" y="334"/>
                  </a:lnTo>
                  <a:lnTo>
                    <a:pt x="162" y="334"/>
                  </a:lnTo>
                  <a:lnTo>
                    <a:pt x="168" y="328"/>
                  </a:lnTo>
                  <a:lnTo>
                    <a:pt x="174" y="318"/>
                  </a:lnTo>
                  <a:lnTo>
                    <a:pt x="176" y="304"/>
                  </a:lnTo>
                  <a:lnTo>
                    <a:pt x="176" y="288"/>
                  </a:lnTo>
                  <a:lnTo>
                    <a:pt x="176" y="288"/>
                  </a:lnTo>
                  <a:lnTo>
                    <a:pt x="182" y="298"/>
                  </a:lnTo>
                  <a:lnTo>
                    <a:pt x="184" y="310"/>
                  </a:lnTo>
                  <a:lnTo>
                    <a:pt x="184" y="320"/>
                  </a:lnTo>
                  <a:lnTo>
                    <a:pt x="182" y="330"/>
                  </a:lnTo>
                  <a:lnTo>
                    <a:pt x="180" y="338"/>
                  </a:lnTo>
                  <a:lnTo>
                    <a:pt x="176" y="346"/>
                  </a:lnTo>
                  <a:lnTo>
                    <a:pt x="172" y="352"/>
                  </a:lnTo>
                  <a:lnTo>
                    <a:pt x="168" y="356"/>
                  </a:lnTo>
                  <a:lnTo>
                    <a:pt x="168" y="356"/>
                  </a:lnTo>
                  <a:lnTo>
                    <a:pt x="176" y="352"/>
                  </a:lnTo>
                  <a:lnTo>
                    <a:pt x="184" y="346"/>
                  </a:lnTo>
                  <a:lnTo>
                    <a:pt x="190" y="338"/>
                  </a:lnTo>
                  <a:lnTo>
                    <a:pt x="196" y="332"/>
                  </a:lnTo>
                  <a:lnTo>
                    <a:pt x="196" y="332"/>
                  </a:lnTo>
                  <a:lnTo>
                    <a:pt x="194" y="346"/>
                  </a:lnTo>
                  <a:lnTo>
                    <a:pt x="190" y="356"/>
                  </a:lnTo>
                  <a:lnTo>
                    <a:pt x="186" y="362"/>
                  </a:lnTo>
                  <a:lnTo>
                    <a:pt x="178" y="366"/>
                  </a:lnTo>
                  <a:lnTo>
                    <a:pt x="172" y="366"/>
                  </a:lnTo>
                  <a:lnTo>
                    <a:pt x="164" y="366"/>
                  </a:lnTo>
                  <a:lnTo>
                    <a:pt x="152" y="362"/>
                  </a:lnTo>
                  <a:lnTo>
                    <a:pt x="152" y="362"/>
                  </a:lnTo>
                  <a:lnTo>
                    <a:pt x="156" y="366"/>
                  </a:lnTo>
                  <a:lnTo>
                    <a:pt x="162" y="368"/>
                  </a:lnTo>
                  <a:lnTo>
                    <a:pt x="168" y="370"/>
                  </a:lnTo>
                  <a:lnTo>
                    <a:pt x="176" y="370"/>
                  </a:lnTo>
                  <a:lnTo>
                    <a:pt x="184" y="368"/>
                  </a:lnTo>
                  <a:lnTo>
                    <a:pt x="190" y="364"/>
                  </a:lnTo>
                  <a:lnTo>
                    <a:pt x="196" y="358"/>
                  </a:lnTo>
                  <a:lnTo>
                    <a:pt x="202" y="348"/>
                  </a:lnTo>
                  <a:lnTo>
                    <a:pt x="202" y="348"/>
                  </a:lnTo>
                  <a:lnTo>
                    <a:pt x="204" y="334"/>
                  </a:lnTo>
                  <a:lnTo>
                    <a:pt x="204" y="334"/>
                  </a:lnTo>
                  <a:lnTo>
                    <a:pt x="206" y="338"/>
                  </a:lnTo>
                  <a:lnTo>
                    <a:pt x="206" y="338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8" y="384"/>
                  </a:lnTo>
                  <a:lnTo>
                    <a:pt x="228" y="410"/>
                  </a:lnTo>
                  <a:lnTo>
                    <a:pt x="228" y="424"/>
                  </a:lnTo>
                  <a:lnTo>
                    <a:pt x="224" y="436"/>
                  </a:lnTo>
                  <a:lnTo>
                    <a:pt x="218" y="448"/>
                  </a:lnTo>
                  <a:lnTo>
                    <a:pt x="210" y="458"/>
                  </a:lnTo>
                  <a:lnTo>
                    <a:pt x="210" y="458"/>
                  </a:lnTo>
                  <a:lnTo>
                    <a:pt x="172" y="470"/>
                  </a:lnTo>
                  <a:lnTo>
                    <a:pt x="172" y="470"/>
                  </a:lnTo>
                  <a:lnTo>
                    <a:pt x="170" y="466"/>
                  </a:lnTo>
                  <a:lnTo>
                    <a:pt x="170" y="466"/>
                  </a:lnTo>
                  <a:lnTo>
                    <a:pt x="150" y="474"/>
                  </a:lnTo>
                  <a:lnTo>
                    <a:pt x="108" y="494"/>
                  </a:lnTo>
                  <a:lnTo>
                    <a:pt x="84" y="506"/>
                  </a:lnTo>
                  <a:lnTo>
                    <a:pt x="62" y="520"/>
                  </a:lnTo>
                  <a:lnTo>
                    <a:pt x="46" y="532"/>
                  </a:lnTo>
                  <a:lnTo>
                    <a:pt x="42" y="540"/>
                  </a:lnTo>
                  <a:lnTo>
                    <a:pt x="38" y="544"/>
                  </a:lnTo>
                  <a:lnTo>
                    <a:pt x="38" y="544"/>
                  </a:lnTo>
                  <a:lnTo>
                    <a:pt x="16" y="614"/>
                  </a:lnTo>
                  <a:lnTo>
                    <a:pt x="0" y="662"/>
                  </a:lnTo>
                  <a:lnTo>
                    <a:pt x="596" y="662"/>
                  </a:lnTo>
                  <a:lnTo>
                    <a:pt x="596" y="662"/>
                  </a:lnTo>
                  <a:lnTo>
                    <a:pt x="592" y="644"/>
                  </a:lnTo>
                  <a:lnTo>
                    <a:pt x="580" y="604"/>
                  </a:lnTo>
                  <a:lnTo>
                    <a:pt x="572" y="582"/>
                  </a:lnTo>
                  <a:lnTo>
                    <a:pt x="564" y="562"/>
                  </a:lnTo>
                  <a:lnTo>
                    <a:pt x="556" y="546"/>
                  </a:lnTo>
                  <a:lnTo>
                    <a:pt x="552" y="540"/>
                  </a:lnTo>
                  <a:lnTo>
                    <a:pt x="548" y="538"/>
                  </a:lnTo>
                  <a:lnTo>
                    <a:pt x="548" y="538"/>
                  </a:lnTo>
                  <a:close/>
                  <a:moveTo>
                    <a:pt x="206" y="324"/>
                  </a:moveTo>
                  <a:lnTo>
                    <a:pt x="206" y="324"/>
                  </a:lnTo>
                  <a:lnTo>
                    <a:pt x="204" y="308"/>
                  </a:lnTo>
                  <a:lnTo>
                    <a:pt x="202" y="294"/>
                  </a:lnTo>
                  <a:lnTo>
                    <a:pt x="194" y="266"/>
                  </a:lnTo>
                  <a:lnTo>
                    <a:pt x="194" y="266"/>
                  </a:lnTo>
                  <a:lnTo>
                    <a:pt x="188" y="248"/>
                  </a:lnTo>
                  <a:lnTo>
                    <a:pt x="182" y="230"/>
                  </a:lnTo>
                  <a:lnTo>
                    <a:pt x="174" y="214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74" y="198"/>
                  </a:lnTo>
                  <a:lnTo>
                    <a:pt x="188" y="184"/>
                  </a:lnTo>
                  <a:lnTo>
                    <a:pt x="204" y="164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12" y="158"/>
                  </a:lnTo>
                  <a:lnTo>
                    <a:pt x="204" y="176"/>
                  </a:lnTo>
                  <a:lnTo>
                    <a:pt x="194" y="192"/>
                  </a:lnTo>
                  <a:lnTo>
                    <a:pt x="188" y="198"/>
                  </a:lnTo>
                  <a:lnTo>
                    <a:pt x="180" y="204"/>
                  </a:lnTo>
                  <a:lnTo>
                    <a:pt x="180" y="204"/>
                  </a:lnTo>
                  <a:lnTo>
                    <a:pt x="192" y="198"/>
                  </a:lnTo>
                  <a:lnTo>
                    <a:pt x="202" y="192"/>
                  </a:lnTo>
                  <a:lnTo>
                    <a:pt x="212" y="184"/>
                  </a:lnTo>
                  <a:lnTo>
                    <a:pt x="222" y="174"/>
                  </a:lnTo>
                  <a:lnTo>
                    <a:pt x="238" y="154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48" y="152"/>
                  </a:lnTo>
                  <a:lnTo>
                    <a:pt x="242" y="174"/>
                  </a:lnTo>
                  <a:lnTo>
                    <a:pt x="234" y="214"/>
                  </a:lnTo>
                  <a:lnTo>
                    <a:pt x="234" y="214"/>
                  </a:lnTo>
                  <a:lnTo>
                    <a:pt x="248" y="200"/>
                  </a:lnTo>
                  <a:lnTo>
                    <a:pt x="260" y="188"/>
                  </a:lnTo>
                  <a:lnTo>
                    <a:pt x="268" y="174"/>
                  </a:lnTo>
                  <a:lnTo>
                    <a:pt x="274" y="160"/>
                  </a:lnTo>
                  <a:lnTo>
                    <a:pt x="274" y="160"/>
                  </a:lnTo>
                  <a:lnTo>
                    <a:pt x="282" y="148"/>
                  </a:lnTo>
                  <a:lnTo>
                    <a:pt x="290" y="134"/>
                  </a:lnTo>
                  <a:lnTo>
                    <a:pt x="304" y="118"/>
                  </a:lnTo>
                  <a:lnTo>
                    <a:pt x="320" y="102"/>
                  </a:lnTo>
                  <a:lnTo>
                    <a:pt x="320" y="102"/>
                  </a:lnTo>
                  <a:lnTo>
                    <a:pt x="316" y="116"/>
                  </a:lnTo>
                  <a:lnTo>
                    <a:pt x="314" y="128"/>
                  </a:lnTo>
                  <a:lnTo>
                    <a:pt x="312" y="152"/>
                  </a:lnTo>
                  <a:lnTo>
                    <a:pt x="310" y="166"/>
                  </a:lnTo>
                  <a:lnTo>
                    <a:pt x="304" y="180"/>
                  </a:lnTo>
                  <a:lnTo>
                    <a:pt x="294" y="194"/>
                  </a:lnTo>
                  <a:lnTo>
                    <a:pt x="278" y="212"/>
                  </a:lnTo>
                  <a:lnTo>
                    <a:pt x="278" y="212"/>
                  </a:lnTo>
                  <a:lnTo>
                    <a:pt x="294" y="204"/>
                  </a:lnTo>
                  <a:lnTo>
                    <a:pt x="308" y="194"/>
                  </a:lnTo>
                  <a:lnTo>
                    <a:pt x="322" y="180"/>
                  </a:lnTo>
                  <a:lnTo>
                    <a:pt x="334" y="166"/>
                  </a:lnTo>
                  <a:lnTo>
                    <a:pt x="344" y="148"/>
                  </a:lnTo>
                  <a:lnTo>
                    <a:pt x="350" y="132"/>
                  </a:lnTo>
                  <a:lnTo>
                    <a:pt x="356" y="116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60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4" y="138"/>
                  </a:lnTo>
                  <a:lnTo>
                    <a:pt x="374" y="148"/>
                  </a:lnTo>
                  <a:lnTo>
                    <a:pt x="386" y="156"/>
                  </a:lnTo>
                  <a:lnTo>
                    <a:pt x="398" y="162"/>
                  </a:lnTo>
                  <a:lnTo>
                    <a:pt x="398" y="162"/>
                  </a:lnTo>
                  <a:lnTo>
                    <a:pt x="402" y="164"/>
                  </a:lnTo>
                  <a:lnTo>
                    <a:pt x="408" y="170"/>
                  </a:lnTo>
                  <a:lnTo>
                    <a:pt x="410" y="174"/>
                  </a:lnTo>
                  <a:lnTo>
                    <a:pt x="414" y="180"/>
                  </a:lnTo>
                  <a:lnTo>
                    <a:pt x="414" y="188"/>
                  </a:lnTo>
                  <a:lnTo>
                    <a:pt x="414" y="194"/>
                  </a:lnTo>
                  <a:lnTo>
                    <a:pt x="412" y="202"/>
                  </a:lnTo>
                  <a:lnTo>
                    <a:pt x="406" y="208"/>
                  </a:lnTo>
                  <a:lnTo>
                    <a:pt x="406" y="208"/>
                  </a:lnTo>
                  <a:lnTo>
                    <a:pt x="400" y="216"/>
                  </a:lnTo>
                  <a:lnTo>
                    <a:pt x="396" y="224"/>
                  </a:lnTo>
                  <a:lnTo>
                    <a:pt x="392" y="234"/>
                  </a:lnTo>
                  <a:lnTo>
                    <a:pt x="392" y="244"/>
                  </a:lnTo>
                  <a:lnTo>
                    <a:pt x="392" y="254"/>
                  </a:lnTo>
                  <a:lnTo>
                    <a:pt x="394" y="264"/>
                  </a:lnTo>
                  <a:lnTo>
                    <a:pt x="398" y="274"/>
                  </a:lnTo>
                  <a:lnTo>
                    <a:pt x="404" y="282"/>
                  </a:lnTo>
                  <a:lnTo>
                    <a:pt x="404" y="282"/>
                  </a:lnTo>
                  <a:lnTo>
                    <a:pt x="398" y="292"/>
                  </a:lnTo>
                  <a:lnTo>
                    <a:pt x="390" y="306"/>
                  </a:lnTo>
                  <a:lnTo>
                    <a:pt x="384" y="328"/>
                  </a:lnTo>
                  <a:lnTo>
                    <a:pt x="384" y="328"/>
                  </a:lnTo>
                  <a:lnTo>
                    <a:pt x="382" y="334"/>
                  </a:lnTo>
                  <a:lnTo>
                    <a:pt x="382" y="334"/>
                  </a:lnTo>
                  <a:lnTo>
                    <a:pt x="380" y="338"/>
                  </a:lnTo>
                  <a:lnTo>
                    <a:pt x="380" y="338"/>
                  </a:lnTo>
                  <a:lnTo>
                    <a:pt x="358" y="364"/>
                  </a:lnTo>
                  <a:lnTo>
                    <a:pt x="338" y="386"/>
                  </a:lnTo>
                  <a:lnTo>
                    <a:pt x="326" y="396"/>
                  </a:lnTo>
                  <a:lnTo>
                    <a:pt x="316" y="404"/>
                  </a:lnTo>
                  <a:lnTo>
                    <a:pt x="304" y="408"/>
                  </a:lnTo>
                  <a:lnTo>
                    <a:pt x="294" y="408"/>
                  </a:lnTo>
                  <a:lnTo>
                    <a:pt x="294" y="408"/>
                  </a:lnTo>
                  <a:lnTo>
                    <a:pt x="284" y="406"/>
                  </a:lnTo>
                  <a:lnTo>
                    <a:pt x="272" y="402"/>
                  </a:lnTo>
                  <a:lnTo>
                    <a:pt x="260" y="394"/>
                  </a:lnTo>
                  <a:lnTo>
                    <a:pt x="250" y="384"/>
                  </a:lnTo>
                  <a:lnTo>
                    <a:pt x="228" y="360"/>
                  </a:lnTo>
                  <a:lnTo>
                    <a:pt x="212" y="336"/>
                  </a:lnTo>
                  <a:lnTo>
                    <a:pt x="212" y="336"/>
                  </a:lnTo>
                  <a:lnTo>
                    <a:pt x="206" y="324"/>
                  </a:lnTo>
                  <a:lnTo>
                    <a:pt x="206" y="324"/>
                  </a:lnTo>
                  <a:close/>
                </a:path>
              </a:pathLst>
            </a:custGeom>
            <a:solidFill>
              <a:srgbClr val="BA6C1F">
                <a:lumMod val="10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ïşḻïďê-任意多边形: 形状 4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733067" y="2317503"/>
              <a:ext cx="1364458" cy="1245710"/>
            </a:xfrm>
            <a:custGeom>
              <a:avLst/>
              <a:gdLst>
                <a:gd name="T0" fmla="*/ 514 w 826"/>
                <a:gd name="T1" fmla="*/ 482 h 754"/>
                <a:gd name="T2" fmla="*/ 550 w 826"/>
                <a:gd name="T3" fmla="*/ 356 h 754"/>
                <a:gd name="T4" fmla="*/ 586 w 826"/>
                <a:gd name="T5" fmla="*/ 306 h 754"/>
                <a:gd name="T6" fmla="*/ 584 w 826"/>
                <a:gd name="T7" fmla="*/ 226 h 754"/>
                <a:gd name="T8" fmla="*/ 562 w 826"/>
                <a:gd name="T9" fmla="*/ 218 h 754"/>
                <a:gd name="T10" fmla="*/ 560 w 826"/>
                <a:gd name="T11" fmla="*/ 176 h 754"/>
                <a:gd name="T12" fmla="*/ 560 w 826"/>
                <a:gd name="T13" fmla="*/ 148 h 754"/>
                <a:gd name="T14" fmla="*/ 564 w 826"/>
                <a:gd name="T15" fmla="*/ 114 h 754"/>
                <a:gd name="T16" fmla="*/ 548 w 826"/>
                <a:gd name="T17" fmla="*/ 82 h 754"/>
                <a:gd name="T18" fmla="*/ 536 w 826"/>
                <a:gd name="T19" fmla="*/ 62 h 754"/>
                <a:gd name="T20" fmla="*/ 524 w 826"/>
                <a:gd name="T21" fmla="*/ 50 h 754"/>
                <a:gd name="T22" fmla="*/ 466 w 826"/>
                <a:gd name="T23" fmla="*/ 14 h 754"/>
                <a:gd name="T24" fmla="*/ 428 w 826"/>
                <a:gd name="T25" fmla="*/ 2 h 754"/>
                <a:gd name="T26" fmla="*/ 380 w 826"/>
                <a:gd name="T27" fmla="*/ 2 h 754"/>
                <a:gd name="T28" fmla="*/ 354 w 826"/>
                <a:gd name="T29" fmla="*/ 6 h 754"/>
                <a:gd name="T30" fmla="*/ 306 w 826"/>
                <a:gd name="T31" fmla="*/ 40 h 754"/>
                <a:gd name="T32" fmla="*/ 288 w 826"/>
                <a:gd name="T33" fmla="*/ 66 h 754"/>
                <a:gd name="T34" fmla="*/ 272 w 826"/>
                <a:gd name="T35" fmla="*/ 88 h 754"/>
                <a:gd name="T36" fmla="*/ 254 w 826"/>
                <a:gd name="T37" fmla="*/ 130 h 754"/>
                <a:gd name="T38" fmla="*/ 254 w 826"/>
                <a:gd name="T39" fmla="*/ 174 h 754"/>
                <a:gd name="T40" fmla="*/ 254 w 826"/>
                <a:gd name="T41" fmla="*/ 224 h 754"/>
                <a:gd name="T42" fmla="*/ 220 w 826"/>
                <a:gd name="T43" fmla="*/ 278 h 754"/>
                <a:gd name="T44" fmla="*/ 244 w 826"/>
                <a:gd name="T45" fmla="*/ 338 h 754"/>
                <a:gd name="T46" fmla="*/ 274 w 826"/>
                <a:gd name="T47" fmla="*/ 366 h 754"/>
                <a:gd name="T48" fmla="*/ 248 w 826"/>
                <a:gd name="T49" fmla="*/ 494 h 754"/>
                <a:gd name="T50" fmla="*/ 4 w 826"/>
                <a:gd name="T51" fmla="*/ 728 h 754"/>
                <a:gd name="T52" fmla="*/ 772 w 826"/>
                <a:gd name="T53" fmla="*/ 588 h 754"/>
                <a:gd name="T54" fmla="*/ 558 w 826"/>
                <a:gd name="T55" fmla="*/ 234 h 754"/>
                <a:gd name="T56" fmla="*/ 584 w 826"/>
                <a:gd name="T57" fmla="*/ 234 h 754"/>
                <a:gd name="T58" fmla="*/ 574 w 826"/>
                <a:gd name="T59" fmla="*/ 316 h 754"/>
                <a:gd name="T60" fmla="*/ 548 w 826"/>
                <a:gd name="T61" fmla="*/ 348 h 754"/>
                <a:gd name="T62" fmla="*/ 550 w 826"/>
                <a:gd name="T63" fmla="*/ 266 h 754"/>
                <a:gd name="T64" fmla="*/ 252 w 826"/>
                <a:gd name="T65" fmla="*/ 344 h 754"/>
                <a:gd name="T66" fmla="*/ 226 w 826"/>
                <a:gd name="T67" fmla="*/ 278 h 754"/>
                <a:gd name="T68" fmla="*/ 248 w 826"/>
                <a:gd name="T69" fmla="*/ 228 h 754"/>
                <a:gd name="T70" fmla="*/ 268 w 826"/>
                <a:gd name="T71" fmla="*/ 246 h 754"/>
                <a:gd name="T72" fmla="*/ 262 w 826"/>
                <a:gd name="T73" fmla="*/ 330 h 754"/>
                <a:gd name="T74" fmla="*/ 276 w 826"/>
                <a:gd name="T75" fmla="*/ 262 h 754"/>
                <a:gd name="T76" fmla="*/ 282 w 826"/>
                <a:gd name="T77" fmla="*/ 174 h 754"/>
                <a:gd name="T78" fmla="*/ 306 w 826"/>
                <a:gd name="T79" fmla="*/ 92 h 754"/>
                <a:gd name="T80" fmla="*/ 410 w 826"/>
                <a:gd name="T81" fmla="*/ 88 h 754"/>
                <a:gd name="T82" fmla="*/ 522 w 826"/>
                <a:gd name="T83" fmla="*/ 96 h 754"/>
                <a:gd name="T84" fmla="*/ 534 w 826"/>
                <a:gd name="T85" fmla="*/ 182 h 754"/>
                <a:gd name="T86" fmla="*/ 542 w 826"/>
                <a:gd name="T87" fmla="*/ 278 h 754"/>
                <a:gd name="T88" fmla="*/ 522 w 826"/>
                <a:gd name="T89" fmla="*/ 380 h 754"/>
                <a:gd name="T90" fmla="*/ 448 w 826"/>
                <a:gd name="T91" fmla="*/ 492 h 754"/>
                <a:gd name="T92" fmla="*/ 356 w 826"/>
                <a:gd name="T93" fmla="*/ 490 h 754"/>
                <a:gd name="T94" fmla="*/ 284 w 826"/>
                <a:gd name="T95" fmla="*/ 374 h 754"/>
                <a:gd name="T96" fmla="*/ 272 w 826"/>
                <a:gd name="T97" fmla="*/ 280 h 754"/>
                <a:gd name="T98" fmla="*/ 310 w 826"/>
                <a:gd name="T99" fmla="*/ 636 h 754"/>
                <a:gd name="T100" fmla="*/ 272 w 826"/>
                <a:gd name="T101" fmla="*/ 522 h 754"/>
                <a:gd name="T102" fmla="*/ 298 w 826"/>
                <a:gd name="T103" fmla="*/ 400 h 754"/>
                <a:gd name="T104" fmla="*/ 360 w 826"/>
                <a:gd name="T105" fmla="*/ 502 h 754"/>
                <a:gd name="T106" fmla="*/ 444 w 826"/>
                <a:gd name="T107" fmla="*/ 502 h 754"/>
                <a:gd name="T108" fmla="*/ 510 w 826"/>
                <a:gd name="T109" fmla="*/ 406 h 754"/>
                <a:gd name="T110" fmla="*/ 526 w 826"/>
                <a:gd name="T111" fmla="*/ 514 h 754"/>
                <a:gd name="T112" fmla="*/ 482 w 826"/>
                <a:gd name="T113" fmla="*/ 64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6" h="754">
                  <a:moveTo>
                    <a:pt x="754" y="572"/>
                  </a:moveTo>
                  <a:lnTo>
                    <a:pt x="754" y="572"/>
                  </a:lnTo>
                  <a:lnTo>
                    <a:pt x="736" y="566"/>
                  </a:lnTo>
                  <a:lnTo>
                    <a:pt x="708" y="556"/>
                  </a:lnTo>
                  <a:lnTo>
                    <a:pt x="632" y="526"/>
                  </a:lnTo>
                  <a:lnTo>
                    <a:pt x="558" y="498"/>
                  </a:lnTo>
                  <a:lnTo>
                    <a:pt x="530" y="488"/>
                  </a:lnTo>
                  <a:lnTo>
                    <a:pt x="514" y="482"/>
                  </a:lnTo>
                  <a:lnTo>
                    <a:pt x="514" y="482"/>
                  </a:lnTo>
                  <a:lnTo>
                    <a:pt x="516" y="398"/>
                  </a:lnTo>
                  <a:lnTo>
                    <a:pt x="516" y="398"/>
                  </a:lnTo>
                  <a:lnTo>
                    <a:pt x="526" y="384"/>
                  </a:lnTo>
                  <a:lnTo>
                    <a:pt x="526" y="384"/>
                  </a:lnTo>
                  <a:lnTo>
                    <a:pt x="536" y="370"/>
                  </a:lnTo>
                  <a:lnTo>
                    <a:pt x="546" y="354"/>
                  </a:lnTo>
                  <a:lnTo>
                    <a:pt x="546" y="354"/>
                  </a:lnTo>
                  <a:lnTo>
                    <a:pt x="550" y="356"/>
                  </a:lnTo>
                  <a:lnTo>
                    <a:pt x="550" y="356"/>
                  </a:lnTo>
                  <a:lnTo>
                    <a:pt x="554" y="356"/>
                  </a:lnTo>
                  <a:lnTo>
                    <a:pt x="554" y="356"/>
                  </a:lnTo>
                  <a:lnTo>
                    <a:pt x="562" y="352"/>
                  </a:lnTo>
                  <a:lnTo>
                    <a:pt x="568" y="346"/>
                  </a:lnTo>
                  <a:lnTo>
                    <a:pt x="574" y="338"/>
                  </a:lnTo>
                  <a:lnTo>
                    <a:pt x="576" y="328"/>
                  </a:lnTo>
                  <a:lnTo>
                    <a:pt x="576" y="328"/>
                  </a:lnTo>
                  <a:lnTo>
                    <a:pt x="580" y="318"/>
                  </a:lnTo>
                  <a:lnTo>
                    <a:pt x="586" y="306"/>
                  </a:lnTo>
                  <a:lnTo>
                    <a:pt x="586" y="306"/>
                  </a:lnTo>
                  <a:lnTo>
                    <a:pt x="592" y="292"/>
                  </a:lnTo>
                  <a:lnTo>
                    <a:pt x="594" y="286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4" y="258"/>
                  </a:lnTo>
                  <a:lnTo>
                    <a:pt x="592" y="244"/>
                  </a:lnTo>
                  <a:lnTo>
                    <a:pt x="590" y="232"/>
                  </a:lnTo>
                  <a:lnTo>
                    <a:pt x="584" y="226"/>
                  </a:lnTo>
                  <a:lnTo>
                    <a:pt x="584" y="226"/>
                  </a:lnTo>
                  <a:lnTo>
                    <a:pt x="578" y="222"/>
                  </a:lnTo>
                  <a:lnTo>
                    <a:pt x="572" y="220"/>
                  </a:lnTo>
                  <a:lnTo>
                    <a:pt x="564" y="222"/>
                  </a:lnTo>
                  <a:lnTo>
                    <a:pt x="560" y="226"/>
                  </a:lnTo>
                  <a:lnTo>
                    <a:pt x="560" y="226"/>
                  </a:lnTo>
                  <a:lnTo>
                    <a:pt x="560" y="222"/>
                  </a:lnTo>
                  <a:lnTo>
                    <a:pt x="560" y="222"/>
                  </a:lnTo>
                  <a:lnTo>
                    <a:pt x="562" y="218"/>
                  </a:lnTo>
                  <a:lnTo>
                    <a:pt x="560" y="214"/>
                  </a:lnTo>
                  <a:lnTo>
                    <a:pt x="560" y="214"/>
                  </a:lnTo>
                  <a:lnTo>
                    <a:pt x="558" y="210"/>
                  </a:lnTo>
                  <a:lnTo>
                    <a:pt x="558" y="208"/>
                  </a:lnTo>
                  <a:lnTo>
                    <a:pt x="558" y="202"/>
                  </a:lnTo>
                  <a:lnTo>
                    <a:pt x="558" y="202"/>
                  </a:lnTo>
                  <a:lnTo>
                    <a:pt x="560" y="190"/>
                  </a:lnTo>
                  <a:lnTo>
                    <a:pt x="560" y="176"/>
                  </a:lnTo>
                  <a:lnTo>
                    <a:pt x="560" y="176"/>
                  </a:lnTo>
                  <a:lnTo>
                    <a:pt x="558" y="172"/>
                  </a:lnTo>
                  <a:lnTo>
                    <a:pt x="558" y="170"/>
                  </a:lnTo>
                  <a:lnTo>
                    <a:pt x="558" y="170"/>
                  </a:lnTo>
                  <a:lnTo>
                    <a:pt x="560" y="166"/>
                  </a:lnTo>
                  <a:lnTo>
                    <a:pt x="562" y="164"/>
                  </a:lnTo>
                  <a:lnTo>
                    <a:pt x="562" y="164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0" y="148"/>
                  </a:lnTo>
                  <a:lnTo>
                    <a:pt x="560" y="146"/>
                  </a:lnTo>
                  <a:lnTo>
                    <a:pt x="560" y="146"/>
                  </a:lnTo>
                  <a:lnTo>
                    <a:pt x="562" y="140"/>
                  </a:lnTo>
                  <a:lnTo>
                    <a:pt x="564" y="138"/>
                  </a:lnTo>
                  <a:lnTo>
                    <a:pt x="564" y="132"/>
                  </a:lnTo>
                  <a:lnTo>
                    <a:pt x="564" y="132"/>
                  </a:lnTo>
                  <a:lnTo>
                    <a:pt x="564" y="120"/>
                  </a:lnTo>
                  <a:lnTo>
                    <a:pt x="564" y="120"/>
                  </a:lnTo>
                  <a:lnTo>
                    <a:pt x="564" y="114"/>
                  </a:lnTo>
                  <a:lnTo>
                    <a:pt x="564" y="114"/>
                  </a:lnTo>
                  <a:lnTo>
                    <a:pt x="564" y="106"/>
                  </a:lnTo>
                  <a:lnTo>
                    <a:pt x="564" y="106"/>
                  </a:lnTo>
                  <a:lnTo>
                    <a:pt x="558" y="94"/>
                  </a:lnTo>
                  <a:lnTo>
                    <a:pt x="558" y="94"/>
                  </a:lnTo>
                  <a:lnTo>
                    <a:pt x="552" y="88"/>
                  </a:lnTo>
                  <a:lnTo>
                    <a:pt x="548" y="86"/>
                  </a:lnTo>
                  <a:lnTo>
                    <a:pt x="548" y="86"/>
                  </a:lnTo>
                  <a:lnTo>
                    <a:pt x="548" y="82"/>
                  </a:lnTo>
                  <a:lnTo>
                    <a:pt x="548" y="82"/>
                  </a:lnTo>
                  <a:lnTo>
                    <a:pt x="546" y="74"/>
                  </a:lnTo>
                  <a:lnTo>
                    <a:pt x="546" y="74"/>
                  </a:lnTo>
                  <a:lnTo>
                    <a:pt x="544" y="70"/>
                  </a:lnTo>
                  <a:lnTo>
                    <a:pt x="542" y="66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64"/>
                  </a:lnTo>
                  <a:lnTo>
                    <a:pt x="536" y="62"/>
                  </a:lnTo>
                  <a:lnTo>
                    <a:pt x="536" y="62"/>
                  </a:lnTo>
                  <a:lnTo>
                    <a:pt x="532" y="60"/>
                  </a:lnTo>
                  <a:lnTo>
                    <a:pt x="530" y="56"/>
                  </a:lnTo>
                  <a:lnTo>
                    <a:pt x="530" y="56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26" y="52"/>
                  </a:lnTo>
                  <a:lnTo>
                    <a:pt x="524" y="50"/>
                  </a:lnTo>
                  <a:lnTo>
                    <a:pt x="524" y="50"/>
                  </a:lnTo>
                  <a:lnTo>
                    <a:pt x="522" y="48"/>
                  </a:lnTo>
                  <a:lnTo>
                    <a:pt x="520" y="46"/>
                  </a:lnTo>
                  <a:lnTo>
                    <a:pt x="516" y="46"/>
                  </a:lnTo>
                  <a:lnTo>
                    <a:pt x="516" y="46"/>
                  </a:lnTo>
                  <a:lnTo>
                    <a:pt x="504" y="36"/>
                  </a:lnTo>
                  <a:lnTo>
                    <a:pt x="504" y="36"/>
                  </a:lnTo>
                  <a:lnTo>
                    <a:pt x="472" y="16"/>
                  </a:lnTo>
                  <a:lnTo>
                    <a:pt x="472" y="16"/>
                  </a:lnTo>
                  <a:lnTo>
                    <a:pt x="466" y="14"/>
                  </a:lnTo>
                  <a:lnTo>
                    <a:pt x="466" y="14"/>
                  </a:lnTo>
                  <a:lnTo>
                    <a:pt x="452" y="8"/>
                  </a:lnTo>
                  <a:lnTo>
                    <a:pt x="452" y="8"/>
                  </a:lnTo>
                  <a:lnTo>
                    <a:pt x="446" y="6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36" y="4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4" y="2"/>
                  </a:lnTo>
                  <a:lnTo>
                    <a:pt x="422" y="2"/>
                  </a:lnTo>
                  <a:lnTo>
                    <a:pt x="422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88" y="2"/>
                  </a:lnTo>
                  <a:lnTo>
                    <a:pt x="380" y="2"/>
                  </a:lnTo>
                  <a:lnTo>
                    <a:pt x="380" y="2"/>
                  </a:lnTo>
                  <a:lnTo>
                    <a:pt x="376" y="2"/>
                  </a:lnTo>
                  <a:lnTo>
                    <a:pt x="372" y="2"/>
                  </a:lnTo>
                  <a:lnTo>
                    <a:pt x="368" y="4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58" y="4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46" y="10"/>
                  </a:lnTo>
                  <a:lnTo>
                    <a:pt x="338" y="14"/>
                  </a:lnTo>
                  <a:lnTo>
                    <a:pt x="338" y="14"/>
                  </a:lnTo>
                  <a:lnTo>
                    <a:pt x="326" y="22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2" y="32"/>
                  </a:lnTo>
                  <a:lnTo>
                    <a:pt x="310" y="36"/>
                  </a:lnTo>
                  <a:lnTo>
                    <a:pt x="306" y="40"/>
                  </a:lnTo>
                  <a:lnTo>
                    <a:pt x="302" y="42"/>
                  </a:lnTo>
                  <a:lnTo>
                    <a:pt x="302" y="42"/>
                  </a:lnTo>
                  <a:lnTo>
                    <a:pt x="300" y="44"/>
                  </a:lnTo>
                  <a:lnTo>
                    <a:pt x="298" y="50"/>
                  </a:lnTo>
                  <a:lnTo>
                    <a:pt x="296" y="54"/>
                  </a:lnTo>
                  <a:lnTo>
                    <a:pt x="292" y="56"/>
                  </a:lnTo>
                  <a:lnTo>
                    <a:pt x="292" y="56"/>
                  </a:lnTo>
                  <a:lnTo>
                    <a:pt x="290" y="60"/>
                  </a:lnTo>
                  <a:lnTo>
                    <a:pt x="288" y="66"/>
                  </a:lnTo>
                  <a:lnTo>
                    <a:pt x="286" y="74"/>
                  </a:lnTo>
                  <a:lnTo>
                    <a:pt x="286" y="74"/>
                  </a:lnTo>
                  <a:lnTo>
                    <a:pt x="284" y="76"/>
                  </a:lnTo>
                  <a:lnTo>
                    <a:pt x="278" y="78"/>
                  </a:lnTo>
                  <a:lnTo>
                    <a:pt x="278" y="78"/>
                  </a:lnTo>
                  <a:lnTo>
                    <a:pt x="276" y="80"/>
                  </a:lnTo>
                  <a:lnTo>
                    <a:pt x="274" y="84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2" y="100"/>
                  </a:lnTo>
                  <a:lnTo>
                    <a:pt x="262" y="106"/>
                  </a:lnTo>
                  <a:lnTo>
                    <a:pt x="260" y="112"/>
                  </a:lnTo>
                  <a:lnTo>
                    <a:pt x="260" y="116"/>
                  </a:lnTo>
                  <a:lnTo>
                    <a:pt x="260" y="116"/>
                  </a:lnTo>
                  <a:lnTo>
                    <a:pt x="258" y="122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54" y="134"/>
                  </a:lnTo>
                  <a:lnTo>
                    <a:pt x="254" y="136"/>
                  </a:lnTo>
                  <a:lnTo>
                    <a:pt x="254" y="142"/>
                  </a:lnTo>
                  <a:lnTo>
                    <a:pt x="254" y="142"/>
                  </a:lnTo>
                  <a:lnTo>
                    <a:pt x="252" y="152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54" y="174"/>
                  </a:lnTo>
                  <a:lnTo>
                    <a:pt x="254" y="180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50" y="194"/>
                  </a:lnTo>
                  <a:lnTo>
                    <a:pt x="250" y="202"/>
                  </a:lnTo>
                  <a:lnTo>
                    <a:pt x="252" y="216"/>
                  </a:lnTo>
                  <a:lnTo>
                    <a:pt x="252" y="216"/>
                  </a:lnTo>
                  <a:lnTo>
                    <a:pt x="254" y="224"/>
                  </a:lnTo>
                  <a:lnTo>
                    <a:pt x="254" y="224"/>
                  </a:lnTo>
                  <a:lnTo>
                    <a:pt x="250" y="222"/>
                  </a:lnTo>
                  <a:lnTo>
                    <a:pt x="244" y="220"/>
                  </a:lnTo>
                  <a:lnTo>
                    <a:pt x="236" y="222"/>
                  </a:lnTo>
                  <a:lnTo>
                    <a:pt x="232" y="226"/>
                  </a:lnTo>
                  <a:lnTo>
                    <a:pt x="232" y="226"/>
                  </a:lnTo>
                  <a:lnTo>
                    <a:pt x="226" y="232"/>
                  </a:lnTo>
                  <a:lnTo>
                    <a:pt x="224" y="244"/>
                  </a:lnTo>
                  <a:lnTo>
                    <a:pt x="222" y="258"/>
                  </a:lnTo>
                  <a:lnTo>
                    <a:pt x="220" y="278"/>
                  </a:lnTo>
                  <a:lnTo>
                    <a:pt x="220" y="278"/>
                  </a:lnTo>
                  <a:lnTo>
                    <a:pt x="222" y="286"/>
                  </a:lnTo>
                  <a:lnTo>
                    <a:pt x="224" y="292"/>
                  </a:lnTo>
                  <a:lnTo>
                    <a:pt x="230" y="306"/>
                  </a:lnTo>
                  <a:lnTo>
                    <a:pt x="230" y="306"/>
                  </a:lnTo>
                  <a:lnTo>
                    <a:pt x="236" y="318"/>
                  </a:lnTo>
                  <a:lnTo>
                    <a:pt x="240" y="328"/>
                  </a:lnTo>
                  <a:lnTo>
                    <a:pt x="240" y="328"/>
                  </a:lnTo>
                  <a:lnTo>
                    <a:pt x="244" y="338"/>
                  </a:lnTo>
                  <a:lnTo>
                    <a:pt x="248" y="346"/>
                  </a:lnTo>
                  <a:lnTo>
                    <a:pt x="254" y="354"/>
                  </a:lnTo>
                  <a:lnTo>
                    <a:pt x="260" y="356"/>
                  </a:lnTo>
                  <a:lnTo>
                    <a:pt x="260" y="356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68" y="356"/>
                  </a:lnTo>
                  <a:lnTo>
                    <a:pt x="268" y="356"/>
                  </a:lnTo>
                  <a:lnTo>
                    <a:pt x="274" y="366"/>
                  </a:lnTo>
                  <a:lnTo>
                    <a:pt x="280" y="376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4" y="426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76" y="486"/>
                  </a:lnTo>
                  <a:lnTo>
                    <a:pt x="248" y="494"/>
                  </a:lnTo>
                  <a:lnTo>
                    <a:pt x="172" y="524"/>
                  </a:lnTo>
                  <a:lnTo>
                    <a:pt x="46" y="578"/>
                  </a:lnTo>
                  <a:lnTo>
                    <a:pt x="46" y="578"/>
                  </a:lnTo>
                  <a:lnTo>
                    <a:pt x="40" y="582"/>
                  </a:lnTo>
                  <a:lnTo>
                    <a:pt x="36" y="588"/>
                  </a:lnTo>
                  <a:lnTo>
                    <a:pt x="26" y="610"/>
                  </a:lnTo>
                  <a:lnTo>
                    <a:pt x="18" y="638"/>
                  </a:lnTo>
                  <a:lnTo>
                    <a:pt x="12" y="670"/>
                  </a:lnTo>
                  <a:lnTo>
                    <a:pt x="4" y="728"/>
                  </a:lnTo>
                  <a:lnTo>
                    <a:pt x="0" y="754"/>
                  </a:lnTo>
                  <a:lnTo>
                    <a:pt x="826" y="754"/>
                  </a:lnTo>
                  <a:lnTo>
                    <a:pt x="826" y="754"/>
                  </a:lnTo>
                  <a:lnTo>
                    <a:pt x="818" y="732"/>
                  </a:lnTo>
                  <a:lnTo>
                    <a:pt x="810" y="706"/>
                  </a:lnTo>
                  <a:lnTo>
                    <a:pt x="794" y="646"/>
                  </a:lnTo>
                  <a:lnTo>
                    <a:pt x="786" y="620"/>
                  </a:lnTo>
                  <a:lnTo>
                    <a:pt x="776" y="596"/>
                  </a:lnTo>
                  <a:lnTo>
                    <a:pt x="772" y="588"/>
                  </a:lnTo>
                  <a:lnTo>
                    <a:pt x="766" y="580"/>
                  </a:lnTo>
                  <a:lnTo>
                    <a:pt x="760" y="574"/>
                  </a:lnTo>
                  <a:lnTo>
                    <a:pt x="754" y="572"/>
                  </a:lnTo>
                  <a:lnTo>
                    <a:pt x="754" y="572"/>
                  </a:lnTo>
                  <a:close/>
                  <a:moveTo>
                    <a:pt x="558" y="246"/>
                  </a:moveTo>
                  <a:lnTo>
                    <a:pt x="558" y="246"/>
                  </a:lnTo>
                  <a:lnTo>
                    <a:pt x="558" y="242"/>
                  </a:lnTo>
                  <a:lnTo>
                    <a:pt x="558" y="234"/>
                  </a:lnTo>
                  <a:lnTo>
                    <a:pt x="558" y="234"/>
                  </a:lnTo>
                  <a:lnTo>
                    <a:pt x="558" y="230"/>
                  </a:lnTo>
                  <a:lnTo>
                    <a:pt x="560" y="232"/>
                  </a:lnTo>
                  <a:lnTo>
                    <a:pt x="560" y="232"/>
                  </a:lnTo>
                  <a:lnTo>
                    <a:pt x="564" y="230"/>
                  </a:lnTo>
                  <a:lnTo>
                    <a:pt x="570" y="228"/>
                  </a:lnTo>
                  <a:lnTo>
                    <a:pt x="574" y="226"/>
                  </a:lnTo>
                  <a:lnTo>
                    <a:pt x="580" y="230"/>
                  </a:lnTo>
                  <a:lnTo>
                    <a:pt x="580" y="230"/>
                  </a:lnTo>
                  <a:lnTo>
                    <a:pt x="584" y="234"/>
                  </a:lnTo>
                  <a:lnTo>
                    <a:pt x="586" y="242"/>
                  </a:lnTo>
                  <a:lnTo>
                    <a:pt x="588" y="256"/>
                  </a:lnTo>
                  <a:lnTo>
                    <a:pt x="590" y="278"/>
                  </a:lnTo>
                  <a:lnTo>
                    <a:pt x="590" y="278"/>
                  </a:lnTo>
                  <a:lnTo>
                    <a:pt x="588" y="284"/>
                  </a:lnTo>
                  <a:lnTo>
                    <a:pt x="586" y="290"/>
                  </a:lnTo>
                  <a:lnTo>
                    <a:pt x="580" y="304"/>
                  </a:lnTo>
                  <a:lnTo>
                    <a:pt x="580" y="304"/>
                  </a:lnTo>
                  <a:lnTo>
                    <a:pt x="574" y="316"/>
                  </a:lnTo>
                  <a:lnTo>
                    <a:pt x="570" y="328"/>
                  </a:lnTo>
                  <a:lnTo>
                    <a:pt x="570" y="328"/>
                  </a:lnTo>
                  <a:lnTo>
                    <a:pt x="568" y="336"/>
                  </a:lnTo>
                  <a:lnTo>
                    <a:pt x="564" y="342"/>
                  </a:lnTo>
                  <a:lnTo>
                    <a:pt x="558" y="346"/>
                  </a:lnTo>
                  <a:lnTo>
                    <a:pt x="554" y="350"/>
                  </a:lnTo>
                  <a:lnTo>
                    <a:pt x="554" y="350"/>
                  </a:lnTo>
                  <a:lnTo>
                    <a:pt x="550" y="350"/>
                  </a:lnTo>
                  <a:lnTo>
                    <a:pt x="548" y="348"/>
                  </a:lnTo>
                  <a:lnTo>
                    <a:pt x="548" y="348"/>
                  </a:lnTo>
                  <a:lnTo>
                    <a:pt x="552" y="332"/>
                  </a:lnTo>
                  <a:lnTo>
                    <a:pt x="554" y="318"/>
                  </a:lnTo>
                  <a:lnTo>
                    <a:pt x="552" y="304"/>
                  </a:lnTo>
                  <a:lnTo>
                    <a:pt x="550" y="294"/>
                  </a:lnTo>
                  <a:lnTo>
                    <a:pt x="550" y="294"/>
                  </a:lnTo>
                  <a:lnTo>
                    <a:pt x="548" y="278"/>
                  </a:lnTo>
                  <a:lnTo>
                    <a:pt x="548" y="272"/>
                  </a:lnTo>
                  <a:lnTo>
                    <a:pt x="550" y="266"/>
                  </a:lnTo>
                  <a:lnTo>
                    <a:pt x="550" y="266"/>
                  </a:lnTo>
                  <a:lnTo>
                    <a:pt x="552" y="250"/>
                  </a:lnTo>
                  <a:lnTo>
                    <a:pt x="552" y="250"/>
                  </a:lnTo>
                  <a:lnTo>
                    <a:pt x="558" y="246"/>
                  </a:lnTo>
                  <a:lnTo>
                    <a:pt x="558" y="246"/>
                  </a:lnTo>
                  <a:close/>
                  <a:moveTo>
                    <a:pt x="262" y="350"/>
                  </a:moveTo>
                  <a:lnTo>
                    <a:pt x="262" y="350"/>
                  </a:lnTo>
                  <a:lnTo>
                    <a:pt x="258" y="348"/>
                  </a:lnTo>
                  <a:lnTo>
                    <a:pt x="252" y="344"/>
                  </a:lnTo>
                  <a:lnTo>
                    <a:pt x="248" y="336"/>
                  </a:lnTo>
                  <a:lnTo>
                    <a:pt x="246" y="328"/>
                  </a:lnTo>
                  <a:lnTo>
                    <a:pt x="246" y="328"/>
                  </a:lnTo>
                  <a:lnTo>
                    <a:pt x="242" y="316"/>
                  </a:lnTo>
                  <a:lnTo>
                    <a:pt x="236" y="304"/>
                  </a:lnTo>
                  <a:lnTo>
                    <a:pt x="236" y="304"/>
                  </a:lnTo>
                  <a:lnTo>
                    <a:pt x="230" y="290"/>
                  </a:lnTo>
                  <a:lnTo>
                    <a:pt x="228" y="284"/>
                  </a:lnTo>
                  <a:lnTo>
                    <a:pt x="226" y="278"/>
                  </a:lnTo>
                  <a:lnTo>
                    <a:pt x="226" y="278"/>
                  </a:lnTo>
                  <a:lnTo>
                    <a:pt x="228" y="256"/>
                  </a:lnTo>
                  <a:lnTo>
                    <a:pt x="230" y="242"/>
                  </a:lnTo>
                  <a:lnTo>
                    <a:pt x="232" y="234"/>
                  </a:lnTo>
                  <a:lnTo>
                    <a:pt x="236" y="230"/>
                  </a:lnTo>
                  <a:lnTo>
                    <a:pt x="236" y="230"/>
                  </a:lnTo>
                  <a:lnTo>
                    <a:pt x="238" y="228"/>
                  </a:lnTo>
                  <a:lnTo>
                    <a:pt x="242" y="226"/>
                  </a:lnTo>
                  <a:lnTo>
                    <a:pt x="248" y="228"/>
                  </a:lnTo>
                  <a:lnTo>
                    <a:pt x="254" y="230"/>
                  </a:lnTo>
                  <a:lnTo>
                    <a:pt x="256" y="232"/>
                  </a:lnTo>
                  <a:lnTo>
                    <a:pt x="258" y="230"/>
                  </a:lnTo>
                  <a:lnTo>
                    <a:pt x="258" y="230"/>
                  </a:lnTo>
                  <a:lnTo>
                    <a:pt x="262" y="240"/>
                  </a:lnTo>
                  <a:lnTo>
                    <a:pt x="266" y="238"/>
                  </a:lnTo>
                  <a:lnTo>
                    <a:pt x="266" y="238"/>
                  </a:lnTo>
                  <a:lnTo>
                    <a:pt x="268" y="246"/>
                  </a:lnTo>
                  <a:lnTo>
                    <a:pt x="268" y="246"/>
                  </a:lnTo>
                  <a:lnTo>
                    <a:pt x="270" y="254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68" y="270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62" y="294"/>
                  </a:lnTo>
                  <a:lnTo>
                    <a:pt x="260" y="310"/>
                  </a:lnTo>
                  <a:lnTo>
                    <a:pt x="262" y="330"/>
                  </a:lnTo>
                  <a:lnTo>
                    <a:pt x="262" y="340"/>
                  </a:lnTo>
                  <a:lnTo>
                    <a:pt x="266" y="350"/>
                  </a:lnTo>
                  <a:lnTo>
                    <a:pt x="266" y="350"/>
                  </a:lnTo>
                  <a:lnTo>
                    <a:pt x="262" y="350"/>
                  </a:lnTo>
                  <a:lnTo>
                    <a:pt x="262" y="350"/>
                  </a:lnTo>
                  <a:close/>
                  <a:moveTo>
                    <a:pt x="272" y="280"/>
                  </a:moveTo>
                  <a:lnTo>
                    <a:pt x="272" y="280"/>
                  </a:lnTo>
                  <a:lnTo>
                    <a:pt x="274" y="270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4" y="252"/>
                  </a:lnTo>
                  <a:lnTo>
                    <a:pt x="274" y="244"/>
                  </a:lnTo>
                  <a:lnTo>
                    <a:pt x="274" y="244"/>
                  </a:lnTo>
                  <a:lnTo>
                    <a:pt x="270" y="232"/>
                  </a:lnTo>
                  <a:lnTo>
                    <a:pt x="270" y="214"/>
                  </a:lnTo>
                  <a:lnTo>
                    <a:pt x="270" y="214"/>
                  </a:lnTo>
                  <a:lnTo>
                    <a:pt x="276" y="194"/>
                  </a:lnTo>
                  <a:lnTo>
                    <a:pt x="282" y="174"/>
                  </a:lnTo>
                  <a:lnTo>
                    <a:pt x="282" y="174"/>
                  </a:lnTo>
                  <a:lnTo>
                    <a:pt x="282" y="160"/>
                  </a:lnTo>
                  <a:lnTo>
                    <a:pt x="284" y="146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90" y="110"/>
                  </a:lnTo>
                  <a:lnTo>
                    <a:pt x="294" y="104"/>
                  </a:lnTo>
                  <a:lnTo>
                    <a:pt x="300" y="98"/>
                  </a:lnTo>
                  <a:lnTo>
                    <a:pt x="306" y="92"/>
                  </a:lnTo>
                  <a:lnTo>
                    <a:pt x="322" y="84"/>
                  </a:lnTo>
                  <a:lnTo>
                    <a:pt x="336" y="80"/>
                  </a:lnTo>
                  <a:lnTo>
                    <a:pt x="336" y="80"/>
                  </a:lnTo>
                  <a:lnTo>
                    <a:pt x="346" y="80"/>
                  </a:lnTo>
                  <a:lnTo>
                    <a:pt x="356" y="80"/>
                  </a:lnTo>
                  <a:lnTo>
                    <a:pt x="374" y="84"/>
                  </a:lnTo>
                  <a:lnTo>
                    <a:pt x="390" y="86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30" y="86"/>
                  </a:lnTo>
                  <a:lnTo>
                    <a:pt x="446" y="84"/>
                  </a:lnTo>
                  <a:lnTo>
                    <a:pt x="462" y="80"/>
                  </a:lnTo>
                  <a:lnTo>
                    <a:pt x="484" y="80"/>
                  </a:lnTo>
                  <a:lnTo>
                    <a:pt x="484" y="80"/>
                  </a:lnTo>
                  <a:lnTo>
                    <a:pt x="496" y="80"/>
                  </a:lnTo>
                  <a:lnTo>
                    <a:pt x="506" y="84"/>
                  </a:lnTo>
                  <a:lnTo>
                    <a:pt x="516" y="88"/>
                  </a:lnTo>
                  <a:lnTo>
                    <a:pt x="522" y="96"/>
                  </a:lnTo>
                  <a:lnTo>
                    <a:pt x="528" y="102"/>
                  </a:lnTo>
                  <a:lnTo>
                    <a:pt x="532" y="108"/>
                  </a:lnTo>
                  <a:lnTo>
                    <a:pt x="536" y="120"/>
                  </a:lnTo>
                  <a:lnTo>
                    <a:pt x="536" y="120"/>
                  </a:lnTo>
                  <a:lnTo>
                    <a:pt x="538" y="132"/>
                  </a:lnTo>
                  <a:lnTo>
                    <a:pt x="538" y="150"/>
                  </a:lnTo>
                  <a:lnTo>
                    <a:pt x="536" y="170"/>
                  </a:lnTo>
                  <a:lnTo>
                    <a:pt x="534" y="182"/>
                  </a:lnTo>
                  <a:lnTo>
                    <a:pt x="534" y="182"/>
                  </a:lnTo>
                  <a:lnTo>
                    <a:pt x="540" y="202"/>
                  </a:lnTo>
                  <a:lnTo>
                    <a:pt x="546" y="224"/>
                  </a:lnTo>
                  <a:lnTo>
                    <a:pt x="546" y="224"/>
                  </a:lnTo>
                  <a:lnTo>
                    <a:pt x="546" y="250"/>
                  </a:lnTo>
                  <a:lnTo>
                    <a:pt x="546" y="250"/>
                  </a:lnTo>
                  <a:lnTo>
                    <a:pt x="544" y="264"/>
                  </a:lnTo>
                  <a:lnTo>
                    <a:pt x="544" y="264"/>
                  </a:lnTo>
                  <a:lnTo>
                    <a:pt x="542" y="272"/>
                  </a:lnTo>
                  <a:lnTo>
                    <a:pt x="542" y="278"/>
                  </a:lnTo>
                  <a:lnTo>
                    <a:pt x="544" y="294"/>
                  </a:lnTo>
                  <a:lnTo>
                    <a:pt x="544" y="294"/>
                  </a:lnTo>
                  <a:lnTo>
                    <a:pt x="546" y="306"/>
                  </a:lnTo>
                  <a:lnTo>
                    <a:pt x="548" y="320"/>
                  </a:lnTo>
                  <a:lnTo>
                    <a:pt x="546" y="334"/>
                  </a:lnTo>
                  <a:lnTo>
                    <a:pt x="540" y="350"/>
                  </a:lnTo>
                  <a:lnTo>
                    <a:pt x="540" y="350"/>
                  </a:lnTo>
                  <a:lnTo>
                    <a:pt x="532" y="364"/>
                  </a:lnTo>
                  <a:lnTo>
                    <a:pt x="522" y="380"/>
                  </a:lnTo>
                  <a:lnTo>
                    <a:pt x="522" y="380"/>
                  </a:lnTo>
                  <a:lnTo>
                    <a:pt x="504" y="404"/>
                  </a:lnTo>
                  <a:lnTo>
                    <a:pt x="494" y="420"/>
                  </a:lnTo>
                  <a:lnTo>
                    <a:pt x="486" y="440"/>
                  </a:lnTo>
                  <a:lnTo>
                    <a:pt x="486" y="440"/>
                  </a:lnTo>
                  <a:lnTo>
                    <a:pt x="478" y="458"/>
                  </a:lnTo>
                  <a:lnTo>
                    <a:pt x="468" y="472"/>
                  </a:lnTo>
                  <a:lnTo>
                    <a:pt x="458" y="484"/>
                  </a:lnTo>
                  <a:lnTo>
                    <a:pt x="448" y="492"/>
                  </a:lnTo>
                  <a:lnTo>
                    <a:pt x="438" y="498"/>
                  </a:lnTo>
                  <a:lnTo>
                    <a:pt x="426" y="502"/>
                  </a:lnTo>
                  <a:lnTo>
                    <a:pt x="412" y="504"/>
                  </a:lnTo>
                  <a:lnTo>
                    <a:pt x="400" y="506"/>
                  </a:lnTo>
                  <a:lnTo>
                    <a:pt x="400" y="506"/>
                  </a:lnTo>
                  <a:lnTo>
                    <a:pt x="386" y="504"/>
                  </a:lnTo>
                  <a:lnTo>
                    <a:pt x="374" y="502"/>
                  </a:lnTo>
                  <a:lnTo>
                    <a:pt x="364" y="498"/>
                  </a:lnTo>
                  <a:lnTo>
                    <a:pt x="356" y="490"/>
                  </a:lnTo>
                  <a:lnTo>
                    <a:pt x="348" y="482"/>
                  </a:lnTo>
                  <a:lnTo>
                    <a:pt x="342" y="470"/>
                  </a:lnTo>
                  <a:lnTo>
                    <a:pt x="330" y="442"/>
                  </a:lnTo>
                  <a:lnTo>
                    <a:pt x="330" y="442"/>
                  </a:lnTo>
                  <a:lnTo>
                    <a:pt x="322" y="426"/>
                  </a:lnTo>
                  <a:lnTo>
                    <a:pt x="316" y="412"/>
                  </a:lnTo>
                  <a:lnTo>
                    <a:pt x="298" y="392"/>
                  </a:lnTo>
                  <a:lnTo>
                    <a:pt x="298" y="392"/>
                  </a:lnTo>
                  <a:lnTo>
                    <a:pt x="284" y="374"/>
                  </a:lnTo>
                  <a:lnTo>
                    <a:pt x="278" y="362"/>
                  </a:lnTo>
                  <a:lnTo>
                    <a:pt x="272" y="350"/>
                  </a:lnTo>
                  <a:lnTo>
                    <a:pt x="272" y="350"/>
                  </a:lnTo>
                  <a:lnTo>
                    <a:pt x="270" y="340"/>
                  </a:lnTo>
                  <a:lnTo>
                    <a:pt x="268" y="330"/>
                  </a:lnTo>
                  <a:lnTo>
                    <a:pt x="266" y="312"/>
                  </a:lnTo>
                  <a:lnTo>
                    <a:pt x="268" y="296"/>
                  </a:lnTo>
                  <a:lnTo>
                    <a:pt x="272" y="280"/>
                  </a:lnTo>
                  <a:lnTo>
                    <a:pt x="272" y="280"/>
                  </a:lnTo>
                  <a:close/>
                  <a:moveTo>
                    <a:pt x="400" y="666"/>
                  </a:moveTo>
                  <a:lnTo>
                    <a:pt x="400" y="666"/>
                  </a:lnTo>
                  <a:lnTo>
                    <a:pt x="382" y="666"/>
                  </a:lnTo>
                  <a:lnTo>
                    <a:pt x="366" y="664"/>
                  </a:lnTo>
                  <a:lnTo>
                    <a:pt x="352" y="660"/>
                  </a:lnTo>
                  <a:lnTo>
                    <a:pt x="340" y="656"/>
                  </a:lnTo>
                  <a:lnTo>
                    <a:pt x="328" y="650"/>
                  </a:lnTo>
                  <a:lnTo>
                    <a:pt x="318" y="642"/>
                  </a:lnTo>
                  <a:lnTo>
                    <a:pt x="310" y="636"/>
                  </a:lnTo>
                  <a:lnTo>
                    <a:pt x="302" y="628"/>
                  </a:lnTo>
                  <a:lnTo>
                    <a:pt x="290" y="610"/>
                  </a:lnTo>
                  <a:lnTo>
                    <a:pt x="282" y="592"/>
                  </a:lnTo>
                  <a:lnTo>
                    <a:pt x="276" y="576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70" y="546"/>
                  </a:lnTo>
                  <a:lnTo>
                    <a:pt x="270" y="534"/>
                  </a:lnTo>
                  <a:lnTo>
                    <a:pt x="272" y="522"/>
                  </a:lnTo>
                  <a:lnTo>
                    <a:pt x="276" y="512"/>
                  </a:lnTo>
                  <a:lnTo>
                    <a:pt x="284" y="494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2" y="518"/>
                  </a:lnTo>
                  <a:lnTo>
                    <a:pt x="298" y="518"/>
                  </a:lnTo>
                  <a:lnTo>
                    <a:pt x="298" y="518"/>
                  </a:lnTo>
                  <a:lnTo>
                    <a:pt x="298" y="470"/>
                  </a:lnTo>
                  <a:lnTo>
                    <a:pt x="298" y="400"/>
                  </a:lnTo>
                  <a:lnTo>
                    <a:pt x="298" y="400"/>
                  </a:lnTo>
                  <a:lnTo>
                    <a:pt x="312" y="420"/>
                  </a:lnTo>
                  <a:lnTo>
                    <a:pt x="318" y="430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36" y="474"/>
                  </a:lnTo>
                  <a:lnTo>
                    <a:pt x="344" y="484"/>
                  </a:lnTo>
                  <a:lnTo>
                    <a:pt x="350" y="494"/>
                  </a:lnTo>
                  <a:lnTo>
                    <a:pt x="360" y="502"/>
                  </a:lnTo>
                  <a:lnTo>
                    <a:pt x="370" y="508"/>
                  </a:lnTo>
                  <a:lnTo>
                    <a:pt x="382" y="510"/>
                  </a:lnTo>
                  <a:lnTo>
                    <a:pt x="396" y="512"/>
                  </a:lnTo>
                  <a:lnTo>
                    <a:pt x="396" y="512"/>
                  </a:lnTo>
                  <a:lnTo>
                    <a:pt x="400" y="512"/>
                  </a:lnTo>
                  <a:lnTo>
                    <a:pt x="400" y="512"/>
                  </a:lnTo>
                  <a:lnTo>
                    <a:pt x="416" y="510"/>
                  </a:lnTo>
                  <a:lnTo>
                    <a:pt x="430" y="506"/>
                  </a:lnTo>
                  <a:lnTo>
                    <a:pt x="444" y="502"/>
                  </a:lnTo>
                  <a:lnTo>
                    <a:pt x="456" y="494"/>
                  </a:lnTo>
                  <a:lnTo>
                    <a:pt x="466" y="486"/>
                  </a:lnTo>
                  <a:lnTo>
                    <a:pt x="474" y="474"/>
                  </a:lnTo>
                  <a:lnTo>
                    <a:pt x="484" y="460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500" y="422"/>
                  </a:lnTo>
                  <a:lnTo>
                    <a:pt x="510" y="406"/>
                  </a:lnTo>
                  <a:lnTo>
                    <a:pt x="510" y="406"/>
                  </a:lnTo>
                  <a:lnTo>
                    <a:pt x="508" y="468"/>
                  </a:lnTo>
                  <a:lnTo>
                    <a:pt x="508" y="526"/>
                  </a:lnTo>
                  <a:lnTo>
                    <a:pt x="514" y="526"/>
                  </a:lnTo>
                  <a:lnTo>
                    <a:pt x="514" y="526"/>
                  </a:lnTo>
                  <a:lnTo>
                    <a:pt x="514" y="486"/>
                  </a:lnTo>
                  <a:lnTo>
                    <a:pt x="514" y="486"/>
                  </a:lnTo>
                  <a:lnTo>
                    <a:pt x="518" y="490"/>
                  </a:lnTo>
                  <a:lnTo>
                    <a:pt x="520" y="496"/>
                  </a:lnTo>
                  <a:lnTo>
                    <a:pt x="526" y="514"/>
                  </a:lnTo>
                  <a:lnTo>
                    <a:pt x="528" y="536"/>
                  </a:lnTo>
                  <a:lnTo>
                    <a:pt x="530" y="558"/>
                  </a:lnTo>
                  <a:lnTo>
                    <a:pt x="530" y="558"/>
                  </a:lnTo>
                  <a:lnTo>
                    <a:pt x="528" y="572"/>
                  </a:lnTo>
                  <a:lnTo>
                    <a:pt x="522" y="588"/>
                  </a:lnTo>
                  <a:lnTo>
                    <a:pt x="514" y="606"/>
                  </a:lnTo>
                  <a:lnTo>
                    <a:pt x="500" y="624"/>
                  </a:lnTo>
                  <a:lnTo>
                    <a:pt x="492" y="632"/>
                  </a:lnTo>
                  <a:lnTo>
                    <a:pt x="482" y="640"/>
                  </a:lnTo>
                  <a:lnTo>
                    <a:pt x="472" y="648"/>
                  </a:lnTo>
                  <a:lnTo>
                    <a:pt x="460" y="654"/>
                  </a:lnTo>
                  <a:lnTo>
                    <a:pt x="446" y="660"/>
                  </a:lnTo>
                  <a:lnTo>
                    <a:pt x="432" y="664"/>
                  </a:lnTo>
                  <a:lnTo>
                    <a:pt x="416" y="666"/>
                  </a:lnTo>
                  <a:lnTo>
                    <a:pt x="400" y="666"/>
                  </a:lnTo>
                  <a:lnTo>
                    <a:pt x="400" y="666"/>
                  </a:lnTo>
                  <a:close/>
                </a:path>
              </a:pathLst>
            </a:custGeom>
            <a:solidFill>
              <a:srgbClr val="80500D">
                <a:lumMod val="10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10e57a0e-761a-45e4-a9c5-359f61dfd356"/>
          <p:cNvGrpSpPr>
            <a:grpSpLocks noChangeAspect="1"/>
          </p:cNvGrpSpPr>
          <p:nvPr/>
        </p:nvGrpSpPr>
        <p:grpSpPr bwMode="auto">
          <a:xfrm>
            <a:off x="539750" y="2219325"/>
            <a:ext cx="8288338" cy="2289175"/>
            <a:chOff x="1507800" y="1772816"/>
            <a:chExt cx="9199201" cy="2540990"/>
          </a:xfrm>
        </p:grpSpPr>
        <p:sp>
          <p:nvSpPr>
            <p:cNvPr id="32" name="ïṧḷïḓê-Oval 16"/>
            <p:cNvSpPr/>
            <p:nvPr/>
          </p:nvSpPr>
          <p:spPr>
            <a:xfrm>
              <a:off x="8723032" y="2128766"/>
              <a:ext cx="1626290" cy="1626446"/>
            </a:xfrm>
            <a:prstGeom prst="ellipse">
              <a:avLst/>
            </a:prstGeom>
            <a:noFill/>
            <a:ln w="50800" cap="flat" cmpd="sng" algn="ctr">
              <a:solidFill>
                <a:srgbClr val="80500D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33" name="ïṧḷïḓê-Oval 17"/>
            <p:cNvSpPr/>
            <p:nvPr/>
          </p:nvSpPr>
          <p:spPr>
            <a:xfrm>
              <a:off x="8361830" y="1772816"/>
              <a:ext cx="2345171" cy="2345394"/>
            </a:xfrm>
            <a:prstGeom prst="ellipse">
              <a:avLst/>
            </a:prstGeom>
            <a:noFill/>
            <a:ln w="50800" cap="flat" cmpd="sng" algn="ctr">
              <a:solidFill>
                <a:srgbClr val="80500D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34" name="ïṧḷïḓê-Oval 18"/>
            <p:cNvSpPr/>
            <p:nvPr/>
          </p:nvSpPr>
          <p:spPr>
            <a:xfrm>
              <a:off x="10143173" y="1922598"/>
              <a:ext cx="412299" cy="412338"/>
            </a:xfrm>
            <a:prstGeom prst="ellipse">
              <a:avLst/>
            </a:prstGeom>
            <a:solidFill>
              <a:srgbClr val="80500D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35" name="ïṧḷïḓê-Rectangle: Rounded Corners 20"/>
            <p:cNvSpPr/>
            <p:nvPr/>
          </p:nvSpPr>
          <p:spPr>
            <a:xfrm>
              <a:off x="8772367" y="3839794"/>
              <a:ext cx="1520572" cy="474012"/>
            </a:xfrm>
            <a:prstGeom prst="roundRect">
              <a:avLst/>
            </a:prstGeom>
            <a:solidFill>
              <a:srgbClr val="80500D"/>
            </a:solidFill>
            <a:ln w="508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>
                  <a:solidFill>
                    <a:srgbClr val="FFFFFF"/>
                  </a:solidFill>
                  <a:latin typeface="微软雅黑 Light"/>
                  <a:ea typeface="锐字工房云字库细圆GBK"/>
                </a:rPr>
                <a:t>标题文本预设</a:t>
              </a:r>
            </a:p>
          </p:txBody>
        </p:sp>
        <p:sp>
          <p:nvSpPr>
            <p:cNvPr id="36" name="ïṧḷïḓê-Oval 4"/>
            <p:cNvSpPr/>
            <p:nvPr/>
          </p:nvSpPr>
          <p:spPr>
            <a:xfrm>
              <a:off x="1869003" y="2128766"/>
              <a:ext cx="1626290" cy="1626446"/>
            </a:xfrm>
            <a:prstGeom prst="ellipse">
              <a:avLst/>
            </a:prstGeom>
            <a:noFill/>
            <a:ln w="50800" cap="flat" cmpd="sng" algn="ctr">
              <a:solidFill>
                <a:srgbClr val="3E3429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37" name="ïṧḷïḓê-Oval 5"/>
            <p:cNvSpPr/>
            <p:nvPr/>
          </p:nvSpPr>
          <p:spPr>
            <a:xfrm>
              <a:off x="1507800" y="1772816"/>
              <a:ext cx="2345171" cy="2345394"/>
            </a:xfrm>
            <a:prstGeom prst="ellipse">
              <a:avLst/>
            </a:prstGeom>
            <a:noFill/>
            <a:ln w="50800" cap="flat" cmpd="sng" algn="ctr">
              <a:solidFill>
                <a:srgbClr val="3E342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38" name="ïṧḷïḓê-Oval 6"/>
            <p:cNvSpPr/>
            <p:nvPr/>
          </p:nvSpPr>
          <p:spPr>
            <a:xfrm>
              <a:off x="3289144" y="1922598"/>
              <a:ext cx="412299" cy="412338"/>
            </a:xfrm>
            <a:prstGeom prst="ellipse">
              <a:avLst/>
            </a:prstGeom>
            <a:solidFill>
              <a:srgbClr val="3E3429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39" name="ïṧḷïḓê-Rectangle: Rounded Corners 8"/>
            <p:cNvSpPr/>
            <p:nvPr/>
          </p:nvSpPr>
          <p:spPr>
            <a:xfrm>
              <a:off x="1918338" y="3839794"/>
              <a:ext cx="1522335" cy="474012"/>
            </a:xfrm>
            <a:prstGeom prst="roundRect">
              <a:avLst/>
            </a:prstGeom>
            <a:solidFill>
              <a:srgbClr val="3E3429"/>
            </a:solidFill>
            <a:ln w="508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>
                  <a:solidFill>
                    <a:srgbClr val="FFFFFF"/>
                  </a:solidFill>
                  <a:latin typeface="微软雅黑 Light"/>
                  <a:ea typeface="锐字工房云字库细圆GBK"/>
                </a:rPr>
                <a:t>标题文本预设</a:t>
              </a:r>
            </a:p>
          </p:txBody>
        </p:sp>
        <p:sp>
          <p:nvSpPr>
            <p:cNvPr id="40" name="ïṧḷïḓê-Oval 1"/>
            <p:cNvSpPr/>
            <p:nvPr/>
          </p:nvSpPr>
          <p:spPr>
            <a:xfrm>
              <a:off x="1890032" y="2156936"/>
              <a:ext cx="1585406" cy="1568930"/>
            </a:xfrm>
            <a:prstGeom prst="ellipse">
              <a:avLst/>
            </a:prstGeom>
            <a:blipFill dpi="0" rotWithShape="1">
              <a:blip r:embed="rId2" cstate="print"/>
              <a:srcRect/>
              <a:tile tx="0" ty="0" sx="100000" sy="100000" flip="xy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41" name="ïṧḷïḓê-Oval 10"/>
            <p:cNvSpPr/>
            <p:nvPr/>
          </p:nvSpPr>
          <p:spPr>
            <a:xfrm>
              <a:off x="5297780" y="2128766"/>
              <a:ext cx="1626290" cy="1626446"/>
            </a:xfrm>
            <a:prstGeom prst="ellipse">
              <a:avLst/>
            </a:prstGeom>
            <a:noFill/>
            <a:ln w="50800" cap="flat" cmpd="sng" algn="ctr">
              <a:solidFill>
                <a:srgbClr val="694D39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42" name="ïṧḷïḓê-Oval 11"/>
            <p:cNvSpPr/>
            <p:nvPr/>
          </p:nvSpPr>
          <p:spPr>
            <a:xfrm>
              <a:off x="4936577" y="1772816"/>
              <a:ext cx="2345171" cy="2345394"/>
            </a:xfrm>
            <a:prstGeom prst="ellipse">
              <a:avLst/>
            </a:prstGeom>
            <a:noFill/>
            <a:ln w="50800" cap="flat" cmpd="sng" algn="ctr">
              <a:solidFill>
                <a:srgbClr val="694D3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43" name="ïṧḷïḓê-Oval 12"/>
            <p:cNvSpPr/>
            <p:nvPr/>
          </p:nvSpPr>
          <p:spPr>
            <a:xfrm>
              <a:off x="6717920" y="1922598"/>
              <a:ext cx="412299" cy="412338"/>
            </a:xfrm>
            <a:prstGeom prst="ellipse">
              <a:avLst/>
            </a:prstGeom>
            <a:solidFill>
              <a:srgbClr val="694D39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44" name="ïṧḷïḓê-Rectangle: Rounded Corners 14"/>
            <p:cNvSpPr/>
            <p:nvPr/>
          </p:nvSpPr>
          <p:spPr>
            <a:xfrm>
              <a:off x="5347114" y="3839794"/>
              <a:ext cx="1520572" cy="474012"/>
            </a:xfrm>
            <a:prstGeom prst="roundRect">
              <a:avLst/>
            </a:prstGeom>
            <a:solidFill>
              <a:srgbClr val="694D39"/>
            </a:solidFill>
            <a:ln w="508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>
                  <a:solidFill>
                    <a:srgbClr val="FFFFFF"/>
                  </a:solidFill>
                  <a:latin typeface="微软雅黑 Light"/>
                  <a:ea typeface="锐字工房云字库细圆GBK"/>
                </a:rPr>
                <a:t>标题文本预设</a:t>
              </a:r>
            </a:p>
          </p:txBody>
        </p:sp>
        <p:sp>
          <p:nvSpPr>
            <p:cNvPr id="45" name="ïṧḷïḓê-Oval 2"/>
            <p:cNvSpPr/>
            <p:nvPr/>
          </p:nvSpPr>
          <p:spPr>
            <a:xfrm>
              <a:off x="5322565" y="2156936"/>
              <a:ext cx="1585406" cy="1568930"/>
            </a:xfrm>
            <a:prstGeom prst="ellipse">
              <a:avLst/>
            </a:prstGeom>
            <a:blipFill dpi="0" rotWithShape="1">
              <a:blip r:embed="rId2" cstate="print"/>
              <a:srcRect/>
              <a:tile tx="0" ty="0" sx="100000" sy="100000" flip="xy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  <p:sp>
          <p:nvSpPr>
            <p:cNvPr id="46" name="ïṧḷïḓê-Oval 3"/>
            <p:cNvSpPr/>
            <p:nvPr/>
          </p:nvSpPr>
          <p:spPr>
            <a:xfrm>
              <a:off x="8743553" y="2156936"/>
              <a:ext cx="1585406" cy="1568930"/>
            </a:xfrm>
            <a:prstGeom prst="ellipse">
              <a:avLst/>
            </a:prstGeom>
            <a:blipFill dpi="0" rotWithShape="1">
              <a:blip r:embed="rId2" cstate="print"/>
              <a:srcRect/>
              <a:tile tx="0" ty="0" sx="100000" sy="100000" flip="xy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/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rgbClr val="FFFFFF"/>
                </a:solidFill>
                <a:latin typeface="微软雅黑 Light"/>
                <a:ea typeface="锐字工房云字库细圆GB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0"/>
          <p:cNvGrpSpPr>
            <a:grpSpLocks/>
          </p:cNvGrpSpPr>
          <p:nvPr/>
        </p:nvGrpSpPr>
        <p:grpSpPr bwMode="auto">
          <a:xfrm>
            <a:off x="107950" y="1844675"/>
            <a:ext cx="9342438" cy="3033713"/>
            <a:chOff x="0" y="1641475"/>
            <a:chExt cx="12858750" cy="4175125"/>
          </a:xfrm>
        </p:grpSpPr>
        <p:sp>
          <p:nvSpPr>
            <p:cNvPr id="11" name="矩形 10"/>
            <p:cNvSpPr/>
            <p:nvPr/>
          </p:nvSpPr>
          <p:spPr>
            <a:xfrm>
              <a:off x="0" y="1641475"/>
              <a:ext cx="2569565" cy="2088655"/>
            </a:xfrm>
            <a:prstGeom prst="rect">
              <a:avLst/>
            </a:prstGeom>
            <a:solidFill>
              <a:srgbClr val="D28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71751" y="1641475"/>
              <a:ext cx="2569565" cy="2088655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/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45685" y="1641475"/>
              <a:ext cx="2567379" cy="2088655"/>
            </a:xfrm>
            <a:prstGeom prst="rect">
              <a:avLst/>
            </a:prstGeom>
            <a:solidFill>
              <a:srgbClr val="D28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717435" y="1641475"/>
              <a:ext cx="2569565" cy="2088655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/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289185" y="1641475"/>
              <a:ext cx="2569565" cy="2088655"/>
            </a:xfrm>
            <a:prstGeom prst="rect">
              <a:avLst/>
            </a:prstGeom>
            <a:solidFill>
              <a:srgbClr val="D28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727945"/>
              <a:ext cx="2569565" cy="2088655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/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71751" y="3727945"/>
              <a:ext cx="2569565" cy="2088655"/>
            </a:xfrm>
            <a:prstGeom prst="rect">
              <a:avLst/>
            </a:prstGeom>
            <a:solidFill>
              <a:srgbClr val="3816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45685" y="3727945"/>
              <a:ext cx="2567379" cy="2088655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/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717435" y="3727945"/>
              <a:ext cx="2569565" cy="2088655"/>
            </a:xfrm>
            <a:prstGeom prst="rect">
              <a:avLst/>
            </a:prstGeom>
            <a:solidFill>
              <a:srgbClr val="3816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289185" y="3727945"/>
              <a:ext cx="2569565" cy="2088655"/>
            </a:xfrm>
            <a:prstGeom prst="rect">
              <a:avLst/>
            </a:prstGeom>
            <a:blipFill dpi="0" rotWithShape="1">
              <a:blip r:embed="rId6" cstate="screen">
                <a:extLst>
                  <a:ext uri="{28A0092B-C50C-407E-A947-70E740481C1C}"/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86" name="TextBox 15"/>
            <p:cNvSpPr txBox="1">
              <a:spLocks noChangeArrowheads="1"/>
            </p:cNvSpPr>
            <p:nvPr/>
          </p:nvSpPr>
          <p:spPr bwMode="auto">
            <a:xfrm>
              <a:off x="236538" y="2651125"/>
              <a:ext cx="1944687" cy="6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</a:t>
              </a:r>
            </a:p>
          </p:txBody>
        </p:sp>
        <p:sp>
          <p:nvSpPr>
            <p:cNvPr id="7187" name="TextBox 16"/>
            <p:cNvSpPr txBox="1">
              <a:spLocks noChangeArrowheads="1"/>
            </p:cNvSpPr>
            <p:nvPr/>
          </p:nvSpPr>
          <p:spPr bwMode="auto">
            <a:xfrm>
              <a:off x="236538" y="2330450"/>
              <a:ext cx="18161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  <p:sp>
          <p:nvSpPr>
            <p:cNvPr id="7188" name="TextBox 15"/>
            <p:cNvSpPr txBox="1">
              <a:spLocks noChangeArrowheads="1"/>
            </p:cNvSpPr>
            <p:nvPr/>
          </p:nvSpPr>
          <p:spPr bwMode="auto">
            <a:xfrm>
              <a:off x="2886075" y="4665663"/>
              <a:ext cx="1944688" cy="6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</a:t>
              </a:r>
            </a:p>
          </p:txBody>
        </p:sp>
        <p:sp>
          <p:nvSpPr>
            <p:cNvPr id="7189" name="TextBox 16"/>
            <p:cNvSpPr txBox="1">
              <a:spLocks noChangeArrowheads="1"/>
            </p:cNvSpPr>
            <p:nvPr/>
          </p:nvSpPr>
          <p:spPr bwMode="auto">
            <a:xfrm>
              <a:off x="2886075" y="4344988"/>
              <a:ext cx="1816100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  <p:sp>
          <p:nvSpPr>
            <p:cNvPr id="7190" name="TextBox 24"/>
            <p:cNvSpPr txBox="1">
              <a:spLocks noChangeArrowheads="1"/>
            </p:cNvSpPr>
            <p:nvPr/>
          </p:nvSpPr>
          <p:spPr bwMode="auto">
            <a:xfrm>
              <a:off x="5480050" y="2593975"/>
              <a:ext cx="1944688" cy="655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</a:t>
              </a:r>
            </a:p>
          </p:txBody>
        </p:sp>
        <p:sp>
          <p:nvSpPr>
            <p:cNvPr id="7191" name="TextBox 25"/>
            <p:cNvSpPr txBox="1">
              <a:spLocks noChangeArrowheads="1"/>
            </p:cNvSpPr>
            <p:nvPr/>
          </p:nvSpPr>
          <p:spPr bwMode="auto">
            <a:xfrm>
              <a:off x="5480050" y="2273300"/>
              <a:ext cx="18161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  <p:sp>
          <p:nvSpPr>
            <p:cNvPr id="7192" name="TextBox 15"/>
            <p:cNvSpPr txBox="1">
              <a:spLocks noChangeArrowheads="1"/>
            </p:cNvSpPr>
            <p:nvPr/>
          </p:nvSpPr>
          <p:spPr bwMode="auto">
            <a:xfrm>
              <a:off x="7999413" y="4665663"/>
              <a:ext cx="1944687" cy="6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</a:t>
              </a:r>
            </a:p>
          </p:txBody>
        </p:sp>
        <p:sp>
          <p:nvSpPr>
            <p:cNvPr id="7193" name="TextBox 16"/>
            <p:cNvSpPr txBox="1">
              <a:spLocks noChangeArrowheads="1"/>
            </p:cNvSpPr>
            <p:nvPr/>
          </p:nvSpPr>
          <p:spPr bwMode="auto">
            <a:xfrm>
              <a:off x="7999413" y="4344988"/>
              <a:ext cx="1816100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  <p:sp>
          <p:nvSpPr>
            <p:cNvPr id="7194" name="TextBox 15"/>
            <p:cNvSpPr txBox="1">
              <a:spLocks noChangeArrowheads="1"/>
            </p:cNvSpPr>
            <p:nvPr/>
          </p:nvSpPr>
          <p:spPr bwMode="auto">
            <a:xfrm>
              <a:off x="10482263" y="2586038"/>
              <a:ext cx="1943100" cy="6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</a:t>
              </a:r>
            </a:p>
          </p:txBody>
        </p:sp>
        <p:sp>
          <p:nvSpPr>
            <p:cNvPr id="7195" name="TextBox 16"/>
            <p:cNvSpPr txBox="1">
              <a:spLocks noChangeArrowheads="1"/>
            </p:cNvSpPr>
            <p:nvPr/>
          </p:nvSpPr>
          <p:spPr bwMode="auto">
            <a:xfrm>
              <a:off x="10482263" y="2265363"/>
              <a:ext cx="18161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</p:grp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199" name="矩形 14"/>
          <p:cNvSpPr>
            <a:spLocks noChangeArrowheads="1"/>
          </p:cNvSpPr>
          <p:nvPr/>
        </p:nvSpPr>
        <p:spPr bwMode="auto">
          <a:xfrm>
            <a:off x="2124075" y="46529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8200" name="组合 8"/>
          <p:cNvGrpSpPr>
            <a:grpSpLocks/>
          </p:cNvGrpSpPr>
          <p:nvPr/>
        </p:nvGrpSpPr>
        <p:grpSpPr bwMode="auto">
          <a:xfrm>
            <a:off x="3227388" y="1916113"/>
            <a:ext cx="3657600" cy="3435350"/>
            <a:chOff x="3842034" y="1787420"/>
            <a:chExt cx="4507933" cy="4233868"/>
          </a:xfrm>
        </p:grpSpPr>
        <p:grpSp>
          <p:nvGrpSpPr>
            <p:cNvPr id="8203" name="组合 84"/>
            <p:cNvGrpSpPr>
              <a:grpSpLocks/>
            </p:cNvGrpSpPr>
            <p:nvPr/>
          </p:nvGrpSpPr>
          <p:grpSpPr bwMode="auto">
            <a:xfrm>
              <a:off x="3842034" y="1787420"/>
              <a:ext cx="4507933" cy="4233868"/>
              <a:chOff x="3842034" y="395399"/>
              <a:chExt cx="4507933" cy="4233868"/>
            </a:xfrm>
          </p:grpSpPr>
          <p:sp>
            <p:nvSpPr>
              <p:cNvPr id="89" name="îŝḷîḓé-任意多边形: 形状 57"/>
              <p:cNvSpPr/>
              <p:nvPr/>
            </p:nvSpPr>
            <p:spPr>
              <a:xfrm>
                <a:off x="4859449" y="395399"/>
                <a:ext cx="1236551" cy="2273454"/>
              </a:xfrm>
              <a:custGeom>
                <a:avLst/>
                <a:gdLst>
                  <a:gd name="connsiteX0" fmla="*/ 1236780 w 1236780"/>
                  <a:gd name="connsiteY0" fmla="*/ 0 h 2273681"/>
                  <a:gd name="connsiteX1" fmla="*/ 1236780 w 1236780"/>
                  <a:gd name="connsiteY1" fmla="*/ 439552 h 2273681"/>
                  <a:gd name="connsiteX2" fmla="*/ 439552 w 1236780"/>
                  <a:gd name="connsiteY2" fmla="*/ 1236780 h 2273681"/>
                  <a:gd name="connsiteX3" fmla="*/ 715054 w 1236780"/>
                  <a:gd name="connsiteY3" fmla="*/ 1839602 h 2273681"/>
                  <a:gd name="connsiteX4" fmla="*/ 762725 w 1236780"/>
                  <a:gd name="connsiteY4" fmla="*/ 1876147 h 2273681"/>
                  <a:gd name="connsiteX5" fmla="*/ 563959 w 1236780"/>
                  <a:gd name="connsiteY5" fmla="*/ 2273681 h 2273681"/>
                  <a:gd name="connsiteX6" fmla="*/ 545285 w 1236780"/>
                  <a:gd name="connsiteY6" fmla="*/ 2262337 h 2273681"/>
                  <a:gd name="connsiteX7" fmla="*/ 0 w 1236780"/>
                  <a:gd name="connsiteY7" fmla="*/ 1236780 h 2273681"/>
                  <a:gd name="connsiteX8" fmla="*/ 1236780 w 1236780"/>
                  <a:gd name="connsiteY8" fmla="*/ 0 h 2273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6780" h="2273681">
                    <a:moveTo>
                      <a:pt x="1236780" y="0"/>
                    </a:moveTo>
                    <a:lnTo>
                      <a:pt x="1236780" y="439552"/>
                    </a:lnTo>
                    <a:cubicBezTo>
                      <a:pt x="796484" y="439552"/>
                      <a:pt x="439552" y="796484"/>
                      <a:pt x="439552" y="1236780"/>
                    </a:cubicBezTo>
                    <a:cubicBezTo>
                      <a:pt x="439552" y="1477567"/>
                      <a:pt x="546301" y="1693422"/>
                      <a:pt x="715054" y="1839602"/>
                    </a:cubicBezTo>
                    <a:lnTo>
                      <a:pt x="762725" y="1876147"/>
                    </a:lnTo>
                    <a:lnTo>
                      <a:pt x="563959" y="2273681"/>
                    </a:lnTo>
                    <a:lnTo>
                      <a:pt x="545285" y="2262337"/>
                    </a:lnTo>
                    <a:cubicBezTo>
                      <a:pt x="216299" y="2040079"/>
                      <a:pt x="0" y="1663689"/>
                      <a:pt x="0" y="1236780"/>
                    </a:cubicBezTo>
                    <a:cubicBezTo>
                      <a:pt x="0" y="553725"/>
                      <a:pt x="553725" y="0"/>
                      <a:pt x="1236780" y="0"/>
                    </a:cubicBezTo>
                    <a:close/>
                  </a:path>
                </a:pathLst>
              </a:custGeom>
              <a:solidFill>
                <a:srgbClr val="3E3429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 Light"/>
                  <a:ea typeface="锐字工房云字库细圆GBK"/>
                </a:endParaRPr>
              </a:p>
            </p:txBody>
          </p:sp>
          <p:sp>
            <p:nvSpPr>
              <p:cNvPr id="90" name="îŝḷîḓé-任意多边形: 形状 59"/>
              <p:cNvSpPr/>
              <p:nvPr/>
            </p:nvSpPr>
            <p:spPr>
              <a:xfrm>
                <a:off x="3842034" y="2156250"/>
                <a:ext cx="2473102" cy="2473017"/>
              </a:xfrm>
              <a:custGeom>
                <a:avLst/>
                <a:gdLst>
                  <a:gd name="connsiteX0" fmla="*/ 1236780 w 2473561"/>
                  <a:gd name="connsiteY0" fmla="*/ 0 h 2473560"/>
                  <a:gd name="connsiteX1" fmla="*/ 2324287 w 2473561"/>
                  <a:gd name="connsiteY1" fmla="*/ 647257 h 2473560"/>
                  <a:gd name="connsiteX2" fmla="*/ 2353068 w 2473561"/>
                  <a:gd name="connsiteY2" fmla="*/ 707001 h 2473560"/>
                  <a:gd name="connsiteX3" fmla="*/ 2253968 w 2473561"/>
                  <a:gd name="connsiteY3" fmla="*/ 713252 h 2473560"/>
                  <a:gd name="connsiteX4" fmla="*/ 1664446 w 2473561"/>
                  <a:gd name="connsiteY4" fmla="*/ 563979 h 2473560"/>
                  <a:gd name="connsiteX5" fmla="*/ 1617542 w 2473561"/>
                  <a:gd name="connsiteY5" fmla="*/ 535485 h 2473560"/>
                  <a:gd name="connsiteX6" fmla="*/ 1581146 w 2473561"/>
                  <a:gd name="connsiteY6" fmla="*/ 513373 h 2473560"/>
                  <a:gd name="connsiteX7" fmla="*/ 1578271 w 2473561"/>
                  <a:gd name="connsiteY7" fmla="*/ 519123 h 2473560"/>
                  <a:gd name="connsiteX8" fmla="*/ 1547096 w 2473561"/>
                  <a:gd name="connsiteY8" fmla="*/ 502202 h 2473560"/>
                  <a:gd name="connsiteX9" fmla="*/ 1236779 w 2473561"/>
                  <a:gd name="connsiteY9" fmla="*/ 439552 h 2473560"/>
                  <a:gd name="connsiteX10" fmla="*/ 439551 w 2473561"/>
                  <a:gd name="connsiteY10" fmla="*/ 1236780 h 2473560"/>
                  <a:gd name="connsiteX11" fmla="*/ 1236779 w 2473561"/>
                  <a:gd name="connsiteY11" fmla="*/ 2034008 h 2473560"/>
                  <a:gd name="connsiteX12" fmla="*/ 2029891 w 2473561"/>
                  <a:gd name="connsiteY12" fmla="*/ 1318292 h 2473560"/>
                  <a:gd name="connsiteX13" fmla="*/ 2033993 w 2473561"/>
                  <a:gd name="connsiteY13" fmla="*/ 1237062 h 2473560"/>
                  <a:gd name="connsiteX14" fmla="*/ 2033994 w 2473561"/>
                  <a:gd name="connsiteY14" fmla="*/ 1237062 h 2473560"/>
                  <a:gd name="connsiteX15" fmla="*/ 2034008 w 2473561"/>
                  <a:gd name="connsiteY15" fmla="*/ 1236781 h 2473560"/>
                  <a:gd name="connsiteX16" fmla="*/ 1682518 w 2473561"/>
                  <a:gd name="connsiteY16" fmla="*/ 575707 h 2473560"/>
                  <a:gd name="connsiteX17" fmla="*/ 1578272 w 2473561"/>
                  <a:gd name="connsiteY17" fmla="*/ 519124 h 2473560"/>
                  <a:gd name="connsiteX18" fmla="*/ 1581147 w 2473561"/>
                  <a:gd name="connsiteY18" fmla="*/ 513374 h 2473560"/>
                  <a:gd name="connsiteX19" fmla="*/ 1617543 w 2473561"/>
                  <a:gd name="connsiteY19" fmla="*/ 535486 h 2473560"/>
                  <a:gd name="connsiteX20" fmla="*/ 1664447 w 2473561"/>
                  <a:gd name="connsiteY20" fmla="*/ 563980 h 2473560"/>
                  <a:gd name="connsiteX21" fmla="*/ 2253969 w 2473561"/>
                  <a:gd name="connsiteY21" fmla="*/ 713253 h 2473560"/>
                  <a:gd name="connsiteX22" fmla="*/ 2353069 w 2473561"/>
                  <a:gd name="connsiteY22" fmla="*/ 707002 h 2473560"/>
                  <a:gd name="connsiteX23" fmla="*/ 2376369 w 2473561"/>
                  <a:gd name="connsiteY23" fmla="*/ 755370 h 2473560"/>
                  <a:gd name="connsiteX24" fmla="*/ 2473561 w 2473561"/>
                  <a:gd name="connsiteY24" fmla="*/ 1236781 h 2473560"/>
                  <a:gd name="connsiteX25" fmla="*/ 2473547 w 2473561"/>
                  <a:gd name="connsiteY25" fmla="*/ 1237063 h 2473560"/>
                  <a:gd name="connsiteX26" fmla="*/ 2473546 w 2473561"/>
                  <a:gd name="connsiteY26" fmla="*/ 1237063 h 2473560"/>
                  <a:gd name="connsiteX27" fmla="*/ 2467175 w 2473561"/>
                  <a:gd name="connsiteY27" fmla="*/ 1363234 h 2473560"/>
                  <a:gd name="connsiteX28" fmla="*/ 1236780 w 2473561"/>
                  <a:gd name="connsiteY28" fmla="*/ 2473560 h 2473560"/>
                  <a:gd name="connsiteX29" fmla="*/ 0 w 2473561"/>
                  <a:gd name="connsiteY29" fmla="*/ 1236780 h 2473560"/>
                  <a:gd name="connsiteX30" fmla="*/ 1236780 w 2473561"/>
                  <a:gd name="connsiteY30" fmla="*/ 0 h 247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73561" h="2473560">
                    <a:moveTo>
                      <a:pt x="1236780" y="0"/>
                    </a:moveTo>
                    <a:cubicBezTo>
                      <a:pt x="1706381" y="0"/>
                      <a:pt x="2114852" y="261721"/>
                      <a:pt x="2324287" y="647257"/>
                    </a:cubicBezTo>
                    <a:lnTo>
                      <a:pt x="2353068" y="707001"/>
                    </a:lnTo>
                    <a:lnTo>
                      <a:pt x="2253968" y="713252"/>
                    </a:lnTo>
                    <a:cubicBezTo>
                      <a:pt x="2040514" y="713252"/>
                      <a:pt x="1839689" y="659178"/>
                      <a:pt x="1664446" y="563979"/>
                    </a:cubicBezTo>
                    <a:lnTo>
                      <a:pt x="1617542" y="535485"/>
                    </a:lnTo>
                    <a:lnTo>
                      <a:pt x="1581146" y="513373"/>
                    </a:lnTo>
                    <a:lnTo>
                      <a:pt x="1578271" y="519123"/>
                    </a:lnTo>
                    <a:lnTo>
                      <a:pt x="1547096" y="502202"/>
                    </a:lnTo>
                    <a:cubicBezTo>
                      <a:pt x="1451717" y="461860"/>
                      <a:pt x="1346853" y="439552"/>
                      <a:pt x="1236779" y="439552"/>
                    </a:cubicBezTo>
                    <a:cubicBezTo>
                      <a:pt x="796482" y="439552"/>
                      <a:pt x="439551" y="796483"/>
                      <a:pt x="439551" y="1236780"/>
                    </a:cubicBezTo>
                    <a:cubicBezTo>
                      <a:pt x="439551" y="1677077"/>
                      <a:pt x="796482" y="2034008"/>
                      <a:pt x="1236779" y="2034008"/>
                    </a:cubicBezTo>
                    <a:cubicBezTo>
                      <a:pt x="1649558" y="2034008"/>
                      <a:pt x="1989065" y="1720299"/>
                      <a:pt x="2029891" y="1318292"/>
                    </a:cubicBezTo>
                    <a:lnTo>
                      <a:pt x="2033993" y="1237062"/>
                    </a:lnTo>
                    <a:lnTo>
                      <a:pt x="2033994" y="1237062"/>
                    </a:lnTo>
                    <a:lnTo>
                      <a:pt x="2034008" y="1236781"/>
                    </a:lnTo>
                    <a:cubicBezTo>
                      <a:pt x="2034008" y="961596"/>
                      <a:pt x="1894582" y="718975"/>
                      <a:pt x="1682518" y="575707"/>
                    </a:cubicBezTo>
                    <a:lnTo>
                      <a:pt x="1578272" y="519124"/>
                    </a:lnTo>
                    <a:lnTo>
                      <a:pt x="1581147" y="513374"/>
                    </a:lnTo>
                    <a:lnTo>
                      <a:pt x="1617543" y="535486"/>
                    </a:lnTo>
                    <a:lnTo>
                      <a:pt x="1664447" y="563980"/>
                    </a:lnTo>
                    <a:cubicBezTo>
                      <a:pt x="1839690" y="659179"/>
                      <a:pt x="2040515" y="713253"/>
                      <a:pt x="2253969" y="713253"/>
                    </a:cubicBezTo>
                    <a:lnTo>
                      <a:pt x="2353069" y="707002"/>
                    </a:lnTo>
                    <a:lnTo>
                      <a:pt x="2376369" y="755370"/>
                    </a:lnTo>
                    <a:cubicBezTo>
                      <a:pt x="2438953" y="903337"/>
                      <a:pt x="2473561" y="1066017"/>
                      <a:pt x="2473561" y="1236781"/>
                    </a:cubicBezTo>
                    <a:lnTo>
                      <a:pt x="2473547" y="1237063"/>
                    </a:lnTo>
                    <a:lnTo>
                      <a:pt x="2473546" y="1237063"/>
                    </a:lnTo>
                    <a:lnTo>
                      <a:pt x="2467175" y="1363234"/>
                    </a:lnTo>
                    <a:cubicBezTo>
                      <a:pt x="2403839" y="1986888"/>
                      <a:pt x="1877144" y="2473560"/>
                      <a:pt x="1236780" y="2473560"/>
                    </a:cubicBezTo>
                    <a:cubicBezTo>
                      <a:pt x="553725" y="2473560"/>
                      <a:pt x="0" y="1919835"/>
                      <a:pt x="0" y="1236780"/>
                    </a:cubicBezTo>
                    <a:cubicBezTo>
                      <a:pt x="0" y="553725"/>
                      <a:pt x="553725" y="0"/>
                      <a:pt x="1236780" y="0"/>
                    </a:cubicBezTo>
                    <a:close/>
                  </a:path>
                </a:pathLst>
              </a:custGeom>
              <a:solidFill>
                <a:srgbClr val="694D39"/>
              </a:solidFill>
              <a:ln w="762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 Light"/>
                  <a:ea typeface="锐字工房云字库细圆GBK"/>
                </a:endParaRPr>
              </a:p>
            </p:txBody>
          </p:sp>
          <p:sp>
            <p:nvSpPr>
              <p:cNvPr id="91" name="îŝḷîḓé-任意多边形: 形状 60"/>
              <p:cNvSpPr/>
              <p:nvPr/>
            </p:nvSpPr>
            <p:spPr>
              <a:xfrm>
                <a:off x="5876865" y="2156250"/>
                <a:ext cx="2473102" cy="2473017"/>
              </a:xfrm>
              <a:custGeom>
                <a:avLst/>
                <a:gdLst>
                  <a:gd name="connsiteX0" fmla="*/ 892415 w 2473560"/>
                  <a:gd name="connsiteY0" fmla="*/ 513375 h 2473560"/>
                  <a:gd name="connsiteX1" fmla="*/ 858322 w 2473560"/>
                  <a:gd name="connsiteY1" fmla="*/ 534087 h 2473560"/>
                  <a:gd name="connsiteX2" fmla="*/ 809118 w 2473560"/>
                  <a:gd name="connsiteY2" fmla="*/ 563979 h 2473560"/>
                  <a:gd name="connsiteX3" fmla="*/ 377116 w 2473560"/>
                  <a:gd name="connsiteY3" fmla="*/ 703315 h 2473560"/>
                  <a:gd name="connsiteX4" fmla="*/ 318695 w 2473560"/>
                  <a:gd name="connsiteY4" fmla="*/ 707001 h 2473560"/>
                  <a:gd name="connsiteX5" fmla="*/ 341995 w 2473560"/>
                  <a:gd name="connsiteY5" fmla="*/ 755369 h 2473560"/>
                  <a:gd name="connsiteX6" fmla="*/ 439187 w 2473560"/>
                  <a:gd name="connsiteY6" fmla="*/ 1236780 h 2473560"/>
                  <a:gd name="connsiteX7" fmla="*/ 439173 w 2473560"/>
                  <a:gd name="connsiteY7" fmla="*/ 1237062 h 2473560"/>
                  <a:gd name="connsiteX8" fmla="*/ 439174 w 2473560"/>
                  <a:gd name="connsiteY8" fmla="*/ 1237062 h 2473560"/>
                  <a:gd name="connsiteX9" fmla="*/ 439188 w 2473560"/>
                  <a:gd name="connsiteY9" fmla="*/ 1236781 h 2473560"/>
                  <a:gd name="connsiteX10" fmla="*/ 341996 w 2473560"/>
                  <a:gd name="connsiteY10" fmla="*/ 755370 h 2473560"/>
                  <a:gd name="connsiteX11" fmla="*/ 318696 w 2473560"/>
                  <a:gd name="connsiteY11" fmla="*/ 707002 h 2473560"/>
                  <a:gd name="connsiteX12" fmla="*/ 377117 w 2473560"/>
                  <a:gd name="connsiteY12" fmla="*/ 703316 h 2473560"/>
                  <a:gd name="connsiteX13" fmla="*/ 809119 w 2473560"/>
                  <a:gd name="connsiteY13" fmla="*/ 563980 h 2473560"/>
                  <a:gd name="connsiteX14" fmla="*/ 858323 w 2473560"/>
                  <a:gd name="connsiteY14" fmla="*/ 534088 h 2473560"/>
                  <a:gd name="connsiteX15" fmla="*/ 892416 w 2473560"/>
                  <a:gd name="connsiteY15" fmla="*/ 513376 h 2473560"/>
                  <a:gd name="connsiteX16" fmla="*/ 1236779 w 2473560"/>
                  <a:gd name="connsiteY16" fmla="*/ 439552 h 2473560"/>
                  <a:gd name="connsiteX17" fmla="*/ 926462 w 2473560"/>
                  <a:gd name="connsiteY17" fmla="*/ 502202 h 2473560"/>
                  <a:gd name="connsiteX18" fmla="*/ 895290 w 2473560"/>
                  <a:gd name="connsiteY18" fmla="*/ 519122 h 2473560"/>
                  <a:gd name="connsiteX19" fmla="*/ 895290 w 2473560"/>
                  <a:gd name="connsiteY19" fmla="*/ 519123 h 2473560"/>
                  <a:gd name="connsiteX20" fmla="*/ 791042 w 2473560"/>
                  <a:gd name="connsiteY20" fmla="*/ 575707 h 2473560"/>
                  <a:gd name="connsiteX21" fmla="*/ 439552 w 2473560"/>
                  <a:gd name="connsiteY21" fmla="*/ 1236781 h 2473560"/>
                  <a:gd name="connsiteX22" fmla="*/ 439566 w 2473560"/>
                  <a:gd name="connsiteY22" fmla="*/ 1237063 h 2473560"/>
                  <a:gd name="connsiteX23" fmla="*/ 439565 w 2473560"/>
                  <a:gd name="connsiteY23" fmla="*/ 1237063 h 2473560"/>
                  <a:gd name="connsiteX24" fmla="*/ 443667 w 2473560"/>
                  <a:gd name="connsiteY24" fmla="*/ 1318292 h 2473560"/>
                  <a:gd name="connsiteX25" fmla="*/ 1236779 w 2473560"/>
                  <a:gd name="connsiteY25" fmla="*/ 2034008 h 2473560"/>
                  <a:gd name="connsiteX26" fmla="*/ 2034007 w 2473560"/>
                  <a:gd name="connsiteY26" fmla="*/ 1236780 h 2473560"/>
                  <a:gd name="connsiteX27" fmla="*/ 1236779 w 2473560"/>
                  <a:gd name="connsiteY27" fmla="*/ 439552 h 2473560"/>
                  <a:gd name="connsiteX28" fmla="*/ 1236780 w 2473560"/>
                  <a:gd name="connsiteY28" fmla="*/ 0 h 2473560"/>
                  <a:gd name="connsiteX29" fmla="*/ 2473560 w 2473560"/>
                  <a:gd name="connsiteY29" fmla="*/ 1236780 h 2473560"/>
                  <a:gd name="connsiteX30" fmla="*/ 1236780 w 2473560"/>
                  <a:gd name="connsiteY30" fmla="*/ 2473560 h 2473560"/>
                  <a:gd name="connsiteX31" fmla="*/ 0 w 2473560"/>
                  <a:gd name="connsiteY31" fmla="*/ 1236780 h 2473560"/>
                  <a:gd name="connsiteX32" fmla="*/ 1236780 w 2473560"/>
                  <a:gd name="connsiteY32" fmla="*/ 0 h 247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73560" h="2473560">
                    <a:moveTo>
                      <a:pt x="892415" y="513375"/>
                    </a:moveTo>
                    <a:lnTo>
                      <a:pt x="858322" y="534087"/>
                    </a:lnTo>
                    <a:lnTo>
                      <a:pt x="809118" y="563979"/>
                    </a:lnTo>
                    <a:cubicBezTo>
                      <a:pt x="677685" y="635378"/>
                      <a:pt x="531863" y="683645"/>
                      <a:pt x="377116" y="703315"/>
                    </a:cubicBezTo>
                    <a:lnTo>
                      <a:pt x="318695" y="707001"/>
                    </a:lnTo>
                    <a:lnTo>
                      <a:pt x="341995" y="755369"/>
                    </a:lnTo>
                    <a:cubicBezTo>
                      <a:pt x="404579" y="903336"/>
                      <a:pt x="439187" y="1066016"/>
                      <a:pt x="439187" y="1236780"/>
                    </a:cubicBezTo>
                    <a:lnTo>
                      <a:pt x="439173" y="1237062"/>
                    </a:lnTo>
                    <a:lnTo>
                      <a:pt x="439174" y="1237062"/>
                    </a:lnTo>
                    <a:lnTo>
                      <a:pt x="439188" y="1236781"/>
                    </a:lnTo>
                    <a:cubicBezTo>
                      <a:pt x="439188" y="1066017"/>
                      <a:pt x="404580" y="903337"/>
                      <a:pt x="341996" y="755370"/>
                    </a:cubicBezTo>
                    <a:lnTo>
                      <a:pt x="318696" y="707002"/>
                    </a:lnTo>
                    <a:lnTo>
                      <a:pt x="377117" y="703316"/>
                    </a:lnTo>
                    <a:cubicBezTo>
                      <a:pt x="531864" y="683646"/>
                      <a:pt x="677686" y="635379"/>
                      <a:pt x="809119" y="563980"/>
                    </a:cubicBezTo>
                    <a:lnTo>
                      <a:pt x="858323" y="534088"/>
                    </a:lnTo>
                    <a:lnTo>
                      <a:pt x="892416" y="513376"/>
                    </a:lnTo>
                    <a:close/>
                    <a:moveTo>
                      <a:pt x="1236779" y="439552"/>
                    </a:moveTo>
                    <a:cubicBezTo>
                      <a:pt x="1126705" y="439552"/>
                      <a:pt x="1021841" y="461860"/>
                      <a:pt x="926462" y="502202"/>
                    </a:cubicBezTo>
                    <a:lnTo>
                      <a:pt x="895290" y="519122"/>
                    </a:lnTo>
                    <a:lnTo>
                      <a:pt x="895290" y="519123"/>
                    </a:lnTo>
                    <a:lnTo>
                      <a:pt x="791042" y="575707"/>
                    </a:lnTo>
                    <a:cubicBezTo>
                      <a:pt x="578978" y="718975"/>
                      <a:pt x="439552" y="961596"/>
                      <a:pt x="439552" y="1236781"/>
                    </a:cubicBezTo>
                    <a:lnTo>
                      <a:pt x="439566" y="1237063"/>
                    </a:lnTo>
                    <a:lnTo>
                      <a:pt x="439565" y="1237063"/>
                    </a:lnTo>
                    <a:lnTo>
                      <a:pt x="443667" y="1318292"/>
                    </a:lnTo>
                    <a:cubicBezTo>
                      <a:pt x="484493" y="1720299"/>
                      <a:pt x="824001" y="2034008"/>
                      <a:pt x="1236779" y="2034008"/>
                    </a:cubicBezTo>
                    <a:cubicBezTo>
                      <a:pt x="1677076" y="2034008"/>
                      <a:pt x="2034007" y="1677077"/>
                      <a:pt x="2034007" y="1236780"/>
                    </a:cubicBezTo>
                    <a:cubicBezTo>
                      <a:pt x="2034007" y="796483"/>
                      <a:pt x="1677076" y="439552"/>
                      <a:pt x="1236779" y="439552"/>
                    </a:cubicBezTo>
                    <a:close/>
                    <a:moveTo>
                      <a:pt x="1236780" y="0"/>
                    </a:moveTo>
                    <a:cubicBezTo>
                      <a:pt x="1919835" y="0"/>
                      <a:pt x="2473560" y="553725"/>
                      <a:pt x="2473560" y="1236780"/>
                    </a:cubicBezTo>
                    <a:cubicBezTo>
                      <a:pt x="2473560" y="1919835"/>
                      <a:pt x="1919835" y="2473560"/>
                      <a:pt x="1236780" y="2473560"/>
                    </a:cubicBezTo>
                    <a:cubicBezTo>
                      <a:pt x="553725" y="2473560"/>
                      <a:pt x="0" y="1919835"/>
                      <a:pt x="0" y="1236780"/>
                    </a:cubicBezTo>
                    <a:cubicBezTo>
                      <a:pt x="0" y="553725"/>
                      <a:pt x="553725" y="0"/>
                      <a:pt x="1236780" y="0"/>
                    </a:cubicBezTo>
                    <a:close/>
                  </a:path>
                </a:pathLst>
              </a:custGeom>
              <a:solidFill>
                <a:srgbClr val="BA6C1F"/>
              </a:solidFill>
              <a:ln w="762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 Light"/>
                  <a:ea typeface="锐字工房云字库细圆GBK"/>
                </a:endParaRPr>
              </a:p>
            </p:txBody>
          </p:sp>
          <p:sp>
            <p:nvSpPr>
              <p:cNvPr id="92" name="îŝḷîḓé-任意多边形: 形状 62"/>
              <p:cNvSpPr/>
              <p:nvPr/>
            </p:nvSpPr>
            <p:spPr>
              <a:xfrm>
                <a:off x="6096001" y="395399"/>
                <a:ext cx="1236551" cy="2473017"/>
              </a:xfrm>
              <a:custGeom>
                <a:avLst/>
                <a:gdLst>
                  <a:gd name="connsiteX0" fmla="*/ 0 w 1236780"/>
                  <a:gd name="connsiteY0" fmla="*/ 0 h 2473559"/>
                  <a:gd name="connsiteX1" fmla="*/ 1236780 w 1236780"/>
                  <a:gd name="connsiteY1" fmla="*/ 1236780 h 2473559"/>
                  <a:gd name="connsiteX2" fmla="*/ 691496 w 1236780"/>
                  <a:gd name="connsiteY2" fmla="*/ 2262337 h 2473559"/>
                  <a:gd name="connsiteX3" fmla="*/ 672821 w 1236780"/>
                  <a:gd name="connsiteY3" fmla="*/ 2273683 h 2473559"/>
                  <a:gd name="connsiteX4" fmla="*/ 672821 w 1236780"/>
                  <a:gd name="connsiteY4" fmla="*/ 2273682 h 2473559"/>
                  <a:gd name="connsiteX5" fmla="*/ 638728 w 1236780"/>
                  <a:gd name="connsiteY5" fmla="*/ 2294394 h 2473559"/>
                  <a:gd name="connsiteX6" fmla="*/ 589524 w 1236780"/>
                  <a:gd name="connsiteY6" fmla="*/ 2324286 h 2473559"/>
                  <a:gd name="connsiteX7" fmla="*/ 1 w 1236780"/>
                  <a:gd name="connsiteY7" fmla="*/ 2473559 h 2473559"/>
                  <a:gd name="connsiteX8" fmla="*/ 0 w 1236780"/>
                  <a:gd name="connsiteY8" fmla="*/ 2473559 h 2473559"/>
                  <a:gd name="connsiteX9" fmla="*/ 0 w 1236780"/>
                  <a:gd name="connsiteY9" fmla="*/ 2034007 h 2473559"/>
                  <a:gd name="connsiteX10" fmla="*/ 1 w 1236780"/>
                  <a:gd name="connsiteY10" fmla="*/ 2034007 h 2473559"/>
                  <a:gd name="connsiteX11" fmla="*/ 310318 w 1236780"/>
                  <a:gd name="connsiteY11" fmla="*/ 1971357 h 2473559"/>
                  <a:gd name="connsiteX12" fmla="*/ 441584 w 1236780"/>
                  <a:gd name="connsiteY12" fmla="*/ 1900110 h 2473559"/>
                  <a:gd name="connsiteX13" fmla="*/ 441584 w 1236780"/>
                  <a:gd name="connsiteY13" fmla="*/ 1900109 h 2473559"/>
                  <a:gd name="connsiteX14" fmla="*/ 445738 w 1236780"/>
                  <a:gd name="connsiteY14" fmla="*/ 1897854 h 2473559"/>
                  <a:gd name="connsiteX15" fmla="*/ 474054 w 1236780"/>
                  <a:gd name="connsiteY15" fmla="*/ 1876147 h 2473559"/>
                  <a:gd name="connsiteX16" fmla="*/ 474055 w 1236780"/>
                  <a:gd name="connsiteY16" fmla="*/ 1876148 h 2473559"/>
                  <a:gd name="connsiteX17" fmla="*/ 521727 w 1236780"/>
                  <a:gd name="connsiteY17" fmla="*/ 1839602 h 2473559"/>
                  <a:gd name="connsiteX18" fmla="*/ 797228 w 1236780"/>
                  <a:gd name="connsiteY18" fmla="*/ 1236780 h 2473559"/>
                  <a:gd name="connsiteX19" fmla="*/ 0 w 1236780"/>
                  <a:gd name="connsiteY19" fmla="*/ 439552 h 2473559"/>
                  <a:gd name="connsiteX20" fmla="*/ 0 w 1236780"/>
                  <a:gd name="connsiteY20" fmla="*/ 0 h 247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6780" h="2473559">
                    <a:moveTo>
                      <a:pt x="0" y="0"/>
                    </a:moveTo>
                    <a:cubicBezTo>
                      <a:pt x="683055" y="0"/>
                      <a:pt x="1236780" y="553725"/>
                      <a:pt x="1236780" y="1236780"/>
                    </a:cubicBezTo>
                    <a:cubicBezTo>
                      <a:pt x="1236780" y="1663689"/>
                      <a:pt x="1020482" y="2040079"/>
                      <a:pt x="691496" y="2262337"/>
                    </a:cubicBezTo>
                    <a:lnTo>
                      <a:pt x="672821" y="2273683"/>
                    </a:lnTo>
                    <a:lnTo>
                      <a:pt x="672821" y="2273682"/>
                    </a:lnTo>
                    <a:lnTo>
                      <a:pt x="638728" y="2294394"/>
                    </a:lnTo>
                    <a:lnTo>
                      <a:pt x="589524" y="2324286"/>
                    </a:lnTo>
                    <a:cubicBezTo>
                      <a:pt x="414280" y="2419485"/>
                      <a:pt x="213456" y="2473559"/>
                      <a:pt x="1" y="2473559"/>
                    </a:cubicBezTo>
                    <a:lnTo>
                      <a:pt x="0" y="2473559"/>
                    </a:lnTo>
                    <a:lnTo>
                      <a:pt x="0" y="2034007"/>
                    </a:lnTo>
                    <a:lnTo>
                      <a:pt x="1" y="2034007"/>
                    </a:lnTo>
                    <a:cubicBezTo>
                      <a:pt x="110075" y="2034007"/>
                      <a:pt x="214940" y="2011699"/>
                      <a:pt x="310318" y="1971357"/>
                    </a:cubicBezTo>
                    <a:lnTo>
                      <a:pt x="441584" y="1900110"/>
                    </a:lnTo>
                    <a:lnTo>
                      <a:pt x="441584" y="1900109"/>
                    </a:lnTo>
                    <a:lnTo>
                      <a:pt x="445738" y="1897854"/>
                    </a:lnTo>
                    <a:lnTo>
                      <a:pt x="474054" y="1876147"/>
                    </a:lnTo>
                    <a:lnTo>
                      <a:pt x="474055" y="1876148"/>
                    </a:lnTo>
                    <a:lnTo>
                      <a:pt x="521727" y="1839602"/>
                    </a:lnTo>
                    <a:cubicBezTo>
                      <a:pt x="690480" y="1693422"/>
                      <a:pt x="797228" y="1477567"/>
                      <a:pt x="797228" y="1236780"/>
                    </a:cubicBezTo>
                    <a:cubicBezTo>
                      <a:pt x="797228" y="796484"/>
                      <a:pt x="440297" y="439552"/>
                      <a:pt x="0" y="4395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3429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 Light"/>
                  <a:ea typeface="锐字工房云字库细圆GBK"/>
                </a:endParaRPr>
              </a:p>
            </p:txBody>
          </p:sp>
          <p:sp>
            <p:nvSpPr>
              <p:cNvPr id="93" name="îŝḷîḓé-任意多边形: 形状 63"/>
              <p:cNvSpPr/>
              <p:nvPr/>
            </p:nvSpPr>
            <p:spPr>
              <a:xfrm rot="19394608" flipV="1">
                <a:off x="5399462" y="1925383"/>
                <a:ext cx="1465469" cy="1569114"/>
              </a:xfrm>
              <a:custGeom>
                <a:avLst/>
                <a:gdLst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544351 w 1227003"/>
                  <a:gd name="connsiteY31" fmla="*/ 515610 h 1313625"/>
                  <a:gd name="connsiteX32" fmla="*/ 544351 w 1227003"/>
                  <a:gd name="connsiteY32" fmla="*/ 515612 h 1313625"/>
                  <a:gd name="connsiteX33" fmla="*/ 489697 w 1227003"/>
                  <a:gd name="connsiteY33" fmla="*/ 551304 h 1313625"/>
                  <a:gd name="connsiteX34" fmla="*/ 106708 w 1227003"/>
                  <a:gd name="connsiteY34" fmla="*/ 1023679 h 1313625"/>
                  <a:gd name="connsiteX35" fmla="*/ 86181 w 1227003"/>
                  <a:gd name="connsiteY35" fmla="*/ 1074576 h 1313625"/>
                  <a:gd name="connsiteX36" fmla="*/ 70254 w 1227003"/>
                  <a:gd name="connsiteY36" fmla="*/ 1114071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544351 w 1227003"/>
                  <a:gd name="connsiteY31" fmla="*/ 515610 h 1313625"/>
                  <a:gd name="connsiteX32" fmla="*/ 489697 w 1227003"/>
                  <a:gd name="connsiteY32" fmla="*/ 551304 h 1313625"/>
                  <a:gd name="connsiteX33" fmla="*/ 106708 w 1227003"/>
                  <a:gd name="connsiteY33" fmla="*/ 1023679 h 1313625"/>
                  <a:gd name="connsiteX34" fmla="*/ 86181 w 1227003"/>
                  <a:gd name="connsiteY34" fmla="*/ 1074576 h 1313625"/>
                  <a:gd name="connsiteX35" fmla="*/ 70254 w 1227003"/>
                  <a:gd name="connsiteY35" fmla="*/ 1114071 h 1313625"/>
                  <a:gd name="connsiteX36" fmla="*/ 467393 w 1227003"/>
                  <a:gd name="connsiteY36" fmla="*/ 1313625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544351 w 1227003"/>
                  <a:gd name="connsiteY31" fmla="*/ 515610 h 1313625"/>
                  <a:gd name="connsiteX32" fmla="*/ 106708 w 1227003"/>
                  <a:gd name="connsiteY32" fmla="*/ 1023679 h 1313625"/>
                  <a:gd name="connsiteX33" fmla="*/ 86181 w 1227003"/>
                  <a:gd name="connsiteY33" fmla="*/ 1074576 h 1313625"/>
                  <a:gd name="connsiteX34" fmla="*/ 70254 w 1227003"/>
                  <a:gd name="connsiteY34" fmla="*/ 1114071 h 1313625"/>
                  <a:gd name="connsiteX35" fmla="*/ 467393 w 1227003"/>
                  <a:gd name="connsiteY35" fmla="*/ 1313625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106708 w 1227003"/>
                  <a:gd name="connsiteY31" fmla="*/ 1023679 h 1313625"/>
                  <a:gd name="connsiteX32" fmla="*/ 86181 w 1227003"/>
                  <a:gd name="connsiteY32" fmla="*/ 1074576 h 1313625"/>
                  <a:gd name="connsiteX33" fmla="*/ 70254 w 1227003"/>
                  <a:gd name="connsiteY33" fmla="*/ 1114071 h 1313625"/>
                  <a:gd name="connsiteX34" fmla="*/ 467393 w 1227003"/>
                  <a:gd name="connsiteY34" fmla="*/ 1313625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106708 w 1227003"/>
                  <a:gd name="connsiteY30" fmla="*/ 1023679 h 1313625"/>
                  <a:gd name="connsiteX31" fmla="*/ 86181 w 1227003"/>
                  <a:gd name="connsiteY31" fmla="*/ 1074576 h 1313625"/>
                  <a:gd name="connsiteX32" fmla="*/ 70254 w 1227003"/>
                  <a:gd name="connsiteY32" fmla="*/ 1114071 h 1313625"/>
                  <a:gd name="connsiteX33" fmla="*/ 467393 w 1227003"/>
                  <a:gd name="connsiteY33" fmla="*/ 1313625 h 131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27003" h="1313625">
                    <a:moveTo>
                      <a:pt x="467393" y="1313625"/>
                    </a:moveTo>
                    <a:lnTo>
                      <a:pt x="477090" y="1279288"/>
                    </a:lnTo>
                    <a:lnTo>
                      <a:pt x="480192" y="1272556"/>
                    </a:lnTo>
                    <a:lnTo>
                      <a:pt x="541601" y="1139360"/>
                    </a:lnTo>
                    <a:cubicBezTo>
                      <a:pt x="593877" y="1049962"/>
                      <a:pt x="664543" y="969337"/>
                      <a:pt x="752732" y="903467"/>
                    </a:cubicBezTo>
                    <a:cubicBezTo>
                      <a:pt x="840922" y="837597"/>
                      <a:pt x="938288" y="792717"/>
                      <a:pt x="1038845" y="767963"/>
                    </a:cubicBezTo>
                    <a:lnTo>
                      <a:pt x="1186648" y="746493"/>
                    </a:lnTo>
                    <a:lnTo>
                      <a:pt x="1186649" y="746494"/>
                    </a:lnTo>
                    <a:lnTo>
                      <a:pt x="1191326" y="745815"/>
                    </a:lnTo>
                    <a:lnTo>
                      <a:pt x="1227003" y="746261"/>
                    </a:lnTo>
                    <a:lnTo>
                      <a:pt x="1148361" y="308817"/>
                    </a:lnTo>
                    <a:lnTo>
                      <a:pt x="1108651" y="312624"/>
                    </a:lnTo>
                    <a:lnTo>
                      <a:pt x="1051342" y="318120"/>
                    </a:lnTo>
                    <a:lnTo>
                      <a:pt x="1028048" y="322960"/>
                    </a:lnTo>
                    <a:lnTo>
                      <a:pt x="1026107" y="322960"/>
                    </a:lnTo>
                    <a:lnTo>
                      <a:pt x="1051342" y="318118"/>
                    </a:lnTo>
                    <a:lnTo>
                      <a:pt x="1108652" y="312623"/>
                    </a:lnTo>
                    <a:lnTo>
                      <a:pt x="1148361" y="308815"/>
                    </a:lnTo>
                    <a:lnTo>
                      <a:pt x="1147224" y="302491"/>
                    </a:lnTo>
                    <a:lnTo>
                      <a:pt x="1029842" y="319540"/>
                    </a:lnTo>
                    <a:cubicBezTo>
                      <a:pt x="774205" y="331659"/>
                      <a:pt x="517311" y="220709"/>
                      <a:pt x="352636" y="235"/>
                    </a:cubicBezTo>
                    <a:cubicBezTo>
                      <a:pt x="352583" y="157"/>
                      <a:pt x="352531" y="78"/>
                      <a:pt x="352478" y="0"/>
                    </a:cubicBezTo>
                    <a:lnTo>
                      <a:pt x="352164" y="235"/>
                    </a:lnTo>
                    <a:lnTo>
                      <a:pt x="0" y="263270"/>
                    </a:lnTo>
                    <a:lnTo>
                      <a:pt x="180" y="263488"/>
                    </a:lnTo>
                    <a:cubicBezTo>
                      <a:pt x="164856" y="483962"/>
                      <a:pt x="198338" y="761781"/>
                      <a:pt x="114169" y="1003468"/>
                    </a:cubicBezTo>
                    <a:lnTo>
                      <a:pt x="64509" y="1111184"/>
                    </a:lnTo>
                    <a:lnTo>
                      <a:pt x="70253" y="1114070"/>
                    </a:lnTo>
                    <a:lnTo>
                      <a:pt x="86181" y="1074575"/>
                    </a:lnTo>
                    <a:lnTo>
                      <a:pt x="106708" y="1023678"/>
                    </a:lnTo>
                    <a:cubicBezTo>
                      <a:pt x="110129" y="1015195"/>
                      <a:pt x="110129" y="1015196"/>
                      <a:pt x="106708" y="1023679"/>
                    </a:cubicBezTo>
                    <a:lnTo>
                      <a:pt x="86181" y="1074576"/>
                    </a:lnTo>
                    <a:lnTo>
                      <a:pt x="70254" y="1114071"/>
                    </a:lnTo>
                    <a:lnTo>
                      <a:pt x="467393" y="1313625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flat" cmpd="sng" algn="ctr">
                <a:solidFill>
                  <a:srgbClr val="FFFFFF">
                    <a:lumMod val="85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solidFill>
                    <a:srgbClr val="FFFFFF"/>
                  </a:solidFill>
                  <a:latin typeface="微软雅黑 Light"/>
                  <a:ea typeface="锐字工房云字库细圆GBK"/>
                </a:endParaRPr>
              </a:p>
            </p:txBody>
          </p:sp>
        </p:grpSp>
        <p:sp>
          <p:nvSpPr>
            <p:cNvPr id="86" name="îŝḷîḓé-任意多边形: 形状 54"/>
            <p:cNvSpPr>
              <a:spLocks/>
            </p:cNvSpPr>
            <p:nvPr/>
          </p:nvSpPr>
          <p:spPr bwMode="auto">
            <a:xfrm>
              <a:off x="5775123" y="2677627"/>
              <a:ext cx="641754" cy="643689"/>
            </a:xfrm>
            <a:custGeom>
              <a:avLst/>
              <a:gdLst>
                <a:gd name="connsiteX0" fmla="*/ 94638 w 328437"/>
                <a:gd name="connsiteY0" fmla="*/ 163513 h 328613"/>
                <a:gd name="connsiteX1" fmla="*/ 95937 w 328437"/>
                <a:gd name="connsiteY1" fmla="*/ 163513 h 328613"/>
                <a:gd name="connsiteX2" fmla="*/ 134903 w 328437"/>
                <a:gd name="connsiteY2" fmla="*/ 169971 h 328613"/>
                <a:gd name="connsiteX3" fmla="*/ 136202 w 328437"/>
                <a:gd name="connsiteY3" fmla="*/ 171262 h 328613"/>
                <a:gd name="connsiteX4" fmla="*/ 136202 w 328437"/>
                <a:gd name="connsiteY4" fmla="*/ 238422 h 328613"/>
                <a:gd name="connsiteX5" fmla="*/ 136202 w 328437"/>
                <a:gd name="connsiteY5" fmla="*/ 239713 h 328613"/>
                <a:gd name="connsiteX6" fmla="*/ 134903 w 328437"/>
                <a:gd name="connsiteY6" fmla="*/ 239713 h 328613"/>
                <a:gd name="connsiteX7" fmla="*/ 133604 w 328437"/>
                <a:gd name="connsiteY7" fmla="*/ 239713 h 328613"/>
                <a:gd name="connsiteX8" fmla="*/ 94638 w 328437"/>
                <a:gd name="connsiteY8" fmla="*/ 226798 h 328613"/>
                <a:gd name="connsiteX9" fmla="*/ 93339 w 328437"/>
                <a:gd name="connsiteY9" fmla="*/ 225506 h 328613"/>
                <a:gd name="connsiteX10" fmla="*/ 93339 w 328437"/>
                <a:gd name="connsiteY10" fmla="*/ 166096 h 328613"/>
                <a:gd name="connsiteX11" fmla="*/ 94638 w 328437"/>
                <a:gd name="connsiteY11" fmla="*/ 163513 h 328613"/>
                <a:gd name="connsiteX12" fmla="*/ 45714 w 328437"/>
                <a:gd name="connsiteY12" fmla="*/ 157163 h 328613"/>
                <a:gd name="connsiteX13" fmla="*/ 48227 w 328437"/>
                <a:gd name="connsiteY13" fmla="*/ 157163 h 328613"/>
                <a:gd name="connsiteX14" fmla="*/ 74620 w 328437"/>
                <a:gd name="connsiteY14" fmla="*/ 161051 h 328613"/>
                <a:gd name="connsiteX15" fmla="*/ 75877 w 328437"/>
                <a:gd name="connsiteY15" fmla="*/ 162347 h 328613"/>
                <a:gd name="connsiteX16" fmla="*/ 75877 w 328437"/>
                <a:gd name="connsiteY16" fmla="*/ 218071 h 328613"/>
                <a:gd name="connsiteX17" fmla="*/ 74620 w 328437"/>
                <a:gd name="connsiteY17" fmla="*/ 219367 h 328613"/>
                <a:gd name="connsiteX18" fmla="*/ 73363 w 328437"/>
                <a:gd name="connsiteY18" fmla="*/ 220663 h 328613"/>
                <a:gd name="connsiteX19" fmla="*/ 46971 w 328437"/>
                <a:gd name="connsiteY19" fmla="*/ 211592 h 328613"/>
                <a:gd name="connsiteX20" fmla="*/ 45714 w 328437"/>
                <a:gd name="connsiteY20" fmla="*/ 209000 h 328613"/>
                <a:gd name="connsiteX21" fmla="*/ 45714 w 328437"/>
                <a:gd name="connsiteY21" fmla="*/ 158459 h 328613"/>
                <a:gd name="connsiteX22" fmla="*/ 45714 w 328437"/>
                <a:gd name="connsiteY22" fmla="*/ 157163 h 328613"/>
                <a:gd name="connsiteX23" fmla="*/ 34601 w 328437"/>
                <a:gd name="connsiteY23" fmla="*/ 131763 h 328613"/>
                <a:gd name="connsiteX24" fmla="*/ 34601 w 328437"/>
                <a:gd name="connsiteY24" fmla="*/ 246063 h 328613"/>
                <a:gd name="connsiteX25" fmla="*/ 161601 w 328437"/>
                <a:gd name="connsiteY25" fmla="*/ 311151 h 328613"/>
                <a:gd name="connsiteX26" fmla="*/ 161601 w 328437"/>
                <a:gd name="connsiteY26" fmla="*/ 133351 h 328613"/>
                <a:gd name="connsiteX27" fmla="*/ 134613 w 328437"/>
                <a:gd name="connsiteY27" fmla="*/ 133351 h 328613"/>
                <a:gd name="connsiteX28" fmla="*/ 235241 w 328437"/>
                <a:gd name="connsiteY28" fmla="*/ 15875 h 328613"/>
                <a:gd name="connsiteX29" fmla="*/ 147314 w 328437"/>
                <a:gd name="connsiteY29" fmla="*/ 120775 h 328613"/>
                <a:gd name="connsiteX30" fmla="*/ 165417 w 328437"/>
                <a:gd name="connsiteY30" fmla="*/ 120775 h 328613"/>
                <a:gd name="connsiteX31" fmla="*/ 171882 w 328437"/>
                <a:gd name="connsiteY31" fmla="*/ 127251 h 328613"/>
                <a:gd name="connsiteX32" fmla="*/ 171882 w 328437"/>
                <a:gd name="connsiteY32" fmla="*/ 311150 h 328613"/>
                <a:gd name="connsiteX33" fmla="*/ 222311 w 328437"/>
                <a:gd name="connsiteY33" fmla="*/ 285249 h 328613"/>
                <a:gd name="connsiteX34" fmla="*/ 222311 w 328437"/>
                <a:gd name="connsiteY34" fmla="*/ 157037 h 328613"/>
                <a:gd name="connsiteX35" fmla="*/ 223604 w 328437"/>
                <a:gd name="connsiteY35" fmla="*/ 154447 h 328613"/>
                <a:gd name="connsiteX36" fmla="*/ 257223 w 328437"/>
                <a:gd name="connsiteY36" fmla="*/ 151857 h 328613"/>
                <a:gd name="connsiteX37" fmla="*/ 258516 w 328437"/>
                <a:gd name="connsiteY37" fmla="*/ 151857 h 328613"/>
                <a:gd name="connsiteX38" fmla="*/ 259809 w 328437"/>
                <a:gd name="connsiteY38" fmla="*/ 153152 h 328613"/>
                <a:gd name="connsiteX39" fmla="*/ 259809 w 328437"/>
                <a:gd name="connsiteY39" fmla="*/ 265823 h 328613"/>
                <a:gd name="connsiteX40" fmla="*/ 293429 w 328437"/>
                <a:gd name="connsiteY40" fmla="*/ 247692 h 328613"/>
                <a:gd name="connsiteX41" fmla="*/ 294722 w 328437"/>
                <a:gd name="connsiteY41" fmla="*/ 118185 h 328613"/>
                <a:gd name="connsiteX42" fmla="*/ 296015 w 328437"/>
                <a:gd name="connsiteY42" fmla="*/ 114300 h 328613"/>
                <a:gd name="connsiteX43" fmla="*/ 301187 w 328437"/>
                <a:gd name="connsiteY43" fmla="*/ 111710 h 328613"/>
                <a:gd name="connsiteX44" fmla="*/ 307652 w 328437"/>
                <a:gd name="connsiteY44" fmla="*/ 113005 h 328613"/>
                <a:gd name="connsiteX45" fmla="*/ 235241 w 328437"/>
                <a:gd name="connsiteY45" fmla="*/ 15875 h 328613"/>
                <a:gd name="connsiteX46" fmla="*/ 235348 w 328437"/>
                <a:gd name="connsiteY46" fmla="*/ 0 h 328613"/>
                <a:gd name="connsiteX47" fmla="*/ 239233 w 328437"/>
                <a:gd name="connsiteY47" fmla="*/ 0 h 328613"/>
                <a:gd name="connsiteX48" fmla="*/ 241823 w 328437"/>
                <a:gd name="connsiteY48" fmla="*/ 2598 h 328613"/>
                <a:gd name="connsiteX49" fmla="*/ 327286 w 328437"/>
                <a:gd name="connsiteY49" fmla="*/ 115599 h 328613"/>
                <a:gd name="connsiteX50" fmla="*/ 327286 w 328437"/>
                <a:gd name="connsiteY50" fmla="*/ 123392 h 328613"/>
                <a:gd name="connsiteX51" fmla="*/ 322107 w 328437"/>
                <a:gd name="connsiteY51" fmla="*/ 125990 h 328613"/>
                <a:gd name="connsiteX52" fmla="*/ 307863 w 328437"/>
                <a:gd name="connsiteY52" fmla="*/ 124691 h 328613"/>
                <a:gd name="connsiteX53" fmla="*/ 307863 w 328437"/>
                <a:gd name="connsiteY53" fmla="*/ 251980 h 328613"/>
                <a:gd name="connsiteX54" fmla="*/ 303978 w 328437"/>
                <a:gd name="connsiteY54" fmla="*/ 257175 h 328613"/>
                <a:gd name="connsiteX55" fmla="*/ 169308 w 328437"/>
                <a:gd name="connsiteY55" fmla="*/ 327314 h 328613"/>
                <a:gd name="connsiteX56" fmla="*/ 166718 w 328437"/>
                <a:gd name="connsiteY56" fmla="*/ 328613 h 328613"/>
                <a:gd name="connsiteX57" fmla="*/ 164129 w 328437"/>
                <a:gd name="connsiteY57" fmla="*/ 327314 h 328613"/>
                <a:gd name="connsiteX58" fmla="*/ 25574 w 328437"/>
                <a:gd name="connsiteY58" fmla="*/ 254578 h 328613"/>
                <a:gd name="connsiteX59" fmla="*/ 21689 w 328437"/>
                <a:gd name="connsiteY59" fmla="*/ 249382 h 328613"/>
                <a:gd name="connsiteX60" fmla="*/ 21689 w 328437"/>
                <a:gd name="connsiteY60" fmla="*/ 129887 h 328613"/>
                <a:gd name="connsiteX61" fmla="*/ 6150 w 328437"/>
                <a:gd name="connsiteY61" fmla="*/ 129887 h 328613"/>
                <a:gd name="connsiteX62" fmla="*/ 971 w 328437"/>
                <a:gd name="connsiteY62" fmla="*/ 127289 h 328613"/>
                <a:gd name="connsiteX63" fmla="*/ 971 w 328437"/>
                <a:gd name="connsiteY63" fmla="*/ 120795 h 328613"/>
                <a:gd name="connsiteX64" fmla="*/ 34638 w 328437"/>
                <a:gd name="connsiteY64" fmla="*/ 54552 h 328613"/>
                <a:gd name="connsiteX65" fmla="*/ 38523 w 328437"/>
                <a:gd name="connsiteY65" fmla="*/ 50656 h 328613"/>
                <a:gd name="connsiteX66" fmla="*/ 59241 w 328437"/>
                <a:gd name="connsiteY66" fmla="*/ 45460 h 328613"/>
                <a:gd name="connsiteX67" fmla="*/ 59241 w 328437"/>
                <a:gd name="connsiteY67" fmla="*/ 27276 h 328613"/>
                <a:gd name="connsiteX68" fmla="*/ 63126 w 328437"/>
                <a:gd name="connsiteY68" fmla="*/ 20782 h 328613"/>
                <a:gd name="connsiteX69" fmla="*/ 83844 w 328437"/>
                <a:gd name="connsiteY69" fmla="*/ 14287 h 328613"/>
                <a:gd name="connsiteX70" fmla="*/ 85139 w 328437"/>
                <a:gd name="connsiteY70" fmla="*/ 14287 h 328613"/>
                <a:gd name="connsiteX71" fmla="*/ 86434 w 328437"/>
                <a:gd name="connsiteY71" fmla="*/ 14287 h 328613"/>
                <a:gd name="connsiteX72" fmla="*/ 98088 w 328437"/>
                <a:gd name="connsiteY72" fmla="*/ 16885 h 328613"/>
                <a:gd name="connsiteX73" fmla="*/ 103268 w 328437"/>
                <a:gd name="connsiteY73" fmla="*/ 22081 h 328613"/>
                <a:gd name="connsiteX74" fmla="*/ 103268 w 328437"/>
                <a:gd name="connsiteY74" fmla="*/ 33771 h 328613"/>
                <a:gd name="connsiteX75" fmla="*/ 235348 w 328437"/>
                <a:gd name="connsiteY75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8437" h="328613">
                  <a:moveTo>
                    <a:pt x="94638" y="163513"/>
                  </a:moveTo>
                  <a:cubicBezTo>
                    <a:pt x="94638" y="163513"/>
                    <a:pt x="95937" y="163513"/>
                    <a:pt x="95937" y="163513"/>
                  </a:cubicBezTo>
                  <a:cubicBezTo>
                    <a:pt x="95937" y="163513"/>
                    <a:pt x="95937" y="163513"/>
                    <a:pt x="134903" y="169971"/>
                  </a:cubicBezTo>
                  <a:cubicBezTo>
                    <a:pt x="136202" y="169971"/>
                    <a:pt x="136202" y="169971"/>
                    <a:pt x="136202" y="171262"/>
                  </a:cubicBezTo>
                  <a:cubicBezTo>
                    <a:pt x="136202" y="171262"/>
                    <a:pt x="136202" y="171262"/>
                    <a:pt x="136202" y="238422"/>
                  </a:cubicBezTo>
                  <a:cubicBezTo>
                    <a:pt x="136202" y="238422"/>
                    <a:pt x="136202" y="239713"/>
                    <a:pt x="136202" y="239713"/>
                  </a:cubicBezTo>
                  <a:cubicBezTo>
                    <a:pt x="134903" y="239713"/>
                    <a:pt x="134903" y="239713"/>
                    <a:pt x="134903" y="239713"/>
                  </a:cubicBezTo>
                  <a:cubicBezTo>
                    <a:pt x="134903" y="239713"/>
                    <a:pt x="134903" y="239713"/>
                    <a:pt x="133604" y="239713"/>
                  </a:cubicBezTo>
                  <a:cubicBezTo>
                    <a:pt x="133604" y="239713"/>
                    <a:pt x="133604" y="239713"/>
                    <a:pt x="94638" y="226798"/>
                  </a:cubicBezTo>
                  <a:cubicBezTo>
                    <a:pt x="94638" y="226798"/>
                    <a:pt x="93339" y="225506"/>
                    <a:pt x="93339" y="225506"/>
                  </a:cubicBezTo>
                  <a:cubicBezTo>
                    <a:pt x="93339" y="225506"/>
                    <a:pt x="93339" y="225506"/>
                    <a:pt x="93339" y="166096"/>
                  </a:cubicBezTo>
                  <a:cubicBezTo>
                    <a:pt x="93339" y="164805"/>
                    <a:pt x="94638" y="164805"/>
                    <a:pt x="94638" y="163513"/>
                  </a:cubicBezTo>
                  <a:close/>
                  <a:moveTo>
                    <a:pt x="45714" y="157163"/>
                  </a:moveTo>
                  <a:cubicBezTo>
                    <a:pt x="46971" y="157163"/>
                    <a:pt x="46971" y="157163"/>
                    <a:pt x="48227" y="157163"/>
                  </a:cubicBezTo>
                  <a:cubicBezTo>
                    <a:pt x="48227" y="157163"/>
                    <a:pt x="48227" y="157163"/>
                    <a:pt x="74620" y="161051"/>
                  </a:cubicBezTo>
                  <a:cubicBezTo>
                    <a:pt x="74620" y="161051"/>
                    <a:pt x="75877" y="161051"/>
                    <a:pt x="75877" y="162347"/>
                  </a:cubicBezTo>
                  <a:cubicBezTo>
                    <a:pt x="75877" y="162347"/>
                    <a:pt x="75877" y="162347"/>
                    <a:pt x="75877" y="218071"/>
                  </a:cubicBezTo>
                  <a:cubicBezTo>
                    <a:pt x="75877" y="219367"/>
                    <a:pt x="75877" y="219367"/>
                    <a:pt x="74620" y="219367"/>
                  </a:cubicBezTo>
                  <a:cubicBezTo>
                    <a:pt x="74620" y="220663"/>
                    <a:pt x="74620" y="220663"/>
                    <a:pt x="73363" y="220663"/>
                  </a:cubicBezTo>
                  <a:cubicBezTo>
                    <a:pt x="73363" y="220663"/>
                    <a:pt x="73363" y="220663"/>
                    <a:pt x="46971" y="211592"/>
                  </a:cubicBezTo>
                  <a:cubicBezTo>
                    <a:pt x="45714" y="210296"/>
                    <a:pt x="45714" y="210296"/>
                    <a:pt x="45714" y="209000"/>
                  </a:cubicBezTo>
                  <a:cubicBezTo>
                    <a:pt x="45714" y="209000"/>
                    <a:pt x="45714" y="209000"/>
                    <a:pt x="45714" y="158459"/>
                  </a:cubicBezTo>
                  <a:cubicBezTo>
                    <a:pt x="45714" y="158459"/>
                    <a:pt x="45714" y="157163"/>
                    <a:pt x="45714" y="157163"/>
                  </a:cubicBezTo>
                  <a:close/>
                  <a:moveTo>
                    <a:pt x="34601" y="131763"/>
                  </a:moveTo>
                  <a:lnTo>
                    <a:pt x="34601" y="246063"/>
                  </a:lnTo>
                  <a:lnTo>
                    <a:pt x="161601" y="311151"/>
                  </a:lnTo>
                  <a:lnTo>
                    <a:pt x="161601" y="133351"/>
                  </a:lnTo>
                  <a:lnTo>
                    <a:pt x="134613" y="133351"/>
                  </a:lnTo>
                  <a:close/>
                  <a:moveTo>
                    <a:pt x="235241" y="15875"/>
                  </a:moveTo>
                  <a:cubicBezTo>
                    <a:pt x="235241" y="15875"/>
                    <a:pt x="235241" y="15875"/>
                    <a:pt x="147314" y="120775"/>
                  </a:cubicBezTo>
                  <a:cubicBezTo>
                    <a:pt x="147314" y="120775"/>
                    <a:pt x="147314" y="120775"/>
                    <a:pt x="165417" y="120775"/>
                  </a:cubicBezTo>
                  <a:cubicBezTo>
                    <a:pt x="169296" y="120775"/>
                    <a:pt x="171882" y="123365"/>
                    <a:pt x="171882" y="127251"/>
                  </a:cubicBezTo>
                  <a:cubicBezTo>
                    <a:pt x="171882" y="127251"/>
                    <a:pt x="171882" y="127251"/>
                    <a:pt x="171882" y="311150"/>
                  </a:cubicBezTo>
                  <a:cubicBezTo>
                    <a:pt x="171882" y="311150"/>
                    <a:pt x="171882" y="311150"/>
                    <a:pt x="222311" y="285249"/>
                  </a:cubicBezTo>
                  <a:cubicBezTo>
                    <a:pt x="222311" y="285249"/>
                    <a:pt x="222311" y="285249"/>
                    <a:pt x="222311" y="157037"/>
                  </a:cubicBezTo>
                  <a:cubicBezTo>
                    <a:pt x="222311" y="155742"/>
                    <a:pt x="222311" y="154447"/>
                    <a:pt x="223604" y="154447"/>
                  </a:cubicBezTo>
                  <a:cubicBezTo>
                    <a:pt x="223604" y="154447"/>
                    <a:pt x="223604" y="154447"/>
                    <a:pt x="257223" y="151857"/>
                  </a:cubicBezTo>
                  <a:cubicBezTo>
                    <a:pt x="257223" y="151857"/>
                    <a:pt x="258516" y="151857"/>
                    <a:pt x="258516" y="151857"/>
                  </a:cubicBezTo>
                  <a:cubicBezTo>
                    <a:pt x="258516" y="153152"/>
                    <a:pt x="259809" y="153152"/>
                    <a:pt x="259809" y="153152"/>
                  </a:cubicBezTo>
                  <a:cubicBezTo>
                    <a:pt x="259809" y="153152"/>
                    <a:pt x="259809" y="153152"/>
                    <a:pt x="259809" y="265823"/>
                  </a:cubicBezTo>
                  <a:cubicBezTo>
                    <a:pt x="259809" y="265823"/>
                    <a:pt x="259809" y="265823"/>
                    <a:pt x="293429" y="247692"/>
                  </a:cubicBezTo>
                  <a:cubicBezTo>
                    <a:pt x="293429" y="247692"/>
                    <a:pt x="293429" y="247692"/>
                    <a:pt x="294722" y="118185"/>
                  </a:cubicBezTo>
                  <a:cubicBezTo>
                    <a:pt x="294722" y="116890"/>
                    <a:pt x="294722" y="115595"/>
                    <a:pt x="296015" y="114300"/>
                  </a:cubicBezTo>
                  <a:cubicBezTo>
                    <a:pt x="297308" y="113005"/>
                    <a:pt x="298601" y="111710"/>
                    <a:pt x="301187" y="111710"/>
                  </a:cubicBezTo>
                  <a:lnTo>
                    <a:pt x="307652" y="113005"/>
                  </a:lnTo>
                  <a:cubicBezTo>
                    <a:pt x="307652" y="113005"/>
                    <a:pt x="307652" y="113005"/>
                    <a:pt x="235241" y="15875"/>
                  </a:cubicBezTo>
                  <a:close/>
                  <a:moveTo>
                    <a:pt x="235348" y="0"/>
                  </a:moveTo>
                  <a:cubicBezTo>
                    <a:pt x="235348" y="0"/>
                    <a:pt x="237938" y="0"/>
                    <a:pt x="239233" y="0"/>
                  </a:cubicBezTo>
                  <a:cubicBezTo>
                    <a:pt x="241823" y="1299"/>
                    <a:pt x="241823" y="2598"/>
                    <a:pt x="241823" y="2598"/>
                  </a:cubicBezTo>
                  <a:cubicBezTo>
                    <a:pt x="241823" y="2598"/>
                    <a:pt x="241823" y="2598"/>
                    <a:pt x="327286" y="115599"/>
                  </a:cubicBezTo>
                  <a:cubicBezTo>
                    <a:pt x="327286" y="115599"/>
                    <a:pt x="329876" y="119496"/>
                    <a:pt x="327286" y="123392"/>
                  </a:cubicBezTo>
                  <a:cubicBezTo>
                    <a:pt x="324697" y="125990"/>
                    <a:pt x="322107" y="125990"/>
                    <a:pt x="322107" y="125990"/>
                  </a:cubicBezTo>
                  <a:cubicBezTo>
                    <a:pt x="322107" y="125990"/>
                    <a:pt x="322107" y="125990"/>
                    <a:pt x="307863" y="124691"/>
                  </a:cubicBezTo>
                  <a:cubicBezTo>
                    <a:pt x="307863" y="124691"/>
                    <a:pt x="307863" y="124691"/>
                    <a:pt x="307863" y="251980"/>
                  </a:cubicBezTo>
                  <a:cubicBezTo>
                    <a:pt x="307863" y="254578"/>
                    <a:pt x="306568" y="255877"/>
                    <a:pt x="303978" y="257175"/>
                  </a:cubicBezTo>
                  <a:cubicBezTo>
                    <a:pt x="303978" y="257175"/>
                    <a:pt x="303978" y="257175"/>
                    <a:pt x="169308" y="327314"/>
                  </a:cubicBezTo>
                  <a:cubicBezTo>
                    <a:pt x="169308" y="327314"/>
                    <a:pt x="168013" y="328613"/>
                    <a:pt x="166718" y="328613"/>
                  </a:cubicBezTo>
                  <a:cubicBezTo>
                    <a:pt x="165424" y="328613"/>
                    <a:pt x="164129" y="327314"/>
                    <a:pt x="164129" y="327314"/>
                  </a:cubicBezTo>
                  <a:cubicBezTo>
                    <a:pt x="164129" y="327314"/>
                    <a:pt x="164129" y="327314"/>
                    <a:pt x="25574" y="254578"/>
                  </a:cubicBezTo>
                  <a:cubicBezTo>
                    <a:pt x="22984" y="254578"/>
                    <a:pt x="21689" y="251980"/>
                    <a:pt x="21689" y="249382"/>
                  </a:cubicBezTo>
                  <a:cubicBezTo>
                    <a:pt x="21689" y="249382"/>
                    <a:pt x="21689" y="249382"/>
                    <a:pt x="21689" y="129887"/>
                  </a:cubicBezTo>
                  <a:cubicBezTo>
                    <a:pt x="21689" y="129887"/>
                    <a:pt x="21689" y="129887"/>
                    <a:pt x="6150" y="129887"/>
                  </a:cubicBezTo>
                  <a:cubicBezTo>
                    <a:pt x="3561" y="129887"/>
                    <a:pt x="2266" y="128588"/>
                    <a:pt x="971" y="127289"/>
                  </a:cubicBezTo>
                  <a:cubicBezTo>
                    <a:pt x="-324" y="125990"/>
                    <a:pt x="-324" y="123392"/>
                    <a:pt x="971" y="120795"/>
                  </a:cubicBezTo>
                  <a:cubicBezTo>
                    <a:pt x="971" y="120795"/>
                    <a:pt x="971" y="120795"/>
                    <a:pt x="34638" y="54552"/>
                  </a:cubicBezTo>
                  <a:cubicBezTo>
                    <a:pt x="35933" y="51955"/>
                    <a:pt x="37228" y="51955"/>
                    <a:pt x="38523" y="50656"/>
                  </a:cubicBezTo>
                  <a:cubicBezTo>
                    <a:pt x="38523" y="50656"/>
                    <a:pt x="38523" y="50656"/>
                    <a:pt x="59241" y="45460"/>
                  </a:cubicBezTo>
                  <a:cubicBezTo>
                    <a:pt x="59241" y="45460"/>
                    <a:pt x="59241" y="45460"/>
                    <a:pt x="59241" y="27276"/>
                  </a:cubicBezTo>
                  <a:cubicBezTo>
                    <a:pt x="59241" y="24678"/>
                    <a:pt x="60536" y="22081"/>
                    <a:pt x="63126" y="20782"/>
                  </a:cubicBezTo>
                  <a:cubicBezTo>
                    <a:pt x="63126" y="20782"/>
                    <a:pt x="63126" y="20782"/>
                    <a:pt x="83844" y="14287"/>
                  </a:cubicBezTo>
                  <a:cubicBezTo>
                    <a:pt x="83844" y="14287"/>
                    <a:pt x="83844" y="14287"/>
                    <a:pt x="85139" y="14287"/>
                  </a:cubicBezTo>
                  <a:cubicBezTo>
                    <a:pt x="86434" y="14287"/>
                    <a:pt x="86434" y="14287"/>
                    <a:pt x="86434" y="14287"/>
                  </a:cubicBezTo>
                  <a:cubicBezTo>
                    <a:pt x="86434" y="14287"/>
                    <a:pt x="86434" y="14287"/>
                    <a:pt x="98088" y="16885"/>
                  </a:cubicBezTo>
                  <a:cubicBezTo>
                    <a:pt x="100678" y="16885"/>
                    <a:pt x="103268" y="19483"/>
                    <a:pt x="103268" y="22081"/>
                  </a:cubicBezTo>
                  <a:cubicBezTo>
                    <a:pt x="103268" y="22081"/>
                    <a:pt x="103268" y="22081"/>
                    <a:pt x="103268" y="33771"/>
                  </a:cubicBezTo>
                  <a:cubicBezTo>
                    <a:pt x="103268" y="33771"/>
                    <a:pt x="103268" y="33771"/>
                    <a:pt x="235348" y="0"/>
                  </a:cubicBezTo>
                  <a:close/>
                </a:path>
              </a:pathLst>
            </a:custGeom>
            <a:solidFill>
              <a:srgbClr val="3E3429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îŝḷîḓé-任意多边形: 形状 55"/>
            <p:cNvSpPr>
              <a:spLocks noChangeAspect="1"/>
            </p:cNvSpPr>
            <p:nvPr/>
          </p:nvSpPr>
          <p:spPr bwMode="auto">
            <a:xfrm>
              <a:off x="4859449" y="4540216"/>
              <a:ext cx="626102" cy="596733"/>
            </a:xfrm>
            <a:custGeom>
              <a:avLst/>
              <a:gdLst>
                <a:gd name="connsiteX0" fmla="*/ 101402 w 331788"/>
                <a:gd name="connsiteY0" fmla="*/ 200025 h 315913"/>
                <a:gd name="connsiteX1" fmla="*/ 93663 w 331788"/>
                <a:gd name="connsiteY1" fmla="*/ 207840 h 315913"/>
                <a:gd name="connsiteX2" fmla="*/ 93663 w 331788"/>
                <a:gd name="connsiteY2" fmla="*/ 301625 h 315913"/>
                <a:gd name="connsiteX3" fmla="*/ 137518 w 331788"/>
                <a:gd name="connsiteY3" fmla="*/ 301625 h 315913"/>
                <a:gd name="connsiteX4" fmla="*/ 137518 w 331788"/>
                <a:gd name="connsiteY4" fmla="*/ 250825 h 315913"/>
                <a:gd name="connsiteX5" fmla="*/ 143967 w 331788"/>
                <a:gd name="connsiteY5" fmla="*/ 244312 h 315913"/>
                <a:gd name="connsiteX6" fmla="*/ 187822 w 331788"/>
                <a:gd name="connsiteY6" fmla="*/ 244312 h 315913"/>
                <a:gd name="connsiteX7" fmla="*/ 194271 w 331788"/>
                <a:gd name="connsiteY7" fmla="*/ 250825 h 315913"/>
                <a:gd name="connsiteX8" fmla="*/ 194271 w 331788"/>
                <a:gd name="connsiteY8" fmla="*/ 301625 h 315913"/>
                <a:gd name="connsiteX9" fmla="*/ 230387 w 331788"/>
                <a:gd name="connsiteY9" fmla="*/ 301625 h 315913"/>
                <a:gd name="connsiteX10" fmla="*/ 238126 w 331788"/>
                <a:gd name="connsiteY10" fmla="*/ 295112 h 315913"/>
                <a:gd name="connsiteX11" fmla="*/ 238126 w 331788"/>
                <a:gd name="connsiteY11" fmla="*/ 207840 h 315913"/>
                <a:gd name="connsiteX12" fmla="*/ 230387 w 331788"/>
                <a:gd name="connsiteY12" fmla="*/ 200025 h 315913"/>
                <a:gd name="connsiteX13" fmla="*/ 101402 w 331788"/>
                <a:gd name="connsiteY13" fmla="*/ 200025 h 315913"/>
                <a:gd name="connsiteX14" fmla="*/ 258908 w 331788"/>
                <a:gd name="connsiteY14" fmla="*/ 122237 h 315913"/>
                <a:gd name="connsiteX15" fmla="*/ 252413 w 331788"/>
                <a:gd name="connsiteY15" fmla="*/ 129801 h 315913"/>
                <a:gd name="connsiteX16" fmla="*/ 252413 w 331788"/>
                <a:gd name="connsiteY16" fmla="*/ 157536 h 315913"/>
                <a:gd name="connsiteX17" fmla="*/ 258908 w 331788"/>
                <a:gd name="connsiteY17" fmla="*/ 165100 h 315913"/>
                <a:gd name="connsiteX18" fmla="*/ 266701 w 331788"/>
                <a:gd name="connsiteY18" fmla="*/ 157536 h 315913"/>
                <a:gd name="connsiteX19" fmla="*/ 266701 w 331788"/>
                <a:gd name="connsiteY19" fmla="*/ 129801 h 315913"/>
                <a:gd name="connsiteX20" fmla="*/ 258908 w 331788"/>
                <a:gd name="connsiteY20" fmla="*/ 122237 h 315913"/>
                <a:gd name="connsiteX21" fmla="*/ 230332 w 331788"/>
                <a:gd name="connsiteY21" fmla="*/ 122237 h 315913"/>
                <a:gd name="connsiteX22" fmla="*/ 223838 w 331788"/>
                <a:gd name="connsiteY22" fmla="*/ 129801 h 315913"/>
                <a:gd name="connsiteX23" fmla="*/ 223838 w 331788"/>
                <a:gd name="connsiteY23" fmla="*/ 157536 h 315913"/>
                <a:gd name="connsiteX24" fmla="*/ 230332 w 331788"/>
                <a:gd name="connsiteY24" fmla="*/ 165100 h 315913"/>
                <a:gd name="connsiteX25" fmla="*/ 238126 w 331788"/>
                <a:gd name="connsiteY25" fmla="*/ 157536 h 315913"/>
                <a:gd name="connsiteX26" fmla="*/ 238126 w 331788"/>
                <a:gd name="connsiteY26" fmla="*/ 129801 h 315913"/>
                <a:gd name="connsiteX27" fmla="*/ 230332 w 331788"/>
                <a:gd name="connsiteY27" fmla="*/ 122237 h 315913"/>
                <a:gd name="connsiteX28" fmla="*/ 201468 w 331788"/>
                <a:gd name="connsiteY28" fmla="*/ 122237 h 315913"/>
                <a:gd name="connsiteX29" fmla="*/ 193675 w 331788"/>
                <a:gd name="connsiteY29" fmla="*/ 129801 h 315913"/>
                <a:gd name="connsiteX30" fmla="*/ 193675 w 331788"/>
                <a:gd name="connsiteY30" fmla="*/ 157536 h 315913"/>
                <a:gd name="connsiteX31" fmla="*/ 201468 w 331788"/>
                <a:gd name="connsiteY31" fmla="*/ 165100 h 315913"/>
                <a:gd name="connsiteX32" fmla="*/ 207963 w 331788"/>
                <a:gd name="connsiteY32" fmla="*/ 157536 h 315913"/>
                <a:gd name="connsiteX33" fmla="*/ 207963 w 331788"/>
                <a:gd name="connsiteY33" fmla="*/ 129801 h 315913"/>
                <a:gd name="connsiteX34" fmla="*/ 201468 w 331788"/>
                <a:gd name="connsiteY34" fmla="*/ 122237 h 315913"/>
                <a:gd name="connsiteX35" fmla="*/ 128732 w 331788"/>
                <a:gd name="connsiteY35" fmla="*/ 122237 h 315913"/>
                <a:gd name="connsiteX36" fmla="*/ 122238 w 331788"/>
                <a:gd name="connsiteY36" fmla="*/ 129801 h 315913"/>
                <a:gd name="connsiteX37" fmla="*/ 122238 w 331788"/>
                <a:gd name="connsiteY37" fmla="*/ 157536 h 315913"/>
                <a:gd name="connsiteX38" fmla="*/ 128732 w 331788"/>
                <a:gd name="connsiteY38" fmla="*/ 165100 h 315913"/>
                <a:gd name="connsiteX39" fmla="*/ 136526 w 331788"/>
                <a:gd name="connsiteY39" fmla="*/ 157536 h 315913"/>
                <a:gd name="connsiteX40" fmla="*/ 136526 w 331788"/>
                <a:gd name="connsiteY40" fmla="*/ 129801 h 315913"/>
                <a:gd name="connsiteX41" fmla="*/ 128732 w 331788"/>
                <a:gd name="connsiteY41" fmla="*/ 122237 h 315913"/>
                <a:gd name="connsiteX42" fmla="*/ 101456 w 331788"/>
                <a:gd name="connsiteY42" fmla="*/ 122237 h 315913"/>
                <a:gd name="connsiteX43" fmla="*/ 93663 w 331788"/>
                <a:gd name="connsiteY43" fmla="*/ 129801 h 315913"/>
                <a:gd name="connsiteX44" fmla="*/ 93663 w 331788"/>
                <a:gd name="connsiteY44" fmla="*/ 157536 h 315913"/>
                <a:gd name="connsiteX45" fmla="*/ 101456 w 331788"/>
                <a:gd name="connsiteY45" fmla="*/ 165100 h 315913"/>
                <a:gd name="connsiteX46" fmla="*/ 107951 w 331788"/>
                <a:gd name="connsiteY46" fmla="*/ 157536 h 315913"/>
                <a:gd name="connsiteX47" fmla="*/ 107951 w 331788"/>
                <a:gd name="connsiteY47" fmla="*/ 129801 h 315913"/>
                <a:gd name="connsiteX48" fmla="*/ 101456 w 331788"/>
                <a:gd name="connsiteY48" fmla="*/ 122237 h 315913"/>
                <a:gd name="connsiteX49" fmla="*/ 72881 w 331788"/>
                <a:gd name="connsiteY49" fmla="*/ 122237 h 315913"/>
                <a:gd name="connsiteX50" fmla="*/ 65088 w 331788"/>
                <a:gd name="connsiteY50" fmla="*/ 129801 h 315913"/>
                <a:gd name="connsiteX51" fmla="*/ 65088 w 331788"/>
                <a:gd name="connsiteY51" fmla="*/ 157536 h 315913"/>
                <a:gd name="connsiteX52" fmla="*/ 72881 w 331788"/>
                <a:gd name="connsiteY52" fmla="*/ 165100 h 315913"/>
                <a:gd name="connsiteX53" fmla="*/ 79376 w 331788"/>
                <a:gd name="connsiteY53" fmla="*/ 157536 h 315913"/>
                <a:gd name="connsiteX54" fmla="*/ 79376 w 331788"/>
                <a:gd name="connsiteY54" fmla="*/ 129801 h 315913"/>
                <a:gd name="connsiteX55" fmla="*/ 72881 w 331788"/>
                <a:gd name="connsiteY55" fmla="*/ 122237 h 315913"/>
                <a:gd name="connsiteX56" fmla="*/ 258908 w 331788"/>
                <a:gd name="connsiteY56" fmla="*/ 65087 h 315913"/>
                <a:gd name="connsiteX57" fmla="*/ 252413 w 331788"/>
                <a:gd name="connsiteY57" fmla="*/ 71581 h 315913"/>
                <a:gd name="connsiteX58" fmla="*/ 252413 w 331788"/>
                <a:gd name="connsiteY58" fmla="*/ 100157 h 315913"/>
                <a:gd name="connsiteX59" fmla="*/ 258908 w 331788"/>
                <a:gd name="connsiteY59" fmla="*/ 107950 h 315913"/>
                <a:gd name="connsiteX60" fmla="*/ 266701 w 331788"/>
                <a:gd name="connsiteY60" fmla="*/ 100157 h 315913"/>
                <a:gd name="connsiteX61" fmla="*/ 266701 w 331788"/>
                <a:gd name="connsiteY61" fmla="*/ 71581 h 315913"/>
                <a:gd name="connsiteX62" fmla="*/ 258908 w 331788"/>
                <a:gd name="connsiteY62" fmla="*/ 65087 h 315913"/>
                <a:gd name="connsiteX63" fmla="*/ 230332 w 331788"/>
                <a:gd name="connsiteY63" fmla="*/ 65087 h 315913"/>
                <a:gd name="connsiteX64" fmla="*/ 223838 w 331788"/>
                <a:gd name="connsiteY64" fmla="*/ 71581 h 315913"/>
                <a:gd name="connsiteX65" fmla="*/ 223838 w 331788"/>
                <a:gd name="connsiteY65" fmla="*/ 100157 h 315913"/>
                <a:gd name="connsiteX66" fmla="*/ 230332 w 331788"/>
                <a:gd name="connsiteY66" fmla="*/ 107950 h 315913"/>
                <a:gd name="connsiteX67" fmla="*/ 238126 w 331788"/>
                <a:gd name="connsiteY67" fmla="*/ 100157 h 315913"/>
                <a:gd name="connsiteX68" fmla="*/ 238126 w 331788"/>
                <a:gd name="connsiteY68" fmla="*/ 71581 h 315913"/>
                <a:gd name="connsiteX69" fmla="*/ 230332 w 331788"/>
                <a:gd name="connsiteY69" fmla="*/ 65087 h 315913"/>
                <a:gd name="connsiteX70" fmla="*/ 201468 w 331788"/>
                <a:gd name="connsiteY70" fmla="*/ 65087 h 315913"/>
                <a:gd name="connsiteX71" fmla="*/ 193675 w 331788"/>
                <a:gd name="connsiteY71" fmla="*/ 71581 h 315913"/>
                <a:gd name="connsiteX72" fmla="*/ 193675 w 331788"/>
                <a:gd name="connsiteY72" fmla="*/ 100157 h 315913"/>
                <a:gd name="connsiteX73" fmla="*/ 201468 w 331788"/>
                <a:gd name="connsiteY73" fmla="*/ 107950 h 315913"/>
                <a:gd name="connsiteX74" fmla="*/ 207963 w 331788"/>
                <a:gd name="connsiteY74" fmla="*/ 100157 h 315913"/>
                <a:gd name="connsiteX75" fmla="*/ 207963 w 331788"/>
                <a:gd name="connsiteY75" fmla="*/ 71581 h 315913"/>
                <a:gd name="connsiteX76" fmla="*/ 201468 w 331788"/>
                <a:gd name="connsiteY76" fmla="*/ 65087 h 315913"/>
                <a:gd name="connsiteX77" fmla="*/ 128732 w 331788"/>
                <a:gd name="connsiteY77" fmla="*/ 65087 h 315913"/>
                <a:gd name="connsiteX78" fmla="*/ 122238 w 331788"/>
                <a:gd name="connsiteY78" fmla="*/ 71581 h 315913"/>
                <a:gd name="connsiteX79" fmla="*/ 122238 w 331788"/>
                <a:gd name="connsiteY79" fmla="*/ 100157 h 315913"/>
                <a:gd name="connsiteX80" fmla="*/ 128732 w 331788"/>
                <a:gd name="connsiteY80" fmla="*/ 107950 h 315913"/>
                <a:gd name="connsiteX81" fmla="*/ 136526 w 331788"/>
                <a:gd name="connsiteY81" fmla="*/ 100157 h 315913"/>
                <a:gd name="connsiteX82" fmla="*/ 136526 w 331788"/>
                <a:gd name="connsiteY82" fmla="*/ 71581 h 315913"/>
                <a:gd name="connsiteX83" fmla="*/ 128732 w 331788"/>
                <a:gd name="connsiteY83" fmla="*/ 65087 h 315913"/>
                <a:gd name="connsiteX84" fmla="*/ 101456 w 331788"/>
                <a:gd name="connsiteY84" fmla="*/ 65087 h 315913"/>
                <a:gd name="connsiteX85" fmla="*/ 93663 w 331788"/>
                <a:gd name="connsiteY85" fmla="*/ 71581 h 315913"/>
                <a:gd name="connsiteX86" fmla="*/ 93663 w 331788"/>
                <a:gd name="connsiteY86" fmla="*/ 100157 h 315913"/>
                <a:gd name="connsiteX87" fmla="*/ 101456 w 331788"/>
                <a:gd name="connsiteY87" fmla="*/ 107950 h 315913"/>
                <a:gd name="connsiteX88" fmla="*/ 107951 w 331788"/>
                <a:gd name="connsiteY88" fmla="*/ 100157 h 315913"/>
                <a:gd name="connsiteX89" fmla="*/ 107951 w 331788"/>
                <a:gd name="connsiteY89" fmla="*/ 71581 h 315913"/>
                <a:gd name="connsiteX90" fmla="*/ 101456 w 331788"/>
                <a:gd name="connsiteY90" fmla="*/ 65087 h 315913"/>
                <a:gd name="connsiteX91" fmla="*/ 72881 w 331788"/>
                <a:gd name="connsiteY91" fmla="*/ 65087 h 315913"/>
                <a:gd name="connsiteX92" fmla="*/ 65088 w 331788"/>
                <a:gd name="connsiteY92" fmla="*/ 71581 h 315913"/>
                <a:gd name="connsiteX93" fmla="*/ 65088 w 331788"/>
                <a:gd name="connsiteY93" fmla="*/ 100157 h 315913"/>
                <a:gd name="connsiteX94" fmla="*/ 72881 w 331788"/>
                <a:gd name="connsiteY94" fmla="*/ 107950 h 315913"/>
                <a:gd name="connsiteX95" fmla="*/ 79376 w 331788"/>
                <a:gd name="connsiteY95" fmla="*/ 100157 h 315913"/>
                <a:gd name="connsiteX96" fmla="*/ 79376 w 331788"/>
                <a:gd name="connsiteY96" fmla="*/ 71581 h 315913"/>
                <a:gd name="connsiteX97" fmla="*/ 72881 w 331788"/>
                <a:gd name="connsiteY97" fmla="*/ 65087 h 315913"/>
                <a:gd name="connsiteX98" fmla="*/ 107950 w 331788"/>
                <a:gd name="connsiteY98" fmla="*/ 14287 h 315913"/>
                <a:gd name="connsiteX99" fmla="*/ 107950 w 331788"/>
                <a:gd name="connsiteY99" fmla="*/ 28575 h 315913"/>
                <a:gd name="connsiteX100" fmla="*/ 223838 w 331788"/>
                <a:gd name="connsiteY100" fmla="*/ 28575 h 315913"/>
                <a:gd name="connsiteX101" fmla="*/ 223838 w 331788"/>
                <a:gd name="connsiteY101" fmla="*/ 14287 h 315913"/>
                <a:gd name="connsiteX102" fmla="*/ 64802 w 331788"/>
                <a:gd name="connsiteY102" fmla="*/ 0 h 315913"/>
                <a:gd name="connsiteX103" fmla="*/ 266986 w 331788"/>
                <a:gd name="connsiteY103" fmla="*/ 0 h 315913"/>
                <a:gd name="connsiteX104" fmla="*/ 273466 w 331788"/>
                <a:gd name="connsiteY104" fmla="*/ 6474 h 315913"/>
                <a:gd name="connsiteX105" fmla="*/ 266986 w 331788"/>
                <a:gd name="connsiteY105" fmla="*/ 14242 h 315913"/>
                <a:gd name="connsiteX106" fmla="*/ 238472 w 331788"/>
                <a:gd name="connsiteY106" fmla="*/ 14242 h 315913"/>
                <a:gd name="connsiteX107" fmla="*/ 238472 w 331788"/>
                <a:gd name="connsiteY107" fmla="*/ 28484 h 315913"/>
                <a:gd name="connsiteX108" fmla="*/ 303275 w 331788"/>
                <a:gd name="connsiteY108" fmla="*/ 28484 h 315913"/>
                <a:gd name="connsiteX109" fmla="*/ 309755 w 331788"/>
                <a:gd name="connsiteY109" fmla="*/ 34958 h 315913"/>
                <a:gd name="connsiteX110" fmla="*/ 309755 w 331788"/>
                <a:gd name="connsiteY110" fmla="*/ 301671 h 315913"/>
                <a:gd name="connsiteX111" fmla="*/ 324012 w 331788"/>
                <a:gd name="connsiteY111" fmla="*/ 301671 h 315913"/>
                <a:gd name="connsiteX112" fmla="*/ 331788 w 331788"/>
                <a:gd name="connsiteY112" fmla="*/ 309439 h 315913"/>
                <a:gd name="connsiteX113" fmla="*/ 324012 w 331788"/>
                <a:gd name="connsiteY113" fmla="*/ 315913 h 315913"/>
                <a:gd name="connsiteX114" fmla="*/ 7776 w 331788"/>
                <a:gd name="connsiteY114" fmla="*/ 315913 h 315913"/>
                <a:gd name="connsiteX115" fmla="*/ 0 w 331788"/>
                <a:gd name="connsiteY115" fmla="*/ 309439 h 315913"/>
                <a:gd name="connsiteX116" fmla="*/ 7776 w 331788"/>
                <a:gd name="connsiteY116" fmla="*/ 301671 h 315913"/>
                <a:gd name="connsiteX117" fmla="*/ 22033 w 331788"/>
                <a:gd name="connsiteY117" fmla="*/ 301671 h 315913"/>
                <a:gd name="connsiteX118" fmla="*/ 22033 w 331788"/>
                <a:gd name="connsiteY118" fmla="*/ 34958 h 315913"/>
                <a:gd name="connsiteX119" fmla="*/ 28513 w 331788"/>
                <a:gd name="connsiteY119" fmla="*/ 28484 h 315913"/>
                <a:gd name="connsiteX120" fmla="*/ 93315 w 331788"/>
                <a:gd name="connsiteY120" fmla="*/ 28484 h 315913"/>
                <a:gd name="connsiteX121" fmla="*/ 93315 w 331788"/>
                <a:gd name="connsiteY121" fmla="*/ 14242 h 315913"/>
                <a:gd name="connsiteX122" fmla="*/ 64802 w 331788"/>
                <a:gd name="connsiteY122" fmla="*/ 14242 h 315913"/>
                <a:gd name="connsiteX123" fmla="*/ 58322 w 331788"/>
                <a:gd name="connsiteY123" fmla="*/ 6474 h 315913"/>
                <a:gd name="connsiteX124" fmla="*/ 64802 w 331788"/>
                <a:gd name="connsiteY124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331788" h="315913">
                  <a:moveTo>
                    <a:pt x="101402" y="200025"/>
                  </a:moveTo>
                  <a:cubicBezTo>
                    <a:pt x="97532" y="200025"/>
                    <a:pt x="93663" y="203933"/>
                    <a:pt x="93663" y="207840"/>
                  </a:cubicBezTo>
                  <a:cubicBezTo>
                    <a:pt x="93663" y="207840"/>
                    <a:pt x="93663" y="207840"/>
                    <a:pt x="93663" y="301625"/>
                  </a:cubicBezTo>
                  <a:cubicBezTo>
                    <a:pt x="93663" y="301625"/>
                    <a:pt x="93663" y="301625"/>
                    <a:pt x="137518" y="301625"/>
                  </a:cubicBezTo>
                  <a:cubicBezTo>
                    <a:pt x="137518" y="301625"/>
                    <a:pt x="137518" y="301625"/>
                    <a:pt x="137518" y="250825"/>
                  </a:cubicBezTo>
                  <a:cubicBezTo>
                    <a:pt x="137518" y="246917"/>
                    <a:pt x="140097" y="244312"/>
                    <a:pt x="143967" y="244312"/>
                  </a:cubicBezTo>
                  <a:cubicBezTo>
                    <a:pt x="143967" y="244312"/>
                    <a:pt x="143967" y="244312"/>
                    <a:pt x="187822" y="244312"/>
                  </a:cubicBezTo>
                  <a:cubicBezTo>
                    <a:pt x="191691" y="244312"/>
                    <a:pt x="194271" y="246917"/>
                    <a:pt x="194271" y="250825"/>
                  </a:cubicBezTo>
                  <a:cubicBezTo>
                    <a:pt x="194271" y="250825"/>
                    <a:pt x="194271" y="250825"/>
                    <a:pt x="194271" y="301625"/>
                  </a:cubicBezTo>
                  <a:cubicBezTo>
                    <a:pt x="194271" y="301625"/>
                    <a:pt x="194271" y="301625"/>
                    <a:pt x="230387" y="301625"/>
                  </a:cubicBezTo>
                  <a:cubicBezTo>
                    <a:pt x="234256" y="301625"/>
                    <a:pt x="238126" y="299020"/>
                    <a:pt x="238126" y="295112"/>
                  </a:cubicBezTo>
                  <a:lnTo>
                    <a:pt x="238126" y="207840"/>
                  </a:lnTo>
                  <a:cubicBezTo>
                    <a:pt x="238126" y="203933"/>
                    <a:pt x="234256" y="200025"/>
                    <a:pt x="230387" y="200025"/>
                  </a:cubicBezTo>
                  <a:cubicBezTo>
                    <a:pt x="230387" y="200025"/>
                    <a:pt x="230387" y="200025"/>
                    <a:pt x="101402" y="200025"/>
                  </a:cubicBezTo>
                  <a:close/>
                  <a:moveTo>
                    <a:pt x="258908" y="122237"/>
                  </a:moveTo>
                  <a:cubicBezTo>
                    <a:pt x="255011" y="122237"/>
                    <a:pt x="252413" y="124758"/>
                    <a:pt x="252413" y="129801"/>
                  </a:cubicBezTo>
                  <a:cubicBezTo>
                    <a:pt x="252413" y="129801"/>
                    <a:pt x="252413" y="129801"/>
                    <a:pt x="252413" y="157536"/>
                  </a:cubicBezTo>
                  <a:cubicBezTo>
                    <a:pt x="252413" y="161318"/>
                    <a:pt x="255011" y="165100"/>
                    <a:pt x="258908" y="165100"/>
                  </a:cubicBezTo>
                  <a:cubicBezTo>
                    <a:pt x="264103" y="165100"/>
                    <a:pt x="266701" y="161318"/>
                    <a:pt x="266701" y="157536"/>
                  </a:cubicBezTo>
                  <a:lnTo>
                    <a:pt x="266701" y="129801"/>
                  </a:lnTo>
                  <a:cubicBezTo>
                    <a:pt x="266701" y="124758"/>
                    <a:pt x="264103" y="122237"/>
                    <a:pt x="258908" y="122237"/>
                  </a:cubicBezTo>
                  <a:close/>
                  <a:moveTo>
                    <a:pt x="230332" y="122237"/>
                  </a:moveTo>
                  <a:cubicBezTo>
                    <a:pt x="226436" y="122237"/>
                    <a:pt x="223838" y="124758"/>
                    <a:pt x="223838" y="129801"/>
                  </a:cubicBezTo>
                  <a:cubicBezTo>
                    <a:pt x="223838" y="129801"/>
                    <a:pt x="223838" y="129801"/>
                    <a:pt x="223838" y="157536"/>
                  </a:cubicBezTo>
                  <a:cubicBezTo>
                    <a:pt x="223838" y="161318"/>
                    <a:pt x="226436" y="165100"/>
                    <a:pt x="230332" y="165100"/>
                  </a:cubicBezTo>
                  <a:cubicBezTo>
                    <a:pt x="234229" y="165100"/>
                    <a:pt x="238126" y="161318"/>
                    <a:pt x="238126" y="157536"/>
                  </a:cubicBezTo>
                  <a:lnTo>
                    <a:pt x="238126" y="129801"/>
                  </a:lnTo>
                  <a:cubicBezTo>
                    <a:pt x="238126" y="124758"/>
                    <a:pt x="234229" y="122237"/>
                    <a:pt x="230332" y="122237"/>
                  </a:cubicBezTo>
                  <a:close/>
                  <a:moveTo>
                    <a:pt x="201468" y="122237"/>
                  </a:moveTo>
                  <a:cubicBezTo>
                    <a:pt x="196273" y="122237"/>
                    <a:pt x="193675" y="124758"/>
                    <a:pt x="193675" y="129801"/>
                  </a:cubicBezTo>
                  <a:cubicBezTo>
                    <a:pt x="193675" y="129801"/>
                    <a:pt x="193675" y="129801"/>
                    <a:pt x="193675" y="157536"/>
                  </a:cubicBezTo>
                  <a:cubicBezTo>
                    <a:pt x="193675" y="161318"/>
                    <a:pt x="196273" y="165100"/>
                    <a:pt x="201468" y="165100"/>
                  </a:cubicBezTo>
                  <a:cubicBezTo>
                    <a:pt x="205365" y="165100"/>
                    <a:pt x="207963" y="161318"/>
                    <a:pt x="207963" y="157536"/>
                  </a:cubicBezTo>
                  <a:cubicBezTo>
                    <a:pt x="207963" y="157536"/>
                    <a:pt x="207963" y="157536"/>
                    <a:pt x="207963" y="129801"/>
                  </a:cubicBezTo>
                  <a:cubicBezTo>
                    <a:pt x="207963" y="124758"/>
                    <a:pt x="205365" y="122237"/>
                    <a:pt x="201468" y="122237"/>
                  </a:cubicBezTo>
                  <a:close/>
                  <a:moveTo>
                    <a:pt x="128732" y="122237"/>
                  </a:moveTo>
                  <a:cubicBezTo>
                    <a:pt x="124836" y="122237"/>
                    <a:pt x="122238" y="124758"/>
                    <a:pt x="122238" y="129801"/>
                  </a:cubicBezTo>
                  <a:cubicBezTo>
                    <a:pt x="122238" y="129801"/>
                    <a:pt x="122238" y="129801"/>
                    <a:pt x="122238" y="157536"/>
                  </a:cubicBezTo>
                  <a:cubicBezTo>
                    <a:pt x="122238" y="161318"/>
                    <a:pt x="124836" y="165100"/>
                    <a:pt x="128732" y="165100"/>
                  </a:cubicBezTo>
                  <a:cubicBezTo>
                    <a:pt x="133928" y="165100"/>
                    <a:pt x="136526" y="161318"/>
                    <a:pt x="136526" y="157536"/>
                  </a:cubicBezTo>
                  <a:cubicBezTo>
                    <a:pt x="136526" y="157536"/>
                    <a:pt x="136526" y="157536"/>
                    <a:pt x="136526" y="129801"/>
                  </a:cubicBezTo>
                  <a:cubicBezTo>
                    <a:pt x="136526" y="124758"/>
                    <a:pt x="133928" y="122237"/>
                    <a:pt x="128732" y="122237"/>
                  </a:cubicBezTo>
                  <a:close/>
                  <a:moveTo>
                    <a:pt x="101456" y="122237"/>
                  </a:moveTo>
                  <a:cubicBezTo>
                    <a:pt x="97559" y="122237"/>
                    <a:pt x="93663" y="124758"/>
                    <a:pt x="93663" y="129801"/>
                  </a:cubicBezTo>
                  <a:lnTo>
                    <a:pt x="93663" y="157536"/>
                  </a:lnTo>
                  <a:cubicBezTo>
                    <a:pt x="93663" y="161318"/>
                    <a:pt x="97559" y="165100"/>
                    <a:pt x="101456" y="165100"/>
                  </a:cubicBezTo>
                  <a:cubicBezTo>
                    <a:pt x="105353" y="165100"/>
                    <a:pt x="107951" y="161318"/>
                    <a:pt x="107951" y="157536"/>
                  </a:cubicBezTo>
                  <a:cubicBezTo>
                    <a:pt x="107951" y="157536"/>
                    <a:pt x="107951" y="157536"/>
                    <a:pt x="107951" y="129801"/>
                  </a:cubicBezTo>
                  <a:cubicBezTo>
                    <a:pt x="107951" y="124758"/>
                    <a:pt x="105353" y="122237"/>
                    <a:pt x="101456" y="122237"/>
                  </a:cubicBezTo>
                  <a:close/>
                  <a:moveTo>
                    <a:pt x="72881" y="122237"/>
                  </a:moveTo>
                  <a:cubicBezTo>
                    <a:pt x="67686" y="122237"/>
                    <a:pt x="65088" y="124758"/>
                    <a:pt x="65088" y="129801"/>
                  </a:cubicBezTo>
                  <a:cubicBezTo>
                    <a:pt x="65088" y="129801"/>
                    <a:pt x="65088" y="129801"/>
                    <a:pt x="65088" y="157536"/>
                  </a:cubicBezTo>
                  <a:cubicBezTo>
                    <a:pt x="65088" y="161318"/>
                    <a:pt x="67686" y="165100"/>
                    <a:pt x="72881" y="165100"/>
                  </a:cubicBezTo>
                  <a:cubicBezTo>
                    <a:pt x="76778" y="165100"/>
                    <a:pt x="79376" y="161318"/>
                    <a:pt x="79376" y="157536"/>
                  </a:cubicBezTo>
                  <a:lnTo>
                    <a:pt x="79376" y="129801"/>
                  </a:lnTo>
                  <a:cubicBezTo>
                    <a:pt x="79376" y="124758"/>
                    <a:pt x="76778" y="122237"/>
                    <a:pt x="72881" y="122237"/>
                  </a:cubicBezTo>
                  <a:close/>
                  <a:moveTo>
                    <a:pt x="258908" y="65087"/>
                  </a:moveTo>
                  <a:cubicBezTo>
                    <a:pt x="255011" y="65087"/>
                    <a:pt x="252413" y="67685"/>
                    <a:pt x="252413" y="71581"/>
                  </a:cubicBezTo>
                  <a:cubicBezTo>
                    <a:pt x="252413" y="71581"/>
                    <a:pt x="252413" y="71581"/>
                    <a:pt x="252413" y="100157"/>
                  </a:cubicBezTo>
                  <a:cubicBezTo>
                    <a:pt x="252413" y="105352"/>
                    <a:pt x="255011" y="107950"/>
                    <a:pt x="258908" y="107950"/>
                  </a:cubicBezTo>
                  <a:cubicBezTo>
                    <a:pt x="264103" y="107950"/>
                    <a:pt x="266701" y="105352"/>
                    <a:pt x="266701" y="100157"/>
                  </a:cubicBezTo>
                  <a:lnTo>
                    <a:pt x="266701" y="71581"/>
                  </a:lnTo>
                  <a:cubicBezTo>
                    <a:pt x="266701" y="67685"/>
                    <a:pt x="264103" y="65087"/>
                    <a:pt x="258908" y="65087"/>
                  </a:cubicBezTo>
                  <a:close/>
                  <a:moveTo>
                    <a:pt x="230332" y="65087"/>
                  </a:moveTo>
                  <a:cubicBezTo>
                    <a:pt x="226436" y="65087"/>
                    <a:pt x="223838" y="67685"/>
                    <a:pt x="223838" y="71581"/>
                  </a:cubicBezTo>
                  <a:cubicBezTo>
                    <a:pt x="223838" y="71581"/>
                    <a:pt x="223838" y="71581"/>
                    <a:pt x="223838" y="100157"/>
                  </a:cubicBezTo>
                  <a:cubicBezTo>
                    <a:pt x="223838" y="105352"/>
                    <a:pt x="226436" y="107950"/>
                    <a:pt x="230332" y="107950"/>
                  </a:cubicBezTo>
                  <a:cubicBezTo>
                    <a:pt x="234229" y="107950"/>
                    <a:pt x="238126" y="105352"/>
                    <a:pt x="238126" y="100157"/>
                  </a:cubicBezTo>
                  <a:lnTo>
                    <a:pt x="238126" y="71581"/>
                  </a:lnTo>
                  <a:cubicBezTo>
                    <a:pt x="238126" y="67685"/>
                    <a:pt x="234229" y="65087"/>
                    <a:pt x="230332" y="65087"/>
                  </a:cubicBezTo>
                  <a:close/>
                  <a:moveTo>
                    <a:pt x="201468" y="65087"/>
                  </a:moveTo>
                  <a:cubicBezTo>
                    <a:pt x="196273" y="65087"/>
                    <a:pt x="193675" y="67685"/>
                    <a:pt x="193675" y="71581"/>
                  </a:cubicBezTo>
                  <a:cubicBezTo>
                    <a:pt x="193675" y="71581"/>
                    <a:pt x="193675" y="71581"/>
                    <a:pt x="193675" y="100157"/>
                  </a:cubicBezTo>
                  <a:cubicBezTo>
                    <a:pt x="193675" y="105352"/>
                    <a:pt x="196273" y="107950"/>
                    <a:pt x="201468" y="107950"/>
                  </a:cubicBezTo>
                  <a:cubicBezTo>
                    <a:pt x="205365" y="107950"/>
                    <a:pt x="207963" y="105352"/>
                    <a:pt x="207963" y="100157"/>
                  </a:cubicBezTo>
                  <a:cubicBezTo>
                    <a:pt x="207963" y="100157"/>
                    <a:pt x="207963" y="100157"/>
                    <a:pt x="207963" y="71581"/>
                  </a:cubicBezTo>
                  <a:cubicBezTo>
                    <a:pt x="207963" y="67685"/>
                    <a:pt x="205365" y="65087"/>
                    <a:pt x="201468" y="65087"/>
                  </a:cubicBezTo>
                  <a:close/>
                  <a:moveTo>
                    <a:pt x="128732" y="65087"/>
                  </a:moveTo>
                  <a:cubicBezTo>
                    <a:pt x="124836" y="65087"/>
                    <a:pt x="122238" y="67685"/>
                    <a:pt x="122238" y="71581"/>
                  </a:cubicBezTo>
                  <a:cubicBezTo>
                    <a:pt x="122238" y="71581"/>
                    <a:pt x="122238" y="71581"/>
                    <a:pt x="122238" y="100157"/>
                  </a:cubicBezTo>
                  <a:cubicBezTo>
                    <a:pt x="122238" y="105352"/>
                    <a:pt x="124836" y="107950"/>
                    <a:pt x="128732" y="107950"/>
                  </a:cubicBezTo>
                  <a:cubicBezTo>
                    <a:pt x="133928" y="107950"/>
                    <a:pt x="136526" y="105352"/>
                    <a:pt x="136526" y="100157"/>
                  </a:cubicBezTo>
                  <a:cubicBezTo>
                    <a:pt x="136526" y="100157"/>
                    <a:pt x="136526" y="100157"/>
                    <a:pt x="136526" y="71581"/>
                  </a:cubicBezTo>
                  <a:cubicBezTo>
                    <a:pt x="136526" y="67685"/>
                    <a:pt x="133928" y="65087"/>
                    <a:pt x="128732" y="65087"/>
                  </a:cubicBezTo>
                  <a:close/>
                  <a:moveTo>
                    <a:pt x="101456" y="65087"/>
                  </a:moveTo>
                  <a:cubicBezTo>
                    <a:pt x="97559" y="65087"/>
                    <a:pt x="93663" y="67685"/>
                    <a:pt x="93663" y="71581"/>
                  </a:cubicBezTo>
                  <a:lnTo>
                    <a:pt x="93663" y="100157"/>
                  </a:lnTo>
                  <a:cubicBezTo>
                    <a:pt x="93663" y="105352"/>
                    <a:pt x="97559" y="107950"/>
                    <a:pt x="101456" y="107950"/>
                  </a:cubicBezTo>
                  <a:cubicBezTo>
                    <a:pt x="105353" y="107950"/>
                    <a:pt x="107951" y="105352"/>
                    <a:pt x="107951" y="100157"/>
                  </a:cubicBezTo>
                  <a:cubicBezTo>
                    <a:pt x="107951" y="100157"/>
                    <a:pt x="107951" y="100157"/>
                    <a:pt x="107951" y="71581"/>
                  </a:cubicBezTo>
                  <a:cubicBezTo>
                    <a:pt x="107951" y="67685"/>
                    <a:pt x="105353" y="65087"/>
                    <a:pt x="101456" y="65087"/>
                  </a:cubicBezTo>
                  <a:close/>
                  <a:moveTo>
                    <a:pt x="72881" y="65087"/>
                  </a:moveTo>
                  <a:cubicBezTo>
                    <a:pt x="67686" y="65087"/>
                    <a:pt x="65088" y="67685"/>
                    <a:pt x="65088" y="71581"/>
                  </a:cubicBezTo>
                  <a:cubicBezTo>
                    <a:pt x="65088" y="71581"/>
                    <a:pt x="65088" y="71581"/>
                    <a:pt x="65088" y="100157"/>
                  </a:cubicBezTo>
                  <a:cubicBezTo>
                    <a:pt x="65088" y="105352"/>
                    <a:pt x="67686" y="107950"/>
                    <a:pt x="72881" y="107950"/>
                  </a:cubicBezTo>
                  <a:cubicBezTo>
                    <a:pt x="76778" y="107950"/>
                    <a:pt x="79376" y="105352"/>
                    <a:pt x="79376" y="100157"/>
                  </a:cubicBezTo>
                  <a:lnTo>
                    <a:pt x="79376" y="71581"/>
                  </a:lnTo>
                  <a:cubicBezTo>
                    <a:pt x="79376" y="67685"/>
                    <a:pt x="76778" y="65087"/>
                    <a:pt x="72881" y="65087"/>
                  </a:cubicBezTo>
                  <a:close/>
                  <a:moveTo>
                    <a:pt x="107950" y="14287"/>
                  </a:moveTo>
                  <a:lnTo>
                    <a:pt x="107950" y="28575"/>
                  </a:lnTo>
                  <a:lnTo>
                    <a:pt x="223838" y="28575"/>
                  </a:lnTo>
                  <a:lnTo>
                    <a:pt x="223838" y="14287"/>
                  </a:lnTo>
                  <a:close/>
                  <a:moveTo>
                    <a:pt x="64802" y="0"/>
                  </a:moveTo>
                  <a:cubicBezTo>
                    <a:pt x="64802" y="0"/>
                    <a:pt x="64802" y="0"/>
                    <a:pt x="266986" y="0"/>
                  </a:cubicBezTo>
                  <a:cubicBezTo>
                    <a:pt x="270874" y="0"/>
                    <a:pt x="273466" y="2589"/>
                    <a:pt x="273466" y="6474"/>
                  </a:cubicBezTo>
                  <a:cubicBezTo>
                    <a:pt x="273466" y="10358"/>
                    <a:pt x="270874" y="14242"/>
                    <a:pt x="266986" y="14242"/>
                  </a:cubicBezTo>
                  <a:cubicBezTo>
                    <a:pt x="266986" y="14242"/>
                    <a:pt x="266986" y="14242"/>
                    <a:pt x="238472" y="14242"/>
                  </a:cubicBezTo>
                  <a:cubicBezTo>
                    <a:pt x="238472" y="14242"/>
                    <a:pt x="238472" y="14242"/>
                    <a:pt x="238472" y="28484"/>
                  </a:cubicBezTo>
                  <a:cubicBezTo>
                    <a:pt x="238472" y="28484"/>
                    <a:pt x="238472" y="28484"/>
                    <a:pt x="303275" y="28484"/>
                  </a:cubicBezTo>
                  <a:cubicBezTo>
                    <a:pt x="307163" y="28484"/>
                    <a:pt x="309755" y="31073"/>
                    <a:pt x="309755" y="34958"/>
                  </a:cubicBezTo>
                  <a:cubicBezTo>
                    <a:pt x="309755" y="34958"/>
                    <a:pt x="309755" y="34958"/>
                    <a:pt x="309755" y="301671"/>
                  </a:cubicBezTo>
                  <a:cubicBezTo>
                    <a:pt x="309755" y="301671"/>
                    <a:pt x="309755" y="301671"/>
                    <a:pt x="324012" y="301671"/>
                  </a:cubicBezTo>
                  <a:cubicBezTo>
                    <a:pt x="329196" y="301671"/>
                    <a:pt x="331788" y="305555"/>
                    <a:pt x="331788" y="309439"/>
                  </a:cubicBezTo>
                  <a:cubicBezTo>
                    <a:pt x="331788" y="313324"/>
                    <a:pt x="329196" y="315913"/>
                    <a:pt x="324012" y="315913"/>
                  </a:cubicBezTo>
                  <a:cubicBezTo>
                    <a:pt x="324012" y="315913"/>
                    <a:pt x="324012" y="315913"/>
                    <a:pt x="7776" y="315913"/>
                  </a:cubicBezTo>
                  <a:cubicBezTo>
                    <a:pt x="2592" y="315913"/>
                    <a:pt x="0" y="313324"/>
                    <a:pt x="0" y="309439"/>
                  </a:cubicBezTo>
                  <a:cubicBezTo>
                    <a:pt x="0" y="305555"/>
                    <a:pt x="2592" y="301671"/>
                    <a:pt x="7776" y="301671"/>
                  </a:cubicBezTo>
                  <a:cubicBezTo>
                    <a:pt x="7776" y="301671"/>
                    <a:pt x="7776" y="301671"/>
                    <a:pt x="22033" y="301671"/>
                  </a:cubicBezTo>
                  <a:cubicBezTo>
                    <a:pt x="22033" y="301671"/>
                    <a:pt x="22033" y="301671"/>
                    <a:pt x="22033" y="34958"/>
                  </a:cubicBezTo>
                  <a:cubicBezTo>
                    <a:pt x="22033" y="31073"/>
                    <a:pt x="24625" y="28484"/>
                    <a:pt x="28513" y="28484"/>
                  </a:cubicBezTo>
                  <a:cubicBezTo>
                    <a:pt x="28513" y="28484"/>
                    <a:pt x="28513" y="28484"/>
                    <a:pt x="93315" y="28484"/>
                  </a:cubicBezTo>
                  <a:cubicBezTo>
                    <a:pt x="93315" y="28484"/>
                    <a:pt x="93315" y="28484"/>
                    <a:pt x="93315" y="14242"/>
                  </a:cubicBezTo>
                  <a:cubicBezTo>
                    <a:pt x="93315" y="14242"/>
                    <a:pt x="93315" y="14242"/>
                    <a:pt x="64802" y="14242"/>
                  </a:cubicBezTo>
                  <a:cubicBezTo>
                    <a:pt x="60914" y="14242"/>
                    <a:pt x="58322" y="10358"/>
                    <a:pt x="58322" y="6474"/>
                  </a:cubicBezTo>
                  <a:cubicBezTo>
                    <a:pt x="58322" y="2589"/>
                    <a:pt x="60914" y="0"/>
                    <a:pt x="64802" y="0"/>
                  </a:cubicBezTo>
                  <a:close/>
                </a:path>
              </a:pathLst>
            </a:custGeom>
            <a:solidFill>
              <a:srgbClr val="694D39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îŝḷîḓé-任意多边形: 形状 56"/>
            <p:cNvSpPr>
              <a:spLocks/>
            </p:cNvSpPr>
            <p:nvPr/>
          </p:nvSpPr>
          <p:spPr bwMode="auto">
            <a:xfrm>
              <a:off x="6878628" y="4469782"/>
              <a:ext cx="489142" cy="616298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rgbClr val="BA6C1F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01" name="矩形 14"/>
          <p:cNvSpPr>
            <a:spLocks noChangeArrowheads="1"/>
          </p:cNvSpPr>
          <p:nvPr/>
        </p:nvSpPr>
        <p:spPr bwMode="auto">
          <a:xfrm>
            <a:off x="3140075" y="20685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14"/>
          <p:cNvSpPr>
            <a:spLocks noChangeArrowheads="1"/>
          </p:cNvSpPr>
          <p:nvPr/>
        </p:nvSpPr>
        <p:spPr bwMode="auto">
          <a:xfrm>
            <a:off x="6732588" y="42211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8"/>
          <p:cNvGrpSpPr>
            <a:grpSpLocks/>
          </p:cNvGrpSpPr>
          <p:nvPr/>
        </p:nvGrpSpPr>
        <p:grpSpPr bwMode="auto">
          <a:xfrm>
            <a:off x="746125" y="1773238"/>
            <a:ext cx="8002588" cy="3217862"/>
            <a:chOff x="1188765" y="2076038"/>
            <a:chExt cx="10660373" cy="4286015"/>
          </a:xfrm>
        </p:grpSpPr>
        <p:pic>
          <p:nvPicPr>
            <p:cNvPr id="9227" name="Picture 4" descr="E:\ufeils\ppt\PIC\image 175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8765" y="2076038"/>
              <a:ext cx="4215929" cy="4286015"/>
            </a:xfrm>
            <a:prstGeom prst="rect">
              <a:avLst/>
            </a:prstGeom>
            <a:blipFill dpi="0" rotWithShape="1">
              <a:blip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</p:pic>
        <p:grpSp>
          <p:nvGrpSpPr>
            <p:cNvPr id="9228" name="8"/>
            <p:cNvGrpSpPr>
              <a:grpSpLocks/>
            </p:cNvGrpSpPr>
            <p:nvPr/>
          </p:nvGrpSpPr>
          <p:grpSpPr bwMode="auto">
            <a:xfrm>
              <a:off x="5891920" y="2076038"/>
              <a:ext cx="5957218" cy="4286015"/>
              <a:chOff x="4943871" y="1701800"/>
              <a:chExt cx="6552804" cy="4390504"/>
            </a:xfrm>
          </p:grpSpPr>
          <p:sp>
            <p:nvSpPr>
              <p:cNvPr id="15" name="3"/>
              <p:cNvSpPr/>
              <p:nvPr/>
            </p:nvSpPr>
            <p:spPr>
              <a:xfrm>
                <a:off x="5448661" y="1701800"/>
                <a:ext cx="6048014" cy="4390504"/>
              </a:xfrm>
              <a:prstGeom prst="rect">
                <a:avLst/>
              </a:prstGeom>
              <a:solidFill>
                <a:srgbClr val="D28B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00" dirty="0"/>
              </a:p>
            </p:txBody>
          </p:sp>
          <p:sp>
            <p:nvSpPr>
              <p:cNvPr id="16" name="25"/>
              <p:cNvSpPr/>
              <p:nvPr/>
            </p:nvSpPr>
            <p:spPr>
              <a:xfrm rot="16200000">
                <a:off x="3001021" y="3644663"/>
                <a:ext cx="4390504" cy="504777"/>
              </a:xfrm>
              <a:custGeom>
                <a:avLst/>
                <a:gdLst>
                  <a:gd name="connsiteX0" fmla="*/ 4390504 w 4390504"/>
                  <a:gd name="connsiteY0" fmla="*/ 216024 h 504056"/>
                  <a:gd name="connsiteX1" fmla="*/ 4390504 w 4390504"/>
                  <a:gd name="connsiteY1" fmla="*/ 504056 h 504056"/>
                  <a:gd name="connsiteX2" fmla="*/ 0 w 4390504"/>
                  <a:gd name="connsiteY2" fmla="*/ 504056 h 504056"/>
                  <a:gd name="connsiteX3" fmla="*/ 0 w 4390504"/>
                  <a:gd name="connsiteY3" fmla="*/ 216024 h 504056"/>
                  <a:gd name="connsiteX4" fmla="*/ 1985629 w 4390504"/>
                  <a:gd name="connsiteY4" fmla="*/ 216024 h 504056"/>
                  <a:gd name="connsiteX5" fmla="*/ 2195252 w 4390504"/>
                  <a:gd name="connsiteY5" fmla="*/ 0 h 504056"/>
                  <a:gd name="connsiteX6" fmla="*/ 2404874 w 4390504"/>
                  <a:gd name="connsiteY6" fmla="*/ 216024 h 50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0504" h="504056">
                    <a:moveTo>
                      <a:pt x="4390504" y="216024"/>
                    </a:moveTo>
                    <a:lnTo>
                      <a:pt x="4390504" y="504056"/>
                    </a:lnTo>
                    <a:lnTo>
                      <a:pt x="0" y="504056"/>
                    </a:lnTo>
                    <a:lnTo>
                      <a:pt x="0" y="216024"/>
                    </a:lnTo>
                    <a:lnTo>
                      <a:pt x="1985629" y="216024"/>
                    </a:lnTo>
                    <a:lnTo>
                      <a:pt x="2195252" y="0"/>
                    </a:lnTo>
                    <a:lnTo>
                      <a:pt x="2404874" y="216024"/>
                    </a:lnTo>
                    <a:close/>
                  </a:path>
                </a:pathLst>
              </a:custGeom>
              <a:solidFill>
                <a:srgbClr val="3816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00" dirty="0"/>
              </a:p>
            </p:txBody>
          </p:sp>
        </p:grpSp>
        <p:cxnSp>
          <p:nvCxnSpPr>
            <p:cNvPr id="17" name="30"/>
            <p:cNvCxnSpPr/>
            <p:nvPr/>
          </p:nvCxnSpPr>
          <p:spPr>
            <a:xfrm>
              <a:off x="6942956" y="3131154"/>
              <a:ext cx="4102583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31"/>
            <p:cNvCxnSpPr/>
            <p:nvPr/>
          </p:nvCxnSpPr>
          <p:spPr>
            <a:xfrm>
              <a:off x="6942956" y="4943249"/>
              <a:ext cx="4102583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4" name="矩形 12"/>
          <p:cNvSpPr>
            <a:spLocks noChangeArrowheads="1"/>
          </p:cNvSpPr>
          <p:nvPr/>
        </p:nvSpPr>
        <p:spPr bwMode="auto">
          <a:xfrm>
            <a:off x="5076825" y="42116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13"/>
          <p:cNvSpPr>
            <a:spLocks noChangeArrowheads="1"/>
          </p:cNvSpPr>
          <p:nvPr/>
        </p:nvSpPr>
        <p:spPr bwMode="auto">
          <a:xfrm>
            <a:off x="5148263" y="3563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14"/>
          <p:cNvSpPr>
            <a:spLocks noChangeArrowheads="1"/>
          </p:cNvSpPr>
          <p:nvPr/>
        </p:nvSpPr>
        <p:spPr bwMode="auto">
          <a:xfrm>
            <a:off x="5148263" y="21336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8"/>
          <p:cNvGrpSpPr>
            <a:grpSpLocks/>
          </p:cNvGrpSpPr>
          <p:nvPr/>
        </p:nvGrpSpPr>
        <p:grpSpPr bwMode="auto">
          <a:xfrm>
            <a:off x="1116013" y="2060575"/>
            <a:ext cx="7108825" cy="3060700"/>
            <a:chOff x="1265238" y="1793875"/>
            <a:chExt cx="10529887" cy="4533900"/>
          </a:xfrm>
        </p:grpSpPr>
        <p:sp>
          <p:nvSpPr>
            <p:cNvPr id="11" name="矩形 10"/>
            <p:cNvSpPr/>
            <p:nvPr/>
          </p:nvSpPr>
          <p:spPr>
            <a:xfrm>
              <a:off x="3999998" y="1793875"/>
              <a:ext cx="7795127" cy="2038845"/>
            </a:xfrm>
            <a:prstGeom prst="rect">
              <a:avLst/>
            </a:prstGeom>
            <a:solidFill>
              <a:srgbClr val="C5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rot="5400000">
              <a:off x="1554409" y="1504704"/>
              <a:ext cx="2038845" cy="2617186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860602"/>
                  </a:moveTo>
                  <a:lnTo>
                    <a:pt x="0" y="132410"/>
                  </a:lnTo>
                  <a:lnTo>
                    <a:pt x="582757" y="132410"/>
                  </a:lnTo>
                  <a:lnTo>
                    <a:pt x="725109" y="0"/>
                  </a:lnTo>
                  <a:lnTo>
                    <a:pt x="867461" y="132410"/>
                  </a:lnTo>
                  <a:lnTo>
                    <a:pt x="1450218" y="132410"/>
                  </a:lnTo>
                  <a:lnTo>
                    <a:pt x="1450218" y="1860602"/>
                  </a:lnTo>
                  <a:close/>
                </a:path>
              </a:pathLst>
            </a:custGeom>
            <a:solidFill>
              <a:srgbClr val="3816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4201" y="2598125"/>
              <a:ext cx="6299591" cy="44445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8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</a:t>
              </a:r>
              <a:r>
                <a:rPr lang="en-US" altLang="zh-CN" sz="8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replace text, click add relevant headline, modify the text content, also can copy your content to this </a:t>
              </a:r>
              <a:r>
                <a:rPr lang="en-US" altLang="zh-CN" sz="8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replace text, click add relevant headline, modify the text content, also can copy your content to this directly.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64862" y="2544039"/>
              <a:ext cx="1229820" cy="55262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1200" spc="422" dirty="0" smtClean="0"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200" spc="422" dirty="0"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65238" y="4288932"/>
              <a:ext cx="7795126" cy="2038843"/>
            </a:xfrm>
            <a:prstGeom prst="rect">
              <a:avLst/>
            </a:prstGeom>
            <a:solidFill>
              <a:srgbClr val="C5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等腰三角形 30"/>
            <p:cNvSpPr/>
            <p:nvPr/>
          </p:nvSpPr>
          <p:spPr>
            <a:xfrm rot="16200000" flipH="1">
              <a:off x="9467109" y="3999759"/>
              <a:ext cx="2038843" cy="2617188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32410"/>
                  </a:moveTo>
                  <a:lnTo>
                    <a:pt x="0" y="1860602"/>
                  </a:lnTo>
                  <a:lnTo>
                    <a:pt x="1450218" y="1860602"/>
                  </a:lnTo>
                  <a:lnTo>
                    <a:pt x="1450218" y="132410"/>
                  </a:lnTo>
                  <a:lnTo>
                    <a:pt x="867461" y="132410"/>
                  </a:lnTo>
                  <a:lnTo>
                    <a:pt x="725109" y="0"/>
                  </a:lnTo>
                  <a:lnTo>
                    <a:pt x="582757" y="132410"/>
                  </a:lnTo>
                  <a:close/>
                </a:path>
              </a:pathLst>
            </a:custGeom>
            <a:solidFill>
              <a:srgbClr val="3816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5681" y="5036743"/>
              <a:ext cx="1229819" cy="55497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1200" spc="422" dirty="0" smtClean="0"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200" spc="422" dirty="0"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0679" y="5029687"/>
              <a:ext cx="6586469" cy="44210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8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</a:t>
              </a:r>
              <a:r>
                <a:rPr lang="en-US" altLang="zh-CN" sz="8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replace text, click add relevant headline, modify the text content, also can copy your content to this </a:t>
              </a:r>
              <a:r>
                <a:rPr lang="en-US" altLang="zh-CN" sz="8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replace text, click add relevant headline, modify the text content, also can copy your content to this directly.</a:t>
              </a:r>
            </a:p>
          </p:txBody>
        </p:sp>
      </p:grpSp>
      <p:sp>
        <p:nvSpPr>
          <p:cNvPr id="1024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7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730</Words>
  <Application>Microsoft Office PowerPoint</Application>
  <PresentationFormat>全屏显示(4:3)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Calibri</vt:lpstr>
      <vt:lpstr>微软雅黑</vt:lpstr>
      <vt:lpstr>Roboto Bold</vt:lpstr>
      <vt:lpstr>微软雅黑 Light</vt:lpstr>
      <vt:lpstr>锐字工房云字库细圆GBK</vt:lpstr>
      <vt:lpstr>+mn-lt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</cp:lastModifiedBy>
  <cp:revision>293</cp:revision>
  <dcterms:created xsi:type="dcterms:W3CDTF">2013-10-30T09:04:50Z</dcterms:created>
  <dcterms:modified xsi:type="dcterms:W3CDTF">2018-01-29T08:16:02Z</dcterms:modified>
</cp:coreProperties>
</file>