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2" r:id="rId4"/>
    <p:sldId id="279" r:id="rId5"/>
    <p:sldId id="274" r:id="rId6"/>
    <p:sldId id="280" r:id="rId7"/>
    <p:sldId id="275" r:id="rId8"/>
    <p:sldId id="276" r:id="rId9"/>
    <p:sldId id="281" r:id="rId10"/>
    <p:sldId id="270" r:id="rId11"/>
    <p:sldId id="271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7753"/>
    <a:srgbClr val="6D5D46"/>
    <a:srgbClr val="3E160A"/>
    <a:srgbClr val="908B52"/>
    <a:srgbClr val="68514A"/>
    <a:srgbClr val="586E62"/>
    <a:srgbClr val="D49F53"/>
    <a:srgbClr val="93634C"/>
    <a:srgbClr val="94634C"/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102" d="100"/>
          <a:sy n="102" d="100"/>
        </p:scale>
        <p:origin x="-12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FE58B53-9FCA-4D17-9116-66D5E4858D2E}" type="datetimeFigureOut">
              <a:rPr lang="zh-CN" altLang="en-US"/>
              <a:pPr>
                <a:defRPr/>
              </a:pPr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AE99984-C20F-4ADC-8FF9-9E7C92BD40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E0130-02C3-4A62-BD31-AE4BF2B04CC7}" type="datetimeFigureOut">
              <a:rPr lang="zh-CN" altLang="en-US"/>
              <a:pPr>
                <a:defRPr/>
              </a:pPr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56388-66FF-4C2E-96F8-5EA396BD4C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9CE76-D591-4056-A20B-908732BE5EB1}" type="datetimeFigureOut">
              <a:rPr lang="zh-CN" altLang="en-US"/>
              <a:pPr>
                <a:defRPr/>
              </a:pPr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7602C-E70F-4299-BE12-25265D924A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49597-2C47-4553-894C-8E6ED7421D66}" type="datetimeFigureOut">
              <a:rPr lang="zh-CN" altLang="en-US"/>
              <a:pPr>
                <a:defRPr/>
              </a:pPr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8A919-236C-450E-9311-CFA866E112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77690-8F54-468C-9843-79C6AFAF6AC9}" type="datetimeFigureOut">
              <a:rPr lang="zh-CN" altLang="en-US"/>
              <a:pPr>
                <a:defRPr/>
              </a:pPr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5E71A-6FBA-45E1-A3BB-825CD8CBA9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6D352-C141-4D2D-9E9F-A35D0D205254}" type="datetimeFigureOut">
              <a:rPr lang="zh-CN" altLang="en-US"/>
              <a:pPr>
                <a:defRPr/>
              </a:pPr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4CC17-11D5-4FDF-8684-07F7837F61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1069D-21C5-4FF4-803D-43EA81087E36}" type="datetimeFigureOut">
              <a:rPr lang="zh-CN" altLang="en-US"/>
              <a:pPr>
                <a:defRPr/>
              </a:pPr>
              <a:t>2018/3/5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81B0C-030A-4DA0-BC04-FCF78BA583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BCC82-B5DA-4C16-8AA4-2F5E6CA90719}" type="datetimeFigureOut">
              <a:rPr lang="zh-CN" altLang="en-US"/>
              <a:pPr>
                <a:defRPr/>
              </a:pPr>
              <a:t>2018/3/5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9CEBE-0FA8-4C40-B3DF-ADD24D7ACC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F7419-09DD-46F4-BEC1-F4DC48E1D67D}" type="datetimeFigureOut">
              <a:rPr lang="zh-CN" altLang="en-US"/>
              <a:pPr>
                <a:defRPr/>
              </a:pPr>
              <a:t>2018/3/5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FE83A-3D24-482B-AF7A-8CBD689BAB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5D935-F5AC-4709-91F6-AE4623B94AD3}" type="datetimeFigureOut">
              <a:rPr lang="zh-CN" altLang="en-US"/>
              <a:pPr>
                <a:defRPr/>
              </a:pPr>
              <a:t>2018/3/5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47200-7202-4384-A554-F7F8958A4B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29AE7-12BB-4C2C-AE0B-D53EF3CD1EB5}" type="datetimeFigureOut">
              <a:rPr lang="zh-CN" altLang="en-US"/>
              <a:pPr>
                <a:defRPr/>
              </a:pPr>
              <a:t>2018/3/5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B1D50-43C8-497E-AF1E-B6D65F8D0A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8F525-D602-49BD-A667-7F4B0FE59643}" type="datetimeFigureOut">
              <a:rPr lang="zh-CN" altLang="en-US"/>
              <a:pPr>
                <a:defRPr/>
              </a:pPr>
              <a:t>2018/3/5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039F5-61C8-4D44-953C-458835F94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14FEFF-5D72-49B5-B778-F1E3943FB746}" type="datetimeFigureOut">
              <a:rPr lang="zh-CN" altLang="en-US"/>
              <a:pPr>
                <a:defRPr/>
              </a:pPr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F570FC-5A3C-4467-A464-8CB40ADAC8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763688" y="1557338"/>
            <a:ext cx="5903912" cy="3384550"/>
          </a:xfrm>
          <a:prstGeom prst="rect">
            <a:avLst/>
          </a:prstGeom>
          <a:solidFill>
            <a:srgbClr val="68514A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5286375" y="6527800"/>
            <a:ext cx="38576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00" kern="1500" spc="150" dirty="0">
                <a:latin typeface="微软雅黑" pitchFamily="34" charset="-122"/>
                <a:ea typeface="微软雅黑" pitchFamily="34" charset="-122"/>
              </a:rPr>
              <a:t>注：文本框可根据需求改变颜色、移动位置；文字可编辑</a:t>
            </a:r>
          </a:p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2411387" y="2292151"/>
            <a:ext cx="8569325" cy="1223963"/>
          </a:xfrm>
          <a:prstGeom prst="rect">
            <a:avLst/>
          </a:prstGeom>
          <a:ln w="3175">
            <a:miter lim="400000"/>
          </a:ln>
          <a:extLst>
            <a:ext uri="{C572A759-6A51-4108-AA02-DFA0A04FC94B}"/>
          </a:extLst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fontAlgn="auto">
              <a:defRPr/>
            </a:pPr>
            <a:r>
              <a:rPr lang="zh-CN" altLang="en-US" sz="4000" b="1" kern="0" dirty="0" smtClean="0">
                <a:solidFill>
                  <a:srgbClr val="9D77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欧美风企业</a:t>
            </a:r>
            <a:r>
              <a:rPr lang="zh-CN" altLang="en-US" sz="4000" b="1" kern="0" dirty="0" smtClean="0">
                <a:solidFill>
                  <a:srgbClr val="9D77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部门例会</a:t>
            </a:r>
            <a:endParaRPr lang="en-US" sz="4000" b="1" kern="0" dirty="0">
              <a:solidFill>
                <a:srgbClr val="9D775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28367" y="3084314"/>
            <a:ext cx="4076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9D7753"/>
                </a:solidFill>
                <a:latin typeface="微软雅黑" pitchFamily="34" charset="-122"/>
                <a:ea typeface="微软雅黑" pitchFamily="34" charset="-122"/>
              </a:rPr>
              <a:t>适用于工作汇报</a:t>
            </a:r>
            <a:r>
              <a:rPr lang="en-US" altLang="zh-CN">
                <a:solidFill>
                  <a:srgbClr val="9D7753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solidFill>
                  <a:srgbClr val="9D7753"/>
                </a:solidFill>
                <a:latin typeface="微软雅黑" pitchFamily="34" charset="-122"/>
                <a:ea typeface="微软雅黑" pitchFamily="34" charset="-122"/>
              </a:rPr>
              <a:t>年终总结</a:t>
            </a:r>
            <a:r>
              <a:rPr lang="en-US" altLang="zh-CN">
                <a:solidFill>
                  <a:srgbClr val="9D7753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solidFill>
                  <a:srgbClr val="9D7753"/>
                </a:solidFill>
                <a:latin typeface="微软雅黑" pitchFamily="34" charset="-122"/>
                <a:ea typeface="微软雅黑" pitchFamily="34" charset="-122"/>
              </a:rPr>
              <a:t>工作计划等</a:t>
            </a:r>
          </a:p>
        </p:txBody>
      </p:sp>
      <p:grpSp>
        <p:nvGrpSpPr>
          <p:cNvPr id="2054" name="组合 15"/>
          <p:cNvGrpSpPr>
            <a:grpSpLocks/>
          </p:cNvGrpSpPr>
          <p:nvPr/>
        </p:nvGrpSpPr>
        <p:grpSpPr bwMode="auto">
          <a:xfrm>
            <a:off x="2769642" y="3587551"/>
            <a:ext cx="4035425" cy="417513"/>
            <a:chOff x="1811867" y="3185013"/>
            <a:chExt cx="4035239" cy="416455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圆角矩形 10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630067" y="3668514"/>
            <a:ext cx="1733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4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汇报人：站长素材</a:t>
            </a:r>
            <a:endParaRPr lang="zh-CN" altLang="en-US" sz="14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175" name="矩形 4"/>
          <p:cNvSpPr>
            <a:spLocks noChangeArrowheads="1"/>
          </p:cNvSpPr>
          <p:nvPr/>
        </p:nvSpPr>
        <p:spPr bwMode="auto">
          <a:xfrm>
            <a:off x="4629150" y="2062163"/>
            <a:ext cx="1835150" cy="1336675"/>
          </a:xfrm>
          <a:prstGeom prst="rect">
            <a:avLst/>
          </a:prstGeom>
          <a:solidFill>
            <a:srgbClr val="6D5D46"/>
          </a:solidFill>
          <a:ln w="9525" algn="ctr">
            <a:noFill/>
            <a:round/>
            <a:headEnd/>
            <a:tailEnd/>
          </a:ln>
        </p:spPr>
        <p:txBody>
          <a:bodyPr lIns="68580" tIns="34290" rIns="68580" bIns="34290"/>
          <a:lstStyle/>
          <a:p>
            <a:pPr eaLnBrk="0" hangingPunct="0"/>
            <a:endParaRPr lang="zh-CN" altLang="en-US"/>
          </a:p>
        </p:txBody>
      </p:sp>
      <p:sp>
        <p:nvSpPr>
          <p:cNvPr id="7176" name="矩形 5"/>
          <p:cNvSpPr>
            <a:spLocks noChangeArrowheads="1"/>
          </p:cNvSpPr>
          <p:nvPr/>
        </p:nvSpPr>
        <p:spPr bwMode="auto">
          <a:xfrm>
            <a:off x="6481763" y="2062163"/>
            <a:ext cx="1835150" cy="1336675"/>
          </a:xfrm>
          <a:prstGeom prst="rect">
            <a:avLst/>
          </a:prstGeom>
          <a:solidFill>
            <a:srgbClr val="9D7753"/>
          </a:solidFill>
          <a:ln w="9525" algn="ctr">
            <a:noFill/>
            <a:round/>
            <a:headEnd/>
            <a:tailEnd/>
          </a:ln>
        </p:spPr>
        <p:txBody>
          <a:bodyPr lIns="68580" tIns="34290" rIns="68580" bIns="34290"/>
          <a:lstStyle/>
          <a:p>
            <a:pPr eaLnBrk="0" hangingPunct="0"/>
            <a:endParaRPr lang="zh-CN" altLang="en-US"/>
          </a:p>
        </p:txBody>
      </p:sp>
      <p:sp>
        <p:nvSpPr>
          <p:cNvPr id="7177" name="矩形 16"/>
          <p:cNvSpPr>
            <a:spLocks noChangeArrowheads="1"/>
          </p:cNvSpPr>
          <p:nvPr/>
        </p:nvSpPr>
        <p:spPr bwMode="auto">
          <a:xfrm>
            <a:off x="2760663" y="3429000"/>
            <a:ext cx="1836737" cy="1336675"/>
          </a:xfrm>
          <a:prstGeom prst="rect">
            <a:avLst/>
          </a:prstGeom>
          <a:solidFill>
            <a:srgbClr val="6D5D46"/>
          </a:solidFill>
          <a:ln w="9525" algn="ctr">
            <a:noFill/>
            <a:round/>
            <a:headEnd/>
            <a:tailEnd/>
          </a:ln>
        </p:spPr>
        <p:txBody>
          <a:bodyPr lIns="68580" tIns="34290" rIns="68580" bIns="34290"/>
          <a:lstStyle/>
          <a:p>
            <a:pPr eaLnBrk="0" hangingPunct="0"/>
            <a:endParaRPr lang="zh-CN" altLang="en-US"/>
          </a:p>
        </p:txBody>
      </p:sp>
      <p:sp>
        <p:nvSpPr>
          <p:cNvPr id="7178" name="矩形 17"/>
          <p:cNvSpPr>
            <a:spLocks noChangeArrowheads="1"/>
          </p:cNvSpPr>
          <p:nvPr/>
        </p:nvSpPr>
        <p:spPr bwMode="auto">
          <a:xfrm>
            <a:off x="923925" y="3429000"/>
            <a:ext cx="1809750" cy="1336675"/>
          </a:xfrm>
          <a:prstGeom prst="rect">
            <a:avLst/>
          </a:prstGeom>
          <a:solidFill>
            <a:srgbClr val="9D7753"/>
          </a:solidFill>
          <a:ln w="9525" algn="ctr">
            <a:noFill/>
            <a:round/>
            <a:headEnd/>
            <a:tailEnd/>
          </a:ln>
        </p:spPr>
        <p:txBody>
          <a:bodyPr lIns="68580" tIns="34290" rIns="68580" bIns="34290"/>
          <a:lstStyle/>
          <a:p>
            <a:pPr eaLnBrk="0" hangingPunct="0"/>
            <a:endParaRPr lang="zh-CN" altLang="en-US"/>
          </a:p>
        </p:txBody>
      </p:sp>
      <p:grpSp>
        <p:nvGrpSpPr>
          <p:cNvPr id="2" name="组合 10"/>
          <p:cNvGrpSpPr/>
          <p:nvPr/>
        </p:nvGrpSpPr>
        <p:grpSpPr>
          <a:xfrm>
            <a:off x="923779" y="2060848"/>
            <a:ext cx="3666060" cy="1337310"/>
            <a:chOff x="1157120" y="1645920"/>
            <a:chExt cx="4898240" cy="1783080"/>
          </a:xfrm>
          <a:blipFill rotWithShape="1">
            <a:blip r:embed="rId2"/>
            <a:stretch>
              <a:fillRect/>
            </a:stretch>
          </a:blipFill>
        </p:grpSpPr>
        <p:sp>
          <p:nvSpPr>
            <p:cNvPr id="24" name="矩形 23"/>
            <p:cNvSpPr/>
            <p:nvPr/>
          </p:nvSpPr>
          <p:spPr bwMode="auto">
            <a:xfrm>
              <a:off x="1158240" y="1645920"/>
              <a:ext cx="4897120" cy="178308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1157120" y="1645920"/>
              <a:ext cx="4897120" cy="178308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3" name="组合 11"/>
          <p:cNvGrpSpPr/>
          <p:nvPr/>
        </p:nvGrpSpPr>
        <p:grpSpPr>
          <a:xfrm>
            <a:off x="4635559" y="3428638"/>
            <a:ext cx="3680460" cy="1344930"/>
            <a:chOff x="6096000" y="3469640"/>
            <a:chExt cx="4907280" cy="1793240"/>
          </a:xfrm>
          <a:blipFill rotWithShape="1">
            <a:blip r:embed="rId3"/>
            <a:stretch>
              <a:fillRect/>
            </a:stretch>
          </a:blipFill>
        </p:grpSpPr>
        <p:sp>
          <p:nvSpPr>
            <p:cNvPr id="27" name="矩形 26"/>
            <p:cNvSpPr/>
            <p:nvPr/>
          </p:nvSpPr>
          <p:spPr bwMode="auto">
            <a:xfrm>
              <a:off x="6096000" y="3469640"/>
              <a:ext cx="4897120" cy="178308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106160" y="3479800"/>
              <a:ext cx="4897120" cy="178308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/>
            </a:p>
          </p:txBody>
        </p:sp>
      </p:grpSp>
      <p:sp>
        <p:nvSpPr>
          <p:cNvPr id="29" name="TextBox 23"/>
          <p:cNvSpPr txBox="1"/>
          <p:nvPr/>
        </p:nvSpPr>
        <p:spPr>
          <a:xfrm>
            <a:off x="4687888" y="2581275"/>
            <a:ext cx="1792287" cy="484188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XXXXX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坚持创新请输入文字内容</a:t>
            </a:r>
          </a:p>
        </p:txBody>
      </p:sp>
      <p:sp>
        <p:nvSpPr>
          <p:cNvPr id="7182" name="TextBox 24"/>
          <p:cNvSpPr txBox="1">
            <a:spLocks noChangeArrowheads="1"/>
          </p:cNvSpPr>
          <p:nvPr/>
        </p:nvSpPr>
        <p:spPr bwMode="auto">
          <a:xfrm>
            <a:off x="4660900" y="2341563"/>
            <a:ext cx="11255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11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请在此输入文字</a:t>
            </a:r>
          </a:p>
        </p:txBody>
      </p:sp>
      <p:sp>
        <p:nvSpPr>
          <p:cNvPr id="31" name="TextBox 23"/>
          <p:cNvSpPr txBox="1"/>
          <p:nvPr/>
        </p:nvSpPr>
        <p:spPr>
          <a:xfrm>
            <a:off x="968375" y="3925888"/>
            <a:ext cx="1792288" cy="484187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欧美风商务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XXXXX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坚持创新请输入文字内容</a:t>
            </a:r>
          </a:p>
        </p:txBody>
      </p:sp>
      <p:sp>
        <p:nvSpPr>
          <p:cNvPr id="7184" name="TextBox 24"/>
          <p:cNvSpPr txBox="1">
            <a:spLocks noChangeArrowheads="1"/>
          </p:cNvSpPr>
          <p:nvPr/>
        </p:nvSpPr>
        <p:spPr bwMode="auto">
          <a:xfrm>
            <a:off x="941388" y="3686175"/>
            <a:ext cx="112553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11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请在此输入文字</a:t>
            </a:r>
          </a:p>
        </p:txBody>
      </p:sp>
      <p:sp>
        <p:nvSpPr>
          <p:cNvPr id="7185" name="TextBox 24"/>
          <p:cNvSpPr txBox="1">
            <a:spLocks noChangeArrowheads="1"/>
          </p:cNvSpPr>
          <p:nvPr/>
        </p:nvSpPr>
        <p:spPr bwMode="auto">
          <a:xfrm>
            <a:off x="6835775" y="2341563"/>
            <a:ext cx="11255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11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请在此输入文字</a:t>
            </a:r>
          </a:p>
        </p:txBody>
      </p:sp>
      <p:sp>
        <p:nvSpPr>
          <p:cNvPr id="7186" name="TextBox 24"/>
          <p:cNvSpPr txBox="1">
            <a:spLocks noChangeArrowheads="1"/>
          </p:cNvSpPr>
          <p:nvPr/>
        </p:nvSpPr>
        <p:spPr bwMode="auto">
          <a:xfrm>
            <a:off x="3044825" y="3686175"/>
            <a:ext cx="11255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11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请在此输入文字</a:t>
            </a:r>
          </a:p>
        </p:txBody>
      </p:sp>
      <p:sp>
        <p:nvSpPr>
          <p:cNvPr id="35" name="Freeform 94"/>
          <p:cNvSpPr>
            <a:spLocks noEditPoints="1"/>
          </p:cNvSpPr>
          <p:nvPr/>
        </p:nvSpPr>
        <p:spPr bwMode="auto">
          <a:xfrm>
            <a:off x="7277100" y="2654300"/>
            <a:ext cx="242888" cy="406400"/>
          </a:xfrm>
          <a:custGeom>
            <a:avLst/>
            <a:gdLst>
              <a:gd name="T0" fmla="*/ 144703 w 66"/>
              <a:gd name="T1" fmla="*/ 285616 h 107"/>
              <a:gd name="T2" fmla="*/ 58497 w 66"/>
              <a:gd name="T3" fmla="*/ 285616 h 107"/>
              <a:gd name="T4" fmla="*/ 101600 w 66"/>
              <a:gd name="T5" fmla="*/ 328612 h 107"/>
              <a:gd name="T6" fmla="*/ 144703 w 66"/>
              <a:gd name="T7" fmla="*/ 285616 h 107"/>
              <a:gd name="T8" fmla="*/ 141624 w 66"/>
              <a:gd name="T9" fmla="*/ 245691 h 107"/>
              <a:gd name="T10" fmla="*/ 61576 w 66"/>
              <a:gd name="T11" fmla="*/ 245691 h 107"/>
              <a:gd name="T12" fmla="*/ 43103 w 66"/>
              <a:gd name="T13" fmla="*/ 257976 h 107"/>
              <a:gd name="T14" fmla="*/ 61576 w 66"/>
              <a:gd name="T15" fmla="*/ 270260 h 107"/>
              <a:gd name="T16" fmla="*/ 141624 w 66"/>
              <a:gd name="T17" fmla="*/ 270260 h 107"/>
              <a:gd name="T18" fmla="*/ 160097 w 66"/>
              <a:gd name="T19" fmla="*/ 257976 h 107"/>
              <a:gd name="T20" fmla="*/ 141624 w 66"/>
              <a:gd name="T21" fmla="*/ 245691 h 107"/>
              <a:gd name="T22" fmla="*/ 36945 w 66"/>
              <a:gd name="T23" fmla="*/ 76779 h 107"/>
              <a:gd name="T24" fmla="*/ 33867 w 66"/>
              <a:gd name="T25" fmla="*/ 76779 h 107"/>
              <a:gd name="T26" fmla="*/ 30788 w 66"/>
              <a:gd name="T27" fmla="*/ 67565 h 107"/>
              <a:gd name="T28" fmla="*/ 83127 w 66"/>
              <a:gd name="T29" fmla="*/ 27640 h 107"/>
              <a:gd name="T30" fmla="*/ 83127 w 66"/>
              <a:gd name="T31" fmla="*/ 27640 h 107"/>
              <a:gd name="T32" fmla="*/ 89285 w 66"/>
              <a:gd name="T33" fmla="*/ 33783 h 107"/>
              <a:gd name="T34" fmla="*/ 86206 w 66"/>
              <a:gd name="T35" fmla="*/ 39925 h 107"/>
              <a:gd name="T36" fmla="*/ 40024 w 66"/>
              <a:gd name="T37" fmla="*/ 73707 h 107"/>
              <a:gd name="T38" fmla="*/ 36945 w 66"/>
              <a:gd name="T39" fmla="*/ 76779 h 107"/>
              <a:gd name="T40" fmla="*/ 101600 w 66"/>
              <a:gd name="T41" fmla="*/ 0 h 107"/>
              <a:gd name="T42" fmla="*/ 0 w 66"/>
              <a:gd name="T43" fmla="*/ 107490 h 107"/>
              <a:gd name="T44" fmla="*/ 6158 w 66"/>
              <a:gd name="T45" fmla="*/ 138201 h 107"/>
              <a:gd name="T46" fmla="*/ 6158 w 66"/>
              <a:gd name="T47" fmla="*/ 138201 h 107"/>
              <a:gd name="T48" fmla="*/ 40024 w 66"/>
              <a:gd name="T49" fmla="*/ 224193 h 107"/>
              <a:gd name="T50" fmla="*/ 46182 w 66"/>
              <a:gd name="T51" fmla="*/ 230336 h 107"/>
              <a:gd name="T52" fmla="*/ 157018 w 66"/>
              <a:gd name="T53" fmla="*/ 230336 h 107"/>
              <a:gd name="T54" fmla="*/ 163176 w 66"/>
              <a:gd name="T55" fmla="*/ 224193 h 107"/>
              <a:gd name="T56" fmla="*/ 197042 w 66"/>
              <a:gd name="T57" fmla="*/ 138201 h 107"/>
              <a:gd name="T58" fmla="*/ 200121 w 66"/>
              <a:gd name="T59" fmla="*/ 138201 h 107"/>
              <a:gd name="T60" fmla="*/ 203200 w 66"/>
              <a:gd name="T61" fmla="*/ 107490 h 107"/>
              <a:gd name="T62" fmla="*/ 101600 w 66"/>
              <a:gd name="T63" fmla="*/ 0 h 10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6" h="107">
                <a:moveTo>
                  <a:pt x="47" y="93"/>
                </a:moveTo>
                <a:cubicBezTo>
                  <a:pt x="19" y="93"/>
                  <a:pt x="19" y="93"/>
                  <a:pt x="19" y="93"/>
                </a:cubicBezTo>
                <a:cubicBezTo>
                  <a:pt x="19" y="100"/>
                  <a:pt x="25" y="107"/>
                  <a:pt x="33" y="107"/>
                </a:cubicBezTo>
                <a:cubicBezTo>
                  <a:pt x="41" y="107"/>
                  <a:pt x="47" y="100"/>
                  <a:pt x="47" y="93"/>
                </a:cubicBezTo>
                <a:moveTo>
                  <a:pt x="4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17" y="80"/>
                  <a:pt x="14" y="81"/>
                  <a:pt x="14" y="84"/>
                </a:cubicBezTo>
                <a:cubicBezTo>
                  <a:pt x="14" y="86"/>
                  <a:pt x="17" y="88"/>
                  <a:pt x="20" y="88"/>
                </a:cubicBezTo>
                <a:cubicBezTo>
                  <a:pt x="46" y="88"/>
                  <a:pt x="46" y="88"/>
                  <a:pt x="46" y="88"/>
                </a:cubicBezTo>
                <a:cubicBezTo>
                  <a:pt x="49" y="88"/>
                  <a:pt x="52" y="86"/>
                  <a:pt x="52" y="84"/>
                </a:cubicBezTo>
                <a:cubicBezTo>
                  <a:pt x="52" y="81"/>
                  <a:pt x="49" y="80"/>
                  <a:pt x="46" y="80"/>
                </a:cubicBezTo>
                <a:moveTo>
                  <a:pt x="12" y="25"/>
                </a:moveTo>
                <a:cubicBezTo>
                  <a:pt x="11" y="25"/>
                  <a:pt x="11" y="25"/>
                  <a:pt x="11" y="25"/>
                </a:cubicBezTo>
                <a:cubicBezTo>
                  <a:pt x="10" y="24"/>
                  <a:pt x="10" y="23"/>
                  <a:pt x="10" y="22"/>
                </a:cubicBezTo>
                <a:cubicBezTo>
                  <a:pt x="14" y="16"/>
                  <a:pt x="20" y="12"/>
                  <a:pt x="27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28" y="9"/>
                  <a:pt x="29" y="10"/>
                  <a:pt x="29" y="11"/>
                </a:cubicBezTo>
                <a:cubicBezTo>
                  <a:pt x="29" y="12"/>
                  <a:pt x="29" y="13"/>
                  <a:pt x="28" y="13"/>
                </a:cubicBezTo>
                <a:cubicBezTo>
                  <a:pt x="22" y="15"/>
                  <a:pt x="17" y="19"/>
                  <a:pt x="13" y="24"/>
                </a:cubicBezTo>
                <a:cubicBezTo>
                  <a:pt x="13" y="25"/>
                  <a:pt x="13" y="25"/>
                  <a:pt x="12" y="25"/>
                </a:cubicBezTo>
                <a:moveTo>
                  <a:pt x="33" y="0"/>
                </a:moveTo>
                <a:cubicBezTo>
                  <a:pt x="15" y="0"/>
                  <a:pt x="0" y="16"/>
                  <a:pt x="0" y="35"/>
                </a:cubicBezTo>
                <a:cubicBezTo>
                  <a:pt x="0" y="38"/>
                  <a:pt x="1" y="41"/>
                  <a:pt x="2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13" y="73"/>
                  <a:pt x="13" y="73"/>
                  <a:pt x="13" y="73"/>
                </a:cubicBezTo>
                <a:cubicBezTo>
                  <a:pt x="14" y="74"/>
                  <a:pt x="14" y="75"/>
                  <a:pt x="15" y="75"/>
                </a:cubicBezTo>
                <a:cubicBezTo>
                  <a:pt x="51" y="75"/>
                  <a:pt x="51" y="75"/>
                  <a:pt x="51" y="75"/>
                </a:cubicBezTo>
                <a:cubicBezTo>
                  <a:pt x="52" y="75"/>
                  <a:pt x="53" y="74"/>
                  <a:pt x="53" y="73"/>
                </a:cubicBezTo>
                <a:cubicBezTo>
                  <a:pt x="64" y="45"/>
                  <a:pt x="64" y="45"/>
                  <a:pt x="64" y="45"/>
                </a:cubicBezTo>
                <a:cubicBezTo>
                  <a:pt x="65" y="45"/>
                  <a:pt x="65" y="45"/>
                  <a:pt x="65" y="45"/>
                </a:cubicBezTo>
                <a:cubicBezTo>
                  <a:pt x="65" y="41"/>
                  <a:pt x="66" y="38"/>
                  <a:pt x="66" y="35"/>
                </a:cubicBezTo>
                <a:cubicBezTo>
                  <a:pt x="66" y="16"/>
                  <a:pt x="51" y="0"/>
                  <a:pt x="33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51435" tIns="25718" rIns="51435" bIns="25718"/>
          <a:lstStyle/>
          <a:p>
            <a:pPr eaLnBrk="0" hangingPunct="0">
              <a:defRPr/>
            </a:pPr>
            <a:endParaRPr lang="zh-CN" altLang="en-US" kern="0">
              <a:solidFill>
                <a:srgbClr val="000000"/>
              </a:solidFill>
              <a:latin typeface="Calibri" panose="020F0502020204030204" charset="0"/>
            </a:endParaRPr>
          </a:p>
        </p:txBody>
      </p:sp>
      <p:sp>
        <p:nvSpPr>
          <p:cNvPr id="36" name="Freeform 30"/>
          <p:cNvSpPr>
            <a:spLocks noEditPoints="1"/>
          </p:cNvSpPr>
          <p:nvPr/>
        </p:nvSpPr>
        <p:spPr bwMode="auto">
          <a:xfrm>
            <a:off x="3427413" y="4087813"/>
            <a:ext cx="361950" cy="317500"/>
          </a:xfrm>
          <a:custGeom>
            <a:avLst/>
            <a:gdLst>
              <a:gd name="T0" fmla="*/ 52273 w 111"/>
              <a:gd name="T1" fmla="*/ 264427 h 95"/>
              <a:gd name="T2" fmla="*/ 46123 w 111"/>
              <a:gd name="T3" fmla="*/ 261353 h 95"/>
              <a:gd name="T4" fmla="*/ 46123 w 111"/>
              <a:gd name="T5" fmla="*/ 252128 h 95"/>
              <a:gd name="T6" fmla="*/ 122995 w 111"/>
              <a:gd name="T7" fmla="*/ 190634 h 95"/>
              <a:gd name="T8" fmla="*/ 126070 w 111"/>
              <a:gd name="T9" fmla="*/ 190634 h 95"/>
              <a:gd name="T10" fmla="*/ 132220 w 111"/>
              <a:gd name="T11" fmla="*/ 193708 h 95"/>
              <a:gd name="T12" fmla="*/ 129145 w 111"/>
              <a:gd name="T13" fmla="*/ 202933 h 95"/>
              <a:gd name="T14" fmla="*/ 58423 w 111"/>
              <a:gd name="T15" fmla="*/ 261353 h 95"/>
              <a:gd name="T16" fmla="*/ 52273 w 111"/>
              <a:gd name="T17" fmla="*/ 264427 h 95"/>
              <a:gd name="T18" fmla="*/ 138370 w 111"/>
              <a:gd name="T19" fmla="*/ 144513 h 95"/>
              <a:gd name="T20" fmla="*/ 132220 w 111"/>
              <a:gd name="T21" fmla="*/ 141438 h 95"/>
              <a:gd name="T22" fmla="*/ 110696 w 111"/>
              <a:gd name="T23" fmla="*/ 92242 h 95"/>
              <a:gd name="T24" fmla="*/ 172193 w 111"/>
              <a:gd name="T25" fmla="*/ 27673 h 95"/>
              <a:gd name="T26" fmla="*/ 178343 w 111"/>
              <a:gd name="T27" fmla="*/ 36897 h 95"/>
              <a:gd name="T28" fmla="*/ 172193 w 111"/>
              <a:gd name="T29" fmla="*/ 43046 h 95"/>
              <a:gd name="T30" fmla="*/ 122995 w 111"/>
              <a:gd name="T31" fmla="*/ 92242 h 95"/>
              <a:gd name="T32" fmla="*/ 141445 w 111"/>
              <a:gd name="T33" fmla="*/ 129139 h 95"/>
              <a:gd name="T34" fmla="*/ 141445 w 111"/>
              <a:gd name="T35" fmla="*/ 141438 h 95"/>
              <a:gd name="T36" fmla="*/ 138370 w 111"/>
              <a:gd name="T37" fmla="*/ 144513 h 95"/>
              <a:gd name="T38" fmla="*/ 172193 w 111"/>
              <a:gd name="T39" fmla="*/ 0 h 95"/>
              <a:gd name="T40" fmla="*/ 83022 w 111"/>
              <a:gd name="T41" fmla="*/ 92242 h 95"/>
              <a:gd name="T42" fmla="*/ 116846 w 111"/>
              <a:gd name="T43" fmla="*/ 162961 h 95"/>
              <a:gd name="T44" fmla="*/ 0 w 111"/>
              <a:gd name="T45" fmla="*/ 285951 h 95"/>
              <a:gd name="T46" fmla="*/ 0 w 111"/>
              <a:gd name="T47" fmla="*/ 289025 h 95"/>
              <a:gd name="T48" fmla="*/ 6150 w 111"/>
              <a:gd name="T49" fmla="*/ 292100 h 95"/>
              <a:gd name="T50" fmla="*/ 338237 w 111"/>
              <a:gd name="T51" fmla="*/ 292100 h 95"/>
              <a:gd name="T52" fmla="*/ 341312 w 111"/>
              <a:gd name="T53" fmla="*/ 289025 h 95"/>
              <a:gd name="T54" fmla="*/ 341312 w 111"/>
              <a:gd name="T55" fmla="*/ 285951 h 95"/>
              <a:gd name="T56" fmla="*/ 227541 w 111"/>
              <a:gd name="T57" fmla="*/ 162961 h 95"/>
              <a:gd name="T58" fmla="*/ 258290 w 111"/>
              <a:gd name="T59" fmla="*/ 92242 h 95"/>
              <a:gd name="T60" fmla="*/ 172193 w 111"/>
              <a:gd name="T61" fmla="*/ 0 h 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11" h="95">
                <a:moveTo>
                  <a:pt x="17" y="86"/>
                </a:moveTo>
                <a:cubicBezTo>
                  <a:pt x="16" y="86"/>
                  <a:pt x="16" y="86"/>
                  <a:pt x="15" y="85"/>
                </a:cubicBezTo>
                <a:cubicBezTo>
                  <a:pt x="14" y="85"/>
                  <a:pt x="14" y="83"/>
                  <a:pt x="15" y="82"/>
                </a:cubicBezTo>
                <a:cubicBezTo>
                  <a:pt x="21" y="73"/>
                  <a:pt x="30" y="65"/>
                  <a:pt x="40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2" y="62"/>
                  <a:pt x="43" y="62"/>
                  <a:pt x="43" y="63"/>
                </a:cubicBezTo>
                <a:cubicBezTo>
                  <a:pt x="44" y="65"/>
                  <a:pt x="43" y="66"/>
                  <a:pt x="42" y="66"/>
                </a:cubicBezTo>
                <a:cubicBezTo>
                  <a:pt x="32" y="70"/>
                  <a:pt x="24" y="76"/>
                  <a:pt x="19" y="85"/>
                </a:cubicBezTo>
                <a:cubicBezTo>
                  <a:pt x="18" y="86"/>
                  <a:pt x="17" y="86"/>
                  <a:pt x="17" y="86"/>
                </a:cubicBezTo>
                <a:moveTo>
                  <a:pt x="45" y="47"/>
                </a:moveTo>
                <a:cubicBezTo>
                  <a:pt x="44" y="47"/>
                  <a:pt x="44" y="47"/>
                  <a:pt x="43" y="46"/>
                </a:cubicBezTo>
                <a:cubicBezTo>
                  <a:pt x="38" y="42"/>
                  <a:pt x="36" y="36"/>
                  <a:pt x="36" y="30"/>
                </a:cubicBezTo>
                <a:cubicBezTo>
                  <a:pt x="36" y="18"/>
                  <a:pt x="45" y="9"/>
                  <a:pt x="56" y="9"/>
                </a:cubicBezTo>
                <a:cubicBezTo>
                  <a:pt x="57" y="9"/>
                  <a:pt x="58" y="10"/>
                  <a:pt x="58" y="12"/>
                </a:cubicBezTo>
                <a:cubicBezTo>
                  <a:pt x="58" y="13"/>
                  <a:pt x="57" y="14"/>
                  <a:pt x="56" y="14"/>
                </a:cubicBezTo>
                <a:cubicBezTo>
                  <a:pt x="47" y="14"/>
                  <a:pt x="40" y="21"/>
                  <a:pt x="40" y="30"/>
                </a:cubicBezTo>
                <a:cubicBezTo>
                  <a:pt x="40" y="35"/>
                  <a:pt x="42" y="39"/>
                  <a:pt x="46" y="42"/>
                </a:cubicBezTo>
                <a:cubicBezTo>
                  <a:pt x="47" y="43"/>
                  <a:pt x="47" y="45"/>
                  <a:pt x="46" y="46"/>
                </a:cubicBezTo>
                <a:cubicBezTo>
                  <a:pt x="46" y="46"/>
                  <a:pt x="45" y="47"/>
                  <a:pt x="45" y="47"/>
                </a:cubicBezTo>
                <a:moveTo>
                  <a:pt x="56" y="0"/>
                </a:moveTo>
                <a:cubicBezTo>
                  <a:pt x="40" y="0"/>
                  <a:pt x="27" y="14"/>
                  <a:pt x="27" y="30"/>
                </a:cubicBezTo>
                <a:cubicBezTo>
                  <a:pt x="27" y="39"/>
                  <a:pt x="31" y="48"/>
                  <a:pt x="38" y="53"/>
                </a:cubicBezTo>
                <a:cubicBezTo>
                  <a:pt x="20" y="59"/>
                  <a:pt x="6" y="74"/>
                  <a:pt x="0" y="93"/>
                </a:cubicBezTo>
                <a:cubicBezTo>
                  <a:pt x="0" y="94"/>
                  <a:pt x="0" y="94"/>
                  <a:pt x="0" y="94"/>
                </a:cubicBezTo>
                <a:cubicBezTo>
                  <a:pt x="1" y="95"/>
                  <a:pt x="1" y="95"/>
                  <a:pt x="2" y="95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10" y="95"/>
                  <a:pt x="111" y="95"/>
                  <a:pt x="111" y="94"/>
                </a:cubicBezTo>
                <a:cubicBezTo>
                  <a:pt x="111" y="94"/>
                  <a:pt x="111" y="94"/>
                  <a:pt x="111" y="93"/>
                </a:cubicBezTo>
                <a:cubicBezTo>
                  <a:pt x="106" y="74"/>
                  <a:pt x="91" y="59"/>
                  <a:pt x="74" y="53"/>
                </a:cubicBezTo>
                <a:cubicBezTo>
                  <a:pt x="80" y="48"/>
                  <a:pt x="84" y="39"/>
                  <a:pt x="84" y="30"/>
                </a:cubicBezTo>
                <a:cubicBezTo>
                  <a:pt x="84" y="14"/>
                  <a:pt x="71" y="0"/>
                  <a:pt x="56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51435" tIns="25718" rIns="51435" bIns="25718"/>
          <a:lstStyle/>
          <a:p>
            <a:pPr eaLnBrk="0" hangingPunct="0">
              <a:defRPr/>
            </a:pPr>
            <a:endParaRPr lang="zh-CN" altLang="en-US" kern="0">
              <a:solidFill>
                <a:srgbClr val="000000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1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9223" name="组合 20"/>
          <p:cNvGrpSpPr>
            <a:grpSpLocks/>
          </p:cNvGrpSpPr>
          <p:nvPr/>
        </p:nvGrpSpPr>
        <p:grpSpPr bwMode="auto">
          <a:xfrm>
            <a:off x="473075" y="2063750"/>
            <a:ext cx="8347075" cy="3094038"/>
            <a:chOff x="441325" y="1182688"/>
            <a:chExt cx="11980863" cy="4440237"/>
          </a:xfrm>
        </p:grpSpPr>
        <p:sp>
          <p:nvSpPr>
            <p:cNvPr id="8" name="Rectangle 4"/>
            <p:cNvSpPr/>
            <p:nvPr/>
          </p:nvSpPr>
          <p:spPr>
            <a:xfrm>
              <a:off x="441325" y="1182688"/>
              <a:ext cx="5951695" cy="3071031"/>
            </a:xfrm>
            <a:prstGeom prst="rect">
              <a:avLst/>
            </a:prstGeom>
            <a:blipFill dpi="0" rotWithShape="1">
              <a:blip r:embed="rId2" cstate="screen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/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78" dirty="0">
                <a:ea typeface="Roboto" panose="02000000000000000000" pitchFamily="2" charset="0"/>
              </a:endParaRPr>
            </a:p>
          </p:txBody>
        </p:sp>
        <p:sp>
          <p:nvSpPr>
            <p:cNvPr id="9" name="Rectangle 5"/>
            <p:cNvSpPr/>
            <p:nvPr/>
          </p:nvSpPr>
          <p:spPr>
            <a:xfrm>
              <a:off x="441325" y="4317508"/>
              <a:ext cx="5951695" cy="1300860"/>
            </a:xfrm>
            <a:prstGeom prst="rect">
              <a:avLst/>
            </a:prstGeom>
            <a:solidFill>
              <a:srgbClr val="9D7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78" dirty="0">
                <a:ea typeface="Roboto" panose="02000000000000000000" pitchFamily="2" charset="0"/>
              </a:endParaRPr>
            </a:p>
          </p:txBody>
        </p:sp>
        <p:sp>
          <p:nvSpPr>
            <p:cNvPr id="10" name="Rectangle 6"/>
            <p:cNvSpPr/>
            <p:nvPr/>
          </p:nvSpPr>
          <p:spPr>
            <a:xfrm>
              <a:off x="6470493" y="1182688"/>
              <a:ext cx="5951695" cy="3071031"/>
            </a:xfrm>
            <a:prstGeom prst="rect">
              <a:avLst/>
            </a:prstGeom>
            <a:blipFill dpi="0" rotWithShape="1">
              <a:blip r:embed="rId3" cstate="screen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/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78" dirty="0">
                <a:ea typeface="Roboto" panose="02000000000000000000" pitchFamily="2" charset="0"/>
              </a:endParaRPr>
            </a:p>
          </p:txBody>
        </p:sp>
        <p:sp>
          <p:nvSpPr>
            <p:cNvPr id="11" name="Rectangle 7"/>
            <p:cNvSpPr/>
            <p:nvPr/>
          </p:nvSpPr>
          <p:spPr>
            <a:xfrm>
              <a:off x="6463658" y="4317508"/>
              <a:ext cx="5958530" cy="1305417"/>
            </a:xfrm>
            <a:prstGeom prst="rect">
              <a:avLst/>
            </a:prstGeom>
            <a:solidFill>
              <a:srgbClr val="6D5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78" dirty="0">
                <a:ea typeface="Roboto" panose="02000000000000000000" pitchFamily="2" charset="0"/>
              </a:endParaRPr>
            </a:p>
          </p:txBody>
        </p:sp>
        <p:sp>
          <p:nvSpPr>
            <p:cNvPr id="9230" name="TextBox 15"/>
            <p:cNvSpPr txBox="1">
              <a:spLocks noChangeArrowheads="1"/>
            </p:cNvSpPr>
            <p:nvPr/>
          </p:nvSpPr>
          <p:spPr bwMode="auto">
            <a:xfrm>
              <a:off x="957263" y="4754563"/>
              <a:ext cx="4895850" cy="642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220" tIns="49610" rIns="99220" bIns="4961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>
                  <a:solidFill>
                    <a:schemeClr val="bg1"/>
                  </a:solidFill>
                  <a:ea typeface="微软雅黑" pitchFamily="34" charset="-122"/>
                  <a:sym typeface="Arial" pitchFamily="34" charset="0"/>
                </a:rPr>
                <a:t>请替换文字内容，点击添加相关标题文字，修改文字内容，也可以直接复制你的内容到此。请替换文字内容，点击添加相关标题文字。</a:t>
              </a:r>
            </a:p>
          </p:txBody>
        </p:sp>
        <p:sp>
          <p:nvSpPr>
            <p:cNvPr id="9231" name="TextBox 16"/>
            <p:cNvSpPr txBox="1">
              <a:spLocks noChangeArrowheads="1"/>
            </p:cNvSpPr>
            <p:nvPr/>
          </p:nvSpPr>
          <p:spPr bwMode="auto">
            <a:xfrm>
              <a:off x="957263" y="4491038"/>
              <a:ext cx="1816100" cy="315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20" tIns="49610" rIns="99220" bIns="4961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ea typeface="微软雅黑" pitchFamily="34" charset="-122"/>
                  <a:sym typeface="Arial" pitchFamily="34" charset="0"/>
                </a:rPr>
                <a:t>点击请替换文字内容</a:t>
              </a:r>
            </a:p>
          </p:txBody>
        </p:sp>
        <p:sp>
          <p:nvSpPr>
            <p:cNvPr id="9232" name="TextBox 15"/>
            <p:cNvSpPr txBox="1">
              <a:spLocks noChangeArrowheads="1"/>
            </p:cNvSpPr>
            <p:nvPr/>
          </p:nvSpPr>
          <p:spPr bwMode="auto">
            <a:xfrm>
              <a:off x="7043737" y="4754563"/>
              <a:ext cx="4895850" cy="673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9220" tIns="49610" rIns="99220" bIns="4961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>
                  <a:solidFill>
                    <a:schemeClr val="bg1"/>
                  </a:solidFill>
                  <a:ea typeface="微软雅黑" pitchFamily="34" charset="-122"/>
                  <a:sym typeface="Arial" pitchFamily="34" charset="0"/>
                </a:rPr>
                <a:t>请替换文字内容，点击添加相关标题文字，修改文字内容，也可以直接复制你的内容到此。请替换文字内容，点击添加相关标题。</a:t>
              </a:r>
            </a:p>
          </p:txBody>
        </p:sp>
        <p:sp>
          <p:nvSpPr>
            <p:cNvPr id="9233" name="TextBox 16"/>
            <p:cNvSpPr txBox="1">
              <a:spLocks noChangeArrowheads="1"/>
            </p:cNvSpPr>
            <p:nvPr/>
          </p:nvSpPr>
          <p:spPr bwMode="auto">
            <a:xfrm>
              <a:off x="7043738" y="4491038"/>
              <a:ext cx="1816100" cy="315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220" tIns="49610" rIns="99220" bIns="4961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ea typeface="微软雅黑" pitchFamily="34" charset="-122"/>
                  <a:sym typeface="Arial" pitchFamily="34" charset="0"/>
                </a:rPr>
                <a:t>点击请替换文字内容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/>
        </p:nvSpPr>
        <p:spPr bwMode="auto">
          <a:xfrm>
            <a:off x="3565525" y="2446338"/>
            <a:ext cx="2136775" cy="671512"/>
          </a:xfrm>
          <a:custGeom>
            <a:avLst/>
            <a:gdLst>
              <a:gd name="T0" fmla="*/ 2147483647 w 4911"/>
              <a:gd name="T1" fmla="*/ 0 h 1496"/>
              <a:gd name="T2" fmla="*/ 2147483647 w 4911"/>
              <a:gd name="T3" fmla="*/ 0 h 1496"/>
              <a:gd name="T4" fmla="*/ 2147483647 w 4911"/>
              <a:gd name="T5" fmla="*/ 2147483647 h 1496"/>
              <a:gd name="T6" fmla="*/ 2147483647 w 4911"/>
              <a:gd name="T7" fmla="*/ 2147483647 h 1496"/>
              <a:gd name="T8" fmla="*/ 0 w 4911"/>
              <a:gd name="T9" fmla="*/ 2147483647 h 1496"/>
              <a:gd name="T10" fmla="*/ 0 w 4911"/>
              <a:gd name="T11" fmla="*/ 2147483647 h 1496"/>
              <a:gd name="T12" fmla="*/ 2147483647 w 4911"/>
              <a:gd name="T13" fmla="*/ 0 h 14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11"/>
              <a:gd name="T22" fmla="*/ 0 h 1496"/>
              <a:gd name="T23" fmla="*/ 4911 w 4911"/>
              <a:gd name="T24" fmla="*/ 1496 h 14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11" h="1496">
                <a:moveTo>
                  <a:pt x="748" y="0"/>
                </a:moveTo>
                <a:lnTo>
                  <a:pt x="4911" y="0"/>
                </a:lnTo>
                <a:lnTo>
                  <a:pt x="4911" y="1496"/>
                </a:lnTo>
                <a:lnTo>
                  <a:pt x="748" y="1496"/>
                </a:lnTo>
                <a:cubicBezTo>
                  <a:pt x="337" y="1496"/>
                  <a:pt x="0" y="1160"/>
                  <a:pt x="0" y="748"/>
                </a:cubicBezTo>
                <a:cubicBezTo>
                  <a:pt x="0" y="337"/>
                  <a:pt x="337" y="0"/>
                  <a:pt x="748" y="0"/>
                </a:cubicBezTo>
                <a:close/>
              </a:path>
            </a:pathLst>
          </a:custGeom>
          <a:solidFill>
            <a:srgbClr val="68514A"/>
          </a:solidFill>
          <a:ln w="9525">
            <a:noFill/>
            <a:miter lim="800000"/>
            <a:headEnd/>
            <a:tailEnd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3565525" y="3565525"/>
            <a:ext cx="2136775" cy="671513"/>
          </a:xfrm>
          <a:custGeom>
            <a:avLst/>
            <a:gdLst>
              <a:gd name="T0" fmla="*/ 2147483647 w 4911"/>
              <a:gd name="T1" fmla="*/ 0 h 1497"/>
              <a:gd name="T2" fmla="*/ 2147483647 w 4911"/>
              <a:gd name="T3" fmla="*/ 0 h 1497"/>
              <a:gd name="T4" fmla="*/ 2147483647 w 4911"/>
              <a:gd name="T5" fmla="*/ 2147483647 h 1497"/>
              <a:gd name="T6" fmla="*/ 2147483647 w 4911"/>
              <a:gd name="T7" fmla="*/ 2147483647 h 1497"/>
              <a:gd name="T8" fmla="*/ 0 w 4911"/>
              <a:gd name="T9" fmla="*/ 2147483647 h 1497"/>
              <a:gd name="T10" fmla="*/ 0 w 4911"/>
              <a:gd name="T11" fmla="*/ 2147483647 h 1497"/>
              <a:gd name="T12" fmla="*/ 2147483647 w 4911"/>
              <a:gd name="T13" fmla="*/ 0 h 14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11"/>
              <a:gd name="T22" fmla="*/ 0 h 1497"/>
              <a:gd name="T23" fmla="*/ 4911 w 4911"/>
              <a:gd name="T24" fmla="*/ 1497 h 14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11" h="1497">
                <a:moveTo>
                  <a:pt x="748" y="0"/>
                </a:moveTo>
                <a:lnTo>
                  <a:pt x="4911" y="0"/>
                </a:lnTo>
                <a:lnTo>
                  <a:pt x="4911" y="1497"/>
                </a:lnTo>
                <a:lnTo>
                  <a:pt x="748" y="1497"/>
                </a:lnTo>
                <a:cubicBezTo>
                  <a:pt x="337" y="1497"/>
                  <a:pt x="0" y="1160"/>
                  <a:pt x="0" y="749"/>
                </a:cubicBezTo>
                <a:lnTo>
                  <a:pt x="0" y="748"/>
                </a:lnTo>
                <a:cubicBezTo>
                  <a:pt x="0" y="337"/>
                  <a:pt x="337" y="0"/>
                  <a:pt x="748" y="0"/>
                </a:cubicBezTo>
                <a:close/>
              </a:path>
            </a:pathLst>
          </a:custGeom>
          <a:solidFill>
            <a:srgbClr val="9D7753"/>
          </a:solidFill>
          <a:ln w="9525">
            <a:noFill/>
            <a:miter lim="800000"/>
            <a:headEnd/>
            <a:tailEnd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3565525" y="4687888"/>
            <a:ext cx="2136775" cy="669925"/>
          </a:xfrm>
          <a:custGeom>
            <a:avLst/>
            <a:gdLst>
              <a:gd name="T0" fmla="*/ 2147483647 w 4911"/>
              <a:gd name="T1" fmla="*/ 0 h 1496"/>
              <a:gd name="T2" fmla="*/ 2147483647 w 4911"/>
              <a:gd name="T3" fmla="*/ 0 h 1496"/>
              <a:gd name="T4" fmla="*/ 2147483647 w 4911"/>
              <a:gd name="T5" fmla="*/ 2147483647 h 1496"/>
              <a:gd name="T6" fmla="*/ 2147483647 w 4911"/>
              <a:gd name="T7" fmla="*/ 2147483647 h 1496"/>
              <a:gd name="T8" fmla="*/ 0 w 4911"/>
              <a:gd name="T9" fmla="*/ 2147483647 h 1496"/>
              <a:gd name="T10" fmla="*/ 0 w 4911"/>
              <a:gd name="T11" fmla="*/ 2147483647 h 1496"/>
              <a:gd name="T12" fmla="*/ 2147483647 w 4911"/>
              <a:gd name="T13" fmla="*/ 0 h 14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11"/>
              <a:gd name="T22" fmla="*/ 0 h 1496"/>
              <a:gd name="T23" fmla="*/ 4911 w 4911"/>
              <a:gd name="T24" fmla="*/ 1496 h 14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11" h="1496">
                <a:moveTo>
                  <a:pt x="748" y="0"/>
                </a:moveTo>
                <a:lnTo>
                  <a:pt x="4911" y="0"/>
                </a:lnTo>
                <a:lnTo>
                  <a:pt x="4911" y="1496"/>
                </a:lnTo>
                <a:lnTo>
                  <a:pt x="748" y="1496"/>
                </a:lnTo>
                <a:cubicBezTo>
                  <a:pt x="337" y="1496"/>
                  <a:pt x="0" y="1159"/>
                  <a:pt x="0" y="748"/>
                </a:cubicBezTo>
                <a:cubicBezTo>
                  <a:pt x="0" y="336"/>
                  <a:pt x="337" y="0"/>
                  <a:pt x="748" y="0"/>
                </a:cubicBezTo>
                <a:close/>
              </a:path>
            </a:pathLst>
          </a:custGeom>
          <a:solidFill>
            <a:srgbClr val="68514A"/>
          </a:solidFill>
          <a:ln w="9525">
            <a:noFill/>
            <a:miter lim="800000"/>
            <a:headEnd/>
            <a:tailEnd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3565525" y="1327150"/>
            <a:ext cx="2136775" cy="669925"/>
          </a:xfrm>
          <a:custGeom>
            <a:avLst/>
            <a:gdLst>
              <a:gd name="T0" fmla="*/ 2147483647 w 4911"/>
              <a:gd name="T1" fmla="*/ 0 h 1496"/>
              <a:gd name="T2" fmla="*/ 2147483647 w 4911"/>
              <a:gd name="T3" fmla="*/ 0 h 1496"/>
              <a:gd name="T4" fmla="*/ 2147483647 w 4911"/>
              <a:gd name="T5" fmla="*/ 2147483647 h 1496"/>
              <a:gd name="T6" fmla="*/ 2147483647 w 4911"/>
              <a:gd name="T7" fmla="*/ 2147483647 h 1496"/>
              <a:gd name="T8" fmla="*/ 0 w 4911"/>
              <a:gd name="T9" fmla="*/ 2147483647 h 1496"/>
              <a:gd name="T10" fmla="*/ 0 w 4911"/>
              <a:gd name="T11" fmla="*/ 2147483647 h 1496"/>
              <a:gd name="T12" fmla="*/ 2147483647 w 4911"/>
              <a:gd name="T13" fmla="*/ 0 h 14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11"/>
              <a:gd name="T22" fmla="*/ 0 h 1496"/>
              <a:gd name="T23" fmla="*/ 4911 w 4911"/>
              <a:gd name="T24" fmla="*/ 1496 h 14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11" h="1496">
                <a:moveTo>
                  <a:pt x="748" y="0"/>
                </a:moveTo>
                <a:lnTo>
                  <a:pt x="4911" y="0"/>
                </a:lnTo>
                <a:lnTo>
                  <a:pt x="4911" y="1496"/>
                </a:lnTo>
                <a:lnTo>
                  <a:pt x="748" y="1496"/>
                </a:lnTo>
                <a:cubicBezTo>
                  <a:pt x="337" y="1496"/>
                  <a:pt x="0" y="1159"/>
                  <a:pt x="0" y="748"/>
                </a:cubicBezTo>
                <a:cubicBezTo>
                  <a:pt x="0" y="337"/>
                  <a:pt x="337" y="0"/>
                  <a:pt x="748" y="0"/>
                </a:cubicBezTo>
                <a:close/>
              </a:path>
            </a:pathLst>
          </a:custGeom>
          <a:solidFill>
            <a:srgbClr val="9D7753"/>
          </a:solidFill>
          <a:ln w="9525">
            <a:noFill/>
            <a:miter lim="800000"/>
            <a:headEnd/>
            <a:tailEnd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5702313" y="1214423"/>
            <a:ext cx="727075" cy="671592"/>
            <a:chOff x="5276850" y="1428751"/>
            <a:chExt cx="727075" cy="650875"/>
          </a:xfrm>
          <a:solidFill>
            <a:srgbClr val="9D7753"/>
          </a:solidFill>
        </p:grpSpPr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276850" y="1428751"/>
              <a:ext cx="727075" cy="650875"/>
            </a:xfrm>
            <a:custGeom>
              <a:avLst/>
              <a:gdLst>
                <a:gd name="T0" fmla="*/ 0 w 1672"/>
                <a:gd name="T1" fmla="*/ 0 h 1496"/>
                <a:gd name="T2" fmla="*/ 924 w 1672"/>
                <a:gd name="T3" fmla="*/ 0 h 1496"/>
                <a:gd name="T4" fmla="*/ 1672 w 1672"/>
                <a:gd name="T5" fmla="*/ 748 h 1496"/>
                <a:gd name="T6" fmla="*/ 1672 w 1672"/>
                <a:gd name="T7" fmla="*/ 748 h 1496"/>
                <a:gd name="T8" fmla="*/ 924 w 1672"/>
                <a:gd name="T9" fmla="*/ 1496 h 1496"/>
                <a:gd name="T10" fmla="*/ 0 w 1672"/>
                <a:gd name="T11" fmla="*/ 1496 h 1496"/>
                <a:gd name="T12" fmla="*/ 0 w 1672"/>
                <a:gd name="T13" fmla="*/ 0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2" h="1496">
                  <a:moveTo>
                    <a:pt x="0" y="0"/>
                  </a:moveTo>
                  <a:lnTo>
                    <a:pt x="924" y="0"/>
                  </a:lnTo>
                  <a:cubicBezTo>
                    <a:pt x="1335" y="0"/>
                    <a:pt x="1672" y="337"/>
                    <a:pt x="1672" y="748"/>
                  </a:cubicBezTo>
                  <a:lnTo>
                    <a:pt x="1672" y="748"/>
                  </a:lnTo>
                  <a:cubicBezTo>
                    <a:pt x="1672" y="1159"/>
                    <a:pt x="1335" y="1496"/>
                    <a:pt x="924" y="1496"/>
                  </a:cubicBezTo>
                  <a:lnTo>
                    <a:pt x="0" y="149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503863" y="1655763"/>
              <a:ext cx="273050" cy="195263"/>
            </a:xfrm>
            <a:custGeom>
              <a:avLst/>
              <a:gdLst>
                <a:gd name="T0" fmla="*/ 479 w 625"/>
                <a:gd name="T1" fmla="*/ 411 h 450"/>
                <a:gd name="T2" fmla="*/ 479 w 625"/>
                <a:gd name="T3" fmla="*/ 411 h 450"/>
                <a:gd name="T4" fmla="*/ 127 w 625"/>
                <a:gd name="T5" fmla="*/ 411 h 450"/>
                <a:gd name="T6" fmla="*/ 39 w 625"/>
                <a:gd name="T7" fmla="*/ 323 h 450"/>
                <a:gd name="T8" fmla="*/ 83 w 625"/>
                <a:gd name="T9" fmla="*/ 247 h 450"/>
                <a:gd name="T10" fmla="*/ 101 w 625"/>
                <a:gd name="T11" fmla="*/ 201 h 450"/>
                <a:gd name="T12" fmla="*/ 98 w 625"/>
                <a:gd name="T13" fmla="*/ 186 h 450"/>
                <a:gd name="T14" fmla="*/ 147 w 625"/>
                <a:gd name="T15" fmla="*/ 137 h 450"/>
                <a:gd name="T16" fmla="*/ 173 w 625"/>
                <a:gd name="T17" fmla="*/ 141 h 450"/>
                <a:gd name="T18" fmla="*/ 209 w 625"/>
                <a:gd name="T19" fmla="*/ 119 h 450"/>
                <a:gd name="T20" fmla="*/ 332 w 625"/>
                <a:gd name="T21" fmla="*/ 39 h 450"/>
                <a:gd name="T22" fmla="*/ 468 w 625"/>
                <a:gd name="T23" fmla="*/ 163 h 450"/>
                <a:gd name="T24" fmla="*/ 499 w 625"/>
                <a:gd name="T25" fmla="*/ 198 h 450"/>
                <a:gd name="T26" fmla="*/ 586 w 625"/>
                <a:gd name="T27" fmla="*/ 303 h 450"/>
                <a:gd name="T28" fmla="*/ 479 w 625"/>
                <a:gd name="T29" fmla="*/ 411 h 450"/>
                <a:gd name="T30" fmla="*/ 506 w 625"/>
                <a:gd name="T31" fmla="*/ 159 h 450"/>
                <a:gd name="T32" fmla="*/ 332 w 625"/>
                <a:gd name="T33" fmla="*/ 0 h 450"/>
                <a:gd name="T34" fmla="*/ 173 w 625"/>
                <a:gd name="T35" fmla="*/ 102 h 450"/>
                <a:gd name="T36" fmla="*/ 147 w 625"/>
                <a:gd name="T37" fmla="*/ 98 h 450"/>
                <a:gd name="T38" fmla="*/ 59 w 625"/>
                <a:gd name="T39" fmla="*/ 186 h 450"/>
                <a:gd name="T40" fmla="*/ 63 w 625"/>
                <a:gd name="T41" fmla="*/ 213 h 450"/>
                <a:gd name="T42" fmla="*/ 0 w 625"/>
                <a:gd name="T43" fmla="*/ 323 h 450"/>
                <a:gd name="T44" fmla="*/ 127 w 625"/>
                <a:gd name="T45" fmla="*/ 450 h 450"/>
                <a:gd name="T46" fmla="*/ 127 w 625"/>
                <a:gd name="T47" fmla="*/ 450 h 450"/>
                <a:gd name="T48" fmla="*/ 479 w 625"/>
                <a:gd name="T49" fmla="*/ 450 h 450"/>
                <a:gd name="T50" fmla="*/ 479 w 625"/>
                <a:gd name="T51" fmla="*/ 450 h 450"/>
                <a:gd name="T52" fmla="*/ 625 w 625"/>
                <a:gd name="T53" fmla="*/ 303 h 450"/>
                <a:gd name="T54" fmla="*/ 506 w 625"/>
                <a:gd name="T55" fmla="*/ 15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5" h="450">
                  <a:moveTo>
                    <a:pt x="479" y="411"/>
                  </a:moveTo>
                  <a:lnTo>
                    <a:pt x="479" y="411"/>
                  </a:lnTo>
                  <a:lnTo>
                    <a:pt x="127" y="411"/>
                  </a:lnTo>
                  <a:cubicBezTo>
                    <a:pt x="79" y="411"/>
                    <a:pt x="39" y="371"/>
                    <a:pt x="39" y="323"/>
                  </a:cubicBezTo>
                  <a:cubicBezTo>
                    <a:pt x="39" y="292"/>
                    <a:pt x="56" y="263"/>
                    <a:pt x="83" y="247"/>
                  </a:cubicBezTo>
                  <a:cubicBezTo>
                    <a:pt x="110" y="232"/>
                    <a:pt x="112" y="229"/>
                    <a:pt x="101" y="201"/>
                  </a:cubicBezTo>
                  <a:cubicBezTo>
                    <a:pt x="99" y="195"/>
                    <a:pt x="98" y="190"/>
                    <a:pt x="98" y="186"/>
                  </a:cubicBezTo>
                  <a:cubicBezTo>
                    <a:pt x="98" y="159"/>
                    <a:pt x="120" y="137"/>
                    <a:pt x="147" y="137"/>
                  </a:cubicBezTo>
                  <a:cubicBezTo>
                    <a:pt x="147" y="137"/>
                    <a:pt x="159" y="136"/>
                    <a:pt x="173" y="141"/>
                  </a:cubicBezTo>
                  <a:cubicBezTo>
                    <a:pt x="196" y="150"/>
                    <a:pt x="198" y="142"/>
                    <a:pt x="209" y="119"/>
                  </a:cubicBezTo>
                  <a:cubicBezTo>
                    <a:pt x="231" y="70"/>
                    <a:pt x="279" y="39"/>
                    <a:pt x="332" y="39"/>
                  </a:cubicBezTo>
                  <a:cubicBezTo>
                    <a:pt x="403" y="39"/>
                    <a:pt x="461" y="92"/>
                    <a:pt x="468" y="163"/>
                  </a:cubicBezTo>
                  <a:cubicBezTo>
                    <a:pt x="470" y="191"/>
                    <a:pt x="470" y="191"/>
                    <a:pt x="499" y="198"/>
                  </a:cubicBezTo>
                  <a:cubicBezTo>
                    <a:pt x="550" y="207"/>
                    <a:pt x="586" y="252"/>
                    <a:pt x="586" y="303"/>
                  </a:cubicBezTo>
                  <a:cubicBezTo>
                    <a:pt x="586" y="363"/>
                    <a:pt x="538" y="411"/>
                    <a:pt x="479" y="411"/>
                  </a:cubicBezTo>
                  <a:close/>
                  <a:moveTo>
                    <a:pt x="506" y="159"/>
                  </a:moveTo>
                  <a:cubicBezTo>
                    <a:pt x="498" y="70"/>
                    <a:pt x="424" y="0"/>
                    <a:pt x="332" y="0"/>
                  </a:cubicBezTo>
                  <a:cubicBezTo>
                    <a:pt x="262" y="0"/>
                    <a:pt x="201" y="42"/>
                    <a:pt x="173" y="102"/>
                  </a:cubicBezTo>
                  <a:cubicBezTo>
                    <a:pt x="165" y="100"/>
                    <a:pt x="156" y="98"/>
                    <a:pt x="147" y="98"/>
                  </a:cubicBezTo>
                  <a:cubicBezTo>
                    <a:pt x="98" y="98"/>
                    <a:pt x="59" y="137"/>
                    <a:pt x="59" y="186"/>
                  </a:cubicBezTo>
                  <a:cubicBezTo>
                    <a:pt x="59" y="196"/>
                    <a:pt x="61" y="205"/>
                    <a:pt x="63" y="213"/>
                  </a:cubicBezTo>
                  <a:cubicBezTo>
                    <a:pt x="26" y="235"/>
                    <a:pt x="0" y="276"/>
                    <a:pt x="0" y="323"/>
                  </a:cubicBezTo>
                  <a:cubicBezTo>
                    <a:pt x="0" y="393"/>
                    <a:pt x="57" y="450"/>
                    <a:pt x="127" y="450"/>
                  </a:cubicBezTo>
                  <a:lnTo>
                    <a:pt x="127" y="450"/>
                  </a:lnTo>
                  <a:lnTo>
                    <a:pt x="479" y="450"/>
                  </a:lnTo>
                  <a:lnTo>
                    <a:pt x="479" y="450"/>
                  </a:lnTo>
                  <a:cubicBezTo>
                    <a:pt x="560" y="450"/>
                    <a:pt x="625" y="384"/>
                    <a:pt x="625" y="303"/>
                  </a:cubicBezTo>
                  <a:cubicBezTo>
                    <a:pt x="625" y="232"/>
                    <a:pt x="574" y="172"/>
                    <a:pt x="506" y="1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2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02313" y="2334139"/>
            <a:ext cx="727075" cy="671592"/>
            <a:chOff x="5276850" y="2268534"/>
            <a:chExt cx="727075" cy="650874"/>
          </a:xfrm>
          <a:solidFill>
            <a:srgbClr val="68514A"/>
          </a:solidFill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5276850" y="2268534"/>
              <a:ext cx="727075" cy="650874"/>
            </a:xfrm>
            <a:custGeom>
              <a:avLst/>
              <a:gdLst>
                <a:gd name="T0" fmla="*/ 0 w 1672"/>
                <a:gd name="T1" fmla="*/ 1496 h 1496"/>
                <a:gd name="T2" fmla="*/ 0 w 1672"/>
                <a:gd name="T3" fmla="*/ 0 h 1496"/>
                <a:gd name="T4" fmla="*/ 924 w 1672"/>
                <a:gd name="T5" fmla="*/ 0 h 1496"/>
                <a:gd name="T6" fmla="*/ 1672 w 1672"/>
                <a:gd name="T7" fmla="*/ 748 h 1496"/>
                <a:gd name="T8" fmla="*/ 1672 w 1672"/>
                <a:gd name="T9" fmla="*/ 748 h 1496"/>
                <a:gd name="T10" fmla="*/ 924 w 1672"/>
                <a:gd name="T11" fmla="*/ 1496 h 1496"/>
                <a:gd name="T12" fmla="*/ 0 w 1672"/>
                <a:gd name="T13" fmla="*/ 1496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2" h="1496">
                  <a:moveTo>
                    <a:pt x="0" y="1496"/>
                  </a:moveTo>
                  <a:lnTo>
                    <a:pt x="0" y="0"/>
                  </a:lnTo>
                  <a:lnTo>
                    <a:pt x="924" y="0"/>
                  </a:lnTo>
                  <a:cubicBezTo>
                    <a:pt x="1335" y="0"/>
                    <a:pt x="1672" y="337"/>
                    <a:pt x="1672" y="748"/>
                  </a:cubicBezTo>
                  <a:lnTo>
                    <a:pt x="1672" y="748"/>
                  </a:lnTo>
                  <a:cubicBezTo>
                    <a:pt x="1672" y="1160"/>
                    <a:pt x="1335" y="1496"/>
                    <a:pt x="924" y="1496"/>
                  </a:cubicBezTo>
                  <a:lnTo>
                    <a:pt x="0" y="149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5503863" y="2459038"/>
              <a:ext cx="273050" cy="271463"/>
            </a:xfrm>
            <a:custGeom>
              <a:avLst/>
              <a:gdLst>
                <a:gd name="T0" fmla="*/ 430 w 626"/>
                <a:gd name="T1" fmla="*/ 351 h 625"/>
                <a:gd name="T2" fmla="*/ 351 w 626"/>
                <a:gd name="T3" fmla="*/ 329 h 625"/>
                <a:gd name="T4" fmla="*/ 344 w 626"/>
                <a:gd name="T5" fmla="*/ 336 h 625"/>
                <a:gd name="T6" fmla="*/ 323 w 626"/>
                <a:gd name="T7" fmla="*/ 358 h 625"/>
                <a:gd name="T8" fmla="*/ 285 w 626"/>
                <a:gd name="T9" fmla="*/ 395 h 625"/>
                <a:gd name="T10" fmla="*/ 274 w 626"/>
                <a:gd name="T11" fmla="*/ 423 h 625"/>
                <a:gd name="T12" fmla="*/ 274 w 626"/>
                <a:gd name="T13" fmla="*/ 469 h 625"/>
                <a:gd name="T14" fmla="*/ 235 w 626"/>
                <a:gd name="T15" fmla="*/ 469 h 625"/>
                <a:gd name="T16" fmla="*/ 195 w 626"/>
                <a:gd name="T17" fmla="*/ 508 h 625"/>
                <a:gd name="T18" fmla="*/ 195 w 626"/>
                <a:gd name="T19" fmla="*/ 547 h 625"/>
                <a:gd name="T20" fmla="*/ 150 w 626"/>
                <a:gd name="T21" fmla="*/ 547 h 625"/>
                <a:gd name="T22" fmla="*/ 122 w 626"/>
                <a:gd name="T23" fmla="*/ 558 h 625"/>
                <a:gd name="T24" fmla="*/ 94 w 626"/>
                <a:gd name="T25" fmla="*/ 586 h 625"/>
                <a:gd name="T26" fmla="*/ 39 w 626"/>
                <a:gd name="T27" fmla="*/ 586 h 625"/>
                <a:gd name="T28" fmla="*/ 39 w 626"/>
                <a:gd name="T29" fmla="*/ 530 h 625"/>
                <a:gd name="T30" fmla="*/ 267 w 626"/>
                <a:gd name="T31" fmla="*/ 303 h 625"/>
                <a:gd name="T32" fmla="*/ 267 w 626"/>
                <a:gd name="T33" fmla="*/ 303 h 625"/>
                <a:gd name="T34" fmla="*/ 296 w 626"/>
                <a:gd name="T35" fmla="*/ 274 h 625"/>
                <a:gd name="T36" fmla="*/ 274 w 626"/>
                <a:gd name="T37" fmla="*/ 195 h 625"/>
                <a:gd name="T38" fmla="*/ 430 w 626"/>
                <a:gd name="T39" fmla="*/ 39 h 625"/>
                <a:gd name="T40" fmla="*/ 587 w 626"/>
                <a:gd name="T41" fmla="*/ 195 h 625"/>
                <a:gd name="T42" fmla="*/ 430 w 626"/>
                <a:gd name="T43" fmla="*/ 351 h 625"/>
                <a:gd name="T44" fmla="*/ 485 w 626"/>
                <a:gd name="T45" fmla="*/ 214 h 625"/>
                <a:gd name="T46" fmla="*/ 411 w 626"/>
                <a:gd name="T47" fmla="*/ 140 h 625"/>
                <a:gd name="T48" fmla="*/ 453 w 626"/>
                <a:gd name="T49" fmla="*/ 97 h 625"/>
                <a:gd name="T50" fmla="*/ 527 w 626"/>
                <a:gd name="T51" fmla="*/ 171 h 625"/>
                <a:gd name="T52" fmla="*/ 485 w 626"/>
                <a:gd name="T53" fmla="*/ 214 h 625"/>
                <a:gd name="T54" fmla="*/ 544 w 626"/>
                <a:gd name="T55" fmla="*/ 160 h 625"/>
                <a:gd name="T56" fmla="*/ 464 w 626"/>
                <a:gd name="T57" fmla="*/ 81 h 625"/>
                <a:gd name="T58" fmla="*/ 447 w 626"/>
                <a:gd name="T59" fmla="*/ 79 h 625"/>
                <a:gd name="T60" fmla="*/ 392 w 626"/>
                <a:gd name="T61" fmla="*/ 134 h 625"/>
                <a:gd name="T62" fmla="*/ 391 w 626"/>
                <a:gd name="T63" fmla="*/ 140 h 625"/>
                <a:gd name="T64" fmla="*/ 394 w 626"/>
                <a:gd name="T65" fmla="*/ 151 h 625"/>
                <a:gd name="T66" fmla="*/ 473 w 626"/>
                <a:gd name="T67" fmla="*/ 230 h 625"/>
                <a:gd name="T68" fmla="*/ 491 w 626"/>
                <a:gd name="T69" fmla="*/ 233 h 625"/>
                <a:gd name="T70" fmla="*/ 546 w 626"/>
                <a:gd name="T71" fmla="*/ 178 h 625"/>
                <a:gd name="T72" fmla="*/ 547 w 626"/>
                <a:gd name="T73" fmla="*/ 171 h 625"/>
                <a:gd name="T74" fmla="*/ 544 w 626"/>
                <a:gd name="T75" fmla="*/ 160 h 625"/>
                <a:gd name="T76" fmla="*/ 430 w 626"/>
                <a:gd name="T77" fmla="*/ 0 h 625"/>
                <a:gd name="T78" fmla="*/ 235 w 626"/>
                <a:gd name="T79" fmla="*/ 195 h 625"/>
                <a:gd name="T80" fmla="*/ 249 w 626"/>
                <a:gd name="T81" fmla="*/ 266 h 625"/>
                <a:gd name="T82" fmla="*/ 11 w 626"/>
                <a:gd name="T83" fmla="*/ 503 h 625"/>
                <a:gd name="T84" fmla="*/ 0 w 626"/>
                <a:gd name="T85" fmla="*/ 527 h 625"/>
                <a:gd name="T86" fmla="*/ 0 w 626"/>
                <a:gd name="T87" fmla="*/ 586 h 625"/>
                <a:gd name="T88" fmla="*/ 39 w 626"/>
                <a:gd name="T89" fmla="*/ 625 h 625"/>
                <a:gd name="T90" fmla="*/ 98 w 626"/>
                <a:gd name="T91" fmla="*/ 625 h 625"/>
                <a:gd name="T92" fmla="*/ 121 w 626"/>
                <a:gd name="T93" fmla="*/ 614 h 625"/>
                <a:gd name="T94" fmla="*/ 150 w 626"/>
                <a:gd name="T95" fmla="*/ 586 h 625"/>
                <a:gd name="T96" fmla="*/ 195 w 626"/>
                <a:gd name="T97" fmla="*/ 586 h 625"/>
                <a:gd name="T98" fmla="*/ 235 w 626"/>
                <a:gd name="T99" fmla="*/ 547 h 625"/>
                <a:gd name="T100" fmla="*/ 235 w 626"/>
                <a:gd name="T101" fmla="*/ 508 h 625"/>
                <a:gd name="T102" fmla="*/ 274 w 626"/>
                <a:gd name="T103" fmla="*/ 508 h 625"/>
                <a:gd name="T104" fmla="*/ 313 w 626"/>
                <a:gd name="T105" fmla="*/ 469 h 625"/>
                <a:gd name="T106" fmla="*/ 313 w 626"/>
                <a:gd name="T107" fmla="*/ 423 h 625"/>
                <a:gd name="T108" fmla="*/ 359 w 626"/>
                <a:gd name="T109" fmla="*/ 376 h 625"/>
                <a:gd name="T110" fmla="*/ 430 w 626"/>
                <a:gd name="T111" fmla="*/ 390 h 625"/>
                <a:gd name="T112" fmla="*/ 626 w 626"/>
                <a:gd name="T113" fmla="*/ 195 h 625"/>
                <a:gd name="T114" fmla="*/ 430 w 626"/>
                <a:gd name="T115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26" h="625">
                  <a:moveTo>
                    <a:pt x="430" y="351"/>
                  </a:moveTo>
                  <a:cubicBezTo>
                    <a:pt x="401" y="351"/>
                    <a:pt x="375" y="343"/>
                    <a:pt x="351" y="329"/>
                  </a:cubicBezTo>
                  <a:lnTo>
                    <a:pt x="344" y="336"/>
                  </a:lnTo>
                  <a:lnTo>
                    <a:pt x="323" y="358"/>
                  </a:lnTo>
                  <a:lnTo>
                    <a:pt x="285" y="395"/>
                  </a:lnTo>
                  <a:cubicBezTo>
                    <a:pt x="278" y="402"/>
                    <a:pt x="274" y="413"/>
                    <a:pt x="274" y="423"/>
                  </a:cubicBezTo>
                  <a:lnTo>
                    <a:pt x="274" y="469"/>
                  </a:lnTo>
                  <a:lnTo>
                    <a:pt x="235" y="469"/>
                  </a:lnTo>
                  <a:cubicBezTo>
                    <a:pt x="213" y="469"/>
                    <a:pt x="195" y="486"/>
                    <a:pt x="195" y="508"/>
                  </a:cubicBezTo>
                  <a:lnTo>
                    <a:pt x="195" y="547"/>
                  </a:lnTo>
                  <a:lnTo>
                    <a:pt x="150" y="547"/>
                  </a:lnTo>
                  <a:cubicBezTo>
                    <a:pt x="139" y="547"/>
                    <a:pt x="129" y="551"/>
                    <a:pt x="122" y="558"/>
                  </a:cubicBezTo>
                  <a:lnTo>
                    <a:pt x="94" y="586"/>
                  </a:lnTo>
                  <a:lnTo>
                    <a:pt x="39" y="586"/>
                  </a:lnTo>
                  <a:lnTo>
                    <a:pt x="39" y="530"/>
                  </a:lnTo>
                  <a:lnTo>
                    <a:pt x="267" y="303"/>
                  </a:lnTo>
                  <a:cubicBezTo>
                    <a:pt x="267" y="303"/>
                    <a:pt x="267" y="303"/>
                    <a:pt x="267" y="303"/>
                  </a:cubicBezTo>
                  <a:lnTo>
                    <a:pt x="296" y="274"/>
                  </a:lnTo>
                  <a:cubicBezTo>
                    <a:pt x="282" y="251"/>
                    <a:pt x="274" y="224"/>
                    <a:pt x="274" y="195"/>
                  </a:cubicBezTo>
                  <a:cubicBezTo>
                    <a:pt x="274" y="108"/>
                    <a:pt x="344" y="39"/>
                    <a:pt x="430" y="39"/>
                  </a:cubicBezTo>
                  <a:cubicBezTo>
                    <a:pt x="517" y="39"/>
                    <a:pt x="587" y="108"/>
                    <a:pt x="587" y="195"/>
                  </a:cubicBezTo>
                  <a:cubicBezTo>
                    <a:pt x="587" y="281"/>
                    <a:pt x="517" y="351"/>
                    <a:pt x="430" y="351"/>
                  </a:cubicBezTo>
                  <a:close/>
                  <a:moveTo>
                    <a:pt x="485" y="214"/>
                  </a:moveTo>
                  <a:cubicBezTo>
                    <a:pt x="456" y="194"/>
                    <a:pt x="431" y="168"/>
                    <a:pt x="411" y="140"/>
                  </a:cubicBezTo>
                  <a:cubicBezTo>
                    <a:pt x="418" y="119"/>
                    <a:pt x="432" y="105"/>
                    <a:pt x="453" y="97"/>
                  </a:cubicBezTo>
                  <a:cubicBezTo>
                    <a:pt x="482" y="118"/>
                    <a:pt x="507" y="143"/>
                    <a:pt x="527" y="171"/>
                  </a:cubicBezTo>
                  <a:cubicBezTo>
                    <a:pt x="520" y="193"/>
                    <a:pt x="506" y="207"/>
                    <a:pt x="485" y="214"/>
                  </a:cubicBezTo>
                  <a:close/>
                  <a:moveTo>
                    <a:pt x="544" y="160"/>
                  </a:moveTo>
                  <a:cubicBezTo>
                    <a:pt x="522" y="130"/>
                    <a:pt x="495" y="103"/>
                    <a:pt x="464" y="81"/>
                  </a:cubicBezTo>
                  <a:cubicBezTo>
                    <a:pt x="459" y="78"/>
                    <a:pt x="453" y="77"/>
                    <a:pt x="447" y="79"/>
                  </a:cubicBezTo>
                  <a:cubicBezTo>
                    <a:pt x="420" y="88"/>
                    <a:pt x="402" y="107"/>
                    <a:pt x="392" y="134"/>
                  </a:cubicBezTo>
                  <a:cubicBezTo>
                    <a:pt x="391" y="136"/>
                    <a:pt x="391" y="138"/>
                    <a:pt x="391" y="140"/>
                  </a:cubicBezTo>
                  <a:cubicBezTo>
                    <a:pt x="391" y="144"/>
                    <a:pt x="392" y="148"/>
                    <a:pt x="394" y="151"/>
                  </a:cubicBezTo>
                  <a:cubicBezTo>
                    <a:pt x="416" y="182"/>
                    <a:pt x="443" y="208"/>
                    <a:pt x="473" y="230"/>
                  </a:cubicBezTo>
                  <a:cubicBezTo>
                    <a:pt x="479" y="234"/>
                    <a:pt x="485" y="235"/>
                    <a:pt x="491" y="233"/>
                  </a:cubicBezTo>
                  <a:cubicBezTo>
                    <a:pt x="518" y="223"/>
                    <a:pt x="536" y="205"/>
                    <a:pt x="546" y="178"/>
                  </a:cubicBezTo>
                  <a:cubicBezTo>
                    <a:pt x="547" y="176"/>
                    <a:pt x="547" y="173"/>
                    <a:pt x="547" y="171"/>
                  </a:cubicBezTo>
                  <a:cubicBezTo>
                    <a:pt x="547" y="167"/>
                    <a:pt x="546" y="164"/>
                    <a:pt x="544" y="160"/>
                  </a:cubicBezTo>
                  <a:close/>
                  <a:moveTo>
                    <a:pt x="430" y="0"/>
                  </a:moveTo>
                  <a:cubicBezTo>
                    <a:pt x="322" y="0"/>
                    <a:pt x="235" y="87"/>
                    <a:pt x="235" y="195"/>
                  </a:cubicBezTo>
                  <a:cubicBezTo>
                    <a:pt x="235" y="220"/>
                    <a:pt x="240" y="244"/>
                    <a:pt x="249" y="266"/>
                  </a:cubicBezTo>
                  <a:lnTo>
                    <a:pt x="11" y="503"/>
                  </a:lnTo>
                  <a:cubicBezTo>
                    <a:pt x="4" y="510"/>
                    <a:pt x="0" y="517"/>
                    <a:pt x="0" y="527"/>
                  </a:cubicBezTo>
                  <a:lnTo>
                    <a:pt x="0" y="586"/>
                  </a:lnTo>
                  <a:cubicBezTo>
                    <a:pt x="0" y="607"/>
                    <a:pt x="18" y="625"/>
                    <a:pt x="39" y="625"/>
                  </a:cubicBezTo>
                  <a:lnTo>
                    <a:pt x="98" y="625"/>
                  </a:lnTo>
                  <a:cubicBezTo>
                    <a:pt x="108" y="625"/>
                    <a:pt x="115" y="621"/>
                    <a:pt x="121" y="614"/>
                  </a:cubicBezTo>
                  <a:lnTo>
                    <a:pt x="150" y="586"/>
                  </a:lnTo>
                  <a:lnTo>
                    <a:pt x="195" y="586"/>
                  </a:lnTo>
                  <a:cubicBezTo>
                    <a:pt x="217" y="586"/>
                    <a:pt x="235" y="568"/>
                    <a:pt x="235" y="547"/>
                  </a:cubicBezTo>
                  <a:lnTo>
                    <a:pt x="235" y="508"/>
                  </a:lnTo>
                  <a:lnTo>
                    <a:pt x="274" y="508"/>
                  </a:lnTo>
                  <a:cubicBezTo>
                    <a:pt x="295" y="508"/>
                    <a:pt x="313" y="490"/>
                    <a:pt x="313" y="469"/>
                  </a:cubicBezTo>
                  <a:lnTo>
                    <a:pt x="313" y="423"/>
                  </a:lnTo>
                  <a:lnTo>
                    <a:pt x="359" y="376"/>
                  </a:lnTo>
                  <a:cubicBezTo>
                    <a:pt x="381" y="385"/>
                    <a:pt x="405" y="390"/>
                    <a:pt x="430" y="390"/>
                  </a:cubicBezTo>
                  <a:cubicBezTo>
                    <a:pt x="538" y="390"/>
                    <a:pt x="626" y="303"/>
                    <a:pt x="626" y="195"/>
                  </a:cubicBezTo>
                  <a:cubicBezTo>
                    <a:pt x="626" y="87"/>
                    <a:pt x="538" y="0"/>
                    <a:pt x="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24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2313" y="3455970"/>
            <a:ext cx="727075" cy="669954"/>
            <a:chOff x="5276850" y="3109911"/>
            <a:chExt cx="727075" cy="649288"/>
          </a:xfrm>
          <a:solidFill>
            <a:srgbClr val="9D7753"/>
          </a:solidFill>
        </p:grpSpPr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5276850" y="3109911"/>
              <a:ext cx="727075" cy="649288"/>
            </a:xfrm>
            <a:custGeom>
              <a:avLst/>
              <a:gdLst>
                <a:gd name="T0" fmla="*/ 0 w 1672"/>
                <a:gd name="T1" fmla="*/ 1496 h 1496"/>
                <a:gd name="T2" fmla="*/ 0 w 1672"/>
                <a:gd name="T3" fmla="*/ 0 h 1496"/>
                <a:gd name="T4" fmla="*/ 924 w 1672"/>
                <a:gd name="T5" fmla="*/ 0 h 1496"/>
                <a:gd name="T6" fmla="*/ 1672 w 1672"/>
                <a:gd name="T7" fmla="*/ 748 h 1496"/>
                <a:gd name="T8" fmla="*/ 1672 w 1672"/>
                <a:gd name="T9" fmla="*/ 748 h 1496"/>
                <a:gd name="T10" fmla="*/ 924 w 1672"/>
                <a:gd name="T11" fmla="*/ 1496 h 1496"/>
                <a:gd name="T12" fmla="*/ 0 w 1672"/>
                <a:gd name="T13" fmla="*/ 1496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2" h="1496">
                  <a:moveTo>
                    <a:pt x="0" y="1496"/>
                  </a:moveTo>
                  <a:lnTo>
                    <a:pt x="0" y="0"/>
                  </a:lnTo>
                  <a:lnTo>
                    <a:pt x="924" y="0"/>
                  </a:lnTo>
                  <a:cubicBezTo>
                    <a:pt x="1335" y="0"/>
                    <a:pt x="1672" y="336"/>
                    <a:pt x="1672" y="748"/>
                  </a:cubicBezTo>
                  <a:lnTo>
                    <a:pt x="1672" y="748"/>
                  </a:lnTo>
                  <a:cubicBezTo>
                    <a:pt x="1672" y="1159"/>
                    <a:pt x="1335" y="1496"/>
                    <a:pt x="924" y="1496"/>
                  </a:cubicBezTo>
                  <a:lnTo>
                    <a:pt x="0" y="149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5546725" y="3297238"/>
              <a:ext cx="187325" cy="273050"/>
            </a:xfrm>
            <a:custGeom>
              <a:avLst/>
              <a:gdLst>
                <a:gd name="T0" fmla="*/ 306 w 430"/>
                <a:gd name="T1" fmla="*/ 412 h 627"/>
                <a:gd name="T2" fmla="*/ 124 w 430"/>
                <a:gd name="T3" fmla="*/ 412 h 627"/>
                <a:gd name="T4" fmla="*/ 91 w 430"/>
                <a:gd name="T5" fmla="*/ 349 h 627"/>
                <a:gd name="T6" fmla="*/ 39 w 430"/>
                <a:gd name="T7" fmla="*/ 216 h 627"/>
                <a:gd name="T8" fmla="*/ 215 w 430"/>
                <a:gd name="T9" fmla="*/ 39 h 627"/>
                <a:gd name="T10" fmla="*/ 391 w 430"/>
                <a:gd name="T11" fmla="*/ 216 h 627"/>
                <a:gd name="T12" fmla="*/ 339 w 430"/>
                <a:gd name="T13" fmla="*/ 349 h 627"/>
                <a:gd name="T14" fmla="*/ 306 w 430"/>
                <a:gd name="T15" fmla="*/ 412 h 627"/>
                <a:gd name="T16" fmla="*/ 215 w 430"/>
                <a:gd name="T17" fmla="*/ 99 h 627"/>
                <a:gd name="T18" fmla="*/ 97 w 430"/>
                <a:gd name="T19" fmla="*/ 216 h 627"/>
                <a:gd name="T20" fmla="*/ 107 w 430"/>
                <a:gd name="T21" fmla="*/ 226 h 627"/>
                <a:gd name="T22" fmla="*/ 117 w 430"/>
                <a:gd name="T23" fmla="*/ 216 h 627"/>
                <a:gd name="T24" fmla="*/ 215 w 430"/>
                <a:gd name="T25" fmla="*/ 118 h 627"/>
                <a:gd name="T26" fmla="*/ 224 w 430"/>
                <a:gd name="T27" fmla="*/ 109 h 627"/>
                <a:gd name="T28" fmla="*/ 215 w 430"/>
                <a:gd name="T29" fmla="*/ 99 h 627"/>
                <a:gd name="T30" fmla="*/ 215 w 430"/>
                <a:gd name="T31" fmla="*/ 588 h 627"/>
                <a:gd name="T32" fmla="*/ 176 w 430"/>
                <a:gd name="T33" fmla="*/ 563 h 627"/>
                <a:gd name="T34" fmla="*/ 259 w 430"/>
                <a:gd name="T35" fmla="*/ 553 h 627"/>
                <a:gd name="T36" fmla="*/ 215 w 430"/>
                <a:gd name="T37" fmla="*/ 588 h 627"/>
                <a:gd name="T38" fmla="*/ 151 w 430"/>
                <a:gd name="T39" fmla="*/ 488 h 627"/>
                <a:gd name="T40" fmla="*/ 139 w 430"/>
                <a:gd name="T41" fmla="*/ 451 h 627"/>
                <a:gd name="T42" fmla="*/ 291 w 430"/>
                <a:gd name="T43" fmla="*/ 451 h 627"/>
                <a:gd name="T44" fmla="*/ 284 w 430"/>
                <a:gd name="T45" fmla="*/ 471 h 627"/>
                <a:gd name="T46" fmla="*/ 151 w 430"/>
                <a:gd name="T47" fmla="*/ 488 h 627"/>
                <a:gd name="T48" fmla="*/ 265 w 430"/>
                <a:gd name="T49" fmla="*/ 532 h 627"/>
                <a:gd name="T50" fmla="*/ 169 w 430"/>
                <a:gd name="T51" fmla="*/ 545 h 627"/>
                <a:gd name="T52" fmla="*/ 157 w 430"/>
                <a:gd name="T53" fmla="*/ 507 h 627"/>
                <a:gd name="T54" fmla="*/ 157 w 430"/>
                <a:gd name="T55" fmla="*/ 507 h 627"/>
                <a:gd name="T56" fmla="*/ 277 w 430"/>
                <a:gd name="T57" fmla="*/ 492 h 627"/>
                <a:gd name="T58" fmla="*/ 272 w 430"/>
                <a:gd name="T59" fmla="*/ 509 h 627"/>
                <a:gd name="T60" fmla="*/ 265 w 430"/>
                <a:gd name="T61" fmla="*/ 532 h 627"/>
                <a:gd name="T62" fmla="*/ 215 w 430"/>
                <a:gd name="T63" fmla="*/ 0 h 627"/>
                <a:gd name="T64" fmla="*/ 0 w 430"/>
                <a:gd name="T65" fmla="*/ 216 h 627"/>
                <a:gd name="T66" fmla="*/ 98 w 430"/>
                <a:gd name="T67" fmla="*/ 452 h 627"/>
                <a:gd name="T68" fmla="*/ 215 w 430"/>
                <a:gd name="T69" fmla="*/ 627 h 627"/>
                <a:gd name="T70" fmla="*/ 331 w 430"/>
                <a:gd name="T71" fmla="*/ 452 h 627"/>
                <a:gd name="T72" fmla="*/ 430 w 430"/>
                <a:gd name="T73" fmla="*/ 216 h 627"/>
                <a:gd name="T74" fmla="*/ 215 w 430"/>
                <a:gd name="T75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0" h="627">
                  <a:moveTo>
                    <a:pt x="306" y="412"/>
                  </a:moveTo>
                  <a:lnTo>
                    <a:pt x="124" y="412"/>
                  </a:lnTo>
                  <a:cubicBezTo>
                    <a:pt x="114" y="390"/>
                    <a:pt x="102" y="369"/>
                    <a:pt x="91" y="349"/>
                  </a:cubicBezTo>
                  <a:cubicBezTo>
                    <a:pt x="65" y="303"/>
                    <a:pt x="39" y="256"/>
                    <a:pt x="39" y="216"/>
                  </a:cubicBezTo>
                  <a:cubicBezTo>
                    <a:pt x="39" y="118"/>
                    <a:pt x="118" y="39"/>
                    <a:pt x="215" y="39"/>
                  </a:cubicBezTo>
                  <a:cubicBezTo>
                    <a:pt x="312" y="39"/>
                    <a:pt x="391" y="118"/>
                    <a:pt x="391" y="216"/>
                  </a:cubicBezTo>
                  <a:cubicBezTo>
                    <a:pt x="391" y="255"/>
                    <a:pt x="364" y="303"/>
                    <a:pt x="339" y="349"/>
                  </a:cubicBezTo>
                  <a:cubicBezTo>
                    <a:pt x="327" y="370"/>
                    <a:pt x="316" y="390"/>
                    <a:pt x="306" y="412"/>
                  </a:cubicBezTo>
                  <a:close/>
                  <a:moveTo>
                    <a:pt x="215" y="99"/>
                  </a:moveTo>
                  <a:cubicBezTo>
                    <a:pt x="150" y="99"/>
                    <a:pt x="97" y="151"/>
                    <a:pt x="97" y="216"/>
                  </a:cubicBezTo>
                  <a:cubicBezTo>
                    <a:pt x="97" y="221"/>
                    <a:pt x="102" y="226"/>
                    <a:pt x="107" y="226"/>
                  </a:cubicBezTo>
                  <a:cubicBezTo>
                    <a:pt x="113" y="226"/>
                    <a:pt x="117" y="221"/>
                    <a:pt x="117" y="216"/>
                  </a:cubicBezTo>
                  <a:cubicBezTo>
                    <a:pt x="117" y="162"/>
                    <a:pt x="161" y="118"/>
                    <a:pt x="215" y="118"/>
                  </a:cubicBezTo>
                  <a:cubicBezTo>
                    <a:pt x="220" y="118"/>
                    <a:pt x="224" y="114"/>
                    <a:pt x="224" y="109"/>
                  </a:cubicBezTo>
                  <a:cubicBezTo>
                    <a:pt x="224" y="103"/>
                    <a:pt x="220" y="99"/>
                    <a:pt x="215" y="99"/>
                  </a:cubicBezTo>
                  <a:close/>
                  <a:moveTo>
                    <a:pt x="215" y="588"/>
                  </a:moveTo>
                  <a:cubicBezTo>
                    <a:pt x="195" y="588"/>
                    <a:pt x="186" y="585"/>
                    <a:pt x="176" y="563"/>
                  </a:cubicBezTo>
                  <a:lnTo>
                    <a:pt x="259" y="553"/>
                  </a:lnTo>
                  <a:cubicBezTo>
                    <a:pt x="247" y="585"/>
                    <a:pt x="238" y="588"/>
                    <a:pt x="215" y="588"/>
                  </a:cubicBezTo>
                  <a:close/>
                  <a:moveTo>
                    <a:pt x="151" y="488"/>
                  </a:moveTo>
                  <a:cubicBezTo>
                    <a:pt x="147" y="476"/>
                    <a:pt x="143" y="464"/>
                    <a:pt x="139" y="451"/>
                  </a:cubicBezTo>
                  <a:lnTo>
                    <a:pt x="291" y="451"/>
                  </a:lnTo>
                  <a:cubicBezTo>
                    <a:pt x="288" y="458"/>
                    <a:pt x="286" y="465"/>
                    <a:pt x="284" y="471"/>
                  </a:cubicBezTo>
                  <a:cubicBezTo>
                    <a:pt x="284" y="471"/>
                    <a:pt x="151" y="488"/>
                    <a:pt x="151" y="488"/>
                  </a:cubicBezTo>
                  <a:close/>
                  <a:moveTo>
                    <a:pt x="265" y="532"/>
                  </a:moveTo>
                  <a:lnTo>
                    <a:pt x="169" y="545"/>
                  </a:lnTo>
                  <a:cubicBezTo>
                    <a:pt x="165" y="534"/>
                    <a:pt x="161" y="523"/>
                    <a:pt x="157" y="507"/>
                  </a:cubicBezTo>
                  <a:cubicBezTo>
                    <a:pt x="157" y="507"/>
                    <a:pt x="157" y="507"/>
                    <a:pt x="157" y="507"/>
                  </a:cubicBezTo>
                  <a:lnTo>
                    <a:pt x="277" y="492"/>
                  </a:lnTo>
                  <a:cubicBezTo>
                    <a:pt x="276" y="497"/>
                    <a:pt x="274" y="504"/>
                    <a:pt x="272" y="509"/>
                  </a:cubicBezTo>
                  <a:cubicBezTo>
                    <a:pt x="270" y="518"/>
                    <a:pt x="268" y="525"/>
                    <a:pt x="265" y="532"/>
                  </a:cubicBezTo>
                  <a:close/>
                  <a:moveTo>
                    <a:pt x="215" y="0"/>
                  </a:moveTo>
                  <a:cubicBezTo>
                    <a:pt x="96" y="0"/>
                    <a:pt x="0" y="97"/>
                    <a:pt x="0" y="216"/>
                  </a:cubicBezTo>
                  <a:cubicBezTo>
                    <a:pt x="0" y="295"/>
                    <a:pt x="72" y="378"/>
                    <a:pt x="98" y="452"/>
                  </a:cubicBezTo>
                  <a:cubicBezTo>
                    <a:pt x="137" y="561"/>
                    <a:pt x="133" y="627"/>
                    <a:pt x="215" y="627"/>
                  </a:cubicBezTo>
                  <a:cubicBezTo>
                    <a:pt x="298" y="627"/>
                    <a:pt x="292" y="561"/>
                    <a:pt x="331" y="452"/>
                  </a:cubicBezTo>
                  <a:cubicBezTo>
                    <a:pt x="358" y="378"/>
                    <a:pt x="430" y="294"/>
                    <a:pt x="430" y="216"/>
                  </a:cubicBezTo>
                  <a:cubicBezTo>
                    <a:pt x="430" y="97"/>
                    <a:pt x="334" y="0"/>
                    <a:pt x="2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24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2313" y="4575686"/>
            <a:ext cx="727075" cy="669954"/>
            <a:chOff x="5276850" y="3949704"/>
            <a:chExt cx="727075" cy="649289"/>
          </a:xfrm>
          <a:solidFill>
            <a:srgbClr val="68514A"/>
          </a:solidFill>
        </p:grpSpPr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5276850" y="3949704"/>
              <a:ext cx="727075" cy="649289"/>
            </a:xfrm>
            <a:custGeom>
              <a:avLst/>
              <a:gdLst>
                <a:gd name="T0" fmla="*/ 0 w 1672"/>
                <a:gd name="T1" fmla="*/ 1496 h 1496"/>
                <a:gd name="T2" fmla="*/ 0 w 1672"/>
                <a:gd name="T3" fmla="*/ 0 h 1496"/>
                <a:gd name="T4" fmla="*/ 924 w 1672"/>
                <a:gd name="T5" fmla="*/ 0 h 1496"/>
                <a:gd name="T6" fmla="*/ 1672 w 1672"/>
                <a:gd name="T7" fmla="*/ 748 h 1496"/>
                <a:gd name="T8" fmla="*/ 1672 w 1672"/>
                <a:gd name="T9" fmla="*/ 748 h 1496"/>
                <a:gd name="T10" fmla="*/ 924 w 1672"/>
                <a:gd name="T11" fmla="*/ 1496 h 1496"/>
                <a:gd name="T12" fmla="*/ 0 w 1672"/>
                <a:gd name="T13" fmla="*/ 1496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2" h="1496">
                  <a:moveTo>
                    <a:pt x="0" y="1496"/>
                  </a:moveTo>
                  <a:lnTo>
                    <a:pt x="0" y="0"/>
                  </a:lnTo>
                  <a:lnTo>
                    <a:pt x="924" y="0"/>
                  </a:lnTo>
                  <a:cubicBezTo>
                    <a:pt x="1335" y="0"/>
                    <a:pt x="1672" y="336"/>
                    <a:pt x="1672" y="748"/>
                  </a:cubicBezTo>
                  <a:lnTo>
                    <a:pt x="1672" y="748"/>
                  </a:lnTo>
                  <a:cubicBezTo>
                    <a:pt x="1672" y="1159"/>
                    <a:pt x="1335" y="1496"/>
                    <a:pt x="924" y="1496"/>
                  </a:cubicBezTo>
                  <a:lnTo>
                    <a:pt x="0" y="149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5503863" y="4138613"/>
              <a:ext cx="280988" cy="271463"/>
            </a:xfrm>
            <a:custGeom>
              <a:avLst/>
              <a:gdLst>
                <a:gd name="T0" fmla="*/ 528 w 643"/>
                <a:gd name="T1" fmla="*/ 263 h 626"/>
                <a:gd name="T2" fmla="*/ 478 w 643"/>
                <a:gd name="T3" fmla="*/ 147 h 626"/>
                <a:gd name="T4" fmla="*/ 395 w 643"/>
                <a:gd name="T5" fmla="*/ 64 h 626"/>
                <a:gd name="T6" fmla="*/ 547 w 643"/>
                <a:gd name="T7" fmla="*/ 78 h 626"/>
                <a:gd name="T8" fmla="*/ 561 w 643"/>
                <a:gd name="T9" fmla="*/ 230 h 626"/>
                <a:gd name="T10" fmla="*/ 141 w 643"/>
                <a:gd name="T11" fmla="*/ 485 h 626"/>
                <a:gd name="T12" fmla="*/ 87 w 643"/>
                <a:gd name="T13" fmla="*/ 381 h 626"/>
                <a:gd name="T14" fmla="*/ 236 w 643"/>
                <a:gd name="T15" fmla="*/ 390 h 626"/>
                <a:gd name="T16" fmla="*/ 246 w 643"/>
                <a:gd name="T17" fmla="*/ 541 h 626"/>
                <a:gd name="T18" fmla="*/ 173 w 643"/>
                <a:gd name="T19" fmla="*/ 560 h 626"/>
                <a:gd name="T20" fmla="*/ 68 w 643"/>
                <a:gd name="T21" fmla="*/ 587 h 626"/>
                <a:gd name="T22" fmla="*/ 41 w 643"/>
                <a:gd name="T23" fmla="*/ 547 h 626"/>
                <a:gd name="T24" fmla="*/ 127 w 643"/>
                <a:gd name="T25" fmla="*/ 499 h 626"/>
                <a:gd name="T26" fmla="*/ 82 w 643"/>
                <a:gd name="T27" fmla="*/ 584 h 626"/>
                <a:gd name="T28" fmla="*/ 205 w 643"/>
                <a:gd name="T29" fmla="*/ 324 h 626"/>
                <a:gd name="T30" fmla="*/ 300 w 643"/>
                <a:gd name="T31" fmla="*/ 160 h 626"/>
                <a:gd name="T32" fmla="*/ 205 w 643"/>
                <a:gd name="T33" fmla="*/ 324 h 626"/>
                <a:gd name="T34" fmla="*/ 289 w 643"/>
                <a:gd name="T35" fmla="*/ 396 h 626"/>
                <a:gd name="T36" fmla="*/ 224 w 643"/>
                <a:gd name="T37" fmla="*/ 333 h 626"/>
                <a:gd name="T38" fmla="*/ 451 w 643"/>
                <a:gd name="T39" fmla="*/ 175 h 626"/>
                <a:gd name="T40" fmla="*/ 289 w 643"/>
                <a:gd name="T41" fmla="*/ 396 h 626"/>
                <a:gd name="T42" fmla="*/ 313 w 643"/>
                <a:gd name="T43" fmla="*/ 466 h 626"/>
                <a:gd name="T44" fmla="*/ 484 w 643"/>
                <a:gd name="T45" fmla="*/ 229 h 626"/>
                <a:gd name="T46" fmla="*/ 464 w 643"/>
                <a:gd name="T47" fmla="*/ 327 h 626"/>
                <a:gd name="T48" fmla="*/ 313 w 643"/>
                <a:gd name="T49" fmla="*/ 480 h 626"/>
                <a:gd name="T50" fmla="*/ 575 w 643"/>
                <a:gd name="T51" fmla="*/ 50 h 626"/>
                <a:gd name="T52" fmla="*/ 367 w 643"/>
                <a:gd name="T53" fmla="*/ 36 h 626"/>
                <a:gd name="T54" fmla="*/ 271 w 643"/>
                <a:gd name="T55" fmla="*/ 133 h 626"/>
                <a:gd name="T56" fmla="*/ 271 w 643"/>
                <a:gd name="T57" fmla="*/ 134 h 626"/>
                <a:gd name="T58" fmla="*/ 49 w 643"/>
                <a:gd name="T59" fmla="*/ 371 h 626"/>
                <a:gd name="T60" fmla="*/ 0 w 643"/>
                <a:gd name="T61" fmla="*/ 558 h 626"/>
                <a:gd name="T62" fmla="*/ 91 w 643"/>
                <a:gd name="T63" fmla="*/ 622 h 626"/>
                <a:gd name="T64" fmla="*/ 290 w 643"/>
                <a:gd name="T65" fmla="*/ 559 h 626"/>
                <a:gd name="T66" fmla="*/ 575 w 643"/>
                <a:gd name="T67" fmla="*/ 5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3" h="626">
                  <a:moveTo>
                    <a:pt x="561" y="230"/>
                  </a:moveTo>
                  <a:lnTo>
                    <a:pt x="528" y="263"/>
                  </a:lnTo>
                  <a:cubicBezTo>
                    <a:pt x="528" y="259"/>
                    <a:pt x="528" y="255"/>
                    <a:pt x="528" y="250"/>
                  </a:cubicBezTo>
                  <a:cubicBezTo>
                    <a:pt x="525" y="212"/>
                    <a:pt x="507" y="176"/>
                    <a:pt x="478" y="147"/>
                  </a:cubicBezTo>
                  <a:cubicBezTo>
                    <a:pt x="447" y="115"/>
                    <a:pt x="404" y="97"/>
                    <a:pt x="363" y="97"/>
                  </a:cubicBezTo>
                  <a:lnTo>
                    <a:pt x="395" y="64"/>
                  </a:lnTo>
                  <a:cubicBezTo>
                    <a:pt x="411" y="48"/>
                    <a:pt x="434" y="39"/>
                    <a:pt x="458" y="39"/>
                  </a:cubicBezTo>
                  <a:cubicBezTo>
                    <a:pt x="490" y="39"/>
                    <a:pt x="522" y="53"/>
                    <a:pt x="547" y="78"/>
                  </a:cubicBezTo>
                  <a:cubicBezTo>
                    <a:pt x="570" y="101"/>
                    <a:pt x="584" y="130"/>
                    <a:pt x="586" y="159"/>
                  </a:cubicBezTo>
                  <a:cubicBezTo>
                    <a:pt x="588" y="187"/>
                    <a:pt x="579" y="212"/>
                    <a:pt x="561" y="230"/>
                  </a:cubicBezTo>
                  <a:close/>
                  <a:moveTo>
                    <a:pt x="173" y="560"/>
                  </a:moveTo>
                  <a:cubicBezTo>
                    <a:pt x="173" y="534"/>
                    <a:pt x="162" y="507"/>
                    <a:pt x="141" y="485"/>
                  </a:cubicBezTo>
                  <a:cubicBezTo>
                    <a:pt x="120" y="465"/>
                    <a:pt x="94" y="453"/>
                    <a:pt x="67" y="452"/>
                  </a:cubicBezTo>
                  <a:lnTo>
                    <a:pt x="87" y="381"/>
                  </a:lnTo>
                  <a:cubicBezTo>
                    <a:pt x="88" y="377"/>
                    <a:pt x="91" y="372"/>
                    <a:pt x="94" y="368"/>
                  </a:cubicBezTo>
                  <a:cubicBezTo>
                    <a:pt x="134" y="340"/>
                    <a:pt x="194" y="348"/>
                    <a:pt x="236" y="390"/>
                  </a:cubicBezTo>
                  <a:cubicBezTo>
                    <a:pt x="280" y="434"/>
                    <a:pt x="287" y="499"/>
                    <a:pt x="253" y="538"/>
                  </a:cubicBezTo>
                  <a:cubicBezTo>
                    <a:pt x="251" y="539"/>
                    <a:pt x="248" y="541"/>
                    <a:pt x="246" y="541"/>
                  </a:cubicBezTo>
                  <a:cubicBezTo>
                    <a:pt x="246" y="541"/>
                    <a:pt x="173" y="560"/>
                    <a:pt x="173" y="560"/>
                  </a:cubicBezTo>
                  <a:close/>
                  <a:moveTo>
                    <a:pt x="173" y="560"/>
                  </a:moveTo>
                  <a:close/>
                  <a:moveTo>
                    <a:pt x="82" y="584"/>
                  </a:moveTo>
                  <a:cubicBezTo>
                    <a:pt x="79" y="585"/>
                    <a:pt x="73" y="587"/>
                    <a:pt x="68" y="587"/>
                  </a:cubicBezTo>
                  <a:cubicBezTo>
                    <a:pt x="52" y="587"/>
                    <a:pt x="39" y="574"/>
                    <a:pt x="39" y="558"/>
                  </a:cubicBezTo>
                  <a:cubicBezTo>
                    <a:pt x="40" y="554"/>
                    <a:pt x="41" y="549"/>
                    <a:pt x="41" y="547"/>
                  </a:cubicBezTo>
                  <a:lnTo>
                    <a:pt x="62" y="472"/>
                  </a:lnTo>
                  <a:cubicBezTo>
                    <a:pt x="84" y="471"/>
                    <a:pt x="108" y="480"/>
                    <a:pt x="127" y="499"/>
                  </a:cubicBezTo>
                  <a:cubicBezTo>
                    <a:pt x="146" y="518"/>
                    <a:pt x="155" y="543"/>
                    <a:pt x="154" y="565"/>
                  </a:cubicBezTo>
                  <a:cubicBezTo>
                    <a:pt x="154" y="565"/>
                    <a:pt x="82" y="584"/>
                    <a:pt x="82" y="584"/>
                  </a:cubicBezTo>
                  <a:close/>
                  <a:moveTo>
                    <a:pt x="82" y="584"/>
                  </a:moveTo>
                  <a:close/>
                  <a:moveTo>
                    <a:pt x="205" y="324"/>
                  </a:moveTo>
                  <a:cubicBezTo>
                    <a:pt x="187" y="316"/>
                    <a:pt x="168" y="312"/>
                    <a:pt x="149" y="312"/>
                  </a:cubicBezTo>
                  <a:lnTo>
                    <a:pt x="300" y="160"/>
                  </a:lnTo>
                  <a:cubicBezTo>
                    <a:pt x="322" y="138"/>
                    <a:pt x="356" y="131"/>
                    <a:pt x="389" y="139"/>
                  </a:cubicBezTo>
                  <a:cubicBezTo>
                    <a:pt x="389" y="139"/>
                    <a:pt x="205" y="324"/>
                    <a:pt x="205" y="324"/>
                  </a:cubicBezTo>
                  <a:close/>
                  <a:moveTo>
                    <a:pt x="205" y="324"/>
                  </a:moveTo>
                  <a:close/>
                  <a:moveTo>
                    <a:pt x="289" y="396"/>
                  </a:moveTo>
                  <a:cubicBezTo>
                    <a:pt x="282" y="384"/>
                    <a:pt x="274" y="373"/>
                    <a:pt x="263" y="362"/>
                  </a:cubicBezTo>
                  <a:cubicBezTo>
                    <a:pt x="251" y="350"/>
                    <a:pt x="238" y="341"/>
                    <a:pt x="224" y="333"/>
                  </a:cubicBezTo>
                  <a:lnTo>
                    <a:pt x="410" y="146"/>
                  </a:lnTo>
                  <a:cubicBezTo>
                    <a:pt x="424" y="153"/>
                    <a:pt x="438" y="162"/>
                    <a:pt x="451" y="175"/>
                  </a:cubicBezTo>
                  <a:cubicBezTo>
                    <a:pt x="461" y="185"/>
                    <a:pt x="470" y="197"/>
                    <a:pt x="476" y="209"/>
                  </a:cubicBezTo>
                  <a:cubicBezTo>
                    <a:pt x="476" y="209"/>
                    <a:pt x="289" y="396"/>
                    <a:pt x="289" y="396"/>
                  </a:cubicBezTo>
                  <a:close/>
                  <a:moveTo>
                    <a:pt x="289" y="396"/>
                  </a:moveTo>
                  <a:close/>
                  <a:moveTo>
                    <a:pt x="313" y="466"/>
                  </a:moveTo>
                  <a:cubicBezTo>
                    <a:pt x="312" y="448"/>
                    <a:pt x="306" y="430"/>
                    <a:pt x="299" y="414"/>
                  </a:cubicBezTo>
                  <a:lnTo>
                    <a:pt x="484" y="229"/>
                  </a:lnTo>
                  <a:cubicBezTo>
                    <a:pt x="495" y="265"/>
                    <a:pt x="489" y="302"/>
                    <a:pt x="464" y="327"/>
                  </a:cubicBezTo>
                  <a:cubicBezTo>
                    <a:pt x="464" y="327"/>
                    <a:pt x="464" y="327"/>
                    <a:pt x="464" y="327"/>
                  </a:cubicBezTo>
                  <a:lnTo>
                    <a:pt x="464" y="327"/>
                  </a:lnTo>
                  <a:lnTo>
                    <a:pt x="313" y="480"/>
                  </a:lnTo>
                  <a:cubicBezTo>
                    <a:pt x="313" y="475"/>
                    <a:pt x="314" y="470"/>
                    <a:pt x="313" y="466"/>
                  </a:cubicBezTo>
                  <a:close/>
                  <a:moveTo>
                    <a:pt x="575" y="50"/>
                  </a:moveTo>
                  <a:cubicBezTo>
                    <a:pt x="542" y="18"/>
                    <a:pt x="500" y="0"/>
                    <a:pt x="458" y="0"/>
                  </a:cubicBezTo>
                  <a:cubicBezTo>
                    <a:pt x="423" y="0"/>
                    <a:pt x="391" y="13"/>
                    <a:pt x="367" y="36"/>
                  </a:cubicBezTo>
                  <a:lnTo>
                    <a:pt x="272" y="132"/>
                  </a:lnTo>
                  <a:cubicBezTo>
                    <a:pt x="272" y="133"/>
                    <a:pt x="272" y="133"/>
                    <a:pt x="271" y="133"/>
                  </a:cubicBezTo>
                  <a:cubicBezTo>
                    <a:pt x="271" y="133"/>
                    <a:pt x="271" y="133"/>
                    <a:pt x="271" y="134"/>
                  </a:cubicBezTo>
                  <a:lnTo>
                    <a:pt x="271" y="134"/>
                  </a:lnTo>
                  <a:lnTo>
                    <a:pt x="69" y="337"/>
                  </a:lnTo>
                  <a:cubicBezTo>
                    <a:pt x="59" y="347"/>
                    <a:pt x="53" y="358"/>
                    <a:pt x="49" y="371"/>
                  </a:cubicBezTo>
                  <a:lnTo>
                    <a:pt x="3" y="537"/>
                  </a:lnTo>
                  <a:cubicBezTo>
                    <a:pt x="3" y="538"/>
                    <a:pt x="0" y="551"/>
                    <a:pt x="0" y="558"/>
                  </a:cubicBezTo>
                  <a:cubicBezTo>
                    <a:pt x="0" y="595"/>
                    <a:pt x="31" y="626"/>
                    <a:pt x="69" y="626"/>
                  </a:cubicBezTo>
                  <a:cubicBezTo>
                    <a:pt x="76" y="626"/>
                    <a:pt x="91" y="623"/>
                    <a:pt x="91" y="622"/>
                  </a:cubicBezTo>
                  <a:lnTo>
                    <a:pt x="257" y="579"/>
                  </a:lnTo>
                  <a:cubicBezTo>
                    <a:pt x="269" y="575"/>
                    <a:pt x="281" y="568"/>
                    <a:pt x="290" y="559"/>
                  </a:cubicBezTo>
                  <a:lnTo>
                    <a:pt x="589" y="258"/>
                  </a:lnTo>
                  <a:cubicBezTo>
                    <a:pt x="643" y="203"/>
                    <a:pt x="636" y="112"/>
                    <a:pt x="575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2400"/>
            </a:p>
          </p:txBody>
        </p:sp>
      </p:grpSp>
      <p:sp>
        <p:nvSpPr>
          <p:cNvPr id="308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6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087" name="矩形 20"/>
          <p:cNvSpPr>
            <a:spLocks noChangeArrowheads="1"/>
          </p:cNvSpPr>
          <p:nvPr/>
        </p:nvSpPr>
        <p:spPr bwMode="auto">
          <a:xfrm>
            <a:off x="4002088" y="26273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88" name="矩形 21"/>
          <p:cNvSpPr>
            <a:spLocks noChangeArrowheads="1"/>
          </p:cNvSpPr>
          <p:nvPr/>
        </p:nvSpPr>
        <p:spPr bwMode="auto">
          <a:xfrm>
            <a:off x="3929063" y="14843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89" name="矩形 22"/>
          <p:cNvSpPr>
            <a:spLocks noChangeArrowheads="1"/>
          </p:cNvSpPr>
          <p:nvPr/>
        </p:nvSpPr>
        <p:spPr bwMode="auto">
          <a:xfrm>
            <a:off x="3929063" y="36988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90" name="矩形 22"/>
          <p:cNvSpPr>
            <a:spLocks noChangeArrowheads="1"/>
          </p:cNvSpPr>
          <p:nvPr/>
        </p:nvSpPr>
        <p:spPr bwMode="auto">
          <a:xfrm>
            <a:off x="4000500" y="48418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pic>
        <p:nvPicPr>
          <p:cNvPr id="30" name="Picture 40" descr="相片3"/>
          <p:cNvPicPr>
            <a:picLocks noChangeAspect="1" noChangeArrowheads="1"/>
          </p:cNvPicPr>
          <p:nvPr/>
        </p:nvPicPr>
        <p:blipFill>
          <a:blip r:embed="rId2" cstate="print"/>
          <a:srcRect l="4668" t="1877" r="7607" b="7428"/>
          <a:stretch>
            <a:fillRect/>
          </a:stretch>
        </p:blipFill>
        <p:spPr bwMode="auto">
          <a:xfrm>
            <a:off x="1187624" y="1412776"/>
            <a:ext cx="3565738" cy="405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" name="组合 3"/>
          <p:cNvGrpSpPr>
            <a:grpSpLocks/>
          </p:cNvGrpSpPr>
          <p:nvPr/>
        </p:nvGrpSpPr>
        <p:grpSpPr bwMode="auto">
          <a:xfrm>
            <a:off x="5332601" y="3054350"/>
            <a:ext cx="727075" cy="723900"/>
            <a:chOff x="6082878" y="3054108"/>
            <a:chExt cx="728133" cy="724124"/>
          </a:xfrm>
        </p:grpSpPr>
        <p:sp>
          <p:nvSpPr>
            <p:cNvPr id="34" name="Oval 17"/>
            <p:cNvSpPr>
              <a:spLocks noChangeArrowheads="1"/>
            </p:cNvSpPr>
            <p:nvPr/>
          </p:nvSpPr>
          <p:spPr bwMode="auto">
            <a:xfrm>
              <a:off x="6082878" y="3054108"/>
              <a:ext cx="728133" cy="724124"/>
            </a:xfrm>
            <a:prstGeom prst="ellipse">
              <a:avLst/>
            </a:prstGeom>
            <a:solidFill>
              <a:srgbClr val="6D5D46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37" name="组合 13"/>
            <p:cNvGrpSpPr>
              <a:grpSpLocks/>
            </p:cNvGrpSpPr>
            <p:nvPr/>
          </p:nvGrpSpPr>
          <p:grpSpPr bwMode="auto">
            <a:xfrm>
              <a:off x="6335452" y="3262107"/>
              <a:ext cx="227219" cy="308120"/>
              <a:chOff x="9774238" y="912813"/>
              <a:chExt cx="209551" cy="284163"/>
            </a:xfrm>
          </p:grpSpPr>
          <p:sp>
            <p:nvSpPr>
              <p:cNvPr id="38" name="Freeform 22"/>
              <p:cNvSpPr>
                <a:spLocks/>
              </p:cNvSpPr>
              <p:nvPr/>
            </p:nvSpPr>
            <p:spPr bwMode="auto">
              <a:xfrm>
                <a:off x="9893301" y="912813"/>
                <a:ext cx="90488" cy="90488"/>
              </a:xfrm>
              <a:custGeom>
                <a:avLst/>
                <a:gdLst>
                  <a:gd name="T0" fmla="*/ 2147483647 w 57"/>
                  <a:gd name="T1" fmla="*/ 2147483647 h 57"/>
                  <a:gd name="T2" fmla="*/ 0 w 57"/>
                  <a:gd name="T3" fmla="*/ 0 h 57"/>
                  <a:gd name="T4" fmla="*/ 0 w 57"/>
                  <a:gd name="T5" fmla="*/ 2147483647 h 57"/>
                  <a:gd name="T6" fmla="*/ 2147483647 w 57"/>
                  <a:gd name="T7" fmla="*/ 2147483647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57"/>
                  <a:gd name="T14" fmla="*/ 57 w 5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57">
                    <a:moveTo>
                      <a:pt x="57" y="57"/>
                    </a:moveTo>
                    <a:lnTo>
                      <a:pt x="0" y="0"/>
                    </a:lnTo>
                    <a:lnTo>
                      <a:pt x="0" y="57"/>
                    </a:lnTo>
                    <a:lnTo>
                      <a:pt x="57" y="5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39" name="Freeform 23"/>
              <p:cNvSpPr>
                <a:spLocks/>
              </p:cNvSpPr>
              <p:nvPr/>
            </p:nvSpPr>
            <p:spPr bwMode="auto">
              <a:xfrm>
                <a:off x="9774238" y="912813"/>
                <a:ext cx="209550" cy="284163"/>
              </a:xfrm>
              <a:custGeom>
                <a:avLst/>
                <a:gdLst>
                  <a:gd name="T0" fmla="*/ 2147483647 w 132"/>
                  <a:gd name="T1" fmla="*/ 0 h 179"/>
                  <a:gd name="T2" fmla="*/ 0 w 132"/>
                  <a:gd name="T3" fmla="*/ 0 h 179"/>
                  <a:gd name="T4" fmla="*/ 0 w 132"/>
                  <a:gd name="T5" fmla="*/ 2147483647 h 179"/>
                  <a:gd name="T6" fmla="*/ 2147483647 w 132"/>
                  <a:gd name="T7" fmla="*/ 2147483647 h 179"/>
                  <a:gd name="T8" fmla="*/ 2147483647 w 132"/>
                  <a:gd name="T9" fmla="*/ 2147483647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79"/>
                  <a:gd name="T17" fmla="*/ 132 w 132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79">
                    <a:moveTo>
                      <a:pt x="75" y="0"/>
                    </a:moveTo>
                    <a:lnTo>
                      <a:pt x="0" y="0"/>
                    </a:lnTo>
                    <a:lnTo>
                      <a:pt x="0" y="179"/>
                    </a:lnTo>
                    <a:lnTo>
                      <a:pt x="132" y="179"/>
                    </a:lnTo>
                    <a:lnTo>
                      <a:pt x="132" y="57"/>
                    </a:lnTo>
                  </a:path>
                </a:pathLst>
              </a:custGeom>
              <a:noFill/>
              <a:ln w="12700" cap="rnd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4"/>
          <p:cNvGrpSpPr>
            <a:grpSpLocks/>
          </p:cNvGrpSpPr>
          <p:nvPr/>
        </p:nvGrpSpPr>
        <p:grpSpPr bwMode="auto">
          <a:xfrm>
            <a:off x="5332601" y="4286250"/>
            <a:ext cx="727075" cy="723900"/>
            <a:chOff x="6082878" y="4286388"/>
            <a:chExt cx="728133" cy="724124"/>
          </a:xfrm>
        </p:grpSpPr>
        <p:sp>
          <p:nvSpPr>
            <p:cNvPr id="41" name="Oval 22"/>
            <p:cNvSpPr>
              <a:spLocks noChangeArrowheads="1"/>
            </p:cNvSpPr>
            <p:nvPr/>
          </p:nvSpPr>
          <p:spPr bwMode="auto">
            <a:xfrm>
              <a:off x="6082878" y="4286388"/>
              <a:ext cx="728133" cy="724124"/>
            </a:xfrm>
            <a:prstGeom prst="ellipse">
              <a:avLst/>
            </a:prstGeom>
            <a:solidFill>
              <a:srgbClr val="9D7753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42" name="组合 16"/>
            <p:cNvGrpSpPr>
              <a:grpSpLocks/>
            </p:cNvGrpSpPr>
            <p:nvPr/>
          </p:nvGrpSpPr>
          <p:grpSpPr bwMode="auto">
            <a:xfrm>
              <a:off x="6294140" y="4493528"/>
              <a:ext cx="309840" cy="309840"/>
              <a:chOff x="11363326" y="-2538413"/>
              <a:chExt cx="285750" cy="285750"/>
            </a:xfrm>
          </p:grpSpPr>
          <p:sp>
            <p:nvSpPr>
              <p:cNvPr id="43" name="Oval 31"/>
              <p:cNvSpPr>
                <a:spLocks noChangeArrowheads="1"/>
              </p:cNvSpPr>
              <p:nvPr/>
            </p:nvSpPr>
            <p:spPr bwMode="auto">
              <a:xfrm>
                <a:off x="11423651" y="-2297113"/>
                <a:ext cx="150813" cy="44450"/>
              </a:xfrm>
              <a:prstGeom prst="ellips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 sz="2400"/>
              </a:p>
            </p:txBody>
          </p:sp>
          <p:sp>
            <p:nvSpPr>
              <p:cNvPr id="44" name="Rectangle 32"/>
              <p:cNvSpPr>
                <a:spLocks noChangeArrowheads="1"/>
              </p:cNvSpPr>
              <p:nvPr/>
            </p:nvSpPr>
            <p:spPr bwMode="auto">
              <a:xfrm>
                <a:off x="11363326" y="-2538413"/>
                <a:ext cx="285750" cy="195263"/>
              </a:xfrm>
              <a:prstGeom prst="rect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 sz="2400"/>
              </a:p>
            </p:txBody>
          </p:sp>
          <p:sp>
            <p:nvSpPr>
              <p:cNvPr id="45" name="Line 33"/>
              <p:cNvSpPr>
                <a:spLocks noChangeShapeType="1"/>
              </p:cNvSpPr>
              <p:nvPr/>
            </p:nvSpPr>
            <p:spPr bwMode="auto">
              <a:xfrm>
                <a:off x="11401426" y="-2508250"/>
                <a:ext cx="209550" cy="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46" name="Line 34"/>
              <p:cNvSpPr>
                <a:spLocks noChangeShapeType="1"/>
              </p:cNvSpPr>
              <p:nvPr/>
            </p:nvSpPr>
            <p:spPr bwMode="auto">
              <a:xfrm>
                <a:off x="11522076" y="-2447925"/>
                <a:ext cx="88900" cy="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47" name="Line 35"/>
              <p:cNvSpPr>
                <a:spLocks noChangeShapeType="1"/>
              </p:cNvSpPr>
              <p:nvPr/>
            </p:nvSpPr>
            <p:spPr bwMode="auto">
              <a:xfrm>
                <a:off x="11522076" y="-2417763"/>
                <a:ext cx="88900" cy="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48" name="Line 36"/>
              <p:cNvSpPr>
                <a:spLocks noChangeShapeType="1"/>
              </p:cNvSpPr>
              <p:nvPr/>
            </p:nvSpPr>
            <p:spPr bwMode="auto">
              <a:xfrm>
                <a:off x="11522076" y="-2387600"/>
                <a:ext cx="88900" cy="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49" name="Line 37"/>
              <p:cNvSpPr>
                <a:spLocks noChangeShapeType="1"/>
              </p:cNvSpPr>
              <p:nvPr/>
            </p:nvSpPr>
            <p:spPr bwMode="auto">
              <a:xfrm flipV="1">
                <a:off x="11393488" y="-2409825"/>
                <a:ext cx="0" cy="30163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50" name="Line 38"/>
              <p:cNvSpPr>
                <a:spLocks noChangeShapeType="1"/>
              </p:cNvSpPr>
              <p:nvPr/>
            </p:nvSpPr>
            <p:spPr bwMode="auto">
              <a:xfrm flipV="1">
                <a:off x="11423651" y="-2439988"/>
                <a:ext cx="0" cy="60325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51" name="Line 39"/>
              <p:cNvSpPr>
                <a:spLocks noChangeShapeType="1"/>
              </p:cNvSpPr>
              <p:nvPr/>
            </p:nvSpPr>
            <p:spPr bwMode="auto">
              <a:xfrm flipV="1">
                <a:off x="11453813" y="-2470150"/>
                <a:ext cx="0" cy="90488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52" name="Line 40"/>
              <p:cNvSpPr>
                <a:spLocks noChangeShapeType="1"/>
              </p:cNvSpPr>
              <p:nvPr/>
            </p:nvSpPr>
            <p:spPr bwMode="auto">
              <a:xfrm flipV="1">
                <a:off x="11483976" y="-2439988"/>
                <a:ext cx="0" cy="60325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53" name="Line 41"/>
              <p:cNvSpPr>
                <a:spLocks noChangeShapeType="1"/>
              </p:cNvSpPr>
              <p:nvPr/>
            </p:nvSpPr>
            <p:spPr bwMode="auto">
              <a:xfrm flipV="1">
                <a:off x="11498263" y="-2335213"/>
                <a:ext cx="0" cy="60325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</p:grpSp>
      </p:grpSp>
      <p:grpSp>
        <p:nvGrpSpPr>
          <p:cNvPr id="54" name="组合 1"/>
          <p:cNvGrpSpPr>
            <a:grpSpLocks/>
          </p:cNvGrpSpPr>
          <p:nvPr/>
        </p:nvGrpSpPr>
        <p:grpSpPr bwMode="auto">
          <a:xfrm>
            <a:off x="5329426" y="1806575"/>
            <a:ext cx="728663" cy="723900"/>
            <a:chOff x="6080760" y="1807008"/>
            <a:chExt cx="728133" cy="724124"/>
          </a:xfrm>
        </p:grpSpPr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6080760" y="1807008"/>
              <a:ext cx="728133" cy="724124"/>
            </a:xfrm>
            <a:prstGeom prst="ellipse">
              <a:avLst/>
            </a:prstGeom>
            <a:solidFill>
              <a:srgbClr val="9D7753"/>
            </a:soli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56" name="组合 28"/>
            <p:cNvGrpSpPr>
              <a:grpSpLocks/>
            </p:cNvGrpSpPr>
            <p:nvPr/>
          </p:nvGrpSpPr>
          <p:grpSpPr bwMode="auto">
            <a:xfrm>
              <a:off x="6292024" y="2030500"/>
              <a:ext cx="309840" cy="277136"/>
              <a:chOff x="7043738" y="-1533525"/>
              <a:chExt cx="285750" cy="255588"/>
            </a:xfrm>
          </p:grpSpPr>
          <p:sp>
            <p:nvSpPr>
              <p:cNvPr id="57" name="Freeform 42"/>
              <p:cNvSpPr>
                <a:spLocks/>
              </p:cNvSpPr>
              <p:nvPr/>
            </p:nvSpPr>
            <p:spPr bwMode="auto">
              <a:xfrm>
                <a:off x="7043738" y="-1533525"/>
                <a:ext cx="285750" cy="255588"/>
              </a:xfrm>
              <a:custGeom>
                <a:avLst/>
                <a:gdLst>
                  <a:gd name="T0" fmla="*/ 2147483647 w 76"/>
                  <a:gd name="T1" fmla="*/ 2147483647 h 68"/>
                  <a:gd name="T2" fmla="*/ 2147483647 w 76"/>
                  <a:gd name="T3" fmla="*/ 0 h 68"/>
                  <a:gd name="T4" fmla="*/ 2147483647 w 76"/>
                  <a:gd name="T5" fmla="*/ 0 h 68"/>
                  <a:gd name="T6" fmla="*/ 0 w 76"/>
                  <a:gd name="T7" fmla="*/ 2147483647 h 68"/>
                  <a:gd name="T8" fmla="*/ 0 w 76"/>
                  <a:gd name="T9" fmla="*/ 2147483647 h 68"/>
                  <a:gd name="T10" fmla="*/ 2147483647 w 76"/>
                  <a:gd name="T11" fmla="*/ 2147483647 h 68"/>
                  <a:gd name="T12" fmla="*/ 2147483647 w 76"/>
                  <a:gd name="T13" fmla="*/ 2147483647 h 68"/>
                  <a:gd name="T14" fmla="*/ 2147483647 w 76"/>
                  <a:gd name="T15" fmla="*/ 2147483647 h 68"/>
                  <a:gd name="T16" fmla="*/ 2147483647 w 76"/>
                  <a:gd name="T17" fmla="*/ 2147483647 h 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68"/>
                  <a:gd name="T29" fmla="*/ 76 w 76"/>
                  <a:gd name="T30" fmla="*/ 68 h 6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68">
                    <a:moveTo>
                      <a:pt x="76" y="4"/>
                    </a:moveTo>
                    <a:cubicBezTo>
                      <a:pt x="76" y="2"/>
                      <a:pt x="74" y="0"/>
                      <a:pt x="7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6"/>
                      <a:pt x="2" y="68"/>
                      <a:pt x="4" y="68"/>
                    </a:cubicBezTo>
                    <a:cubicBezTo>
                      <a:pt x="72" y="68"/>
                      <a:pt x="72" y="68"/>
                      <a:pt x="72" y="68"/>
                    </a:cubicBezTo>
                    <a:cubicBezTo>
                      <a:pt x="74" y="68"/>
                      <a:pt x="76" y="66"/>
                      <a:pt x="76" y="64"/>
                    </a:cubicBezTo>
                    <a:lnTo>
                      <a:pt x="76" y="4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58" name="Oval 43"/>
              <p:cNvSpPr>
                <a:spLocks noChangeArrowheads="1"/>
              </p:cNvSpPr>
              <p:nvPr/>
            </p:nvSpPr>
            <p:spPr bwMode="auto">
              <a:xfrm>
                <a:off x="7089776" y="-1487488"/>
                <a:ext cx="44450" cy="44450"/>
              </a:xfrm>
              <a:prstGeom prst="ellips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 sz="2400"/>
              </a:p>
            </p:txBody>
          </p:sp>
          <p:sp>
            <p:nvSpPr>
              <p:cNvPr id="59" name="Freeform 44"/>
              <p:cNvSpPr>
                <a:spLocks/>
              </p:cNvSpPr>
              <p:nvPr/>
            </p:nvSpPr>
            <p:spPr bwMode="auto">
              <a:xfrm>
                <a:off x="7067551" y="-1435100"/>
                <a:ext cx="239713" cy="90488"/>
              </a:xfrm>
              <a:custGeom>
                <a:avLst/>
                <a:gdLst>
                  <a:gd name="T0" fmla="*/ 0 w 151"/>
                  <a:gd name="T1" fmla="*/ 2147483647 h 57"/>
                  <a:gd name="T2" fmla="*/ 2147483647 w 151"/>
                  <a:gd name="T3" fmla="*/ 2147483647 h 57"/>
                  <a:gd name="T4" fmla="*/ 2147483647 w 151"/>
                  <a:gd name="T5" fmla="*/ 2147483647 h 57"/>
                  <a:gd name="T6" fmla="*/ 2147483647 w 151"/>
                  <a:gd name="T7" fmla="*/ 0 h 57"/>
                  <a:gd name="T8" fmla="*/ 2147483647 w 151"/>
                  <a:gd name="T9" fmla="*/ 214748364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1"/>
                  <a:gd name="T16" fmla="*/ 0 h 57"/>
                  <a:gd name="T17" fmla="*/ 151 w 151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1" h="57">
                    <a:moveTo>
                      <a:pt x="0" y="57"/>
                    </a:moveTo>
                    <a:lnTo>
                      <a:pt x="37" y="28"/>
                    </a:lnTo>
                    <a:lnTo>
                      <a:pt x="56" y="47"/>
                    </a:lnTo>
                    <a:lnTo>
                      <a:pt x="103" y="0"/>
                    </a:lnTo>
                    <a:lnTo>
                      <a:pt x="151" y="47"/>
                    </a:lnTo>
                  </a:path>
                </a:pathLst>
              </a:custGeom>
              <a:noFill/>
              <a:ln w="12700" cap="rnd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60" name="Line 45"/>
              <p:cNvSpPr>
                <a:spLocks noChangeShapeType="1"/>
              </p:cNvSpPr>
              <p:nvPr/>
            </p:nvSpPr>
            <p:spPr bwMode="auto">
              <a:xfrm flipH="1">
                <a:off x="7202488" y="-1338263"/>
                <a:ext cx="104775" cy="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  <p:sp>
            <p:nvSpPr>
              <p:cNvPr id="61" name="Line 46"/>
              <p:cNvSpPr>
                <a:spLocks noChangeShapeType="1"/>
              </p:cNvSpPr>
              <p:nvPr/>
            </p:nvSpPr>
            <p:spPr bwMode="auto">
              <a:xfrm flipH="1">
                <a:off x="7142163" y="-1308100"/>
                <a:ext cx="165100" cy="0"/>
              </a:xfrm>
              <a:prstGeom prst="line">
                <a:avLst/>
              </a:prstGeom>
              <a:noFill/>
              <a:ln w="12700" cap="rnd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zh-CN" altLang="en-US"/>
              </a:p>
            </p:txBody>
          </p:sp>
        </p:grpSp>
      </p:grpSp>
      <p:sp>
        <p:nvSpPr>
          <p:cNvPr id="62" name="矩形 12"/>
          <p:cNvSpPr>
            <a:spLocks noChangeArrowheads="1"/>
          </p:cNvSpPr>
          <p:nvPr/>
        </p:nvSpPr>
        <p:spPr bwMode="auto">
          <a:xfrm>
            <a:off x="6121514" y="198884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3" name="矩形 13"/>
          <p:cNvSpPr>
            <a:spLocks noChangeArrowheads="1"/>
          </p:cNvSpPr>
          <p:nvPr/>
        </p:nvSpPr>
        <p:spPr bwMode="auto">
          <a:xfrm>
            <a:off x="6135653" y="3140968"/>
            <a:ext cx="1570037" cy="36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4" name="矩形 14"/>
          <p:cNvSpPr>
            <a:spLocks noChangeArrowheads="1"/>
          </p:cNvSpPr>
          <p:nvPr/>
        </p:nvSpPr>
        <p:spPr bwMode="auto">
          <a:xfrm>
            <a:off x="6193522" y="4427265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65" name="图片 64" descr="图片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1844824"/>
            <a:ext cx="2566416" cy="3145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2" name="组合 39"/>
          <p:cNvGrpSpPr/>
          <p:nvPr/>
        </p:nvGrpSpPr>
        <p:grpSpPr>
          <a:xfrm>
            <a:off x="683568" y="2564904"/>
            <a:ext cx="7689628" cy="1781953"/>
            <a:chOff x="940849" y="2221624"/>
            <a:chExt cx="10300098" cy="2386889"/>
          </a:xfrm>
        </p:grpSpPr>
        <p:pic>
          <p:nvPicPr>
            <p:cNvPr id="7" name="图片占位符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/>
              </a:extLst>
            </a:blip>
            <a:srcRect l="16698" r="16698"/>
            <a:stretch>
              <a:fillRect/>
            </a:stretch>
          </p:blipFill>
          <p:spPr>
            <a:xfrm>
              <a:off x="940849" y="2221624"/>
              <a:ext cx="2257552" cy="2257552"/>
            </a:xfrm>
            <a:prstGeom prst="ellipse">
              <a:avLst/>
            </a:prstGeom>
          </p:spPr>
        </p:pic>
        <p:pic>
          <p:nvPicPr>
            <p:cNvPr id="8" name="图片占位符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/>
              </a:extLst>
            </a:blip>
            <a:srcRect l="16588" r="16588"/>
            <a:stretch>
              <a:fillRect/>
            </a:stretch>
          </p:blipFill>
          <p:spPr>
            <a:xfrm>
              <a:off x="3621697" y="2221624"/>
              <a:ext cx="2257552" cy="2257552"/>
            </a:xfrm>
            <a:prstGeom prst="ellipse">
              <a:avLst/>
            </a:prstGeom>
          </p:spPr>
        </p:pic>
        <p:pic>
          <p:nvPicPr>
            <p:cNvPr id="9" name="图片占位符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/>
              </a:extLst>
            </a:blip>
            <a:srcRect l="16682" r="16682"/>
            <a:stretch>
              <a:fillRect/>
            </a:stretch>
          </p:blipFill>
          <p:spPr>
            <a:xfrm>
              <a:off x="6302545" y="2221624"/>
              <a:ext cx="2257552" cy="2257552"/>
            </a:xfrm>
            <a:prstGeom prst="ellipse">
              <a:avLst/>
            </a:prstGeom>
          </p:spPr>
        </p:pic>
        <p:pic>
          <p:nvPicPr>
            <p:cNvPr id="10" name="图片占位符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/>
              </a:extLst>
            </a:blip>
            <a:srcRect l="16635" r="16635"/>
            <a:stretch>
              <a:fillRect/>
            </a:stretch>
          </p:blipFill>
          <p:spPr>
            <a:xfrm>
              <a:off x="8983395" y="2221624"/>
              <a:ext cx="2257552" cy="2257552"/>
            </a:xfrm>
            <a:prstGeom prst="ellipse">
              <a:avLst/>
            </a:prstGeom>
          </p:spPr>
        </p:pic>
        <p:grpSp>
          <p:nvGrpSpPr>
            <p:cNvPr id="3" name="组合 3"/>
            <p:cNvGrpSpPr>
              <a:grpSpLocks/>
            </p:cNvGrpSpPr>
            <p:nvPr/>
          </p:nvGrpSpPr>
          <p:grpSpPr bwMode="auto">
            <a:xfrm>
              <a:off x="7708900" y="3851275"/>
              <a:ext cx="809625" cy="757238"/>
              <a:chOff x="7708512" y="3851175"/>
              <a:chExt cx="810521" cy="757813"/>
            </a:xfrm>
          </p:grpSpPr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7708512" y="3851175"/>
                <a:ext cx="810521" cy="757813"/>
                <a:chOff x="3031990" y="3644898"/>
                <a:chExt cx="815928" cy="762868"/>
              </a:xfrm>
            </p:grpSpPr>
            <p:sp>
              <p:nvSpPr>
                <p:cNvPr id="16" name="Rectangular Callout 14"/>
                <p:cNvSpPr/>
                <p:nvPr/>
              </p:nvSpPr>
              <p:spPr bwMode="auto">
                <a:xfrm flipH="1">
                  <a:off x="3031990" y="3644898"/>
                  <a:ext cx="815928" cy="762868"/>
                </a:xfrm>
                <a:prstGeom prst="wedgeRectCallout">
                  <a:avLst/>
                </a:prstGeom>
                <a:solidFill>
                  <a:srgbClr val="6D5D46"/>
                </a:solidFill>
                <a:ln w="1905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121920" tIns="60960" rIns="121920" bIns="60960" anchor="ctr" anchorCtr="1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262626">
                        <a:lumMod val="75000"/>
                        <a:lumOff val="25000"/>
                      </a:srgbClr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Oval 15"/>
                <p:cNvSpPr/>
                <p:nvPr/>
              </p:nvSpPr>
              <p:spPr bwMode="auto">
                <a:xfrm>
                  <a:off x="3163178" y="3748853"/>
                  <a:ext cx="553551" cy="554958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121920" tIns="60960" rIns="121920" bIns="60960" anchor="ctr" anchorCtr="1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262626">
                        <a:lumMod val="75000"/>
                        <a:lumOff val="25000"/>
                      </a:srgbClr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" name="Group 51"/>
              <p:cNvGrpSpPr/>
              <p:nvPr/>
            </p:nvGrpSpPr>
            <p:grpSpPr>
              <a:xfrm>
                <a:off x="7954619" y="4061989"/>
                <a:ext cx="318304" cy="321928"/>
                <a:chOff x="542925" y="992188"/>
                <a:chExt cx="836613" cy="846138"/>
              </a:xfrm>
              <a:solidFill>
                <a:schemeClr val="bg1"/>
              </a:solidFill>
            </p:grpSpPr>
            <p:sp>
              <p:nvSpPr>
                <p:cNvPr id="14" name="Freeform 5"/>
                <p:cNvSpPr>
                  <a:spLocks/>
                </p:cNvSpPr>
                <p:nvPr/>
              </p:nvSpPr>
              <p:spPr bwMode="auto">
                <a:xfrm>
                  <a:off x="784225" y="1231900"/>
                  <a:ext cx="122238" cy="146050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0" y="44"/>
                    </a:cxn>
                    <a:cxn ang="0">
                      <a:pos x="11" y="45"/>
                    </a:cxn>
                    <a:cxn ang="0">
                      <a:pos x="38" y="22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38" h="45">
                      <a:moveTo>
                        <a:pt x="13" y="0"/>
                      </a:moveTo>
                      <a:cubicBezTo>
                        <a:pt x="7" y="0"/>
                        <a:pt x="2" y="1"/>
                        <a:pt x="0" y="2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3" y="45"/>
                        <a:pt x="6" y="45"/>
                        <a:pt x="11" y="45"/>
                      </a:cubicBezTo>
                      <a:cubicBezTo>
                        <a:pt x="28" y="45"/>
                        <a:pt x="38" y="36"/>
                        <a:pt x="38" y="22"/>
                      </a:cubicBezTo>
                      <a:cubicBezTo>
                        <a:pt x="38" y="8"/>
                        <a:pt x="29" y="0"/>
                        <a:pt x="1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2400">
                    <a:solidFill>
                      <a:srgbClr val="262626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6"/>
                <p:cNvSpPr>
                  <a:spLocks noEditPoints="1"/>
                </p:cNvSpPr>
                <p:nvPr/>
              </p:nvSpPr>
              <p:spPr bwMode="auto">
                <a:xfrm>
                  <a:off x="542925" y="992188"/>
                  <a:ext cx="836613" cy="846138"/>
                </a:xfrm>
                <a:custGeom>
                  <a:avLst/>
                  <a:gdLst/>
                  <a:ahLst/>
                  <a:cxnLst>
                    <a:cxn ang="0">
                      <a:pos x="244" y="0"/>
                    </a:cxn>
                    <a:cxn ang="0">
                      <a:pos x="16" y="0"/>
                    </a:cxn>
                    <a:cxn ang="0">
                      <a:pos x="0" y="16"/>
                    </a:cxn>
                    <a:cxn ang="0">
                      <a:pos x="0" y="245"/>
                    </a:cxn>
                    <a:cxn ang="0">
                      <a:pos x="16" y="261"/>
                    </a:cxn>
                    <a:cxn ang="0">
                      <a:pos x="244" y="261"/>
                    </a:cxn>
                    <a:cxn ang="0">
                      <a:pos x="260" y="245"/>
                    </a:cxn>
                    <a:cxn ang="0">
                      <a:pos x="260" y="16"/>
                    </a:cxn>
                    <a:cxn ang="0">
                      <a:pos x="244" y="0"/>
                    </a:cxn>
                    <a:cxn ang="0">
                      <a:pos x="132" y="129"/>
                    </a:cxn>
                    <a:cxn ang="0">
                      <a:pos x="86" y="144"/>
                    </a:cxn>
                    <a:cxn ang="0">
                      <a:pos x="75" y="143"/>
                    </a:cxn>
                    <a:cxn ang="0">
                      <a:pos x="75" y="195"/>
                    </a:cxn>
                    <a:cxn ang="0">
                      <a:pos x="43" y="195"/>
                    </a:cxn>
                    <a:cxn ang="0">
                      <a:pos x="43" y="53"/>
                    </a:cxn>
                    <a:cxn ang="0">
                      <a:pos x="86" y="50"/>
                    </a:cxn>
                    <a:cxn ang="0">
                      <a:pos x="130" y="61"/>
                    </a:cxn>
                    <a:cxn ang="0">
                      <a:pos x="146" y="95"/>
                    </a:cxn>
                    <a:cxn ang="0">
                      <a:pos x="132" y="129"/>
                    </a:cxn>
                    <a:cxn ang="0">
                      <a:pos x="181" y="197"/>
                    </a:cxn>
                    <a:cxn ang="0">
                      <a:pos x="147" y="189"/>
                    </a:cxn>
                    <a:cxn ang="0">
                      <a:pos x="153" y="166"/>
                    </a:cxn>
                    <a:cxn ang="0">
                      <a:pos x="181" y="174"/>
                    </a:cxn>
                    <a:cxn ang="0">
                      <a:pos x="195" y="165"/>
                    </a:cxn>
                    <a:cxn ang="0">
                      <a:pos x="179" y="153"/>
                    </a:cxn>
                    <a:cxn ang="0">
                      <a:pos x="150" y="122"/>
                    </a:cxn>
                    <a:cxn ang="0">
                      <a:pos x="192" y="88"/>
                    </a:cxn>
                    <a:cxn ang="0">
                      <a:pos x="222" y="94"/>
                    </a:cxn>
                    <a:cxn ang="0">
                      <a:pos x="216" y="116"/>
                    </a:cxn>
                    <a:cxn ang="0">
                      <a:pos x="193" y="110"/>
                    </a:cxn>
                    <a:cxn ang="0">
                      <a:pos x="181" y="119"/>
                    </a:cxn>
                    <a:cxn ang="0">
                      <a:pos x="198" y="131"/>
                    </a:cxn>
                    <a:cxn ang="0">
                      <a:pos x="226" y="163"/>
                    </a:cxn>
                    <a:cxn ang="0">
                      <a:pos x="181" y="197"/>
                    </a:cxn>
                  </a:cxnLst>
                  <a:rect l="0" t="0" r="r" b="b"/>
                  <a:pathLst>
                    <a:path w="260" h="261">
                      <a:moveTo>
                        <a:pt x="244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45"/>
                        <a:pt x="0" y="245"/>
                        <a:pt x="0" y="245"/>
                      </a:cubicBezTo>
                      <a:cubicBezTo>
                        <a:pt x="0" y="254"/>
                        <a:pt x="7" y="261"/>
                        <a:pt x="16" y="261"/>
                      </a:cubicBezTo>
                      <a:cubicBezTo>
                        <a:pt x="244" y="261"/>
                        <a:pt x="244" y="261"/>
                        <a:pt x="244" y="261"/>
                      </a:cubicBezTo>
                      <a:cubicBezTo>
                        <a:pt x="253" y="261"/>
                        <a:pt x="260" y="254"/>
                        <a:pt x="260" y="245"/>
                      </a:cubicBezTo>
                      <a:cubicBezTo>
                        <a:pt x="260" y="16"/>
                        <a:pt x="260" y="16"/>
                        <a:pt x="260" y="16"/>
                      </a:cubicBezTo>
                      <a:cubicBezTo>
                        <a:pt x="260" y="7"/>
                        <a:pt x="253" y="0"/>
                        <a:pt x="244" y="0"/>
                      </a:cubicBezTo>
                      <a:close/>
                      <a:moveTo>
                        <a:pt x="132" y="129"/>
                      </a:moveTo>
                      <a:cubicBezTo>
                        <a:pt x="121" y="139"/>
                        <a:pt x="105" y="144"/>
                        <a:pt x="86" y="144"/>
                      </a:cubicBezTo>
                      <a:cubicBezTo>
                        <a:pt x="82" y="144"/>
                        <a:pt x="78" y="144"/>
                        <a:pt x="75" y="143"/>
                      </a:cubicBezTo>
                      <a:cubicBezTo>
                        <a:pt x="75" y="195"/>
                        <a:pt x="75" y="195"/>
                        <a:pt x="75" y="195"/>
                      </a:cubicBezTo>
                      <a:cubicBezTo>
                        <a:pt x="43" y="195"/>
                        <a:pt x="43" y="195"/>
                        <a:pt x="43" y="195"/>
                      </a:cubicBezTo>
                      <a:cubicBezTo>
                        <a:pt x="43" y="53"/>
                        <a:pt x="43" y="53"/>
                        <a:pt x="43" y="53"/>
                      </a:cubicBezTo>
                      <a:cubicBezTo>
                        <a:pt x="53" y="51"/>
                        <a:pt x="67" y="50"/>
                        <a:pt x="86" y="50"/>
                      </a:cubicBezTo>
                      <a:cubicBezTo>
                        <a:pt x="106" y="50"/>
                        <a:pt x="121" y="54"/>
                        <a:pt x="130" y="61"/>
                      </a:cubicBezTo>
                      <a:cubicBezTo>
                        <a:pt x="139" y="69"/>
                        <a:pt x="146" y="81"/>
                        <a:pt x="146" y="95"/>
                      </a:cubicBezTo>
                      <a:cubicBezTo>
                        <a:pt x="146" y="109"/>
                        <a:pt x="141" y="121"/>
                        <a:pt x="132" y="129"/>
                      </a:cubicBezTo>
                      <a:close/>
                      <a:moveTo>
                        <a:pt x="181" y="197"/>
                      </a:moveTo>
                      <a:cubicBezTo>
                        <a:pt x="167" y="197"/>
                        <a:pt x="155" y="194"/>
                        <a:pt x="147" y="189"/>
                      </a:cubicBezTo>
                      <a:cubicBezTo>
                        <a:pt x="153" y="166"/>
                        <a:pt x="153" y="166"/>
                        <a:pt x="153" y="166"/>
                      </a:cubicBezTo>
                      <a:cubicBezTo>
                        <a:pt x="159" y="170"/>
                        <a:pt x="171" y="174"/>
                        <a:pt x="181" y="174"/>
                      </a:cubicBezTo>
                      <a:cubicBezTo>
                        <a:pt x="191" y="174"/>
                        <a:pt x="195" y="171"/>
                        <a:pt x="195" y="165"/>
                      </a:cubicBezTo>
                      <a:cubicBezTo>
                        <a:pt x="195" y="160"/>
                        <a:pt x="192" y="158"/>
                        <a:pt x="179" y="153"/>
                      </a:cubicBezTo>
                      <a:cubicBezTo>
                        <a:pt x="158" y="146"/>
                        <a:pt x="150" y="134"/>
                        <a:pt x="150" y="122"/>
                      </a:cubicBezTo>
                      <a:cubicBezTo>
                        <a:pt x="150" y="103"/>
                        <a:pt x="166" y="88"/>
                        <a:pt x="192" y="88"/>
                      </a:cubicBezTo>
                      <a:cubicBezTo>
                        <a:pt x="204" y="88"/>
                        <a:pt x="215" y="91"/>
                        <a:pt x="222" y="94"/>
                      </a:cubicBezTo>
                      <a:cubicBezTo>
                        <a:pt x="216" y="116"/>
                        <a:pt x="216" y="116"/>
                        <a:pt x="216" y="116"/>
                      </a:cubicBezTo>
                      <a:cubicBezTo>
                        <a:pt x="211" y="114"/>
                        <a:pt x="202" y="110"/>
                        <a:pt x="193" y="110"/>
                      </a:cubicBezTo>
                      <a:cubicBezTo>
                        <a:pt x="185" y="110"/>
                        <a:pt x="181" y="114"/>
                        <a:pt x="181" y="119"/>
                      </a:cubicBezTo>
                      <a:cubicBezTo>
                        <a:pt x="181" y="124"/>
                        <a:pt x="185" y="126"/>
                        <a:pt x="198" y="131"/>
                      </a:cubicBezTo>
                      <a:cubicBezTo>
                        <a:pt x="218" y="138"/>
                        <a:pt x="226" y="148"/>
                        <a:pt x="226" y="163"/>
                      </a:cubicBezTo>
                      <a:cubicBezTo>
                        <a:pt x="226" y="182"/>
                        <a:pt x="211" y="197"/>
                        <a:pt x="181" y="19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2400">
                    <a:solidFill>
                      <a:srgbClr val="262626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" name="组合 2"/>
            <p:cNvGrpSpPr>
              <a:grpSpLocks/>
            </p:cNvGrpSpPr>
            <p:nvPr/>
          </p:nvGrpSpPr>
          <p:grpSpPr bwMode="auto">
            <a:xfrm>
              <a:off x="5027613" y="3851275"/>
              <a:ext cx="811212" cy="757238"/>
              <a:chOff x="5028029" y="3851175"/>
              <a:chExt cx="810521" cy="757813"/>
            </a:xfrm>
          </p:grpSpPr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5028029" y="3851175"/>
                <a:ext cx="810521" cy="757813"/>
                <a:chOff x="3031990" y="3644898"/>
                <a:chExt cx="815928" cy="762868"/>
              </a:xfrm>
            </p:grpSpPr>
            <p:sp>
              <p:nvSpPr>
                <p:cNvPr id="24" name="Rectangular Callout 11"/>
                <p:cNvSpPr/>
                <p:nvPr/>
              </p:nvSpPr>
              <p:spPr bwMode="auto">
                <a:xfrm flipH="1">
                  <a:off x="3031990" y="3644898"/>
                  <a:ext cx="815928" cy="762868"/>
                </a:xfrm>
                <a:prstGeom prst="wedgeRectCallout">
                  <a:avLst/>
                </a:prstGeom>
                <a:solidFill>
                  <a:srgbClr val="9D7753"/>
                </a:solidFill>
                <a:ln w="1905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121920" tIns="60960" rIns="121920" bIns="60960" anchor="ctr" anchorCtr="1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262626">
                        <a:lumMod val="75000"/>
                        <a:lumOff val="25000"/>
                      </a:srgbClr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Oval 12"/>
                <p:cNvSpPr/>
                <p:nvPr/>
              </p:nvSpPr>
              <p:spPr bwMode="auto">
                <a:xfrm>
                  <a:off x="3162922" y="3748853"/>
                  <a:ext cx="554064" cy="554958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121920" tIns="60960" rIns="121920" bIns="60960" anchor="ctr" anchorCtr="1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262626">
                        <a:lumMod val="75000"/>
                        <a:lumOff val="25000"/>
                      </a:srgbClr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Group 54"/>
              <p:cNvGrpSpPr/>
              <p:nvPr/>
            </p:nvGrpSpPr>
            <p:grpSpPr>
              <a:xfrm>
                <a:off x="5231821" y="4032475"/>
                <a:ext cx="402935" cy="405472"/>
                <a:chOff x="1724025" y="908050"/>
                <a:chExt cx="1008063" cy="1014413"/>
              </a:xfrm>
              <a:solidFill>
                <a:schemeClr val="bg1"/>
              </a:solidFill>
            </p:grpSpPr>
            <p:sp>
              <p:nvSpPr>
                <p:cNvPr id="21" name="Freeform 7"/>
                <p:cNvSpPr>
                  <a:spLocks noEditPoints="1"/>
                </p:cNvSpPr>
                <p:nvPr/>
              </p:nvSpPr>
              <p:spPr bwMode="auto">
                <a:xfrm>
                  <a:off x="1724025" y="908050"/>
                  <a:ext cx="1008063" cy="1014413"/>
                </a:xfrm>
                <a:custGeom>
                  <a:avLst/>
                  <a:gdLst/>
                  <a:ahLst/>
                  <a:cxnLst>
                    <a:cxn ang="0">
                      <a:pos x="305" y="136"/>
                    </a:cxn>
                    <a:cxn ang="0">
                      <a:pos x="280" y="102"/>
                    </a:cxn>
                    <a:cxn ang="0">
                      <a:pos x="273" y="61"/>
                    </a:cxn>
                    <a:cxn ang="0">
                      <a:pos x="247" y="37"/>
                    </a:cxn>
                    <a:cxn ang="0">
                      <a:pos x="206" y="31"/>
                    </a:cxn>
                    <a:cxn ang="0">
                      <a:pos x="171" y="7"/>
                    </a:cxn>
                    <a:cxn ang="0">
                      <a:pos x="142" y="4"/>
                    </a:cxn>
                    <a:cxn ang="0">
                      <a:pos x="136" y="8"/>
                    </a:cxn>
                    <a:cxn ang="0">
                      <a:pos x="103" y="33"/>
                    </a:cxn>
                    <a:cxn ang="0">
                      <a:pos x="62" y="40"/>
                    </a:cxn>
                    <a:cxn ang="0">
                      <a:pos x="55" y="43"/>
                    </a:cxn>
                    <a:cxn ang="0">
                      <a:pos x="37" y="66"/>
                    </a:cxn>
                    <a:cxn ang="0">
                      <a:pos x="31" y="107"/>
                    </a:cxn>
                    <a:cxn ang="0">
                      <a:pos x="7" y="142"/>
                    </a:cxn>
                    <a:cxn ang="0">
                      <a:pos x="8" y="177"/>
                    </a:cxn>
                    <a:cxn ang="0">
                      <a:pos x="33" y="210"/>
                    </a:cxn>
                    <a:cxn ang="0">
                      <a:pos x="41" y="252"/>
                    </a:cxn>
                    <a:cxn ang="0">
                      <a:pos x="66" y="276"/>
                    </a:cxn>
                    <a:cxn ang="0">
                      <a:pos x="108" y="282"/>
                    </a:cxn>
                    <a:cxn ang="0">
                      <a:pos x="142" y="306"/>
                    </a:cxn>
                    <a:cxn ang="0">
                      <a:pos x="171" y="309"/>
                    </a:cxn>
                    <a:cxn ang="0">
                      <a:pos x="177" y="305"/>
                    </a:cxn>
                    <a:cxn ang="0">
                      <a:pos x="211" y="280"/>
                    </a:cxn>
                    <a:cxn ang="0">
                      <a:pos x="252" y="272"/>
                    </a:cxn>
                    <a:cxn ang="0">
                      <a:pos x="259" y="270"/>
                    </a:cxn>
                    <a:cxn ang="0">
                      <a:pos x="276" y="247"/>
                    </a:cxn>
                    <a:cxn ang="0">
                      <a:pos x="282" y="206"/>
                    </a:cxn>
                    <a:cxn ang="0">
                      <a:pos x="306" y="171"/>
                    </a:cxn>
                    <a:cxn ang="0">
                      <a:pos x="305" y="136"/>
                    </a:cxn>
                    <a:cxn ang="0">
                      <a:pos x="157" y="266"/>
                    </a:cxn>
                    <a:cxn ang="0">
                      <a:pos x="47" y="156"/>
                    </a:cxn>
                    <a:cxn ang="0">
                      <a:pos x="157" y="46"/>
                    </a:cxn>
                    <a:cxn ang="0">
                      <a:pos x="267" y="156"/>
                    </a:cxn>
                    <a:cxn ang="0">
                      <a:pos x="157" y="266"/>
                    </a:cxn>
                  </a:cxnLst>
                  <a:rect l="0" t="0" r="r" b="b"/>
                  <a:pathLst>
                    <a:path w="313" h="313">
                      <a:moveTo>
                        <a:pt x="305" y="136"/>
                      </a:moveTo>
                      <a:cubicBezTo>
                        <a:pt x="280" y="102"/>
                        <a:pt x="280" y="102"/>
                        <a:pt x="280" y="102"/>
                      </a:cubicBezTo>
                      <a:cubicBezTo>
                        <a:pt x="273" y="61"/>
                        <a:pt x="273" y="61"/>
                        <a:pt x="273" y="61"/>
                      </a:cubicBezTo>
                      <a:cubicBezTo>
                        <a:pt x="270" y="49"/>
                        <a:pt x="260" y="39"/>
                        <a:pt x="247" y="37"/>
                      </a:cubicBezTo>
                      <a:cubicBezTo>
                        <a:pt x="206" y="31"/>
                        <a:pt x="206" y="31"/>
                        <a:pt x="206" y="31"/>
                      </a:cubicBezTo>
                      <a:cubicBezTo>
                        <a:pt x="171" y="7"/>
                        <a:pt x="171" y="7"/>
                        <a:pt x="171" y="7"/>
                      </a:cubicBezTo>
                      <a:cubicBezTo>
                        <a:pt x="163" y="1"/>
                        <a:pt x="152" y="0"/>
                        <a:pt x="142" y="4"/>
                      </a:cubicBezTo>
                      <a:cubicBezTo>
                        <a:pt x="140" y="5"/>
                        <a:pt x="138" y="6"/>
                        <a:pt x="136" y="8"/>
                      </a:cubicBezTo>
                      <a:cubicBezTo>
                        <a:pt x="103" y="33"/>
                        <a:pt x="103" y="33"/>
                        <a:pt x="103" y="33"/>
                      </a:cubicBezTo>
                      <a:cubicBezTo>
                        <a:pt x="62" y="40"/>
                        <a:pt x="62" y="40"/>
                        <a:pt x="62" y="40"/>
                      </a:cubicBezTo>
                      <a:cubicBezTo>
                        <a:pt x="59" y="41"/>
                        <a:pt x="57" y="42"/>
                        <a:pt x="55" y="43"/>
                      </a:cubicBezTo>
                      <a:cubicBezTo>
                        <a:pt x="45" y="47"/>
                        <a:pt x="39" y="56"/>
                        <a:pt x="37" y="66"/>
                      </a:cubicBezTo>
                      <a:cubicBezTo>
                        <a:pt x="31" y="107"/>
                        <a:pt x="31" y="107"/>
                        <a:pt x="31" y="107"/>
                      </a:cubicBezTo>
                      <a:cubicBezTo>
                        <a:pt x="7" y="142"/>
                        <a:pt x="7" y="142"/>
                        <a:pt x="7" y="142"/>
                      </a:cubicBezTo>
                      <a:cubicBezTo>
                        <a:pt x="0" y="152"/>
                        <a:pt x="0" y="167"/>
                        <a:pt x="8" y="177"/>
                      </a:cubicBezTo>
                      <a:cubicBezTo>
                        <a:pt x="33" y="210"/>
                        <a:pt x="33" y="210"/>
                        <a:pt x="33" y="210"/>
                      </a:cubicBezTo>
                      <a:cubicBezTo>
                        <a:pt x="41" y="252"/>
                        <a:pt x="41" y="252"/>
                        <a:pt x="41" y="252"/>
                      </a:cubicBezTo>
                      <a:cubicBezTo>
                        <a:pt x="43" y="264"/>
                        <a:pt x="53" y="274"/>
                        <a:pt x="66" y="276"/>
                      </a:cubicBezTo>
                      <a:cubicBezTo>
                        <a:pt x="108" y="282"/>
                        <a:pt x="108" y="282"/>
                        <a:pt x="108" y="282"/>
                      </a:cubicBezTo>
                      <a:cubicBezTo>
                        <a:pt x="142" y="306"/>
                        <a:pt x="142" y="306"/>
                        <a:pt x="142" y="306"/>
                      </a:cubicBezTo>
                      <a:cubicBezTo>
                        <a:pt x="150" y="312"/>
                        <a:pt x="162" y="313"/>
                        <a:pt x="171" y="309"/>
                      </a:cubicBezTo>
                      <a:cubicBezTo>
                        <a:pt x="173" y="308"/>
                        <a:pt x="175" y="306"/>
                        <a:pt x="177" y="305"/>
                      </a:cubicBezTo>
                      <a:cubicBezTo>
                        <a:pt x="211" y="280"/>
                        <a:pt x="211" y="280"/>
                        <a:pt x="211" y="280"/>
                      </a:cubicBezTo>
                      <a:cubicBezTo>
                        <a:pt x="252" y="272"/>
                        <a:pt x="252" y="272"/>
                        <a:pt x="252" y="272"/>
                      </a:cubicBezTo>
                      <a:cubicBezTo>
                        <a:pt x="254" y="272"/>
                        <a:pt x="256" y="271"/>
                        <a:pt x="259" y="270"/>
                      </a:cubicBezTo>
                      <a:cubicBezTo>
                        <a:pt x="268" y="266"/>
                        <a:pt x="275" y="257"/>
                        <a:pt x="276" y="247"/>
                      </a:cubicBezTo>
                      <a:cubicBezTo>
                        <a:pt x="282" y="206"/>
                        <a:pt x="282" y="206"/>
                        <a:pt x="282" y="206"/>
                      </a:cubicBezTo>
                      <a:cubicBezTo>
                        <a:pt x="306" y="171"/>
                        <a:pt x="306" y="171"/>
                        <a:pt x="306" y="171"/>
                      </a:cubicBezTo>
                      <a:cubicBezTo>
                        <a:pt x="313" y="160"/>
                        <a:pt x="313" y="146"/>
                        <a:pt x="305" y="136"/>
                      </a:cubicBezTo>
                      <a:close/>
                      <a:moveTo>
                        <a:pt x="157" y="266"/>
                      </a:moveTo>
                      <a:cubicBezTo>
                        <a:pt x="96" y="266"/>
                        <a:pt x="47" y="217"/>
                        <a:pt x="47" y="156"/>
                      </a:cubicBezTo>
                      <a:cubicBezTo>
                        <a:pt x="47" y="96"/>
                        <a:pt x="96" y="46"/>
                        <a:pt x="157" y="46"/>
                      </a:cubicBezTo>
                      <a:cubicBezTo>
                        <a:pt x="217" y="46"/>
                        <a:pt x="267" y="96"/>
                        <a:pt x="267" y="156"/>
                      </a:cubicBezTo>
                      <a:cubicBezTo>
                        <a:pt x="267" y="217"/>
                        <a:pt x="217" y="266"/>
                        <a:pt x="157" y="26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2400">
                    <a:solidFill>
                      <a:srgbClr val="262626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8"/>
                <p:cNvSpPr>
                  <a:spLocks/>
                </p:cNvSpPr>
                <p:nvPr/>
              </p:nvSpPr>
              <p:spPr bwMode="auto">
                <a:xfrm>
                  <a:off x="2127250" y="1343025"/>
                  <a:ext cx="204788" cy="233363"/>
                </a:xfrm>
                <a:custGeom>
                  <a:avLst/>
                  <a:gdLst/>
                  <a:ahLst/>
                  <a:cxnLst>
                    <a:cxn ang="0">
                      <a:pos x="65" y="79"/>
                    </a:cxn>
                    <a:cxn ang="0">
                      <a:pos x="95" y="79"/>
                    </a:cxn>
                    <a:cxn ang="0">
                      <a:pos x="93" y="112"/>
                    </a:cxn>
                    <a:cxn ang="0">
                      <a:pos x="65" y="120"/>
                    </a:cxn>
                    <a:cxn ang="0">
                      <a:pos x="65" y="120"/>
                    </a:cxn>
                    <a:cxn ang="0">
                      <a:pos x="34" y="112"/>
                    </a:cxn>
                    <a:cxn ang="0">
                      <a:pos x="32" y="89"/>
                    </a:cxn>
                    <a:cxn ang="0">
                      <a:pos x="8" y="89"/>
                    </a:cxn>
                    <a:cxn ang="0">
                      <a:pos x="10" y="132"/>
                    </a:cxn>
                    <a:cxn ang="0">
                      <a:pos x="65" y="147"/>
                    </a:cxn>
                    <a:cxn ang="0">
                      <a:pos x="65" y="147"/>
                    </a:cxn>
                    <a:cxn ang="0">
                      <a:pos x="117" y="132"/>
                    </a:cxn>
                    <a:cxn ang="0">
                      <a:pos x="125" y="53"/>
                    </a:cxn>
                    <a:cxn ang="0">
                      <a:pos x="65" y="53"/>
                    </a:cxn>
                    <a:cxn ang="0">
                      <a:pos x="30" y="53"/>
                    </a:cxn>
                    <a:cxn ang="0">
                      <a:pos x="28" y="26"/>
                    </a:cxn>
                    <a:cxn ang="0">
                      <a:pos x="65" y="26"/>
                    </a:cxn>
                    <a:cxn ang="0">
                      <a:pos x="127" y="26"/>
                    </a:cxn>
                    <a:cxn ang="0">
                      <a:pos x="129" y="0"/>
                    </a:cxn>
                    <a:cxn ang="0">
                      <a:pos x="65" y="0"/>
                    </a:cxn>
                    <a:cxn ang="0">
                      <a:pos x="0" y="0"/>
                    </a:cxn>
                    <a:cxn ang="0">
                      <a:pos x="6" y="79"/>
                    </a:cxn>
                    <a:cxn ang="0">
                      <a:pos x="65" y="79"/>
                    </a:cxn>
                  </a:cxnLst>
                  <a:rect l="0" t="0" r="r" b="b"/>
                  <a:pathLst>
                    <a:path w="129" h="147">
                      <a:moveTo>
                        <a:pt x="65" y="79"/>
                      </a:moveTo>
                      <a:lnTo>
                        <a:pt x="95" y="79"/>
                      </a:lnTo>
                      <a:lnTo>
                        <a:pt x="93" y="112"/>
                      </a:lnTo>
                      <a:lnTo>
                        <a:pt x="65" y="120"/>
                      </a:lnTo>
                      <a:lnTo>
                        <a:pt x="65" y="120"/>
                      </a:lnTo>
                      <a:lnTo>
                        <a:pt x="34" y="112"/>
                      </a:lnTo>
                      <a:lnTo>
                        <a:pt x="32" y="89"/>
                      </a:lnTo>
                      <a:lnTo>
                        <a:pt x="8" y="89"/>
                      </a:lnTo>
                      <a:lnTo>
                        <a:pt x="10" y="132"/>
                      </a:lnTo>
                      <a:lnTo>
                        <a:pt x="65" y="147"/>
                      </a:lnTo>
                      <a:lnTo>
                        <a:pt x="65" y="147"/>
                      </a:lnTo>
                      <a:lnTo>
                        <a:pt x="117" y="132"/>
                      </a:lnTo>
                      <a:lnTo>
                        <a:pt x="125" y="53"/>
                      </a:lnTo>
                      <a:lnTo>
                        <a:pt x="65" y="53"/>
                      </a:lnTo>
                      <a:lnTo>
                        <a:pt x="30" y="53"/>
                      </a:lnTo>
                      <a:lnTo>
                        <a:pt x="28" y="26"/>
                      </a:lnTo>
                      <a:lnTo>
                        <a:pt x="65" y="26"/>
                      </a:lnTo>
                      <a:lnTo>
                        <a:pt x="127" y="26"/>
                      </a:lnTo>
                      <a:lnTo>
                        <a:pt x="129" y="0"/>
                      </a:lnTo>
                      <a:lnTo>
                        <a:pt x="65" y="0"/>
                      </a:lnTo>
                      <a:lnTo>
                        <a:pt x="0" y="0"/>
                      </a:lnTo>
                      <a:lnTo>
                        <a:pt x="6" y="79"/>
                      </a:lnTo>
                      <a:lnTo>
                        <a:pt x="65" y="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2400">
                    <a:solidFill>
                      <a:srgbClr val="262626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Freeform 9"/>
                <p:cNvSpPr>
                  <a:spLocks noEditPoints="1"/>
                </p:cNvSpPr>
                <p:nvPr/>
              </p:nvSpPr>
              <p:spPr bwMode="auto">
                <a:xfrm>
                  <a:off x="1908175" y="1092200"/>
                  <a:ext cx="639763" cy="646113"/>
                </a:xfrm>
                <a:custGeom>
                  <a:avLst/>
                  <a:gdLst/>
                  <a:ahLst/>
                  <a:cxnLst>
                    <a:cxn ang="0">
                      <a:pos x="100" y="0"/>
                    </a:cxn>
                    <a:cxn ang="0">
                      <a:pos x="0" y="99"/>
                    </a:cxn>
                    <a:cxn ang="0">
                      <a:pos x="100" y="199"/>
                    </a:cxn>
                    <a:cxn ang="0">
                      <a:pos x="199" y="99"/>
                    </a:cxn>
                    <a:cxn ang="0">
                      <a:pos x="100" y="0"/>
                    </a:cxn>
                    <a:cxn ang="0">
                      <a:pos x="126" y="27"/>
                    </a:cxn>
                    <a:cxn ang="0">
                      <a:pos x="132" y="27"/>
                    </a:cxn>
                    <a:cxn ang="0">
                      <a:pos x="132" y="40"/>
                    </a:cxn>
                    <a:cxn ang="0">
                      <a:pos x="141" y="40"/>
                    </a:cxn>
                    <a:cxn ang="0">
                      <a:pos x="141" y="47"/>
                    </a:cxn>
                    <a:cxn ang="0">
                      <a:pos x="126" y="47"/>
                    </a:cxn>
                    <a:cxn ang="0">
                      <a:pos x="126" y="27"/>
                    </a:cxn>
                    <a:cxn ang="0">
                      <a:pos x="101" y="27"/>
                    </a:cxn>
                    <a:cxn ang="0">
                      <a:pos x="107" y="27"/>
                    </a:cxn>
                    <a:cxn ang="0">
                      <a:pos x="112" y="34"/>
                    </a:cxn>
                    <a:cxn ang="0">
                      <a:pos x="116" y="27"/>
                    </a:cxn>
                    <a:cxn ang="0">
                      <a:pos x="123" y="27"/>
                    </a:cxn>
                    <a:cxn ang="0">
                      <a:pos x="123" y="47"/>
                    </a:cxn>
                    <a:cxn ang="0">
                      <a:pos x="116" y="47"/>
                    </a:cxn>
                    <a:cxn ang="0">
                      <a:pos x="116" y="37"/>
                    </a:cxn>
                    <a:cxn ang="0">
                      <a:pos x="112" y="44"/>
                    </a:cxn>
                    <a:cxn ang="0">
                      <a:pos x="111" y="44"/>
                    </a:cxn>
                    <a:cxn ang="0">
                      <a:pos x="107" y="37"/>
                    </a:cxn>
                    <a:cxn ang="0">
                      <a:pos x="107" y="47"/>
                    </a:cxn>
                    <a:cxn ang="0">
                      <a:pos x="101" y="47"/>
                    </a:cxn>
                    <a:cxn ang="0">
                      <a:pos x="101" y="27"/>
                    </a:cxn>
                    <a:cxn ang="0">
                      <a:pos x="80" y="27"/>
                    </a:cxn>
                    <a:cxn ang="0">
                      <a:pos x="98" y="27"/>
                    </a:cxn>
                    <a:cxn ang="0">
                      <a:pos x="98" y="34"/>
                    </a:cxn>
                    <a:cxn ang="0">
                      <a:pos x="92" y="34"/>
                    </a:cxn>
                    <a:cxn ang="0">
                      <a:pos x="92" y="47"/>
                    </a:cxn>
                    <a:cxn ang="0">
                      <a:pos x="85" y="47"/>
                    </a:cxn>
                    <a:cxn ang="0">
                      <a:pos x="85" y="34"/>
                    </a:cxn>
                    <a:cxn ang="0">
                      <a:pos x="80" y="34"/>
                    </a:cxn>
                    <a:cxn ang="0">
                      <a:pos x="80" y="27"/>
                    </a:cxn>
                    <a:cxn ang="0">
                      <a:pos x="58" y="27"/>
                    </a:cxn>
                    <a:cxn ang="0">
                      <a:pos x="64" y="27"/>
                    </a:cxn>
                    <a:cxn ang="0">
                      <a:pos x="64" y="34"/>
                    </a:cxn>
                    <a:cxn ang="0">
                      <a:pos x="70" y="34"/>
                    </a:cxn>
                    <a:cxn ang="0">
                      <a:pos x="70" y="27"/>
                    </a:cxn>
                    <a:cxn ang="0">
                      <a:pos x="77" y="27"/>
                    </a:cxn>
                    <a:cxn ang="0">
                      <a:pos x="77" y="47"/>
                    </a:cxn>
                    <a:cxn ang="0">
                      <a:pos x="70" y="47"/>
                    </a:cxn>
                    <a:cxn ang="0">
                      <a:pos x="70" y="40"/>
                    </a:cxn>
                    <a:cxn ang="0">
                      <a:pos x="64" y="40"/>
                    </a:cxn>
                    <a:cxn ang="0">
                      <a:pos x="64" y="47"/>
                    </a:cxn>
                    <a:cxn ang="0">
                      <a:pos x="58" y="47"/>
                    </a:cxn>
                    <a:cxn ang="0">
                      <a:pos x="58" y="27"/>
                    </a:cxn>
                    <a:cxn ang="0">
                      <a:pos x="142" y="160"/>
                    </a:cxn>
                    <a:cxn ang="0">
                      <a:pos x="100" y="172"/>
                    </a:cxn>
                    <a:cxn ang="0">
                      <a:pos x="58" y="160"/>
                    </a:cxn>
                    <a:cxn ang="0">
                      <a:pos x="48" y="55"/>
                    </a:cxn>
                    <a:cxn ang="0">
                      <a:pos x="151" y="55"/>
                    </a:cxn>
                    <a:cxn ang="0">
                      <a:pos x="142" y="160"/>
                    </a:cxn>
                  </a:cxnLst>
                  <a:rect l="0" t="0" r="r" b="b"/>
                  <a:pathLst>
                    <a:path w="199" h="199">
                      <a:moveTo>
                        <a:pt x="100" y="0"/>
                      </a:moveTo>
                      <a:cubicBezTo>
                        <a:pt x="45" y="0"/>
                        <a:pt x="0" y="44"/>
                        <a:pt x="0" y="99"/>
                      </a:cubicBezTo>
                      <a:cubicBezTo>
                        <a:pt x="0" y="154"/>
                        <a:pt x="45" y="199"/>
                        <a:pt x="100" y="199"/>
                      </a:cubicBezTo>
                      <a:cubicBezTo>
                        <a:pt x="155" y="199"/>
                        <a:pt x="199" y="154"/>
                        <a:pt x="199" y="99"/>
                      </a:cubicBezTo>
                      <a:cubicBezTo>
                        <a:pt x="199" y="44"/>
                        <a:pt x="155" y="0"/>
                        <a:pt x="100" y="0"/>
                      </a:cubicBezTo>
                      <a:close/>
                      <a:moveTo>
                        <a:pt x="126" y="27"/>
                      </a:moveTo>
                      <a:cubicBezTo>
                        <a:pt x="132" y="27"/>
                        <a:pt x="132" y="27"/>
                        <a:pt x="132" y="27"/>
                      </a:cubicBezTo>
                      <a:cubicBezTo>
                        <a:pt x="132" y="40"/>
                        <a:pt x="132" y="40"/>
                        <a:pt x="132" y="40"/>
                      </a:cubicBezTo>
                      <a:cubicBezTo>
                        <a:pt x="141" y="40"/>
                        <a:pt x="141" y="40"/>
                        <a:pt x="141" y="40"/>
                      </a:cubicBezTo>
                      <a:cubicBezTo>
                        <a:pt x="141" y="47"/>
                        <a:pt x="141" y="47"/>
                        <a:pt x="141" y="47"/>
                      </a:cubicBezTo>
                      <a:cubicBezTo>
                        <a:pt x="126" y="47"/>
                        <a:pt x="126" y="47"/>
                        <a:pt x="126" y="47"/>
                      </a:cubicBezTo>
                      <a:lnTo>
                        <a:pt x="126" y="27"/>
                      </a:lnTo>
                      <a:close/>
                      <a:moveTo>
                        <a:pt x="101" y="27"/>
                      </a:moveTo>
                      <a:cubicBezTo>
                        <a:pt x="107" y="27"/>
                        <a:pt x="107" y="27"/>
                        <a:pt x="107" y="27"/>
                      </a:cubicBezTo>
                      <a:cubicBezTo>
                        <a:pt x="112" y="34"/>
                        <a:pt x="112" y="34"/>
                        <a:pt x="112" y="34"/>
                      </a:cubicBezTo>
                      <a:cubicBezTo>
                        <a:pt x="116" y="27"/>
                        <a:pt x="116" y="27"/>
                        <a:pt x="116" y="27"/>
                      </a:cubicBezTo>
                      <a:cubicBezTo>
                        <a:pt x="123" y="27"/>
                        <a:pt x="123" y="27"/>
                        <a:pt x="123" y="27"/>
                      </a:cubicBezTo>
                      <a:cubicBezTo>
                        <a:pt x="123" y="47"/>
                        <a:pt x="123" y="47"/>
                        <a:pt x="123" y="47"/>
                      </a:cubicBezTo>
                      <a:cubicBezTo>
                        <a:pt x="116" y="47"/>
                        <a:pt x="116" y="47"/>
                        <a:pt x="116" y="47"/>
                      </a:cubicBezTo>
                      <a:cubicBezTo>
                        <a:pt x="116" y="37"/>
                        <a:pt x="116" y="37"/>
                        <a:pt x="116" y="37"/>
                      </a:cubicBezTo>
                      <a:cubicBezTo>
                        <a:pt x="112" y="44"/>
                        <a:pt x="112" y="44"/>
                        <a:pt x="112" y="44"/>
                      </a:cubicBezTo>
                      <a:cubicBezTo>
                        <a:pt x="111" y="44"/>
                        <a:pt x="111" y="44"/>
                        <a:pt x="111" y="44"/>
                      </a:cubicBezTo>
                      <a:cubicBezTo>
                        <a:pt x="107" y="37"/>
                        <a:pt x="107" y="37"/>
                        <a:pt x="107" y="37"/>
                      </a:cubicBezTo>
                      <a:cubicBezTo>
                        <a:pt x="107" y="47"/>
                        <a:pt x="107" y="47"/>
                        <a:pt x="107" y="47"/>
                      </a:cubicBezTo>
                      <a:cubicBezTo>
                        <a:pt x="101" y="47"/>
                        <a:pt x="101" y="47"/>
                        <a:pt x="101" y="47"/>
                      </a:cubicBezTo>
                      <a:cubicBezTo>
                        <a:pt x="101" y="27"/>
                        <a:pt x="101" y="27"/>
                        <a:pt x="101" y="27"/>
                      </a:cubicBezTo>
                      <a:close/>
                      <a:moveTo>
                        <a:pt x="80" y="27"/>
                      </a:moveTo>
                      <a:cubicBezTo>
                        <a:pt x="98" y="27"/>
                        <a:pt x="98" y="27"/>
                        <a:pt x="98" y="27"/>
                      </a:cubicBezTo>
                      <a:cubicBezTo>
                        <a:pt x="98" y="34"/>
                        <a:pt x="98" y="34"/>
                        <a:pt x="98" y="34"/>
                      </a:cubicBezTo>
                      <a:cubicBezTo>
                        <a:pt x="92" y="34"/>
                        <a:pt x="92" y="34"/>
                        <a:pt x="92" y="34"/>
                      </a:cubicBezTo>
                      <a:cubicBezTo>
                        <a:pt x="92" y="47"/>
                        <a:pt x="92" y="47"/>
                        <a:pt x="92" y="47"/>
                      </a:cubicBezTo>
                      <a:cubicBezTo>
                        <a:pt x="85" y="47"/>
                        <a:pt x="85" y="47"/>
                        <a:pt x="85" y="47"/>
                      </a:cubicBezTo>
                      <a:cubicBezTo>
                        <a:pt x="85" y="34"/>
                        <a:pt x="85" y="34"/>
                        <a:pt x="85" y="34"/>
                      </a:cubicBezTo>
                      <a:cubicBezTo>
                        <a:pt x="80" y="34"/>
                        <a:pt x="80" y="34"/>
                        <a:pt x="80" y="34"/>
                      </a:cubicBezTo>
                      <a:cubicBezTo>
                        <a:pt x="80" y="27"/>
                        <a:pt x="80" y="27"/>
                        <a:pt x="80" y="27"/>
                      </a:cubicBezTo>
                      <a:close/>
                      <a:moveTo>
                        <a:pt x="58" y="27"/>
                      </a:moveTo>
                      <a:cubicBezTo>
                        <a:pt x="64" y="27"/>
                        <a:pt x="64" y="27"/>
                        <a:pt x="64" y="27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7" y="27"/>
                        <a:pt x="77" y="27"/>
                        <a:pt x="77" y="27"/>
                      </a:cubicBezTo>
                      <a:cubicBezTo>
                        <a:pt x="77" y="47"/>
                        <a:pt x="77" y="47"/>
                        <a:pt x="77" y="47"/>
                      </a:cubicBezTo>
                      <a:cubicBezTo>
                        <a:pt x="70" y="47"/>
                        <a:pt x="70" y="47"/>
                        <a:pt x="70" y="47"/>
                      </a:cubicBezTo>
                      <a:cubicBezTo>
                        <a:pt x="70" y="40"/>
                        <a:pt x="70" y="40"/>
                        <a:pt x="70" y="40"/>
                      </a:cubicBezTo>
                      <a:cubicBezTo>
                        <a:pt x="64" y="40"/>
                        <a:pt x="64" y="40"/>
                        <a:pt x="64" y="4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58" y="47"/>
                        <a:pt x="58" y="47"/>
                        <a:pt x="58" y="47"/>
                      </a:cubicBezTo>
                      <a:lnTo>
                        <a:pt x="58" y="27"/>
                      </a:lnTo>
                      <a:close/>
                      <a:moveTo>
                        <a:pt x="142" y="160"/>
                      </a:moveTo>
                      <a:cubicBezTo>
                        <a:pt x="100" y="172"/>
                        <a:pt x="100" y="172"/>
                        <a:pt x="100" y="172"/>
                      </a:cubicBezTo>
                      <a:cubicBezTo>
                        <a:pt x="58" y="160"/>
                        <a:pt x="58" y="160"/>
                        <a:pt x="58" y="160"/>
                      </a:cubicBezTo>
                      <a:cubicBezTo>
                        <a:pt x="48" y="55"/>
                        <a:pt x="48" y="55"/>
                        <a:pt x="48" y="55"/>
                      </a:cubicBezTo>
                      <a:cubicBezTo>
                        <a:pt x="151" y="55"/>
                        <a:pt x="151" y="55"/>
                        <a:pt x="151" y="55"/>
                      </a:cubicBezTo>
                      <a:lnTo>
                        <a:pt x="142" y="16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2400">
                    <a:solidFill>
                      <a:srgbClr val="262626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3" name="组合 4"/>
            <p:cNvGrpSpPr>
              <a:grpSpLocks/>
            </p:cNvGrpSpPr>
            <p:nvPr/>
          </p:nvGrpSpPr>
          <p:grpSpPr bwMode="auto">
            <a:xfrm>
              <a:off x="10388600" y="3851275"/>
              <a:ext cx="811213" cy="757238"/>
              <a:chOff x="10388994" y="3851175"/>
              <a:chExt cx="810521" cy="757813"/>
            </a:xfrm>
          </p:grpSpPr>
          <p:grpSp>
            <p:nvGrpSpPr>
              <p:cNvPr id="18" name="Group 16"/>
              <p:cNvGrpSpPr>
                <a:grpSpLocks/>
              </p:cNvGrpSpPr>
              <p:nvPr/>
            </p:nvGrpSpPr>
            <p:grpSpPr bwMode="auto">
              <a:xfrm>
                <a:off x="10388994" y="3851175"/>
                <a:ext cx="810521" cy="757813"/>
                <a:chOff x="3031990" y="3644898"/>
                <a:chExt cx="815928" cy="762868"/>
              </a:xfrm>
            </p:grpSpPr>
            <p:sp>
              <p:nvSpPr>
                <p:cNvPr id="33" name="Rectangular Callout 17"/>
                <p:cNvSpPr/>
                <p:nvPr/>
              </p:nvSpPr>
              <p:spPr bwMode="auto">
                <a:xfrm flipH="1">
                  <a:off x="3031990" y="3644898"/>
                  <a:ext cx="815928" cy="762868"/>
                </a:xfrm>
                <a:prstGeom prst="wedgeRectCallout">
                  <a:avLst/>
                </a:prstGeom>
                <a:solidFill>
                  <a:srgbClr val="9D7753"/>
                </a:solidFill>
                <a:ln w="1905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121920" tIns="60960" rIns="121920" bIns="60960" anchor="ctr" anchorCtr="1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262626">
                        <a:lumMod val="75000"/>
                        <a:lumOff val="25000"/>
                      </a:srgbClr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Oval 18"/>
                <p:cNvSpPr/>
                <p:nvPr/>
              </p:nvSpPr>
              <p:spPr bwMode="auto">
                <a:xfrm>
                  <a:off x="3162922" y="3748853"/>
                  <a:ext cx="554065" cy="554958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121920" tIns="60960" rIns="121920" bIns="60960" anchor="ctr" anchorCtr="1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262626">
                        <a:lumMod val="75000"/>
                        <a:lumOff val="25000"/>
                      </a:srgbClr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9" name="Group 58"/>
              <p:cNvGrpSpPr/>
              <p:nvPr/>
            </p:nvGrpSpPr>
            <p:grpSpPr>
              <a:xfrm>
                <a:off x="10654854" y="4087583"/>
                <a:ext cx="278799" cy="270087"/>
                <a:chOff x="2873375" y="930275"/>
                <a:chExt cx="914400" cy="885825"/>
              </a:xfrm>
              <a:solidFill>
                <a:schemeClr val="bg1"/>
              </a:solidFill>
            </p:grpSpPr>
            <p:sp>
              <p:nvSpPr>
                <p:cNvPr id="29" name="Freeform 10"/>
                <p:cNvSpPr>
                  <a:spLocks/>
                </p:cNvSpPr>
                <p:nvPr/>
              </p:nvSpPr>
              <p:spPr bwMode="auto">
                <a:xfrm>
                  <a:off x="3182938" y="1720850"/>
                  <a:ext cx="295275" cy="95250"/>
                </a:xfrm>
                <a:custGeom>
                  <a:avLst/>
                  <a:gdLst/>
                  <a:ahLst/>
                  <a:cxnLst>
                    <a:cxn ang="0">
                      <a:pos x="83" y="21"/>
                    </a:cxn>
                    <a:cxn ang="0">
                      <a:pos x="77" y="12"/>
                    </a:cxn>
                    <a:cxn ang="0">
                      <a:pos x="75" y="0"/>
                    </a:cxn>
                    <a:cxn ang="0">
                      <a:pos x="17" y="0"/>
                    </a:cxn>
                    <a:cxn ang="0">
                      <a:pos x="15" y="12"/>
                    </a:cxn>
                    <a:cxn ang="0">
                      <a:pos x="9" y="21"/>
                    </a:cxn>
                    <a:cxn ang="0">
                      <a:pos x="4" y="28"/>
                    </a:cxn>
                    <a:cxn ang="0">
                      <a:pos x="46" y="28"/>
                    </a:cxn>
                    <a:cxn ang="0">
                      <a:pos x="88" y="28"/>
                    </a:cxn>
                    <a:cxn ang="0">
                      <a:pos x="83" y="21"/>
                    </a:cxn>
                  </a:cxnLst>
                  <a:rect l="0" t="0" r="r" b="b"/>
                  <a:pathLst>
                    <a:path w="92" h="29">
                      <a:moveTo>
                        <a:pt x="83" y="21"/>
                      </a:moveTo>
                      <a:cubicBezTo>
                        <a:pt x="78" y="17"/>
                        <a:pt x="77" y="12"/>
                        <a:pt x="77" y="12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4" y="17"/>
                        <a:pt x="9" y="21"/>
                      </a:cubicBezTo>
                      <a:cubicBezTo>
                        <a:pt x="4" y="25"/>
                        <a:pt x="0" y="28"/>
                        <a:pt x="4" y="28"/>
                      </a:cubicBezTo>
                      <a:cubicBezTo>
                        <a:pt x="8" y="29"/>
                        <a:pt x="43" y="28"/>
                        <a:pt x="46" y="28"/>
                      </a:cubicBezTo>
                      <a:cubicBezTo>
                        <a:pt x="49" y="28"/>
                        <a:pt x="84" y="29"/>
                        <a:pt x="88" y="28"/>
                      </a:cubicBezTo>
                      <a:cubicBezTo>
                        <a:pt x="92" y="28"/>
                        <a:pt x="88" y="25"/>
                        <a:pt x="83" y="2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2400">
                    <a:solidFill>
                      <a:srgbClr val="262626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11"/>
                <p:cNvSpPr>
                  <a:spLocks/>
                </p:cNvSpPr>
                <p:nvPr/>
              </p:nvSpPr>
              <p:spPr bwMode="auto">
                <a:xfrm>
                  <a:off x="3067050" y="1339850"/>
                  <a:ext cx="292100" cy="171450"/>
                </a:xfrm>
                <a:custGeom>
                  <a:avLst/>
                  <a:gdLst/>
                  <a:ahLst/>
                  <a:cxnLst>
                    <a:cxn ang="0">
                      <a:pos x="16" y="45"/>
                    </a:cxn>
                    <a:cxn ang="0">
                      <a:pos x="38" y="25"/>
                    </a:cxn>
                    <a:cxn ang="0">
                      <a:pos x="64" y="42"/>
                    </a:cxn>
                    <a:cxn ang="0">
                      <a:pos x="16" y="45"/>
                    </a:cxn>
                  </a:cxnLst>
                  <a:rect l="0" t="0" r="r" b="b"/>
                  <a:pathLst>
                    <a:path w="91" h="53">
                      <a:moveTo>
                        <a:pt x="16" y="45"/>
                      </a:moveTo>
                      <a:cubicBezTo>
                        <a:pt x="31" y="45"/>
                        <a:pt x="33" y="41"/>
                        <a:pt x="38" y="25"/>
                      </a:cubicBezTo>
                      <a:cubicBezTo>
                        <a:pt x="48" y="0"/>
                        <a:pt x="91" y="31"/>
                        <a:pt x="64" y="42"/>
                      </a:cubicBezTo>
                      <a:cubicBezTo>
                        <a:pt x="38" y="53"/>
                        <a:pt x="0" y="45"/>
                        <a:pt x="16" y="4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2400">
                    <a:solidFill>
                      <a:srgbClr val="262626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2"/>
                <p:cNvSpPr>
                  <a:spLocks noEditPoints="1"/>
                </p:cNvSpPr>
                <p:nvPr/>
              </p:nvSpPr>
              <p:spPr bwMode="auto">
                <a:xfrm>
                  <a:off x="3259138" y="930275"/>
                  <a:ext cx="403225" cy="484188"/>
                </a:xfrm>
                <a:custGeom>
                  <a:avLst/>
                  <a:gdLst/>
                  <a:ahLst/>
                  <a:cxnLst>
                    <a:cxn ang="0">
                      <a:pos x="117" y="6"/>
                    </a:cxn>
                    <a:cxn ang="0">
                      <a:pos x="89" y="13"/>
                    </a:cxn>
                    <a:cxn ang="0">
                      <a:pos x="8" y="128"/>
                    </a:cxn>
                    <a:cxn ang="0">
                      <a:pos x="8" y="142"/>
                    </a:cxn>
                    <a:cxn ang="0">
                      <a:pos x="21" y="139"/>
                    </a:cxn>
                    <a:cxn ang="0">
                      <a:pos x="116" y="35"/>
                    </a:cxn>
                    <a:cxn ang="0">
                      <a:pos x="117" y="6"/>
                    </a:cxn>
                    <a:cxn ang="0">
                      <a:pos x="96" y="20"/>
                    </a:cxn>
                    <a:cxn ang="0">
                      <a:pos x="91" y="15"/>
                    </a:cxn>
                    <a:cxn ang="0">
                      <a:pos x="109" y="8"/>
                    </a:cxn>
                    <a:cxn ang="0">
                      <a:pos x="96" y="20"/>
                    </a:cxn>
                  </a:cxnLst>
                  <a:rect l="0" t="0" r="r" b="b"/>
                  <a:pathLst>
                    <a:path w="125" h="149">
                      <a:moveTo>
                        <a:pt x="117" y="6"/>
                      </a:moveTo>
                      <a:cubicBezTo>
                        <a:pt x="109" y="0"/>
                        <a:pt x="97" y="3"/>
                        <a:pt x="89" y="13"/>
                      </a:cubicBezTo>
                      <a:cubicBezTo>
                        <a:pt x="8" y="128"/>
                        <a:pt x="8" y="128"/>
                        <a:pt x="8" y="128"/>
                      </a:cubicBezTo>
                      <a:cubicBezTo>
                        <a:pt x="0" y="138"/>
                        <a:pt x="0" y="136"/>
                        <a:pt x="8" y="142"/>
                      </a:cubicBezTo>
                      <a:cubicBezTo>
                        <a:pt x="15" y="148"/>
                        <a:pt x="14" y="149"/>
                        <a:pt x="21" y="139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24" y="25"/>
                        <a:pt x="125" y="12"/>
                        <a:pt x="117" y="6"/>
                      </a:cubicBezTo>
                      <a:close/>
                      <a:moveTo>
                        <a:pt x="96" y="20"/>
                      </a:moveTo>
                      <a:cubicBezTo>
                        <a:pt x="96" y="20"/>
                        <a:pt x="95" y="19"/>
                        <a:pt x="91" y="15"/>
                      </a:cubicBezTo>
                      <a:cubicBezTo>
                        <a:pt x="97" y="6"/>
                        <a:pt x="109" y="8"/>
                        <a:pt x="109" y="8"/>
                      </a:cubicBezTo>
                      <a:cubicBezTo>
                        <a:pt x="98" y="14"/>
                        <a:pt x="96" y="20"/>
                        <a:pt x="96" y="2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2400">
                    <a:solidFill>
                      <a:srgbClr val="262626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13"/>
                <p:cNvSpPr>
                  <a:spLocks/>
                </p:cNvSpPr>
                <p:nvPr/>
              </p:nvSpPr>
              <p:spPr bwMode="auto">
                <a:xfrm>
                  <a:off x="2873375" y="1076325"/>
                  <a:ext cx="914400" cy="609600"/>
                </a:xfrm>
                <a:custGeom>
                  <a:avLst/>
                  <a:gdLst/>
                  <a:ahLst/>
                  <a:cxnLst>
                    <a:cxn ang="0">
                      <a:pos x="273" y="0"/>
                    </a:cxn>
                    <a:cxn ang="0">
                      <a:pos x="237" y="0"/>
                    </a:cxn>
                    <a:cxn ang="0">
                      <a:pos x="222" y="17"/>
                    </a:cxn>
                    <a:cxn ang="0">
                      <a:pos x="267" y="17"/>
                    </a:cxn>
                    <a:cxn ang="0">
                      <a:pos x="267" y="154"/>
                    </a:cxn>
                    <a:cxn ang="0">
                      <a:pos x="17" y="154"/>
                    </a:cxn>
                    <a:cxn ang="0">
                      <a:pos x="17" y="17"/>
                    </a:cxn>
                    <a:cxn ang="0">
                      <a:pos x="162" y="17"/>
                    </a:cxn>
                    <a:cxn ang="0">
                      <a:pos x="174" y="0"/>
                    </a:cxn>
                    <a:cxn ang="0">
                      <a:pos x="11" y="0"/>
                    </a:cxn>
                    <a:cxn ang="0">
                      <a:pos x="0" y="11"/>
                    </a:cxn>
                    <a:cxn ang="0">
                      <a:pos x="0" y="176"/>
                    </a:cxn>
                    <a:cxn ang="0">
                      <a:pos x="11" y="188"/>
                    </a:cxn>
                    <a:cxn ang="0">
                      <a:pos x="273" y="188"/>
                    </a:cxn>
                    <a:cxn ang="0">
                      <a:pos x="284" y="176"/>
                    </a:cxn>
                    <a:cxn ang="0">
                      <a:pos x="284" y="11"/>
                    </a:cxn>
                    <a:cxn ang="0">
                      <a:pos x="273" y="0"/>
                    </a:cxn>
                  </a:cxnLst>
                  <a:rect l="0" t="0" r="r" b="b"/>
                  <a:pathLst>
                    <a:path w="284" h="188">
                      <a:moveTo>
                        <a:pt x="273" y="0"/>
                      </a:moveTo>
                      <a:cubicBezTo>
                        <a:pt x="237" y="0"/>
                        <a:pt x="237" y="0"/>
                        <a:pt x="237" y="0"/>
                      </a:cubicBezTo>
                      <a:cubicBezTo>
                        <a:pt x="222" y="17"/>
                        <a:pt x="222" y="17"/>
                        <a:pt x="222" y="17"/>
                      </a:cubicBezTo>
                      <a:cubicBezTo>
                        <a:pt x="267" y="17"/>
                        <a:pt x="267" y="17"/>
                        <a:pt x="267" y="17"/>
                      </a:cubicBezTo>
                      <a:cubicBezTo>
                        <a:pt x="267" y="154"/>
                        <a:pt x="267" y="154"/>
                        <a:pt x="267" y="154"/>
                      </a:cubicBezTo>
                      <a:cubicBezTo>
                        <a:pt x="17" y="154"/>
                        <a:pt x="17" y="154"/>
                        <a:pt x="17" y="154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62" y="17"/>
                        <a:pt x="162" y="17"/>
                        <a:pt x="162" y="17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0" y="183"/>
                        <a:pt x="5" y="188"/>
                        <a:pt x="11" y="188"/>
                      </a:cubicBezTo>
                      <a:cubicBezTo>
                        <a:pt x="273" y="188"/>
                        <a:pt x="273" y="188"/>
                        <a:pt x="273" y="188"/>
                      </a:cubicBezTo>
                      <a:cubicBezTo>
                        <a:pt x="279" y="188"/>
                        <a:pt x="284" y="183"/>
                        <a:pt x="284" y="176"/>
                      </a:cubicBezTo>
                      <a:cubicBezTo>
                        <a:pt x="284" y="11"/>
                        <a:pt x="284" y="11"/>
                        <a:pt x="284" y="11"/>
                      </a:cubicBezTo>
                      <a:cubicBezTo>
                        <a:pt x="284" y="5"/>
                        <a:pt x="279" y="0"/>
                        <a:pt x="27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2400">
                    <a:solidFill>
                      <a:srgbClr val="262626"/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0" name="组合 1"/>
            <p:cNvGrpSpPr>
              <a:grpSpLocks/>
            </p:cNvGrpSpPr>
            <p:nvPr/>
          </p:nvGrpSpPr>
          <p:grpSpPr bwMode="auto">
            <a:xfrm>
              <a:off x="2347913" y="3851275"/>
              <a:ext cx="809625" cy="757238"/>
              <a:chOff x="2347546" y="3851175"/>
              <a:chExt cx="810521" cy="757813"/>
            </a:xfrm>
          </p:grpSpPr>
          <p:grpSp>
            <p:nvGrpSpPr>
              <p:cNvPr id="26" name="Group 7"/>
              <p:cNvGrpSpPr>
                <a:grpSpLocks/>
              </p:cNvGrpSpPr>
              <p:nvPr/>
            </p:nvGrpSpPr>
            <p:grpSpPr bwMode="auto">
              <a:xfrm>
                <a:off x="2347546" y="3851175"/>
                <a:ext cx="810521" cy="757813"/>
                <a:chOff x="3031990" y="3644898"/>
                <a:chExt cx="815928" cy="762868"/>
              </a:xfrm>
            </p:grpSpPr>
            <p:sp>
              <p:nvSpPr>
                <p:cNvPr id="38" name="Rectangular Callout 8"/>
                <p:cNvSpPr/>
                <p:nvPr/>
              </p:nvSpPr>
              <p:spPr bwMode="auto">
                <a:xfrm flipH="1">
                  <a:off x="3031990" y="3644898"/>
                  <a:ext cx="815928" cy="762868"/>
                </a:xfrm>
                <a:prstGeom prst="wedgeRectCallout">
                  <a:avLst/>
                </a:prstGeom>
                <a:solidFill>
                  <a:srgbClr val="6D5D46"/>
                </a:solidFill>
                <a:ln w="19050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121920" tIns="60960" rIns="121920" bIns="60960" anchor="ctr" anchorCtr="1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262626">
                        <a:lumMod val="75000"/>
                        <a:lumOff val="25000"/>
                      </a:srgbClr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Oval 9"/>
                <p:cNvSpPr/>
                <p:nvPr/>
              </p:nvSpPr>
              <p:spPr bwMode="auto">
                <a:xfrm>
                  <a:off x="3163178" y="3748853"/>
                  <a:ext cx="553551" cy="554958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121920" tIns="60960" rIns="121920" bIns="60960" anchor="ctr" anchorCtr="1"/>
                <a:lstStyle/>
                <a:p>
                  <a:pPr algn="ctr">
                    <a:defRPr/>
                  </a:pPr>
                  <a:endParaRPr lang="en-US" sz="1600" b="1" dirty="0">
                    <a:solidFill>
                      <a:srgbClr val="262626">
                        <a:lumMod val="75000"/>
                        <a:lumOff val="25000"/>
                      </a:srgbClr>
                    </a:solidFill>
                    <a:latin typeface="Agency FB" panose="020B0503020202020204" pitchFamily="34" charset="0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7" name="Freeform 20"/>
              <p:cNvSpPr>
                <a:spLocks noEditPoints="1"/>
              </p:cNvSpPr>
              <p:nvPr/>
            </p:nvSpPr>
            <p:spPr bwMode="auto">
              <a:xfrm>
                <a:off x="2576399" y="4100602"/>
                <a:ext cx="344868" cy="258958"/>
              </a:xfrm>
              <a:custGeom>
                <a:avLst/>
                <a:gdLst/>
                <a:ahLst/>
                <a:cxnLst>
                  <a:cxn ang="0">
                    <a:pos x="61" y="9"/>
                  </a:cxn>
                  <a:cxn ang="0">
                    <a:pos x="53" y="0"/>
                  </a:cxn>
                  <a:cxn ang="0">
                    <a:pos x="25" y="8"/>
                  </a:cxn>
                  <a:cxn ang="0">
                    <a:pos x="9" y="9"/>
                  </a:cxn>
                  <a:cxn ang="0">
                    <a:pos x="0" y="57"/>
                  </a:cxn>
                  <a:cxn ang="0">
                    <a:pos x="78" y="65"/>
                  </a:cxn>
                  <a:cxn ang="0">
                    <a:pos x="86" y="17"/>
                  </a:cxn>
                  <a:cxn ang="0">
                    <a:pos x="31" y="8"/>
                  </a:cxn>
                  <a:cxn ang="0">
                    <a:pos x="53" y="5"/>
                  </a:cxn>
                  <a:cxn ang="0">
                    <a:pos x="56" y="9"/>
                  </a:cxn>
                  <a:cxn ang="0">
                    <a:pos x="31" y="8"/>
                  </a:cxn>
                  <a:cxn ang="0">
                    <a:pos x="78" y="14"/>
                  </a:cxn>
                  <a:cxn ang="0">
                    <a:pos x="81" y="23"/>
                  </a:cxn>
                  <a:cxn ang="0">
                    <a:pos x="77" y="28"/>
                  </a:cxn>
                  <a:cxn ang="0">
                    <a:pos x="50" y="28"/>
                  </a:cxn>
                  <a:cxn ang="0">
                    <a:pos x="31" y="33"/>
                  </a:cxn>
                  <a:cxn ang="0">
                    <a:pos x="6" y="24"/>
                  </a:cxn>
                  <a:cxn ang="0">
                    <a:pos x="9" y="14"/>
                  </a:cxn>
                  <a:cxn ang="0">
                    <a:pos x="52" y="37"/>
                  </a:cxn>
                  <a:cxn ang="0">
                    <a:pos x="36" y="39"/>
                  </a:cxn>
                  <a:cxn ang="0">
                    <a:pos x="34" y="34"/>
                  </a:cxn>
                  <a:cxn ang="0">
                    <a:pos x="50" y="32"/>
                  </a:cxn>
                  <a:cxn ang="0">
                    <a:pos x="78" y="60"/>
                  </a:cxn>
                  <a:cxn ang="0">
                    <a:pos x="6" y="57"/>
                  </a:cxn>
                  <a:cxn ang="0">
                    <a:pos x="9" y="57"/>
                  </a:cxn>
                  <a:cxn ang="0">
                    <a:pos x="62" y="56"/>
                  </a:cxn>
                  <a:cxn ang="0">
                    <a:pos x="9" y="54"/>
                  </a:cxn>
                  <a:cxn ang="0">
                    <a:pos x="6" y="30"/>
                  </a:cxn>
                  <a:cxn ang="0">
                    <a:pos x="9" y="31"/>
                  </a:cxn>
                  <a:cxn ang="0">
                    <a:pos x="31" y="37"/>
                  </a:cxn>
                  <a:cxn ang="0">
                    <a:pos x="50" y="43"/>
                  </a:cxn>
                  <a:cxn ang="0">
                    <a:pos x="56" y="37"/>
                  </a:cxn>
                  <a:cxn ang="0">
                    <a:pos x="78" y="31"/>
                  </a:cxn>
                  <a:cxn ang="0">
                    <a:pos x="81" y="51"/>
                  </a:cxn>
                  <a:cxn ang="0">
                    <a:pos x="68" y="54"/>
                  </a:cxn>
                  <a:cxn ang="0">
                    <a:pos x="68" y="57"/>
                  </a:cxn>
                  <a:cxn ang="0">
                    <a:pos x="81" y="56"/>
                  </a:cxn>
                  <a:cxn ang="0">
                    <a:pos x="78" y="60"/>
                  </a:cxn>
                </a:cxnLst>
                <a:rect l="0" t="0" r="r" b="b"/>
                <a:pathLst>
                  <a:path w="86" h="65">
                    <a:moveTo>
                      <a:pt x="78" y="9"/>
                    </a:moveTo>
                    <a:cubicBezTo>
                      <a:pt x="61" y="9"/>
                      <a:pt x="61" y="9"/>
                      <a:pt x="61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4"/>
                      <a:pt x="57" y="0"/>
                      <a:pt x="5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9" y="0"/>
                      <a:pt x="25" y="4"/>
                      <a:pt x="25" y="8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4" y="9"/>
                      <a:pt x="0" y="13"/>
                      <a:pt x="0" y="1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2"/>
                      <a:pt x="4" y="65"/>
                      <a:pt x="9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2"/>
                      <a:pt x="86" y="5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13"/>
                      <a:pt x="82" y="9"/>
                      <a:pt x="78" y="9"/>
                    </a:cubicBezTo>
                    <a:close/>
                    <a:moveTo>
                      <a:pt x="31" y="8"/>
                    </a:moveTo>
                    <a:cubicBezTo>
                      <a:pt x="31" y="7"/>
                      <a:pt x="32" y="5"/>
                      <a:pt x="34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4" y="5"/>
                      <a:pt x="56" y="7"/>
                      <a:pt x="56" y="8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31" y="9"/>
                      <a:pt x="31" y="9"/>
                      <a:pt x="31" y="9"/>
                    </a:cubicBezTo>
                    <a:lnTo>
                      <a:pt x="31" y="8"/>
                    </a:lnTo>
                    <a:close/>
                    <a:moveTo>
                      <a:pt x="9" y="14"/>
                    </a:moveTo>
                    <a:cubicBezTo>
                      <a:pt x="78" y="14"/>
                      <a:pt x="78" y="14"/>
                      <a:pt x="78" y="14"/>
                    </a:cubicBezTo>
                    <a:cubicBezTo>
                      <a:pt x="79" y="14"/>
                      <a:pt x="81" y="16"/>
                      <a:pt x="81" y="1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5"/>
                      <a:pt x="80" y="27"/>
                      <a:pt x="77" y="28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1"/>
                      <a:pt x="53" y="28"/>
                      <a:pt x="50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3" y="28"/>
                      <a:pt x="31" y="31"/>
                      <a:pt x="31" y="33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7" y="27"/>
                      <a:pt x="6" y="25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6"/>
                      <a:pt x="7" y="14"/>
                      <a:pt x="9" y="14"/>
                    </a:cubicBezTo>
                    <a:close/>
                    <a:moveTo>
                      <a:pt x="52" y="34"/>
                    </a:move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8"/>
                      <a:pt x="51" y="39"/>
                      <a:pt x="50" y="39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5" y="39"/>
                      <a:pt x="34" y="38"/>
                      <a:pt x="34" y="37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4" y="33"/>
                      <a:pt x="35" y="32"/>
                      <a:pt x="36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1" y="32"/>
                      <a:pt x="52" y="33"/>
                      <a:pt x="52" y="34"/>
                    </a:cubicBezTo>
                    <a:close/>
                    <a:moveTo>
                      <a:pt x="78" y="60"/>
                    </a:moveTo>
                    <a:cubicBezTo>
                      <a:pt x="9" y="60"/>
                      <a:pt x="9" y="60"/>
                      <a:pt x="9" y="60"/>
                    </a:cubicBezTo>
                    <a:cubicBezTo>
                      <a:pt x="7" y="60"/>
                      <a:pt x="6" y="59"/>
                      <a:pt x="6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8" y="57"/>
                      <a:pt x="9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2" y="57"/>
                      <a:pt x="62" y="56"/>
                    </a:cubicBezTo>
                    <a:cubicBezTo>
                      <a:pt x="62" y="55"/>
                      <a:pt x="61" y="54"/>
                      <a:pt x="60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4"/>
                      <a:pt x="6" y="53"/>
                      <a:pt x="6" y="51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7" y="31"/>
                      <a:pt x="8" y="31"/>
                      <a:pt x="9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40"/>
                      <a:pt x="33" y="43"/>
                      <a:pt x="36" y="43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3" y="43"/>
                      <a:pt x="56" y="40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77" y="31"/>
                      <a:pt x="77" y="31"/>
                      <a:pt x="77" y="31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9" y="31"/>
                      <a:pt x="80" y="31"/>
                      <a:pt x="81" y="30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0" y="53"/>
                      <a:pt x="79" y="54"/>
                      <a:pt x="77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7" y="54"/>
                      <a:pt x="67" y="55"/>
                      <a:pt x="67" y="56"/>
                    </a:cubicBezTo>
                    <a:cubicBezTo>
                      <a:pt x="67" y="57"/>
                      <a:pt x="67" y="57"/>
                      <a:pt x="68" y="57"/>
                    </a:cubicBezTo>
                    <a:cubicBezTo>
                      <a:pt x="77" y="57"/>
                      <a:pt x="77" y="57"/>
                      <a:pt x="77" y="57"/>
                    </a:cubicBezTo>
                    <a:cubicBezTo>
                      <a:pt x="78" y="57"/>
                      <a:pt x="80" y="57"/>
                      <a:pt x="81" y="56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1" y="59"/>
                      <a:pt x="79" y="60"/>
                      <a:pt x="78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2400">
                  <a:solidFill>
                    <a:srgbClr val="262626"/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7" name="组合 16"/>
          <p:cNvGrpSpPr>
            <a:grpSpLocks/>
          </p:cNvGrpSpPr>
          <p:nvPr/>
        </p:nvGrpSpPr>
        <p:grpSpPr bwMode="auto">
          <a:xfrm>
            <a:off x="251520" y="2060848"/>
            <a:ext cx="9073007" cy="2947987"/>
            <a:chOff x="911225" y="1878013"/>
            <a:chExt cx="8698973" cy="3768725"/>
          </a:xfrm>
        </p:grpSpPr>
        <p:pic>
          <p:nvPicPr>
            <p:cNvPr id="8" name="图片占位符 1"/>
            <p:cNvPicPr>
              <a:picLocks noChangeAspect="1"/>
            </p:cNvPicPr>
            <p:nvPr/>
          </p:nvPicPr>
          <p:blipFill>
            <a:blip r:embed="rId2" cstate="print"/>
            <a:srcRect l="16652" r="16652"/>
            <a:stretch>
              <a:fillRect/>
            </a:stretch>
          </p:blipFill>
          <p:spPr bwMode="auto">
            <a:xfrm>
              <a:off x="911225" y="1878013"/>
              <a:ext cx="1828800" cy="182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图片占位符 2"/>
            <p:cNvPicPr>
              <a:picLocks noChangeAspect="1"/>
            </p:cNvPicPr>
            <p:nvPr/>
          </p:nvPicPr>
          <p:blipFill>
            <a:blip r:embed="rId3" cstate="print"/>
            <a:srcRect l="16652" r="16652"/>
            <a:stretch>
              <a:fillRect/>
            </a:stretch>
          </p:blipFill>
          <p:spPr bwMode="auto">
            <a:xfrm>
              <a:off x="2819400" y="1878013"/>
              <a:ext cx="1828800" cy="182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图片占位符 3"/>
            <p:cNvPicPr>
              <a:picLocks noChangeAspect="1"/>
            </p:cNvPicPr>
            <p:nvPr/>
          </p:nvPicPr>
          <p:blipFill>
            <a:blip r:embed="rId4" cstate="print"/>
            <a:srcRect l="16652" r="16652"/>
            <a:stretch>
              <a:fillRect/>
            </a:stretch>
          </p:blipFill>
          <p:spPr bwMode="auto">
            <a:xfrm>
              <a:off x="911225" y="3810000"/>
              <a:ext cx="18288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占位符 4"/>
            <p:cNvPicPr>
              <a:picLocks noChangeAspect="1"/>
            </p:cNvPicPr>
            <p:nvPr/>
          </p:nvPicPr>
          <p:blipFill>
            <a:blip r:embed="rId5" cstate="print"/>
            <a:srcRect l="16652" r="16652"/>
            <a:stretch>
              <a:fillRect/>
            </a:stretch>
          </p:blipFill>
          <p:spPr bwMode="auto">
            <a:xfrm>
              <a:off x="2819400" y="3810000"/>
              <a:ext cx="18288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6"/>
            <p:cNvSpPr/>
            <p:nvPr/>
          </p:nvSpPr>
          <p:spPr>
            <a:xfrm>
              <a:off x="4696576" y="1880042"/>
              <a:ext cx="4913622" cy="3766696"/>
            </a:xfrm>
            <a:prstGeom prst="rect">
              <a:avLst/>
            </a:prstGeom>
            <a:solidFill>
              <a:srgbClr val="9D7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3" tIns="45717" rIns="91433" bIns="45717" anchor="ctr"/>
            <a:lstStyle/>
            <a:p>
              <a:pPr algn="ctr">
                <a:defRPr/>
              </a:pPr>
              <a:endParaRPr lang="en-US" altLang="zh-CN" sz="100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5628382" y="291968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4" name="矩形 14"/>
          <p:cNvSpPr>
            <a:spLocks noChangeArrowheads="1"/>
          </p:cNvSpPr>
          <p:nvPr/>
        </p:nvSpPr>
        <p:spPr bwMode="auto">
          <a:xfrm>
            <a:off x="7236296" y="3717032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1259632" y="2348880"/>
            <a:ext cx="6791131" cy="1612444"/>
            <a:chOff x="1295400" y="1973263"/>
            <a:chExt cx="9601200" cy="2279650"/>
          </a:xfrm>
        </p:grpSpPr>
        <p:grpSp>
          <p:nvGrpSpPr>
            <p:cNvPr id="3" name="组合 2"/>
            <p:cNvGrpSpPr>
              <a:grpSpLocks/>
            </p:cNvGrpSpPr>
            <p:nvPr/>
          </p:nvGrpSpPr>
          <p:grpSpPr bwMode="auto">
            <a:xfrm>
              <a:off x="1295400" y="1973263"/>
              <a:ext cx="2016125" cy="2279650"/>
              <a:chOff x="1259632" y="1347614"/>
              <a:chExt cx="1512168" cy="1709829"/>
            </a:xfrm>
          </p:grpSpPr>
          <p:sp>
            <p:nvSpPr>
              <p:cNvPr id="8" name="等腰三角形 3"/>
              <p:cNvSpPr/>
              <p:nvPr/>
            </p:nvSpPr>
            <p:spPr>
              <a:xfrm flipV="1">
                <a:off x="1259632" y="1347614"/>
                <a:ext cx="1512168" cy="1709829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1709829">
                    <a:moveTo>
                      <a:pt x="756084" y="1709829"/>
                    </a:moveTo>
                    <a:cubicBezTo>
                      <a:pt x="1173658" y="1709829"/>
                      <a:pt x="1512168" y="1371319"/>
                      <a:pt x="1512168" y="953745"/>
                    </a:cubicBezTo>
                    <a:cubicBezTo>
                      <a:pt x="1512168" y="577322"/>
                      <a:pt x="1237089" y="265148"/>
                      <a:pt x="876837" y="208196"/>
                    </a:cubicBezTo>
                    <a:lnTo>
                      <a:pt x="756084" y="0"/>
                    </a:lnTo>
                    <a:lnTo>
                      <a:pt x="635331" y="208196"/>
                    </a:lnTo>
                    <a:cubicBezTo>
                      <a:pt x="275079" y="265148"/>
                      <a:pt x="0" y="577322"/>
                      <a:pt x="0" y="953745"/>
                    </a:cubicBezTo>
                    <a:cubicBezTo>
                      <a:pt x="0" y="1371319"/>
                      <a:pt x="338510" y="1709829"/>
                      <a:pt x="756084" y="1709829"/>
                    </a:cubicBezTo>
                    <a:close/>
                  </a:path>
                </a:pathLst>
              </a:custGeom>
              <a:solidFill>
                <a:srgbClr val="9D77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/>
                </a:extLst>
              </a:blip>
              <a:srcRect t="1419" b="1419"/>
              <a:stretch>
                <a:fillRect/>
              </a:stretch>
            </p:blipFill>
            <p:spPr bwMode="auto">
              <a:xfrm>
                <a:off x="1331775" y="1415527"/>
                <a:ext cx="1367882" cy="1367882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/>
              </a:extLst>
            </p:spPr>
          </p:pic>
        </p:grpSp>
        <p:grpSp>
          <p:nvGrpSpPr>
            <p:cNvPr id="4" name="组合 5"/>
            <p:cNvGrpSpPr>
              <a:grpSpLocks/>
            </p:cNvGrpSpPr>
            <p:nvPr/>
          </p:nvGrpSpPr>
          <p:grpSpPr bwMode="auto">
            <a:xfrm>
              <a:off x="6351588" y="1973263"/>
              <a:ext cx="2016125" cy="2279650"/>
              <a:chOff x="4764022" y="1347614"/>
              <a:chExt cx="1512168" cy="1709829"/>
            </a:xfrm>
          </p:grpSpPr>
          <p:sp>
            <p:nvSpPr>
              <p:cNvPr id="11" name="等腰三角形 3"/>
              <p:cNvSpPr/>
              <p:nvPr/>
            </p:nvSpPr>
            <p:spPr>
              <a:xfrm flipV="1">
                <a:off x="4764022" y="1347614"/>
                <a:ext cx="1512168" cy="1709829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1709829">
                    <a:moveTo>
                      <a:pt x="756084" y="1709829"/>
                    </a:moveTo>
                    <a:cubicBezTo>
                      <a:pt x="1173658" y="1709829"/>
                      <a:pt x="1512168" y="1371319"/>
                      <a:pt x="1512168" y="953745"/>
                    </a:cubicBezTo>
                    <a:cubicBezTo>
                      <a:pt x="1512168" y="577322"/>
                      <a:pt x="1237089" y="265148"/>
                      <a:pt x="876837" y="208196"/>
                    </a:cubicBezTo>
                    <a:lnTo>
                      <a:pt x="756084" y="0"/>
                    </a:lnTo>
                    <a:lnTo>
                      <a:pt x="635331" y="208196"/>
                    </a:lnTo>
                    <a:cubicBezTo>
                      <a:pt x="275079" y="265148"/>
                      <a:pt x="0" y="577322"/>
                      <a:pt x="0" y="953745"/>
                    </a:cubicBezTo>
                    <a:cubicBezTo>
                      <a:pt x="0" y="1371319"/>
                      <a:pt x="338510" y="1709829"/>
                      <a:pt x="756084" y="1709829"/>
                    </a:cubicBezTo>
                    <a:close/>
                  </a:path>
                </a:pathLst>
              </a:custGeom>
              <a:solidFill>
                <a:srgbClr val="9D77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screen"/>
              <a:srcRect/>
              <a:stretch>
                <a:fillRect/>
              </a:stretch>
            </p:blipFill>
            <p:spPr bwMode="auto">
              <a:xfrm>
                <a:off x="4811827" y="1397679"/>
                <a:ext cx="1403578" cy="1403578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/>
              </a:extLst>
            </p:spPr>
          </p:pic>
        </p:grpSp>
        <p:grpSp>
          <p:nvGrpSpPr>
            <p:cNvPr id="5" name="组合 8"/>
            <p:cNvGrpSpPr>
              <a:grpSpLocks/>
            </p:cNvGrpSpPr>
            <p:nvPr/>
          </p:nvGrpSpPr>
          <p:grpSpPr bwMode="auto">
            <a:xfrm>
              <a:off x="8880475" y="1973263"/>
              <a:ext cx="2016125" cy="2279650"/>
              <a:chOff x="6516216" y="1347614"/>
              <a:chExt cx="1512168" cy="1709829"/>
            </a:xfrm>
          </p:grpSpPr>
          <p:sp>
            <p:nvSpPr>
              <p:cNvPr id="14" name="等腰三角形 3"/>
              <p:cNvSpPr/>
              <p:nvPr/>
            </p:nvSpPr>
            <p:spPr>
              <a:xfrm flipV="1">
                <a:off x="6516216" y="1347614"/>
                <a:ext cx="1512168" cy="1709829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1709829">
                    <a:moveTo>
                      <a:pt x="756084" y="1709829"/>
                    </a:moveTo>
                    <a:cubicBezTo>
                      <a:pt x="1173658" y="1709829"/>
                      <a:pt x="1512168" y="1371319"/>
                      <a:pt x="1512168" y="953745"/>
                    </a:cubicBezTo>
                    <a:cubicBezTo>
                      <a:pt x="1512168" y="577322"/>
                      <a:pt x="1237089" y="265148"/>
                      <a:pt x="876837" y="208196"/>
                    </a:cubicBezTo>
                    <a:lnTo>
                      <a:pt x="756084" y="0"/>
                    </a:lnTo>
                    <a:lnTo>
                      <a:pt x="635331" y="208196"/>
                    </a:lnTo>
                    <a:cubicBezTo>
                      <a:pt x="275079" y="265148"/>
                      <a:pt x="0" y="577322"/>
                      <a:pt x="0" y="953745"/>
                    </a:cubicBezTo>
                    <a:cubicBezTo>
                      <a:pt x="0" y="1371319"/>
                      <a:pt x="338510" y="1709829"/>
                      <a:pt x="756084" y="1709829"/>
                    </a:cubicBezTo>
                    <a:close/>
                  </a:path>
                </a:pathLst>
              </a:custGeom>
              <a:solidFill>
                <a:srgbClr val="6D5D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15" name="Picture 5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/>
                </a:extLst>
              </a:blip>
              <a:srcRect t="3551" b="3551"/>
              <a:stretch>
                <a:fillRect/>
              </a:stretch>
            </p:blipFill>
            <p:spPr bwMode="auto">
              <a:xfrm>
                <a:off x="6561743" y="1388911"/>
                <a:ext cx="1421114" cy="142111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/>
              </a:extLst>
            </p:spPr>
          </p:pic>
        </p:grpSp>
        <p:grpSp>
          <p:nvGrpSpPr>
            <p:cNvPr id="6" name="组合 11"/>
            <p:cNvGrpSpPr>
              <a:grpSpLocks/>
            </p:cNvGrpSpPr>
            <p:nvPr/>
          </p:nvGrpSpPr>
          <p:grpSpPr bwMode="auto">
            <a:xfrm>
              <a:off x="3824288" y="1973263"/>
              <a:ext cx="2016125" cy="2279650"/>
              <a:chOff x="3011827" y="1347614"/>
              <a:chExt cx="1512168" cy="1709829"/>
            </a:xfrm>
          </p:grpSpPr>
          <p:sp>
            <p:nvSpPr>
              <p:cNvPr id="17" name="等腰三角形 3"/>
              <p:cNvSpPr/>
              <p:nvPr/>
            </p:nvSpPr>
            <p:spPr>
              <a:xfrm flipV="1">
                <a:off x="3011827" y="1347614"/>
                <a:ext cx="1512168" cy="1709829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1709829">
                    <a:moveTo>
                      <a:pt x="756084" y="1709829"/>
                    </a:moveTo>
                    <a:cubicBezTo>
                      <a:pt x="1173658" y="1709829"/>
                      <a:pt x="1512168" y="1371319"/>
                      <a:pt x="1512168" y="953745"/>
                    </a:cubicBezTo>
                    <a:cubicBezTo>
                      <a:pt x="1512168" y="577322"/>
                      <a:pt x="1237089" y="265148"/>
                      <a:pt x="876837" y="208196"/>
                    </a:cubicBezTo>
                    <a:lnTo>
                      <a:pt x="756084" y="0"/>
                    </a:lnTo>
                    <a:lnTo>
                      <a:pt x="635331" y="208196"/>
                    </a:lnTo>
                    <a:cubicBezTo>
                      <a:pt x="275079" y="265148"/>
                      <a:pt x="0" y="577322"/>
                      <a:pt x="0" y="953745"/>
                    </a:cubicBezTo>
                    <a:cubicBezTo>
                      <a:pt x="0" y="1371319"/>
                      <a:pt x="338510" y="1709829"/>
                      <a:pt x="756084" y="1709829"/>
                    </a:cubicBezTo>
                    <a:close/>
                  </a:path>
                </a:pathLst>
              </a:custGeom>
              <a:solidFill>
                <a:srgbClr val="6D5D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/>
                </a:extLst>
              </a:blip>
              <a:srcRect r="28160"/>
              <a:stretch>
                <a:fillRect/>
              </a:stretch>
            </p:blipFill>
            <p:spPr bwMode="auto">
              <a:xfrm>
                <a:off x="3089537" y="1411492"/>
                <a:ext cx="1375952" cy="1375952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</p:pic>
        </p:grpSp>
      </p:grpSp>
      <p:sp>
        <p:nvSpPr>
          <p:cNvPr id="20" name="矩形 13"/>
          <p:cNvSpPr>
            <a:spLocks noChangeArrowheads="1"/>
          </p:cNvSpPr>
          <p:nvPr/>
        </p:nvSpPr>
        <p:spPr bwMode="auto">
          <a:xfrm>
            <a:off x="1187624" y="4077072"/>
            <a:ext cx="1570037" cy="36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21" name="矩形 13"/>
          <p:cNvSpPr>
            <a:spLocks noChangeArrowheads="1"/>
          </p:cNvSpPr>
          <p:nvPr/>
        </p:nvSpPr>
        <p:spPr bwMode="auto">
          <a:xfrm>
            <a:off x="4860032" y="4077072"/>
            <a:ext cx="1570037" cy="36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078524" y="1412776"/>
            <a:ext cx="7021868" cy="3673605"/>
            <a:chOff x="2073275" y="803275"/>
            <a:chExt cx="9285288" cy="4857750"/>
          </a:xfrm>
        </p:grpSpPr>
        <p:sp>
          <p:nvSpPr>
            <p:cNvPr id="7" name="六边形 6"/>
            <p:cNvSpPr/>
            <p:nvPr/>
          </p:nvSpPr>
          <p:spPr>
            <a:xfrm>
              <a:off x="5078413" y="803275"/>
              <a:ext cx="1773237" cy="1528763"/>
            </a:xfrm>
            <a:prstGeom prst="hexagon">
              <a:avLst/>
            </a:prstGeom>
            <a:solidFill>
              <a:srgbClr val="9D7753"/>
            </a:solid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</a:t>
              </a:r>
            </a:p>
          </p:txBody>
        </p:sp>
        <p:sp>
          <p:nvSpPr>
            <p:cNvPr id="8" name="六边形 7"/>
            <p:cNvSpPr/>
            <p:nvPr/>
          </p:nvSpPr>
          <p:spPr>
            <a:xfrm>
              <a:off x="6580188" y="1644650"/>
              <a:ext cx="1773237" cy="1530350"/>
            </a:xfrm>
            <a:prstGeom prst="hexagon">
              <a:avLst/>
            </a:prstGeom>
            <a:solidFill>
              <a:srgbClr val="6D5D46"/>
            </a:solid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</a:t>
              </a:r>
            </a:p>
          </p:txBody>
        </p:sp>
        <p:sp>
          <p:nvSpPr>
            <p:cNvPr id="9" name="六边形 8"/>
            <p:cNvSpPr/>
            <p:nvPr/>
          </p:nvSpPr>
          <p:spPr>
            <a:xfrm>
              <a:off x="5077969" y="2466571"/>
              <a:ext cx="1773770" cy="1529754"/>
            </a:xfrm>
            <a:prstGeom prst="hexagon">
              <a:avLst/>
            </a:prstGeom>
            <a:blipFill dpi="0" rotWithShape="1">
              <a:blip r:embed="rId2" cstate="print"/>
              <a:srcRect/>
              <a:tile tx="0" ty="0" sx="100000" sy="100000" flip="none" algn="l"/>
            </a:blip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0" name="六边形 9"/>
            <p:cNvSpPr/>
            <p:nvPr/>
          </p:nvSpPr>
          <p:spPr>
            <a:xfrm>
              <a:off x="8081963" y="2489200"/>
              <a:ext cx="1774825" cy="1528763"/>
            </a:xfrm>
            <a:prstGeom prst="hexagon">
              <a:avLst/>
            </a:prstGeom>
            <a:blipFill>
              <a:blip r:embed="rId3" cstate="print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1" name="六边形 10"/>
            <p:cNvSpPr/>
            <p:nvPr/>
          </p:nvSpPr>
          <p:spPr>
            <a:xfrm>
              <a:off x="6584950" y="3298825"/>
              <a:ext cx="1773238" cy="1528763"/>
            </a:xfrm>
            <a:prstGeom prst="hexagon">
              <a:avLst/>
            </a:prstGeom>
            <a:solidFill>
              <a:srgbClr val="9D7753"/>
            </a:solid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</a:t>
              </a:r>
            </a:p>
          </p:txBody>
        </p:sp>
        <p:sp>
          <p:nvSpPr>
            <p:cNvPr id="12" name="六边形 11"/>
            <p:cNvSpPr/>
            <p:nvPr/>
          </p:nvSpPr>
          <p:spPr>
            <a:xfrm>
              <a:off x="9585325" y="1649413"/>
              <a:ext cx="1773238" cy="1528762"/>
            </a:xfrm>
            <a:prstGeom prst="hexagon">
              <a:avLst/>
            </a:prstGeom>
            <a:solidFill>
              <a:srgbClr val="6D5D46"/>
            </a:solid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</a:t>
              </a:r>
            </a:p>
          </p:txBody>
        </p:sp>
        <p:sp>
          <p:nvSpPr>
            <p:cNvPr id="13" name="六边形 12"/>
            <p:cNvSpPr/>
            <p:nvPr/>
          </p:nvSpPr>
          <p:spPr>
            <a:xfrm>
              <a:off x="3575050" y="1649413"/>
              <a:ext cx="1774825" cy="1528762"/>
            </a:xfrm>
            <a:prstGeom prst="hexagon">
              <a:avLst/>
            </a:prstGeom>
            <a:blipFill>
              <a:blip r:embed="rId4" cstate="print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4" name="六边形 13"/>
            <p:cNvSpPr/>
            <p:nvPr/>
          </p:nvSpPr>
          <p:spPr>
            <a:xfrm>
              <a:off x="5078413" y="4130675"/>
              <a:ext cx="1773237" cy="1530350"/>
            </a:xfrm>
            <a:prstGeom prst="hexagon">
              <a:avLst/>
            </a:prstGeom>
            <a:solidFill>
              <a:srgbClr val="9D7753"/>
            </a:solid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15" name="六边形 14"/>
            <p:cNvSpPr/>
            <p:nvPr/>
          </p:nvSpPr>
          <p:spPr>
            <a:xfrm>
              <a:off x="8081963" y="4130675"/>
              <a:ext cx="1774825" cy="1530350"/>
            </a:xfrm>
            <a:prstGeom prst="hexagon">
              <a:avLst/>
            </a:prstGeom>
            <a:solidFill>
              <a:srgbClr val="6D5D46"/>
            </a:solid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</a:t>
              </a:r>
            </a:p>
          </p:txBody>
        </p:sp>
        <p:sp>
          <p:nvSpPr>
            <p:cNvPr id="16" name="六边形 15"/>
            <p:cNvSpPr/>
            <p:nvPr/>
          </p:nvSpPr>
          <p:spPr>
            <a:xfrm>
              <a:off x="9585325" y="3286125"/>
              <a:ext cx="1773238" cy="1528763"/>
            </a:xfrm>
            <a:prstGeom prst="hexagon">
              <a:avLst/>
            </a:prstGeom>
            <a:solidFill>
              <a:srgbClr val="9D7753"/>
            </a:solid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</a:t>
              </a:r>
            </a:p>
          </p:txBody>
        </p:sp>
        <p:sp>
          <p:nvSpPr>
            <p:cNvPr id="17" name="六边形 16"/>
            <p:cNvSpPr/>
            <p:nvPr/>
          </p:nvSpPr>
          <p:spPr>
            <a:xfrm>
              <a:off x="3575050" y="3286125"/>
              <a:ext cx="1774825" cy="1528763"/>
            </a:xfrm>
            <a:prstGeom prst="hexagon">
              <a:avLst/>
            </a:prstGeom>
            <a:solidFill>
              <a:srgbClr val="6D5D46"/>
            </a:solid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</a:t>
              </a:r>
            </a:p>
          </p:txBody>
        </p:sp>
        <p:sp>
          <p:nvSpPr>
            <p:cNvPr id="18" name="六边形 17"/>
            <p:cNvSpPr/>
            <p:nvPr/>
          </p:nvSpPr>
          <p:spPr>
            <a:xfrm>
              <a:off x="2073275" y="2489200"/>
              <a:ext cx="1773238" cy="1528763"/>
            </a:xfrm>
            <a:prstGeom prst="hexagon">
              <a:avLst/>
            </a:prstGeom>
            <a:solidFill>
              <a:srgbClr val="9D7753"/>
            </a:solidFill>
            <a:ln w="25400" cap="flat" cmpd="sng" algn="ctr">
              <a:noFill/>
              <a:prstDash val="solid"/>
            </a:ln>
            <a:effectLst/>
          </p:spPr>
          <p:txBody>
            <a:bodyPr lIns="94083" tIns="47041" rIns="94083" bIns="47041" anchor="ctr"/>
            <a:lstStyle/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0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名称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/>
          <p:nvPr/>
        </p:nvSpPr>
        <p:spPr bwMode="auto">
          <a:xfrm>
            <a:off x="3779912" y="2780928"/>
            <a:ext cx="4146550" cy="906463"/>
          </a:xfrm>
          <a:prstGeom prst="rect">
            <a:avLst/>
          </a:prstGeom>
          <a:solidFill>
            <a:srgbClr val="9D7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78" dirty="0">
              <a:ea typeface="Roboto" panose="02000000000000000000" pitchFamily="2" charset="0"/>
            </a:endParaRPr>
          </a:p>
        </p:txBody>
      </p:sp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pic>
        <p:nvPicPr>
          <p:cNvPr id="7" name="图片 27"/>
          <p:cNvPicPr>
            <a:picLocks noChangeAspect="1" noChangeArrowheads="1"/>
          </p:cNvPicPr>
          <p:nvPr/>
        </p:nvPicPr>
        <p:blipFill>
          <a:blip r:embed="rId2" cstate="print"/>
          <a:srcRect l="6564" r="7132"/>
          <a:stretch>
            <a:fillRect/>
          </a:stretch>
        </p:blipFill>
        <p:spPr bwMode="auto">
          <a:xfrm>
            <a:off x="1403648" y="1916832"/>
            <a:ext cx="2765563" cy="281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5148064" y="2996952"/>
            <a:ext cx="1570037" cy="36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827584" y="2564904"/>
            <a:ext cx="7585043" cy="1448284"/>
            <a:chOff x="874713" y="2206625"/>
            <a:chExt cx="10442575" cy="1993900"/>
          </a:xfrm>
        </p:grpSpPr>
        <p:pic>
          <p:nvPicPr>
            <p:cNvPr id="12" name="图片占位符 22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stretch>
              <a:fillRect/>
            </a:stretch>
          </p:blipFill>
          <p:spPr>
            <a:xfrm>
              <a:off x="874713" y="2206625"/>
              <a:ext cx="1993900" cy="1993900"/>
            </a:xfrm>
            <a:prstGeom prst="rect">
              <a:avLst/>
            </a:prstGeom>
            <a:solidFill>
              <a:srgbClr val="6D5D46"/>
            </a:solidFill>
          </p:spPr>
        </p:pic>
        <p:pic>
          <p:nvPicPr>
            <p:cNvPr id="13" name="图片占位符 2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2987675" y="2206625"/>
              <a:ext cx="1992313" cy="1993900"/>
            </a:xfrm>
            <a:prstGeom prst="rect">
              <a:avLst/>
            </a:prstGeom>
          </p:spPr>
        </p:pic>
        <p:pic>
          <p:nvPicPr>
            <p:cNvPr id="14" name="图片占位符 24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stretch>
              <a:fillRect/>
            </a:stretch>
          </p:blipFill>
          <p:spPr>
            <a:xfrm>
              <a:off x="5099050" y="2206625"/>
              <a:ext cx="1993900" cy="1993900"/>
            </a:xfrm>
            <a:prstGeom prst="rect">
              <a:avLst/>
            </a:prstGeom>
            <a:solidFill>
              <a:srgbClr val="6D5D46"/>
            </a:solidFill>
          </p:spPr>
        </p:pic>
        <p:pic>
          <p:nvPicPr>
            <p:cNvPr id="15" name="图片占位符 25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>
            <a:xfrm>
              <a:off x="7212013" y="2206625"/>
              <a:ext cx="1992312" cy="1993900"/>
            </a:xfrm>
            <a:prstGeom prst="rect">
              <a:avLst/>
            </a:prstGeom>
          </p:spPr>
        </p:pic>
        <p:pic>
          <p:nvPicPr>
            <p:cNvPr id="16" name="图片占位符 26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stretch>
              <a:fillRect/>
            </a:stretch>
          </p:blipFill>
          <p:spPr>
            <a:xfrm>
              <a:off x="9323388" y="2206625"/>
              <a:ext cx="1993900" cy="19939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Words>347</Words>
  <Application>Microsoft Office PowerPoint</Application>
  <PresentationFormat>全屏显示(4:3)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</cp:lastModifiedBy>
  <cp:revision>313</cp:revision>
  <dcterms:created xsi:type="dcterms:W3CDTF">2013-10-30T09:04:50Z</dcterms:created>
  <dcterms:modified xsi:type="dcterms:W3CDTF">2018-03-05T03:39:17Z</dcterms:modified>
</cp:coreProperties>
</file>