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98220" y="1226820"/>
            <a:ext cx="8311515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RS-485最大的通信距离约为1219m，最大传输速率为10Mbps，传输速率与传输距离成反比，在100KbpS的传输速率下，才可以达到最大的通信距离，如果需传输更长的距离，需要加485中继器。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036955" y="2386965"/>
            <a:ext cx="823595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RS-485收发器共模电压范围为-7～+12V，只有满足上述条件，整个网络才能正常工作。当网络线路中共模电压超出此范围时就会影响通信的稳定可靠，甚至损坏接口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45845" y="713105"/>
            <a:ext cx="6323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RS232,RS422,RS485是电气标准，主要区别就是逻辑如何表示。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41095" y="1540510"/>
            <a:ext cx="5906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485通讯接口一个对通讯接口的硬件描述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36650" y="2667635"/>
            <a:ext cx="7360285" cy="642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 、B 之间的正电平在+2～+6V ，是一个逻辑状态；负电平在-2～-6V ，是另一个逻辑状态。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74750" y="3997325"/>
            <a:ext cx="5792470" cy="642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对于接收器，A-B 之间有大于+200mV 的电平时，输出为正逻辑电平；小于-200mV 时，输出为负逻辑电平。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Kingsoft Office WPP</Application>
  <PresentationFormat>宽屏</PresentationFormat>
  <Paragraphs>12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LHCan</dc:creator>
  <cp:lastModifiedBy>Administrator</cp:lastModifiedBy>
  <cp:revision>8</cp:revision>
  <dcterms:created xsi:type="dcterms:W3CDTF">2017-10-31T10:04:00Z</dcterms:created>
  <dcterms:modified xsi:type="dcterms:W3CDTF">2017-11-01T03:01:59Z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2052-10.8.0.5391</vt:lpwstr>
  </property>
</Properties>
</file>