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1" r:id="rId6"/>
    <p:sldId id="258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99990" y="1889125"/>
            <a:ext cx="27412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音频放大器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0895" y="1170305"/>
            <a:ext cx="8109585" cy="3111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（1）A类放大器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A类放大器的主要特点是：放大器的工作点Q设定在</a:t>
            </a:r>
            <a:r>
              <a:rPr lang="zh-CN" altLang="en-US">
                <a:solidFill>
                  <a:srgbClr val="FF0000"/>
                </a:solidFill>
              </a:rPr>
              <a:t>负载线的中点</a:t>
            </a:r>
            <a:r>
              <a:rPr lang="zh-CN" altLang="en-US"/>
              <a:t>附近，晶体管在输入信号的整个周期内均导通。放大器可单管工作，也可以推挽工作。由于放大器工作在特性曲线的</a:t>
            </a:r>
            <a:r>
              <a:rPr lang="zh-CN" altLang="en-US">
                <a:solidFill>
                  <a:srgbClr val="FF0000"/>
                </a:solidFill>
              </a:rPr>
              <a:t>线性范围内</a:t>
            </a:r>
            <a:r>
              <a:rPr lang="zh-CN" altLang="en-US"/>
              <a:t>，所以</a:t>
            </a:r>
            <a:r>
              <a:rPr lang="zh-CN" altLang="en-US">
                <a:solidFill>
                  <a:srgbClr val="FF0000"/>
                </a:solidFill>
              </a:rPr>
              <a:t>瞬态失真和交替失真</a:t>
            </a:r>
            <a:r>
              <a:rPr lang="zh-CN" altLang="en-US"/>
              <a:t>较小。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电路简单，调试方便。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但效率较低，晶体管功耗大，功率的理论最大值仅有25%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有较大的非线性失真。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8805" y="928370"/>
            <a:ext cx="8968105" cy="283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（2）B类放大器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B类放大器的主要特点是：放大器的</a:t>
            </a:r>
            <a:r>
              <a:rPr lang="zh-CN" altLang="en-US">
                <a:solidFill>
                  <a:srgbClr val="FF0000"/>
                </a:solidFill>
              </a:rPr>
              <a:t>静态点在（VCC，0）处</a:t>
            </a:r>
            <a:r>
              <a:rPr lang="zh-CN" altLang="en-US"/>
              <a:t>，当没有信号输入时，输出端几乎不消耗功率。在Vi的正半周期内，Q1导通Q2截止，输出端正半周正弦波；，当Vi为负半波正弦波</a:t>
            </a:r>
            <a:r>
              <a:rPr lang="zh-CN" altLang="en-US">
                <a:sym typeface="+mn-ea"/>
              </a:rPr>
              <a:t>同理，</a:t>
            </a:r>
            <a:r>
              <a:rPr lang="zh-CN" altLang="en-US"/>
              <a:t>所以必须用两管推挽工作。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其特点是效率较高（78%）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故其缺点是“交越失真”较大。即当信号在-0.6V~ 0.6V之间时， Q1 Q2都无法导通而引起。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5955" y="6667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（3）AB类放大器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2480" y="1595755"/>
            <a:ext cx="8234680" cy="228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AB类放大器的主要特点是：晶体管的导通时间稍大于半周期，必须用两管推挽工作。可以避免交越失真。交替失真较大，可以抵消偶次谐波失真。有效率较高，晶体管功耗较小的特点。当信号在-0.6V</a:t>
            </a:r>
            <a:r>
              <a:rPr lang="en-US" altLang="zh-CN"/>
              <a:t>~</a:t>
            </a:r>
            <a:r>
              <a:rPr lang="zh-CN" altLang="en-US"/>
              <a:t>+0.6V 之间时，为使Q1，Q2导通，在Q1，Q2的VBE之间增加两个偏置电压，使输入信号在+ - 0.6V之间大小的时候，Q1，Q2也可以线性的放大。这样既可以获得较高的功率效率，又能很好的改善B类推挽式放大器的交越失真。理论上也可达到 78.5%的功率最大值，但实际上功率的最大值在70%左右可能受到输出级拓扑和输出级斜线的影响，在典型的听音条件下（全功率的30%左右），功放的效率为35%左右。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1335" y="827405"/>
            <a:ext cx="350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D类放大器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7660" y="1485900"/>
            <a:ext cx="797369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最大特点就是它能够在保持最低的失真情况下得到最高的效率。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" y="1044575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频率响应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4250" y="1630045"/>
            <a:ext cx="622808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声压和相位与频率的相关联的变化关系称为频率响应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Kingsoft Office WPP</Application>
  <PresentationFormat>宽屏</PresentationFormat>
  <Paragraphs>32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Administrator</cp:lastModifiedBy>
  <cp:revision>11</cp:revision>
  <dcterms:created xsi:type="dcterms:W3CDTF">2017-10-17T05:29:40Z</dcterms:created>
  <dcterms:modified xsi:type="dcterms:W3CDTF">2017-10-17T06:18:47Z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