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8"/>
    <p:restoredTop sz="97155"/>
  </p:normalViewPr>
  <p:slideViewPr>
    <p:cSldViewPr snapToGrid="0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C622-DD2A-9C90-BF1F-31A9F17A3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E9406-6714-2FF2-09FE-568DA40D6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B92B-2C21-549B-E3F1-82EC100E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42603-A449-AEF1-982C-D03E0932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E2EDF-2BC8-2CBC-F8B4-17EA443A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CA64-C8CC-5D35-BAD9-4F00ED28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5A08E-76D0-7839-5F51-7451DF588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9C8B6-56E9-8BDD-D5DB-F35721A7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07321-2FD0-7BBE-F73C-998A5634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83485-5D08-49CB-F3E9-DAF5E0E2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9FB05-60ED-8E26-7CF3-DF29E659F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68291-4E57-7708-1F08-86C1BEF19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57D8-B4DA-CE6B-DEC1-A8B73ED6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C823-E971-BDFD-08F1-3841BABD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8D93A-685F-50FC-8EFE-584AC65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4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A814-50BD-567B-8380-535966B7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F0B4-48AE-9534-1C91-F914D36F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F283B-ADE9-70E5-140F-B1F9477F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9F72A-798E-01BE-34D4-347699FC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683C0-43C4-2FF6-3396-08986D9F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3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D168-211F-B4A8-0454-DCF237DC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D2A40-850E-3D31-B95F-0E1028473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9BD1-7ACD-AD62-0FDB-29A3E3D1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9014-A316-D5AD-F2F6-4B9CA9FB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D23B1-5F19-1696-74D0-6FFFD934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1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7E30-819B-A95B-4F5B-C1501D4A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8948-38E1-B1FC-E7A1-3C5044139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463AD-67A1-DA64-D6CD-A23AC882D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90007-5C38-8D09-8637-19D625E4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B8CEC-2B71-93E4-DAC4-0F5D2937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9450A-2296-0275-2474-1CB620E2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5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35BF-3C06-C474-DD5F-38E35248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31D3B-AF27-4E1A-F10F-B0E2586F6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578F4-EE31-AE68-156C-3A8C005C3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73E59-CD33-049A-ED2F-BA3903FB9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87B21-F00B-A612-9E35-9A5FCD5F3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934AB-057D-4B1B-DEE1-5A50DEAB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57B99-7485-C595-4ADE-678C291B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840AA-817B-C439-8CF5-894EA93C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EBC6-AE9F-AFAE-3249-79F89BCB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8AC77-C06C-C332-30B6-F4665062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AE0AB-3FF0-6984-991E-BF43C3DC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96A5C-C1B0-E5B2-68D7-28A2038C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7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6C7C3-9A99-89DB-E53D-3400603F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324DB-FC32-37D3-9060-139ABAF4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FB38-841F-3B39-9916-688032ED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8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594C-3687-DC05-6DD2-98B05DB0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E11B-A751-9D57-64A4-B04207199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D33E7-23CA-3576-2984-9B8F2ADBA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06185-151D-C84D-DF20-AE32276A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B6AC1-A283-8F73-B83C-8C0D6DBC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20F9A-F858-3788-54F6-34C65D45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1CBF-E2D9-C0B5-04EB-FB678F13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63595-C460-10C2-D45D-E5789F214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FE2A6-45D3-5086-32B8-3AC74AF17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06B2C-4993-B19E-B650-946CDF60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3B545-0EDA-B6AB-77AC-6883E90F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C2245-40C5-5C8E-AB2F-611F0D0D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408E2-8E25-8080-E0DD-DB656347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862CA-32C5-36E4-07BA-504DFBC9D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4B7D1-B542-4AAE-D0DE-DEED648A4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76E9-BF10-D340-8E6D-6795BC945EB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A974-DB1C-6D18-9C93-270FD48F2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7D5CB-557C-FA1B-A162-149D1843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ubo-cs.github.io/files/sutton-99.pdf" TargetMode="External"/><Relationship Id="rId2" Type="http://schemas.openxmlformats.org/officeDocument/2006/relationships/hyperlink" Target="http://www.incompleteideas.net/Talks/RLtutorialNIPS201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completeideas.net/papers/sutton-99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1CD3-976F-3B4D-7F5E-EC599D1D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5A8E-50F9-58F5-F738-494566F1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The slides below are excerpts from Prof. Rich Sutton’s NIPS2015 tutorial “</a:t>
            </a:r>
            <a:r>
              <a:rPr lang="en-US" sz="1800" dirty="0">
                <a:solidFill>
                  <a:srgbClr val="0260BF"/>
                </a:solidFill>
                <a:effectLst/>
                <a:latin typeface="GillSans" panose="020B0A02020104020203" pitchFamily="34" charset="77"/>
              </a:rPr>
              <a:t>Introduction to Reinforcement Learning with Function Approximation</a:t>
            </a:r>
            <a:r>
              <a:rPr lang="en-US" sz="1800" dirty="0">
                <a:effectLst/>
                <a:latin typeface="Calibri" panose="020F0502020204030204" pitchFamily="34" charset="0"/>
              </a:rPr>
              <a:t>”, with page numbered 1,48,52. </a:t>
            </a:r>
            <a:endParaRPr lang="en-US" sz="1800" dirty="0">
              <a:effectLst/>
              <a:latin typeface="ArialMT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For full slides, please check here: </a:t>
            </a:r>
            <a:r>
              <a:rPr lang="en-US" sz="1800" dirty="0">
                <a:solidFill>
                  <a:srgbClr val="0260BF"/>
                </a:solidFill>
                <a:effectLst/>
                <a:latin typeface="GillSans" panose="020B0A02020104020203" pitchFamily="34" charset="77"/>
                <a:hlinkClick r:id="rId2"/>
              </a:rPr>
              <a:t>http://www.incompleteideas.net/Talks/RLtutorialNIPS2015.pdf</a:t>
            </a:r>
            <a:endParaRPr lang="en-US" sz="1800" dirty="0">
              <a:solidFill>
                <a:srgbClr val="0260BF"/>
              </a:solidFill>
              <a:effectLst/>
              <a:latin typeface="GillSans" panose="020B0A02020104020203" pitchFamily="34" charset="77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The </a:t>
            </a:r>
            <a:r>
              <a:rPr lang="en-US" altLang="zh-CN" sz="1800" dirty="0">
                <a:latin typeface="Calibri" panose="020F0502020204030204" pitchFamily="34" charset="0"/>
              </a:rPr>
              <a:t>detailed</a:t>
            </a:r>
            <a:r>
              <a:rPr lang="zh-CN" altLang="en-US" sz="1800" dirty="0">
                <a:latin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</a:rPr>
              <a:t>description</a:t>
            </a:r>
            <a:r>
              <a:rPr lang="zh-CN" altLang="en-US" sz="1800" dirty="0">
                <a:latin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</a:rPr>
              <a:t>is</a:t>
            </a:r>
            <a:r>
              <a:rPr lang="zh-CN" altLang="en-US" sz="1800" dirty="0">
                <a:latin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</a:rPr>
              <a:t>in</a:t>
            </a:r>
            <a:r>
              <a:rPr lang="zh-CN" altLang="en-US" sz="1800" dirty="0">
                <a:latin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</a:rPr>
              <a:t>Question</a:t>
            </a:r>
            <a:r>
              <a:rPr lang="zh-CN" altLang="en-US" sz="1800" dirty="0">
                <a:latin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</a:rPr>
              <a:t>3,</a:t>
            </a:r>
            <a:r>
              <a:rPr lang="zh-CN" altLang="en-US" sz="1800" dirty="0">
                <a:latin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</a:rPr>
              <a:t>pp.</a:t>
            </a:r>
            <a:r>
              <a:rPr lang="zh-CN" altLang="en-US" sz="1800" dirty="0">
                <a:latin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</a:rPr>
              <a:t>4</a:t>
            </a:r>
            <a:r>
              <a:rPr lang="zh-CN" altLang="en-US" sz="1800" dirty="0">
                <a:latin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</a:rPr>
              <a:t>of</a:t>
            </a:r>
            <a:r>
              <a:rPr lang="zh-CN" altLang="en-US" sz="1800" dirty="0">
                <a:latin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</a:rPr>
              <a:t>the paper “</a:t>
            </a:r>
            <a:r>
              <a:rPr lang="en-US" sz="1800" dirty="0">
                <a:solidFill>
                  <a:srgbClr val="0260BF"/>
                </a:solidFill>
                <a:latin typeface="GillSans" panose="020B0A02020104020203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Theoretical Questions in Reinforcement Learning</a:t>
            </a:r>
            <a:r>
              <a:rPr lang="en-US" sz="1800" dirty="0">
                <a:solidFill>
                  <a:srgbClr val="0260BF"/>
                </a:solidFill>
                <a:latin typeface="GillSans" panose="020B0A02020104020203" pitchFamily="34" charset="77"/>
              </a:rPr>
              <a:t> (</a:t>
            </a:r>
            <a:r>
              <a:rPr lang="en-US" sz="1800" dirty="0">
                <a:solidFill>
                  <a:srgbClr val="0260BF"/>
                </a:solidFill>
                <a:latin typeface="GillSans" panose="020B0A02020104020203" pitchFamily="34" charset="77"/>
                <a:hlinkClick r:id="rId4"/>
              </a:rPr>
              <a:t>http://</a:t>
            </a:r>
            <a:r>
              <a:rPr lang="en-US" sz="1800" dirty="0" err="1">
                <a:solidFill>
                  <a:srgbClr val="0260BF"/>
                </a:solidFill>
                <a:latin typeface="GillSans" panose="020B0A02020104020203" pitchFamily="34" charset="77"/>
                <a:hlinkClick r:id="rId4"/>
              </a:rPr>
              <a:t>incompleteideas.net</a:t>
            </a:r>
            <a:r>
              <a:rPr lang="en-US" sz="1800" dirty="0">
                <a:solidFill>
                  <a:srgbClr val="0260BF"/>
                </a:solidFill>
                <a:latin typeface="GillSans" panose="020B0A02020104020203" pitchFamily="34" charset="77"/>
                <a:hlinkClick r:id="rId4"/>
              </a:rPr>
              <a:t>/papers/sutton-99.pdf</a:t>
            </a:r>
            <a:r>
              <a:rPr lang="en-US" sz="1800" dirty="0">
                <a:solidFill>
                  <a:srgbClr val="0260BF"/>
                </a:solidFill>
                <a:latin typeface="GillSans" panose="020B0A02020104020203" pitchFamily="34" charset="77"/>
              </a:rPr>
              <a:t>)</a:t>
            </a:r>
            <a:r>
              <a:rPr lang="en-US" altLang="zh-CN" sz="1800" dirty="0">
                <a:latin typeface="Calibri" panose="020F0502020204030204" pitchFamily="34" charset="0"/>
              </a:rPr>
              <a:t>”:</a:t>
            </a:r>
            <a:r>
              <a:rPr lang="zh-CN" altLang="en-US" sz="1800" dirty="0">
                <a:latin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</a:rPr>
              <a:t>Efficiency of Bootstrapping</a:t>
            </a:r>
            <a:r>
              <a:rPr lang="en-US" altLang="zh-CN" sz="1800" dirty="0">
                <a:latin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06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ArialMT</vt:lpstr>
      <vt:lpstr>Arial</vt:lpstr>
      <vt:lpstr>Calibri</vt:lpstr>
      <vt:lpstr>Calibri Light</vt:lpstr>
      <vt:lpstr>GillSans</vt:lpstr>
      <vt:lpstr>Office Theme</vt:lpstr>
      <vt:lpstr>Disclaimer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Disclaimer</dc:title>
  <dc:creator>Microsoft Office User</dc:creator>
  <cp:lastModifiedBy>Microsoft Office User</cp:lastModifiedBy>
  <cp:revision>6</cp:revision>
  <cp:lastPrinted>2023-10-09T17:56:28Z</cp:lastPrinted>
  <dcterms:created xsi:type="dcterms:W3CDTF">2023-10-09T17:54:38Z</dcterms:created>
  <dcterms:modified xsi:type="dcterms:W3CDTF">2023-12-07T20:20:29Z</dcterms:modified>
</cp:coreProperties>
</file>