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18"/>
    <p:restoredTop sz="97155"/>
  </p:normalViewPr>
  <p:slideViewPr>
    <p:cSldViewPr snapToGrid="0">
      <p:cViewPr varScale="1">
        <p:scale>
          <a:sx n="128" d="100"/>
          <a:sy n="128" d="100"/>
        </p:scale>
        <p:origin x="5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8C622-DD2A-9C90-BF1F-31A9F17A3D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4E9406-6714-2FF2-09FE-568DA40D6F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79B92B-2C21-549B-E3F1-82EC100E3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576E9-BF10-D340-8E6D-6795BC945EB6}" type="datetimeFigureOut">
              <a:rPr lang="en-US" smtClean="0"/>
              <a:t>10/9/23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42603-A449-AEF1-982C-D03E09323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3E2EDF-2BC8-2CBC-F8B4-17EA443AA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8A7E9-3121-0C4B-8921-930EC7857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301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1CA64-C8CC-5D35-BAD9-4F00ED284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F5A08E-76D0-7839-5F51-7451DF588E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79C8B6-56E9-8BDD-D5DB-F35721A75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576E9-BF10-D340-8E6D-6795BC945EB6}" type="datetimeFigureOut">
              <a:rPr lang="en-US" smtClean="0"/>
              <a:t>10/9/23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607321-2FD0-7BBE-F73C-998A56346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383485-5D08-49CB-F3E9-DAF5E0E21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8A7E9-3121-0C4B-8921-930EC7857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14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D9FB05-60ED-8E26-7CF3-DF29E659F0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668291-4E57-7708-1F08-86C1BEF190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A57D8-B4DA-CE6B-DEC1-A8B73ED61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576E9-BF10-D340-8E6D-6795BC945EB6}" type="datetimeFigureOut">
              <a:rPr lang="en-US" smtClean="0"/>
              <a:t>10/9/23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59C823-E971-BDFD-08F1-3841BABD1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78D93A-685F-50FC-8EFE-584AC6584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8A7E9-3121-0C4B-8921-930EC7857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241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CA814-50BD-567B-8380-535966B7C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FF0B4-48AE-9534-1C91-F914D36F9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4F283B-ADE9-70E5-140F-B1F9477FD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576E9-BF10-D340-8E6D-6795BC945EB6}" type="datetimeFigureOut">
              <a:rPr lang="en-US" smtClean="0"/>
              <a:t>10/9/23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39F72A-798E-01BE-34D4-347699FCA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D683C0-43C4-2FF6-3396-08986D9FA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8A7E9-3121-0C4B-8921-930EC7857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630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CD168-211F-B4A8-0454-DCF237DCA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4D2A40-850E-3D31-B95F-0E10284731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B9BD1-7ACD-AD62-0FDB-29A3E3D16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576E9-BF10-D340-8E6D-6795BC945EB6}" type="datetimeFigureOut">
              <a:rPr lang="en-US" smtClean="0"/>
              <a:t>10/9/23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CC9014-A316-D5AD-F2F6-4B9CA9FB0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AD23B1-5F19-1696-74D0-6FFFD934C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8A7E9-3121-0C4B-8921-930EC7857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411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77E30-819B-A95B-4F5B-C1501D4AF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78948-38E1-B1FC-E7A1-3C5044139B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9463AD-67A1-DA64-D6CD-A23AC882D8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F90007-5C38-8D09-8637-19D625E43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576E9-BF10-D340-8E6D-6795BC945EB6}" type="datetimeFigureOut">
              <a:rPr lang="en-US" smtClean="0"/>
              <a:t>10/9/23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4B8CEC-2B71-93E4-DAC4-0F5D29379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39450A-2296-0275-2474-1CB620E2A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8A7E9-3121-0C4B-8921-930EC7857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351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735BF-3C06-C474-DD5F-38E35248D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B31D3B-AF27-4E1A-F10F-B0E2586F64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C578F4-EE31-AE68-156C-3A8C005C3F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073E59-CD33-049A-ED2F-BA3903FB97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487B21-F00B-A612-9E35-9A5FCD5F3C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1934AB-057D-4B1B-DEE1-5A50DEABC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576E9-BF10-D340-8E6D-6795BC945EB6}" type="datetimeFigureOut">
              <a:rPr lang="en-US" smtClean="0"/>
              <a:t>10/9/23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E57B99-7485-C595-4ADE-678C291B4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0840AA-817B-C439-8CF5-894EA93CE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8A7E9-3121-0C4B-8921-930EC7857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291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8EBC6-AE9F-AFAE-3249-79F89BCB5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58AC77-C06C-C332-30B6-F4665062F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576E9-BF10-D340-8E6D-6795BC945EB6}" type="datetimeFigureOut">
              <a:rPr lang="en-US" smtClean="0"/>
              <a:t>10/9/23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1AE0AB-3FF0-6984-991E-BF43C3DC4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396A5C-C1B0-E5B2-68D7-28A2038C5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8A7E9-3121-0C4B-8921-930EC7857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971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A6C7C3-9A99-89DB-E53D-3400603F3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576E9-BF10-D340-8E6D-6795BC945EB6}" type="datetimeFigureOut">
              <a:rPr lang="en-US" smtClean="0"/>
              <a:t>10/9/23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E324DB-FC32-37D3-9060-139ABAF4D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CFFB38-841F-3B39-9916-688032ED2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8A7E9-3121-0C4B-8921-930EC7857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389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8594C-3687-DC05-6DD2-98B05DB04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3E11B-A751-9D57-64A4-B04207199F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5D33E7-23CA-3576-2984-9B8F2ADBAE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A06185-151D-C84D-DF20-AE32276A7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576E9-BF10-D340-8E6D-6795BC945EB6}" type="datetimeFigureOut">
              <a:rPr lang="en-US" smtClean="0"/>
              <a:t>10/9/23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AB6AC1-A283-8F73-B83C-8C0D6DBCB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820F9A-F858-3788-54F6-34C65D453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8A7E9-3121-0C4B-8921-930EC7857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949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F1CBF-E2D9-C0B5-04EB-FB678F137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B63595-C460-10C2-D45D-E5789F2141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1FE2A6-45D3-5086-32B8-3AC74AF171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606B2C-4993-B19E-B650-946CDF604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576E9-BF10-D340-8E6D-6795BC945EB6}" type="datetimeFigureOut">
              <a:rPr lang="en-US" smtClean="0"/>
              <a:t>10/9/23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13B545-0EDA-B6AB-77AC-6883E90F7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BC2245-40C5-5C8E-AB2F-611F0D0DD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8A7E9-3121-0C4B-8921-930EC7857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778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6408E2-8E25-8080-E0DD-DB656347F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6862CA-32C5-36E4-07BA-504DFBC9D1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4B7D1-B542-4AAE-D0DE-DEED648A4D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576E9-BF10-D340-8E6D-6795BC945EB6}" type="datetimeFigureOut">
              <a:rPr lang="en-US" smtClean="0"/>
              <a:t>10/9/23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DFA974-DB1C-6D18-9C93-270FD48F2E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D7D5CB-557C-FA1B-A162-149D184307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78A7E9-3121-0C4B-8921-930EC7857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02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ncompleteideas.net/Talks/RLtutorialNIPS2015.pd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11CD3-976F-3B4D-7F5E-EC599D1DC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Disclaimer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A5A8E-50F9-58F5-F738-494566F13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Calibri" panose="020F0502020204030204" pitchFamily="34" charset="0"/>
              </a:rPr>
              <a:t>The slides below are excerpts from Prof. Rich Sutton’s NIPS2015 tutorial “</a:t>
            </a:r>
            <a:r>
              <a:rPr lang="en-US" sz="1800" dirty="0">
                <a:solidFill>
                  <a:srgbClr val="0260BF"/>
                </a:solidFill>
                <a:effectLst/>
                <a:latin typeface="GillSans" panose="020B0A02020104020203" pitchFamily="34" charset="77"/>
              </a:rPr>
              <a:t>Introduction to Reinforcement Learning with Function Approximation</a:t>
            </a:r>
            <a:r>
              <a:rPr lang="en-US" sz="1800" dirty="0">
                <a:effectLst/>
                <a:latin typeface="Calibri" panose="020F0502020204030204" pitchFamily="34" charset="0"/>
              </a:rPr>
              <a:t>”, with page </a:t>
            </a:r>
            <a:r>
              <a:rPr lang="en-US" sz="1800">
                <a:effectLst/>
                <a:latin typeface="Calibri" panose="020F0502020204030204" pitchFamily="34" charset="0"/>
              </a:rPr>
              <a:t>numbered 1,48,52</a:t>
            </a:r>
            <a:r>
              <a:rPr lang="en-US" sz="1800" dirty="0">
                <a:effectLst/>
                <a:latin typeface="Calibri" panose="020F0502020204030204" pitchFamily="34" charset="0"/>
              </a:rPr>
              <a:t>. </a:t>
            </a:r>
            <a:endParaRPr lang="en-US" sz="1800" dirty="0">
              <a:effectLst/>
              <a:latin typeface="ArialMT"/>
            </a:endParaRPr>
          </a:p>
          <a:p>
            <a:r>
              <a:rPr lang="en-US" sz="1800" dirty="0">
                <a:effectLst/>
                <a:latin typeface="ArialMT"/>
              </a:rPr>
              <a:t>• </a:t>
            </a:r>
            <a:r>
              <a:rPr lang="en-US" sz="1800" dirty="0">
                <a:effectLst/>
                <a:latin typeface="Calibri" panose="020F0502020204030204" pitchFamily="34" charset="0"/>
              </a:rPr>
              <a:t>For full slides, please check here: </a:t>
            </a:r>
            <a:r>
              <a:rPr lang="en-US" sz="1800" dirty="0">
                <a:solidFill>
                  <a:srgbClr val="0260BF"/>
                </a:solidFill>
                <a:effectLst/>
                <a:latin typeface="GillSans" panose="020B0A02020104020203" pitchFamily="34" charset="77"/>
                <a:hlinkClick r:id="rId2"/>
              </a:rPr>
              <a:t>http://</a:t>
            </a:r>
            <a:r>
              <a:rPr lang="en-US" sz="1800" dirty="0" err="1">
                <a:solidFill>
                  <a:srgbClr val="0260BF"/>
                </a:solidFill>
                <a:effectLst/>
                <a:latin typeface="GillSans" panose="020B0A02020104020203" pitchFamily="34" charset="77"/>
                <a:hlinkClick r:id="rId2"/>
              </a:rPr>
              <a:t>www.incompleteideas.net</a:t>
            </a:r>
            <a:r>
              <a:rPr lang="en-US" sz="1800" dirty="0">
                <a:solidFill>
                  <a:srgbClr val="0260BF"/>
                </a:solidFill>
                <a:effectLst/>
                <a:latin typeface="GillSans" panose="020B0A02020104020203" pitchFamily="34" charset="77"/>
                <a:hlinkClick r:id="rId2"/>
              </a:rPr>
              <a:t>/Talks/RLtutorialNIPS2015.pdf </a:t>
            </a:r>
            <a:endParaRPr lang="en-US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062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ArialMT</vt:lpstr>
      <vt:lpstr>Arial</vt:lpstr>
      <vt:lpstr>Calibri</vt:lpstr>
      <vt:lpstr>Calibri Light</vt:lpstr>
      <vt:lpstr>GillSans</vt:lpstr>
      <vt:lpstr>Office Theme</vt:lpstr>
      <vt:lpstr>Disclaimer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Disclaimer</dc:title>
  <dc:creator>Microsoft Office User</dc:creator>
  <cp:lastModifiedBy>Microsoft Office User</cp:lastModifiedBy>
  <cp:revision>2</cp:revision>
  <cp:lastPrinted>2023-10-09T17:56:28Z</cp:lastPrinted>
  <dcterms:created xsi:type="dcterms:W3CDTF">2023-10-09T17:54:38Z</dcterms:created>
  <dcterms:modified xsi:type="dcterms:W3CDTF">2023-10-09T17:57:58Z</dcterms:modified>
</cp:coreProperties>
</file>