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66" r:id="rId4"/>
    <p:sldId id="267" r:id="rId5"/>
    <p:sldId id="268" r:id="rId6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00000"/>
    <a:srgbClr val="BF2020"/>
    <a:srgbClr val="FAF4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21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30"/>
      </p:cViewPr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2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8C266AB-039B-4A52-A271-1CFB3855D865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6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A0B747F-2739-4DAC-A284-AA40120B07E5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4A1749E-F58C-48EA-881B-EF2D683E48DA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62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6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01EC37A-F538-4C1E-9952-FF0BB56ABB11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19331D8-6648-4EA4-9378-578A7570B313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9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19331D8-6648-4EA4-9378-578A7570B313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19331D8-6648-4EA4-9378-578A7570B313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6"/>
          <p:cNvCxnSpPr>
            <a:cxnSpLocks/>
          </p:cNvCxnSpPr>
          <p:nvPr userDrawn="1"/>
        </p:nvCxnSpPr>
        <p:spPr>
          <a:xfrm>
            <a:off x="473429" y="936076"/>
            <a:ext cx="11730446" cy="0"/>
          </a:xfrm>
          <a:prstGeom prst="line"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8"/>
          <p:cNvGrpSpPr/>
          <p:nvPr userDrawn="1"/>
        </p:nvGrpSpPr>
        <p:grpSpPr>
          <a:xfrm>
            <a:off x="-11518" y="230188"/>
            <a:ext cx="1078697" cy="711200"/>
            <a:chOff x="-11518" y="350260"/>
            <a:chExt cx="1078697" cy="711200"/>
          </a:xfrm>
        </p:grpSpPr>
        <p:sp>
          <p:nvSpPr>
            <p:cNvPr id="1048577" name="矩形 11"/>
            <p:cNvSpPr/>
            <p:nvPr/>
          </p:nvSpPr>
          <p:spPr>
            <a:xfrm>
              <a:off x="-11518" y="350260"/>
              <a:ext cx="866542" cy="711200"/>
            </a:xfrm>
            <a:prstGeom prst="rect"/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2800" lang="zh-CN"/>
            </a:p>
          </p:txBody>
        </p:sp>
        <p:sp>
          <p:nvSpPr>
            <p:cNvPr id="1048578" name="矩形 12"/>
            <p:cNvSpPr/>
            <p:nvPr/>
          </p:nvSpPr>
          <p:spPr>
            <a:xfrm>
              <a:off x="961225" y="350260"/>
              <a:ext cx="105954" cy="711200"/>
            </a:xfrm>
            <a:prstGeom prst="rect"/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2800" lang="zh-CN"/>
            </a:p>
          </p:txBody>
        </p:sp>
      </p:grpSp>
      <p:sp>
        <p:nvSpPr>
          <p:cNvPr id="1048579" name="矩形 13"/>
          <p:cNvSpPr/>
          <p:nvPr userDrawn="1"/>
        </p:nvSpPr>
        <p:spPr>
          <a:xfrm>
            <a:off x="-11519" y="6518063"/>
            <a:ext cx="12239143" cy="355600"/>
          </a:xfrm>
          <a:prstGeom prst="rect"/>
          <a:solidFill>
            <a:srgbClr val="BF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215775" y="128024"/>
            <a:ext cx="3080805" cy="957382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2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3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3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/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/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1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1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/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/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3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3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/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3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/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40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4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4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4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/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4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/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4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4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5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8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0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5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5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5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57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5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5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2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4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0617FC5D-7CE0-415A-AA78-BEB1E6A7C29C}" type="datetimeFigureOut">
              <a:rPr altLang="en-US" lang="zh-CN" smtClean="0"/>
              <a:t>2022/3/7</a:t>
            </a:fld>
            <a:endParaRPr altLang="en-US" lang="zh-CN"/>
          </a:p>
        </p:txBody>
      </p:sp>
      <p:sp>
        <p:nvSpPr>
          <p:cNvPr id="10486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2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089536DE-C0F6-4EDD-BDD6-26DD4E691D1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12"/>
          <p:cNvSpPr/>
          <p:nvPr userDrawn="1"/>
        </p:nvSpPr>
        <p:spPr>
          <a:xfrm>
            <a:off x="-11519" y="6518063"/>
            <a:ext cx="12212755" cy="355600"/>
          </a:xfrm>
          <a:prstGeom prst="rect"/>
          <a:solidFill>
            <a:srgbClr val="BF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license.coscl.org.cn/mulanPSL2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5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44682" r="34352" b="18839"/>
          <a:stretch>
            <a:fillRect/>
          </a:stretch>
        </p:blipFill>
        <p:spPr>
          <a:xfrm>
            <a:off x="336315" y="-197821"/>
            <a:ext cx="3018505" cy="1129034"/>
          </a:xfrm>
          <a:prstGeom prst="rect"/>
        </p:spPr>
      </p:pic>
      <p:sp>
        <p:nvSpPr>
          <p:cNvPr id="1048580" name="文本框 21"/>
          <p:cNvSpPr txBox="1"/>
          <p:nvPr/>
        </p:nvSpPr>
        <p:spPr>
          <a:xfrm>
            <a:off x="1435822" y="282951"/>
            <a:ext cx="5774448" cy="523220"/>
          </a:xfrm>
          <a:prstGeom prst="rect"/>
          <a:noFill/>
        </p:spPr>
        <p:txBody>
          <a:bodyPr wrap="square">
            <a:spAutoFit/>
          </a:bodyPr>
          <a:p>
            <a:r>
              <a:rPr altLang="en-US" b="1" dirty="0" sz="2800" 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如何在项目中采用</a:t>
            </a:r>
            <a:r>
              <a:rPr altLang="zh-CN" b="1" dirty="0" sz="2800" 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MulanPSL-2.0?</a:t>
            </a:r>
            <a:endParaRPr altLang="en-US" b="1" dirty="0" sz="2800" 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1" name="矩形 52"/>
          <p:cNvSpPr/>
          <p:nvPr/>
        </p:nvSpPr>
        <p:spPr>
          <a:xfrm>
            <a:off x="-11518" y="230188"/>
            <a:ext cx="866542" cy="711200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  <p:sp>
        <p:nvSpPr>
          <p:cNvPr id="1048582" name="矩形 53"/>
          <p:cNvSpPr/>
          <p:nvPr/>
        </p:nvSpPr>
        <p:spPr>
          <a:xfrm>
            <a:off x="961225" y="230188"/>
            <a:ext cx="105954" cy="711200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  <p:sp>
        <p:nvSpPr>
          <p:cNvPr id="1048583" name="文本框 41"/>
          <p:cNvSpPr txBox="1"/>
          <p:nvPr/>
        </p:nvSpPr>
        <p:spPr>
          <a:xfrm>
            <a:off x="-1098484" y="1302305"/>
            <a:ext cx="830997" cy="5338629"/>
          </a:xfrm>
          <a:prstGeom prst="rect"/>
          <a:noFill/>
        </p:spPr>
        <p:txBody>
          <a:bodyPr vert="eaVert" wrap="square">
            <a:spAutoFit/>
          </a:bodyPr>
          <a:p>
            <a:pPr>
              <a:lnSpc>
                <a:spcPct val="150000"/>
              </a:lnSpc>
              <a:buClr>
                <a:srgbClr val="BF2020"/>
              </a:buClr>
            </a:pPr>
            <a:r>
              <a:rPr altLang="zh-CN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《中国共产党军队党的建设条例》</a:t>
            </a:r>
            <a:endParaRPr altLang="en-US" dirty="0" sz="2800" lang="zh-CN">
              <a:solidFill>
                <a:schemeClr val="tx1">
                  <a:lumMod val="85000"/>
                  <a:lumOff val="1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48584" name="文本框 14"/>
          <p:cNvSpPr txBox="1"/>
          <p:nvPr/>
        </p:nvSpPr>
        <p:spPr>
          <a:xfrm>
            <a:off x="800774" y="1188918"/>
            <a:ext cx="9909697" cy="52322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补全许可证声明模板，包括</a:t>
            </a:r>
            <a:r>
              <a:rPr altLang="en-US" b="1" dirty="0" sz="2800" lang="zh-CN">
                <a:solidFill>
                  <a:srgbClr val="9933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软件名</a:t>
            </a:r>
            <a:r>
              <a: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altLang="en-US" b="1" dirty="0" sz="2800" lang="zh-CN">
                <a:solidFill>
                  <a:srgbClr val="9933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发布日期</a:t>
            </a:r>
            <a:r>
              <a: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altLang="en-US" b="1" dirty="0" sz="2800" lang="zh-CN">
                <a:solidFill>
                  <a:srgbClr val="9933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版权人</a:t>
            </a:r>
            <a:r>
              <a: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1048585" name="文本框 1"/>
          <p:cNvSpPr txBox="1"/>
          <p:nvPr/>
        </p:nvSpPr>
        <p:spPr>
          <a:xfrm>
            <a:off x="1097340" y="1716922"/>
            <a:ext cx="9415761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</a:rPr>
              <a:t>（模板参见</a:t>
            </a:r>
            <a:r>
              <a:rPr altLang="zh-CN" dirty="0" sz="2400" lang="en-US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http://license.coscl.org.cn/mulanPSL2</a:t>
            </a:r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</a:rPr>
              <a:t>中使用说明）</a:t>
            </a:r>
          </a:p>
        </p:txBody>
      </p:sp>
      <p:sp>
        <p:nvSpPr>
          <p:cNvPr id="1048586" name="文本框 19"/>
          <p:cNvSpPr txBox="1"/>
          <p:nvPr/>
        </p:nvSpPr>
        <p:spPr>
          <a:xfrm>
            <a:off x="1097340" y="2428406"/>
            <a:ext cx="10295185" cy="3799840"/>
          </a:xfrm>
          <a:prstGeom prst="rect"/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Copyright (c)</a:t>
            </a:r>
            <a:r>
              <a:rPr altLang="zh-CN" dirty="0" sz="2000" lang="en-US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[Year] [name of copyright holder]</a:t>
            </a:r>
            <a:endParaRPr altLang="zh-CN" dirty="0" sz="2000" lang="zh-CN">
              <a:solidFill>
                <a:srgbClr val="99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[Software Name] </a:t>
            </a: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licensed under the Mulan PSL v2.</a:t>
            </a:r>
            <a:endParaRPr altLang="zh-CN" dirty="0" sz="2000" lang="zh-CN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use this software according to the terms and conditions of the Mulan PSL v2.</a:t>
            </a:r>
          </a:p>
          <a:p>
            <a:pPr algn="just" indent="266700">
              <a:tabLst>
                <a:tab algn="ctr" pos="2667635"/>
                <a:tab algn="r" pos="5904230"/>
              </a:tabLst>
            </a:pPr>
            <a:endParaRPr altLang="zh-CN" dirty="0" sz="2000" lang="zh-CN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may obtain a copy of Mulan PSL v2 at:</a:t>
            </a:r>
            <a:endParaRPr altLang="zh-CN" dirty="0" sz="2000" lang="zh-CN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altLang="zh-CN" dirty="0" sz="2400" i="1" lang="en-US" u="sng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http://license.coscl.org.cn/MulanPSL2</a:t>
            </a:r>
            <a:endParaRPr altLang="zh-CN" dirty="0" sz="2000" i="1" lang="zh-CN" u="sng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SOFTWARE IS PROVIDED ON AN "AS IS" BASIS, WITHOUT WARRANTIES OF ANY KIND, </a:t>
            </a:r>
            <a:endParaRPr altLang="zh-CN" dirty="0" sz="2000" lang="zh-CN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EITHER EXPRESS OR IMPLIED, INCLUDING BUT NOT LIMITED TO NON-INFRINGEMENT, MERCHANTABILITY OR FIT FOR A PARTICULAR PURPOSE.</a:t>
            </a:r>
            <a:endParaRPr altLang="zh-CN" dirty="0" sz="2000" lang="zh-CN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indent="266700">
              <a:tabLst>
                <a:tab algn="ctr" pos="2667635"/>
                <a:tab algn="r" pos="5904230"/>
              </a:tabLst>
            </a:pPr>
            <a:r>
              <a:rPr altLang="zh-CN" dirty="0" sz="20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 the Mulan PSL v2 for more details.</a:t>
            </a:r>
            <a:endParaRPr altLang="zh-CN" dirty="0" sz="2000" lang="zh-CN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5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44682" r="34352" b="18839"/>
          <a:stretch>
            <a:fillRect/>
          </a:stretch>
        </p:blipFill>
        <p:spPr>
          <a:xfrm>
            <a:off x="336315" y="-197821"/>
            <a:ext cx="3018505" cy="1129034"/>
          </a:xfrm>
          <a:prstGeom prst="rect"/>
        </p:spPr>
      </p:pic>
      <p:sp>
        <p:nvSpPr>
          <p:cNvPr id="1048590" name="文本框 21"/>
          <p:cNvSpPr txBox="1"/>
          <p:nvPr/>
        </p:nvSpPr>
        <p:spPr>
          <a:xfrm>
            <a:off x="1435821" y="282951"/>
            <a:ext cx="5894369" cy="523220"/>
          </a:xfrm>
          <a:prstGeom prst="rect"/>
          <a:noFill/>
        </p:spPr>
        <p:txBody>
          <a:bodyPr wrap="square">
            <a:spAutoFit/>
          </a:bodyPr>
          <a:p>
            <a:r>
              <a:rPr altLang="en-US" b="1" dirty="0" sz="2800" 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如何在项目中采用</a:t>
            </a:r>
            <a:r>
              <a:rPr altLang="zh-CN" b="1" dirty="0" sz="2800" 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MulanPSL-2.0?</a:t>
            </a:r>
            <a:endParaRPr altLang="en-US" b="1" dirty="0" sz="2800" 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1" name="矩形 52"/>
          <p:cNvSpPr/>
          <p:nvPr/>
        </p:nvSpPr>
        <p:spPr>
          <a:xfrm>
            <a:off x="-11518" y="230188"/>
            <a:ext cx="866542" cy="711200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  <p:sp>
        <p:nvSpPr>
          <p:cNvPr id="1048592" name="矩形 53"/>
          <p:cNvSpPr/>
          <p:nvPr/>
        </p:nvSpPr>
        <p:spPr>
          <a:xfrm>
            <a:off x="961225" y="230188"/>
            <a:ext cx="105954" cy="711200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  <p:sp>
        <p:nvSpPr>
          <p:cNvPr id="1048593" name="文本框 41"/>
          <p:cNvSpPr txBox="1"/>
          <p:nvPr/>
        </p:nvSpPr>
        <p:spPr>
          <a:xfrm>
            <a:off x="-1098484" y="1302305"/>
            <a:ext cx="830997" cy="5338629"/>
          </a:xfrm>
          <a:prstGeom prst="rect"/>
          <a:noFill/>
        </p:spPr>
        <p:txBody>
          <a:bodyPr vert="eaVert" wrap="square">
            <a:spAutoFit/>
          </a:bodyPr>
          <a:p>
            <a:pPr>
              <a:lnSpc>
                <a:spcPct val="150000"/>
              </a:lnSpc>
              <a:buClr>
                <a:srgbClr val="BF2020"/>
              </a:buClr>
            </a:pPr>
            <a:r>
              <a:rPr altLang="zh-CN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《中国共产党军队党的建设条例》</a:t>
            </a:r>
            <a:endParaRPr altLang="en-US" dirty="0" sz="2800" lang="zh-CN">
              <a:solidFill>
                <a:schemeClr val="tx1">
                  <a:lumMod val="85000"/>
                  <a:lumOff val="1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48594" name="文本框 14"/>
          <p:cNvSpPr txBox="1"/>
          <p:nvPr/>
        </p:nvSpPr>
        <p:spPr>
          <a:xfrm>
            <a:off x="855023" y="1369765"/>
            <a:ext cx="8461363" cy="52322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将上述许可证声明放入每个源文件的头部注释中。</a:t>
            </a:r>
          </a:p>
        </p:txBody>
      </p:sp>
      <p:pic>
        <p:nvPicPr>
          <p:cNvPr id="2097155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3912"/>
          <a:stretch>
            <a:fillRect/>
          </a:stretch>
        </p:blipFill>
        <p:spPr>
          <a:xfrm>
            <a:off x="2055790" y="1892985"/>
            <a:ext cx="8080420" cy="4387894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5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44682" r="34352" b="18839"/>
          <a:stretch>
            <a:fillRect/>
          </a:stretch>
        </p:blipFill>
        <p:spPr>
          <a:xfrm>
            <a:off x="336315" y="-197821"/>
            <a:ext cx="3018505" cy="1129034"/>
          </a:xfrm>
          <a:prstGeom prst="rect"/>
        </p:spPr>
      </p:pic>
      <p:sp>
        <p:nvSpPr>
          <p:cNvPr id="1048598" name="文本框 21"/>
          <p:cNvSpPr txBox="1"/>
          <p:nvPr/>
        </p:nvSpPr>
        <p:spPr>
          <a:xfrm>
            <a:off x="1435821" y="282951"/>
            <a:ext cx="5834409" cy="523220"/>
          </a:xfrm>
          <a:prstGeom prst="rect"/>
          <a:noFill/>
        </p:spPr>
        <p:txBody>
          <a:bodyPr wrap="square">
            <a:spAutoFit/>
          </a:bodyPr>
          <a:p>
            <a:r>
              <a:rPr altLang="en-US" b="1" dirty="0" sz="2800" 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如何在项目中采用</a:t>
            </a:r>
            <a:r>
              <a:rPr altLang="zh-CN" b="1" dirty="0" sz="2800" 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MulanPSL-2.0?</a:t>
            </a:r>
            <a:endParaRPr altLang="en-US" b="1" dirty="0" sz="2800" 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9" name="矩形 52"/>
          <p:cNvSpPr/>
          <p:nvPr/>
        </p:nvSpPr>
        <p:spPr>
          <a:xfrm>
            <a:off x="-11518" y="230188"/>
            <a:ext cx="866542" cy="711200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  <p:sp>
        <p:nvSpPr>
          <p:cNvPr id="1048600" name="矩形 53"/>
          <p:cNvSpPr/>
          <p:nvPr/>
        </p:nvSpPr>
        <p:spPr>
          <a:xfrm>
            <a:off x="961225" y="230188"/>
            <a:ext cx="105954" cy="711200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800" lang="zh-CN"/>
          </a:p>
        </p:txBody>
      </p:sp>
      <p:sp>
        <p:nvSpPr>
          <p:cNvPr id="1048601" name="文本框 41"/>
          <p:cNvSpPr txBox="1"/>
          <p:nvPr/>
        </p:nvSpPr>
        <p:spPr>
          <a:xfrm>
            <a:off x="-1098484" y="1302305"/>
            <a:ext cx="830997" cy="5338629"/>
          </a:xfrm>
          <a:prstGeom prst="rect"/>
          <a:noFill/>
        </p:spPr>
        <p:txBody>
          <a:bodyPr vert="eaVert" wrap="square">
            <a:spAutoFit/>
          </a:bodyPr>
          <a:p>
            <a:pPr>
              <a:lnSpc>
                <a:spcPct val="150000"/>
              </a:lnSpc>
              <a:buClr>
                <a:srgbClr val="BF2020"/>
              </a:buClr>
            </a:pPr>
            <a:r>
              <a:rPr altLang="zh-CN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《中国共产党军队党的建设条例》</a:t>
            </a:r>
            <a:endParaRPr altLang="en-US" dirty="0" sz="2800" lang="zh-CN">
              <a:solidFill>
                <a:schemeClr val="tx1">
                  <a:lumMod val="85000"/>
                  <a:lumOff val="1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48602" name="文本框 14"/>
          <p:cNvSpPr txBox="1"/>
          <p:nvPr/>
        </p:nvSpPr>
        <p:spPr>
          <a:xfrm>
            <a:off x="855023" y="1369765"/>
            <a:ext cx="10080301" cy="802640"/>
          </a:xfrm>
          <a:prstGeom prst="rect"/>
          <a:noFill/>
        </p:spPr>
        <p:txBody>
          <a:bodyPr wrap="square">
            <a:spAutoFit/>
          </a:bodyPr>
          <a:p>
            <a:r>
              <a:rPr altLang="zh-CN" b="1" dirty="0" sz="24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altLang="zh-CN" b="1" sz="2400"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</a:t>
            </a: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altLang="en-US" b="1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创建“</a:t>
            </a:r>
            <a:r>
              <a:rPr altLang="zh-CN" b="1" dirty="0" sz="24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altLang="en-US" b="1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”文件，将</a:t>
            </a:r>
            <a:r>
              <a:rPr altLang="zh-CN" b="1" dirty="0" sz="24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MulanPSL-2.0</a:t>
            </a:r>
            <a:r>
              <a:rPr altLang="en-US" b="1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的许可证文</a:t>
            </a:r>
            <a:r>
              <a:rPr altLang="en-US" b="1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altLang="en-US" b="1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放入该文件中</a:t>
            </a: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altLang="en-US" b="1" dirty="0" sz="2400" lang="zh-CN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altLang="en-US" b="1" dirty="0" sz="2400" lang="en-US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altLang="en-US" b="1" dirty="0" sz="2400" lang="en-US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altLang="en-US" b="1" dirty="0" sz="2400" lang="en-US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altLang="en-US" b="1" dirty="0" sz="2400" lang="en-US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en-US" b="1" dirty="0" sz="2400" lang="en-US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altLang="en-US" b="1" dirty="0" sz="2400" lang="en-US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b="1" dirty="0" sz="2400" lang="zh-CN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altLang="en-US" b="1" dirty="0" sz="2400" lang="zh-CN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en-US" lang="zh-CN"/>
          </a:p>
        </p:txBody>
      </p:sp>
      <p:pic>
        <p:nvPicPr>
          <p:cNvPr id="2097157" name="图片 1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r="33444"/>
          <a:stretch>
            <a:fillRect/>
          </a:stretch>
        </p:blipFill>
        <p:spPr>
          <a:xfrm>
            <a:off x="142413" y="2312910"/>
            <a:ext cx="4183739" cy="2939946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097158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r="69655"/>
          <a:stretch>
            <a:fillRect/>
          </a:stretch>
        </p:blipFill>
        <p:spPr>
          <a:xfrm>
            <a:off x="9746878" y="2304738"/>
            <a:ext cx="2214043" cy="3681439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097159" name="图片 21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490069" y="2304738"/>
            <a:ext cx="5007983" cy="3881316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军队党员管理系统</dc:creator>
  <cp:lastModifiedBy>1102917939@qq.com</cp:lastModifiedBy>
  <dcterms:created xsi:type="dcterms:W3CDTF">2022-02-15T19:41:20Z</dcterms:created>
  <dcterms:modified xsi:type="dcterms:W3CDTF">2022-03-07T08:47:34Z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71e07ec3eaf64084804450aa7861770f</vt:lpwstr>
  </property>
</Properties>
</file>