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6" r:id="rId2"/>
    <p:sldId id="257" r:id="rId3"/>
    <p:sldId id="261" r:id="rId4"/>
    <p:sldId id="260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6"/>
  </p:normalViewPr>
  <p:slideViewPr>
    <p:cSldViewPr snapToGrid="0" snapToObjects="1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103632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800600"/>
            <a:ext cx="9144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8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4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60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1"/>
            <a:ext cx="103632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8601"/>
            <a:ext cx="103632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8/14/2017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3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24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88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7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0176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0176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0944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0944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8/14/2017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6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8/14/2017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9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8/14/2017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0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00200"/>
            <a:ext cx="6815667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600200"/>
            <a:ext cx="4011084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821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2001169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5715000"/>
            <a:ext cx="108712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4953000"/>
            <a:ext cx="108712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6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92876"/>
            <a:ext cx="4572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189124" y="5824644"/>
            <a:ext cx="131572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001499" y="0"/>
            <a:ext cx="190501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2001499" y="1371600"/>
            <a:ext cx="190501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8093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165599"/>
            <a:ext cx="9144000" cy="1558637"/>
          </a:xfrm>
        </p:spPr>
        <p:txBody>
          <a:bodyPr>
            <a:normAutofit/>
          </a:bodyPr>
          <a:lstStyle/>
          <a:p>
            <a:r>
              <a:rPr lang="en-US" dirty="0"/>
              <a:t>Ryan Klugman</a:t>
            </a:r>
          </a:p>
          <a:p>
            <a:r>
              <a:rPr lang="en-US" dirty="0"/>
              <a:t>Isabel Barlow</a:t>
            </a:r>
          </a:p>
          <a:p>
            <a:r>
              <a:rPr lang="en-US" dirty="0" err="1"/>
              <a:t>Bowei</a:t>
            </a:r>
            <a:r>
              <a:rPr lang="en-US" dirty="0"/>
              <a:t> Liu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2ACC5-3689-47E2-A493-92F345755C60}"/>
              </a:ext>
            </a:extLst>
          </p:cNvPr>
          <p:cNvSpPr/>
          <p:nvPr/>
        </p:nvSpPr>
        <p:spPr>
          <a:xfrm>
            <a:off x="609600" y="3225163"/>
            <a:ext cx="58373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lang="en-US" sz="2800" cap="all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/>
              </a:rPr>
              <a:t>Week 4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9201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56A60AE-06A6-4762-89AA-6D139CD9D4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21" r="7714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7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613F47-F2F5-4B8D-80FB-9031DEAB6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98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0998A1-2064-4AF4-A153-F8FC99E2DF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486" b="46554"/>
          <a:stretch/>
        </p:blipFill>
        <p:spPr>
          <a:xfrm>
            <a:off x="4993898" y="3638747"/>
            <a:ext cx="7198102" cy="325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4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E0D17E-7336-472C-B949-0E7B8FBA92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061"/>
          <a:stretch/>
        </p:blipFill>
        <p:spPr>
          <a:xfrm>
            <a:off x="0" y="0"/>
            <a:ext cx="12192000" cy="688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ontent-syd2-1.xx.fbcdn.net/v/t35.0-12/20841381_508899466123792_851395467_o.jpg?oh=9f200197afdee716b3dcfdb0ec5b6c8d&amp;oe=5992A73E">
            <a:extLst>
              <a:ext uri="{FF2B5EF4-FFF2-40B4-BE49-F238E27FC236}">
                <a16:creationId xmlns:a16="http://schemas.microsoft.com/office/drawing/2014/main" id="{8687E0E7-7DFA-44A7-8888-B5A78B6AC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392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FE430BB-06AF-4EEE-97FE-7BF9E443A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22" b="2277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6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FD0007-8421-406A-8C85-4C757C895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1890712"/>
            <a:ext cx="118967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02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1305</TotalTime>
  <Words>11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Arial Black</vt:lpstr>
      <vt:lpstr>Essential</vt:lpstr>
      <vt:lpstr>GROUP 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Comp3601 Group G</dc:title>
  <dc:creator>isabel.c.barlow@gmail.com</dc:creator>
  <cp:lastModifiedBy>Ryan Klugman</cp:lastModifiedBy>
  <cp:revision>12</cp:revision>
  <dcterms:created xsi:type="dcterms:W3CDTF">2017-08-07T00:52:08Z</dcterms:created>
  <dcterms:modified xsi:type="dcterms:W3CDTF">2017-08-14T01:21:46Z</dcterms:modified>
</cp:coreProperties>
</file>