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404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All 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8 Presentation</a:t>
            </a:r>
          </a:p>
          <a:p>
            <a:r>
              <a:rPr lang="en-US"/>
              <a:t>Isabel Barlow, Ryan Klugman, Bowei Liu</a:t>
            </a:r>
          </a:p>
        </p:txBody>
      </p:sp>
    </p:spTree>
    <p:extLst>
      <p:ext uri="{BB962C8B-B14F-4D97-AF65-F5344CB8AC3E}">
        <p14:creationId xmlns:p14="http://schemas.microsoft.com/office/powerpoint/2010/main" val="119201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in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Began working on Flash Memory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Designed webapp layout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Began working on ultrasonic sensor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Current status: computer sends music and it plays</a:t>
            </a:r>
          </a:p>
        </p:txBody>
      </p:sp>
    </p:spTree>
    <p:extLst>
      <p:ext uri="{BB962C8B-B14F-4D97-AF65-F5344CB8AC3E}">
        <p14:creationId xmlns:p14="http://schemas.microsoft.com/office/powerpoint/2010/main" val="14679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3174" y="0"/>
            <a:ext cx="10058400" cy="1086813"/>
          </a:xfrm>
        </p:spPr>
        <p:txBody>
          <a:bodyPr/>
          <a:lstStyle/>
          <a:p>
            <a:r>
              <a:rPr lang="en-US"/>
              <a:t>GANTT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19200"/>
            <a:ext cx="1221178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Flash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Can Read/Write to Flash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How we will use it:</a:t>
            </a:r>
          </a:p>
          <a:p>
            <a:pPr marL="1465760" lvl="5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</a:pPr>
            <a:r>
              <a:rPr lang="en-US" sz="2400"/>
              <a:t>Download over EPP into a buffer in RAM</a:t>
            </a:r>
          </a:p>
          <a:p>
            <a:pPr marL="1465760" lvl="5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</a:pPr>
            <a:r>
              <a:rPr lang="en-US" sz="2400"/>
              <a:t>Load from buffer into Flash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2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Webapp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Two options for input: keyboard or buttons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Compromise: use both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05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Implement Web design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Sine waves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Continue working on ultrasonic sensor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Integrate Flash Memory usage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578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404</TotalTime>
  <Words>99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Arial</vt:lpstr>
      <vt:lpstr>Retrospect</vt:lpstr>
      <vt:lpstr>Team All G</vt:lpstr>
      <vt:lpstr>Progress in Week 7</vt:lpstr>
      <vt:lpstr>GANTT Chart</vt:lpstr>
      <vt:lpstr>Flash Memory</vt:lpstr>
      <vt:lpstr>Webapp design</vt:lpstr>
      <vt:lpstr>Week 8</vt:lpstr>
      <vt:lpstr>Questions?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Comp3601 Group G</dc:title>
  <dc:creator>isabel.c.barlow@gmail.com</dc:creator>
  <cp:lastModifiedBy>isabel.c.barlow@gmail.com</cp:lastModifiedBy>
  <cp:revision>8</cp:revision>
  <dcterms:created xsi:type="dcterms:W3CDTF">2017-08-07T00:52:08Z</dcterms:created>
  <dcterms:modified xsi:type="dcterms:W3CDTF">2017-09-11T02:07:38Z</dcterms:modified>
</cp:coreProperties>
</file>