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Klugman" userId="670d81e9-7bea-4656-8ed9-82a65e9ee468" providerId="ADAL" clId="{6BD92137-2C65-49DE-B21E-A147DD137012}"/>
    <pc:docChg chg="undo redo custSel addSld modSld">
      <pc:chgData name="Ryan Klugman" userId="670d81e9-7bea-4656-8ed9-82a65e9ee468" providerId="ADAL" clId="{6BD92137-2C65-49DE-B21E-A147DD137012}" dt="2017-09-03T22:45:14.300" v="68" actId="179"/>
      <pc:docMkLst>
        <pc:docMk/>
      </pc:docMkLst>
      <pc:sldChg chg="modSp">
        <pc:chgData name="Ryan Klugman" userId="670d81e9-7bea-4656-8ed9-82a65e9ee468" providerId="ADAL" clId="{6BD92137-2C65-49DE-B21E-A147DD137012}" dt="2017-09-03T22:43:15.562" v="24" actId="403"/>
        <pc:sldMkLst>
          <pc:docMk/>
          <pc:sldMk cId="4085155410" sldId="256"/>
        </pc:sldMkLst>
        <pc:spChg chg="mod">
          <ac:chgData name="Ryan Klugman" userId="670d81e9-7bea-4656-8ed9-82a65e9ee468" providerId="ADAL" clId="{6BD92137-2C65-49DE-B21E-A147DD137012}" dt="2017-09-03T22:43:15.562" v="24" actId="403"/>
          <ac:spMkLst>
            <pc:docMk/>
            <pc:sldMk cId="4085155410" sldId="256"/>
            <ac:spMk id="3" creationId="{A5EB0CEA-33F7-4F05-A970-A20B7B47D3A1}"/>
          </ac:spMkLst>
        </pc:spChg>
      </pc:sldChg>
      <pc:sldChg chg="addSp delSp modSp">
        <pc:chgData name="Ryan Klugman" userId="670d81e9-7bea-4656-8ed9-82a65e9ee468" providerId="ADAL" clId="{6BD92137-2C65-49DE-B21E-A147DD137012}" dt="2017-09-03T22:43:50.371" v="31" actId="403"/>
        <pc:sldMkLst>
          <pc:docMk/>
          <pc:sldMk cId="3867896498" sldId="257"/>
        </pc:sldMkLst>
        <pc:spChg chg="mod">
          <ac:chgData name="Ryan Klugman" userId="670d81e9-7bea-4656-8ed9-82a65e9ee468" providerId="ADAL" clId="{6BD92137-2C65-49DE-B21E-A147DD137012}" dt="2017-09-03T22:43:50.371" v="31" actId="403"/>
          <ac:spMkLst>
            <pc:docMk/>
            <pc:sldMk cId="3867896498" sldId="257"/>
            <ac:spMk id="2" creationId="{117D4C32-C6C4-4E7D-931D-B7933407C68F}"/>
          </ac:spMkLst>
        </pc:spChg>
        <pc:spChg chg="del">
          <ac:chgData name="Ryan Klugman" userId="670d81e9-7bea-4656-8ed9-82a65e9ee468" providerId="ADAL" clId="{6BD92137-2C65-49DE-B21E-A147DD137012}" dt="2017-09-03T22:42:09.942" v="0" actId="478"/>
          <ac:spMkLst>
            <pc:docMk/>
            <pc:sldMk cId="3867896498" sldId="257"/>
            <ac:spMk id="3" creationId="{4819D678-1EF4-4362-9C46-4DF9AC72D502}"/>
          </ac:spMkLst>
        </pc:spChg>
        <pc:picChg chg="add del mod">
          <ac:chgData name="Ryan Klugman" userId="670d81e9-7bea-4656-8ed9-82a65e9ee468" providerId="ADAL" clId="{6BD92137-2C65-49DE-B21E-A147DD137012}" dt="2017-09-03T22:42:15.612" v="3" actId="478"/>
          <ac:picMkLst>
            <pc:docMk/>
            <pc:sldMk cId="3867896498" sldId="257"/>
            <ac:picMk id="4" creationId="{356BEC70-3B93-492D-A5F9-4F10958ED1BB}"/>
          </ac:picMkLst>
        </pc:picChg>
        <pc:picChg chg="add mod">
          <ac:chgData name="Ryan Klugman" userId="670d81e9-7bea-4656-8ed9-82a65e9ee468" providerId="ADAL" clId="{6BD92137-2C65-49DE-B21E-A147DD137012}" dt="2017-09-03T22:43:00.368" v="8" actId="1076"/>
          <ac:picMkLst>
            <pc:docMk/>
            <pc:sldMk cId="3867896498" sldId="257"/>
            <ac:picMk id="5" creationId="{199058BD-4900-415F-A07C-5307FD731C2A}"/>
          </ac:picMkLst>
        </pc:picChg>
      </pc:sldChg>
      <pc:sldChg chg="modSp add">
        <pc:chgData name="Ryan Klugman" userId="670d81e9-7bea-4656-8ed9-82a65e9ee468" providerId="ADAL" clId="{6BD92137-2C65-49DE-B21E-A147DD137012}" dt="2017-09-03T22:45:14.300" v="68" actId="179"/>
        <pc:sldMkLst>
          <pc:docMk/>
          <pc:sldMk cId="119419367" sldId="258"/>
        </pc:sldMkLst>
        <pc:spChg chg="mod">
          <ac:chgData name="Ryan Klugman" userId="670d81e9-7bea-4656-8ed9-82a65e9ee468" providerId="ADAL" clId="{6BD92137-2C65-49DE-B21E-A147DD137012}" dt="2017-09-03T22:45:14.300" v="68" actId="179"/>
          <ac:spMkLst>
            <pc:docMk/>
            <pc:sldMk cId="119419367" sldId="258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2:44:06.592" v="44" actId="20577"/>
          <ac:spMkLst>
            <pc:docMk/>
            <pc:sldMk cId="119419367" sldId="258"/>
            <ac:spMk id="3" creationId="{7E5726A0-0EE0-4D5E-8ABB-50D864C4AA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00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48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42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74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4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8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95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7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75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EB0CEA-33F7-4F05-A970-A20B7B47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9200" y="3420205"/>
            <a:ext cx="2641600" cy="1828800"/>
          </a:xfrm>
        </p:spPr>
        <p:txBody>
          <a:bodyPr>
            <a:normAutofit/>
          </a:bodyPr>
          <a:lstStyle/>
          <a:p>
            <a:pPr algn="r"/>
            <a:r>
              <a:rPr lang="en-AU" sz="2400" dirty="0"/>
              <a:t>Ryan Klugman</a:t>
            </a:r>
          </a:p>
          <a:p>
            <a:pPr algn="r"/>
            <a:r>
              <a:rPr lang="en-AU" sz="2400" dirty="0" err="1"/>
              <a:t>Bowei</a:t>
            </a:r>
            <a:r>
              <a:rPr lang="en-AU" sz="2400" dirty="0"/>
              <a:t> Liu</a:t>
            </a:r>
          </a:p>
          <a:p>
            <a:pPr algn="r"/>
            <a:r>
              <a:rPr lang="en-AU" sz="2400" dirty="0"/>
              <a:t>Isabel Barlow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547D3-2727-46AC-8B3E-73478A31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/>
              <a:t>Group G</a:t>
            </a:r>
          </a:p>
        </p:txBody>
      </p:sp>
    </p:spTree>
    <p:extLst>
      <p:ext uri="{BB962C8B-B14F-4D97-AF65-F5344CB8AC3E}">
        <p14:creationId xmlns:p14="http://schemas.microsoft.com/office/powerpoint/2010/main" val="408515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4C32-C6C4-4E7D-931D-B7933407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058BD-4900-415F-A07C-5307FD73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2" y="2099718"/>
            <a:ext cx="11507108" cy="4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11163"/>
            <a:r>
              <a:rPr lang="en-AU" sz="3200" dirty="0"/>
              <a:t>People tend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941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442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Franklin Gothic Medium</vt:lpstr>
      <vt:lpstr>Wingdings</vt:lpstr>
      <vt:lpstr>Wingdings 2</vt:lpstr>
      <vt:lpstr>Grid</vt:lpstr>
      <vt:lpstr>Group G</vt:lpstr>
      <vt:lpstr>Gantt chart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G</dc:title>
  <dc:creator>Ryan Klugman</dc:creator>
  <cp:lastModifiedBy>Ryan Klugman</cp:lastModifiedBy>
  <cp:revision>1</cp:revision>
  <dcterms:created xsi:type="dcterms:W3CDTF">2017-09-03T15:23:20Z</dcterms:created>
  <dcterms:modified xsi:type="dcterms:W3CDTF">2017-09-03T22:45:23Z</dcterms:modified>
</cp:coreProperties>
</file>