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Team All 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Week 3 Presentation</a:t>
            </a:r>
          </a:p>
          <a:p>
            <a:r>
              <a:rPr lang="en-US"/>
              <a:t>Isabel Barlow, Ryan Klugman, Bowei Liu</a:t>
            </a:r>
          </a:p>
        </p:txBody>
      </p:sp>
    </p:spTree>
    <p:extLst>
      <p:ext uri="{BB962C8B-B14F-4D97-AF65-F5344CB8AC3E}">
        <p14:creationId xmlns:p14="http://schemas.microsoft.com/office/powerpoint/2010/main" val="119201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32688" lvl="2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/>
              <a:t>Three main components:</a:t>
            </a:r>
          </a:p>
          <a:p>
            <a:pPr marL="1115568" lvl="3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charset="0"/>
              <a:buChar char="o"/>
            </a:pPr>
            <a:r>
              <a:rPr lang="en-US" sz="2600"/>
              <a:t>Music playing</a:t>
            </a:r>
          </a:p>
          <a:p>
            <a:pPr marL="1115568" lvl="3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charset="0"/>
              <a:buChar char="o"/>
            </a:pPr>
            <a:r>
              <a:rPr lang="en-US" sz="2600"/>
              <a:t>Tempo control</a:t>
            </a:r>
          </a:p>
          <a:p>
            <a:pPr marL="1115568" lvl="3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charset="0"/>
              <a:buChar char="o"/>
            </a:pPr>
            <a:r>
              <a:rPr lang="en-US" sz="2600"/>
              <a:t>Web App</a:t>
            </a:r>
          </a:p>
          <a:p>
            <a:pPr marL="932688" lvl="2" indent="-4572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/>
              <a:t>Our intuition: the most difficult point is the connections between these parts</a:t>
            </a:r>
          </a:p>
        </p:txBody>
      </p:sp>
    </p:spTree>
    <p:extLst>
      <p:ext uri="{BB962C8B-B14F-4D97-AF65-F5344CB8AC3E}">
        <p14:creationId xmlns:p14="http://schemas.microsoft.com/office/powerpoint/2010/main" val="146797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3174" y="0"/>
            <a:ext cx="10058400" cy="1086813"/>
          </a:xfrm>
        </p:spPr>
        <p:txBody>
          <a:bodyPr/>
          <a:lstStyle/>
          <a:p>
            <a:r>
              <a:rPr lang="en-US"/>
              <a:t>GANTT Chart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700"/>
            <a:ext cx="12222666" cy="40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4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932688" lvl="2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/>
              <a:t>Set up git repo and facebook group</a:t>
            </a:r>
          </a:p>
          <a:p>
            <a:pPr marL="932688" lvl="2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/>
              <a:t>Investigating the software for design and webapp</a:t>
            </a:r>
          </a:p>
          <a:p>
            <a:pPr marL="932688" lvl="2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/>
              <a:t>Connecting to the board</a:t>
            </a:r>
          </a:p>
          <a:p>
            <a:pPr marL="932688" lvl="2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/>
              <a:t>Initial Design</a:t>
            </a:r>
          </a:p>
          <a:p>
            <a:pPr marL="932688" lvl="2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/>
              <a:t>Brainstorming for baton</a:t>
            </a:r>
          </a:p>
          <a:p>
            <a:pPr marL="932688" lvl="2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059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" t="6883" r="6832" b="55500"/>
          <a:stretch/>
        </p:blipFill>
        <p:spPr>
          <a:xfrm>
            <a:off x="762000" y="748143"/>
            <a:ext cx="10252364" cy="55279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-378423"/>
            <a:ext cx="10058400" cy="1450757"/>
          </a:xfrm>
        </p:spPr>
        <p:txBody>
          <a:bodyPr/>
          <a:lstStyle/>
          <a:p>
            <a:r>
              <a:rPr lang="en-US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10739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9" t="46480" r="11103" b="16565"/>
          <a:stretch/>
        </p:blipFill>
        <p:spPr>
          <a:xfrm>
            <a:off x="4017817" y="401783"/>
            <a:ext cx="7176655" cy="54309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280" y="2198530"/>
            <a:ext cx="3862647" cy="3398706"/>
          </a:xfrm>
        </p:spPr>
        <p:txBody>
          <a:bodyPr anchor="ctr"/>
          <a:lstStyle/>
          <a:p>
            <a:r>
              <a:rPr lang="en-US"/>
              <a:t>Simple State Diagram</a:t>
            </a:r>
          </a:p>
        </p:txBody>
      </p:sp>
    </p:spTree>
    <p:extLst>
      <p:ext uri="{BB962C8B-B14F-4D97-AF65-F5344CB8AC3E}">
        <p14:creationId xmlns:p14="http://schemas.microsoft.com/office/powerpoint/2010/main" val="6773609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70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Courier New</vt:lpstr>
      <vt:lpstr>Arial</vt:lpstr>
      <vt:lpstr>Retrospect</vt:lpstr>
      <vt:lpstr>Team All G</vt:lpstr>
      <vt:lpstr>Initial Thoughts</vt:lpstr>
      <vt:lpstr>GANTT Chart</vt:lpstr>
      <vt:lpstr>Initial Actions</vt:lpstr>
      <vt:lpstr>Tasks</vt:lpstr>
      <vt:lpstr>Simple State Diagram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Comp3601 Group G</dc:title>
  <dc:creator>isabel.c.barlow@gmail.com</dc:creator>
  <cp:lastModifiedBy>isabel.c.barlow@gmail.com</cp:lastModifiedBy>
  <cp:revision>3</cp:revision>
  <dcterms:created xsi:type="dcterms:W3CDTF">2017-08-07T00:52:08Z</dcterms:created>
  <dcterms:modified xsi:type="dcterms:W3CDTF">2017-08-07T01:36:50Z</dcterms:modified>
</cp:coreProperties>
</file>