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64" r:id="rId9"/>
    <p:sldId id="269" r:id="rId10"/>
    <p:sldId id="270" r:id="rId11"/>
    <p:sldId id="265" r:id="rId12"/>
    <p:sldId id="266" r:id="rId13"/>
    <p:sldId id="267" r:id="rId14"/>
    <p:sldId id="268" r:id="rId15"/>
  </p:sldIdLst>
  <p:sldSz cx="9144000" cy="5715000" type="screen16x10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Klugman" userId="670d81e9-7bea-4656-8ed9-82a65e9ee468" providerId="ADAL" clId="{8830B778-E115-419F-AD86-C4A366651F31}"/>
    <pc:docChg chg="addSld modSld">
      <pc:chgData name="Ryan Klugman" userId="670d81e9-7bea-4656-8ed9-82a65e9ee468" providerId="ADAL" clId="{8830B778-E115-419F-AD86-C4A366651F31}" dt="2017-10-08T11:31:15.324" v="0"/>
      <pc:docMkLst>
        <pc:docMk/>
      </pc:docMkLst>
      <pc:sldChg chg="add">
        <pc:chgData name="Ryan Klugman" userId="670d81e9-7bea-4656-8ed9-82a65e9ee468" providerId="ADAL" clId="{8830B778-E115-419F-AD86-C4A366651F31}" dt="2017-10-08T11:31:15.324" v="0"/>
        <pc:sldMkLst>
          <pc:docMk/>
          <pc:sldMk cId="2093611890" sldId="271"/>
        </pc:sldMkLst>
      </pc:sldChg>
    </pc:docChg>
  </pc:docChgLst>
  <pc:docChgLst>
    <pc:chgData name="Ryan Klugman" userId="670d81e9-7bea-4656-8ed9-82a65e9ee468" providerId="ADAL" clId="{6BD92137-2C65-49DE-B21E-A147DD137012}"/>
    <pc:docChg chg="undo redo custSel addSld delSld modSld sldOrd modMainMaster">
      <pc:chgData name="Ryan Klugman" userId="670d81e9-7bea-4656-8ed9-82a65e9ee468" providerId="ADAL" clId="{6BD92137-2C65-49DE-B21E-A147DD137012}" dt="2017-09-04T01:23:54.962" v="2619" actId="20577"/>
      <pc:docMkLst>
        <pc:docMk/>
      </pc:docMkLst>
      <pc:sldChg chg="modSp">
        <pc:chgData name="Ryan Klugman" userId="670d81e9-7bea-4656-8ed9-82a65e9ee468" providerId="ADAL" clId="{6BD92137-2C65-49DE-B21E-A147DD137012}" dt="2017-09-04T00:55:29.415" v="2400" actId="1076"/>
        <pc:sldMkLst>
          <pc:docMk/>
          <pc:sldMk cId="4085155410" sldId="256"/>
        </pc:sldMkLst>
        <pc:spChg chg="mod">
          <ac:chgData name="Ryan Klugman" userId="670d81e9-7bea-4656-8ed9-82a65e9ee468" providerId="ADAL" clId="{6BD92137-2C65-49DE-B21E-A147DD137012}" dt="2017-09-04T00:55:07.212" v="2386" actId="20577"/>
          <ac:spMkLst>
            <pc:docMk/>
            <pc:sldMk cId="4085155410" sldId="256"/>
            <ac:spMk id="2" creationId="{1A6547D3-2727-46AC-8B3E-73478A317E59}"/>
          </ac:spMkLst>
        </pc:spChg>
        <pc:spChg chg="mod">
          <ac:chgData name="Ryan Klugman" userId="670d81e9-7bea-4656-8ed9-82a65e9ee468" providerId="ADAL" clId="{6BD92137-2C65-49DE-B21E-A147DD137012}" dt="2017-09-04T00:55:29.415" v="2400" actId="1076"/>
          <ac:spMkLst>
            <pc:docMk/>
            <pc:sldMk cId="4085155410" sldId="256"/>
            <ac:spMk id="3" creationId="{A5EB0CEA-33F7-4F05-A970-A20B7B47D3A1}"/>
          </ac:spMkLst>
        </pc:spChg>
      </pc:sldChg>
      <pc:sldChg chg="addSp delSp modSp">
        <pc:chgData name="Ryan Klugman" userId="670d81e9-7bea-4656-8ed9-82a65e9ee468" providerId="ADAL" clId="{6BD92137-2C65-49DE-B21E-A147DD137012}" dt="2017-09-04T01:18:37.582" v="2586" actId="20577"/>
        <pc:sldMkLst>
          <pc:docMk/>
          <pc:sldMk cId="3867896498" sldId="257"/>
        </pc:sldMkLst>
        <pc:spChg chg="mod">
          <ac:chgData name="Ryan Klugman" userId="670d81e9-7bea-4656-8ed9-82a65e9ee468" providerId="ADAL" clId="{6BD92137-2C65-49DE-B21E-A147DD137012}" dt="2017-09-03T22:55:05.013" v="526" actId="403"/>
          <ac:spMkLst>
            <pc:docMk/>
            <pc:sldMk cId="3867896498" sldId="257"/>
            <ac:spMk id="2" creationId="{117D4C32-C6C4-4E7D-931D-B7933407C68F}"/>
          </ac:spMkLst>
        </pc:spChg>
        <pc:spChg chg="del">
          <ac:chgData name="Ryan Klugman" userId="670d81e9-7bea-4656-8ed9-82a65e9ee468" providerId="ADAL" clId="{6BD92137-2C65-49DE-B21E-A147DD137012}" dt="2017-09-03T22:42:09.942" v="0" actId="478"/>
          <ac:spMkLst>
            <pc:docMk/>
            <pc:sldMk cId="3867896498" sldId="257"/>
            <ac:spMk id="3" creationId="{4819D678-1EF4-4362-9C46-4DF9AC72D502}"/>
          </ac:spMkLst>
        </pc:spChg>
        <pc:picChg chg="add del mod">
          <ac:chgData name="Ryan Klugman" userId="670d81e9-7bea-4656-8ed9-82a65e9ee468" providerId="ADAL" clId="{6BD92137-2C65-49DE-B21E-A147DD137012}" dt="2017-09-03T22:42:15.612" v="3" actId="478"/>
          <ac:picMkLst>
            <pc:docMk/>
            <pc:sldMk cId="3867896498" sldId="257"/>
            <ac:picMk id="4" creationId="{356BEC70-3B93-492D-A5F9-4F10958ED1BB}"/>
          </ac:picMkLst>
        </pc:picChg>
        <pc:picChg chg="add mod">
          <ac:chgData name="Ryan Klugman" userId="670d81e9-7bea-4656-8ed9-82a65e9ee468" providerId="ADAL" clId="{6BD92137-2C65-49DE-B21E-A147DD137012}" dt="2017-09-04T01:18:37.582" v="2586" actId="20577"/>
          <ac:picMkLst>
            <pc:docMk/>
            <pc:sldMk cId="3867896498" sldId="257"/>
            <ac:picMk id="5" creationId="{199058BD-4900-415F-A07C-5307FD731C2A}"/>
          </ac:picMkLst>
        </pc:picChg>
      </pc:sldChg>
      <pc:sldChg chg="modSp add">
        <pc:chgData name="Ryan Klugman" userId="670d81e9-7bea-4656-8ed9-82a65e9ee468" providerId="ADAL" clId="{6BD92137-2C65-49DE-B21E-A147DD137012}" dt="2017-09-03T23:49:40.298" v="2384" actId="20577"/>
        <pc:sldMkLst>
          <pc:docMk/>
          <pc:sldMk cId="119419367" sldId="258"/>
        </pc:sldMkLst>
        <pc:spChg chg="mod">
          <ac:chgData name="Ryan Klugman" userId="670d81e9-7bea-4656-8ed9-82a65e9ee468" providerId="ADAL" clId="{6BD92137-2C65-49DE-B21E-A147DD137012}" dt="2017-09-03T23:49:40.298" v="2384" actId="20577"/>
          <ac:spMkLst>
            <pc:docMk/>
            <pc:sldMk cId="119419367" sldId="258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4:57.654" v="525" actId="404"/>
          <ac:spMkLst>
            <pc:docMk/>
            <pc:sldMk cId="119419367" sldId="258"/>
            <ac:spMk id="3" creationId="{7E5726A0-0EE0-4D5E-8ABB-50D864C4AA11}"/>
          </ac:spMkLst>
        </pc:spChg>
      </pc:sldChg>
      <pc:sldChg chg="addSp modSp add">
        <pc:chgData name="Ryan Klugman" userId="670d81e9-7bea-4656-8ed9-82a65e9ee468" providerId="ADAL" clId="{6BD92137-2C65-49DE-B21E-A147DD137012}" dt="2017-09-04T01:17:46.424" v="2585" actId="1076"/>
        <pc:sldMkLst>
          <pc:docMk/>
          <pc:sldMk cId="832432314" sldId="259"/>
        </pc:sldMkLst>
        <pc:spChg chg="mod">
          <ac:chgData name="Ryan Klugman" userId="670d81e9-7bea-4656-8ed9-82a65e9ee468" providerId="ADAL" clId="{6BD92137-2C65-49DE-B21E-A147DD137012}" dt="2017-09-04T01:17:21.808" v="2582" actId="20577"/>
          <ac:spMkLst>
            <pc:docMk/>
            <pc:sldMk cId="832432314" sldId="259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2:39.909" v="390" actId="6549"/>
          <ac:spMkLst>
            <pc:docMk/>
            <pc:sldMk cId="832432314" sldId="259"/>
            <ac:spMk id="3" creationId="{7E5726A0-0EE0-4D5E-8ABB-50D864C4AA11}"/>
          </ac:spMkLst>
        </pc:spChg>
        <pc:picChg chg="add mod modCrop">
          <ac:chgData name="Ryan Klugman" userId="670d81e9-7bea-4656-8ed9-82a65e9ee468" providerId="ADAL" clId="{6BD92137-2C65-49DE-B21E-A147DD137012}" dt="2017-09-04T01:17:46.424" v="2585" actId="1076"/>
          <ac:picMkLst>
            <pc:docMk/>
            <pc:sldMk cId="832432314" sldId="259"/>
            <ac:picMk id="4" creationId="{B1A51FBC-98B9-4CD6-BD77-59D222D31439}"/>
          </ac:picMkLst>
        </pc:picChg>
      </pc:sldChg>
      <pc:sldChg chg="addSp modSp add">
        <pc:chgData name="Ryan Klugman" userId="670d81e9-7bea-4656-8ed9-82a65e9ee468" providerId="ADAL" clId="{6BD92137-2C65-49DE-B21E-A147DD137012}" dt="2017-09-04T01:06:04.495" v="2495" actId="20577"/>
        <pc:sldMkLst>
          <pc:docMk/>
          <pc:sldMk cId="931049609" sldId="260"/>
        </pc:sldMkLst>
        <pc:spChg chg="mod">
          <ac:chgData name="Ryan Klugman" userId="670d81e9-7bea-4656-8ed9-82a65e9ee468" providerId="ADAL" clId="{6BD92137-2C65-49DE-B21E-A147DD137012}" dt="2017-09-03T23:41:37.249" v="2053" actId="114"/>
          <ac:spMkLst>
            <pc:docMk/>
            <pc:sldMk cId="931049609" sldId="260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6:57.442" v="632" actId="20577"/>
          <ac:spMkLst>
            <pc:docMk/>
            <pc:sldMk cId="931049609" sldId="260"/>
            <ac:spMk id="3" creationId="{7E5726A0-0EE0-4D5E-8ABB-50D864C4AA11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4" creationId="{96A81932-1AD6-47DA-B859-05F62DA78B00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5" creationId="{66578AD9-FA7D-44B3-B393-0E8BA0EACCC0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6" creationId="{BB6AB299-E094-4475-AD26-9B769FC68AFF}"/>
          </ac:spMkLst>
        </pc:spChg>
        <pc:spChg chg="add mod">
          <ac:chgData name="Ryan Klugman" userId="670d81e9-7bea-4656-8ed9-82a65e9ee468" providerId="ADAL" clId="{6BD92137-2C65-49DE-B21E-A147DD137012}" dt="2017-09-04T01:05:03.452" v="2449" actId="20577"/>
          <ac:spMkLst>
            <pc:docMk/>
            <pc:sldMk cId="931049609" sldId="260"/>
            <ac:spMk id="7" creationId="{4E2F8FB9-78D3-4E47-947F-C66B487AC748}"/>
          </ac:spMkLst>
        </pc:spChg>
        <pc:spChg chg="add mod">
          <ac:chgData name="Ryan Klugman" userId="670d81e9-7bea-4656-8ed9-82a65e9ee468" providerId="ADAL" clId="{6BD92137-2C65-49DE-B21E-A147DD137012}" dt="2017-09-04T01:05:46.638" v="2479" actId="14100"/>
          <ac:spMkLst>
            <pc:docMk/>
            <pc:sldMk cId="931049609" sldId="260"/>
            <ac:spMk id="8" creationId="{E58FC45A-4E52-4579-822C-58D569917D10}"/>
          </ac:spMkLst>
        </pc:spChg>
        <pc:spChg chg="add mod">
          <ac:chgData name="Ryan Klugman" userId="670d81e9-7bea-4656-8ed9-82a65e9ee468" providerId="ADAL" clId="{6BD92137-2C65-49DE-B21E-A147DD137012}" dt="2017-09-04T01:06:04.495" v="2495" actId="20577"/>
          <ac:spMkLst>
            <pc:docMk/>
            <pc:sldMk cId="931049609" sldId="260"/>
            <ac:spMk id="9" creationId="{3282D43D-7315-450C-B51E-5F21FC57821F}"/>
          </ac:spMkLst>
        </pc:spChg>
      </pc:sldChg>
      <pc:sldChg chg="addSp delSp modSp add del ord">
        <pc:chgData name="Ryan Klugman" userId="670d81e9-7bea-4656-8ed9-82a65e9ee468" providerId="ADAL" clId="{6BD92137-2C65-49DE-B21E-A147DD137012}" dt="2017-09-03T23:31:29.328" v="1504" actId="2696"/>
        <pc:sldMkLst>
          <pc:docMk/>
          <pc:sldMk cId="3544058874" sldId="261"/>
        </pc:sldMkLst>
        <pc:spChg chg="del">
          <ac:chgData name="Ryan Klugman" userId="670d81e9-7bea-4656-8ed9-82a65e9ee468" providerId="ADAL" clId="{6BD92137-2C65-49DE-B21E-A147DD137012}" dt="2017-09-03T22:59:55.296" v="700" actId="478"/>
          <ac:spMkLst>
            <pc:docMk/>
            <pc:sldMk cId="3544058874" sldId="261"/>
            <ac:spMk id="2" creationId="{E03CE05D-C3DA-47CC-AC1F-8C674769EC66}"/>
          </ac:spMkLst>
        </pc:spChg>
        <pc:spChg chg="add del mod">
          <ac:chgData name="Ryan Klugman" userId="670d81e9-7bea-4656-8ed9-82a65e9ee468" providerId="ADAL" clId="{6BD92137-2C65-49DE-B21E-A147DD137012}" dt="2017-09-03T22:59:57.014" v="701" actId="478"/>
          <ac:spMkLst>
            <pc:docMk/>
            <pc:sldMk cId="3544058874" sldId="261"/>
            <ac:spMk id="5" creationId="{84E5E5FC-2D20-4FDE-9CED-67DDE27D72A0}"/>
          </ac:spMkLst>
        </pc:spChg>
        <pc:spChg chg="add del mod">
          <ac:chgData name="Ryan Klugman" userId="670d81e9-7bea-4656-8ed9-82a65e9ee468" providerId="ADAL" clId="{6BD92137-2C65-49DE-B21E-A147DD137012}" dt="2017-09-03T23:03:44.197" v="747" actId="478"/>
          <ac:spMkLst>
            <pc:docMk/>
            <pc:sldMk cId="3544058874" sldId="261"/>
            <ac:spMk id="18" creationId="{710DA0DA-3562-4037-ACB2-3A455C11A563}"/>
          </ac:spMkLst>
        </pc:spChg>
        <pc:spChg chg="add mod">
          <ac:chgData name="Ryan Klugman" userId="670d81e9-7bea-4656-8ed9-82a65e9ee468" providerId="ADAL" clId="{6BD92137-2C65-49DE-B21E-A147DD137012}" dt="2017-09-03T23:11:45.053" v="948" actId="14100"/>
          <ac:spMkLst>
            <pc:docMk/>
            <pc:sldMk cId="3544058874" sldId="261"/>
            <ac:spMk id="19" creationId="{6EFA0B39-E47E-40BA-91E1-8FEC7CC1EFD0}"/>
          </ac:spMkLst>
        </pc:spChg>
        <pc:spChg chg="add del mod">
          <ac:chgData name="Ryan Klugman" userId="670d81e9-7bea-4656-8ed9-82a65e9ee468" providerId="ADAL" clId="{6BD92137-2C65-49DE-B21E-A147DD137012}" dt="2017-09-03T23:03:04.759" v="737" actId="2696"/>
          <ac:spMkLst>
            <pc:docMk/>
            <pc:sldMk cId="3544058874" sldId="261"/>
            <ac:spMk id="20" creationId="{F576A3FE-842D-4B0B-8AD1-BD2600B178EB}"/>
          </ac:spMkLst>
        </pc:spChg>
        <pc:spChg chg="add del mod">
          <ac:chgData name="Ryan Klugman" userId="670d81e9-7bea-4656-8ed9-82a65e9ee468" providerId="ADAL" clId="{6BD92137-2C65-49DE-B21E-A147DD137012}" dt="2017-09-03T23:03:49.885" v="749" actId="478"/>
          <ac:spMkLst>
            <pc:docMk/>
            <pc:sldMk cId="3544058874" sldId="261"/>
            <ac:spMk id="21" creationId="{2761B000-F73F-477D-BE5C-9AF22122F2A3}"/>
          </ac:spMkLst>
        </pc:spChg>
        <pc:spChg chg="add mod">
          <ac:chgData name="Ryan Klugman" userId="670d81e9-7bea-4656-8ed9-82a65e9ee468" providerId="ADAL" clId="{6BD92137-2C65-49DE-B21E-A147DD137012}" dt="2017-09-03T23:11:48.257" v="949" actId="14100"/>
          <ac:spMkLst>
            <pc:docMk/>
            <pc:sldMk cId="3544058874" sldId="261"/>
            <ac:spMk id="22" creationId="{DE46858C-DD31-4852-B3B3-E49758D0BC89}"/>
          </ac:spMkLst>
        </pc:spChg>
        <pc:spChg chg="add mod">
          <ac:chgData name="Ryan Klugman" userId="670d81e9-7bea-4656-8ed9-82a65e9ee468" providerId="ADAL" clId="{6BD92137-2C65-49DE-B21E-A147DD137012}" dt="2017-09-03T23:04:00.875" v="753" actId="1076"/>
          <ac:spMkLst>
            <pc:docMk/>
            <pc:sldMk cId="3544058874" sldId="261"/>
            <ac:spMk id="23" creationId="{8C40C898-71E0-49DD-9934-482DB3828F28}"/>
          </ac:spMkLst>
        </pc:spChg>
        <pc:spChg chg="add mod">
          <ac:chgData name="Ryan Klugman" userId="670d81e9-7bea-4656-8ed9-82a65e9ee468" providerId="ADAL" clId="{6BD92137-2C65-49DE-B21E-A147DD137012}" dt="2017-09-03T23:08:03.926" v="853" actId="1076"/>
          <ac:spMkLst>
            <pc:docMk/>
            <pc:sldMk cId="3544058874" sldId="261"/>
            <ac:spMk id="68" creationId="{33B07938-5B02-4927-B64E-83A3C626945A}"/>
          </ac:spMkLst>
        </pc:spChg>
        <pc:spChg chg="add mod">
          <ac:chgData name="Ryan Klugman" userId="670d81e9-7bea-4656-8ed9-82a65e9ee468" providerId="ADAL" clId="{6BD92137-2C65-49DE-B21E-A147DD137012}" dt="2017-09-03T23:07:54.403" v="852" actId="1076"/>
          <ac:spMkLst>
            <pc:docMk/>
            <pc:sldMk cId="3544058874" sldId="261"/>
            <ac:spMk id="69" creationId="{249450C3-D78E-470C-BB71-D16609A55CA5}"/>
          </ac:spMkLst>
        </pc:spChg>
        <pc:spChg chg="add mod">
          <ac:chgData name="Ryan Klugman" userId="670d81e9-7bea-4656-8ed9-82a65e9ee468" providerId="ADAL" clId="{6BD92137-2C65-49DE-B21E-A147DD137012}" dt="2017-09-03T23:07:52.174" v="851" actId="1076"/>
          <ac:spMkLst>
            <pc:docMk/>
            <pc:sldMk cId="3544058874" sldId="261"/>
            <ac:spMk id="70" creationId="{1DB985CF-8E78-44C3-B78C-563F602B0E63}"/>
          </ac:spMkLst>
        </pc:spChg>
        <pc:spChg chg="add mod">
          <ac:chgData name="Ryan Klugman" userId="670d81e9-7bea-4656-8ed9-82a65e9ee468" providerId="ADAL" clId="{6BD92137-2C65-49DE-B21E-A147DD137012}" dt="2017-09-03T23:08:41.247" v="861" actId="20577"/>
          <ac:spMkLst>
            <pc:docMk/>
            <pc:sldMk cId="3544058874" sldId="261"/>
            <ac:spMk id="72" creationId="{73842922-4453-431E-BCFE-99307B5440C8}"/>
          </ac:spMkLst>
        </pc:spChg>
        <pc:spChg chg="add del mod">
          <ac:chgData name="Ryan Klugman" userId="670d81e9-7bea-4656-8ed9-82a65e9ee468" providerId="ADAL" clId="{6BD92137-2C65-49DE-B21E-A147DD137012}" dt="2017-09-03T23:09:03.065" v="863" actId="2696"/>
          <ac:spMkLst>
            <pc:docMk/>
            <pc:sldMk cId="3544058874" sldId="261"/>
            <ac:spMk id="77" creationId="{94C07634-655E-4953-8117-A982EB64F0FD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2" creationId="{B48436AE-3CD9-47D8-821E-474B9F52152F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3" creationId="{D37F30C2-6CFA-4104-A467-2D3B016E6A0E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4" creationId="{CEBFF9F8-D4A2-4484-A897-1405E3FF2DF4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5" creationId="{61DB5F18-0CE2-41CF-8E6A-6A7A3D45C374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6" creationId="{02614571-EFC9-493D-8B25-6EFCC130D806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7" creationId="{537DC6CE-98BB-4FF1-AEED-31C6E3898F4A}"/>
          </ac:spMkLst>
        </pc:spChg>
        <pc:inkChg chg="add del">
          <ac:chgData name="Ryan Klugman" userId="670d81e9-7bea-4656-8ed9-82a65e9ee468" providerId="ADAL" clId="{6BD92137-2C65-49DE-B21E-A147DD137012}" dt="2017-09-03T23:00:25.566" v="706" actId="2696"/>
          <ac:inkMkLst>
            <pc:docMk/>
            <pc:sldMk cId="3544058874" sldId="261"/>
            <ac:inkMk id="2" creationId="{F7EC787F-7D69-4B35-B486-B1AC3D86FAAA}"/>
          </ac:inkMkLst>
        </pc:inkChg>
        <pc:inkChg chg="add del">
          <ac:chgData name="Ryan Klugman" userId="670d81e9-7bea-4656-8ed9-82a65e9ee468" providerId="ADAL" clId="{6BD92137-2C65-49DE-B21E-A147DD137012}" dt="2017-09-03T23:00:24.968" v="705" actId="2696"/>
          <ac:inkMkLst>
            <pc:docMk/>
            <pc:sldMk cId="3544058874" sldId="261"/>
            <ac:inkMk id="4" creationId="{0B8158FD-7FC4-4834-B108-D930F0A265EB}"/>
          </ac:inkMkLst>
        </pc:inkChg>
        <pc:inkChg chg="add">
          <ac:chgData name="Ryan Klugman" userId="670d81e9-7bea-4656-8ed9-82a65e9ee468" providerId="ADAL" clId="{6BD92137-2C65-49DE-B21E-A147DD137012}" dt="2017-09-03T23:00:23.201" v="704" actId="2696"/>
          <ac:inkMkLst>
            <pc:docMk/>
            <pc:sldMk cId="3544058874" sldId="261"/>
            <ac:inkMk id="5" creationId="{F83D77E7-3C2B-4FCB-BD6C-DC5BD7016A29}"/>
          </ac:inkMkLst>
        </pc:inkChg>
        <pc:inkChg chg="add del">
          <ac:chgData name="Ryan Klugman" userId="670d81e9-7bea-4656-8ed9-82a65e9ee468" providerId="ADAL" clId="{6BD92137-2C65-49DE-B21E-A147DD137012}" dt="2017-09-03T23:00:36.859" v="711" actId="2696"/>
          <ac:inkMkLst>
            <pc:docMk/>
            <pc:sldMk cId="3544058874" sldId="261"/>
            <ac:inkMk id="6" creationId="{3FD50E31-1AE8-4387-A5E3-379769943893}"/>
          </ac:inkMkLst>
        </pc:inkChg>
        <pc:inkChg chg="add del">
          <ac:chgData name="Ryan Klugman" userId="670d81e9-7bea-4656-8ed9-82a65e9ee468" providerId="ADAL" clId="{6BD92137-2C65-49DE-B21E-A147DD137012}" dt="2017-09-03T23:00:36.464" v="710" actId="2696"/>
          <ac:inkMkLst>
            <pc:docMk/>
            <pc:sldMk cId="3544058874" sldId="261"/>
            <ac:inkMk id="7" creationId="{3A680329-2F7F-494C-8CBA-B34E1DF4D5E6}"/>
          </ac:inkMkLst>
        </pc:inkChg>
        <pc:inkChg chg="add">
          <ac:chgData name="Ryan Klugman" userId="670d81e9-7bea-4656-8ed9-82a65e9ee468" providerId="ADAL" clId="{6BD92137-2C65-49DE-B21E-A147DD137012}" dt="2017-09-03T23:00:35.742" v="709" actId="2696"/>
          <ac:inkMkLst>
            <pc:docMk/>
            <pc:sldMk cId="3544058874" sldId="261"/>
            <ac:inkMk id="8" creationId="{80DDD453-821C-4B7D-B826-176F5139551E}"/>
          </ac:inkMkLst>
        </pc:inkChg>
        <pc:inkChg chg="add del">
          <ac:chgData name="Ryan Klugman" userId="670d81e9-7bea-4656-8ed9-82a65e9ee468" providerId="ADAL" clId="{6BD92137-2C65-49DE-B21E-A147DD137012}" dt="2017-09-03T23:00:50.398" v="716" actId="2696"/>
          <ac:inkMkLst>
            <pc:docMk/>
            <pc:sldMk cId="3544058874" sldId="261"/>
            <ac:inkMk id="9" creationId="{A582D55A-9166-45FC-A97B-DAC7D43FEAF8}"/>
          </ac:inkMkLst>
        </pc:inkChg>
        <pc:inkChg chg="add del">
          <ac:chgData name="Ryan Klugman" userId="670d81e9-7bea-4656-8ed9-82a65e9ee468" providerId="ADAL" clId="{6BD92137-2C65-49DE-B21E-A147DD137012}" dt="2017-09-03T23:00:48.992" v="715" actId="2696"/>
          <ac:inkMkLst>
            <pc:docMk/>
            <pc:sldMk cId="3544058874" sldId="261"/>
            <ac:inkMk id="10" creationId="{C0A40D04-0346-4E69-B8CE-F57926AE6AB1}"/>
          </ac:inkMkLst>
        </pc:inkChg>
        <pc:inkChg chg="add">
          <ac:chgData name="Ryan Klugman" userId="670d81e9-7bea-4656-8ed9-82a65e9ee468" providerId="ADAL" clId="{6BD92137-2C65-49DE-B21E-A147DD137012}" dt="2017-09-03T23:00:44.441" v="714" actId="2696"/>
          <ac:inkMkLst>
            <pc:docMk/>
            <pc:sldMk cId="3544058874" sldId="261"/>
            <ac:inkMk id="11" creationId="{DA47A4BA-CF9E-4E44-9B3E-18747CED455C}"/>
          </ac:inkMkLst>
        </pc:inkChg>
        <pc:inkChg chg="add del">
          <ac:chgData name="Ryan Klugman" userId="670d81e9-7bea-4656-8ed9-82a65e9ee468" providerId="ADAL" clId="{6BD92137-2C65-49DE-B21E-A147DD137012}" dt="2017-09-03T23:01:30.705" v="726" actId="2696"/>
          <ac:inkMkLst>
            <pc:docMk/>
            <pc:sldMk cId="3544058874" sldId="261"/>
            <ac:inkMk id="12" creationId="{31AA2E85-333B-4EB6-95FF-C37D51432DC7}"/>
          </ac:inkMkLst>
        </pc:inkChg>
        <pc:inkChg chg="add del">
          <ac:chgData name="Ryan Klugman" userId="670d81e9-7bea-4656-8ed9-82a65e9ee468" providerId="ADAL" clId="{6BD92137-2C65-49DE-B21E-A147DD137012}" dt="2017-09-03T23:01:30.464" v="725" actId="2696"/>
          <ac:inkMkLst>
            <pc:docMk/>
            <pc:sldMk cId="3544058874" sldId="261"/>
            <ac:inkMk id="13" creationId="{C318C25B-F647-44C9-A114-A51371E22F50}"/>
          </ac:inkMkLst>
        </pc:inkChg>
        <pc:inkChg chg="add del">
          <ac:chgData name="Ryan Klugman" userId="670d81e9-7bea-4656-8ed9-82a65e9ee468" providerId="ADAL" clId="{6BD92137-2C65-49DE-B21E-A147DD137012}" dt="2017-09-03T23:01:30.267" v="724" actId="2696"/>
          <ac:inkMkLst>
            <pc:docMk/>
            <pc:sldMk cId="3544058874" sldId="261"/>
            <ac:inkMk id="14" creationId="{2CC4F263-D299-46ED-8FD5-E173C7AA08D9}"/>
          </ac:inkMkLst>
        </pc:inkChg>
        <pc:inkChg chg="add del">
          <ac:chgData name="Ryan Klugman" userId="670d81e9-7bea-4656-8ed9-82a65e9ee468" providerId="ADAL" clId="{6BD92137-2C65-49DE-B21E-A147DD137012}" dt="2017-09-03T23:01:22.566" v="722" actId="2696"/>
          <ac:inkMkLst>
            <pc:docMk/>
            <pc:sldMk cId="3544058874" sldId="261"/>
            <ac:inkMk id="15" creationId="{128BB03E-863F-4E31-9308-244C4F500182}"/>
          </ac:inkMkLst>
        </pc:inkChg>
        <pc:inkChg chg="add del">
          <ac:chgData name="Ryan Klugman" userId="670d81e9-7bea-4656-8ed9-82a65e9ee468" providerId="ADAL" clId="{6BD92137-2C65-49DE-B21E-A147DD137012}" dt="2017-09-03T23:01:30.070" v="723" actId="2696"/>
          <ac:inkMkLst>
            <pc:docMk/>
            <pc:sldMk cId="3544058874" sldId="261"/>
            <ac:inkMk id="16" creationId="{76FE2C32-3FF8-4A14-A4CD-4FEEAF9B2087}"/>
          </ac:inkMkLst>
        </pc:inkChg>
        <pc:inkChg chg="add">
          <ac:chgData name="Ryan Klugman" userId="670d81e9-7bea-4656-8ed9-82a65e9ee468" providerId="ADAL" clId="{6BD92137-2C65-49DE-B21E-A147DD137012}" dt="2017-09-03T23:01:22.566" v="722" actId="2696"/>
          <ac:inkMkLst>
            <pc:docMk/>
            <pc:sldMk cId="3544058874" sldId="261"/>
            <ac:inkMk id="17" creationId="{348C6D42-518C-42DC-8574-4C14CEF5350D}"/>
          </ac:inkMkLst>
        </pc:inkChg>
        <pc:inkChg chg="add del">
          <ac:chgData name="Ryan Klugman" userId="670d81e9-7bea-4656-8ed9-82a65e9ee468" providerId="ADAL" clId="{6BD92137-2C65-49DE-B21E-A147DD137012}" dt="2017-09-03T23:04:21.372" v="756" actId="2696"/>
          <ac:inkMkLst>
            <pc:docMk/>
            <pc:sldMk cId="3544058874" sldId="261"/>
            <ac:inkMk id="24" creationId="{9ACC488B-C528-498A-B21F-FBCEF54F42D6}"/>
          </ac:inkMkLst>
        </pc:inkChg>
        <pc:inkChg chg="add del">
          <ac:chgData name="Ryan Klugman" userId="670d81e9-7bea-4656-8ed9-82a65e9ee468" providerId="ADAL" clId="{6BD92137-2C65-49DE-B21E-A147DD137012}" dt="2017-09-03T23:04:36.684" v="793" actId="2696"/>
          <ac:inkMkLst>
            <pc:docMk/>
            <pc:sldMk cId="3544058874" sldId="261"/>
            <ac:inkMk id="25" creationId="{2A4F269C-9423-4AF2-9388-9A98E4DA678F}"/>
          </ac:inkMkLst>
        </pc:inkChg>
        <pc:inkChg chg="add del">
          <ac:chgData name="Ryan Klugman" userId="670d81e9-7bea-4656-8ed9-82a65e9ee468" providerId="ADAL" clId="{6BD92137-2C65-49DE-B21E-A147DD137012}" dt="2017-09-03T23:04:36.206" v="792" actId="2696"/>
          <ac:inkMkLst>
            <pc:docMk/>
            <pc:sldMk cId="3544058874" sldId="261"/>
            <ac:inkMk id="26" creationId="{088C560F-412B-4E5F-9755-1DBDB428B46A}"/>
          </ac:inkMkLst>
        </pc:inkChg>
        <pc:inkChg chg="add del">
          <ac:chgData name="Ryan Klugman" userId="670d81e9-7bea-4656-8ed9-82a65e9ee468" providerId="ADAL" clId="{6BD92137-2C65-49DE-B21E-A147DD137012}" dt="2017-09-03T23:04:26.540" v="761" actId="2696"/>
          <ac:inkMkLst>
            <pc:docMk/>
            <pc:sldMk cId="3544058874" sldId="261"/>
            <ac:inkMk id="27" creationId="{D24B56F5-6663-4498-BF01-FE76CD55BA8D}"/>
          </ac:inkMkLst>
        </pc:inkChg>
        <pc:inkChg chg="add del">
          <ac:chgData name="Ryan Klugman" userId="670d81e9-7bea-4656-8ed9-82a65e9ee468" providerId="ADAL" clId="{6BD92137-2C65-49DE-B21E-A147DD137012}" dt="2017-09-03T23:04:35.731" v="791" actId="2696"/>
          <ac:inkMkLst>
            <pc:docMk/>
            <pc:sldMk cId="3544058874" sldId="261"/>
            <ac:inkMk id="28" creationId="{18A8436F-A11A-4AFE-A53D-F4FC045C1EF3}"/>
          </ac:inkMkLst>
        </pc:inkChg>
        <pc:inkChg chg="add del">
          <ac:chgData name="Ryan Klugman" userId="670d81e9-7bea-4656-8ed9-82a65e9ee468" providerId="ADAL" clId="{6BD92137-2C65-49DE-B21E-A147DD137012}" dt="2017-09-03T23:04:27.017" v="764" actId="2696"/>
          <ac:inkMkLst>
            <pc:docMk/>
            <pc:sldMk cId="3544058874" sldId="261"/>
            <ac:inkMk id="29" creationId="{C1A39227-AB25-4582-9981-1281B398D994}"/>
          </ac:inkMkLst>
        </pc:inkChg>
        <pc:inkChg chg="add del">
          <ac:chgData name="Ryan Klugman" userId="670d81e9-7bea-4656-8ed9-82a65e9ee468" providerId="ADAL" clId="{6BD92137-2C65-49DE-B21E-A147DD137012}" dt="2017-09-03T23:04:35.454" v="790" actId="2696"/>
          <ac:inkMkLst>
            <pc:docMk/>
            <pc:sldMk cId="3544058874" sldId="261"/>
            <ac:inkMk id="30" creationId="{FA88A3DD-4DCA-4CDF-BBCD-F58F84E4CD00}"/>
          </ac:inkMkLst>
        </pc:inkChg>
        <pc:inkChg chg="add del">
          <ac:chgData name="Ryan Klugman" userId="670d81e9-7bea-4656-8ed9-82a65e9ee468" providerId="ADAL" clId="{6BD92137-2C65-49DE-B21E-A147DD137012}" dt="2017-09-03T23:04:35.122" v="789" actId="2696"/>
          <ac:inkMkLst>
            <pc:docMk/>
            <pc:sldMk cId="3544058874" sldId="261"/>
            <ac:inkMk id="31" creationId="{55B6416C-535D-40D2-995F-AD21D0CF202B}"/>
          </ac:inkMkLst>
        </pc:inkChg>
        <pc:inkChg chg="add del">
          <ac:chgData name="Ryan Klugman" userId="670d81e9-7bea-4656-8ed9-82a65e9ee468" providerId="ADAL" clId="{6BD92137-2C65-49DE-B21E-A147DD137012}" dt="2017-09-03T23:04:27.496" v="767" actId="2696"/>
          <ac:inkMkLst>
            <pc:docMk/>
            <pc:sldMk cId="3544058874" sldId="261"/>
            <ac:inkMk id="32" creationId="{84A6DAA6-B4B3-4C18-98C8-0316B4F31E19}"/>
          </ac:inkMkLst>
        </pc:inkChg>
        <pc:inkChg chg="add del">
          <ac:chgData name="Ryan Klugman" userId="670d81e9-7bea-4656-8ed9-82a65e9ee468" providerId="ADAL" clId="{6BD92137-2C65-49DE-B21E-A147DD137012}" dt="2017-09-03T23:04:34.806" v="788" actId="2696"/>
          <ac:inkMkLst>
            <pc:docMk/>
            <pc:sldMk cId="3544058874" sldId="261"/>
            <ac:inkMk id="33" creationId="{18259453-0411-467F-B8F9-4CD2EF6E5D30}"/>
          </ac:inkMkLst>
        </pc:inkChg>
        <pc:inkChg chg="add del">
          <ac:chgData name="Ryan Klugman" userId="670d81e9-7bea-4656-8ed9-82a65e9ee468" providerId="ADAL" clId="{6BD92137-2C65-49DE-B21E-A147DD137012}" dt="2017-09-03T23:04:34.437" v="787" actId="2696"/>
          <ac:inkMkLst>
            <pc:docMk/>
            <pc:sldMk cId="3544058874" sldId="261"/>
            <ac:inkMk id="34" creationId="{5B02D45E-8932-44CB-92F1-4A19B965A1DD}"/>
          </ac:inkMkLst>
        </pc:inkChg>
        <pc:inkChg chg="add">
          <ac:chgData name="Ryan Klugman" userId="670d81e9-7bea-4656-8ed9-82a65e9ee468" providerId="ADAL" clId="{6BD92137-2C65-49DE-B21E-A147DD137012}" dt="2017-09-03T23:04:27.496" v="767" actId="2696"/>
          <ac:inkMkLst>
            <pc:docMk/>
            <pc:sldMk cId="3544058874" sldId="261"/>
            <ac:inkMk id="35" creationId="{C5845D4C-5495-4293-BAAA-AD964F69F8CB}"/>
          </ac:inkMkLst>
        </pc:inkChg>
        <pc:inkChg chg="add del">
          <ac:chgData name="Ryan Klugman" userId="670d81e9-7bea-4656-8ed9-82a65e9ee468" providerId="ADAL" clId="{6BD92137-2C65-49DE-B21E-A147DD137012}" dt="2017-09-03T23:04:34.118" v="786" actId="2696"/>
          <ac:inkMkLst>
            <pc:docMk/>
            <pc:sldMk cId="3544058874" sldId="261"/>
            <ac:inkMk id="36" creationId="{FC836C01-E55E-4260-827F-600FE3DC7C39}"/>
          </ac:inkMkLst>
        </pc:inkChg>
        <pc:inkChg chg="add del">
          <ac:chgData name="Ryan Klugman" userId="670d81e9-7bea-4656-8ed9-82a65e9ee468" providerId="ADAL" clId="{6BD92137-2C65-49DE-B21E-A147DD137012}" dt="2017-09-03T23:04:33.747" v="785" actId="2696"/>
          <ac:inkMkLst>
            <pc:docMk/>
            <pc:sldMk cId="3544058874" sldId="261"/>
            <ac:inkMk id="37" creationId="{752AB44F-9C76-4B25-B194-8B080A8EA261}"/>
          </ac:inkMkLst>
        </pc:inkChg>
        <pc:inkChg chg="add del">
          <ac:chgData name="Ryan Klugman" userId="670d81e9-7bea-4656-8ed9-82a65e9ee468" providerId="ADAL" clId="{6BD92137-2C65-49DE-B21E-A147DD137012}" dt="2017-09-03T23:04:29.685" v="772" actId="2696"/>
          <ac:inkMkLst>
            <pc:docMk/>
            <pc:sldMk cId="3544058874" sldId="261"/>
            <ac:inkMk id="38" creationId="{48987980-B3A4-44B8-B42A-D53CF3B39436}"/>
          </ac:inkMkLst>
        </pc:inkChg>
        <pc:inkChg chg="add del">
          <ac:chgData name="Ryan Klugman" userId="670d81e9-7bea-4656-8ed9-82a65e9ee468" providerId="ADAL" clId="{6BD92137-2C65-49DE-B21E-A147DD137012}" dt="2017-09-03T23:04:33.491" v="784" actId="2696"/>
          <ac:inkMkLst>
            <pc:docMk/>
            <pc:sldMk cId="3544058874" sldId="261"/>
            <ac:inkMk id="39" creationId="{404A46AF-9250-456D-92B5-D826804F636F}"/>
          </ac:inkMkLst>
        </pc:inkChg>
        <pc:inkChg chg="add del">
          <ac:chgData name="Ryan Klugman" userId="670d81e9-7bea-4656-8ed9-82a65e9ee468" providerId="ADAL" clId="{6BD92137-2C65-49DE-B21E-A147DD137012}" dt="2017-09-03T23:04:30.229" v="774" actId="2696"/>
          <ac:inkMkLst>
            <pc:docMk/>
            <pc:sldMk cId="3544058874" sldId="261"/>
            <ac:inkMk id="40" creationId="{30EDBB6D-C540-4962-BB04-0CC512C1D58A}"/>
          </ac:inkMkLst>
        </pc:inkChg>
        <pc:inkChg chg="add del">
          <ac:chgData name="Ryan Klugman" userId="670d81e9-7bea-4656-8ed9-82a65e9ee468" providerId="ADAL" clId="{6BD92137-2C65-49DE-B21E-A147DD137012}" dt="2017-09-03T23:04:33.244" v="783" actId="2696"/>
          <ac:inkMkLst>
            <pc:docMk/>
            <pc:sldMk cId="3544058874" sldId="261"/>
            <ac:inkMk id="41" creationId="{00D7EB01-B52C-4111-B63E-7FB8F3596778}"/>
          </ac:inkMkLst>
        </pc:inkChg>
        <pc:inkChg chg="add del">
          <ac:chgData name="Ryan Klugman" userId="670d81e9-7bea-4656-8ed9-82a65e9ee468" providerId="ADAL" clId="{6BD92137-2C65-49DE-B21E-A147DD137012}" dt="2017-09-03T23:04:30.809" v="776" actId="2696"/>
          <ac:inkMkLst>
            <pc:docMk/>
            <pc:sldMk cId="3544058874" sldId="261"/>
            <ac:inkMk id="42" creationId="{B2D1320D-06D2-437C-8996-60AF2A839255}"/>
          </ac:inkMkLst>
        </pc:inkChg>
        <pc:inkChg chg="add del">
          <ac:chgData name="Ryan Klugman" userId="670d81e9-7bea-4656-8ed9-82a65e9ee468" providerId="ADAL" clId="{6BD92137-2C65-49DE-B21E-A147DD137012}" dt="2017-09-03T23:04:33.050" v="782" actId="2696"/>
          <ac:inkMkLst>
            <pc:docMk/>
            <pc:sldMk cId="3544058874" sldId="261"/>
            <ac:inkMk id="43" creationId="{365CE7C5-1CE4-421E-8669-A3FBCC4B2992}"/>
          </ac:inkMkLst>
        </pc:inkChg>
        <pc:inkChg chg="add del">
          <ac:chgData name="Ryan Klugman" userId="670d81e9-7bea-4656-8ed9-82a65e9ee468" providerId="ADAL" clId="{6BD92137-2C65-49DE-B21E-A147DD137012}" dt="2017-09-03T23:04:31.339" v="779" actId="2696"/>
          <ac:inkMkLst>
            <pc:docMk/>
            <pc:sldMk cId="3544058874" sldId="261"/>
            <ac:inkMk id="44" creationId="{B6F2C6BB-49D9-4E42-B0F0-D6E574D1E6DF}"/>
          </ac:inkMkLst>
        </pc:inkChg>
        <pc:inkChg chg="add del">
          <ac:chgData name="Ryan Klugman" userId="670d81e9-7bea-4656-8ed9-82a65e9ee468" providerId="ADAL" clId="{6BD92137-2C65-49DE-B21E-A147DD137012}" dt="2017-09-03T23:04:32.857" v="781" actId="2696"/>
          <ac:inkMkLst>
            <pc:docMk/>
            <pc:sldMk cId="3544058874" sldId="261"/>
            <ac:inkMk id="45" creationId="{7AE76171-171F-41BF-BB25-8F5AE31B1493}"/>
          </ac:inkMkLst>
        </pc:inkChg>
        <pc:inkChg chg="add del">
          <ac:chgData name="Ryan Klugman" userId="670d81e9-7bea-4656-8ed9-82a65e9ee468" providerId="ADAL" clId="{6BD92137-2C65-49DE-B21E-A147DD137012}" dt="2017-09-03T23:04:32.475" v="780" actId="2696"/>
          <ac:inkMkLst>
            <pc:docMk/>
            <pc:sldMk cId="3544058874" sldId="261"/>
            <ac:inkMk id="46" creationId="{CE61931F-6B32-4EAB-9B02-67D0B9AEADC6}"/>
          </ac:inkMkLst>
        </pc:inkChg>
        <pc:inkChg chg="add">
          <ac:chgData name="Ryan Klugman" userId="670d81e9-7bea-4656-8ed9-82a65e9ee468" providerId="ADAL" clId="{6BD92137-2C65-49DE-B21E-A147DD137012}" dt="2017-09-03T23:04:31.339" v="779" actId="2696"/>
          <ac:inkMkLst>
            <pc:docMk/>
            <pc:sldMk cId="3544058874" sldId="261"/>
            <ac:inkMk id="47" creationId="{9A25516E-6A41-47FA-9D42-909301AEED20}"/>
          </ac:inkMkLst>
        </pc:inkChg>
        <pc:inkChg chg="add del">
          <ac:chgData name="Ryan Klugman" userId="670d81e9-7bea-4656-8ed9-82a65e9ee468" providerId="ADAL" clId="{6BD92137-2C65-49DE-B21E-A147DD137012}" dt="2017-09-03T23:05:14.091" v="820" actId="2696"/>
          <ac:inkMkLst>
            <pc:docMk/>
            <pc:sldMk cId="3544058874" sldId="261"/>
            <ac:inkMk id="48" creationId="{4B16CF92-6C17-4FCE-9194-E1A8454E1A92}"/>
          </ac:inkMkLst>
        </pc:inkChg>
        <pc:inkChg chg="add del">
          <ac:chgData name="Ryan Klugman" userId="670d81e9-7bea-4656-8ed9-82a65e9ee468" providerId="ADAL" clId="{6BD92137-2C65-49DE-B21E-A147DD137012}" dt="2017-09-03T23:05:13.714" v="819" actId="2696"/>
          <ac:inkMkLst>
            <pc:docMk/>
            <pc:sldMk cId="3544058874" sldId="261"/>
            <ac:inkMk id="49" creationId="{1865B64B-9D64-4DEC-9584-698888461722}"/>
          </ac:inkMkLst>
        </pc:inkChg>
        <pc:inkChg chg="add del">
          <ac:chgData name="Ryan Klugman" userId="670d81e9-7bea-4656-8ed9-82a65e9ee468" providerId="ADAL" clId="{6BD92137-2C65-49DE-B21E-A147DD137012}" dt="2017-09-03T23:05:13.529" v="818" actId="2696"/>
          <ac:inkMkLst>
            <pc:docMk/>
            <pc:sldMk cId="3544058874" sldId="261"/>
            <ac:inkMk id="50" creationId="{8B379F98-83E2-4666-9625-C270E3415E7D}"/>
          </ac:inkMkLst>
        </pc:inkChg>
        <pc:inkChg chg="add del">
          <ac:chgData name="Ryan Klugman" userId="670d81e9-7bea-4656-8ed9-82a65e9ee468" providerId="ADAL" clId="{6BD92137-2C65-49DE-B21E-A147DD137012}" dt="2017-09-03T23:04:49.770" v="800" actId="2696"/>
          <ac:inkMkLst>
            <pc:docMk/>
            <pc:sldMk cId="3544058874" sldId="261"/>
            <ac:inkMk id="51" creationId="{7A41A778-F8AE-43E5-858D-DB83F7A6A1AA}"/>
          </ac:inkMkLst>
        </pc:inkChg>
        <pc:inkChg chg="add del">
          <ac:chgData name="Ryan Klugman" userId="670d81e9-7bea-4656-8ed9-82a65e9ee468" providerId="ADAL" clId="{6BD92137-2C65-49DE-B21E-A147DD137012}" dt="2017-09-03T23:05:13.329" v="817" actId="2696"/>
          <ac:inkMkLst>
            <pc:docMk/>
            <pc:sldMk cId="3544058874" sldId="261"/>
            <ac:inkMk id="52" creationId="{1AE5A2A5-3162-4B12-A788-2B8E9EE93E46}"/>
          </ac:inkMkLst>
        </pc:inkChg>
        <pc:inkChg chg="add del">
          <ac:chgData name="Ryan Klugman" userId="670d81e9-7bea-4656-8ed9-82a65e9ee468" providerId="ADAL" clId="{6BD92137-2C65-49DE-B21E-A147DD137012}" dt="2017-09-03T23:05:13.064" v="816" actId="2696"/>
          <ac:inkMkLst>
            <pc:docMk/>
            <pc:sldMk cId="3544058874" sldId="261"/>
            <ac:inkMk id="53" creationId="{E4B0531A-28F7-4000-8909-AD64492566DD}"/>
          </ac:inkMkLst>
        </pc:inkChg>
        <pc:inkChg chg="add">
          <ac:chgData name="Ryan Klugman" userId="670d81e9-7bea-4656-8ed9-82a65e9ee468" providerId="ADAL" clId="{6BD92137-2C65-49DE-B21E-A147DD137012}" dt="2017-09-03T23:04:49.770" v="800" actId="2696"/>
          <ac:inkMkLst>
            <pc:docMk/>
            <pc:sldMk cId="3544058874" sldId="261"/>
            <ac:inkMk id="54" creationId="{28E7A4E2-E4A7-42EC-ADCA-A9EB1F0681E3}"/>
          </ac:inkMkLst>
        </pc:inkChg>
        <pc:inkChg chg="add del">
          <ac:chgData name="Ryan Klugman" userId="670d81e9-7bea-4656-8ed9-82a65e9ee468" providerId="ADAL" clId="{6BD92137-2C65-49DE-B21E-A147DD137012}" dt="2017-09-03T23:04:59.522" v="815" actId="2696"/>
          <ac:inkMkLst>
            <pc:docMk/>
            <pc:sldMk cId="3544058874" sldId="261"/>
            <ac:inkMk id="55" creationId="{6FB4515F-C93B-4DF2-80AD-A4CD23CC8E1B}"/>
          </ac:inkMkLst>
        </pc:inkChg>
        <pc:inkChg chg="add del">
          <ac:chgData name="Ryan Klugman" userId="670d81e9-7bea-4656-8ed9-82a65e9ee468" providerId="ADAL" clId="{6BD92137-2C65-49DE-B21E-A147DD137012}" dt="2017-09-03T23:04:59.269" v="814" actId="2696"/>
          <ac:inkMkLst>
            <pc:docMk/>
            <pc:sldMk cId="3544058874" sldId="261"/>
            <ac:inkMk id="56" creationId="{78F269B1-FDDC-4DC0-B181-29294E5240FB}"/>
          </ac:inkMkLst>
        </pc:inkChg>
        <pc:inkChg chg="add del">
          <ac:chgData name="Ryan Klugman" userId="670d81e9-7bea-4656-8ed9-82a65e9ee468" providerId="ADAL" clId="{6BD92137-2C65-49DE-B21E-A147DD137012}" dt="2017-09-03T23:04:58.995" v="813" actId="2696"/>
          <ac:inkMkLst>
            <pc:docMk/>
            <pc:sldMk cId="3544058874" sldId="261"/>
            <ac:inkMk id="57" creationId="{AAD0BB44-BF44-4351-A17B-CC5CC3C4A348}"/>
          </ac:inkMkLst>
        </pc:inkChg>
        <pc:inkChg chg="add del">
          <ac:chgData name="Ryan Klugman" userId="670d81e9-7bea-4656-8ed9-82a65e9ee468" providerId="ADAL" clId="{6BD92137-2C65-49DE-B21E-A147DD137012}" dt="2017-09-03T23:04:58.639" v="812" actId="2696"/>
          <ac:inkMkLst>
            <pc:docMk/>
            <pc:sldMk cId="3544058874" sldId="261"/>
            <ac:inkMk id="58" creationId="{C72CA33C-5081-468D-BA89-44181B1DA136}"/>
          </ac:inkMkLst>
        </pc:inkChg>
        <pc:inkChg chg="add del">
          <ac:chgData name="Ryan Klugman" userId="670d81e9-7bea-4656-8ed9-82a65e9ee468" providerId="ADAL" clId="{6BD92137-2C65-49DE-B21E-A147DD137012}" dt="2017-09-03T23:04:56.548" v="807" actId="2696"/>
          <ac:inkMkLst>
            <pc:docMk/>
            <pc:sldMk cId="3544058874" sldId="261"/>
            <ac:inkMk id="59" creationId="{ED01F192-1DC8-4212-B837-23633450C35A}"/>
          </ac:inkMkLst>
        </pc:inkChg>
        <pc:inkChg chg="add del">
          <ac:chgData name="Ryan Klugman" userId="670d81e9-7bea-4656-8ed9-82a65e9ee468" providerId="ADAL" clId="{6BD92137-2C65-49DE-B21E-A147DD137012}" dt="2017-09-03T23:04:58.399" v="811" actId="2696"/>
          <ac:inkMkLst>
            <pc:docMk/>
            <pc:sldMk cId="3544058874" sldId="261"/>
            <ac:inkMk id="60" creationId="{90305C6E-0A2F-400E-8839-E2E1A8518017}"/>
          </ac:inkMkLst>
        </pc:inkChg>
        <pc:inkChg chg="add del">
          <ac:chgData name="Ryan Klugman" userId="670d81e9-7bea-4656-8ed9-82a65e9ee468" providerId="ADAL" clId="{6BD92137-2C65-49DE-B21E-A147DD137012}" dt="2017-09-03T23:04:57.270" v="809" actId="2696"/>
          <ac:inkMkLst>
            <pc:docMk/>
            <pc:sldMk cId="3544058874" sldId="261"/>
            <ac:inkMk id="61" creationId="{0D6DC5CC-36EE-4C4A-BA2B-560243F48670}"/>
          </ac:inkMkLst>
        </pc:inkChg>
        <pc:inkChg chg="add del">
          <ac:chgData name="Ryan Klugman" userId="670d81e9-7bea-4656-8ed9-82a65e9ee468" providerId="ADAL" clId="{6BD92137-2C65-49DE-B21E-A147DD137012}" dt="2017-09-03T23:04:58.141" v="810" actId="2696"/>
          <ac:inkMkLst>
            <pc:docMk/>
            <pc:sldMk cId="3544058874" sldId="261"/>
            <ac:inkMk id="62" creationId="{4207AC45-2088-42D5-9308-CA5282C0F96E}"/>
          </ac:inkMkLst>
        </pc:inkChg>
        <pc:inkChg chg="add">
          <ac:chgData name="Ryan Klugman" userId="670d81e9-7bea-4656-8ed9-82a65e9ee468" providerId="ADAL" clId="{6BD92137-2C65-49DE-B21E-A147DD137012}" dt="2017-09-03T23:04:57.270" v="809" actId="2696"/>
          <ac:inkMkLst>
            <pc:docMk/>
            <pc:sldMk cId="3544058874" sldId="261"/>
            <ac:inkMk id="63" creationId="{48AF041E-6DD8-41F3-B5CE-05208CBFA593}"/>
          </ac:inkMkLst>
        </pc:inkChg>
        <pc:cxnChg chg="add mod">
          <ac:chgData name="Ryan Klugman" userId="670d81e9-7bea-4656-8ed9-82a65e9ee468" providerId="ADAL" clId="{6BD92137-2C65-49DE-B21E-A147DD137012}" dt="2017-09-03T23:05:33.005" v="823" actId="1582"/>
          <ac:cxnSpMkLst>
            <pc:docMk/>
            <pc:sldMk cId="3544058874" sldId="261"/>
            <ac:cxnSpMk id="65" creationId="{70FB9C09-C5BF-4A27-86F8-5B7F2CC0C687}"/>
          </ac:cxnSpMkLst>
        </pc:cxnChg>
        <pc:cxnChg chg="add mod">
          <ac:chgData name="Ryan Klugman" userId="670d81e9-7bea-4656-8ed9-82a65e9ee468" providerId="ADAL" clId="{6BD92137-2C65-49DE-B21E-A147DD137012}" dt="2017-09-03T23:06:34.236" v="831" actId="1076"/>
          <ac:cxnSpMkLst>
            <pc:docMk/>
            <pc:sldMk cId="3544058874" sldId="261"/>
            <ac:cxnSpMk id="66" creationId="{76A17D14-37DB-453D-8098-0AED21536517}"/>
          </ac:cxnSpMkLst>
        </pc:cxnChg>
        <pc:cxnChg chg="add mod">
          <ac:chgData name="Ryan Klugman" userId="670d81e9-7bea-4656-8ed9-82a65e9ee468" providerId="ADAL" clId="{6BD92137-2C65-49DE-B21E-A147DD137012}" dt="2017-09-03T23:06:32.982" v="830" actId="1076"/>
          <ac:cxnSpMkLst>
            <pc:docMk/>
            <pc:sldMk cId="3544058874" sldId="261"/>
            <ac:cxnSpMk id="67" creationId="{348B670F-9A0B-4665-AE9C-5D7AE2205373}"/>
          </ac:cxnSpMkLst>
        </pc:cxnChg>
        <pc:cxnChg chg="add mod">
          <ac:chgData name="Ryan Klugman" userId="670d81e9-7bea-4656-8ed9-82a65e9ee468" providerId="ADAL" clId="{6BD92137-2C65-49DE-B21E-A147DD137012}" dt="2017-09-03T23:09:05.919" v="864" actId="14100"/>
          <ac:cxnSpMkLst>
            <pc:docMk/>
            <pc:sldMk cId="3544058874" sldId="261"/>
            <ac:cxnSpMk id="71" creationId="{600CA548-52B4-4D8E-A90A-1B0ABDD96C28}"/>
          </ac:cxnSpMkLst>
        </pc:cxnChg>
        <pc:cxnChg chg="add del mod">
          <ac:chgData name="Ryan Klugman" userId="670d81e9-7bea-4656-8ed9-82a65e9ee468" providerId="ADAL" clId="{6BD92137-2C65-49DE-B21E-A147DD137012}" dt="2017-09-03T23:08:32.131" v="857" actId="2696"/>
          <ac:cxnSpMkLst>
            <pc:docMk/>
            <pc:sldMk cId="3544058874" sldId="261"/>
            <ac:cxnSpMk id="74" creationId="{87C2E82D-25C4-49D8-AFAF-5768A5515C2D}"/>
          </ac:cxnSpMkLst>
        </pc:cxnChg>
        <pc:cxnChg chg="add del mod">
          <ac:chgData name="Ryan Klugman" userId="670d81e9-7bea-4656-8ed9-82a65e9ee468" providerId="ADAL" clId="{6BD92137-2C65-49DE-B21E-A147DD137012}" dt="2017-09-03T23:08:39.694" v="859" actId="2696"/>
          <ac:cxnSpMkLst>
            <pc:docMk/>
            <pc:sldMk cId="3544058874" sldId="261"/>
            <ac:cxnSpMk id="76" creationId="{8F1F2433-872B-4AD8-A98C-2F80B8747840}"/>
          </ac:cxnSpMkLst>
        </pc:cxnChg>
        <pc:cxnChg chg="add mod">
          <ac:chgData name="Ryan Klugman" userId="670d81e9-7bea-4656-8ed9-82a65e9ee468" providerId="ADAL" clId="{6BD92137-2C65-49DE-B21E-A147DD137012}" dt="2017-09-03T23:09:16.129" v="868" actId="14100"/>
          <ac:cxnSpMkLst>
            <pc:docMk/>
            <pc:sldMk cId="3544058874" sldId="261"/>
            <ac:cxnSpMk id="79" creationId="{7680DD05-8FCA-483D-9B3E-D30F1E358F23}"/>
          </ac:cxnSpMkLst>
        </pc:cxnChg>
      </pc:sldChg>
      <pc:sldChg chg="add del">
        <pc:chgData name="Ryan Klugman" userId="670d81e9-7bea-4656-8ed9-82a65e9ee468" providerId="ADAL" clId="{6BD92137-2C65-49DE-B21E-A147DD137012}" dt="2017-09-03T23:28:00.362" v="1340" actId="2696"/>
        <pc:sldMkLst>
          <pc:docMk/>
          <pc:sldMk cId="692235979" sldId="262"/>
        </pc:sldMkLst>
      </pc:sldChg>
      <pc:sldChg chg="modSp add">
        <pc:chgData name="Ryan Klugman" userId="670d81e9-7bea-4656-8ed9-82a65e9ee468" providerId="ADAL" clId="{6BD92137-2C65-49DE-B21E-A147DD137012}" dt="2017-09-04T01:23:42.735" v="2613" actId="20577"/>
        <pc:sldMkLst>
          <pc:docMk/>
          <pc:sldMk cId="1948289515" sldId="263"/>
        </pc:sldMkLst>
        <pc:spChg chg="mod">
          <ac:chgData name="Ryan Klugman" userId="670d81e9-7bea-4656-8ed9-82a65e9ee468" providerId="ADAL" clId="{6BD92137-2C65-49DE-B21E-A147DD137012}" dt="2017-09-04T01:23:42.735" v="2613" actId="20577"/>
          <ac:spMkLst>
            <pc:docMk/>
            <pc:sldMk cId="1948289515" sldId="263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0:25.539" v="1133" actId="20577"/>
          <ac:spMkLst>
            <pc:docMk/>
            <pc:sldMk cId="1948289515" sldId="263"/>
            <ac:spMk id="3" creationId="{7E5726A0-0EE0-4D5E-8ABB-50D864C4AA11}"/>
          </ac:spMkLst>
        </pc:spChg>
      </pc:sldChg>
      <pc:sldChg chg="modSp add">
        <pc:chgData name="Ryan Klugman" userId="670d81e9-7bea-4656-8ed9-82a65e9ee468" providerId="ADAL" clId="{6BD92137-2C65-49DE-B21E-A147DD137012}" dt="2017-09-03T23:26:06.358" v="1276" actId="20577"/>
        <pc:sldMkLst>
          <pc:docMk/>
          <pc:sldMk cId="1191827598" sldId="264"/>
        </pc:sldMkLst>
        <pc:spChg chg="mod">
          <ac:chgData name="Ryan Klugman" userId="670d81e9-7bea-4656-8ed9-82a65e9ee468" providerId="ADAL" clId="{6BD92137-2C65-49DE-B21E-A147DD137012}" dt="2017-09-03T23:25:49.042" v="1248" actId="20577"/>
          <ac:spMkLst>
            <pc:docMk/>
            <pc:sldMk cId="1191827598" sldId="264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6:06.358" v="1276" actId="20577"/>
          <ac:spMkLst>
            <pc:docMk/>
            <pc:sldMk cId="1191827598" sldId="264"/>
            <ac:spMk id="3" creationId="{7E5726A0-0EE0-4D5E-8ABB-50D864C4AA11}"/>
          </ac:spMkLst>
        </pc:spChg>
      </pc:sldChg>
      <pc:sldChg chg="modSp add">
        <pc:chgData name="Ryan Klugman" userId="670d81e9-7bea-4656-8ed9-82a65e9ee468" providerId="ADAL" clId="{6BD92137-2C65-49DE-B21E-A147DD137012}" dt="2017-09-04T01:23:54.962" v="2619" actId="20577"/>
        <pc:sldMkLst>
          <pc:docMk/>
          <pc:sldMk cId="3887823411" sldId="265"/>
        </pc:sldMkLst>
        <pc:spChg chg="mod">
          <ac:chgData name="Ryan Klugman" userId="670d81e9-7bea-4656-8ed9-82a65e9ee468" providerId="ADAL" clId="{6BD92137-2C65-49DE-B21E-A147DD137012}" dt="2017-09-04T01:23:54.962" v="2619" actId="20577"/>
          <ac:spMkLst>
            <pc:docMk/>
            <pc:sldMk cId="3887823411" sldId="265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7:46.813" v="1339" actId="20577"/>
          <ac:spMkLst>
            <pc:docMk/>
            <pc:sldMk cId="3887823411" sldId="265"/>
            <ac:spMk id="3" creationId="{7E5726A0-0EE0-4D5E-8ABB-50D864C4AA11}"/>
          </ac:spMkLst>
        </pc:spChg>
      </pc:sldChg>
      <pc:sldChg chg="modSp add del ord">
        <pc:chgData name="Ryan Klugman" userId="670d81e9-7bea-4656-8ed9-82a65e9ee468" providerId="ADAL" clId="{6BD92137-2C65-49DE-B21E-A147DD137012}" dt="2017-09-03T23:30:57.279" v="1503" actId="2696"/>
        <pc:sldMkLst>
          <pc:docMk/>
          <pc:sldMk cId="4150448887" sldId="266"/>
        </pc:sldMkLst>
        <pc:spChg chg="mod">
          <ac:chgData name="Ryan Klugman" userId="670d81e9-7bea-4656-8ed9-82a65e9ee468" providerId="ADAL" clId="{6BD92137-2C65-49DE-B21E-A147DD137012}" dt="2017-09-03T23:30:47.272" v="1501" actId="20577"/>
          <ac:spMkLst>
            <pc:docMk/>
            <pc:sldMk cId="4150448887" sldId="266"/>
            <ac:spMk id="2" creationId="{E03CE05D-C3DA-47CC-AC1F-8C674769EC66}"/>
          </ac:spMkLst>
        </pc:spChg>
      </pc:sldChg>
      <pc:sldChg chg="addSp modSp add modAnim">
        <pc:chgData name="Ryan Klugman" userId="670d81e9-7bea-4656-8ed9-82a65e9ee468" providerId="ADAL" clId="{6BD92137-2C65-49DE-B21E-A147DD137012}" dt="2017-09-04T01:13:56.518" v="2510" actId="20577"/>
        <pc:sldMkLst>
          <pc:docMk/>
          <pc:sldMk cId="1016004100" sldId="267"/>
        </pc:sldMkLst>
        <pc:spChg chg="mod">
          <ac:chgData name="Ryan Klugman" userId="670d81e9-7bea-4656-8ed9-82a65e9ee468" providerId="ADAL" clId="{6BD92137-2C65-49DE-B21E-A147DD137012}" dt="2017-09-03T23:37:21.857" v="1819" actId="20577"/>
          <ac:spMkLst>
            <pc:docMk/>
            <pc:sldMk cId="1016004100" sldId="267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4T01:13:56.518" v="2510" actId="20577"/>
          <ac:spMkLst>
            <pc:docMk/>
            <pc:sldMk cId="1016004100" sldId="267"/>
            <ac:spMk id="3" creationId="{7E5726A0-0EE0-4D5E-8ABB-50D864C4AA11}"/>
          </ac:spMkLst>
        </pc:spChg>
        <pc:picChg chg="add mod">
          <ac:chgData name="Ryan Klugman" userId="670d81e9-7bea-4656-8ed9-82a65e9ee468" providerId="ADAL" clId="{6BD92137-2C65-49DE-B21E-A147DD137012}" dt="2017-09-03T23:36:55.817" v="1779" actId="1076"/>
          <ac:picMkLst>
            <pc:docMk/>
            <pc:sldMk cId="1016004100" sldId="267"/>
            <ac:picMk id="4" creationId="{12F9A7E7-D57B-4247-B9E5-E8FBDC1FD1B3}"/>
          </ac:picMkLst>
        </pc:picChg>
      </pc:sldChg>
      <pc:sldChg chg="modSp add ord">
        <pc:chgData name="Ryan Klugman" userId="670d81e9-7bea-4656-8ed9-82a65e9ee468" providerId="ADAL" clId="{6BD92137-2C65-49DE-B21E-A147DD137012}" dt="2017-09-03T23:39:58.716" v="2044" actId="20577"/>
        <pc:sldMkLst>
          <pc:docMk/>
          <pc:sldMk cId="302643827" sldId="268"/>
        </pc:sldMkLst>
        <pc:spChg chg="mod">
          <ac:chgData name="Ryan Klugman" userId="670d81e9-7bea-4656-8ed9-82a65e9ee468" providerId="ADAL" clId="{6BD92137-2C65-49DE-B21E-A147DD137012}" dt="2017-09-03T23:39:58.716" v="2044" actId="20577"/>
          <ac:spMkLst>
            <pc:docMk/>
            <pc:sldMk cId="302643827" sldId="268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38:15.490" v="1837" actId="20577"/>
          <ac:spMkLst>
            <pc:docMk/>
            <pc:sldMk cId="302643827" sldId="268"/>
            <ac:spMk id="3" creationId="{7E5726A0-0EE0-4D5E-8ABB-50D864C4AA11}"/>
          </ac:spMkLst>
        </pc:spChg>
      </pc:sldChg>
      <pc:sldChg chg="addSp delSp modSp add">
        <pc:chgData name="Ryan Klugman" userId="670d81e9-7bea-4656-8ed9-82a65e9ee468" providerId="ADAL" clId="{6BD92137-2C65-49DE-B21E-A147DD137012}" dt="2017-09-03T23:48:37.381" v="2331" actId="14100"/>
        <pc:sldMkLst>
          <pc:docMk/>
          <pc:sldMk cId="2614139376" sldId="269"/>
        </pc:sldMkLst>
        <pc:spChg chg="del">
          <ac:chgData name="Ryan Klugman" userId="670d81e9-7bea-4656-8ed9-82a65e9ee468" providerId="ADAL" clId="{6BD92137-2C65-49DE-B21E-A147DD137012}" dt="2017-09-03T23:42:40.685" v="2064" actId="478"/>
          <ac:spMkLst>
            <pc:docMk/>
            <pc:sldMk cId="2614139376" sldId="269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42:34.717" v="2063" actId="20577"/>
          <ac:spMkLst>
            <pc:docMk/>
            <pc:sldMk cId="2614139376" sldId="269"/>
            <ac:spMk id="3" creationId="{7E5726A0-0EE0-4D5E-8ABB-50D864C4AA11}"/>
          </ac:spMkLst>
        </pc:spChg>
        <pc:spChg chg="add del mod">
          <ac:chgData name="Ryan Klugman" userId="670d81e9-7bea-4656-8ed9-82a65e9ee468" providerId="ADAL" clId="{6BD92137-2C65-49DE-B21E-A147DD137012}" dt="2017-09-03T23:42:53.147" v="2071" actId="14100"/>
          <ac:spMkLst>
            <pc:docMk/>
            <pc:sldMk cId="2614139376" sldId="269"/>
            <ac:spMk id="5" creationId="{4B62CF24-2447-4ED5-B1CE-6B2A57AB2449}"/>
          </ac:spMkLst>
        </pc:spChg>
        <pc:spChg chg="add del">
          <ac:chgData name="Ryan Klugman" userId="670d81e9-7bea-4656-8ed9-82a65e9ee468" providerId="ADAL" clId="{6BD92137-2C65-49DE-B21E-A147DD137012}" dt="2017-09-03T23:42:44.702" v="2068" actId="14100"/>
          <ac:spMkLst>
            <pc:docMk/>
            <pc:sldMk cId="2614139376" sldId="269"/>
            <ac:spMk id="6" creationId="{85CA8D03-1BE0-43D9-B12E-9244259F20EA}"/>
          </ac:spMkLst>
        </pc:spChg>
        <pc:spChg chg="add del">
          <ac:chgData name="Ryan Klugman" userId="670d81e9-7bea-4656-8ed9-82a65e9ee468" providerId="ADAL" clId="{6BD92137-2C65-49DE-B21E-A147DD137012}" dt="2017-09-03T23:42:45.887" v="2070" actId="14100"/>
          <ac:spMkLst>
            <pc:docMk/>
            <pc:sldMk cId="2614139376" sldId="269"/>
            <ac:spMk id="7" creationId="{69EDAE6E-6E17-49A6-8453-9BE47453DA29}"/>
          </ac:spMkLst>
        </pc:spChg>
        <pc:graphicFrameChg chg="add mod modGraphic">
          <ac:chgData name="Ryan Klugman" userId="670d81e9-7bea-4656-8ed9-82a65e9ee468" providerId="ADAL" clId="{6BD92137-2C65-49DE-B21E-A147DD137012}" dt="2017-09-03T23:48:37.381" v="2331" actId="14100"/>
          <ac:graphicFrameMkLst>
            <pc:docMk/>
            <pc:sldMk cId="2614139376" sldId="269"/>
            <ac:graphicFrameMk id="8" creationId="{A89B464B-DA73-4449-8338-63B37CDC0533}"/>
          </ac:graphicFrameMkLst>
        </pc:graphicFrameChg>
      </pc:sldChg>
      <pc:sldChg chg="add ord">
        <pc:chgData name="Ryan Klugman" userId="670d81e9-7bea-4656-8ed9-82a65e9ee468" providerId="ADAL" clId="{6BD92137-2C65-49DE-B21E-A147DD137012}" dt="2017-09-03T23:48:58.599" v="2333" actId="1076"/>
        <pc:sldMkLst>
          <pc:docMk/>
          <pc:sldMk cId="1409169864" sldId="270"/>
        </pc:sldMkLst>
      </pc:sldChg>
      <pc:sldMasterChg chg="modSp modSldLayout">
        <pc:chgData name="Ryan Klugman" userId="670d81e9-7bea-4656-8ed9-82a65e9ee468" providerId="ADAL" clId="{6BD92137-2C65-49DE-B21E-A147DD137012}" dt="2017-09-03T22:54:45.204" v="522" actId="478"/>
        <pc:sldMasterMkLst>
          <pc:docMk/>
          <pc:sldMasterMk cId="2480753860" sldId="2147483672"/>
        </pc:sldMasterMkLst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2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3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4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5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6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8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9" creationId="{00000000-0000-0000-0000-000000000000}"/>
          </ac:spMkLst>
        </pc:sp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324119036" sldId="2147483673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13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4274006213" sldId="2147483675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12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4177416185" sldId="2147483676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177416185" sldId="2147483676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177416185" sldId="2147483676"/>
              <ac:spMk id="4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1869464134" sldId="2147483677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5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6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3809954199" sldId="2147483679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3809954199" sldId="2147483679"/>
              <ac:spMk id="5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815977357" sldId="2147483680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9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10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11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957380759" sldId="2147483681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9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10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375483148" sldId="2147483683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2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26999"/>
            <a:ext cx="1981200" cy="546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0" y="128269"/>
            <a:ext cx="6705600" cy="546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710800"/>
            <a:ext cx="1981200" cy="152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25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710800"/>
            <a:ext cx="6324600" cy="152400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2766"/>
            <a:ext cx="6705600" cy="546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010400" y="122766"/>
            <a:ext cx="1956046" cy="546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28867"/>
            <a:ext cx="1676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4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26999"/>
            <a:ext cx="1981200" cy="546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0" y="128269"/>
            <a:ext cx="6705600" cy="546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1" y="2410231"/>
            <a:ext cx="1600201" cy="1371600"/>
          </a:xfrm>
        </p:spPr>
        <p:txBody>
          <a:bodyPr anchor="ctr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410231"/>
            <a:ext cx="6324600" cy="137160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36728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36728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74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366"/>
            <a:ext cx="4040188" cy="533135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4040188" cy="307313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35366"/>
            <a:ext cx="4041775" cy="533135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32000"/>
            <a:ext cx="4041775" cy="307313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4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5766"/>
            <a:ext cx="8831802" cy="546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95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010400" y="125730"/>
            <a:ext cx="1981200" cy="546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27000"/>
            <a:ext cx="6705600" cy="546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4001"/>
            <a:ext cx="586740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775460"/>
            <a:ext cx="1673352" cy="2346960"/>
          </a:xfrm>
        </p:spPr>
        <p:txBody>
          <a:bodyPr tIns="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81000"/>
            <a:ext cx="1675660" cy="1394460"/>
          </a:xfrm>
        </p:spPr>
        <p:txBody>
          <a:bodyPr anchor="b"/>
          <a:lstStyle>
            <a:lvl1pPr algn="l">
              <a:defRPr sz="1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7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25730"/>
            <a:ext cx="1981200" cy="54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27000"/>
            <a:ext cx="6705600" cy="5461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778000"/>
            <a:ext cx="1676400" cy="2476500"/>
          </a:xfrm>
        </p:spPr>
        <p:txBody>
          <a:bodyPr tIns="0"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83540"/>
            <a:ext cx="1676400" cy="1394460"/>
          </a:xfrm>
        </p:spPr>
        <p:txBody>
          <a:bodyPr anchor="b"/>
          <a:lstStyle>
            <a:lvl1pPr algn="l">
              <a:defRPr sz="1500" spc="11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2477"/>
            <a:ext cx="8831802" cy="4204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1" y="127002"/>
            <a:ext cx="8814047" cy="1122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96539"/>
            <a:ext cx="8381260" cy="878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432559"/>
            <a:ext cx="8407893" cy="367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5296958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5296958"/>
            <a:ext cx="335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5295900"/>
            <a:ext cx="582966" cy="22860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7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2400" kern="1200" cap="all" spc="15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500" kern="1200" spc="113" baseline="0">
          <a:solidFill>
            <a:schemeClr val="tx2"/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350" kern="1200" spc="75" baseline="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 spc="75" baseline="0">
          <a:solidFill>
            <a:schemeClr val="tx2"/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975" kern="1200" spc="75" baseline="0">
          <a:solidFill>
            <a:schemeClr val="tx2"/>
          </a:solidFill>
          <a:latin typeface="+mn-lt"/>
          <a:ea typeface="+mn-ea"/>
          <a:cs typeface="+mn-cs"/>
        </a:defRPr>
      </a:lvl5pPr>
      <a:lvl6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EB0CEA-33F7-4F05-A970-A20B7B47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071" y="2631751"/>
            <a:ext cx="1981200" cy="2386114"/>
          </a:xfrm>
        </p:spPr>
        <p:txBody>
          <a:bodyPr>
            <a:normAutofit/>
          </a:bodyPr>
          <a:lstStyle/>
          <a:p>
            <a:pPr algn="r"/>
            <a:r>
              <a:rPr lang="en-AU" sz="2000" dirty="0"/>
              <a:t>WEEK 7</a:t>
            </a:r>
          </a:p>
          <a:p>
            <a:pPr algn="r"/>
            <a:endParaRPr lang="en-AU" sz="2000" dirty="0"/>
          </a:p>
          <a:p>
            <a:pPr algn="r"/>
            <a:r>
              <a:rPr lang="en-AU" sz="2000" dirty="0"/>
              <a:t>Ryan Klugman</a:t>
            </a:r>
          </a:p>
          <a:p>
            <a:pPr algn="r"/>
            <a:r>
              <a:rPr lang="en-AU" sz="2000" dirty="0" err="1"/>
              <a:t>Bowei</a:t>
            </a:r>
            <a:r>
              <a:rPr lang="en-AU" sz="2000" dirty="0"/>
              <a:t> Liu</a:t>
            </a:r>
          </a:p>
          <a:p>
            <a:pPr algn="r"/>
            <a:r>
              <a:rPr lang="en-AU" sz="2000" dirty="0"/>
              <a:t>Isabel Barlow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547D3-2727-46AC-8B3E-73478A3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950" dirty="0"/>
              <a:t>Group G</a:t>
            </a:r>
          </a:p>
        </p:txBody>
      </p:sp>
    </p:spTree>
    <p:extLst>
      <p:ext uri="{BB962C8B-B14F-4D97-AF65-F5344CB8AC3E}">
        <p14:creationId xmlns:p14="http://schemas.microsoft.com/office/powerpoint/2010/main" val="408515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 fontScale="92500" lnSpcReduction="20000"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note_length_counter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is_staccato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is_slurred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is_mute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is_new_note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LENGTH COUNTER</a:t>
            </a:r>
          </a:p>
        </p:txBody>
      </p:sp>
    </p:spTree>
    <p:extLst>
      <p:ext uri="{BB962C8B-B14F-4D97-AF65-F5344CB8AC3E}">
        <p14:creationId xmlns:p14="http://schemas.microsoft.com/office/powerpoint/2010/main" val="140916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 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note_pitch_pulse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PITCH PLAYER</a:t>
            </a:r>
          </a:p>
        </p:txBody>
      </p:sp>
    </p:spTree>
    <p:extLst>
      <p:ext uri="{BB962C8B-B14F-4D97-AF65-F5344CB8AC3E}">
        <p14:creationId xmlns:p14="http://schemas.microsoft.com/office/powerpoint/2010/main" val="388782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Redesigned entire module</a:t>
            </a:r>
          </a:p>
          <a:p>
            <a:pPr marL="335756" indent="-308372"/>
            <a:r>
              <a:rPr lang="en-AU" sz="2250" dirty="0"/>
              <a:t>Abstracted note length counter and note pitch player into two separate subcomponents</a:t>
            </a:r>
          </a:p>
          <a:p>
            <a:pPr marL="335756" indent="-308372"/>
            <a:r>
              <a:rPr lang="en-AU" sz="2250" dirty="0"/>
              <a:t>Can now play different octaves, note types and tempos</a:t>
            </a:r>
          </a:p>
          <a:p>
            <a:pPr marL="335756" indent="-308372"/>
            <a:r>
              <a:rPr lang="en-AU" sz="2250" dirty="0"/>
              <a:t>No longer using a sine wave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Music Playback</a:t>
            </a:r>
          </a:p>
        </p:txBody>
      </p:sp>
    </p:spTree>
    <p:extLst>
      <p:ext uri="{BB962C8B-B14F-4D97-AF65-F5344CB8AC3E}">
        <p14:creationId xmlns:p14="http://schemas.microsoft.com/office/powerpoint/2010/main" val="415044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Sine tables make Xilinx take forever to compile</a:t>
            </a:r>
          </a:p>
          <a:p>
            <a:pPr marL="541496" lvl="1" indent="-308372"/>
            <a:r>
              <a:rPr lang="en-AU" sz="2250" dirty="0"/>
              <a:t>Reverted back to square wave temporarily</a:t>
            </a:r>
          </a:p>
          <a:p>
            <a:pPr marL="335756" indent="-308372"/>
            <a:r>
              <a:rPr lang="en-AU" sz="2400" dirty="0"/>
              <a:t>Length of music arrays cannot be above 15 notes</a:t>
            </a:r>
          </a:p>
          <a:p>
            <a:pPr marL="541496" lvl="1" indent="-308372"/>
            <a:r>
              <a:rPr lang="en-AU" sz="2100" dirty="0"/>
              <a:t>Not inferring block RAM?</a:t>
            </a:r>
          </a:p>
          <a:p>
            <a:pPr marL="541496" lvl="1" indent="-308372"/>
            <a:r>
              <a:rPr lang="en-AU" sz="2100" dirty="0"/>
              <a:t>Will try eliminating warnings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9A7E7-D57B-4247-B9E5-E8FBDC1F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82" y="3743324"/>
            <a:ext cx="3895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250" dirty="0"/>
              <a:t>Fix music length bug</a:t>
            </a:r>
          </a:p>
          <a:p>
            <a:pPr marL="335756" indent="-308372"/>
            <a:r>
              <a:rPr lang="en-AU" sz="2250" dirty="0"/>
              <a:t>Incorporate sine wave into new music player</a:t>
            </a:r>
          </a:p>
          <a:p>
            <a:pPr marL="335756" indent="-308372"/>
            <a:r>
              <a:rPr lang="en-AU" sz="2250" dirty="0"/>
              <a:t>Start working on ultrasonic sensor</a:t>
            </a:r>
          </a:p>
          <a:p>
            <a:pPr marL="335756" indent="-308372"/>
            <a:r>
              <a:rPr lang="en-AU" sz="2250" dirty="0"/>
              <a:t>Web app music writer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To Do Next Week</a:t>
            </a:r>
          </a:p>
        </p:txBody>
      </p:sp>
    </p:spTree>
    <p:extLst>
      <p:ext uri="{BB962C8B-B14F-4D97-AF65-F5344CB8AC3E}">
        <p14:creationId xmlns:p14="http://schemas.microsoft.com/office/powerpoint/2010/main" val="3026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4C32-C6C4-4E7D-931D-B7933407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058BD-4900-415F-A07C-5307FD73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4" y="1860538"/>
            <a:ext cx="8630331" cy="31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On track on hardware side</a:t>
            </a:r>
          </a:p>
          <a:p>
            <a:pPr marL="335756" indent="-308372"/>
            <a:r>
              <a:rPr lang="en-AU" sz="2400" dirty="0"/>
              <a:t>Behind schedule on software side</a:t>
            </a:r>
          </a:p>
          <a:p>
            <a:pPr marL="335756" indent="-308372"/>
            <a:r>
              <a:rPr lang="en-AU" sz="2400" dirty="0"/>
              <a:t>Progress only occurs in weeks an individual is presenting</a:t>
            </a:r>
          </a:p>
          <a:p>
            <a:pPr marL="335756" indent="-308372"/>
            <a:r>
              <a:rPr lang="en-AU" sz="2400" dirty="0"/>
              <a:t>Poor git practice</a:t>
            </a:r>
          </a:p>
          <a:p>
            <a:pPr marL="541496" lvl="1" indent="-308372"/>
            <a:r>
              <a:rPr lang="en-AU" sz="2250" dirty="0"/>
              <a:t>Not committing regularly enough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94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AC5B2C-CF36-427E-9D96-0E882BF2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75133-56A6-4508-9CA4-45EEBB17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6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Can now display 4 digit number from 0000 – 9999</a:t>
            </a:r>
          </a:p>
          <a:p>
            <a:pPr marL="541496" lvl="1" indent="-308372"/>
            <a:r>
              <a:rPr lang="en-AU" sz="2250" dirty="0"/>
              <a:t>Could previously only control each digit individually</a:t>
            </a:r>
          </a:p>
          <a:p>
            <a:pPr marL="335756" indent="-308372"/>
            <a:r>
              <a:rPr lang="en-AU" sz="2400" dirty="0"/>
              <a:t>Needed for displaying tempo in BMP</a:t>
            </a:r>
          </a:p>
          <a:p>
            <a:pPr marL="335756" indent="-308372"/>
            <a:r>
              <a:rPr lang="en-AU" sz="2400" dirty="0"/>
              <a:t>Very useful for debugging</a:t>
            </a:r>
          </a:p>
          <a:p>
            <a:pPr marL="541496" lvl="1" indent="-308372"/>
            <a:r>
              <a:rPr lang="en-AU" sz="2250" dirty="0"/>
              <a:t>Can use as “print”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LCD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51FBC-98B9-4CD6-BD77-59D222D3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16"/>
          <a:stretch/>
        </p:blipFill>
        <p:spPr>
          <a:xfrm>
            <a:off x="2661840" y="3687754"/>
            <a:ext cx="3819580" cy="16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Redesigned entire module</a:t>
            </a:r>
          </a:p>
          <a:p>
            <a:pPr marL="335756" indent="-308372"/>
            <a:r>
              <a:rPr lang="en-AU" sz="2250" dirty="0"/>
              <a:t>Abstracted note length counter and note pitch player into two separate subcomponents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Music Playback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1932-1AD6-47DA-B859-05F62DA78B00}"/>
              </a:ext>
            </a:extLst>
          </p:cNvPr>
          <p:cNvSpPr/>
          <p:nvPr/>
        </p:nvSpPr>
        <p:spPr>
          <a:xfrm>
            <a:off x="1979940" y="2947240"/>
            <a:ext cx="4980080" cy="23804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8AD9-FA7D-44B3-B393-0E8BA0EACCC0}"/>
              </a:ext>
            </a:extLst>
          </p:cNvPr>
          <p:cNvSpPr/>
          <p:nvPr/>
        </p:nvSpPr>
        <p:spPr>
          <a:xfrm>
            <a:off x="2275924" y="4031042"/>
            <a:ext cx="2061808" cy="10743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AB299-E094-4475-AD26-9B769FC68AFF}"/>
              </a:ext>
            </a:extLst>
          </p:cNvPr>
          <p:cNvSpPr/>
          <p:nvPr/>
        </p:nvSpPr>
        <p:spPr>
          <a:xfrm>
            <a:off x="4633716" y="4031041"/>
            <a:ext cx="2061808" cy="10743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F8FB9-78D3-4E47-947F-C66B487AC748}"/>
              </a:ext>
            </a:extLst>
          </p:cNvPr>
          <p:cNvSpPr txBox="1"/>
          <p:nvPr/>
        </p:nvSpPr>
        <p:spPr>
          <a:xfrm>
            <a:off x="3414200" y="3267420"/>
            <a:ext cx="21115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Music 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FC45A-4E52-4579-822C-58D569917D10}"/>
              </a:ext>
            </a:extLst>
          </p:cNvPr>
          <p:cNvSpPr txBox="1"/>
          <p:nvPr/>
        </p:nvSpPr>
        <p:spPr>
          <a:xfrm>
            <a:off x="2275925" y="4214276"/>
            <a:ext cx="20618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Note Length 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D43D-7315-450C-B51E-5F21FC57821F}"/>
              </a:ext>
            </a:extLst>
          </p:cNvPr>
          <p:cNvSpPr txBox="1"/>
          <p:nvPr/>
        </p:nvSpPr>
        <p:spPr>
          <a:xfrm>
            <a:off x="4633716" y="4214276"/>
            <a:ext cx="20618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Note Pitch</a:t>
            </a:r>
            <a:br>
              <a:rPr lang="en-AU" sz="2000" dirty="0">
                <a:solidFill>
                  <a:schemeClr val="tx2"/>
                </a:solidFill>
              </a:rPr>
            </a:br>
            <a:r>
              <a:rPr lang="en-AU" sz="2000" dirty="0">
                <a:solidFill>
                  <a:schemeClr val="tx2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93104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led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84" indent="0">
              <a:buNone/>
            </a:pPr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194828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 fontScale="92500" lnSpcReduction="20000"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note_length_counter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is_staccato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is_slurred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is_mute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is_new_note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LENGTH COUNTER</a:t>
            </a:r>
          </a:p>
        </p:txBody>
      </p:sp>
    </p:spTree>
    <p:extLst>
      <p:ext uri="{BB962C8B-B14F-4D97-AF65-F5344CB8AC3E}">
        <p14:creationId xmlns:p14="http://schemas.microsoft.com/office/powerpoint/2010/main" val="11918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Durations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9B464B-DA73-4449-8338-63B37CDC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27330"/>
              </p:ext>
            </p:extLst>
          </p:nvPr>
        </p:nvGraphicFramePr>
        <p:xfrm>
          <a:off x="381000" y="1481177"/>
          <a:ext cx="8407401" cy="39523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3221287423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135144077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728026696"/>
                    </a:ext>
                  </a:extLst>
                </a:gridCol>
              </a:tblGrid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Length in Beats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Length in Twelfths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0919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Semiquaver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72378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 err="1"/>
                        <a:t>Tuplet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8661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67757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22547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Crotchet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45153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Crotchet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511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Minim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7223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Minim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76542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Semibreve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99258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Breve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7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3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599</TotalTime>
  <Words>274</Words>
  <Application>Microsoft Office PowerPoint</Application>
  <PresentationFormat>On-screen Show (16:10)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Consolas</vt:lpstr>
      <vt:lpstr>Franklin Gothic Medium</vt:lpstr>
      <vt:lpstr>Times New Roman</vt:lpstr>
      <vt:lpstr>Wingdings</vt:lpstr>
      <vt:lpstr>Wingdings 2</vt:lpstr>
      <vt:lpstr>Grid</vt:lpstr>
      <vt:lpstr>Group G</vt:lpstr>
      <vt:lpstr>Gantt chart</vt:lpstr>
      <vt:lpstr>Progress</vt:lpstr>
      <vt:lpstr>PowerPoint Presentation</vt:lpstr>
      <vt:lpstr>Progress: LCD</vt:lpstr>
      <vt:lpstr>Progress: Music Playback</vt:lpstr>
      <vt:lpstr>TOP LEVEL</vt:lpstr>
      <vt:lpstr>Note LENGTH COUNTER</vt:lpstr>
      <vt:lpstr>Note Durations</vt:lpstr>
      <vt:lpstr>Note LENGTH COUNTER</vt:lpstr>
      <vt:lpstr>NOTE PITCH PLAYER</vt:lpstr>
      <vt:lpstr>Progress: Music Playback</vt:lpstr>
      <vt:lpstr>PROBLEMS</vt:lpstr>
      <vt:lpstr>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G</dc:title>
  <dc:creator>Ryan Klugman</dc:creator>
  <cp:lastModifiedBy>Ryan Klugman</cp:lastModifiedBy>
  <cp:revision>1</cp:revision>
  <dcterms:created xsi:type="dcterms:W3CDTF">2017-09-03T15:23:20Z</dcterms:created>
  <dcterms:modified xsi:type="dcterms:W3CDTF">2017-10-08T11:31:26Z</dcterms:modified>
</cp:coreProperties>
</file>