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23F-4E09-41F2-84DB-F73BE664A779}" type="datetimeFigureOut">
              <a:rPr lang="uk-UA" smtClean="0"/>
              <a:t>18.11.2021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0AC1-FA3B-4078-A0B7-552C019F0B6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734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23F-4E09-41F2-84DB-F73BE664A779}" type="datetimeFigureOut">
              <a:rPr lang="uk-UA" smtClean="0"/>
              <a:t>18.11.2021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0AC1-FA3B-4078-A0B7-552C019F0B6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63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23F-4E09-41F2-84DB-F73BE664A779}" type="datetimeFigureOut">
              <a:rPr lang="uk-UA" smtClean="0"/>
              <a:t>18.11.2021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0AC1-FA3B-4078-A0B7-552C019F0B6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684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23F-4E09-41F2-84DB-F73BE664A779}" type="datetimeFigureOut">
              <a:rPr lang="uk-UA" smtClean="0"/>
              <a:t>18.11.2021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0AC1-FA3B-4078-A0B7-552C019F0B6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493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23F-4E09-41F2-84DB-F73BE664A779}" type="datetimeFigureOut">
              <a:rPr lang="uk-UA" smtClean="0"/>
              <a:t>18.11.2021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0AC1-FA3B-4078-A0B7-552C019F0B6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785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23F-4E09-41F2-84DB-F73BE664A779}" type="datetimeFigureOut">
              <a:rPr lang="uk-UA" smtClean="0"/>
              <a:t>18.11.2021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0AC1-FA3B-4078-A0B7-552C019F0B6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879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23F-4E09-41F2-84DB-F73BE664A779}" type="datetimeFigureOut">
              <a:rPr lang="uk-UA" smtClean="0"/>
              <a:t>18.11.2021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0AC1-FA3B-4078-A0B7-552C019F0B6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344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23F-4E09-41F2-84DB-F73BE664A779}" type="datetimeFigureOut">
              <a:rPr lang="uk-UA" smtClean="0"/>
              <a:t>18.11.2021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0AC1-FA3B-4078-A0B7-552C019F0B6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39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23F-4E09-41F2-84DB-F73BE664A779}" type="datetimeFigureOut">
              <a:rPr lang="uk-UA" smtClean="0"/>
              <a:t>18.11.2021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0AC1-FA3B-4078-A0B7-552C019F0B6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784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23F-4E09-41F2-84DB-F73BE664A779}" type="datetimeFigureOut">
              <a:rPr lang="uk-UA" smtClean="0"/>
              <a:t>18.11.2021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0AC1-FA3B-4078-A0B7-552C019F0B6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883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23F-4E09-41F2-84DB-F73BE664A779}" type="datetimeFigureOut">
              <a:rPr lang="uk-UA" smtClean="0"/>
              <a:t>18.11.2021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0AC1-FA3B-4078-A0B7-552C019F0B6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724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CD23F-4E09-41F2-84DB-F73BE664A779}" type="datetimeFigureOut">
              <a:rPr lang="uk-UA" smtClean="0"/>
              <a:t>18.11.2021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80AC1-FA3B-4078-A0B7-552C019F0B6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965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альтернативный процесс 3"/>
          <p:cNvSpPr/>
          <p:nvPr/>
        </p:nvSpPr>
        <p:spPr>
          <a:xfrm>
            <a:off x="381739" y="292964"/>
            <a:ext cx="2379215" cy="5326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Початок</a:t>
            </a:r>
            <a:endParaRPr lang="uk-UA" dirty="0"/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9223896" y="5832628"/>
            <a:ext cx="2379215" cy="5326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Кінець</a:t>
            </a:r>
            <a:endParaRPr lang="uk-UA" dirty="0"/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81738" y="2796466"/>
            <a:ext cx="2379215" cy="10653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Знайти різницю А – </a:t>
            </a:r>
            <a:r>
              <a:rPr lang="en-US" dirty="0" smtClean="0"/>
              <a:t>B.</a:t>
            </a:r>
            <a:endParaRPr lang="uk-UA" dirty="0"/>
          </a:p>
        </p:txBody>
      </p:sp>
      <p:sp>
        <p:nvSpPr>
          <p:cNvPr id="7" name="Блок-схема: решение 6"/>
          <p:cNvSpPr/>
          <p:nvPr/>
        </p:nvSpPr>
        <p:spPr>
          <a:xfrm>
            <a:off x="3329124" y="4314547"/>
            <a:ext cx="2379215" cy="10653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Яка різниця?</a:t>
            </a:r>
            <a:endParaRPr lang="uk-UA" dirty="0"/>
          </a:p>
        </p:txBody>
      </p:sp>
      <p:sp>
        <p:nvSpPr>
          <p:cNvPr id="8" name="Блок-схема: данные 7"/>
          <p:cNvSpPr/>
          <p:nvPr/>
        </p:nvSpPr>
        <p:spPr>
          <a:xfrm>
            <a:off x="381738" y="1278385"/>
            <a:ext cx="2379215" cy="106532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Отримати</a:t>
            </a:r>
            <a:r>
              <a:rPr lang="ru-RU" dirty="0" smtClean="0"/>
              <a:t> два числа A і B.</a:t>
            </a:r>
            <a:endParaRPr lang="uk-UA" dirty="0"/>
          </a:p>
        </p:txBody>
      </p:sp>
      <p:sp>
        <p:nvSpPr>
          <p:cNvPr id="9" name="Блок-схема: процесс 8"/>
          <p:cNvSpPr/>
          <p:nvPr/>
        </p:nvSpPr>
        <p:spPr>
          <a:xfrm>
            <a:off x="4776184" y="1642369"/>
            <a:ext cx="2379215" cy="10653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П</a:t>
            </a:r>
            <a:r>
              <a:rPr lang="ru-RU" dirty="0" err="1" smtClean="0"/>
              <a:t>овідомити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число А </a:t>
            </a:r>
            <a:r>
              <a:rPr lang="ru-RU" dirty="0" err="1" smtClean="0"/>
              <a:t>менше</a:t>
            </a:r>
            <a:r>
              <a:rPr lang="ru-RU" dirty="0" smtClean="0"/>
              <a:t>.</a:t>
            </a:r>
            <a:endParaRPr lang="uk-UA" dirty="0"/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329121" y="292964"/>
            <a:ext cx="2379215" cy="10653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П</a:t>
            </a:r>
            <a:r>
              <a:rPr lang="ru-RU" dirty="0" err="1" smtClean="0"/>
              <a:t>овідомити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число А </a:t>
            </a:r>
            <a:r>
              <a:rPr lang="ru-RU" dirty="0" err="1" smtClean="0"/>
              <a:t>більше</a:t>
            </a:r>
            <a:r>
              <a:rPr lang="ru-RU" dirty="0" smtClean="0"/>
              <a:t>.</a:t>
            </a:r>
            <a:endParaRPr lang="uk-UA" dirty="0"/>
          </a:p>
        </p:txBody>
      </p:sp>
      <p:sp>
        <p:nvSpPr>
          <p:cNvPr id="11" name="Блок-схема: данные 10"/>
          <p:cNvSpPr/>
          <p:nvPr/>
        </p:nvSpPr>
        <p:spPr>
          <a:xfrm>
            <a:off x="381738" y="4314547"/>
            <a:ext cx="2379215" cy="106532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Отримати різницю.</a:t>
            </a:r>
            <a:endParaRPr lang="uk-UA" dirty="0"/>
          </a:p>
        </p:txBody>
      </p:sp>
      <p:sp>
        <p:nvSpPr>
          <p:cNvPr id="14" name="Блок-схема: процесс 13"/>
          <p:cNvSpPr/>
          <p:nvPr/>
        </p:nvSpPr>
        <p:spPr>
          <a:xfrm>
            <a:off x="6436307" y="2991774"/>
            <a:ext cx="2379215" cy="10653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П</a:t>
            </a:r>
            <a:r>
              <a:rPr lang="ru-RU" dirty="0" err="1" smtClean="0"/>
              <a:t>овідомити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числа </a:t>
            </a:r>
            <a:r>
              <a:rPr lang="ru-RU" dirty="0" err="1" smtClean="0"/>
              <a:t>збігаються</a:t>
            </a:r>
            <a:r>
              <a:rPr lang="ru-RU" dirty="0" smtClean="0"/>
              <a:t>.</a:t>
            </a:r>
            <a:endParaRPr lang="uk-UA" dirty="0"/>
          </a:p>
        </p:txBody>
      </p:sp>
      <p:cxnSp>
        <p:nvCxnSpPr>
          <p:cNvPr id="16" name="Прямая со стрелкой 15"/>
          <p:cNvCxnSpPr>
            <a:stCxn id="4" idx="2"/>
            <a:endCxn id="8" idx="1"/>
          </p:cNvCxnSpPr>
          <p:nvPr/>
        </p:nvCxnSpPr>
        <p:spPr>
          <a:xfrm flipH="1">
            <a:off x="1571346" y="825624"/>
            <a:ext cx="1" cy="45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8" idx="3"/>
            <a:endCxn id="6" idx="0"/>
          </p:cNvCxnSpPr>
          <p:nvPr/>
        </p:nvCxnSpPr>
        <p:spPr>
          <a:xfrm>
            <a:off x="1333424" y="2343705"/>
            <a:ext cx="237922" cy="45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6" idx="2"/>
            <a:endCxn id="11" idx="1"/>
          </p:cNvCxnSpPr>
          <p:nvPr/>
        </p:nvCxnSpPr>
        <p:spPr>
          <a:xfrm>
            <a:off x="1571346" y="3861786"/>
            <a:ext cx="0" cy="45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1" idx="5"/>
            <a:endCxn id="7" idx="1"/>
          </p:cNvCxnSpPr>
          <p:nvPr/>
        </p:nvCxnSpPr>
        <p:spPr>
          <a:xfrm>
            <a:off x="2523032" y="4847207"/>
            <a:ext cx="806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7" idx="0"/>
            <a:endCxn id="10" idx="2"/>
          </p:cNvCxnSpPr>
          <p:nvPr/>
        </p:nvCxnSpPr>
        <p:spPr>
          <a:xfrm flipH="1" flipV="1">
            <a:off x="4518729" y="1358284"/>
            <a:ext cx="3" cy="2956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7" idx="3"/>
            <a:endCxn id="9" idx="2"/>
          </p:cNvCxnSpPr>
          <p:nvPr/>
        </p:nvCxnSpPr>
        <p:spPr>
          <a:xfrm flipV="1">
            <a:off x="5708339" y="2707689"/>
            <a:ext cx="257453" cy="213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2"/>
          </p:cNvCxnSpPr>
          <p:nvPr/>
        </p:nvCxnSpPr>
        <p:spPr>
          <a:xfrm>
            <a:off x="4518732" y="5379867"/>
            <a:ext cx="2947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endCxn id="14" idx="2"/>
          </p:cNvCxnSpPr>
          <p:nvPr/>
        </p:nvCxnSpPr>
        <p:spPr>
          <a:xfrm flipV="1">
            <a:off x="7466114" y="4057094"/>
            <a:ext cx="159801" cy="1322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26088" y="5010535"/>
            <a:ext cx="130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Д</a:t>
            </a:r>
            <a:r>
              <a:rPr lang="uk-UA" dirty="0" smtClean="0"/>
              <a:t>орівнює 0</a:t>
            </a:r>
            <a:endParaRPr lang="uk-UA" dirty="0"/>
          </a:p>
        </p:txBody>
      </p:sp>
      <p:sp>
        <p:nvSpPr>
          <p:cNvPr id="35" name="TextBox 34"/>
          <p:cNvSpPr txBox="1"/>
          <p:nvPr/>
        </p:nvSpPr>
        <p:spPr>
          <a:xfrm rot="16631460">
            <a:off x="5132064" y="338316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Від’ємна</a:t>
            </a:r>
            <a:endParaRPr lang="uk-UA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3852900" y="2780476"/>
            <a:ext cx="10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/>
              <a:t>Додатня</a:t>
            </a:r>
            <a:endParaRPr lang="uk-UA" dirty="0"/>
          </a:p>
        </p:txBody>
      </p:sp>
      <p:cxnSp>
        <p:nvCxnSpPr>
          <p:cNvPr id="38" name="Прямая соединительная линия 37"/>
          <p:cNvCxnSpPr>
            <a:stCxn id="10" idx="3"/>
          </p:cNvCxnSpPr>
          <p:nvPr/>
        </p:nvCxnSpPr>
        <p:spPr>
          <a:xfrm>
            <a:off x="5708336" y="825624"/>
            <a:ext cx="58060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9" idx="3"/>
          </p:cNvCxnSpPr>
          <p:nvPr/>
        </p:nvCxnSpPr>
        <p:spPr>
          <a:xfrm>
            <a:off x="7155399" y="2175029"/>
            <a:ext cx="3426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14" idx="3"/>
          </p:cNvCxnSpPr>
          <p:nvPr/>
        </p:nvCxnSpPr>
        <p:spPr>
          <a:xfrm>
            <a:off x="8815522" y="3524434"/>
            <a:ext cx="1109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endCxn id="5" idx="0"/>
          </p:cNvCxnSpPr>
          <p:nvPr/>
        </p:nvCxnSpPr>
        <p:spPr>
          <a:xfrm>
            <a:off x="9925235" y="3524434"/>
            <a:ext cx="488269" cy="230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endCxn id="5" idx="0"/>
          </p:cNvCxnSpPr>
          <p:nvPr/>
        </p:nvCxnSpPr>
        <p:spPr>
          <a:xfrm flipH="1">
            <a:off x="10413504" y="2175029"/>
            <a:ext cx="168679" cy="365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endCxn id="5" idx="0"/>
          </p:cNvCxnSpPr>
          <p:nvPr/>
        </p:nvCxnSpPr>
        <p:spPr>
          <a:xfrm flipH="1">
            <a:off x="10413504" y="825624"/>
            <a:ext cx="1100834" cy="500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7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альтернативный процесс 3"/>
          <p:cNvSpPr/>
          <p:nvPr/>
        </p:nvSpPr>
        <p:spPr>
          <a:xfrm>
            <a:off x="381739" y="292964"/>
            <a:ext cx="2379215" cy="5326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Початок</a:t>
            </a:r>
            <a:endParaRPr lang="uk-UA" dirty="0"/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9223896" y="5832628"/>
            <a:ext cx="2379215" cy="5326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Кінець</a:t>
            </a:r>
            <a:endParaRPr lang="uk-UA" dirty="0"/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81738" y="2796466"/>
            <a:ext cx="2379215" cy="10653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Перемістити</a:t>
            </a:r>
            <a:r>
              <a:rPr lang="ru-RU" dirty="0" smtClean="0"/>
              <a:t> </a:t>
            </a:r>
            <a:r>
              <a:rPr lang="ru-RU" dirty="0" err="1" smtClean="0"/>
              <a:t>кошеня</a:t>
            </a:r>
            <a:r>
              <a:rPr lang="ru-RU" dirty="0" smtClean="0"/>
              <a:t> на 50 </a:t>
            </a:r>
            <a:r>
              <a:rPr lang="ru-RU" dirty="0" err="1" smtClean="0"/>
              <a:t>кроків</a:t>
            </a:r>
            <a:r>
              <a:rPr lang="ru-RU" dirty="0" smtClean="0"/>
              <a:t>.</a:t>
            </a:r>
            <a:endParaRPr lang="uk-UA" dirty="0"/>
          </a:p>
        </p:txBody>
      </p:sp>
      <p:sp>
        <p:nvSpPr>
          <p:cNvPr id="7" name="Блок-схема: решение 6"/>
          <p:cNvSpPr/>
          <p:nvPr/>
        </p:nvSpPr>
        <p:spPr>
          <a:xfrm>
            <a:off x="3409022" y="2796466"/>
            <a:ext cx="2379215" cy="10653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dirty="0"/>
              <a:t>К</a:t>
            </a:r>
            <a:r>
              <a:rPr lang="uk-UA" sz="1200" dirty="0" smtClean="0"/>
              <a:t>лавішу Стрілка праворуч </a:t>
            </a:r>
            <a:r>
              <a:rPr lang="uk-UA" sz="1200" dirty="0" err="1" smtClean="0"/>
              <a:t>натиснуто</a:t>
            </a:r>
            <a:r>
              <a:rPr lang="uk-UA" sz="1200" dirty="0" smtClean="0"/>
              <a:t>?</a:t>
            </a:r>
            <a:endParaRPr lang="uk-UA" sz="1200" dirty="0"/>
          </a:p>
        </p:txBody>
      </p:sp>
      <p:sp>
        <p:nvSpPr>
          <p:cNvPr id="8" name="Блок-схема: данные 7"/>
          <p:cNvSpPr/>
          <p:nvPr/>
        </p:nvSpPr>
        <p:spPr>
          <a:xfrm>
            <a:off x="381737" y="1278385"/>
            <a:ext cx="2379215" cy="106532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Кошеня</a:t>
            </a:r>
            <a:endParaRPr lang="uk-UA" dirty="0"/>
          </a:p>
        </p:txBody>
      </p:sp>
      <p:cxnSp>
        <p:nvCxnSpPr>
          <p:cNvPr id="16" name="Прямая со стрелкой 15"/>
          <p:cNvCxnSpPr>
            <a:stCxn id="4" idx="2"/>
            <a:endCxn id="8" idx="1"/>
          </p:cNvCxnSpPr>
          <p:nvPr/>
        </p:nvCxnSpPr>
        <p:spPr>
          <a:xfrm flipH="1">
            <a:off x="1571346" y="825624"/>
            <a:ext cx="1" cy="45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Блок-схема: процесс 28"/>
          <p:cNvSpPr/>
          <p:nvPr/>
        </p:nvSpPr>
        <p:spPr>
          <a:xfrm>
            <a:off x="381736" y="4314547"/>
            <a:ext cx="2379215" cy="10653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Повернути його на 30°.</a:t>
            </a:r>
            <a:endParaRPr lang="uk-UA" dirty="0"/>
          </a:p>
        </p:txBody>
      </p:sp>
      <p:sp>
        <p:nvSpPr>
          <p:cNvPr id="32" name="Блок-схема: процесс 31"/>
          <p:cNvSpPr/>
          <p:nvPr/>
        </p:nvSpPr>
        <p:spPr>
          <a:xfrm>
            <a:off x="3409023" y="4314547"/>
            <a:ext cx="2379215" cy="10653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Чекати</a:t>
            </a:r>
            <a:r>
              <a:rPr lang="ru-RU" dirty="0" smtClean="0"/>
              <a:t> 2 </a:t>
            </a:r>
            <a:r>
              <a:rPr lang="ru-RU" dirty="0" err="1" smtClean="0"/>
              <a:t>секунди</a:t>
            </a:r>
            <a:r>
              <a:rPr lang="ru-RU" dirty="0" smtClean="0"/>
              <a:t>.</a:t>
            </a:r>
            <a:endParaRPr lang="uk-UA" dirty="0"/>
          </a:p>
        </p:txBody>
      </p:sp>
      <p:sp>
        <p:nvSpPr>
          <p:cNvPr id="33" name="Блок-схема: процесс 32"/>
          <p:cNvSpPr/>
          <p:nvPr/>
        </p:nvSpPr>
        <p:spPr>
          <a:xfrm>
            <a:off x="3409022" y="1278385"/>
            <a:ext cx="2379215" cy="10653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</a:t>
            </a:r>
            <a:r>
              <a:rPr lang="ru-RU" dirty="0" smtClean="0"/>
              <a:t>ерой </a:t>
            </a:r>
            <a:r>
              <a:rPr lang="ru-RU" dirty="0" err="1" smtClean="0"/>
              <a:t>біжить</a:t>
            </a:r>
            <a:r>
              <a:rPr lang="ru-RU" dirty="0" smtClean="0"/>
              <a:t> </a:t>
            </a:r>
            <a:r>
              <a:rPr lang="ru-RU" dirty="0" err="1" smtClean="0"/>
              <a:t>праворуч</a:t>
            </a:r>
            <a:r>
              <a:rPr lang="ru-RU" dirty="0" smtClean="0"/>
              <a:t> на 20 </a:t>
            </a:r>
            <a:r>
              <a:rPr lang="ru-RU" dirty="0" err="1" smtClean="0"/>
              <a:t>кроків</a:t>
            </a:r>
            <a:r>
              <a:rPr lang="ru-RU" dirty="0" smtClean="0"/>
              <a:t>.</a:t>
            </a:r>
            <a:endParaRPr lang="uk-UA" dirty="0"/>
          </a:p>
        </p:txBody>
      </p:sp>
      <p:sp>
        <p:nvSpPr>
          <p:cNvPr id="37" name="Блок-схема: решение 36"/>
          <p:cNvSpPr/>
          <p:nvPr/>
        </p:nvSpPr>
        <p:spPr>
          <a:xfrm>
            <a:off x="6436307" y="1278385"/>
            <a:ext cx="2379215" cy="10653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dirty="0"/>
              <a:t>К</a:t>
            </a:r>
            <a:r>
              <a:rPr lang="uk-UA" sz="1200" dirty="0" smtClean="0"/>
              <a:t>лавішу Стрілка ліворуч </a:t>
            </a:r>
            <a:r>
              <a:rPr lang="uk-UA" sz="1200" dirty="0" err="1" smtClean="0"/>
              <a:t>натиснуто</a:t>
            </a:r>
            <a:r>
              <a:rPr lang="uk-UA" sz="1200" dirty="0" smtClean="0"/>
              <a:t>?</a:t>
            </a:r>
            <a:endParaRPr lang="uk-UA" sz="1200" dirty="0"/>
          </a:p>
        </p:txBody>
      </p:sp>
      <p:sp>
        <p:nvSpPr>
          <p:cNvPr id="39" name="Блок-схема: процесс 38"/>
          <p:cNvSpPr/>
          <p:nvPr/>
        </p:nvSpPr>
        <p:spPr>
          <a:xfrm>
            <a:off x="9223895" y="4314547"/>
            <a:ext cx="2379215" cy="10653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Чекати</a:t>
            </a:r>
            <a:r>
              <a:rPr lang="ru-RU" dirty="0" smtClean="0"/>
              <a:t> 2 </a:t>
            </a:r>
            <a:r>
              <a:rPr lang="ru-RU" dirty="0" err="1" smtClean="0"/>
              <a:t>секунди</a:t>
            </a:r>
            <a:r>
              <a:rPr lang="ru-RU" dirty="0" smtClean="0"/>
              <a:t>.</a:t>
            </a:r>
            <a:endParaRPr lang="uk-UA" dirty="0"/>
          </a:p>
        </p:txBody>
      </p:sp>
      <p:sp>
        <p:nvSpPr>
          <p:cNvPr id="41" name="Блок-схема: процесс 40"/>
          <p:cNvSpPr/>
          <p:nvPr/>
        </p:nvSpPr>
        <p:spPr>
          <a:xfrm>
            <a:off x="6400795" y="2796466"/>
            <a:ext cx="2379215" cy="10653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Чекати</a:t>
            </a:r>
            <a:r>
              <a:rPr lang="ru-RU" dirty="0" smtClean="0"/>
              <a:t> 2 </a:t>
            </a:r>
            <a:r>
              <a:rPr lang="ru-RU" dirty="0" err="1" smtClean="0"/>
              <a:t>секунди</a:t>
            </a:r>
            <a:r>
              <a:rPr lang="ru-RU" dirty="0" smtClean="0"/>
              <a:t>.</a:t>
            </a:r>
            <a:endParaRPr lang="uk-UA" dirty="0"/>
          </a:p>
        </p:txBody>
      </p:sp>
      <p:sp>
        <p:nvSpPr>
          <p:cNvPr id="45" name="Блок-схема: процесс 44"/>
          <p:cNvSpPr/>
          <p:nvPr/>
        </p:nvSpPr>
        <p:spPr>
          <a:xfrm>
            <a:off x="9223895" y="1278385"/>
            <a:ext cx="2379215" cy="10653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</a:t>
            </a:r>
            <a:r>
              <a:rPr lang="ru-RU" dirty="0" smtClean="0"/>
              <a:t>ерой </a:t>
            </a:r>
            <a:r>
              <a:rPr lang="ru-RU" dirty="0" err="1" smtClean="0"/>
              <a:t>біжить</a:t>
            </a:r>
            <a:r>
              <a:rPr lang="ru-RU" dirty="0" smtClean="0"/>
              <a:t> </a:t>
            </a:r>
            <a:r>
              <a:rPr lang="ru-RU" dirty="0" err="1" smtClean="0"/>
              <a:t>ліворуч</a:t>
            </a:r>
            <a:r>
              <a:rPr lang="ru-RU" dirty="0" smtClean="0"/>
              <a:t> на 20 </a:t>
            </a:r>
            <a:r>
              <a:rPr lang="ru-RU" dirty="0" err="1" smtClean="0"/>
              <a:t>кроків</a:t>
            </a:r>
            <a:r>
              <a:rPr lang="ru-RU" dirty="0" smtClean="0"/>
              <a:t>.</a:t>
            </a:r>
            <a:endParaRPr lang="uk-UA" dirty="0"/>
          </a:p>
        </p:txBody>
      </p:sp>
      <p:cxnSp>
        <p:nvCxnSpPr>
          <p:cNvPr id="3" name="Прямая со стрелкой 2"/>
          <p:cNvCxnSpPr>
            <a:stCxn id="8" idx="3"/>
            <a:endCxn id="6" idx="0"/>
          </p:cNvCxnSpPr>
          <p:nvPr/>
        </p:nvCxnSpPr>
        <p:spPr>
          <a:xfrm>
            <a:off x="1333423" y="2343705"/>
            <a:ext cx="237923" cy="45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2"/>
            <a:endCxn id="29" idx="0"/>
          </p:cNvCxnSpPr>
          <p:nvPr/>
        </p:nvCxnSpPr>
        <p:spPr>
          <a:xfrm flipH="1">
            <a:off x="1571344" y="3861786"/>
            <a:ext cx="2" cy="45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29" idx="3"/>
            <a:endCxn id="32" idx="1"/>
          </p:cNvCxnSpPr>
          <p:nvPr/>
        </p:nvCxnSpPr>
        <p:spPr>
          <a:xfrm>
            <a:off x="2760951" y="4847207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32" idx="0"/>
            <a:endCxn id="7" idx="2"/>
          </p:cNvCxnSpPr>
          <p:nvPr/>
        </p:nvCxnSpPr>
        <p:spPr>
          <a:xfrm flipH="1" flipV="1">
            <a:off x="4598630" y="3861786"/>
            <a:ext cx="1" cy="45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7" idx="0"/>
            <a:endCxn id="33" idx="2"/>
          </p:cNvCxnSpPr>
          <p:nvPr/>
        </p:nvCxnSpPr>
        <p:spPr>
          <a:xfrm flipV="1">
            <a:off x="4598630" y="2343705"/>
            <a:ext cx="0" cy="45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7" idx="3"/>
          </p:cNvCxnSpPr>
          <p:nvPr/>
        </p:nvCxnSpPr>
        <p:spPr>
          <a:xfrm>
            <a:off x="5788237" y="3329126"/>
            <a:ext cx="612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1" idx="0"/>
            <a:endCxn id="37" idx="2"/>
          </p:cNvCxnSpPr>
          <p:nvPr/>
        </p:nvCxnSpPr>
        <p:spPr>
          <a:xfrm flipV="1">
            <a:off x="7590403" y="2343705"/>
            <a:ext cx="35512" cy="45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37" idx="0"/>
            <a:endCxn id="45" idx="1"/>
          </p:cNvCxnSpPr>
          <p:nvPr/>
        </p:nvCxnSpPr>
        <p:spPr>
          <a:xfrm>
            <a:off x="7625915" y="1278385"/>
            <a:ext cx="1597980" cy="53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37" idx="3"/>
            <a:endCxn id="39" idx="0"/>
          </p:cNvCxnSpPr>
          <p:nvPr/>
        </p:nvCxnSpPr>
        <p:spPr>
          <a:xfrm>
            <a:off x="8815522" y="1811045"/>
            <a:ext cx="1597981" cy="250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39" idx="2"/>
            <a:endCxn id="5" idx="0"/>
          </p:cNvCxnSpPr>
          <p:nvPr/>
        </p:nvCxnSpPr>
        <p:spPr>
          <a:xfrm>
            <a:off x="10413503" y="5379867"/>
            <a:ext cx="1" cy="45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3" idx="3"/>
            <a:endCxn id="41" idx="1"/>
          </p:cNvCxnSpPr>
          <p:nvPr/>
        </p:nvCxnSpPr>
        <p:spPr>
          <a:xfrm>
            <a:off x="5788237" y="1811045"/>
            <a:ext cx="612558" cy="151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5" idx="2"/>
            <a:endCxn id="39" idx="0"/>
          </p:cNvCxnSpPr>
          <p:nvPr/>
        </p:nvCxnSpPr>
        <p:spPr>
          <a:xfrm>
            <a:off x="10413503" y="2343705"/>
            <a:ext cx="0" cy="197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16200000">
            <a:off x="4200305" y="2442528"/>
            <a:ext cx="49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Так</a:t>
            </a:r>
            <a:endParaRPr lang="uk-UA" dirty="0"/>
          </a:p>
        </p:txBody>
      </p:sp>
      <p:sp>
        <p:nvSpPr>
          <p:cNvPr id="66" name="TextBox 65"/>
          <p:cNvSpPr txBox="1"/>
          <p:nvPr/>
        </p:nvSpPr>
        <p:spPr>
          <a:xfrm>
            <a:off x="5858706" y="306279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Ні</a:t>
            </a:r>
            <a:endParaRPr lang="uk-UA" dirty="0"/>
          </a:p>
        </p:txBody>
      </p:sp>
      <p:sp>
        <p:nvSpPr>
          <p:cNvPr id="67" name="TextBox 66"/>
          <p:cNvSpPr txBox="1"/>
          <p:nvPr/>
        </p:nvSpPr>
        <p:spPr>
          <a:xfrm rot="1034920">
            <a:off x="8420391" y="1260629"/>
            <a:ext cx="49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Так</a:t>
            </a:r>
            <a:endParaRPr lang="uk-UA" dirty="0"/>
          </a:p>
        </p:txBody>
      </p:sp>
      <p:sp>
        <p:nvSpPr>
          <p:cNvPr id="68" name="TextBox 67"/>
          <p:cNvSpPr txBox="1"/>
          <p:nvPr/>
        </p:nvSpPr>
        <p:spPr>
          <a:xfrm rot="3384915">
            <a:off x="9552270" y="279646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Ні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745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77</Words>
  <Application>Microsoft Office PowerPoint</Application>
  <PresentationFormat>Широкоэкранный</PresentationFormat>
  <Paragraphs>28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Oleh Liubchenko</dc:creator>
  <cp:lastModifiedBy>Oleh Liubchenko</cp:lastModifiedBy>
  <cp:revision>3</cp:revision>
  <dcterms:created xsi:type="dcterms:W3CDTF">2021-11-18T20:41:47Z</dcterms:created>
  <dcterms:modified xsi:type="dcterms:W3CDTF">2021-11-18T21:08:08Z</dcterms:modified>
</cp:coreProperties>
</file>