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411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203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9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848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21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695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7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1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611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32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61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034A2-AC76-40C5-823C-4CB96E6DDE5A}" type="datetimeFigureOut">
              <a:rPr lang="uk-UA" smtClean="0"/>
              <a:t>04.11.2021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1D08-0287-4AAF-90FD-2E376CAC67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8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1228" y="4596933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Закип’ятити воду </a:t>
            </a: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521228" y="340819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7" name="Блок-схема: данные 6"/>
          <p:cNvSpPr/>
          <p:nvPr/>
        </p:nvSpPr>
        <p:spPr>
          <a:xfrm>
            <a:off x="1521228" y="2468876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Кава, вода, цукор</a:t>
            </a:r>
            <a:endParaRPr lang="uk-UA" dirty="0"/>
          </a:p>
        </p:txBody>
      </p:sp>
      <p:cxnSp>
        <p:nvCxnSpPr>
          <p:cNvPr id="9" name="Прямая со стрелкой 8"/>
          <p:cNvCxnSpPr>
            <a:stCxn id="23" idx="4"/>
            <a:endCxn id="21" idx="0"/>
          </p:cNvCxnSpPr>
          <p:nvPr/>
        </p:nvCxnSpPr>
        <p:spPr>
          <a:xfrm flipH="1">
            <a:off x="9530542" y="1571094"/>
            <a:ext cx="4156" cy="302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747355" y="3665909"/>
            <a:ext cx="0" cy="93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</p:cNvCxnSpPr>
          <p:nvPr/>
        </p:nvCxnSpPr>
        <p:spPr>
          <a:xfrm flipV="1">
            <a:off x="3973482" y="5195449"/>
            <a:ext cx="939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912822" y="4596932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Перелити в чашку</a:t>
            </a:r>
            <a:endParaRPr lang="uk-UA" dirty="0"/>
          </a:p>
        </p:txBody>
      </p:sp>
      <p:cxnSp>
        <p:nvCxnSpPr>
          <p:cNvPr id="16" name="Прямая со стрелкой 15"/>
          <p:cNvCxnSpPr>
            <a:stCxn id="14" idx="0"/>
          </p:cNvCxnSpPr>
          <p:nvPr/>
        </p:nvCxnSpPr>
        <p:spPr>
          <a:xfrm flipV="1">
            <a:off x="6138949" y="3665909"/>
            <a:ext cx="4157" cy="93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912822" y="2468876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Насипати каву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912822" y="374061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Додати цукор</a:t>
            </a:r>
            <a:endParaRPr lang="uk-UA" dirty="0"/>
          </a:p>
        </p:txBody>
      </p:sp>
      <p:cxnSp>
        <p:nvCxnSpPr>
          <p:cNvPr id="19" name="Прямая со стрелкой 18"/>
          <p:cNvCxnSpPr>
            <a:stCxn id="17" idx="0"/>
            <a:endCxn id="18" idx="2"/>
          </p:cNvCxnSpPr>
          <p:nvPr/>
        </p:nvCxnSpPr>
        <p:spPr>
          <a:xfrm flipV="1">
            <a:off x="6138949" y="1571094"/>
            <a:ext cx="0" cy="89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23" idx="2"/>
          </p:cNvCxnSpPr>
          <p:nvPr/>
        </p:nvCxnSpPr>
        <p:spPr>
          <a:xfrm>
            <a:off x="7365076" y="939329"/>
            <a:ext cx="1188720" cy="3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8304415" y="4596931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23" name="Блок-схема: данные 22"/>
          <p:cNvSpPr/>
          <p:nvPr/>
        </p:nvSpPr>
        <p:spPr>
          <a:xfrm>
            <a:off x="8308571" y="374061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Кава</a:t>
            </a:r>
            <a:endParaRPr lang="uk-UA" dirty="0"/>
          </a:p>
        </p:txBody>
      </p:sp>
      <p:cxnSp>
        <p:nvCxnSpPr>
          <p:cNvPr id="27" name="Прямая со стрелкой 26"/>
          <p:cNvCxnSpPr>
            <a:stCxn id="5" idx="2"/>
            <a:endCxn id="7" idx="1"/>
          </p:cNvCxnSpPr>
          <p:nvPr/>
        </p:nvCxnSpPr>
        <p:spPr>
          <a:xfrm>
            <a:off x="2747355" y="1537852"/>
            <a:ext cx="0" cy="93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8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521228" y="340819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7" name="Блок-схема: данные 6"/>
          <p:cNvSpPr/>
          <p:nvPr/>
        </p:nvSpPr>
        <p:spPr>
          <a:xfrm>
            <a:off x="1521228" y="2468876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Кошти, ціна товару</a:t>
            </a:r>
            <a:endParaRPr lang="uk-UA" dirty="0"/>
          </a:p>
        </p:txBody>
      </p:sp>
      <p:cxnSp>
        <p:nvCxnSpPr>
          <p:cNvPr id="9" name="Прямая со стрелкой 8"/>
          <p:cNvCxnSpPr>
            <a:stCxn id="32" idx="2"/>
            <a:endCxn id="21" idx="0"/>
          </p:cNvCxnSpPr>
          <p:nvPr/>
        </p:nvCxnSpPr>
        <p:spPr>
          <a:xfrm flipH="1">
            <a:off x="9530542" y="1537851"/>
            <a:ext cx="548639" cy="30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747355" y="3665909"/>
            <a:ext cx="0" cy="93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15" idx="1"/>
          </p:cNvCxnSpPr>
          <p:nvPr/>
        </p:nvCxnSpPr>
        <p:spPr>
          <a:xfrm flipV="1">
            <a:off x="3973482" y="5195446"/>
            <a:ext cx="1026624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521228" y="4596930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Віддати кошти</a:t>
            </a:r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156365" y="2452225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(Так)</a:t>
            </a:r>
          </a:p>
          <a:p>
            <a:pPr algn="ctr"/>
            <a:r>
              <a:rPr lang="uk-UA" dirty="0" smtClean="0"/>
              <a:t>Отримати решту</a:t>
            </a:r>
            <a:endParaRPr lang="uk-UA" dirty="0"/>
          </a:p>
        </p:txBody>
      </p:sp>
      <p:cxnSp>
        <p:nvCxnSpPr>
          <p:cNvPr id="19" name="Прямая со стрелкой 18"/>
          <p:cNvCxnSpPr>
            <a:stCxn id="17" idx="0"/>
            <a:endCxn id="18" idx="2"/>
          </p:cNvCxnSpPr>
          <p:nvPr/>
        </p:nvCxnSpPr>
        <p:spPr>
          <a:xfrm flipV="1">
            <a:off x="5382492" y="1571094"/>
            <a:ext cx="756457" cy="88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5"/>
            <a:endCxn id="32" idx="1"/>
          </p:cNvCxnSpPr>
          <p:nvPr/>
        </p:nvCxnSpPr>
        <p:spPr>
          <a:xfrm flipV="1">
            <a:off x="7136474" y="939335"/>
            <a:ext cx="1716580" cy="3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8304415" y="4596931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cxnSp>
        <p:nvCxnSpPr>
          <p:cNvPr id="27" name="Прямая со стрелкой 26"/>
          <p:cNvCxnSpPr>
            <a:stCxn id="5" idx="2"/>
            <a:endCxn id="7" idx="1"/>
          </p:cNvCxnSpPr>
          <p:nvPr/>
        </p:nvCxnSpPr>
        <p:spPr>
          <a:xfrm>
            <a:off x="2747355" y="1537852"/>
            <a:ext cx="0" cy="93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-схема: решение 14"/>
          <p:cNvSpPr/>
          <p:nvPr/>
        </p:nvSpPr>
        <p:spPr>
          <a:xfrm>
            <a:off x="5000106" y="4530423"/>
            <a:ext cx="2078182" cy="13300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Коштів забагато?</a:t>
            </a:r>
            <a:endParaRPr lang="uk-UA" dirty="0"/>
          </a:p>
        </p:txBody>
      </p:sp>
      <p:cxnSp>
        <p:nvCxnSpPr>
          <p:cNvPr id="25" name="Прямая со стрелкой 24"/>
          <p:cNvCxnSpPr>
            <a:stCxn id="15" idx="0"/>
            <a:endCxn id="17" idx="2"/>
          </p:cNvCxnSpPr>
          <p:nvPr/>
        </p:nvCxnSpPr>
        <p:spPr>
          <a:xfrm flipH="1" flipV="1">
            <a:off x="5382492" y="3649258"/>
            <a:ext cx="656705" cy="88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данные 27"/>
          <p:cNvSpPr/>
          <p:nvPr/>
        </p:nvSpPr>
        <p:spPr>
          <a:xfrm>
            <a:off x="4929445" y="374061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Решта</a:t>
            </a:r>
            <a:endParaRPr lang="uk-UA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853054" y="340818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Забрати товар</a:t>
            </a:r>
            <a:endParaRPr lang="uk-UA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843453" y="2485496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(Ні)</a:t>
            </a:r>
          </a:p>
        </p:txBody>
      </p:sp>
      <p:cxnSp>
        <p:nvCxnSpPr>
          <p:cNvPr id="37" name="Прямая со стрелкой 36"/>
          <p:cNvCxnSpPr>
            <a:stCxn id="15" idx="3"/>
            <a:endCxn id="35" idx="2"/>
          </p:cNvCxnSpPr>
          <p:nvPr/>
        </p:nvCxnSpPr>
        <p:spPr>
          <a:xfrm flipV="1">
            <a:off x="7078288" y="3682529"/>
            <a:ext cx="991292" cy="151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5" idx="0"/>
            <a:endCxn id="32" idx="1"/>
          </p:cNvCxnSpPr>
          <p:nvPr/>
        </p:nvCxnSpPr>
        <p:spPr>
          <a:xfrm flipV="1">
            <a:off x="8069580" y="939335"/>
            <a:ext cx="783474" cy="15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95101" y="207815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7" name="Блок-схема: данные 6"/>
          <p:cNvSpPr/>
          <p:nvPr/>
        </p:nvSpPr>
        <p:spPr>
          <a:xfrm>
            <a:off x="295101" y="1737352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Рівняння: </a:t>
            </a:r>
            <a:r>
              <a:rPr lang="en-US" dirty="0" smtClean="0"/>
              <a:t>x=3x+4(2−3x)</a:t>
            </a:r>
            <a:endParaRPr lang="uk-UA" dirty="0"/>
          </a:p>
        </p:txBody>
      </p:sp>
      <p:cxnSp>
        <p:nvCxnSpPr>
          <p:cNvPr id="10" name="Прямая со стрелкой 9"/>
          <p:cNvCxnSpPr>
            <a:stCxn id="7" idx="4"/>
            <a:endCxn id="14" idx="0"/>
          </p:cNvCxnSpPr>
          <p:nvPr/>
        </p:nvCxnSpPr>
        <p:spPr>
          <a:xfrm>
            <a:off x="1521228" y="2934385"/>
            <a:ext cx="0" cy="3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4" idx="2"/>
            <a:endCxn id="30" idx="0"/>
          </p:cNvCxnSpPr>
          <p:nvPr/>
        </p:nvCxnSpPr>
        <p:spPr>
          <a:xfrm>
            <a:off x="1521228" y="4463922"/>
            <a:ext cx="0" cy="32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95101" y="3266889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Переставте</a:t>
            </a:r>
            <a:r>
              <a:rPr lang="uk-UA" dirty="0"/>
              <a:t> члени рівняння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304014" y="4792280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cxnSp>
        <p:nvCxnSpPr>
          <p:cNvPr id="27" name="Прямая со стрелкой 26"/>
          <p:cNvCxnSpPr>
            <a:stCxn id="5" idx="2"/>
            <a:endCxn id="7" idx="1"/>
          </p:cNvCxnSpPr>
          <p:nvPr/>
        </p:nvCxnSpPr>
        <p:spPr>
          <a:xfrm>
            <a:off x="1521228" y="1404848"/>
            <a:ext cx="0" cy="3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95101" y="4792281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Запишіть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узагальненої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endParaRPr lang="uk-UA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298072" y="4792281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Об’єднайте подібні члени</a:t>
            </a:r>
            <a:endParaRPr lang="uk-UA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298072" y="207815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Поділіть</a:t>
            </a:r>
            <a:r>
              <a:rPr lang="ru-RU" dirty="0"/>
              <a:t> </a:t>
            </a:r>
            <a:r>
              <a:rPr lang="ru-RU" dirty="0" err="1"/>
              <a:t>обидві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r>
              <a:rPr lang="ru-RU" dirty="0"/>
              <a:t> на один член</a:t>
            </a:r>
            <a:endParaRPr lang="uk-UA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298072" y="3266889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Додайте </a:t>
            </a:r>
            <a:r>
              <a:rPr lang="ru-RU" dirty="0" smtClean="0"/>
              <a:t>9x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ru-RU" dirty="0" err="1"/>
              <a:t>обох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endParaRPr lang="uk-UA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298072" y="1737351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Спрощення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6301043" y="207815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Спрощення</a:t>
            </a:r>
          </a:p>
        </p:txBody>
      </p:sp>
      <p:sp>
        <p:nvSpPr>
          <p:cNvPr id="40" name="Блок-схема: данные 39"/>
          <p:cNvSpPr/>
          <p:nvPr/>
        </p:nvSpPr>
        <p:spPr>
          <a:xfrm>
            <a:off x="6301043" y="1737350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x=4/5</a:t>
            </a:r>
            <a:endParaRPr lang="uk-UA" dirty="0"/>
          </a:p>
        </p:txBody>
      </p:sp>
      <p:cxnSp>
        <p:nvCxnSpPr>
          <p:cNvPr id="41" name="Прямая со стрелкой 40"/>
          <p:cNvCxnSpPr>
            <a:stCxn id="30" idx="3"/>
            <a:endCxn id="31" idx="1"/>
          </p:cNvCxnSpPr>
          <p:nvPr/>
        </p:nvCxnSpPr>
        <p:spPr>
          <a:xfrm>
            <a:off x="2747355" y="5390798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1" idx="0"/>
            <a:endCxn id="34" idx="2"/>
          </p:cNvCxnSpPr>
          <p:nvPr/>
        </p:nvCxnSpPr>
        <p:spPr>
          <a:xfrm flipV="1">
            <a:off x="4524199" y="4463922"/>
            <a:ext cx="0" cy="32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4" idx="0"/>
            <a:endCxn id="36" idx="2"/>
          </p:cNvCxnSpPr>
          <p:nvPr/>
        </p:nvCxnSpPr>
        <p:spPr>
          <a:xfrm flipV="1">
            <a:off x="4524199" y="2934384"/>
            <a:ext cx="0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6" idx="0"/>
            <a:endCxn id="33" idx="2"/>
          </p:cNvCxnSpPr>
          <p:nvPr/>
        </p:nvCxnSpPr>
        <p:spPr>
          <a:xfrm flipV="1">
            <a:off x="4524199" y="1404848"/>
            <a:ext cx="0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3" idx="3"/>
            <a:endCxn id="39" idx="1"/>
          </p:cNvCxnSpPr>
          <p:nvPr/>
        </p:nvCxnSpPr>
        <p:spPr>
          <a:xfrm>
            <a:off x="5750326" y="80633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2"/>
            <a:endCxn id="40" idx="1"/>
          </p:cNvCxnSpPr>
          <p:nvPr/>
        </p:nvCxnSpPr>
        <p:spPr>
          <a:xfrm>
            <a:off x="7527170" y="1404848"/>
            <a:ext cx="0" cy="33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0" idx="4"/>
            <a:endCxn id="21" idx="0"/>
          </p:cNvCxnSpPr>
          <p:nvPr/>
        </p:nvCxnSpPr>
        <p:spPr>
          <a:xfrm>
            <a:off x="7527170" y="2934383"/>
            <a:ext cx="3002971" cy="185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1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95101" y="207815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7" name="Блок-схема: данные 6"/>
          <p:cNvSpPr/>
          <p:nvPr/>
        </p:nvSpPr>
        <p:spPr>
          <a:xfrm>
            <a:off x="295101" y="1737352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Рівняння:</a:t>
            </a:r>
            <a:r>
              <a:rPr lang="en-US" dirty="0" smtClean="0"/>
              <a:t> x+3+2x=4x+17</a:t>
            </a:r>
            <a:endParaRPr lang="uk-UA" dirty="0"/>
          </a:p>
        </p:txBody>
      </p:sp>
      <p:cxnSp>
        <p:nvCxnSpPr>
          <p:cNvPr id="10" name="Прямая со стрелкой 9"/>
          <p:cNvCxnSpPr>
            <a:stCxn id="7" idx="4"/>
            <a:endCxn id="14" idx="0"/>
          </p:cNvCxnSpPr>
          <p:nvPr/>
        </p:nvCxnSpPr>
        <p:spPr>
          <a:xfrm>
            <a:off x="1521228" y="2934385"/>
            <a:ext cx="0" cy="3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4" idx="2"/>
            <a:endCxn id="30" idx="0"/>
          </p:cNvCxnSpPr>
          <p:nvPr/>
        </p:nvCxnSpPr>
        <p:spPr>
          <a:xfrm>
            <a:off x="1521228" y="4463922"/>
            <a:ext cx="0" cy="32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95101" y="3266889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Об’єднайте подібні члени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304014" y="4792280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cxnSp>
        <p:nvCxnSpPr>
          <p:cNvPr id="27" name="Прямая со стрелкой 26"/>
          <p:cNvCxnSpPr>
            <a:stCxn id="5" idx="2"/>
            <a:endCxn id="7" idx="1"/>
          </p:cNvCxnSpPr>
          <p:nvPr/>
        </p:nvCxnSpPr>
        <p:spPr>
          <a:xfrm>
            <a:off x="1521228" y="1404848"/>
            <a:ext cx="0" cy="3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95101" y="4792281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Відніміть </a:t>
            </a:r>
            <a:r>
              <a:rPr lang="uk-UA" dirty="0" smtClean="0"/>
              <a:t>3</a:t>
            </a:r>
            <a:endParaRPr lang="uk-UA" dirty="0"/>
          </a:p>
          <a:p>
            <a:pPr algn="ctr"/>
            <a:r>
              <a:rPr lang="uk-UA" dirty="0"/>
              <a:t> від обох частин рівняння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298072" y="4792281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Спрощення</a:t>
            </a:r>
            <a:endParaRPr lang="uk-UA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298072" y="207815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Поділіть</a:t>
            </a:r>
            <a:r>
              <a:rPr lang="ru-RU" dirty="0"/>
              <a:t> </a:t>
            </a:r>
            <a:r>
              <a:rPr lang="ru-RU" dirty="0" err="1"/>
              <a:t>обидві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r>
              <a:rPr lang="ru-RU" dirty="0"/>
              <a:t> на один член</a:t>
            </a:r>
            <a:endParaRPr lang="uk-UA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298072" y="3266889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Відніміть</a:t>
            </a:r>
            <a:r>
              <a:rPr lang="en-US" dirty="0" smtClean="0"/>
              <a:t> 4x</a:t>
            </a:r>
            <a:endParaRPr lang="en-US" dirty="0"/>
          </a:p>
          <a:p>
            <a:pPr algn="ctr"/>
            <a:r>
              <a:rPr lang="en-US" dirty="0"/>
              <a:t> </a:t>
            </a:r>
            <a:r>
              <a:rPr lang="uk-UA" dirty="0"/>
              <a:t>від обох частин рівняння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3298072" y="1737351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Спрощення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6301043" y="207815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Спрощення</a:t>
            </a:r>
          </a:p>
        </p:txBody>
      </p:sp>
      <p:sp>
        <p:nvSpPr>
          <p:cNvPr id="40" name="Блок-схема: данные 39"/>
          <p:cNvSpPr/>
          <p:nvPr/>
        </p:nvSpPr>
        <p:spPr>
          <a:xfrm>
            <a:off x="6301043" y="1737350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x=-14</a:t>
            </a:r>
            <a:endParaRPr lang="uk-UA" dirty="0"/>
          </a:p>
        </p:txBody>
      </p:sp>
      <p:cxnSp>
        <p:nvCxnSpPr>
          <p:cNvPr id="41" name="Прямая со стрелкой 40"/>
          <p:cNvCxnSpPr>
            <a:stCxn id="30" idx="3"/>
            <a:endCxn id="31" idx="1"/>
          </p:cNvCxnSpPr>
          <p:nvPr/>
        </p:nvCxnSpPr>
        <p:spPr>
          <a:xfrm>
            <a:off x="2747355" y="5390798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1" idx="0"/>
            <a:endCxn id="34" idx="2"/>
          </p:cNvCxnSpPr>
          <p:nvPr/>
        </p:nvCxnSpPr>
        <p:spPr>
          <a:xfrm flipV="1">
            <a:off x="4524199" y="4463922"/>
            <a:ext cx="0" cy="32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4" idx="0"/>
            <a:endCxn id="36" idx="2"/>
          </p:cNvCxnSpPr>
          <p:nvPr/>
        </p:nvCxnSpPr>
        <p:spPr>
          <a:xfrm flipV="1">
            <a:off x="4524199" y="2934384"/>
            <a:ext cx="0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6" idx="0"/>
            <a:endCxn id="33" idx="2"/>
          </p:cNvCxnSpPr>
          <p:nvPr/>
        </p:nvCxnSpPr>
        <p:spPr>
          <a:xfrm flipV="1">
            <a:off x="4524199" y="1404848"/>
            <a:ext cx="0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3" idx="3"/>
            <a:endCxn id="39" idx="1"/>
          </p:cNvCxnSpPr>
          <p:nvPr/>
        </p:nvCxnSpPr>
        <p:spPr>
          <a:xfrm>
            <a:off x="5750326" y="80633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2"/>
            <a:endCxn id="40" idx="1"/>
          </p:cNvCxnSpPr>
          <p:nvPr/>
        </p:nvCxnSpPr>
        <p:spPr>
          <a:xfrm>
            <a:off x="7527170" y="1404848"/>
            <a:ext cx="0" cy="33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0" idx="4"/>
            <a:endCxn id="21" idx="0"/>
          </p:cNvCxnSpPr>
          <p:nvPr/>
        </p:nvCxnSpPr>
        <p:spPr>
          <a:xfrm>
            <a:off x="7527170" y="2934383"/>
            <a:ext cx="3002971" cy="185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6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521228" y="340819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7" name="Блок-схема: данные 6"/>
          <p:cNvSpPr/>
          <p:nvPr/>
        </p:nvSpPr>
        <p:spPr>
          <a:xfrm>
            <a:off x="1521228" y="2468876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Текст</a:t>
            </a:r>
            <a:endParaRPr lang="uk-UA" dirty="0"/>
          </a:p>
        </p:txBody>
      </p:sp>
      <p:cxnSp>
        <p:nvCxnSpPr>
          <p:cNvPr id="9" name="Прямая со стрелкой 8"/>
          <p:cNvCxnSpPr>
            <a:stCxn id="32" idx="0"/>
            <a:endCxn id="29" idx="2"/>
          </p:cNvCxnSpPr>
          <p:nvPr/>
        </p:nvCxnSpPr>
        <p:spPr>
          <a:xfrm flipV="1">
            <a:off x="6226233" y="3383278"/>
            <a:ext cx="1471352" cy="121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4"/>
            <a:endCxn id="14" idx="0"/>
          </p:cNvCxnSpPr>
          <p:nvPr/>
        </p:nvCxnSpPr>
        <p:spPr>
          <a:xfrm>
            <a:off x="2747355" y="3665909"/>
            <a:ext cx="0" cy="93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4" idx="3"/>
            <a:endCxn id="15" idx="1"/>
          </p:cNvCxnSpPr>
          <p:nvPr/>
        </p:nvCxnSpPr>
        <p:spPr>
          <a:xfrm flipV="1">
            <a:off x="3973482" y="5195446"/>
            <a:ext cx="1026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521228" y="4596930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Набрати текст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304415" y="4596931"/>
            <a:ext cx="2452254" cy="11970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cxnSp>
        <p:nvCxnSpPr>
          <p:cNvPr id="27" name="Прямая со стрелкой 26"/>
          <p:cNvCxnSpPr>
            <a:stCxn id="5" idx="2"/>
            <a:endCxn id="7" idx="1"/>
          </p:cNvCxnSpPr>
          <p:nvPr/>
        </p:nvCxnSpPr>
        <p:spPr>
          <a:xfrm>
            <a:off x="2747355" y="1537852"/>
            <a:ext cx="0" cy="93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000106" y="4596930"/>
            <a:ext cx="2452254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Натиснути </a:t>
            </a:r>
            <a:r>
              <a:rPr lang="en-US" dirty="0" smtClean="0"/>
              <a:t>Ctrl + S</a:t>
            </a:r>
            <a:endParaRPr lang="uk-UA" dirty="0"/>
          </a:p>
        </p:txBody>
      </p:sp>
      <p:sp>
        <p:nvSpPr>
          <p:cNvPr id="29" name="Блок-схема: данные 28"/>
          <p:cNvSpPr/>
          <p:nvPr/>
        </p:nvSpPr>
        <p:spPr>
          <a:xfrm>
            <a:off x="7452360" y="2784761"/>
            <a:ext cx="2452254" cy="1197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Документ</a:t>
            </a:r>
            <a:endParaRPr lang="uk-UA" dirty="0"/>
          </a:p>
        </p:txBody>
      </p:sp>
      <p:cxnSp>
        <p:nvCxnSpPr>
          <p:cNvPr id="31" name="Прямая со стрелкой 30"/>
          <p:cNvCxnSpPr>
            <a:stCxn id="29" idx="4"/>
            <a:endCxn id="21" idx="0"/>
          </p:cNvCxnSpPr>
          <p:nvPr/>
        </p:nvCxnSpPr>
        <p:spPr>
          <a:xfrm>
            <a:off x="8678487" y="3981794"/>
            <a:ext cx="852055" cy="61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33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Широкоэкранный</PresentationFormat>
  <Paragraphs>48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cheronchind@gmail.com</dc:creator>
  <cp:lastModifiedBy>cheronchind@gmail.com</cp:lastModifiedBy>
  <cp:revision>4</cp:revision>
  <dcterms:created xsi:type="dcterms:W3CDTF">2021-11-04T21:14:01Z</dcterms:created>
  <dcterms:modified xsi:type="dcterms:W3CDTF">2021-11-04T21:34:09Z</dcterms:modified>
</cp:coreProperties>
</file>