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A_D59BA4EF.xml" ContentType="application/vnd.ms-powerpoint.comments+xml"/>
  <Override PartName="/ppt/comments/modernComment_10B_1404E582.xml" ContentType="application/vnd.ms-powerpoint.comments+xml"/>
  <Override PartName="/ppt/comments/modernComment_10E_DE20F8B5.xml" ContentType="application/vnd.ms-powerpoint.comments+xml"/>
  <Override PartName="/ppt/comments/modernComment_10F_E5D08E40.xml" ContentType="application/vnd.ms-powerpoint.comments+xml"/>
  <Override PartName="/ppt/comments/modernComment_110_C1963FAB.xml" ContentType="application/vnd.ms-powerpoint.comments+xml"/>
  <Override PartName="/ppt/comments/modernComment_113_9347CC46.xml" ContentType="application/vnd.ms-powerpoint.comments+xml"/>
  <Override PartName="/ppt/comments/modernComment_114_B7BED14A.xml" ContentType="application/vnd.ms-powerpoint.comments+xml"/>
  <Override PartName="/ppt/comments/modernComment_115_F969BFC2.xml" ContentType="application/vnd.ms-powerpoint.comments+xml"/>
  <Override PartName="/ppt/comments/modernComment_116_DA172CC.xml" ContentType="application/vnd.ms-powerpoint.comments+xml"/>
  <Override PartName="/ppt/comments/modernComment_11A_F0FE0EFF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5" r:id="rId5"/>
    <p:sldId id="258" r:id="rId6"/>
    <p:sldId id="266" r:id="rId7"/>
    <p:sldId id="267" r:id="rId8"/>
    <p:sldId id="268" r:id="rId9"/>
    <p:sldId id="269" r:id="rId10"/>
    <p:sldId id="259" r:id="rId11"/>
    <p:sldId id="270" r:id="rId12"/>
    <p:sldId id="271" r:id="rId13"/>
    <p:sldId id="260" r:id="rId14"/>
    <p:sldId id="272" r:id="rId15"/>
    <p:sldId id="273" r:id="rId16"/>
    <p:sldId id="274" r:id="rId17"/>
    <p:sldId id="261" r:id="rId18"/>
    <p:sldId id="275" r:id="rId19"/>
    <p:sldId id="276" r:id="rId20"/>
    <p:sldId id="277" r:id="rId21"/>
    <p:sldId id="262" r:id="rId22"/>
    <p:sldId id="278" r:id="rId23"/>
    <p:sldId id="263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1CAF42-87B4-FC3D-4C89-AFA45962325F}" name="Oleh Liubchenko" initials="OL" userId="eb0c886104ccbe7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h Liubchenko" userId="eb0c886104ccbe78" providerId="LiveId" clId="{02A7CA8C-E393-4AB3-8210-24501C61F939}"/>
    <pc:docChg chg="undo redo custSel addSld delSld modSld">
      <pc:chgData name="Oleh Liubchenko" userId="eb0c886104ccbe78" providerId="LiveId" clId="{02A7CA8C-E393-4AB3-8210-24501C61F939}" dt="2023-05-03T19:25:58.100" v="301" actId="12"/>
      <pc:docMkLst>
        <pc:docMk/>
      </pc:docMkLst>
      <pc:sldChg chg="add">
        <pc:chgData name="Oleh Liubchenko" userId="eb0c886104ccbe78" providerId="LiveId" clId="{02A7CA8C-E393-4AB3-8210-24501C61F939}" dt="2023-05-03T19:08:53.688" v="62"/>
        <pc:sldMkLst>
          <pc:docMk/>
          <pc:sldMk cId="1897224772" sldId="256"/>
        </pc:sldMkLst>
      </pc:sldChg>
      <pc:sldChg chg="del">
        <pc:chgData name="Oleh Liubchenko" userId="eb0c886104ccbe78" providerId="LiveId" clId="{02A7CA8C-E393-4AB3-8210-24501C61F939}" dt="2023-05-03T19:04:30.912" v="7" actId="47"/>
        <pc:sldMkLst>
          <pc:docMk/>
          <pc:sldMk cId="2656701259" sldId="256"/>
        </pc:sldMkLst>
      </pc:sldChg>
      <pc:sldChg chg="modSp new mod">
        <pc:chgData name="Oleh Liubchenko" userId="eb0c886104ccbe78" providerId="LiveId" clId="{02A7CA8C-E393-4AB3-8210-24501C61F939}" dt="2023-05-03T19:06:12.945" v="38" actId="20577"/>
        <pc:sldMkLst>
          <pc:docMk/>
          <pc:sldMk cId="1716231130" sldId="257"/>
        </pc:sldMkLst>
        <pc:spChg chg="mod">
          <ac:chgData name="Oleh Liubchenko" userId="eb0c886104ccbe78" providerId="LiveId" clId="{02A7CA8C-E393-4AB3-8210-24501C61F939}" dt="2023-05-03T19:06:12.945" v="38" actId="20577"/>
          <ac:spMkLst>
            <pc:docMk/>
            <pc:sldMk cId="1716231130" sldId="257"/>
            <ac:spMk id="2" creationId="{5530B862-0534-0352-857C-0A42D5261FB4}"/>
          </ac:spMkLst>
        </pc:spChg>
        <pc:spChg chg="mod">
          <ac:chgData name="Oleh Liubchenko" userId="eb0c886104ccbe78" providerId="LiveId" clId="{02A7CA8C-E393-4AB3-8210-24501C61F939}" dt="2023-05-03T19:05:19.655" v="15" actId="20577"/>
          <ac:spMkLst>
            <pc:docMk/>
            <pc:sldMk cId="1716231130" sldId="257"/>
            <ac:spMk id="3" creationId="{0E5FCD1C-AC4E-990D-705A-0CC51FC5F517}"/>
          </ac:spMkLst>
        </pc:spChg>
      </pc:sldChg>
      <pc:sldChg chg="modSp new mod">
        <pc:chgData name="Oleh Liubchenko" userId="eb0c886104ccbe78" providerId="LiveId" clId="{02A7CA8C-E393-4AB3-8210-24501C61F939}" dt="2023-05-03T19:06:09.689" v="36" actId="20577"/>
        <pc:sldMkLst>
          <pc:docMk/>
          <pc:sldMk cId="3081542138" sldId="258"/>
        </pc:sldMkLst>
        <pc:spChg chg="mod">
          <ac:chgData name="Oleh Liubchenko" userId="eb0c886104ccbe78" providerId="LiveId" clId="{02A7CA8C-E393-4AB3-8210-24501C61F939}" dt="2023-05-03T19:06:09.689" v="36" actId="20577"/>
          <ac:spMkLst>
            <pc:docMk/>
            <pc:sldMk cId="3081542138" sldId="258"/>
            <ac:spMk id="2" creationId="{C412FEA1-58F6-135D-5B8D-2CAB1CB1C7BB}"/>
          </ac:spMkLst>
        </pc:spChg>
        <pc:spChg chg="mod">
          <ac:chgData name="Oleh Liubchenko" userId="eb0c886104ccbe78" providerId="LiveId" clId="{02A7CA8C-E393-4AB3-8210-24501C61F939}" dt="2023-05-03T19:05:22.480" v="17" actId="20577"/>
          <ac:spMkLst>
            <pc:docMk/>
            <pc:sldMk cId="3081542138" sldId="258"/>
            <ac:spMk id="3" creationId="{9811B1BA-C392-4072-9C40-5F0258AB646E}"/>
          </ac:spMkLst>
        </pc:spChg>
      </pc:sldChg>
      <pc:sldChg chg="modSp new mod">
        <pc:chgData name="Oleh Liubchenko" userId="eb0c886104ccbe78" providerId="LiveId" clId="{02A7CA8C-E393-4AB3-8210-24501C61F939}" dt="2023-05-03T19:06:06.626" v="34" actId="20577"/>
        <pc:sldMkLst>
          <pc:docMk/>
          <pc:sldMk cId="929653760" sldId="259"/>
        </pc:sldMkLst>
        <pc:spChg chg="mod">
          <ac:chgData name="Oleh Liubchenko" userId="eb0c886104ccbe78" providerId="LiveId" clId="{02A7CA8C-E393-4AB3-8210-24501C61F939}" dt="2023-05-03T19:06:06.626" v="34" actId="20577"/>
          <ac:spMkLst>
            <pc:docMk/>
            <pc:sldMk cId="929653760" sldId="259"/>
            <ac:spMk id="2" creationId="{B957626E-29D6-7BD9-9868-74C3B86A8393}"/>
          </ac:spMkLst>
        </pc:spChg>
        <pc:spChg chg="mod">
          <ac:chgData name="Oleh Liubchenko" userId="eb0c886104ccbe78" providerId="LiveId" clId="{02A7CA8C-E393-4AB3-8210-24501C61F939}" dt="2023-05-03T19:05:26.784" v="21" actId="20577"/>
          <ac:spMkLst>
            <pc:docMk/>
            <pc:sldMk cId="929653760" sldId="259"/>
            <ac:spMk id="3" creationId="{94A2725E-E46F-2258-EC52-14D05B7FA3EF}"/>
          </ac:spMkLst>
        </pc:spChg>
      </pc:sldChg>
      <pc:sldChg chg="modSp new mod">
        <pc:chgData name="Oleh Liubchenko" userId="eb0c886104ccbe78" providerId="LiveId" clId="{02A7CA8C-E393-4AB3-8210-24501C61F939}" dt="2023-05-03T19:05:41.497" v="25" actId="20577"/>
        <pc:sldMkLst>
          <pc:docMk/>
          <pc:sldMk cId="2124964572" sldId="260"/>
        </pc:sldMkLst>
        <pc:spChg chg="mod">
          <ac:chgData name="Oleh Liubchenko" userId="eb0c886104ccbe78" providerId="LiveId" clId="{02A7CA8C-E393-4AB3-8210-24501C61F939}" dt="2023-05-03T19:05:33.445" v="22"/>
          <ac:spMkLst>
            <pc:docMk/>
            <pc:sldMk cId="2124964572" sldId="260"/>
            <ac:spMk id="2" creationId="{00AAF1C1-9789-F0E1-7373-6AA6CC46CFF5}"/>
          </ac:spMkLst>
        </pc:spChg>
        <pc:spChg chg="mod">
          <ac:chgData name="Oleh Liubchenko" userId="eb0c886104ccbe78" providerId="LiveId" clId="{02A7CA8C-E393-4AB3-8210-24501C61F939}" dt="2023-05-03T19:05:41.497" v="25" actId="20577"/>
          <ac:spMkLst>
            <pc:docMk/>
            <pc:sldMk cId="2124964572" sldId="260"/>
            <ac:spMk id="3" creationId="{DF396982-CEB3-78E6-8886-30810F4EA862}"/>
          </ac:spMkLst>
        </pc:spChg>
      </pc:sldChg>
      <pc:sldChg chg="modSp new mod">
        <pc:chgData name="Oleh Liubchenko" userId="eb0c886104ccbe78" providerId="LiveId" clId="{02A7CA8C-E393-4AB3-8210-24501C61F939}" dt="2023-05-03T19:05:55.145" v="29" actId="20577"/>
        <pc:sldMkLst>
          <pc:docMk/>
          <pc:sldMk cId="178798899" sldId="261"/>
        </pc:sldMkLst>
        <pc:spChg chg="mod">
          <ac:chgData name="Oleh Liubchenko" userId="eb0c886104ccbe78" providerId="LiveId" clId="{02A7CA8C-E393-4AB3-8210-24501C61F939}" dt="2023-05-03T19:05:46.788" v="26"/>
          <ac:spMkLst>
            <pc:docMk/>
            <pc:sldMk cId="178798899" sldId="261"/>
            <ac:spMk id="2" creationId="{078F0021-521E-1B4E-D076-32CC663CE36F}"/>
          </ac:spMkLst>
        </pc:spChg>
        <pc:spChg chg="mod">
          <ac:chgData name="Oleh Liubchenko" userId="eb0c886104ccbe78" providerId="LiveId" clId="{02A7CA8C-E393-4AB3-8210-24501C61F939}" dt="2023-05-03T19:05:55.145" v="29" actId="20577"/>
          <ac:spMkLst>
            <pc:docMk/>
            <pc:sldMk cId="178798899" sldId="261"/>
            <ac:spMk id="3" creationId="{0D3789EF-5C46-1A01-F6C1-DD67804B27FC}"/>
          </ac:spMkLst>
        </pc:spChg>
      </pc:sldChg>
      <pc:sldChg chg="modSp new mod">
        <pc:chgData name="Oleh Liubchenko" userId="eb0c886104ccbe78" providerId="LiveId" clId="{02A7CA8C-E393-4AB3-8210-24501C61F939}" dt="2023-05-03T19:06:20.205" v="39"/>
        <pc:sldMkLst>
          <pc:docMk/>
          <pc:sldMk cId="1636554978" sldId="262"/>
        </pc:sldMkLst>
        <pc:spChg chg="mod">
          <ac:chgData name="Oleh Liubchenko" userId="eb0c886104ccbe78" providerId="LiveId" clId="{02A7CA8C-E393-4AB3-8210-24501C61F939}" dt="2023-05-03T19:06:03.249" v="32" actId="20577"/>
          <ac:spMkLst>
            <pc:docMk/>
            <pc:sldMk cId="1636554978" sldId="262"/>
            <ac:spMk id="2" creationId="{4C41B562-44E5-A3B1-2F35-0576AB7328DA}"/>
          </ac:spMkLst>
        </pc:spChg>
        <pc:spChg chg="mod">
          <ac:chgData name="Oleh Liubchenko" userId="eb0c886104ccbe78" providerId="LiveId" clId="{02A7CA8C-E393-4AB3-8210-24501C61F939}" dt="2023-05-03T19:06:20.205" v="39"/>
          <ac:spMkLst>
            <pc:docMk/>
            <pc:sldMk cId="1636554978" sldId="262"/>
            <ac:spMk id="3" creationId="{7721650F-5D6D-C19B-A63B-C87F5D06C5AD}"/>
          </ac:spMkLst>
        </pc:spChg>
      </pc:sldChg>
      <pc:sldChg chg="modSp new mod">
        <pc:chgData name="Oleh Liubchenko" userId="eb0c886104ccbe78" providerId="LiveId" clId="{02A7CA8C-E393-4AB3-8210-24501C61F939}" dt="2023-05-03T19:06:48.669" v="61"/>
        <pc:sldMkLst>
          <pc:docMk/>
          <pc:sldMk cId="2726553585" sldId="263"/>
        </pc:sldMkLst>
        <pc:spChg chg="mod">
          <ac:chgData name="Oleh Liubchenko" userId="eb0c886104ccbe78" providerId="LiveId" clId="{02A7CA8C-E393-4AB3-8210-24501C61F939}" dt="2023-05-03T19:06:44.024" v="60" actId="20577"/>
          <ac:spMkLst>
            <pc:docMk/>
            <pc:sldMk cId="2726553585" sldId="263"/>
            <ac:spMk id="2" creationId="{8401A2DB-C970-488A-9540-60B307F98957}"/>
          </ac:spMkLst>
        </pc:spChg>
        <pc:spChg chg="mod">
          <ac:chgData name="Oleh Liubchenko" userId="eb0c886104ccbe78" providerId="LiveId" clId="{02A7CA8C-E393-4AB3-8210-24501C61F939}" dt="2023-05-03T19:06:48.669" v="61"/>
          <ac:spMkLst>
            <pc:docMk/>
            <pc:sldMk cId="2726553585" sldId="263"/>
            <ac:spMk id="3" creationId="{AB7AB6C3-7D6C-6C94-1F9F-A201327CA8B0}"/>
          </ac:spMkLst>
        </pc:spChg>
      </pc:sldChg>
      <pc:sldChg chg="add">
        <pc:chgData name="Oleh Liubchenko" userId="eb0c886104ccbe78" providerId="LiveId" clId="{02A7CA8C-E393-4AB3-8210-24501C61F939}" dt="2023-05-03T19:08:53.688" v="62"/>
        <pc:sldMkLst>
          <pc:docMk/>
          <pc:sldMk cId="2852167365" sldId="264"/>
        </pc:sldMkLst>
      </pc:sldChg>
      <pc:sldChg chg="add">
        <pc:chgData name="Oleh Liubchenko" userId="eb0c886104ccbe78" providerId="LiveId" clId="{02A7CA8C-E393-4AB3-8210-24501C61F939}" dt="2023-05-03T19:08:53.688" v="62"/>
        <pc:sldMkLst>
          <pc:docMk/>
          <pc:sldMk cId="2847324587" sldId="265"/>
        </pc:sldMkLst>
      </pc:sldChg>
      <pc:sldChg chg="add addCm">
        <pc:chgData name="Oleh Liubchenko" userId="eb0c886104ccbe78" providerId="LiveId" clId="{02A7CA8C-E393-4AB3-8210-24501C61F939}" dt="2023-05-03T19:17:34.371" v="153"/>
        <pc:sldMkLst>
          <pc:docMk/>
          <pc:sldMk cId="3583747311" sldId="2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Oleh Liubchenko" userId="eb0c886104ccbe78" providerId="LiveId" clId="{02A7CA8C-E393-4AB3-8210-24501C61F939}" dt="2023-05-03T19:17:34.371" v="153"/>
              <pc2:cmMkLst xmlns:pc2="http://schemas.microsoft.com/office/powerpoint/2019/9/main/command">
                <pc:docMk/>
                <pc:sldMk cId="3583747311" sldId="266"/>
                <pc2:cmMk id="{8FD946AC-BA9A-4102-A3DF-CDC1FF1DC67F}"/>
              </pc2:cmMkLst>
            </pc226:cmChg>
          </p:ext>
        </pc:extLst>
      </pc:sldChg>
      <pc:sldChg chg="add addCm">
        <pc:chgData name="Oleh Liubchenko" userId="eb0c886104ccbe78" providerId="LiveId" clId="{02A7CA8C-E393-4AB3-8210-24501C61F939}" dt="2023-05-03T19:17:48.286" v="154"/>
        <pc:sldMkLst>
          <pc:docMk/>
          <pc:sldMk cId="335865218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Oleh Liubchenko" userId="eb0c886104ccbe78" providerId="LiveId" clId="{02A7CA8C-E393-4AB3-8210-24501C61F939}" dt="2023-05-03T19:17:48.286" v="154"/>
              <pc2:cmMkLst xmlns:pc2="http://schemas.microsoft.com/office/powerpoint/2019/9/main/command">
                <pc:docMk/>
                <pc:sldMk cId="335865218" sldId="267"/>
                <pc2:cmMk id="{DF074D30-8EC1-4ED7-92FE-776940533ACD}"/>
              </pc2:cmMkLst>
            </pc226:cmChg>
          </p:ext>
        </pc:extLst>
      </pc:sldChg>
      <pc:sldChg chg="add addCm delCm">
        <pc:chgData name="Oleh Liubchenko" userId="eb0c886104ccbe78" providerId="LiveId" clId="{02A7CA8C-E393-4AB3-8210-24501C61F939}" dt="2023-05-03T19:18:31.586" v="158"/>
        <pc:sldMkLst>
          <pc:docMk/>
          <pc:sldMk cId="1850121265" sldId="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Oleh Liubchenko" userId="eb0c886104ccbe78" providerId="LiveId" clId="{02A7CA8C-E393-4AB3-8210-24501C61F939}" dt="2023-05-03T19:18:31.586" v="158"/>
              <pc2:cmMkLst xmlns:pc2="http://schemas.microsoft.com/office/powerpoint/2019/9/main/command">
                <pc:docMk/>
                <pc:sldMk cId="1850121265" sldId="268"/>
                <pc2:cmMk id="{D3BEC384-1B81-4572-A41F-207574335313}"/>
              </pc2:cmMkLst>
            </pc226:cmChg>
          </p:ext>
        </pc:extLst>
      </pc:sldChg>
      <pc:sldChg chg="add">
        <pc:chgData name="Oleh Liubchenko" userId="eb0c886104ccbe78" providerId="LiveId" clId="{02A7CA8C-E393-4AB3-8210-24501C61F939}" dt="2023-05-03T19:09:24.018" v="63"/>
        <pc:sldMkLst>
          <pc:docMk/>
          <pc:sldMk cId="570251962" sldId="269"/>
        </pc:sldMkLst>
      </pc:sldChg>
      <pc:sldChg chg="add addCm">
        <pc:chgData name="Oleh Liubchenko" userId="eb0c886104ccbe78" providerId="LiveId" clId="{02A7CA8C-E393-4AB3-8210-24501C61F939}" dt="2023-05-03T19:18:47.856" v="159"/>
        <pc:sldMkLst>
          <pc:docMk/>
          <pc:sldMk cId="3726702773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Oleh Liubchenko" userId="eb0c886104ccbe78" providerId="LiveId" clId="{02A7CA8C-E393-4AB3-8210-24501C61F939}" dt="2023-05-03T19:18:47.856" v="159"/>
              <pc2:cmMkLst xmlns:pc2="http://schemas.microsoft.com/office/powerpoint/2019/9/main/command">
                <pc:docMk/>
                <pc:sldMk cId="3726702773" sldId="270"/>
                <pc2:cmMk id="{546D2D90-95D0-4800-A1BA-B5A27563ED2A}"/>
              </pc2:cmMkLst>
            </pc226:cmChg>
          </p:ext>
        </pc:extLst>
      </pc:sldChg>
      <pc:sldChg chg="add addCm">
        <pc:chgData name="Oleh Liubchenko" userId="eb0c886104ccbe78" providerId="LiveId" clId="{02A7CA8C-E393-4AB3-8210-24501C61F939}" dt="2023-05-03T19:19:04.782" v="160"/>
        <pc:sldMkLst>
          <pc:docMk/>
          <pc:sldMk cId="3855650368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Oleh Liubchenko" userId="eb0c886104ccbe78" providerId="LiveId" clId="{02A7CA8C-E393-4AB3-8210-24501C61F939}" dt="2023-05-03T19:19:04.782" v="160"/>
              <pc2:cmMkLst xmlns:pc2="http://schemas.microsoft.com/office/powerpoint/2019/9/main/command">
                <pc:docMk/>
                <pc:sldMk cId="3855650368" sldId="271"/>
                <pc2:cmMk id="{76578754-9DDE-448E-A8AF-D297E68697D5}"/>
              </pc2:cmMkLst>
            </pc226:cmChg>
          </p:ext>
        </pc:extLst>
      </pc:sldChg>
      <pc:sldChg chg="modSp new mod addCm">
        <pc:chgData name="Oleh Liubchenko" userId="eb0c886104ccbe78" providerId="LiveId" clId="{02A7CA8C-E393-4AB3-8210-24501C61F939}" dt="2023-05-03T19:19:17.857" v="161"/>
        <pc:sldMkLst>
          <pc:docMk/>
          <pc:sldMk cId="3247849387" sldId="272"/>
        </pc:sldMkLst>
        <pc:spChg chg="mod">
          <ac:chgData name="Oleh Liubchenko" userId="eb0c886104ccbe78" providerId="LiveId" clId="{02A7CA8C-E393-4AB3-8210-24501C61F939}" dt="2023-05-03T19:11:14.618" v="68" actId="20577"/>
          <ac:spMkLst>
            <pc:docMk/>
            <pc:sldMk cId="3247849387" sldId="272"/>
            <ac:spMk id="2" creationId="{7C02B0D3-448B-D571-5CFF-6F3E1F5FDB00}"/>
          </ac:spMkLst>
        </pc:spChg>
        <pc:spChg chg="mod">
          <ac:chgData name="Oleh Liubchenko" userId="eb0c886104ccbe78" providerId="LiveId" clId="{02A7CA8C-E393-4AB3-8210-24501C61F939}" dt="2023-05-03T19:11:22.720" v="72" actId="20577"/>
          <ac:spMkLst>
            <pc:docMk/>
            <pc:sldMk cId="3247849387" sldId="272"/>
            <ac:spMk id="3" creationId="{D6B31125-EF09-0E4F-FF9A-38265F9949C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Oleh Liubchenko" userId="eb0c886104ccbe78" providerId="LiveId" clId="{02A7CA8C-E393-4AB3-8210-24501C61F939}" dt="2023-05-03T19:19:17.857" v="161"/>
              <pc2:cmMkLst xmlns:pc2="http://schemas.microsoft.com/office/powerpoint/2019/9/main/command">
                <pc:docMk/>
                <pc:sldMk cId="3247849387" sldId="272"/>
                <pc2:cmMk id="{70E0ACA7-A6D2-4F5F-9ED7-782C15D5D649}"/>
              </pc2:cmMkLst>
            </pc226:cmChg>
          </p:ext>
        </pc:extLst>
      </pc:sldChg>
      <pc:sldChg chg="modSp new mod">
        <pc:chgData name="Oleh Liubchenko" userId="eb0c886104ccbe78" providerId="LiveId" clId="{02A7CA8C-E393-4AB3-8210-24501C61F939}" dt="2023-05-03T19:11:43.058" v="76" actId="20577"/>
        <pc:sldMkLst>
          <pc:docMk/>
          <pc:sldMk cId="1982303813" sldId="273"/>
        </pc:sldMkLst>
        <pc:spChg chg="mod">
          <ac:chgData name="Oleh Liubchenko" userId="eb0c886104ccbe78" providerId="LiveId" clId="{02A7CA8C-E393-4AB3-8210-24501C61F939}" dt="2023-05-03T19:11:43.058" v="76" actId="20577"/>
          <ac:spMkLst>
            <pc:docMk/>
            <pc:sldMk cId="1982303813" sldId="273"/>
            <ac:spMk id="2" creationId="{07B60218-2FFA-5D6D-71E9-FD4A389633BB}"/>
          </ac:spMkLst>
        </pc:spChg>
      </pc:sldChg>
      <pc:sldChg chg="modSp new mod">
        <pc:chgData name="Oleh Liubchenko" userId="eb0c886104ccbe78" providerId="LiveId" clId="{02A7CA8C-E393-4AB3-8210-24501C61F939}" dt="2023-05-03T19:11:54.401" v="80" actId="20577"/>
        <pc:sldMkLst>
          <pc:docMk/>
          <pc:sldMk cId="421085954" sldId="274"/>
        </pc:sldMkLst>
        <pc:spChg chg="mod">
          <ac:chgData name="Oleh Liubchenko" userId="eb0c886104ccbe78" providerId="LiveId" clId="{02A7CA8C-E393-4AB3-8210-24501C61F939}" dt="2023-05-03T19:11:54.401" v="80" actId="20577"/>
          <ac:spMkLst>
            <pc:docMk/>
            <pc:sldMk cId="421085954" sldId="274"/>
            <ac:spMk id="2" creationId="{BB0326E2-21E8-3D8D-1E9F-CE2EC9D26983}"/>
          </ac:spMkLst>
        </pc:spChg>
      </pc:sldChg>
      <pc:sldChg chg="modSp new mod addCm">
        <pc:chgData name="Oleh Liubchenko" userId="eb0c886104ccbe78" providerId="LiveId" clId="{02A7CA8C-E393-4AB3-8210-24501C61F939}" dt="2023-05-03T19:19:36.493" v="162"/>
        <pc:sldMkLst>
          <pc:docMk/>
          <pc:sldMk cId="2470956102" sldId="275"/>
        </pc:sldMkLst>
        <pc:spChg chg="mod">
          <ac:chgData name="Oleh Liubchenko" userId="eb0c886104ccbe78" providerId="LiveId" clId="{02A7CA8C-E393-4AB3-8210-24501C61F939}" dt="2023-05-03T19:12:44.377" v="90" actId="20577"/>
          <ac:spMkLst>
            <pc:docMk/>
            <pc:sldMk cId="2470956102" sldId="275"/>
            <ac:spMk id="2" creationId="{00E256F6-03B9-5A00-6A1C-D0164B1C48A1}"/>
          </ac:spMkLst>
        </pc:spChg>
        <pc:spChg chg="mod">
          <ac:chgData name="Oleh Liubchenko" userId="eb0c886104ccbe78" providerId="LiveId" clId="{02A7CA8C-E393-4AB3-8210-24501C61F939}" dt="2023-05-03T19:12:49.164" v="91"/>
          <ac:spMkLst>
            <pc:docMk/>
            <pc:sldMk cId="2470956102" sldId="275"/>
            <ac:spMk id="3" creationId="{50069074-194F-325B-1053-95AD120A8C9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Oleh Liubchenko" userId="eb0c886104ccbe78" providerId="LiveId" clId="{02A7CA8C-E393-4AB3-8210-24501C61F939}" dt="2023-05-03T19:19:36.493" v="162"/>
              <pc2:cmMkLst xmlns:pc2="http://schemas.microsoft.com/office/powerpoint/2019/9/main/command">
                <pc:docMk/>
                <pc:sldMk cId="2470956102" sldId="275"/>
                <pc2:cmMk id="{4299C1DD-2AD0-4663-BBE1-B16A798D1243}"/>
              </pc2:cmMkLst>
            </pc226:cmChg>
          </p:ext>
        </pc:extLst>
      </pc:sldChg>
      <pc:sldChg chg="modSp new mod addCm">
        <pc:chgData name="Oleh Liubchenko" userId="eb0c886104ccbe78" providerId="LiveId" clId="{02A7CA8C-E393-4AB3-8210-24501C61F939}" dt="2023-05-03T19:20:12.793" v="163"/>
        <pc:sldMkLst>
          <pc:docMk/>
          <pc:sldMk cId="3082735946" sldId="276"/>
        </pc:sldMkLst>
        <pc:spChg chg="mod">
          <ac:chgData name="Oleh Liubchenko" userId="eb0c886104ccbe78" providerId="LiveId" clId="{02A7CA8C-E393-4AB3-8210-24501C61F939}" dt="2023-05-03T19:13:09.904" v="99" actId="20577"/>
          <ac:spMkLst>
            <pc:docMk/>
            <pc:sldMk cId="3082735946" sldId="276"/>
            <ac:spMk id="2" creationId="{E20CB6D2-7E99-2DBE-9FFA-1C74B2C4F5F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Oleh Liubchenko" userId="eb0c886104ccbe78" providerId="LiveId" clId="{02A7CA8C-E393-4AB3-8210-24501C61F939}" dt="2023-05-03T19:20:12.793" v="163"/>
              <pc2:cmMkLst xmlns:pc2="http://schemas.microsoft.com/office/powerpoint/2019/9/main/command">
                <pc:docMk/>
                <pc:sldMk cId="3082735946" sldId="276"/>
                <pc2:cmMk id="{E4676154-F1B4-4F6E-BA58-EEDE4F0C7D23}"/>
              </pc2:cmMkLst>
            </pc226:cmChg>
          </p:ext>
        </pc:extLst>
      </pc:sldChg>
      <pc:sldChg chg="modSp new mod addCm">
        <pc:chgData name="Oleh Liubchenko" userId="eb0c886104ccbe78" providerId="LiveId" clId="{02A7CA8C-E393-4AB3-8210-24501C61F939}" dt="2023-05-03T19:20:33.519" v="164"/>
        <pc:sldMkLst>
          <pc:docMk/>
          <pc:sldMk cId="4184457154" sldId="277"/>
        </pc:sldMkLst>
        <pc:spChg chg="mod">
          <ac:chgData name="Oleh Liubchenko" userId="eb0c886104ccbe78" providerId="LiveId" clId="{02A7CA8C-E393-4AB3-8210-24501C61F939}" dt="2023-05-03T19:13:32.082" v="111" actId="20577"/>
          <ac:spMkLst>
            <pc:docMk/>
            <pc:sldMk cId="4184457154" sldId="277"/>
            <ac:spMk id="2" creationId="{2F39C4A4-427F-54D6-810D-BB0A068201D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Oleh Liubchenko" userId="eb0c886104ccbe78" providerId="LiveId" clId="{02A7CA8C-E393-4AB3-8210-24501C61F939}" dt="2023-05-03T19:20:33.519" v="164"/>
              <pc2:cmMkLst xmlns:pc2="http://schemas.microsoft.com/office/powerpoint/2019/9/main/command">
                <pc:docMk/>
                <pc:sldMk cId="4184457154" sldId="277"/>
                <pc2:cmMk id="{88C25994-6F6B-4FF1-A43C-7880971A0658}"/>
              </pc2:cmMkLst>
            </pc226:cmChg>
          </p:ext>
        </pc:extLst>
      </pc:sldChg>
      <pc:sldChg chg="modSp new mod addCm">
        <pc:chgData name="Oleh Liubchenko" userId="eb0c886104ccbe78" providerId="LiveId" clId="{02A7CA8C-E393-4AB3-8210-24501C61F939}" dt="2023-05-03T19:21:10.199" v="165"/>
        <pc:sldMkLst>
          <pc:docMk/>
          <pc:sldMk cId="228684492" sldId="278"/>
        </pc:sldMkLst>
        <pc:spChg chg="mod">
          <ac:chgData name="Oleh Liubchenko" userId="eb0c886104ccbe78" providerId="LiveId" clId="{02A7CA8C-E393-4AB3-8210-24501C61F939}" dt="2023-05-03T19:14:19.729" v="121" actId="20577"/>
          <ac:spMkLst>
            <pc:docMk/>
            <pc:sldMk cId="228684492" sldId="278"/>
            <ac:spMk id="2" creationId="{EF001A24-7A55-44BF-759F-7ED5D80D698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Oleh Liubchenko" userId="eb0c886104ccbe78" providerId="LiveId" clId="{02A7CA8C-E393-4AB3-8210-24501C61F939}" dt="2023-05-03T19:21:10.199" v="165"/>
              <pc2:cmMkLst xmlns:pc2="http://schemas.microsoft.com/office/powerpoint/2019/9/main/command">
                <pc:docMk/>
                <pc:sldMk cId="228684492" sldId="278"/>
                <pc2:cmMk id="{DEE14ED1-B8AE-4CFD-AB32-95EB20E7E6A0}"/>
              </pc2:cmMkLst>
            </pc226:cmChg>
          </p:ext>
        </pc:extLst>
      </pc:sldChg>
      <pc:sldChg chg="modSp new mod">
        <pc:chgData name="Oleh Liubchenko" userId="eb0c886104ccbe78" providerId="LiveId" clId="{02A7CA8C-E393-4AB3-8210-24501C61F939}" dt="2023-05-03T19:14:32.748" v="123"/>
        <pc:sldMkLst>
          <pc:docMk/>
          <pc:sldMk cId="1238157916" sldId="279"/>
        </pc:sldMkLst>
        <pc:spChg chg="mod">
          <ac:chgData name="Oleh Liubchenko" userId="eb0c886104ccbe78" providerId="LiveId" clId="{02A7CA8C-E393-4AB3-8210-24501C61F939}" dt="2023-05-03T19:14:32.748" v="123"/>
          <ac:spMkLst>
            <pc:docMk/>
            <pc:sldMk cId="1238157916" sldId="279"/>
            <ac:spMk id="2" creationId="{5C7C13D3-BA2C-FD59-4822-A46E3BACCEAE}"/>
          </ac:spMkLst>
        </pc:spChg>
      </pc:sldChg>
      <pc:sldChg chg="modSp new mod">
        <pc:chgData name="Oleh Liubchenko" userId="eb0c886104ccbe78" providerId="LiveId" clId="{02A7CA8C-E393-4AB3-8210-24501C61F939}" dt="2023-05-03T19:14:43.665" v="127" actId="20577"/>
        <pc:sldMkLst>
          <pc:docMk/>
          <pc:sldMk cId="1911943469" sldId="280"/>
        </pc:sldMkLst>
        <pc:spChg chg="mod">
          <ac:chgData name="Oleh Liubchenko" userId="eb0c886104ccbe78" providerId="LiveId" clId="{02A7CA8C-E393-4AB3-8210-24501C61F939}" dt="2023-05-03T19:14:43.665" v="127" actId="20577"/>
          <ac:spMkLst>
            <pc:docMk/>
            <pc:sldMk cId="1911943469" sldId="280"/>
            <ac:spMk id="2" creationId="{0275AF19-801F-39B2-EFB3-9D9F8F18793A}"/>
          </ac:spMkLst>
        </pc:spChg>
      </pc:sldChg>
      <pc:sldChg chg="modSp new del mod">
        <pc:chgData name="Oleh Liubchenko" userId="eb0c886104ccbe78" providerId="LiveId" clId="{02A7CA8C-E393-4AB3-8210-24501C61F939}" dt="2023-05-03T19:15:07.197" v="136" actId="2696"/>
        <pc:sldMkLst>
          <pc:docMk/>
          <pc:sldMk cId="1765655455" sldId="281"/>
        </pc:sldMkLst>
        <pc:spChg chg="mod">
          <ac:chgData name="Oleh Liubchenko" userId="eb0c886104ccbe78" providerId="LiveId" clId="{02A7CA8C-E393-4AB3-8210-24501C61F939}" dt="2023-05-03T19:14:56.400" v="135" actId="20577"/>
          <ac:spMkLst>
            <pc:docMk/>
            <pc:sldMk cId="1765655455" sldId="281"/>
            <ac:spMk id="2" creationId="{9CDA21AD-1234-02DD-7918-79C98C30E33A}"/>
          </ac:spMkLst>
        </pc:spChg>
      </pc:sldChg>
      <pc:sldChg chg="modSp new mod">
        <pc:chgData name="Oleh Liubchenko" userId="eb0c886104ccbe78" providerId="LiveId" clId="{02A7CA8C-E393-4AB3-8210-24501C61F939}" dt="2023-05-03T19:25:58.100" v="301" actId="12"/>
        <pc:sldMkLst>
          <pc:docMk/>
          <pc:sldMk cId="2029636002" sldId="281"/>
        </pc:sldMkLst>
        <pc:spChg chg="mod">
          <ac:chgData name="Oleh Liubchenko" userId="eb0c886104ccbe78" providerId="LiveId" clId="{02A7CA8C-E393-4AB3-8210-24501C61F939}" dt="2023-05-03T19:15:34.080" v="144" actId="20577"/>
          <ac:spMkLst>
            <pc:docMk/>
            <pc:sldMk cId="2029636002" sldId="281"/>
            <ac:spMk id="2" creationId="{AA7F3727-EBD0-70EE-69BB-BE16A67C9D98}"/>
          </ac:spMkLst>
        </pc:spChg>
        <pc:spChg chg="mod">
          <ac:chgData name="Oleh Liubchenko" userId="eb0c886104ccbe78" providerId="LiveId" clId="{02A7CA8C-E393-4AB3-8210-24501C61F939}" dt="2023-05-03T19:22:27.969" v="172" actId="20577"/>
          <ac:spMkLst>
            <pc:docMk/>
            <pc:sldMk cId="2029636002" sldId="281"/>
            <ac:spMk id="3" creationId="{3BC6FA6F-0E79-3111-5337-478A60A75166}"/>
          </ac:spMkLst>
        </pc:spChg>
        <pc:spChg chg="mod">
          <ac:chgData name="Oleh Liubchenko" userId="eb0c886104ccbe78" providerId="LiveId" clId="{02A7CA8C-E393-4AB3-8210-24501C61F939}" dt="2023-05-03T19:25:58.100" v="301" actId="12"/>
          <ac:spMkLst>
            <pc:docMk/>
            <pc:sldMk cId="2029636002" sldId="281"/>
            <ac:spMk id="4" creationId="{A2021121-31D0-8154-6848-AE03362D1E25}"/>
          </ac:spMkLst>
        </pc:spChg>
      </pc:sldChg>
      <pc:sldChg chg="modSp new mod addCm">
        <pc:chgData name="Oleh Liubchenko" userId="eb0c886104ccbe78" providerId="LiveId" clId="{02A7CA8C-E393-4AB3-8210-24501C61F939}" dt="2023-05-03T19:24:13.953" v="264" actId="20577"/>
        <pc:sldMkLst>
          <pc:docMk/>
          <pc:sldMk cId="4043181823" sldId="282"/>
        </pc:sldMkLst>
        <pc:spChg chg="mod">
          <ac:chgData name="Oleh Liubchenko" userId="eb0c886104ccbe78" providerId="LiveId" clId="{02A7CA8C-E393-4AB3-8210-24501C61F939}" dt="2023-05-03T19:15:49.122" v="152" actId="27636"/>
          <ac:spMkLst>
            <pc:docMk/>
            <pc:sldMk cId="4043181823" sldId="282"/>
            <ac:spMk id="2" creationId="{1D30EE6A-9976-5469-1A3B-D04240E35BA4}"/>
          </ac:spMkLst>
        </pc:spChg>
        <pc:spChg chg="mod">
          <ac:chgData name="Oleh Liubchenko" userId="eb0c886104ccbe78" providerId="LiveId" clId="{02A7CA8C-E393-4AB3-8210-24501C61F939}" dt="2023-05-03T19:22:53.973" v="174"/>
          <ac:spMkLst>
            <pc:docMk/>
            <pc:sldMk cId="4043181823" sldId="282"/>
            <ac:spMk id="3" creationId="{2153D063-650D-0F41-5A83-47DAB0931F47}"/>
          </ac:spMkLst>
        </pc:spChg>
        <pc:spChg chg="mod">
          <ac:chgData name="Oleh Liubchenko" userId="eb0c886104ccbe78" providerId="LiveId" clId="{02A7CA8C-E393-4AB3-8210-24501C61F939}" dt="2023-05-03T19:24:13.953" v="264" actId="20577"/>
          <ac:spMkLst>
            <pc:docMk/>
            <pc:sldMk cId="4043181823" sldId="282"/>
            <ac:spMk id="4" creationId="{A4F3C57B-D54B-CAC8-4621-21D2680C37C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Oleh Liubchenko" userId="eb0c886104ccbe78" providerId="LiveId" clId="{02A7CA8C-E393-4AB3-8210-24501C61F939}" dt="2023-05-03T19:21:39.377" v="166"/>
              <pc2:cmMkLst xmlns:pc2="http://schemas.microsoft.com/office/powerpoint/2019/9/main/command">
                <pc:docMk/>
                <pc:sldMk cId="4043181823" sldId="282"/>
                <pc2:cmMk id="{B027D93B-83E4-49D9-8BF3-CA6BF9B40A07}"/>
              </pc2:cmMkLst>
            </pc226:cmChg>
          </p:ext>
        </pc:extLst>
      </pc:sldChg>
    </pc:docChg>
  </pc:docChgLst>
</pc:chgInfo>
</file>

<file path=ppt/comments/modernComment_10A_D59BA4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FD946AC-BA9A-4102-A3DF-CDC1FF1DC67F}" authorId="{101CAF42-87B4-FC3D-4C89-AFA45962325F}" created="2023-05-03T19:17:34.370">
    <pc:sldMkLst xmlns:pc="http://schemas.microsoft.com/office/powerpoint/2013/main/command">
      <pc:docMk/>
      <pc:sldMk cId="3583747311" sldId="266"/>
    </pc:sldMkLst>
    <p188:txBody>
      <a:bodyPr/>
      <a:lstStyle/>
      <a:p>
        <a:r>
          <a:rPr lang="uk-UA"/>
          <a:t>Слухач не повинен відволікатися від вашого виступу на читання слайду, слайд повинен його зацікавити вислухати доповідача.</a:t>
        </a:r>
      </a:p>
    </p188:txBody>
  </p188:cm>
</p188:cmLst>
</file>

<file path=ppt/comments/modernComment_10B_1404E5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074D30-8EC1-4ED7-92FE-776940533ACD}" authorId="{101CAF42-87B4-FC3D-4C89-AFA45962325F}" created="2023-05-03T19:17:48.286">
    <pc:sldMkLst xmlns:pc="http://schemas.microsoft.com/office/powerpoint/2013/main/command">
      <pc:docMk/>
      <pc:sldMk cId="335865218" sldId="267"/>
    </pc:sldMkLst>
    <p188:txBody>
      <a:bodyPr/>
      <a:lstStyle/>
      <a:p>
        <a:r>
          <a:rPr lang="uk-UA"/>
          <a:t>Інакше вас ніхто не слухатиме, адже потрібно прочитати слайд</a:t>
        </a:r>
      </a:p>
    </p188:txBody>
  </p188:cm>
</p188:cmLst>
</file>

<file path=ppt/comments/modernComment_10E_DE20F8B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6D2D90-95D0-4800-A1BA-B5A27563ED2A}" authorId="{101CAF42-87B4-FC3D-4C89-AFA45962325F}" created="2023-05-03T19:18:47.855">
    <pc:sldMkLst xmlns:pc="http://schemas.microsoft.com/office/powerpoint/2013/main/command">
      <pc:docMk/>
      <pc:sldMk cId="3726702773" sldId="270"/>
    </pc:sldMkLst>
    <p188:txBody>
      <a:bodyPr/>
      <a:lstStyle/>
      <a:p>
        <a:r>
          <a:rPr lang="uk-UA"/>
          <a:t>Дайте можливість усім побачити вашу презентацію. Зменшить масштаб слайду до 60% і перегляньте, чи читабельні слайди</a:t>
        </a:r>
      </a:p>
    </p188:txBody>
  </p188:cm>
</p188:cmLst>
</file>

<file path=ppt/comments/modernComment_10F_E5D08E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578754-9DDE-448E-A8AF-D297E68697D5}" authorId="{101CAF42-87B4-FC3D-4C89-AFA45962325F}" created="2023-05-03T19:19:04.781">
    <pc:sldMkLst xmlns:pc="http://schemas.microsoft.com/office/powerpoint/2013/main/command">
      <pc:docMk/>
      <pc:sldMk cId="3855650368" sldId="271"/>
    </pc:sldMkLst>
    <p188:txBody>
      <a:bodyPr/>
      <a:lstStyle/>
      <a:p>
        <a:r>
          <a:rPr lang="uk-UA"/>
          <a:t>Деталізовану інформацію доречно розмістити у самій аналітичній записці чи роздаткових матеріалах</a:t>
        </a:r>
      </a:p>
    </p188:txBody>
  </p188:cm>
</p188:cmLst>
</file>

<file path=ppt/comments/modernComment_110_C1963F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E0ACA7-A6D2-4F5F-9ED7-782C15D5D649}" authorId="{101CAF42-87B4-FC3D-4C89-AFA45962325F}" created="2023-05-03T19:19:17.856">
    <pc:sldMkLst xmlns:pc="http://schemas.microsoft.com/office/powerpoint/2013/main/command">
      <pc:docMk/>
      <pc:sldMk cId="3247849387" sldId="272"/>
    </pc:sldMkLst>
    <p188:txBody>
      <a:bodyPr/>
      <a:lstStyle/>
      <a:p>
        <a:r>
          <a:rPr lang="uk-UA"/>
          <a:t>Кількість слайдів в презентаціях – це не те, над чим необхідно економити, адже...</a:t>
        </a:r>
      </a:p>
    </p188:txBody>
  </p188:cm>
</p188:cmLst>
</file>

<file path=ppt/comments/modernComment_113_9347CC4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99C1DD-2AD0-4663-BBE1-B16A798D1243}" authorId="{101CAF42-87B4-FC3D-4C89-AFA45962325F}" created="2023-05-03T19:19:36.492">
    <pc:sldMkLst xmlns:pc="http://schemas.microsoft.com/office/powerpoint/2013/main/command">
      <pc:docMk/>
      <pc:sldMk cId="2470956102" sldId="275"/>
    </pc:sldMkLst>
    <p188:txBody>
      <a:bodyPr/>
      <a:lstStyle/>
      <a:p>
        <a:r>
          <a:rPr lang="uk-UA"/>
          <a:t>Зовнішнє оформлення може як привернути увагу, так і відштовхнути.</a:t>
        </a:r>
      </a:p>
    </p188:txBody>
  </p188:cm>
</p188:cmLst>
</file>

<file path=ppt/comments/modernComment_114_B7BED1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676154-F1B4-4F6E-BA58-EEDE4F0C7D23}" authorId="{101CAF42-87B4-FC3D-4C89-AFA45962325F}" created="2023-05-03T19:20:12.793">
    <pc:sldMkLst xmlns:pc="http://schemas.microsoft.com/office/powerpoint/2013/main/command">
      <pc:docMk/>
      <pc:sldMk cId="3082735946" sldId="276"/>
    </pc:sldMkLst>
    <p188:txBody>
      <a:bodyPr/>
      <a:lstStyle/>
      <a:p>
        <a:r>
          <a:rPr lang="uk-UA"/>
          <a:t>Дизайн презентації може бути виконаний з урахуванням аудиторії на яку розрахована презентація, обраної теми презентації, концепції заходу на якому буде доповідь. Наприклад, на науковому семінарі буде недоречно жартівливе представлення результатів дослідів або мультяшний стиль презентації.</a:t>
        </a:r>
      </a:p>
    </p188:txBody>
  </p188:cm>
</p188:cmLst>
</file>

<file path=ppt/comments/modernComment_115_F969BF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C25994-6F6B-4FF1-A43C-7880971A0658}" authorId="{101CAF42-87B4-FC3D-4C89-AFA45962325F}" created="2023-05-03T19:20:33.518">
    <pc:sldMkLst xmlns:pc="http://schemas.microsoft.com/office/powerpoint/2013/main/command">
      <pc:docMk/>
      <pc:sldMk cId="4184457154" sldId="277"/>
    </pc:sldMkLst>
    <p188:txBody>
      <a:bodyPr/>
      <a:lstStyle/>
      <a:p>
        <a:r>
          <a:rPr lang="uk-UA"/>
          <a:t>Деталі, наприклад, вдало підібраний гарний рисунок, іконки соціальний мереж, фотографії автора, акуратний колонтитул, надають слайду презентації певної завершеності</a:t>
        </a:r>
      </a:p>
    </p188:txBody>
  </p188:cm>
</p188:cmLst>
</file>

<file path=ppt/comments/modernComment_116_DA172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E14ED1-B8AE-4CFD-AB32-95EB20E7E6A0}" authorId="{101CAF42-87B4-FC3D-4C89-AFA45962325F}" created="2023-05-03T19:21:10.199">
    <pc:sldMkLst xmlns:pc="http://schemas.microsoft.com/office/powerpoint/2013/main/command">
      <pc:docMk/>
      <pc:sldMk cId="228684492" sldId="278"/>
    </pc:sldMkLst>
    <p188:txBody>
      <a:bodyPr/>
      <a:lstStyle/>
      <a:p>
        <a:r>
          <a:rPr lang="uk-UA"/>
          <a:t>Інформація повинна бути подана послідовно, з яскравим вступом, зрозумілим змістом і кінцівкою, що запам’ятовується. Не забуваємо про зміст напочатку, так буде зрозуміло, про що йтиметься у виступі. Наприкінці можна просто підсумувати викладений матеріал, подякувати слухачам, залишивши контактні дані і, за необхідності, послатися на джерела, які використовувалися для підготовки матеріалу</a:t>
        </a:r>
      </a:p>
    </p188:txBody>
  </p188:cm>
</p188:cmLst>
</file>

<file path=ppt/comments/modernComment_11A_F0FE0E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27D93B-83E4-49D9-8BF3-CA6BF9B40A07}" authorId="{101CAF42-87B4-FC3D-4C89-AFA45962325F}" created="2023-05-03T19:21:39.377">
    <pc:sldMkLst xmlns:pc="http://schemas.microsoft.com/office/powerpoint/2013/main/command">
      <pc:docMk/>
      <pc:sldMk cId="4043181823" sldId="282"/>
    </pc:sldMkLst>
    <p188:txBody>
      <a:bodyPr/>
      <a:lstStyle/>
      <a:p>
        <a:r>
          <a:rPr lang="uk-UA"/>
          <a:t>Якщо Вам соромно за свою роботу і не хочеться називати себе, тоді краще її взагалі не показувати, якщо ж ні, тоді вкажіть себе, вкажіть контактні дані. це буде корисно як мінімум для нових професійних знайомств.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1BEB4-96D8-1265-8E11-80A7AC77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A7D2005-7313-9060-0145-7B0B07A3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FD98D35-7189-B661-94C7-E6A079BF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BEF70F4-230E-1058-5460-5EF1383D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7669E4C-2568-E36C-7D80-8C36BE29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8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78DA9-C1E5-4A1C-2987-E1BF0A59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EB99EE9-D6F8-88EC-63A8-4276383E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374FED6-40B0-F6A4-87EC-D169E951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A185B68-4718-D28D-B9D1-B9A3F0FD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EEEEDE8-EFF1-E20C-9608-D0E3ECE6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700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F0545091-42D7-0FCE-1DC3-EB2212AC1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D75B2B5A-1A2E-AE4E-5BD6-562C062A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8E211FE-72F0-926F-FE40-162F69F2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67085EA-2CE3-37AA-1888-ADF15E23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D6938F5-5908-B747-EFF6-C11FE676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493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FCC04-F6CF-4AC4-4A2C-84989A44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AF6C2AE-1CA3-10BA-1713-2B38CC9B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FD2A29D-0EFB-3C66-02AC-588F8199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18E80FC-6AB4-E474-1084-F43B911A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686C7EE-5E7A-C004-0C9C-0C039C85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14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D9F2A-95A8-E289-3151-592BC79D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D905F3D-B370-8F99-F4D8-020F55D34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C2ED238-929B-1D50-CE76-1177392F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6392970-598A-9CF7-F365-13E0FF3F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EDE9600-FF42-D2A6-4841-BAF1BF56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356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D2154-BB68-44C1-C75B-508F6CE8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B5D141-5894-F5C7-EA98-F73FE9C0E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202C9DC-6BFA-06FE-3E9A-EC94EFA6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9EA330A-4A94-9B5D-A106-4A43B7CD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20B5805-21A5-B1FB-D692-C12FA2CE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0B7CF11-C1D9-4177-592D-F3979441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56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7A653-9940-52F5-17C4-4D98480B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CFF3FF1-420D-8C4A-DEED-10D68CA7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D6A2F1C-9771-A403-F30A-FF504B1C5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5626C59D-0F33-F8ED-8BDD-FAE32C29F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A8ED756B-92E3-4A66-F8BB-E1CC1455B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4D18462F-7680-676B-08BE-48FD3CAD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7C3C5F21-5991-E4A0-DF89-1C1F5DA8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C0EBDF6-C32B-153B-9DE8-5C0AB103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183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52D31-E38D-61AD-22B9-FDE4E228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3B8AD04-C026-16CE-75A3-CE99ABF3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4C44053-37AF-6007-F577-81257464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366ED33-ADA4-6034-47EF-8F56849D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305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EE99DD4-74B4-6C95-AD8F-AC242A90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1E558A50-5BFE-A3A0-F13C-D07574EF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40A3708-5E85-DB89-CA41-78D4952E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23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9C34E-75AB-7AB6-1FEA-F477A583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BA48BAF-5945-2E44-79DE-821DB6A8D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E6FB13F-799E-837C-D2F6-3B3E787F4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6F2821C-CF40-E08C-71D5-153A70BD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EE2D21D-0629-DC8C-2BC5-196C3A65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3C333ED-4C08-0D36-ABE8-284E0F4A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22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BB390-7EBD-D47D-A1FD-1690D8B6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F946570-AE07-FDAF-3BF3-5AE56D7B7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4A5B3E2-46C2-42B0-9F85-A891ED358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A87885E-44E0-20F1-664E-5D07F79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E2A89CB-7E6A-CE6A-CFED-5F2DCA06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D0182F5-7313-3DDB-27BE-29CC38C0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94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250F8433-F0F6-29A6-5F3C-1DA13EA3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8F51540-6887-F7E1-5AFA-01B783396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0C3727F-7FBB-3093-C7FC-6C74AF219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0495-2294-448A-8EA8-BE061CA5E4A4}" type="datetimeFigureOut">
              <a:rPr lang="uk-UA" smtClean="0"/>
              <a:t>03.05.2023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15DA9AC-116E-2860-D6D9-E2614A924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678F473-93C9-27C6-4A36-1A037538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F5FC-975A-4D77-8156-38C7074BA35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89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DE20F8B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E5D08E4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C1963FAB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3_9347CC4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B7BED14A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F969BFC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DA172CC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apy.me/liubquanti" TargetMode="External"/><Relationship Id="rId2" Type="http://schemas.microsoft.com/office/2018/10/relationships/comments" Target="../comments/modernComment_11A_F0FE0EFF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D59BA4EF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1404E58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0B862-0534-0352-857C-0A42D526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Менше</a:t>
            </a:r>
            <a:r>
              <a:rPr lang="ru-RU" dirty="0"/>
              <a:t> тексту,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графічних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E5FCD1C-AC4E-990D-705A-0CC51FC5F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Рисунки, </a:t>
            </a:r>
            <a:r>
              <a:rPr lang="en-US" dirty="0"/>
              <a:t>SmartArt, </a:t>
            </a:r>
            <a:r>
              <a:rPr lang="uk-UA" dirty="0"/>
              <a:t>таблиці нарешті</a:t>
            </a:r>
          </a:p>
        </p:txBody>
      </p:sp>
    </p:spTree>
    <p:extLst>
      <p:ext uri="{BB962C8B-B14F-4D97-AF65-F5344CB8AC3E}">
        <p14:creationId xmlns:p14="http://schemas.microsoft.com/office/powerpoint/2010/main" val="171623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7626E-29D6-7BD9-9868-74C3B86A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Слайди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для </a:t>
            </a:r>
            <a:r>
              <a:rPr lang="ru-RU" dirty="0" err="1"/>
              <a:t>першого</a:t>
            </a:r>
            <a:r>
              <a:rPr lang="ru-RU" dirty="0"/>
              <a:t> ряду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4A2725E-E46F-2258-EC52-14D05B7FA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Є </a:t>
            </a:r>
            <a:r>
              <a:rPr lang="ru-RU" dirty="0" err="1"/>
              <a:t>слухачі</a:t>
            </a:r>
            <a:r>
              <a:rPr lang="ru-RU" dirty="0"/>
              <a:t>, </a:t>
            </a:r>
            <a:r>
              <a:rPr lang="ru-RU" dirty="0" err="1"/>
              <a:t>яким</a:t>
            </a:r>
            <a:r>
              <a:rPr lang="ru-RU" dirty="0"/>
              <a:t> не </a:t>
            </a:r>
            <a:r>
              <a:rPr lang="ru-RU" dirty="0" err="1"/>
              <a:t>пощастило</a:t>
            </a:r>
            <a:r>
              <a:rPr lang="ru-RU" dirty="0"/>
              <a:t> з першим рядом... хм,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пощастило</a:t>
            </a:r>
            <a:r>
              <a:rPr lang="ru-RU" dirty="0"/>
              <a:t>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965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88AC3-6243-4D84-890D-4B7AAFB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Слухачі будуть бачити слайд так, як він виглядає з 50%-60% масштабом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D049889-8E87-45D7-8568-108E01DC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67027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6D622-84F7-4EF2-AD5A-4A7137E7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Просто марний слайд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2FA32D7-7447-4E14-89C5-0511F7F2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56503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AF1C1-9789-F0E1-7373-6AA6CC46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Скільки слайдів?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F396982-CEB3-78E6-8886-30810F4E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Слайдів</a:t>
            </a:r>
            <a:r>
              <a:rPr lang="ru-RU" dirty="0"/>
              <a:t> не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... </a:t>
            </a:r>
            <a:r>
              <a:rPr lang="ru-RU" dirty="0" err="1"/>
              <a:t>потрібно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96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2B0D3-448B-D571-5CFF-6F3E1F5F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мало – все </a:t>
            </a:r>
            <a:r>
              <a:rPr lang="ru-RU" dirty="0" err="1"/>
              <a:t>відносно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6B31125-EF09-0E4F-FF9A-38265F99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Скільки слайдів?</a:t>
            </a:r>
          </a:p>
        </p:txBody>
      </p:sp>
    </p:spTree>
    <p:extLst>
      <p:ext uri="{BB962C8B-B14F-4D97-AF65-F5344CB8AC3E}">
        <p14:creationId xmlns:p14="http://schemas.microsoft.com/office/powerpoint/2010/main" val="32478493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60218-2FFA-5D6D-71E9-FD4A3896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Пару </a:t>
            </a:r>
            <a:r>
              <a:rPr lang="ru-RU" dirty="0" err="1"/>
              <a:t>мишей</a:t>
            </a:r>
            <a:r>
              <a:rPr lang="ru-RU" dirty="0"/>
              <a:t> у </a:t>
            </a:r>
            <a:r>
              <a:rPr lang="ru-RU" dirty="0" err="1"/>
              <a:t>полі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мало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D46C07-4CC7-D5B1-8618-C4C0962B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230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326E2-21E8-3D8D-1E9F-CE2EC9D2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Пару </a:t>
            </a:r>
            <a:r>
              <a:rPr lang="ru-RU" dirty="0" err="1"/>
              <a:t>мишей</a:t>
            </a:r>
            <a:r>
              <a:rPr lang="ru-RU" dirty="0"/>
              <a:t> у </a:t>
            </a:r>
            <a:r>
              <a:rPr lang="ru-RU" dirty="0" err="1"/>
              <a:t>домі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BA932A7-B6B4-9A29-0D1D-0C589E9E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08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F0021-521E-1B4E-D076-32CC663C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Дизайн важливий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D3789EF-5C46-1A01-F6C1-DD67804B2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важливий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, а в </a:t>
            </a:r>
            <a:r>
              <a:rPr lang="ru-RU" dirty="0" err="1"/>
              <a:t>презентація</a:t>
            </a:r>
            <a:r>
              <a:rPr lang="ru-RU" dirty="0"/>
              <a:t> особливо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79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256F6-03B9-5A00-6A1C-D0164B1C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Зовнішнє</a:t>
            </a:r>
            <a:r>
              <a:rPr lang="ru-RU" dirty="0"/>
              <a:t> </a:t>
            </a:r>
            <a:r>
              <a:rPr lang="ru-RU" dirty="0" err="1"/>
              <a:t>оформлення</a:t>
            </a:r>
            <a:r>
              <a:rPr lang="ru-RU" dirty="0"/>
              <a:t>, </a:t>
            </a:r>
            <a:r>
              <a:rPr lang="ru-RU" dirty="0" err="1"/>
              <a:t>колір</a:t>
            </a:r>
            <a:r>
              <a:rPr lang="ru-RU" dirty="0"/>
              <a:t> та </a:t>
            </a:r>
            <a:r>
              <a:rPr lang="ru-RU" dirty="0" err="1"/>
              <a:t>шрифти</a:t>
            </a:r>
            <a:r>
              <a:rPr lang="ru-RU" dirty="0"/>
              <a:t> </a:t>
            </a:r>
            <a:r>
              <a:rPr lang="ru-RU" dirty="0" err="1"/>
              <a:t>презентації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0069074-194F-325B-1053-95AD120A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Дизайн це?</a:t>
            </a:r>
          </a:p>
        </p:txBody>
      </p:sp>
    </p:spTree>
    <p:extLst>
      <p:ext uri="{BB962C8B-B14F-4D97-AF65-F5344CB8AC3E}">
        <p14:creationId xmlns:p14="http://schemas.microsoft.com/office/powerpoint/2010/main" val="24709561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CB6D2-7E99-2DBE-9FFA-1C74B2C4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 </a:t>
            </a:r>
            <a:r>
              <a:rPr lang="ru-RU" dirty="0" err="1"/>
              <a:t>ще</a:t>
            </a:r>
            <a:r>
              <a:rPr lang="ru-RU" dirty="0"/>
              <a:t> й макет та </a:t>
            </a:r>
            <a:r>
              <a:rPr lang="ru-RU" dirty="0" err="1"/>
              <a:t>загальна</a:t>
            </a:r>
            <a:r>
              <a:rPr lang="ru-RU" dirty="0"/>
              <a:t> </a:t>
            </a:r>
            <a:r>
              <a:rPr lang="ru-RU" dirty="0" err="1"/>
              <a:t>стилістика</a:t>
            </a:r>
            <a:r>
              <a:rPr lang="ru-RU" dirty="0"/>
              <a:t> </a:t>
            </a:r>
            <a:r>
              <a:rPr lang="ru-RU" dirty="0" err="1"/>
              <a:t>презентації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BC71AE-F5F3-7162-EDBD-C53385CF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27359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1C61E-2BC0-44BC-A0D1-5D630799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І, що мені зробити з таким текстом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542841A-1E05-4191-ADE8-DAB25DF5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7224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C4A4-427F-54D6-810D-BB0A0682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І не забути про </a:t>
            </a:r>
            <a:r>
              <a:rPr lang="ru-RU" dirty="0" err="1"/>
              <a:t>дрібниці</a:t>
            </a:r>
            <a:r>
              <a:rPr lang="ru-RU" dirty="0"/>
              <a:t>: </a:t>
            </a:r>
            <a:r>
              <a:rPr lang="ru-RU" dirty="0" err="1"/>
              <a:t>іконки</a:t>
            </a:r>
            <a:r>
              <a:rPr lang="ru-RU" dirty="0"/>
              <a:t>, </a:t>
            </a:r>
            <a:r>
              <a:rPr lang="ru-RU" dirty="0" err="1"/>
              <a:t>декоративні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в </a:t>
            </a:r>
            <a:r>
              <a:rPr lang="ru-RU" dirty="0" err="1"/>
              <a:t>оформлені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8FA9E9B-E2C0-CBC0-30C2-781DBBAEF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44571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1B562-44E5-A3B1-2F35-0576AB73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 забуваємо про структуру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721650F-5D6D-C19B-A63B-C87F5D06C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Вона важлива</a:t>
            </a:r>
          </a:p>
        </p:txBody>
      </p:sp>
    </p:spTree>
    <p:extLst>
      <p:ext uri="{BB962C8B-B14F-4D97-AF65-F5344CB8AC3E}">
        <p14:creationId xmlns:p14="http://schemas.microsoft.com/office/powerpoint/2010/main" val="1636554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01A24-7A55-44BF-759F-7ED5D80D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Логічна</a:t>
            </a:r>
            <a:r>
              <a:rPr lang="ru-RU" dirty="0"/>
              <a:t> структура – </a:t>
            </a:r>
            <a:r>
              <a:rPr lang="ru-RU" dirty="0" err="1"/>
              <a:t>запорука</a:t>
            </a:r>
            <a:r>
              <a:rPr lang="ru-RU" dirty="0"/>
              <a:t> </a:t>
            </a:r>
            <a:r>
              <a:rPr lang="ru-RU" dirty="0" err="1"/>
              <a:t>незабутнього</a:t>
            </a:r>
            <a:r>
              <a:rPr lang="ru-RU" dirty="0"/>
              <a:t> </a:t>
            </a:r>
            <a:r>
              <a:rPr lang="ru-RU" dirty="0" err="1"/>
              <a:t>виступу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691382-D863-343F-5ED1-73A87798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6844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1A2DB-C970-488A-9540-60B307F9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Грамотна презентація –      успішний виступ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B7AB6C3-7D6C-6C94-1F9F-A201327CA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Або замість закінчення</a:t>
            </a:r>
          </a:p>
        </p:txBody>
      </p:sp>
    </p:spTree>
    <p:extLst>
      <p:ext uri="{BB962C8B-B14F-4D97-AF65-F5344CB8AC3E}">
        <p14:creationId xmlns:p14="http://schemas.microsoft.com/office/powerpoint/2010/main" val="272655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C13D3-BA2C-FD59-4822-A46E3BAC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Підсумуємо?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386DCAB-5388-4A4B-F7EB-D4B3FECA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815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5AF19-801F-39B2-EFB3-9D9F8F18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Більше детальне таблицею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757E739-36DE-517F-9D40-F51F5996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1943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F3727-EBD0-70EE-69BB-BE16A67C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Наостанок</a:t>
            </a:r>
            <a:r>
              <a:rPr lang="ru-RU" dirty="0"/>
              <a:t> </a:t>
            </a:r>
            <a:r>
              <a:rPr lang="ru-RU" dirty="0" err="1"/>
              <a:t>гарним</a:t>
            </a:r>
            <a:r>
              <a:rPr lang="ru-RU" dirty="0"/>
              <a:t> тоном буде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ru-RU" dirty="0" err="1"/>
              <a:t>запозичення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BC6FA6F-0E79-3111-5337-478A60A7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Під час підготовки використовувались: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2021121-31D0-8154-6848-AE03362D1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u="sng" dirty="0"/>
              <a:t>Ідеї та приклади</a:t>
            </a:r>
            <a:r>
              <a:rPr lang="uk-UA" dirty="0"/>
              <a:t> презентацій: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«</a:t>
            </a:r>
            <a:r>
              <a:rPr lang="uk-UA" dirty="0"/>
              <a:t>Як стати супер-героєм</a:t>
            </a:r>
            <a:r>
              <a:rPr lang="en-US" dirty="0"/>
              <a:t> </a:t>
            </a:r>
            <a:r>
              <a:rPr lang="uk-UA" dirty="0"/>
              <a:t>презентацій»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«</a:t>
            </a:r>
            <a:r>
              <a:rPr lang="uk-UA" dirty="0"/>
              <a:t>Як зробити презентацію</a:t>
            </a:r>
            <a:r>
              <a:rPr lang="en-US" dirty="0"/>
              <a:t> </a:t>
            </a:r>
            <a:r>
              <a:rPr lang="uk-UA" dirty="0"/>
              <a:t>для блондинок»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«</a:t>
            </a:r>
            <a:r>
              <a:rPr lang="uk-UA" dirty="0"/>
              <a:t>Скільки слайдів якраз?»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«</a:t>
            </a:r>
            <a:r>
              <a:rPr lang="uk-UA" dirty="0"/>
              <a:t>Найкраща презентація»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«</a:t>
            </a:r>
            <a:r>
              <a:rPr lang="uk-UA" dirty="0"/>
              <a:t>Чому презентації так</a:t>
            </a:r>
            <a:r>
              <a:rPr lang="en-US" dirty="0"/>
              <a:t> </a:t>
            </a:r>
            <a:r>
              <a:rPr lang="uk-UA" dirty="0"/>
              <a:t>важко робити?»</a:t>
            </a:r>
          </a:p>
          <a:p>
            <a:r>
              <a:rPr lang="uk-UA" u="sng" dirty="0"/>
              <a:t>Картинки</a:t>
            </a:r>
            <a:r>
              <a:rPr lang="uk-UA" dirty="0"/>
              <a:t> з презентацій (від</a:t>
            </a:r>
          </a:p>
          <a:p>
            <a:r>
              <a:rPr lang="en-US" dirty="0" err="1"/>
              <a:t>SlidesCarnival</a:t>
            </a:r>
            <a:r>
              <a:rPr lang="en-US" dirty="0"/>
              <a:t>):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Jachimo</a:t>
            </a:r>
            <a:r>
              <a:rPr lang="en-US" dirty="0"/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Crab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9636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0EE6A-9976-5469-1A3B-D04240E3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Прощаючись</a:t>
            </a:r>
            <a:r>
              <a:rPr lang="ru-RU" dirty="0"/>
              <a:t>, не </a:t>
            </a:r>
            <a:r>
              <a:rPr lang="ru-RU" dirty="0" err="1"/>
              <a:t>забувайте</a:t>
            </a:r>
            <a:r>
              <a:rPr lang="ru-RU" dirty="0"/>
              <a:t> </a:t>
            </a:r>
            <a:r>
              <a:rPr lang="ru-RU" dirty="0" err="1"/>
              <a:t>згадати</a:t>
            </a:r>
            <a:r>
              <a:rPr lang="ru-RU" dirty="0"/>
              <a:t> автора.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корисно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153D063-650D-0F41-5A83-47DAB093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Дякую за увагу!!!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4F3C57B-D54B-CAC8-4621-21D2680C3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Автор: Любченко Олег</a:t>
            </a:r>
          </a:p>
          <a:p>
            <a:r>
              <a:rPr lang="ru-RU" dirty="0"/>
              <a:t>Веб-сайт: </a:t>
            </a:r>
            <a:r>
              <a:rPr lang="en-US" dirty="0">
                <a:hlinkClick r:id="rId3"/>
              </a:rPr>
              <a:t>https://tapy.me/liubquanti</a:t>
            </a:r>
            <a:endParaRPr lang="en-US" dirty="0"/>
          </a:p>
          <a:p>
            <a:r>
              <a:rPr lang="ru-RU" dirty="0" err="1"/>
              <a:t>Спеціально</a:t>
            </a:r>
            <a:r>
              <a:rPr lang="ru-RU" dirty="0"/>
              <a:t> для практики: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робітничої</a:t>
            </a:r>
            <a:r>
              <a:rPr lang="ru-RU" dirty="0"/>
              <a:t> </a:t>
            </a:r>
            <a:r>
              <a:rPr lang="ru-RU" dirty="0" err="1"/>
              <a:t>професії</a:t>
            </a:r>
            <a:r>
              <a:rPr lang="ru-RU" dirty="0"/>
              <a:t> «Оператор </a:t>
            </a:r>
            <a:r>
              <a:rPr lang="ru-RU" dirty="0" err="1"/>
              <a:t>комп’ютерного</a:t>
            </a:r>
            <a:r>
              <a:rPr lang="ru-RU" dirty="0"/>
              <a:t> набору»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31818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47777-D086-4496-A393-75BD3282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Зобразити його у вигляді діаграми </a:t>
            </a:r>
            <a:r>
              <a:rPr lang="en-US" dirty="0"/>
              <a:t>SmartArt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06224A2-82FF-44B8-9475-3AC80D8C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216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4F243-78B0-4E99-A54C-23663549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Виділити найважливіше, інше розповісти, та/або записати у нотатки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4E36151-9D91-40FB-9407-AC29AE2A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732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2FEA1-58F6-135D-5B8D-2CAB1CB1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Лаконічність або мінімум інформації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811B1BA-C392-4072-9C40-5F0258AB6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Презентація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доповнення</a:t>
            </a:r>
            <a:r>
              <a:rPr lang="ru-RU" dirty="0"/>
              <a:t> до </a:t>
            </a:r>
            <a:r>
              <a:rPr lang="ru-RU" dirty="0" err="1"/>
              <a:t>виступу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154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4D537-5103-4268-B02E-8215CF05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Слайд як правильний </a:t>
            </a:r>
            <a:r>
              <a:rPr lang="uk-UA" dirty="0" err="1"/>
              <a:t>білборд</a:t>
            </a:r>
            <a:r>
              <a:rPr lang="uk-UA" dirty="0"/>
              <a:t> на дорозі.</a:t>
            </a:r>
            <a:br>
              <a:rPr lang="uk-UA" dirty="0"/>
            </a:br>
            <a:r>
              <a:rPr lang="uk-UA" dirty="0"/>
              <a:t>3-5 секунд на читання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467E64B-0042-47D2-9A17-7995472A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37473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79EE-E3B7-4158-B42C-BE9C64F5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Всі будуть зайняті читанням слайду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FDF5D1F-BC1A-4A73-B39D-ACD20FA4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Читання слайдів швидко стомлює </a:t>
            </a:r>
          </a:p>
        </p:txBody>
      </p:sp>
    </p:spTree>
    <p:extLst>
      <p:ext uri="{BB962C8B-B14F-4D97-AF65-F5344CB8AC3E}">
        <p14:creationId xmlns:p14="http://schemas.microsoft.com/office/powerpoint/2010/main" val="3358652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C1C8A-2AA8-41E1-9364-4F834E9B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Затягувати з виступом теж не варто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80CC68C-4944-4C09-81EC-80909E87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012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38E88-6535-4C98-881B-4BADF5ED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Після 10 хвилин виступу рівень уваги різко знижується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1B6BFFE-EA17-421A-BD41-D6125BF3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0251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312</Words>
  <Application>Microsoft Office PowerPoint</Application>
  <PresentationFormat>Широкий екран</PresentationFormat>
  <Paragraphs>52</Paragraphs>
  <Slides>27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Тема Office</vt:lpstr>
      <vt:lpstr>Менше тексту, більше графічних об’єктів</vt:lpstr>
      <vt:lpstr>І, що мені зробити з таким текстом</vt:lpstr>
      <vt:lpstr>Зобразити його у вигляді діаграми SmartArt</vt:lpstr>
      <vt:lpstr>Виділити найважливіше, інше розповісти, та/або записати у нотатки</vt:lpstr>
      <vt:lpstr>Лаконічність або мінімум інформації</vt:lpstr>
      <vt:lpstr>Слайд як правильний білборд на дорозі. 3-5 секунд на читання </vt:lpstr>
      <vt:lpstr>Всі будуть зайняті читанням слайду</vt:lpstr>
      <vt:lpstr>Затягувати з виступом теж не варто </vt:lpstr>
      <vt:lpstr>Після 10 хвилин виступу рівень уваги різко знижується</vt:lpstr>
      <vt:lpstr>Слайди не тільки для першого ряду</vt:lpstr>
      <vt:lpstr>Слухачі будуть бачити слайд так, як він виглядає з 50%-60% масштабом</vt:lpstr>
      <vt:lpstr>Просто марний слайд</vt:lpstr>
      <vt:lpstr>Скільки слайдів?</vt:lpstr>
      <vt:lpstr>Багато чи мало – все відносно</vt:lpstr>
      <vt:lpstr>Пару мишей у полі – це мало</vt:lpstr>
      <vt:lpstr>Пару мишей у домі – це багато</vt:lpstr>
      <vt:lpstr>Дизайн важливий</vt:lpstr>
      <vt:lpstr>Зовнішнє оформлення, колір та шрифти презентації</vt:lpstr>
      <vt:lpstr>А ще й макет та загальна стилістика презентації</vt:lpstr>
      <vt:lpstr>І не забути про дрібниці: іконки, декоративні елементи в оформлені</vt:lpstr>
      <vt:lpstr>Не забуваємо про структуру</vt:lpstr>
      <vt:lpstr>Логічна структура – запорука незабутнього виступу</vt:lpstr>
      <vt:lpstr>Грамотна презентація –      успішний виступ</vt:lpstr>
      <vt:lpstr>Підсумуємо?</vt:lpstr>
      <vt:lpstr>Більше детальне таблицею</vt:lpstr>
      <vt:lpstr>Наостанок гарним тоном буде вказати запозичення</vt:lpstr>
      <vt:lpstr>Прощаючись, не забувайте згадати автора. Це корисно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Oleh Liubchenko</dc:creator>
  <cp:lastModifiedBy>Oleh Liubchenko</cp:lastModifiedBy>
  <cp:revision>1</cp:revision>
  <dcterms:created xsi:type="dcterms:W3CDTF">2023-05-03T19:00:13Z</dcterms:created>
  <dcterms:modified xsi:type="dcterms:W3CDTF">2023-05-03T19:28:37Z</dcterms:modified>
</cp:coreProperties>
</file>