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3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2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0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4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Vector background of vibrant colours splashing">
            <a:extLst>
              <a:ext uri="{FF2B5EF4-FFF2-40B4-BE49-F238E27FC236}">
                <a16:creationId xmlns:a16="http://schemas.microsoft.com/office/drawing/2014/main" id="{7F45BB90-ACE1-E8CC-8E27-589FEC0D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08415-DC26-D61A-9920-E1CE60E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 fontScale="90000"/>
          </a:bodyPr>
          <a:lstStyle/>
          <a:p>
            <a:br>
              <a:rPr lang="uk-UA" sz="4000" dirty="0">
                <a:solidFill>
                  <a:srgbClr val="FFFFFF"/>
                </a:solidFill>
              </a:rPr>
            </a:br>
            <a:r>
              <a:rPr lang="uk-UA" sz="4000" dirty="0">
                <a:solidFill>
                  <a:srgbClr val="FFFFFF"/>
                </a:solidFill>
              </a:rPr>
              <a:t>практика з </a:t>
            </a:r>
            <a:r>
              <a:rPr lang="uk-UA" sz="4000" dirty="0" err="1">
                <a:solidFill>
                  <a:srgbClr val="FFFFFF"/>
                </a:solidFill>
              </a:rPr>
              <a:t>ооп</a:t>
            </a:r>
            <a:br>
              <a:rPr lang="uk-UA" sz="4000" dirty="0">
                <a:solidFill>
                  <a:srgbClr val="FFFFFF"/>
                </a:solidFill>
              </a:rPr>
            </a:br>
            <a:br>
              <a:rPr lang="uk-UA" sz="4000" dirty="0">
                <a:solidFill>
                  <a:srgbClr val="FFFFFF"/>
                </a:solidFill>
              </a:rPr>
            </a:br>
            <a:r>
              <a:rPr lang="uk-UA" sz="4000" dirty="0">
                <a:solidFill>
                  <a:srgbClr val="FFFFFF"/>
                </a:solidFill>
              </a:rPr>
              <a:t>Презентація продукту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AF4FF61-D1AA-B27E-3DB7-6DE5430C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uk-UA" sz="1800" dirty="0">
                <a:solidFill>
                  <a:srgbClr val="FFFFFF">
                    <a:alpha val="75000"/>
                  </a:srgbClr>
                </a:solidFill>
              </a:rPr>
              <a:t>Любченко </a:t>
            </a:r>
            <a:r>
              <a:rPr lang="uk-UA" sz="1800" dirty="0" err="1">
                <a:solidFill>
                  <a:srgbClr val="FFFFFF">
                    <a:alpha val="75000"/>
                  </a:srgbClr>
                </a:solidFill>
              </a:rPr>
              <a:t>олег</a:t>
            </a:r>
            <a:endParaRPr lang="uk-UA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3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422B7-A8C1-E0FC-AE0C-87645998B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Індивідуальне завдання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698BB82-EFDF-7F80-ACFB-2C0853956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Створити </a:t>
            </a:r>
            <a:r>
              <a:rPr lang="en-US" dirty="0"/>
              <a:t>JAVA </a:t>
            </a:r>
            <a:r>
              <a:rPr lang="uk-UA" dirty="0"/>
              <a:t>програму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A0E3C-AC30-AF3D-1CB0-33D5763FDC21}"/>
              </a:ext>
            </a:extLst>
          </p:cNvPr>
          <p:cNvSpPr txBox="1"/>
          <p:nvPr/>
        </p:nvSpPr>
        <p:spPr>
          <a:xfrm>
            <a:off x="581191" y="3247845"/>
            <a:ext cx="989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chemeClr val="bg1"/>
                </a:solidFill>
                <a:effectLst/>
                <a:latin typeface="Corbel (Заголовки)"/>
                <a:ea typeface="Times New Roman" panose="02020603050405020304" pitchFamily="18" charset="0"/>
              </a:rPr>
              <a:t>Створити програму мовою </a:t>
            </a:r>
            <a:r>
              <a:rPr lang="en-US" sz="1800" dirty="0">
                <a:solidFill>
                  <a:schemeClr val="bg1"/>
                </a:solidFill>
                <a:effectLst/>
                <a:latin typeface="Corbel (Заголовки)"/>
                <a:ea typeface="Times New Roman" panose="02020603050405020304" pitchFamily="18" charset="0"/>
              </a:rPr>
              <a:t>Java</a:t>
            </a:r>
            <a:r>
              <a:rPr lang="uk-UA" sz="1800" dirty="0">
                <a:solidFill>
                  <a:schemeClr val="bg1"/>
                </a:solidFill>
                <a:effectLst/>
                <a:latin typeface="Corbel (Заголовки)"/>
                <a:ea typeface="Times New Roman" panose="02020603050405020304" pitchFamily="18" charset="0"/>
              </a:rPr>
              <a:t> для визначення найбільшого значення послідовно розташованих</a:t>
            </a:r>
          </a:p>
          <a:p>
            <a:r>
              <a:rPr lang="uk-UA" sz="1800" dirty="0">
                <a:solidFill>
                  <a:schemeClr val="bg1"/>
                </a:solidFill>
                <a:effectLst/>
                <a:latin typeface="Corbel (Заголовки)"/>
                <a:ea typeface="Times New Roman" panose="02020603050405020304" pitchFamily="18" charset="0"/>
              </a:rPr>
              <a:t>1 у двійковому поданні цілісного значення потенційної енергії фізичного тіла при заданих</a:t>
            </a:r>
          </a:p>
          <a:p>
            <a:r>
              <a:rPr lang="uk-UA" sz="1800" dirty="0">
                <a:solidFill>
                  <a:schemeClr val="bg1"/>
                </a:solidFill>
                <a:effectLst/>
                <a:latin typeface="Corbel (Заголовки)"/>
                <a:ea typeface="Times New Roman" panose="02020603050405020304" pitchFamily="18" charset="0"/>
              </a:rPr>
              <a:t>значеннях маси та висоти.</a:t>
            </a:r>
            <a:endParaRPr lang="uk-UA" dirty="0">
              <a:solidFill>
                <a:schemeClr val="bg1"/>
              </a:solidFill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42409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F327B-8687-2551-74A2-583487B6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інструменти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86B481-791A-F7F8-CF7F-D4618C7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Мова програмування: </a:t>
            </a:r>
            <a:r>
              <a:rPr lang="en-US" dirty="0"/>
              <a:t>Java</a:t>
            </a:r>
            <a:endParaRPr lang="uk-UA" dirty="0"/>
          </a:p>
          <a:p>
            <a:r>
              <a:rPr lang="uk-UA" dirty="0"/>
              <a:t>Середовище розробки: </a:t>
            </a:r>
            <a:r>
              <a:rPr lang="en-US" dirty="0"/>
              <a:t>Visual Studio Code</a:t>
            </a:r>
          </a:p>
          <a:p>
            <a:r>
              <a:rPr lang="uk-UA" dirty="0"/>
              <a:t>Сервіс зберігання файлів: </a:t>
            </a:r>
            <a:r>
              <a:rPr lang="en-US" dirty="0"/>
              <a:t>GitHub</a:t>
            </a:r>
          </a:p>
          <a:p>
            <a:r>
              <a:rPr lang="uk-UA" dirty="0"/>
              <a:t>Зовнішні бібліотеки: </a:t>
            </a:r>
            <a:r>
              <a:rPr lang="en-US" dirty="0" err="1"/>
              <a:t>XChart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396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974B8-8FD4-E034-0ED0-1F23D691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Демонстрація продукту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71E3547-5D86-0F59-48EC-7E6353ED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Побудова графіка з результатами обчислень</a:t>
            </a:r>
          </a:p>
        </p:txBody>
      </p:sp>
      <p:pic>
        <p:nvPicPr>
          <p:cNvPr id="5" name="Місце для вмісту 4" descr="Зображення, що містить текст, знімок екрана, Графік, ряд&#10;&#10;Автоматично згенерований опис">
            <a:extLst>
              <a:ext uri="{FF2B5EF4-FFF2-40B4-BE49-F238E27FC236}">
                <a16:creationId xmlns:a16="http://schemas.microsoft.com/office/drawing/2014/main" id="{947EA779-CA80-20EE-4BA5-A04C690B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131" y="1179513"/>
            <a:ext cx="6030588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9B7E1-587A-E5C7-F034-A5D5DF23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Посилання на репозиторій програми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5E966EC-AC67-BD16-5DC9-504C1F47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uk-UA" dirty="0"/>
          </a:p>
        </p:txBody>
      </p:sp>
      <p:pic>
        <p:nvPicPr>
          <p:cNvPr id="8" name="Графіка 1">
            <a:extLst>
              <a:ext uri="{FF2B5EF4-FFF2-40B4-BE49-F238E27FC236}">
                <a16:creationId xmlns:a16="http://schemas.microsoft.com/office/drawing/2014/main" id="{3343AE89-E40E-AABD-7EB6-B010C7A9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630500"/>
            <a:ext cx="377952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1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Широкий екран</PresentationFormat>
  <Paragraphs>16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Corbel (Заголовки)</vt:lpstr>
      <vt:lpstr>Gill Sans MT</vt:lpstr>
      <vt:lpstr>Wingdings 2</vt:lpstr>
      <vt:lpstr>DividendVTI</vt:lpstr>
      <vt:lpstr> практика з ооп  Презентація продукту</vt:lpstr>
      <vt:lpstr>Індивідуальне завдання</vt:lpstr>
      <vt:lpstr>Використані інструменти</vt:lpstr>
      <vt:lpstr>Демонстрація продукту</vt:lpstr>
      <vt:lpstr>Посилання на репозиторій програми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практика з ооп  Презентація продукту</dc:title>
  <dc:creator>Oleh Liubchenko</dc:creator>
  <cp:lastModifiedBy>Oleh Liubchenko</cp:lastModifiedBy>
  <cp:revision>1</cp:revision>
  <dcterms:created xsi:type="dcterms:W3CDTF">2024-03-21T06:03:39Z</dcterms:created>
  <dcterms:modified xsi:type="dcterms:W3CDTF">2024-03-21T06:16:43Z</dcterms:modified>
</cp:coreProperties>
</file>