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AD8509-B723-2307-8C4C-D92897936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7A67C3B-82D2-F828-30BB-F219C11F1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2CE96F7-68CC-DA45-914C-D6B767DB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BFD-ED03-442F-B274-7F1061FEF413}" type="datetimeFigureOut">
              <a:rPr lang="uk-UA" smtClean="0"/>
              <a:t>14.11.2024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097ABF6-9E91-F1C9-2F57-4229644A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63C8F23-B7EF-E28A-606A-FD07AC8C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8A3-647D-4DB5-83FB-9DBE93BDC0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98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2F367-88FF-8178-5CDA-C4AFBA29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55F02920-A454-BCAB-D0AE-DD8023B82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B113D85-D2CC-6C0C-61EA-82C8B907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BFD-ED03-442F-B274-7F1061FEF413}" type="datetimeFigureOut">
              <a:rPr lang="uk-UA" smtClean="0"/>
              <a:t>14.11.2024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3D4647B-542F-3ABB-0389-07179E5B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FAB5EA4-B102-8621-EBA6-2A0F6E61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8A3-647D-4DB5-83FB-9DBE93BDC0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073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7BF4762D-0334-9518-673B-EAA78183F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863659E1-6463-2547-0085-945BF4EED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4218EEB-3900-AE5A-D25B-533B4B25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BFD-ED03-442F-B274-7F1061FEF413}" type="datetimeFigureOut">
              <a:rPr lang="uk-UA" smtClean="0"/>
              <a:t>14.11.2024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6237E57-EBE3-39C3-69FC-D56F637A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792D2AE-A24D-ECD6-9195-E937F966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8A3-647D-4DB5-83FB-9DBE93BDC0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298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87328-8119-013C-B64D-7BD2D0E5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602E373-36E1-27BA-90FE-DA8E9389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E69F832-8719-9E0E-2519-6DFB5E45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BFD-ED03-442F-B274-7F1061FEF413}" type="datetimeFigureOut">
              <a:rPr lang="uk-UA" smtClean="0"/>
              <a:t>14.11.2024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27C21DE-CA05-8870-0918-84B1E942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B440A28-4A7E-9B3E-A51C-E88ADC9C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8A3-647D-4DB5-83FB-9DBE93BDC0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627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E67D8-C1DF-D94A-C07A-1FDCDB26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8E8A029-8C46-97EB-2CB0-C69977931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9F55738-24DF-F1EA-B01B-24B17CBC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BFD-ED03-442F-B274-7F1061FEF413}" type="datetimeFigureOut">
              <a:rPr lang="uk-UA" smtClean="0"/>
              <a:t>14.11.2024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B18B262-F887-4189-42D4-3C5C5921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1D726EA-4F8A-08FF-B54A-2D7DEED4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8A3-647D-4DB5-83FB-9DBE93BDC0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8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5D95C-8D52-8B9A-ED67-3853DA2B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5473A1D-C49C-EB20-F2C2-129E84009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1F994D3A-AA70-D2BD-28EC-3411BD516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BED730D8-0F5E-A96C-9DD7-88185668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BFD-ED03-442F-B274-7F1061FEF413}" type="datetimeFigureOut">
              <a:rPr lang="uk-UA" smtClean="0"/>
              <a:t>14.11.2024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E84DB8B6-7A17-A6EA-9F5F-529F787F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9FFF290-C37B-DE9F-48ED-99276ACD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8A3-647D-4DB5-83FB-9DBE93BDC0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708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5958A5-8B0A-3DCA-4174-6E4B12AB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5817D34-0CDD-8B2E-E5A2-15FFE8A5F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F342416-5E01-69D2-632C-C0CD7722A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13BE8137-0451-9B86-B052-59B5D87CC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4AF1500E-76E6-B7EA-DCA3-8067D6FD4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B1CEF943-4B22-1B2D-26B7-A098DCCC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BFD-ED03-442F-B274-7F1061FEF413}" type="datetimeFigureOut">
              <a:rPr lang="uk-UA" smtClean="0"/>
              <a:t>14.11.2024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04A3AB53-E810-BFB1-622A-0AB4907D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8D995991-E905-4D24-00A5-05FC4DF6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8A3-647D-4DB5-83FB-9DBE93BDC0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06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74C89-4EB5-C992-64B6-B9D3E2D8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D683527B-7FD0-06CB-4C6D-C54DEADA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BFD-ED03-442F-B274-7F1061FEF413}" type="datetimeFigureOut">
              <a:rPr lang="uk-UA" smtClean="0"/>
              <a:t>14.11.2024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342A7D12-E0AB-3D25-3E97-971EB0CC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3870DE4-6963-F61F-0B21-E59D5EFD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8A3-647D-4DB5-83FB-9DBE93BDC0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393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91A53A3D-EE74-F4E7-19DC-318824F1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BFD-ED03-442F-B274-7F1061FEF413}" type="datetimeFigureOut">
              <a:rPr lang="uk-UA" smtClean="0"/>
              <a:t>14.11.2024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5198E4A5-0BEF-A514-74C7-3F31FF2C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BAE48A20-BD0A-67ED-97F6-8D5E6C8A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8A3-647D-4DB5-83FB-9DBE93BDC0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235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30F0F-46A7-DF52-53DD-A6A7FF01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6E9C10A-937B-27BD-B7A4-4FC694A12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59F18E34-052C-56AF-1AD5-07388E177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B925F3B1-FA9F-E29F-40F7-2E34D93D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BFD-ED03-442F-B274-7F1061FEF413}" type="datetimeFigureOut">
              <a:rPr lang="uk-UA" smtClean="0"/>
              <a:t>14.11.2024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C91DA94-8763-030A-9317-21038A81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B2997EF3-FF30-7B2D-BA83-E2A485AB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8A3-647D-4DB5-83FB-9DBE93BDC0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208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73930-878A-10D7-2D03-4029F7D9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F3977F9E-375A-DD44-086F-C58849438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6474C075-A9E1-4FAC-D4F2-D94594468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780AA31-E9B8-CBE8-75F6-284AAEDF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BFD-ED03-442F-B274-7F1061FEF413}" type="datetimeFigureOut">
              <a:rPr lang="uk-UA" smtClean="0"/>
              <a:t>14.11.2024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A63F0E0-1444-D742-9C7E-676FA862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8BD3C78A-B424-AA59-1E28-33ECBEF3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8A3-647D-4DB5-83FB-9DBE93BDC0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923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D3E75B67-E63A-FAC1-F180-793C16BC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F62AF28-274A-69B8-7AF4-E552A4289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C7BF4FB-E53C-5B33-8D04-9C949D30D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8ACBFD-ED03-442F-B274-7F1061FEF413}" type="datetimeFigureOut">
              <a:rPr lang="uk-UA" smtClean="0"/>
              <a:t>14.11.2024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A3D968F-3B4A-89D2-A864-1DE7408A2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981B807-5F67-2F1B-ED33-683B47FD8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3348A3-647D-4DB5-83FB-9DBE93BDC0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049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69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1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A8F80-CCA3-CDB0-CA27-D7D5E14C5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5"/>
            <a:ext cx="5541054" cy="2149412"/>
          </a:xfrm>
        </p:spPr>
        <p:txBody>
          <a:bodyPr>
            <a:normAutofit/>
          </a:bodyPr>
          <a:lstStyle/>
          <a:p>
            <a:r>
              <a:rPr lang="uk-UA" sz="4800" dirty="0">
                <a:latin typeface="Comfortaa SemiBold" pitchFamily="2" charset="0"/>
              </a:rPr>
              <a:t>Система</a:t>
            </a:r>
            <a:br>
              <a:rPr lang="uk-UA" sz="4800" dirty="0">
                <a:latin typeface="Comfortaa SemiBold" pitchFamily="2" charset="0"/>
              </a:rPr>
            </a:br>
            <a:r>
              <a:rPr lang="uk-UA" sz="4800" dirty="0">
                <a:latin typeface="Comfortaa SemiBold" pitchFamily="2" charset="0"/>
              </a:rPr>
              <a:t>життєвих досягнень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92DE8D4-A18B-2277-B31E-D1942E81C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uk-UA" dirty="0">
                <a:latin typeface="Comfortaa SemiBold" pitchFamily="2" charset="0"/>
              </a:rPr>
              <a:t>Виконав студент 45 групи</a:t>
            </a:r>
          </a:p>
          <a:p>
            <a:pPr>
              <a:lnSpc>
                <a:spcPct val="110000"/>
              </a:lnSpc>
            </a:pPr>
            <a:r>
              <a:rPr lang="uk-UA" dirty="0">
                <a:latin typeface="Comfortaa SemiBold" pitchFamily="2" charset="0"/>
              </a:rPr>
              <a:t>Любченко Олег</a:t>
            </a:r>
          </a:p>
        </p:txBody>
      </p:sp>
      <p:sp>
        <p:nvSpPr>
          <p:cNvPr id="4" name="Підзаголовок 2">
            <a:extLst>
              <a:ext uri="{FF2B5EF4-FFF2-40B4-BE49-F238E27FC236}">
                <a16:creationId xmlns:a16="http://schemas.microsoft.com/office/drawing/2014/main" id="{FB51621E-71BB-AF8F-A987-4F2A7EC814F0}"/>
              </a:ext>
            </a:extLst>
          </p:cNvPr>
          <p:cNvSpPr txBox="1">
            <a:spLocks/>
          </p:cNvSpPr>
          <p:nvPr/>
        </p:nvSpPr>
        <p:spPr>
          <a:xfrm>
            <a:off x="3325473" y="95904"/>
            <a:ext cx="5132727" cy="119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0215">
              <a:lnSpc>
                <a:spcPct val="150000"/>
              </a:lnSpc>
            </a:pPr>
            <a:r>
              <a:rPr lang="uk-UA" sz="1800" dirty="0">
                <a:effectLst/>
                <a:latin typeface="Comfortaa" pitchFamily="2" charset="0"/>
                <a:ea typeface="Times New Roman" panose="02020603050405020304" pitchFamily="18" charset="0"/>
              </a:rPr>
              <a:t>МІНІСТЕРСТВО ОСВІТИ І НАУКИ УКРАЇНИ</a:t>
            </a:r>
            <a:r>
              <a:rPr lang="en-US" sz="1800" dirty="0">
                <a:effectLst/>
                <a:latin typeface="Comfortaa" pitchFamily="2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Comfortaa" pitchFamily="2" charset="0"/>
                <a:ea typeface="Times New Roman" panose="02020603050405020304" pitchFamily="18" charset="0"/>
              </a:rPr>
              <a:t>ВІДОКРЕМЛЕНИЙ СТРУКТУРНИЙ ПІДРОЗДІЛ</a:t>
            </a:r>
            <a:r>
              <a:rPr lang="en-US" sz="1800" dirty="0">
                <a:effectLst/>
                <a:latin typeface="Comfortaa" pitchFamily="2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Comfortaa" pitchFamily="2" charset="0"/>
                <a:ea typeface="Times New Roman" panose="02020603050405020304" pitchFamily="18" charset="0"/>
              </a:rPr>
              <a:t>«ПОЛТАВСЬКИЙ ПОЛІТЕХНІЧНИЙ ФАХОВИЙ КОЛЕДЖ </a:t>
            </a:r>
            <a:br>
              <a:rPr lang="uk-UA" sz="1800" dirty="0">
                <a:effectLst/>
                <a:latin typeface="Comfortaa" pitchFamily="2" charset="0"/>
                <a:ea typeface="Times New Roman" panose="02020603050405020304" pitchFamily="18" charset="0"/>
              </a:rPr>
            </a:br>
            <a:r>
              <a:rPr lang="uk-UA" sz="1800" dirty="0">
                <a:effectLst/>
                <a:latin typeface="Comfortaa" pitchFamily="2" charset="0"/>
                <a:ea typeface="Times New Roman" panose="02020603050405020304" pitchFamily="18" charset="0"/>
              </a:rPr>
              <a:t>НАЦІОНАЛЬНОГО ТЕХНІЧНОГО УНІВЕРСИТЕТУ </a:t>
            </a:r>
            <a:br>
              <a:rPr lang="uk-UA" sz="1800" dirty="0">
                <a:effectLst/>
                <a:latin typeface="Comfortaa" pitchFamily="2" charset="0"/>
                <a:ea typeface="Times New Roman" panose="02020603050405020304" pitchFamily="18" charset="0"/>
              </a:rPr>
            </a:br>
            <a:r>
              <a:rPr lang="uk-UA" sz="1800" dirty="0">
                <a:effectLst/>
                <a:latin typeface="Comfortaa" pitchFamily="2" charset="0"/>
                <a:ea typeface="Times New Roman" panose="02020603050405020304" pitchFamily="18" charset="0"/>
              </a:rPr>
              <a:t>«ХАРКІВСЬКИЙ ПОЛІТЕХНІЧНИЙ ІНСТИТУТ»</a:t>
            </a:r>
          </a:p>
          <a:p>
            <a:pPr>
              <a:lnSpc>
                <a:spcPct val="110000"/>
              </a:lnSpc>
            </a:pPr>
            <a:endParaRPr lang="uk-UA" dirty="0">
              <a:latin typeface="Comfortaa" pitchFamily="2" charset="0"/>
            </a:endParaRPr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490AAC46-3AC8-8988-F781-7BDE8FECAD39}"/>
              </a:ext>
            </a:extLst>
          </p:cNvPr>
          <p:cNvSpPr txBox="1">
            <a:spLocks/>
          </p:cNvSpPr>
          <p:nvPr/>
        </p:nvSpPr>
        <p:spPr>
          <a:xfrm>
            <a:off x="3528112" y="6203854"/>
            <a:ext cx="5132727" cy="491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uk-UA" sz="1400" dirty="0">
                <a:latin typeface="Comfortaa" pitchFamily="2" charset="0"/>
              </a:rPr>
              <a:t>Полтава - 2024</a:t>
            </a:r>
          </a:p>
        </p:txBody>
      </p:sp>
    </p:spTree>
    <p:extLst>
      <p:ext uri="{BB962C8B-B14F-4D97-AF65-F5344CB8AC3E}">
        <p14:creationId xmlns:p14="http://schemas.microsoft.com/office/powerpoint/2010/main" val="152369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88F48-81AE-6A49-9C51-2245261B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uk-UA" dirty="0">
                <a:latin typeface="Comfortaa SemiBold" pitchFamily="2" charset="0"/>
              </a:rPr>
              <a:t>Мета </a:t>
            </a:r>
          </a:p>
        </p:txBody>
      </p:sp>
      <p:pic>
        <p:nvPicPr>
          <p:cNvPr id="5" name="Рисунок 4" descr="Зображення, що містить Графіка, коло, символ, логотип&#10;&#10;Автоматично згенерований опис">
            <a:extLst>
              <a:ext uri="{FF2B5EF4-FFF2-40B4-BE49-F238E27FC236}">
                <a16:creationId xmlns:a16="http://schemas.microsoft.com/office/drawing/2014/main" id="{7E7AF9B1-0483-A823-154C-473B68004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r="2105" b="4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265C6CE-FCA0-C1C3-269F-2B49C0FD0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1638300"/>
            <a:ext cx="5144812" cy="4538663"/>
          </a:xfrm>
        </p:spPr>
        <p:txBody>
          <a:bodyPr>
            <a:normAutofit lnSpcReduction="10000"/>
          </a:bodyPr>
          <a:lstStyle/>
          <a:p>
            <a:r>
              <a:rPr lang="uk-UA" sz="2000" dirty="0">
                <a:latin typeface="Comfortaa" pitchFamily="2" charset="0"/>
              </a:rPr>
              <a:t>Створити Telegram-бота</a:t>
            </a:r>
            <a:r>
              <a:rPr lang="ru-RU" sz="2000" dirty="0">
                <a:latin typeface="Comfortaa" pitchFamily="2" charset="0"/>
              </a:rPr>
              <a:t> для </a:t>
            </a:r>
            <a:r>
              <a:rPr lang="uk-UA" sz="2000" dirty="0">
                <a:latin typeface="Comfortaa" pitchFamily="2" charset="0"/>
              </a:rPr>
              <a:t>автоматизованої</a:t>
            </a:r>
            <a:r>
              <a:rPr lang="ru-RU" sz="2000" dirty="0">
                <a:latin typeface="Comfortaa" pitchFamily="2" charset="0"/>
              </a:rPr>
              <a:t> </a:t>
            </a:r>
            <a:r>
              <a:rPr lang="uk-UA" sz="2000" dirty="0">
                <a:latin typeface="Comfortaa" pitchFamily="2" charset="0"/>
              </a:rPr>
              <a:t>інформаційної</a:t>
            </a:r>
            <a:r>
              <a:rPr lang="ru-RU" sz="2000" dirty="0">
                <a:latin typeface="Comfortaa" pitchFamily="2" charset="0"/>
              </a:rPr>
              <a:t> </a:t>
            </a:r>
            <a:r>
              <a:rPr lang="uk-UA" sz="2000" dirty="0">
                <a:latin typeface="Comfortaa" pitchFamily="2" charset="0"/>
              </a:rPr>
              <a:t>системи</a:t>
            </a:r>
            <a:r>
              <a:rPr lang="ru-RU" sz="2000" dirty="0">
                <a:latin typeface="Comfortaa" pitchFamily="2" charset="0"/>
              </a:rPr>
              <a:t> </a:t>
            </a:r>
            <a:r>
              <a:rPr lang="uk-UA" sz="2000" dirty="0">
                <a:latin typeface="Comfortaa" pitchFamily="2" charset="0"/>
              </a:rPr>
              <a:t>життєвих</a:t>
            </a:r>
            <a:r>
              <a:rPr lang="ru-RU" sz="2000" dirty="0">
                <a:latin typeface="Comfortaa" pitchFamily="2" charset="0"/>
              </a:rPr>
              <a:t> </a:t>
            </a:r>
            <a:r>
              <a:rPr lang="uk-UA" sz="2000" dirty="0">
                <a:latin typeface="Comfortaa" pitchFamily="2" charset="0"/>
              </a:rPr>
              <a:t>досягнень</a:t>
            </a:r>
            <a:r>
              <a:rPr lang="ru-RU" sz="2000" dirty="0">
                <a:latin typeface="Comfortaa" pitchFamily="2" charset="0"/>
              </a:rPr>
              <a:t> з </a:t>
            </a:r>
            <a:r>
              <a:rPr lang="uk-UA" sz="2000" dirty="0">
                <a:latin typeface="Comfortaa" pitchFamily="2" charset="0"/>
              </a:rPr>
              <a:t>наступним</a:t>
            </a:r>
            <a:r>
              <a:rPr lang="ru-RU" sz="2000" dirty="0">
                <a:latin typeface="Comfortaa" pitchFamily="2" charset="0"/>
              </a:rPr>
              <a:t> </a:t>
            </a:r>
            <a:r>
              <a:rPr lang="uk-UA" sz="2000" dirty="0">
                <a:latin typeface="Comfortaa" pitchFamily="2" charset="0"/>
              </a:rPr>
              <a:t>функціоналом</a:t>
            </a:r>
            <a:r>
              <a:rPr lang="ru-RU" sz="2000" dirty="0">
                <a:latin typeface="Comfortaa" pitchFamily="2" charset="0"/>
              </a:rPr>
              <a:t>:</a:t>
            </a:r>
          </a:p>
          <a:p>
            <a:pPr lvl="1"/>
            <a:r>
              <a:rPr lang="uk-UA" sz="2000" dirty="0">
                <a:latin typeface="Comfortaa" pitchFamily="2" charset="0"/>
              </a:rPr>
              <a:t>фіксацію текстового опису про виконання досягнення;</a:t>
            </a:r>
          </a:p>
          <a:p>
            <a:pPr lvl="1"/>
            <a:r>
              <a:rPr lang="uk-UA" sz="2000" dirty="0">
                <a:latin typeface="Comfortaa" pitchFamily="2" charset="0"/>
              </a:rPr>
              <a:t>можливість демонстрації виконання друзям;</a:t>
            </a:r>
          </a:p>
          <a:p>
            <a:pPr lvl="1"/>
            <a:r>
              <a:rPr lang="uk-UA" sz="2000" dirty="0">
                <a:latin typeface="Comfortaa" pitchFamily="2" charset="0"/>
              </a:rPr>
              <a:t>перегляд власної та глобальної статистик;</a:t>
            </a:r>
          </a:p>
          <a:p>
            <a:pPr lvl="1"/>
            <a:r>
              <a:rPr lang="uk-UA" sz="2000" dirty="0">
                <a:latin typeface="Comfortaa" pitchFamily="2" charset="0"/>
              </a:rPr>
              <a:t>редагування псевдоніму в межах системи;</a:t>
            </a:r>
          </a:p>
          <a:p>
            <a:pPr lvl="1"/>
            <a:r>
              <a:rPr lang="uk-UA" sz="2000" dirty="0">
                <a:latin typeface="Comfortaa" pitchFamily="2" charset="0"/>
              </a:rPr>
              <a:t>зміна приватності профілю;</a:t>
            </a:r>
          </a:p>
          <a:p>
            <a:pPr lvl="1"/>
            <a:r>
              <a:rPr lang="uk-UA" sz="2000" dirty="0">
                <a:latin typeface="Comfortaa" pitchFamily="2" charset="0"/>
              </a:rPr>
              <a:t>можливість пропонувати досягнення адміністрації.</a:t>
            </a:r>
          </a:p>
          <a:p>
            <a:pPr lvl="1"/>
            <a:endParaRPr lang="uk-UA" sz="20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95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9281D-F6D5-A2A5-3174-3725AB0D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anchor="b">
            <a:normAutofit/>
          </a:bodyPr>
          <a:lstStyle/>
          <a:p>
            <a:r>
              <a:rPr lang="uk-UA" dirty="0">
                <a:latin typeface="Comfortaa SemiBold" pitchFamily="2" charset="0"/>
              </a:rPr>
              <a:t>Використані технології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E7D2B12-C90C-4C5A-B98C-ECDC315E8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1785"/>
            <a:ext cx="4347948" cy="3495178"/>
          </a:xfrm>
        </p:spPr>
        <p:txBody>
          <a:bodyPr>
            <a:normAutofit/>
          </a:bodyPr>
          <a:lstStyle/>
          <a:p>
            <a:r>
              <a:rPr lang="uk-UA" sz="2000" dirty="0">
                <a:latin typeface="Comfortaa" pitchFamily="2" charset="0"/>
              </a:rPr>
              <a:t>Мова програмування: </a:t>
            </a:r>
            <a:r>
              <a:rPr lang="en-US" sz="2000" dirty="0">
                <a:latin typeface="Comfortaa" pitchFamily="2" charset="0"/>
              </a:rPr>
              <a:t>Python</a:t>
            </a:r>
            <a:r>
              <a:rPr lang="uk-UA" sz="2000" dirty="0">
                <a:latin typeface="Comfortaa" pitchFamily="2" charset="0"/>
              </a:rPr>
              <a:t>.</a:t>
            </a:r>
            <a:endParaRPr lang="en-US" sz="2000" dirty="0">
              <a:latin typeface="Comfortaa" pitchFamily="2" charset="0"/>
            </a:endParaRPr>
          </a:p>
          <a:p>
            <a:r>
              <a:rPr lang="uk-UA" sz="2000" dirty="0">
                <a:latin typeface="Comfortaa" pitchFamily="2" charset="0"/>
              </a:rPr>
              <a:t>Бібліотека боту: </a:t>
            </a:r>
            <a:r>
              <a:rPr lang="fr-FR" sz="2000" dirty="0">
                <a:latin typeface="Comfortaa" pitchFamily="2" charset="0"/>
              </a:rPr>
              <a:t>python-</a:t>
            </a:r>
            <a:r>
              <a:rPr lang="fr-FR" sz="2000" dirty="0" err="1">
                <a:latin typeface="Comfortaa" pitchFamily="2" charset="0"/>
              </a:rPr>
              <a:t>telegram</a:t>
            </a:r>
            <a:r>
              <a:rPr lang="fr-FR" sz="2000" dirty="0">
                <a:latin typeface="Comfortaa" pitchFamily="2" charset="0"/>
              </a:rPr>
              <a:t>-bot</a:t>
            </a:r>
            <a:r>
              <a:rPr lang="uk-UA" sz="2000" dirty="0">
                <a:latin typeface="Comfortaa" pitchFamily="2" charset="0"/>
              </a:rPr>
              <a:t>.</a:t>
            </a:r>
            <a:endParaRPr lang="fr-FR" sz="2000" dirty="0">
              <a:latin typeface="Comfortaa" pitchFamily="2" charset="0"/>
            </a:endParaRPr>
          </a:p>
          <a:p>
            <a:r>
              <a:rPr lang="uk-UA" sz="2000" dirty="0">
                <a:latin typeface="Comfortaa" pitchFamily="2" charset="0"/>
              </a:rPr>
              <a:t>База даних: </a:t>
            </a:r>
            <a:r>
              <a:rPr lang="en-US" sz="2000" dirty="0">
                <a:latin typeface="Comfortaa" pitchFamily="2" charset="0"/>
              </a:rPr>
              <a:t>Firebase </a:t>
            </a:r>
            <a:r>
              <a:rPr lang="en-US" sz="2000" dirty="0" err="1">
                <a:latin typeface="Comfortaa" pitchFamily="2" charset="0"/>
              </a:rPr>
              <a:t>Firestore</a:t>
            </a:r>
            <a:r>
              <a:rPr lang="uk-UA" sz="2000" dirty="0">
                <a:latin typeface="Comfortaa" pitchFamily="2" charset="0"/>
              </a:rPr>
              <a:t>.</a:t>
            </a:r>
          </a:p>
        </p:txBody>
      </p:sp>
      <p:pic>
        <p:nvPicPr>
          <p:cNvPr id="5" name="Рисунок 4" descr="Зображення, що містить картинки, символ, дизайн&#10;&#10;Автоматично згенерований опис">
            <a:extLst>
              <a:ext uri="{FF2B5EF4-FFF2-40B4-BE49-F238E27FC236}">
                <a16:creationId xmlns:a16="http://schemas.microsoft.com/office/drawing/2014/main" id="{F6D2A284-915D-C821-06D2-6E776D50E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319" y="556076"/>
            <a:ext cx="3217333" cy="3217333"/>
          </a:xfrm>
          <a:prstGeom prst="rect">
            <a:avLst/>
          </a:prstGeom>
        </p:spPr>
      </p:pic>
      <p:pic>
        <p:nvPicPr>
          <p:cNvPr id="7" name="Рисунок 6" descr="Зображення, що містить помаранчевий, Графіка, Барвистість, творчість&#10;&#10;Автоматично згенерований опис">
            <a:extLst>
              <a:ext uri="{FF2B5EF4-FFF2-40B4-BE49-F238E27FC236}">
                <a16:creationId xmlns:a16="http://schemas.microsoft.com/office/drawing/2014/main" id="{50524DB8-40F5-0979-623C-7DA1EC611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75" y="4653503"/>
            <a:ext cx="1648422" cy="1648422"/>
          </a:xfrm>
          <a:prstGeom prst="rect">
            <a:avLst/>
          </a:prstGeom>
        </p:spPr>
      </p:pic>
      <p:pic>
        <p:nvPicPr>
          <p:cNvPr id="11" name="Рисунок 10" descr="Зображення, що містить символ, знімок екрана, Графіка, картинки&#10;&#10;Автоматично згенерований опис">
            <a:extLst>
              <a:ext uri="{FF2B5EF4-FFF2-40B4-BE49-F238E27FC236}">
                <a16:creationId xmlns:a16="http://schemas.microsoft.com/office/drawing/2014/main" id="{6F3B544D-8D16-6730-1184-22167662C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405" y="4653502"/>
            <a:ext cx="1663093" cy="166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2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88BBD-3D11-C4D3-3799-BF559935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4867656" cy="1800526"/>
          </a:xfrm>
        </p:spPr>
        <p:txBody>
          <a:bodyPr>
            <a:normAutofit/>
          </a:bodyPr>
          <a:lstStyle/>
          <a:p>
            <a:r>
              <a:rPr lang="uk-UA" dirty="0">
                <a:latin typeface="Comfortaa SemiBold" pitchFamily="2" charset="0"/>
              </a:rPr>
              <a:t>Демонстрація програми</a:t>
            </a:r>
          </a:p>
        </p:txBody>
      </p:sp>
      <p:pic>
        <p:nvPicPr>
          <p:cNvPr id="13" name="Місце для вмісту 12" descr="Зображення, що містить текст, Графіка, Шрифт, графічний дизайн&#10;&#10;Автоматично згенерований опис">
            <a:extLst>
              <a:ext uri="{FF2B5EF4-FFF2-40B4-BE49-F238E27FC236}">
                <a16:creationId xmlns:a16="http://schemas.microsoft.com/office/drawing/2014/main" id="{B1CBF452-CDD9-E9F9-7DA4-59ECA2960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11" y="643234"/>
            <a:ext cx="4675896" cy="5599876"/>
          </a:xfrm>
          <a:prstGeom prst="rect">
            <a:avLst/>
          </a:prstGeom>
        </p:spPr>
      </p:pic>
      <p:pic>
        <p:nvPicPr>
          <p:cNvPr id="15" name="Рисунок 14" descr="Зображення, що містить текст, знімок екрана&#10;&#10;Автоматично згенерований опис">
            <a:extLst>
              <a:ext uri="{FF2B5EF4-FFF2-40B4-BE49-F238E27FC236}">
                <a16:creationId xmlns:a16="http://schemas.microsoft.com/office/drawing/2014/main" id="{2B53F9E0-2C4D-DFBF-CF35-B79EE54F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273" y="2628718"/>
            <a:ext cx="3888525" cy="6199297"/>
          </a:xfrm>
          <a:prstGeom prst="rect">
            <a:avLst/>
          </a:prstGeom>
        </p:spPr>
      </p:pic>
      <p:pic>
        <p:nvPicPr>
          <p:cNvPr id="17" name="Рисунок 16" descr="Зображення, що містить текст, знімок екрана, програмне забезпечення, Комп’ютерна піктограма&#10;&#10;Автоматично згенерований опис">
            <a:extLst>
              <a:ext uri="{FF2B5EF4-FFF2-40B4-BE49-F238E27FC236}">
                <a16:creationId xmlns:a16="http://schemas.microsoft.com/office/drawing/2014/main" id="{D470C5B3-C515-AA3C-AE0B-500E60571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90" y="4414008"/>
            <a:ext cx="3329940" cy="464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4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E1425-8882-6E01-E5D6-E5099EF87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934327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uk-UA" dirty="0">
                <a:latin typeface="Comfortaa SemiBold" pitchFamily="2" charset="0"/>
              </a:rPr>
              <a:t>Висновки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B0D7B34-29D4-075C-77DC-23BA7C632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309586" cy="2756848"/>
          </a:xfrm>
        </p:spPr>
        <p:txBody>
          <a:bodyPr>
            <a:normAutofit/>
          </a:bodyPr>
          <a:lstStyle/>
          <a:p>
            <a:r>
              <a:rPr lang="uk-UA" sz="2000" dirty="0">
                <a:latin typeface="Comfortaa" pitchFamily="2" charset="0"/>
              </a:rPr>
              <a:t>У курсовому </a:t>
            </a:r>
            <a:r>
              <a:rPr lang="uk-UA" sz="2000" dirty="0" err="1">
                <a:latin typeface="Comfortaa" pitchFamily="2" charset="0"/>
              </a:rPr>
              <a:t>проєкті</a:t>
            </a:r>
            <a:r>
              <a:rPr lang="uk-UA" sz="2000" dirty="0">
                <a:latin typeface="Comfortaa" pitchFamily="2" charset="0"/>
              </a:rPr>
              <a:t> розроблено </a:t>
            </a:r>
            <a:r>
              <a:rPr lang="fr-FR" sz="2000" dirty="0" err="1">
                <a:latin typeface="Comfortaa" pitchFamily="2" charset="0"/>
              </a:rPr>
              <a:t>Telegram</a:t>
            </a:r>
            <a:r>
              <a:rPr lang="fr-FR" sz="2000" dirty="0">
                <a:latin typeface="Comfortaa" pitchFamily="2" charset="0"/>
              </a:rPr>
              <a:t>-</a:t>
            </a:r>
            <a:r>
              <a:rPr lang="uk-UA" sz="2000" dirty="0">
                <a:latin typeface="Comfortaa" pitchFamily="2" charset="0"/>
              </a:rPr>
              <a:t>бот для фіксації життєвих досягнень користувачів, що дозволяє додавати записи про досягнення, переглядати архіви та отримувати статистику. Проєкт має перспективи для вдосконалення, включаючи спільний доступ, інтеграцію з календарем, аналіз даних та персоналізацію, що сприятиме самовдосконаленню користувачів.</a:t>
            </a:r>
          </a:p>
        </p:txBody>
      </p:sp>
    </p:spTree>
    <p:extLst>
      <p:ext uri="{BB962C8B-B14F-4D97-AF65-F5344CB8AC3E}">
        <p14:creationId xmlns:p14="http://schemas.microsoft.com/office/powerpoint/2010/main" val="939690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152</Words>
  <Application>Microsoft Office PowerPoint</Application>
  <PresentationFormat>Широкий екран</PresentationFormat>
  <Paragraphs>20</Paragraphs>
  <Slides>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Comfortaa</vt:lpstr>
      <vt:lpstr>Comfortaa SemiBold</vt:lpstr>
      <vt:lpstr>Тема Office</vt:lpstr>
      <vt:lpstr>Система життєвих досягнень</vt:lpstr>
      <vt:lpstr>Мета </vt:lpstr>
      <vt:lpstr>Використані технології</vt:lpstr>
      <vt:lpstr>Демонстрація програми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Oleh Liubchenko</dc:creator>
  <cp:lastModifiedBy>Oleh Liubchenko</cp:lastModifiedBy>
  <cp:revision>7</cp:revision>
  <dcterms:created xsi:type="dcterms:W3CDTF">2024-11-13T16:38:07Z</dcterms:created>
  <dcterms:modified xsi:type="dcterms:W3CDTF">2024-11-14T12:52:07Z</dcterms:modified>
</cp:coreProperties>
</file>