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8" r:id="rId2"/>
    <p:sldMasterId id="2147483683" r:id="rId3"/>
    <p:sldMasterId id="2147483688" r:id="rId4"/>
  </p:sldMasterIdLst>
  <p:notesMasterIdLst>
    <p:notesMasterId r:id="rId13"/>
  </p:notesMasterIdLst>
  <p:sldIdLst>
    <p:sldId id="256" r:id="rId5"/>
    <p:sldId id="264" r:id="rId6"/>
    <p:sldId id="259" r:id="rId7"/>
    <p:sldId id="258" r:id="rId8"/>
    <p:sldId id="257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5" autoAdjust="0"/>
    <p:restoredTop sz="94682"/>
  </p:normalViewPr>
  <p:slideViewPr>
    <p:cSldViewPr snapToGrid="0" snapToObjects="1">
      <p:cViewPr varScale="1">
        <p:scale>
          <a:sx n="112" d="100"/>
          <a:sy n="112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D4EA-B196-4DC6-B07B-9F69D8C3E37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56B19-336D-442F-A5E5-B757E0E2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6B19-336D-442F-A5E5-B757E0E20E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565-90B7-4B48-82A9-E3239121F5E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5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23-AF0A-8B49-8F81-1F0CD098CE8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739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23-AF0A-8B49-8F81-1F0CD098CE8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4D4-A390-EA42-BCF9-97CC83CB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23-AF0A-8B49-8F81-1F0CD098CE8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4D4-A390-EA42-BCF9-97CC83CB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565-90B7-4B48-82A9-E3239121F5E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378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378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565-90B7-4B48-82A9-E3239121F5E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E34-D6B9-C048-9708-6D40DDC11E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8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E34-D6B9-C048-9708-6D40DDC11E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472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472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E34-D6B9-C048-9708-6D40DDC11E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7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5565-90B7-4B48-82A9-E3239121F5E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0E34-D6B9-C048-9708-6D40DDC11E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1047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B74A-5FC3-4344-8FF7-EF116739780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1881-8612-0842-B2F9-5029B026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479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823-AF0A-8B49-8F81-1F0CD098CE86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34D4-A390-EA42-BCF9-97CC83CBB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Rshiny</a:t>
            </a:r>
            <a:r>
              <a:rPr lang="en-US" dirty="0" smtClean="0"/>
              <a:t> App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Pang-Yu Liu (Data Programmer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create this </a:t>
            </a:r>
            <a:r>
              <a:rPr lang="en-US" dirty="0" err="1" smtClean="0"/>
              <a:t>Rshiny</a:t>
            </a:r>
            <a:r>
              <a:rPr lang="en-US" dirty="0" smtClean="0"/>
              <a:t> app?</a:t>
            </a:r>
          </a:p>
          <a:p>
            <a:r>
              <a:rPr lang="en-US" dirty="0" smtClean="0"/>
              <a:t>How to create this app? 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kind of problem </a:t>
            </a:r>
            <a:r>
              <a:rPr lang="en-US" dirty="0" smtClean="0"/>
              <a:t>I </a:t>
            </a:r>
            <a:r>
              <a:rPr lang="en-US" dirty="0" smtClean="0"/>
              <a:t>solved?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create this </a:t>
            </a:r>
            <a:r>
              <a:rPr lang="en-US" dirty="0" err="1"/>
              <a:t>Rshiny</a:t>
            </a:r>
            <a:r>
              <a:rPr lang="en-US" dirty="0"/>
              <a:t> app?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211240"/>
            <a:ext cx="8229600" cy="42757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 faced a data processing problem when I was doing my RDCRN request.</a:t>
            </a:r>
          </a:p>
          <a:p>
            <a:r>
              <a:rPr lang="en-US" sz="2000" dirty="0" smtClean="0"/>
              <a:t>In order to solve this problem in the future, I developed an </a:t>
            </a:r>
            <a:r>
              <a:rPr lang="en-US" sz="2000" dirty="0" err="1"/>
              <a:t>R</a:t>
            </a:r>
            <a:r>
              <a:rPr lang="en-US" sz="2000" dirty="0" err="1" smtClean="0"/>
              <a:t>shiny</a:t>
            </a:r>
            <a:r>
              <a:rPr lang="en-US" sz="2000" dirty="0" smtClean="0"/>
              <a:t> app for it.</a:t>
            </a:r>
          </a:p>
          <a:p>
            <a:r>
              <a:rPr lang="en-US" sz="2000" dirty="0" smtClean="0"/>
              <a:t>Continuing Education (CE)! Learn from projects!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" y="3089791"/>
            <a:ext cx="3620167" cy="23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a derived dataset whose fields (variables) comes from different instruments.</a:t>
            </a:r>
          </a:p>
          <a:p>
            <a:r>
              <a:rPr lang="en-US" sz="2000" dirty="0" smtClean="0"/>
              <a:t>If the derived dataset contains </a:t>
            </a:r>
            <a:r>
              <a:rPr lang="en-US" sz="2000" b="1" dirty="0" smtClean="0">
                <a:solidFill>
                  <a:srgbClr val="FF0000"/>
                </a:solidFill>
              </a:rPr>
              <a:t>20 or more</a:t>
            </a:r>
            <a:r>
              <a:rPr lang="en-US" sz="2000" dirty="0" smtClean="0"/>
              <a:t> different instruments? (Tons of work!)</a:t>
            </a:r>
          </a:p>
          <a:p>
            <a:r>
              <a:rPr lang="en-US" sz="2000" dirty="0" smtClean="0"/>
              <a:t>Ex : A dataset contains some “Demographics” variables (age, gender, date of birth, </a:t>
            </a:r>
            <a:r>
              <a:rPr lang="en-US" sz="2000" dirty="0" err="1" smtClean="0"/>
              <a:t>etc</a:t>
            </a:r>
            <a:r>
              <a:rPr lang="en-US" sz="2000" dirty="0" smtClean="0"/>
              <a:t>) and some “Laboratory” related variables.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48593" y="4175760"/>
            <a:ext cx="1802675" cy="635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Demographics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8593" y="5277394"/>
            <a:ext cx="1802675" cy="6270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Laboratory variables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1553" y="4415246"/>
            <a:ext cx="1863635" cy="12279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dataset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>
            <a:off x="2325188" y="5029200"/>
            <a:ext cx="461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86742" y="4493623"/>
            <a:ext cx="0" cy="535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6742" y="5029200"/>
            <a:ext cx="0" cy="613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86742" y="4493623"/>
            <a:ext cx="661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6742" y="5643154"/>
            <a:ext cx="66185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10041" y="6100548"/>
            <a:ext cx="259602" cy="9553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0041" y="6274784"/>
            <a:ext cx="259602" cy="9553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10041" y="6457147"/>
            <a:ext cx="259602" cy="9553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0041" y="6643148"/>
            <a:ext cx="259602" cy="9553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012148" y="4898314"/>
            <a:ext cx="675564" cy="354744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88" y="3991491"/>
            <a:ext cx="3235237" cy="215682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097314" y="4932660"/>
            <a:ext cx="708498" cy="2481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programming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Obtain required individual instruments, then uses SAS to merge.</a:t>
            </a:r>
          </a:p>
          <a:p>
            <a:r>
              <a:rPr lang="en-US" sz="2000" dirty="0" smtClean="0"/>
              <a:t>2. Obtain entire dataset, then keeps required variables.</a:t>
            </a:r>
            <a:endParaRPr lang="en-US" sz="2000" dirty="0"/>
          </a:p>
          <a:p>
            <a:r>
              <a:rPr lang="en-US" sz="2000" dirty="0" smtClean="0"/>
              <a:t>3. Why not combine R shiny and </a:t>
            </a:r>
            <a:r>
              <a:rPr lang="en-US" sz="2000" dirty="0" err="1" smtClean="0"/>
              <a:t>REDCap</a:t>
            </a:r>
            <a:r>
              <a:rPr lang="en-US" sz="2000" dirty="0" smtClean="0"/>
              <a:t>??? (Just Click button! No more programming!)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3" y="3473093"/>
            <a:ext cx="1535304" cy="1779368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34901" y="3938937"/>
            <a:ext cx="1105098" cy="92874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69" y="3863181"/>
            <a:ext cx="2866030" cy="999192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5744352" y="4164124"/>
            <a:ext cx="893928" cy="60120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80" y="3247551"/>
            <a:ext cx="2434347" cy="24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3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565" y="1456826"/>
            <a:ext cx="8662729" cy="37719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565" y="4206239"/>
            <a:ext cx="1336766" cy="30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5383" y="2042160"/>
            <a:ext cx="7258595" cy="2094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5172891" y="4136571"/>
            <a:ext cx="11790" cy="109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1588" y="5220873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5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063" y="2782706"/>
            <a:ext cx="6277395" cy="1143000"/>
          </a:xfrm>
        </p:spPr>
        <p:txBody>
          <a:bodyPr/>
          <a:lstStyle/>
          <a:p>
            <a:pPr algn="ctr"/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164" y="2534193"/>
            <a:ext cx="4402183" cy="2264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FAQ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1090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Rule_4_3_Teal.potx</Template>
  <TotalTime>5831</TotalTime>
  <Words>200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Custom Design</vt:lpstr>
      <vt:lpstr>1_Custom Design</vt:lpstr>
      <vt:lpstr>2_Custom Design</vt:lpstr>
      <vt:lpstr>3_Custom Design</vt:lpstr>
      <vt:lpstr>Rshiny App Demo</vt:lpstr>
      <vt:lpstr>Agenda</vt:lpstr>
      <vt:lpstr>Why create this Rshiny app? </vt:lpstr>
      <vt:lpstr>Data processing problem</vt:lpstr>
      <vt:lpstr>Traditional programming methods</vt:lpstr>
      <vt:lpstr>Innovative Method</vt:lpstr>
      <vt:lpstr>Demo Time!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Diederichs, Anna</dc:creator>
  <cp:lastModifiedBy>Liu, Pang-Yu</cp:lastModifiedBy>
  <cp:revision>52</cp:revision>
  <dcterms:created xsi:type="dcterms:W3CDTF">2016-06-28T16:48:42Z</dcterms:created>
  <dcterms:modified xsi:type="dcterms:W3CDTF">2022-07-08T15:03:23Z</dcterms:modified>
</cp:coreProperties>
</file>