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9"/>
  </p:notesMasterIdLst>
  <p:sldIdLst>
    <p:sldId id="256" r:id="rId2"/>
    <p:sldId id="318" r:id="rId3"/>
    <p:sldId id="257" r:id="rId4"/>
    <p:sldId id="258" r:id="rId5"/>
    <p:sldId id="259" r:id="rId6"/>
    <p:sldId id="260" r:id="rId7"/>
    <p:sldId id="261" r:id="rId8"/>
    <p:sldId id="423" r:id="rId9"/>
    <p:sldId id="263" r:id="rId10"/>
    <p:sldId id="264" r:id="rId11"/>
    <p:sldId id="266" r:id="rId12"/>
    <p:sldId id="267" r:id="rId13"/>
    <p:sldId id="269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1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337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3" r:id="rId43"/>
    <p:sldId id="304" r:id="rId44"/>
    <p:sldId id="305" r:id="rId45"/>
    <p:sldId id="302" r:id="rId46"/>
    <p:sldId id="307" r:id="rId47"/>
    <p:sldId id="310" r:id="rId48"/>
    <p:sldId id="313" r:id="rId49"/>
    <p:sldId id="314" r:id="rId50"/>
    <p:sldId id="315" r:id="rId51"/>
    <p:sldId id="316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6" r:id="rId68"/>
    <p:sldId id="334" r:id="rId69"/>
    <p:sldId id="335" r:id="rId70"/>
    <p:sldId id="338" r:id="rId71"/>
    <p:sldId id="339" r:id="rId72"/>
    <p:sldId id="340" r:id="rId73"/>
    <p:sldId id="341" r:id="rId74"/>
    <p:sldId id="342" r:id="rId75"/>
    <p:sldId id="343" r:id="rId76"/>
    <p:sldId id="346" r:id="rId77"/>
    <p:sldId id="347" r:id="rId78"/>
    <p:sldId id="348" r:id="rId79"/>
    <p:sldId id="345" r:id="rId80"/>
    <p:sldId id="349" r:id="rId81"/>
    <p:sldId id="350" r:id="rId82"/>
    <p:sldId id="355" r:id="rId83"/>
    <p:sldId id="356" r:id="rId84"/>
    <p:sldId id="352" r:id="rId85"/>
    <p:sldId id="358" r:id="rId86"/>
    <p:sldId id="359" r:id="rId87"/>
    <p:sldId id="357" r:id="rId88"/>
    <p:sldId id="360" r:id="rId89"/>
    <p:sldId id="361" r:id="rId90"/>
    <p:sldId id="363" r:id="rId91"/>
    <p:sldId id="362" r:id="rId92"/>
    <p:sldId id="365" r:id="rId93"/>
    <p:sldId id="366" r:id="rId94"/>
    <p:sldId id="367" r:id="rId95"/>
    <p:sldId id="368" r:id="rId96"/>
    <p:sldId id="369" r:id="rId97"/>
    <p:sldId id="370" r:id="rId98"/>
    <p:sldId id="371" r:id="rId99"/>
    <p:sldId id="373" r:id="rId100"/>
    <p:sldId id="372" r:id="rId101"/>
    <p:sldId id="374" r:id="rId102"/>
    <p:sldId id="375" r:id="rId103"/>
    <p:sldId id="376" r:id="rId104"/>
    <p:sldId id="378" r:id="rId105"/>
    <p:sldId id="379" r:id="rId106"/>
    <p:sldId id="380" r:id="rId107"/>
    <p:sldId id="381" r:id="rId108"/>
    <p:sldId id="384" r:id="rId109"/>
    <p:sldId id="385" r:id="rId110"/>
    <p:sldId id="386" r:id="rId111"/>
    <p:sldId id="382" r:id="rId112"/>
    <p:sldId id="393" r:id="rId113"/>
    <p:sldId id="387" r:id="rId114"/>
    <p:sldId id="390" r:id="rId115"/>
    <p:sldId id="394" r:id="rId116"/>
    <p:sldId id="395" r:id="rId117"/>
    <p:sldId id="396" r:id="rId1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292" userDrawn="1">
          <p15:clr>
            <a:srgbClr val="A4A3A4"/>
          </p15:clr>
        </p15:guide>
        <p15:guide id="4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94541"/>
  </p:normalViewPr>
  <p:slideViewPr>
    <p:cSldViewPr snapToObjects="1" showGuides="1">
      <p:cViewPr varScale="1">
        <p:scale>
          <a:sx n="124" d="100"/>
          <a:sy n="124" d="100"/>
        </p:scale>
        <p:origin x="1248" y="168"/>
      </p:cViewPr>
      <p:guideLst>
        <p:guide orient="horz" pos="4292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6A6F2-F735-6C41-8A78-66D4E80D6D42}" type="doc">
      <dgm:prSet loTypeId="urn:microsoft.com/office/officeart/2005/8/layout/matrix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6B8758C-A00C-744C-9FBD-68FBC8072066}">
      <dgm:prSet phldrT="[文本]" custT="1"/>
      <dgm:spPr/>
      <dgm:t>
        <a:bodyPr/>
        <a:lstStyle/>
        <a:p>
          <a:r>
            <a:rPr lang="zh-CN" altLang="en-US" sz="2400" dirty="0"/>
            <a:t>好的程序</a:t>
          </a:r>
        </a:p>
      </dgm:t>
    </dgm:pt>
    <dgm:pt modelId="{6A31D45D-163C-A240-9FCC-FB6771922C80}" type="parTrans" cxnId="{E36BC48D-047C-7443-9135-17304288036A}">
      <dgm:prSet/>
      <dgm:spPr/>
      <dgm:t>
        <a:bodyPr/>
        <a:lstStyle/>
        <a:p>
          <a:endParaRPr lang="zh-CN" altLang="en-US" sz="2800"/>
        </a:p>
      </dgm:t>
    </dgm:pt>
    <dgm:pt modelId="{C68DD9CD-4319-F343-B7B9-31A6989971C7}" type="sibTrans" cxnId="{E36BC48D-047C-7443-9135-17304288036A}">
      <dgm:prSet/>
      <dgm:spPr/>
      <dgm:t>
        <a:bodyPr/>
        <a:lstStyle/>
        <a:p>
          <a:endParaRPr lang="zh-CN" altLang="en-US" sz="2800"/>
        </a:p>
      </dgm:t>
    </dgm:pt>
    <dgm:pt modelId="{5825171D-5635-4C41-AD75-F5FBE2BE2298}">
      <dgm:prSet phldrT="[文本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600" dirty="0"/>
            <a:t>可维护</a:t>
          </a:r>
        </a:p>
      </dgm:t>
    </dgm:pt>
    <dgm:pt modelId="{0982F3F0-836C-C344-856F-70904B7731F5}" type="parTrans" cxnId="{284CF6A5-26D5-CF45-BE8E-91C5C81CDA3F}">
      <dgm:prSet/>
      <dgm:spPr/>
      <dgm:t>
        <a:bodyPr/>
        <a:lstStyle/>
        <a:p>
          <a:endParaRPr lang="zh-CN" altLang="en-US" sz="2800"/>
        </a:p>
      </dgm:t>
    </dgm:pt>
    <dgm:pt modelId="{FB6A3EE1-48FC-F24B-89F6-A313E052EB83}" type="sibTrans" cxnId="{284CF6A5-26D5-CF45-BE8E-91C5C81CDA3F}">
      <dgm:prSet/>
      <dgm:spPr/>
      <dgm:t>
        <a:bodyPr/>
        <a:lstStyle/>
        <a:p>
          <a:endParaRPr lang="zh-CN" altLang="en-US" sz="2800"/>
        </a:p>
      </dgm:t>
    </dgm:pt>
    <dgm:pt modelId="{3E4ECA41-754D-4A4F-800C-33A581CEA16D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600" dirty="0"/>
            <a:t>可扩展</a:t>
          </a:r>
        </a:p>
      </dgm:t>
    </dgm:pt>
    <dgm:pt modelId="{FE254AAC-13E7-EE44-A621-B4A24FC7CF2A}" type="parTrans" cxnId="{BCA4F173-B6B5-3B4C-B6A3-5C09879C8F3E}">
      <dgm:prSet/>
      <dgm:spPr/>
      <dgm:t>
        <a:bodyPr/>
        <a:lstStyle/>
        <a:p>
          <a:endParaRPr lang="zh-CN" altLang="en-US" sz="2800"/>
        </a:p>
      </dgm:t>
    </dgm:pt>
    <dgm:pt modelId="{4A349C73-CE66-6444-BC42-F0DEBFC7DB88}" type="sibTrans" cxnId="{BCA4F173-B6B5-3B4C-B6A3-5C09879C8F3E}">
      <dgm:prSet/>
      <dgm:spPr/>
      <dgm:t>
        <a:bodyPr/>
        <a:lstStyle/>
        <a:p>
          <a:endParaRPr lang="zh-CN" altLang="en-US" sz="2800"/>
        </a:p>
      </dgm:t>
    </dgm:pt>
    <dgm:pt modelId="{A4828F9A-C25B-0146-AC26-4873F90F6509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600" dirty="0"/>
            <a:t>可复用</a:t>
          </a:r>
        </a:p>
      </dgm:t>
    </dgm:pt>
    <dgm:pt modelId="{B39776E1-AE80-4F47-B76A-2518CF3E8B16}" type="parTrans" cxnId="{816FB08A-4E03-7044-80E8-D889A0F909CD}">
      <dgm:prSet/>
      <dgm:spPr/>
      <dgm:t>
        <a:bodyPr/>
        <a:lstStyle/>
        <a:p>
          <a:endParaRPr lang="zh-CN" altLang="en-US" sz="2800"/>
        </a:p>
      </dgm:t>
    </dgm:pt>
    <dgm:pt modelId="{EAC65CAF-27BF-EA43-817B-FAA463632CE3}" type="sibTrans" cxnId="{816FB08A-4E03-7044-80E8-D889A0F909CD}">
      <dgm:prSet/>
      <dgm:spPr/>
      <dgm:t>
        <a:bodyPr/>
        <a:lstStyle/>
        <a:p>
          <a:endParaRPr lang="zh-CN" altLang="en-US" sz="2800"/>
        </a:p>
      </dgm:t>
    </dgm:pt>
    <dgm:pt modelId="{10C01F4E-B6CB-9D4D-8C21-74B6959D12D1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600" dirty="0"/>
            <a:t>灵活性好</a:t>
          </a:r>
        </a:p>
      </dgm:t>
    </dgm:pt>
    <dgm:pt modelId="{54E235A2-4975-074C-A470-D373724DF8FF}" type="parTrans" cxnId="{AEB36BD6-EABA-1B49-BDA6-3B3FA12C7AFD}">
      <dgm:prSet/>
      <dgm:spPr/>
      <dgm:t>
        <a:bodyPr/>
        <a:lstStyle/>
        <a:p>
          <a:endParaRPr lang="zh-CN" altLang="en-US" sz="2800"/>
        </a:p>
      </dgm:t>
    </dgm:pt>
    <dgm:pt modelId="{388D072C-300B-CA4C-8E85-CC47207DADEC}" type="sibTrans" cxnId="{AEB36BD6-EABA-1B49-BDA6-3B3FA12C7AFD}">
      <dgm:prSet/>
      <dgm:spPr/>
      <dgm:t>
        <a:bodyPr/>
        <a:lstStyle/>
        <a:p>
          <a:endParaRPr lang="zh-CN" altLang="en-US" sz="2800"/>
        </a:p>
      </dgm:t>
    </dgm:pt>
    <dgm:pt modelId="{EAE82C25-C104-634A-9777-FDDC442283D8}" type="pres">
      <dgm:prSet presAssocID="{2E66A6F2-F735-6C41-8A78-66D4E80D6D4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DB94F1F-F42F-B647-9959-7C9FE68FBB62}" type="pres">
      <dgm:prSet presAssocID="{2E66A6F2-F735-6C41-8A78-66D4E80D6D42}" presName="matrix" presStyleCnt="0"/>
      <dgm:spPr/>
    </dgm:pt>
    <dgm:pt modelId="{FA21E82C-26BA-D845-9B12-F61F595AEC85}" type="pres">
      <dgm:prSet presAssocID="{2E66A6F2-F735-6C41-8A78-66D4E80D6D42}" presName="tile1" presStyleLbl="node1" presStyleIdx="0" presStyleCnt="4"/>
      <dgm:spPr/>
    </dgm:pt>
    <dgm:pt modelId="{B065C86D-3764-1843-8CFE-F2F16EE8A05A}" type="pres">
      <dgm:prSet presAssocID="{2E66A6F2-F735-6C41-8A78-66D4E80D6D4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48EC67-C643-2140-A2E9-AC4E66F670A1}" type="pres">
      <dgm:prSet presAssocID="{2E66A6F2-F735-6C41-8A78-66D4E80D6D42}" presName="tile2" presStyleLbl="node1" presStyleIdx="1" presStyleCnt="4"/>
      <dgm:spPr/>
    </dgm:pt>
    <dgm:pt modelId="{C8E43DC6-09F5-E949-BE5A-2E4E48A403BF}" type="pres">
      <dgm:prSet presAssocID="{2E66A6F2-F735-6C41-8A78-66D4E80D6D4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AFCE326-11A9-EE43-9A43-05058D4E04DC}" type="pres">
      <dgm:prSet presAssocID="{2E66A6F2-F735-6C41-8A78-66D4E80D6D42}" presName="tile3" presStyleLbl="node1" presStyleIdx="2" presStyleCnt="4"/>
      <dgm:spPr/>
    </dgm:pt>
    <dgm:pt modelId="{DABF7952-2579-C04B-81D6-F00392D2369B}" type="pres">
      <dgm:prSet presAssocID="{2E66A6F2-F735-6C41-8A78-66D4E80D6D4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BCFF72-C97F-5D47-906C-7D83943E31B1}" type="pres">
      <dgm:prSet presAssocID="{2E66A6F2-F735-6C41-8A78-66D4E80D6D42}" presName="tile4" presStyleLbl="node1" presStyleIdx="3" presStyleCnt="4" custLinFactNeighborX="605" custLinFactNeighborY="12330"/>
      <dgm:spPr/>
    </dgm:pt>
    <dgm:pt modelId="{F6B48B6F-8CEB-4B40-B753-9A7C1BA00091}" type="pres">
      <dgm:prSet presAssocID="{2E66A6F2-F735-6C41-8A78-66D4E80D6D4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8811E1C-A524-654C-9256-8FB295AC3798}" type="pres">
      <dgm:prSet presAssocID="{2E66A6F2-F735-6C41-8A78-66D4E80D6D4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E2713204-7964-304B-87FE-055EE43FD3BD}" type="presOf" srcId="{A4828F9A-C25B-0146-AC26-4873F90F6509}" destId="{FAFCE326-11A9-EE43-9A43-05058D4E04DC}" srcOrd="0" destOrd="0" presId="urn:microsoft.com/office/officeart/2005/8/layout/matrix1"/>
    <dgm:cxn modelId="{1A663D0F-225B-E442-9C5E-427D92AB1676}" type="presOf" srcId="{56B8758C-A00C-744C-9FBD-68FBC8072066}" destId="{08811E1C-A524-654C-9256-8FB295AC3798}" srcOrd="0" destOrd="0" presId="urn:microsoft.com/office/officeart/2005/8/layout/matrix1"/>
    <dgm:cxn modelId="{702BF244-C1A3-B94A-8F0A-E9EDE7C257A0}" type="presOf" srcId="{10C01F4E-B6CB-9D4D-8C21-74B6959D12D1}" destId="{F6B48B6F-8CEB-4B40-B753-9A7C1BA00091}" srcOrd="1" destOrd="0" presId="urn:microsoft.com/office/officeart/2005/8/layout/matrix1"/>
    <dgm:cxn modelId="{E2FBCD58-EBCF-8F40-86C4-F38F95A55F5C}" type="presOf" srcId="{2E66A6F2-F735-6C41-8A78-66D4E80D6D42}" destId="{EAE82C25-C104-634A-9777-FDDC442283D8}" srcOrd="0" destOrd="0" presId="urn:microsoft.com/office/officeart/2005/8/layout/matrix1"/>
    <dgm:cxn modelId="{B601B359-D21D-564A-84F0-B2004DDA5739}" type="presOf" srcId="{3E4ECA41-754D-4A4F-800C-33A581CEA16D}" destId="{9C48EC67-C643-2140-A2E9-AC4E66F670A1}" srcOrd="0" destOrd="0" presId="urn:microsoft.com/office/officeart/2005/8/layout/matrix1"/>
    <dgm:cxn modelId="{BCA4F173-B6B5-3B4C-B6A3-5C09879C8F3E}" srcId="{56B8758C-A00C-744C-9FBD-68FBC8072066}" destId="{3E4ECA41-754D-4A4F-800C-33A581CEA16D}" srcOrd="1" destOrd="0" parTransId="{FE254AAC-13E7-EE44-A621-B4A24FC7CF2A}" sibTransId="{4A349C73-CE66-6444-BC42-F0DEBFC7DB88}"/>
    <dgm:cxn modelId="{816FB08A-4E03-7044-80E8-D889A0F909CD}" srcId="{56B8758C-A00C-744C-9FBD-68FBC8072066}" destId="{A4828F9A-C25B-0146-AC26-4873F90F6509}" srcOrd="2" destOrd="0" parTransId="{B39776E1-AE80-4F47-B76A-2518CF3E8B16}" sibTransId="{EAC65CAF-27BF-EA43-817B-FAA463632CE3}"/>
    <dgm:cxn modelId="{E36BC48D-047C-7443-9135-17304288036A}" srcId="{2E66A6F2-F735-6C41-8A78-66D4E80D6D42}" destId="{56B8758C-A00C-744C-9FBD-68FBC8072066}" srcOrd="0" destOrd="0" parTransId="{6A31D45D-163C-A240-9FCC-FB6771922C80}" sibTransId="{C68DD9CD-4319-F343-B7B9-31A6989971C7}"/>
    <dgm:cxn modelId="{4208B390-C701-CF42-B9BB-50FB162BEB3D}" type="presOf" srcId="{5825171D-5635-4C41-AD75-F5FBE2BE2298}" destId="{FA21E82C-26BA-D845-9B12-F61F595AEC85}" srcOrd="0" destOrd="0" presId="urn:microsoft.com/office/officeart/2005/8/layout/matrix1"/>
    <dgm:cxn modelId="{2F565E97-C29E-0248-AFAB-CB1066D84BCD}" type="presOf" srcId="{3E4ECA41-754D-4A4F-800C-33A581CEA16D}" destId="{C8E43DC6-09F5-E949-BE5A-2E4E48A403BF}" srcOrd="1" destOrd="0" presId="urn:microsoft.com/office/officeart/2005/8/layout/matrix1"/>
    <dgm:cxn modelId="{0B3A629B-86C0-6141-AFD3-5A0B260318F9}" type="presOf" srcId="{10C01F4E-B6CB-9D4D-8C21-74B6959D12D1}" destId="{03BCFF72-C97F-5D47-906C-7D83943E31B1}" srcOrd="0" destOrd="0" presId="urn:microsoft.com/office/officeart/2005/8/layout/matrix1"/>
    <dgm:cxn modelId="{284CF6A5-26D5-CF45-BE8E-91C5C81CDA3F}" srcId="{56B8758C-A00C-744C-9FBD-68FBC8072066}" destId="{5825171D-5635-4C41-AD75-F5FBE2BE2298}" srcOrd="0" destOrd="0" parTransId="{0982F3F0-836C-C344-856F-70904B7731F5}" sibTransId="{FB6A3EE1-48FC-F24B-89F6-A313E052EB83}"/>
    <dgm:cxn modelId="{78FAC8D1-7E26-1942-8708-56202083A143}" type="presOf" srcId="{5825171D-5635-4C41-AD75-F5FBE2BE2298}" destId="{B065C86D-3764-1843-8CFE-F2F16EE8A05A}" srcOrd="1" destOrd="0" presId="urn:microsoft.com/office/officeart/2005/8/layout/matrix1"/>
    <dgm:cxn modelId="{AEB36BD6-EABA-1B49-BDA6-3B3FA12C7AFD}" srcId="{56B8758C-A00C-744C-9FBD-68FBC8072066}" destId="{10C01F4E-B6CB-9D4D-8C21-74B6959D12D1}" srcOrd="3" destOrd="0" parTransId="{54E235A2-4975-074C-A470-D373724DF8FF}" sibTransId="{388D072C-300B-CA4C-8E85-CC47207DADEC}"/>
    <dgm:cxn modelId="{C00257E9-B758-6140-969C-F0F046FE0F99}" type="presOf" srcId="{A4828F9A-C25B-0146-AC26-4873F90F6509}" destId="{DABF7952-2579-C04B-81D6-F00392D2369B}" srcOrd="1" destOrd="0" presId="urn:microsoft.com/office/officeart/2005/8/layout/matrix1"/>
    <dgm:cxn modelId="{F11434A8-F783-F54F-8E27-697638061246}" type="presParOf" srcId="{EAE82C25-C104-634A-9777-FDDC442283D8}" destId="{ADB94F1F-F42F-B647-9959-7C9FE68FBB62}" srcOrd="0" destOrd="0" presId="urn:microsoft.com/office/officeart/2005/8/layout/matrix1"/>
    <dgm:cxn modelId="{6B015C85-4955-BD45-A277-BD3C4935C452}" type="presParOf" srcId="{ADB94F1F-F42F-B647-9959-7C9FE68FBB62}" destId="{FA21E82C-26BA-D845-9B12-F61F595AEC85}" srcOrd="0" destOrd="0" presId="urn:microsoft.com/office/officeart/2005/8/layout/matrix1"/>
    <dgm:cxn modelId="{21E794BF-E614-0340-AE11-68A2F4CEF14E}" type="presParOf" srcId="{ADB94F1F-F42F-B647-9959-7C9FE68FBB62}" destId="{B065C86D-3764-1843-8CFE-F2F16EE8A05A}" srcOrd="1" destOrd="0" presId="urn:microsoft.com/office/officeart/2005/8/layout/matrix1"/>
    <dgm:cxn modelId="{85F1693A-43D8-F549-9B72-569BBEB9E948}" type="presParOf" srcId="{ADB94F1F-F42F-B647-9959-7C9FE68FBB62}" destId="{9C48EC67-C643-2140-A2E9-AC4E66F670A1}" srcOrd="2" destOrd="0" presId="urn:microsoft.com/office/officeart/2005/8/layout/matrix1"/>
    <dgm:cxn modelId="{F3F308B1-3555-D346-85B6-E4287A414183}" type="presParOf" srcId="{ADB94F1F-F42F-B647-9959-7C9FE68FBB62}" destId="{C8E43DC6-09F5-E949-BE5A-2E4E48A403BF}" srcOrd="3" destOrd="0" presId="urn:microsoft.com/office/officeart/2005/8/layout/matrix1"/>
    <dgm:cxn modelId="{09ABFF0B-4BA6-8942-9F20-973E8BEAC012}" type="presParOf" srcId="{ADB94F1F-F42F-B647-9959-7C9FE68FBB62}" destId="{FAFCE326-11A9-EE43-9A43-05058D4E04DC}" srcOrd="4" destOrd="0" presId="urn:microsoft.com/office/officeart/2005/8/layout/matrix1"/>
    <dgm:cxn modelId="{85F8C73E-2C8C-E54D-BFD8-56061EE15981}" type="presParOf" srcId="{ADB94F1F-F42F-B647-9959-7C9FE68FBB62}" destId="{DABF7952-2579-C04B-81D6-F00392D2369B}" srcOrd="5" destOrd="0" presId="urn:microsoft.com/office/officeart/2005/8/layout/matrix1"/>
    <dgm:cxn modelId="{0B2F9F36-C7FB-D546-8953-7A9E3897BEE9}" type="presParOf" srcId="{ADB94F1F-F42F-B647-9959-7C9FE68FBB62}" destId="{03BCFF72-C97F-5D47-906C-7D83943E31B1}" srcOrd="6" destOrd="0" presId="urn:microsoft.com/office/officeart/2005/8/layout/matrix1"/>
    <dgm:cxn modelId="{6C9ABEC9-FB7F-F84F-AAEE-960AB52A0B9A}" type="presParOf" srcId="{ADB94F1F-F42F-B647-9959-7C9FE68FBB62}" destId="{F6B48B6F-8CEB-4B40-B753-9A7C1BA00091}" srcOrd="7" destOrd="0" presId="urn:microsoft.com/office/officeart/2005/8/layout/matrix1"/>
    <dgm:cxn modelId="{A5157AE0-C9B0-764F-A650-C599A0EDA597}" type="presParOf" srcId="{EAE82C25-C104-634A-9777-FDDC442283D8}" destId="{08811E1C-A524-654C-9256-8FB295AC379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7EA598-1765-DF49-BB71-EED5CE0CEF5E}" type="doc">
      <dgm:prSet loTypeId="urn:microsoft.com/office/officeart/2005/8/layout/radial1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1470386-CE64-1E43-9338-D643F1D1E398}">
      <dgm:prSet phldrT="[文本]"/>
      <dgm:spPr/>
      <dgm:t>
        <a:bodyPr/>
        <a:lstStyle/>
        <a:p>
          <a:r>
            <a:rPr lang="zh-CN" altLang="en-US" dirty="0"/>
            <a:t>联合国</a:t>
          </a:r>
        </a:p>
      </dgm:t>
    </dgm:pt>
    <dgm:pt modelId="{0A96C526-9801-A445-8A1E-F3EC8DFAC99A}" type="parTrans" cxnId="{D0FA2BDF-5AD0-DD47-8FE5-F0056F06349A}">
      <dgm:prSet/>
      <dgm:spPr/>
      <dgm:t>
        <a:bodyPr/>
        <a:lstStyle/>
        <a:p>
          <a:endParaRPr lang="zh-CN" altLang="en-US"/>
        </a:p>
      </dgm:t>
    </dgm:pt>
    <dgm:pt modelId="{A539E04A-3DB6-8C4B-A6FD-38616BFC6D95}" type="sibTrans" cxnId="{D0FA2BDF-5AD0-DD47-8FE5-F0056F06349A}">
      <dgm:prSet/>
      <dgm:spPr/>
      <dgm:t>
        <a:bodyPr/>
        <a:lstStyle/>
        <a:p>
          <a:endParaRPr lang="zh-CN" altLang="en-US"/>
        </a:p>
      </dgm:t>
    </dgm:pt>
    <dgm:pt modelId="{FC06BE3E-7523-A84E-BD14-087F0B1CDE4A}">
      <dgm:prSet phldrT="[文本]"/>
      <dgm:spPr/>
      <dgm:t>
        <a:bodyPr/>
        <a:lstStyle/>
        <a:p>
          <a:r>
            <a:rPr lang="zh-CN" altLang="en-US" dirty="0"/>
            <a:t>中国</a:t>
          </a:r>
        </a:p>
      </dgm:t>
    </dgm:pt>
    <dgm:pt modelId="{E5803584-39FD-FF43-8A7B-9C5D33FFF0E9}" type="parTrans" cxnId="{C80C958D-DF23-5C4B-828C-F98C50E0E58B}">
      <dgm:prSet/>
      <dgm:spPr/>
      <dgm:t>
        <a:bodyPr/>
        <a:lstStyle/>
        <a:p>
          <a:endParaRPr lang="zh-CN" altLang="en-US"/>
        </a:p>
      </dgm:t>
    </dgm:pt>
    <dgm:pt modelId="{80B847B2-761B-0F4B-9AAA-16570AC76A52}" type="sibTrans" cxnId="{C80C958D-DF23-5C4B-828C-F98C50E0E58B}">
      <dgm:prSet/>
      <dgm:spPr/>
      <dgm:t>
        <a:bodyPr/>
        <a:lstStyle/>
        <a:p>
          <a:endParaRPr lang="zh-CN" altLang="en-US"/>
        </a:p>
      </dgm:t>
    </dgm:pt>
    <dgm:pt modelId="{4A8C633B-353B-AC47-BB55-66CEB92B0850}">
      <dgm:prSet phldrT="[文本]"/>
      <dgm:spPr/>
      <dgm:t>
        <a:bodyPr/>
        <a:lstStyle/>
        <a:p>
          <a:r>
            <a:rPr lang="zh-CN" altLang="en-US" dirty="0"/>
            <a:t>俄罗斯</a:t>
          </a:r>
        </a:p>
      </dgm:t>
    </dgm:pt>
    <dgm:pt modelId="{749BAF4F-064F-E74E-877E-9526AA1AE3E1}" type="parTrans" cxnId="{97DA39FD-C70B-7B4A-B215-3BAF09D58E0A}">
      <dgm:prSet/>
      <dgm:spPr/>
      <dgm:t>
        <a:bodyPr/>
        <a:lstStyle/>
        <a:p>
          <a:endParaRPr lang="zh-CN" altLang="en-US"/>
        </a:p>
      </dgm:t>
    </dgm:pt>
    <dgm:pt modelId="{548DD8C8-67E1-D74C-B07C-BE773A2A1215}" type="sibTrans" cxnId="{97DA39FD-C70B-7B4A-B215-3BAF09D58E0A}">
      <dgm:prSet/>
      <dgm:spPr/>
      <dgm:t>
        <a:bodyPr/>
        <a:lstStyle/>
        <a:p>
          <a:endParaRPr lang="zh-CN" altLang="en-US"/>
        </a:p>
      </dgm:t>
    </dgm:pt>
    <dgm:pt modelId="{67119AE6-75C3-9142-8753-C1F40DF9894B}">
      <dgm:prSet phldrT="[文本]"/>
      <dgm:spPr/>
      <dgm:t>
        <a:bodyPr/>
        <a:lstStyle/>
        <a:p>
          <a:r>
            <a:rPr lang="zh-CN" altLang="en-US" dirty="0"/>
            <a:t>印度</a:t>
          </a:r>
        </a:p>
      </dgm:t>
    </dgm:pt>
    <dgm:pt modelId="{BF715565-EC27-3A42-A0FE-8E1CE5D0D03E}" type="parTrans" cxnId="{D71FE3F9-FCAA-2847-952E-585E46885C2C}">
      <dgm:prSet/>
      <dgm:spPr/>
      <dgm:t>
        <a:bodyPr/>
        <a:lstStyle/>
        <a:p>
          <a:endParaRPr lang="zh-CN" altLang="en-US"/>
        </a:p>
      </dgm:t>
    </dgm:pt>
    <dgm:pt modelId="{A09C79CA-A31D-794E-90BA-382B11B4FEFD}" type="sibTrans" cxnId="{D71FE3F9-FCAA-2847-952E-585E46885C2C}">
      <dgm:prSet/>
      <dgm:spPr/>
      <dgm:t>
        <a:bodyPr/>
        <a:lstStyle/>
        <a:p>
          <a:endParaRPr lang="zh-CN" altLang="en-US"/>
        </a:p>
      </dgm:t>
    </dgm:pt>
    <dgm:pt modelId="{832D993E-C487-2241-9B0A-74B5D5A56AA5}">
      <dgm:prSet phldrT="[文本]"/>
      <dgm:spPr/>
      <dgm:t>
        <a:bodyPr/>
        <a:lstStyle/>
        <a:p>
          <a:r>
            <a:rPr lang="zh-CN" altLang="en-US" dirty="0"/>
            <a:t>日本</a:t>
          </a:r>
        </a:p>
      </dgm:t>
    </dgm:pt>
    <dgm:pt modelId="{5647E7DB-D909-7840-A002-79C577B35926}" type="parTrans" cxnId="{88BD22C1-4C87-3E41-BDF1-F1E69D8749BE}">
      <dgm:prSet/>
      <dgm:spPr/>
      <dgm:t>
        <a:bodyPr/>
        <a:lstStyle/>
        <a:p>
          <a:endParaRPr lang="zh-CN" altLang="en-US"/>
        </a:p>
      </dgm:t>
    </dgm:pt>
    <dgm:pt modelId="{E909E619-B732-BB4A-80A6-FEF2A143E50C}" type="sibTrans" cxnId="{88BD22C1-4C87-3E41-BDF1-F1E69D8749BE}">
      <dgm:prSet/>
      <dgm:spPr/>
      <dgm:t>
        <a:bodyPr/>
        <a:lstStyle/>
        <a:p>
          <a:endParaRPr lang="zh-CN" altLang="en-US"/>
        </a:p>
      </dgm:t>
    </dgm:pt>
    <dgm:pt modelId="{0446ECD7-C180-B642-B7B4-137390F77BED}">
      <dgm:prSet/>
      <dgm:spPr/>
      <dgm:t>
        <a:bodyPr/>
        <a:lstStyle/>
        <a:p>
          <a:r>
            <a:rPr lang="zh-CN" altLang="en-US" dirty="0"/>
            <a:t>南非</a:t>
          </a:r>
        </a:p>
      </dgm:t>
    </dgm:pt>
    <dgm:pt modelId="{E3FFB0C9-4047-4847-81D1-82CD44D02D80}" type="parTrans" cxnId="{BFC9FE52-4645-1045-8021-FEE3E1BD59D3}">
      <dgm:prSet/>
      <dgm:spPr/>
      <dgm:t>
        <a:bodyPr/>
        <a:lstStyle/>
        <a:p>
          <a:endParaRPr lang="zh-CN" altLang="en-US"/>
        </a:p>
      </dgm:t>
    </dgm:pt>
    <dgm:pt modelId="{8088CBDC-4BCC-6944-8EF2-1B51B5D6860E}" type="sibTrans" cxnId="{BFC9FE52-4645-1045-8021-FEE3E1BD59D3}">
      <dgm:prSet/>
      <dgm:spPr/>
      <dgm:t>
        <a:bodyPr/>
        <a:lstStyle/>
        <a:p>
          <a:endParaRPr lang="zh-CN" altLang="en-US"/>
        </a:p>
      </dgm:t>
    </dgm:pt>
    <dgm:pt modelId="{95BA0D0D-6EC2-2B49-BFC5-5208A3CA9612}">
      <dgm:prSet/>
      <dgm:spPr/>
      <dgm:t>
        <a:bodyPr/>
        <a:lstStyle/>
        <a:p>
          <a:r>
            <a:rPr lang="zh-CN" altLang="en-US" dirty="0"/>
            <a:t>德国</a:t>
          </a:r>
        </a:p>
      </dgm:t>
    </dgm:pt>
    <dgm:pt modelId="{E782B5FC-E2C7-2348-92A7-2610E7E87128}" type="parTrans" cxnId="{869853FD-F718-4A45-ADC9-04F594894AD1}">
      <dgm:prSet/>
      <dgm:spPr/>
      <dgm:t>
        <a:bodyPr/>
        <a:lstStyle/>
        <a:p>
          <a:endParaRPr lang="zh-CN" altLang="en-US"/>
        </a:p>
      </dgm:t>
    </dgm:pt>
    <dgm:pt modelId="{99B400F7-10D7-1945-90F5-F81D084FE46C}" type="sibTrans" cxnId="{869853FD-F718-4A45-ADC9-04F594894AD1}">
      <dgm:prSet/>
      <dgm:spPr/>
      <dgm:t>
        <a:bodyPr/>
        <a:lstStyle/>
        <a:p>
          <a:endParaRPr lang="zh-CN" altLang="en-US"/>
        </a:p>
      </dgm:t>
    </dgm:pt>
    <dgm:pt modelId="{DBEE1E3F-2DC8-BD49-905B-8E8C4B127DA8}">
      <dgm:prSet/>
      <dgm:spPr/>
      <dgm:t>
        <a:bodyPr/>
        <a:lstStyle/>
        <a:p>
          <a:r>
            <a:rPr lang="zh-CN" altLang="en-US" dirty="0"/>
            <a:t>法国</a:t>
          </a:r>
        </a:p>
      </dgm:t>
    </dgm:pt>
    <dgm:pt modelId="{72144996-FD65-A445-9235-373CBE3B266F}" type="parTrans" cxnId="{C345C77D-81C9-2C41-ADA5-B34B5AC56F1E}">
      <dgm:prSet/>
      <dgm:spPr/>
      <dgm:t>
        <a:bodyPr/>
        <a:lstStyle/>
        <a:p>
          <a:endParaRPr lang="zh-CN" altLang="en-US"/>
        </a:p>
      </dgm:t>
    </dgm:pt>
    <dgm:pt modelId="{6A0239E8-44A6-B146-AE69-5707927A3715}" type="sibTrans" cxnId="{C345C77D-81C9-2C41-ADA5-B34B5AC56F1E}">
      <dgm:prSet/>
      <dgm:spPr/>
      <dgm:t>
        <a:bodyPr/>
        <a:lstStyle/>
        <a:p>
          <a:endParaRPr lang="zh-CN" altLang="en-US"/>
        </a:p>
      </dgm:t>
    </dgm:pt>
    <dgm:pt modelId="{D047A2D9-FD66-2442-80EC-35761DDB4AFD}">
      <dgm:prSet/>
      <dgm:spPr/>
      <dgm:t>
        <a:bodyPr/>
        <a:lstStyle/>
        <a:p>
          <a:r>
            <a:rPr lang="zh-CN" altLang="en-US" dirty="0"/>
            <a:t>英国</a:t>
          </a:r>
        </a:p>
      </dgm:t>
    </dgm:pt>
    <dgm:pt modelId="{0B4C24D7-1EFF-1D40-9C92-26BA4F0EC2B3}" type="parTrans" cxnId="{66AE2BEC-29A7-4E4B-B5AB-2300C6BE480E}">
      <dgm:prSet/>
      <dgm:spPr/>
      <dgm:t>
        <a:bodyPr/>
        <a:lstStyle/>
        <a:p>
          <a:endParaRPr lang="zh-CN" altLang="en-US"/>
        </a:p>
      </dgm:t>
    </dgm:pt>
    <dgm:pt modelId="{81272751-5114-EA4A-ADCB-9B42DEC4D4B2}" type="sibTrans" cxnId="{66AE2BEC-29A7-4E4B-B5AB-2300C6BE480E}">
      <dgm:prSet/>
      <dgm:spPr/>
      <dgm:t>
        <a:bodyPr/>
        <a:lstStyle/>
        <a:p>
          <a:endParaRPr lang="zh-CN" altLang="en-US"/>
        </a:p>
      </dgm:t>
    </dgm:pt>
    <dgm:pt modelId="{F21D55BF-890F-2B46-83D6-729D406199A6}">
      <dgm:prSet/>
      <dgm:spPr/>
      <dgm:t>
        <a:bodyPr/>
        <a:lstStyle/>
        <a:p>
          <a:r>
            <a:rPr lang="zh-CN" altLang="en-US" dirty="0"/>
            <a:t>美国</a:t>
          </a:r>
        </a:p>
      </dgm:t>
    </dgm:pt>
    <dgm:pt modelId="{602574C7-EFD3-D842-9F26-744A0E003FE2}" type="parTrans" cxnId="{AE75D119-F9C0-5C41-844A-2DBD16D6AB3C}">
      <dgm:prSet/>
      <dgm:spPr/>
      <dgm:t>
        <a:bodyPr/>
        <a:lstStyle/>
        <a:p>
          <a:endParaRPr lang="zh-CN" altLang="en-US"/>
        </a:p>
      </dgm:t>
    </dgm:pt>
    <dgm:pt modelId="{4483AB0F-2BE6-554B-B4CF-5242552E1ECC}" type="sibTrans" cxnId="{AE75D119-F9C0-5C41-844A-2DBD16D6AB3C}">
      <dgm:prSet/>
      <dgm:spPr/>
      <dgm:t>
        <a:bodyPr/>
        <a:lstStyle/>
        <a:p>
          <a:endParaRPr lang="zh-CN" altLang="en-US"/>
        </a:p>
      </dgm:t>
    </dgm:pt>
    <dgm:pt modelId="{CAA9BD75-F148-2148-948D-2957C181176C}">
      <dgm:prSet/>
      <dgm:spPr/>
      <dgm:t>
        <a:bodyPr/>
        <a:lstStyle/>
        <a:p>
          <a:r>
            <a:rPr lang="zh-CN" altLang="en-US" dirty="0"/>
            <a:t>巴西</a:t>
          </a:r>
        </a:p>
      </dgm:t>
    </dgm:pt>
    <dgm:pt modelId="{3026A9B0-81DE-C740-A789-5A304983DAFF}" type="parTrans" cxnId="{A59BD6B1-C226-644F-B3C0-7B902DF43736}">
      <dgm:prSet/>
      <dgm:spPr/>
      <dgm:t>
        <a:bodyPr/>
        <a:lstStyle/>
        <a:p>
          <a:endParaRPr lang="zh-CN" altLang="en-US"/>
        </a:p>
      </dgm:t>
    </dgm:pt>
    <dgm:pt modelId="{9CA996D6-3BA6-0F4F-A5AB-352E838238F8}" type="sibTrans" cxnId="{A59BD6B1-C226-644F-B3C0-7B902DF43736}">
      <dgm:prSet/>
      <dgm:spPr/>
      <dgm:t>
        <a:bodyPr/>
        <a:lstStyle/>
        <a:p>
          <a:endParaRPr lang="zh-CN" altLang="en-US"/>
        </a:p>
      </dgm:t>
    </dgm:pt>
    <dgm:pt modelId="{CFE1E9DA-D59B-4F44-A3AD-30F72B20C749}">
      <dgm:prSet/>
      <dgm:spPr/>
      <dgm:t>
        <a:bodyPr/>
        <a:lstStyle/>
        <a:p>
          <a:r>
            <a:rPr lang="zh-CN" altLang="en-US" dirty="0"/>
            <a:t>澳大利亚</a:t>
          </a:r>
        </a:p>
      </dgm:t>
    </dgm:pt>
    <dgm:pt modelId="{46AFD7D5-F126-9941-B889-F1EAB49A2E7B}" type="parTrans" cxnId="{B1131273-CD93-D344-9866-C67E17FBC04B}">
      <dgm:prSet/>
      <dgm:spPr/>
      <dgm:t>
        <a:bodyPr/>
        <a:lstStyle/>
        <a:p>
          <a:endParaRPr lang="zh-CN" altLang="en-US"/>
        </a:p>
      </dgm:t>
    </dgm:pt>
    <dgm:pt modelId="{EE0BB47B-E688-C047-A8DB-591EB42C9B30}" type="sibTrans" cxnId="{B1131273-CD93-D344-9866-C67E17FBC04B}">
      <dgm:prSet/>
      <dgm:spPr/>
      <dgm:t>
        <a:bodyPr/>
        <a:lstStyle/>
        <a:p>
          <a:endParaRPr lang="zh-CN" altLang="en-US"/>
        </a:p>
      </dgm:t>
    </dgm:pt>
    <dgm:pt modelId="{C81EA0FD-2074-0D42-BD18-8B505795FAC5}" type="pres">
      <dgm:prSet presAssocID="{757EA598-1765-DF49-BB71-EED5CE0CEF5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D9E4B9-ECAE-174D-9A14-9EDC51D3E7CC}" type="pres">
      <dgm:prSet presAssocID="{61470386-CE64-1E43-9338-D643F1D1E398}" presName="centerShape" presStyleLbl="node0" presStyleIdx="0" presStyleCnt="1"/>
      <dgm:spPr/>
    </dgm:pt>
    <dgm:pt modelId="{310F6F01-F80F-DA4A-8F3B-4A3CB1E28976}" type="pres">
      <dgm:prSet presAssocID="{E5803584-39FD-FF43-8A7B-9C5D33FFF0E9}" presName="Name9" presStyleLbl="parChTrans1D2" presStyleIdx="0" presStyleCnt="11"/>
      <dgm:spPr/>
    </dgm:pt>
    <dgm:pt modelId="{206D1043-C7D5-114C-AB5F-47F8F24F2BB9}" type="pres">
      <dgm:prSet presAssocID="{E5803584-39FD-FF43-8A7B-9C5D33FFF0E9}" presName="connTx" presStyleLbl="parChTrans1D2" presStyleIdx="0" presStyleCnt="11"/>
      <dgm:spPr/>
    </dgm:pt>
    <dgm:pt modelId="{85238098-0262-B543-BD8B-BE71019AB2B7}" type="pres">
      <dgm:prSet presAssocID="{FC06BE3E-7523-A84E-BD14-087F0B1CDE4A}" presName="node" presStyleLbl="node1" presStyleIdx="0" presStyleCnt="11">
        <dgm:presLayoutVars>
          <dgm:bulletEnabled val="1"/>
        </dgm:presLayoutVars>
      </dgm:prSet>
      <dgm:spPr/>
    </dgm:pt>
    <dgm:pt modelId="{B12D6770-9F42-5042-888C-96DB91BB9380}" type="pres">
      <dgm:prSet presAssocID="{749BAF4F-064F-E74E-877E-9526AA1AE3E1}" presName="Name9" presStyleLbl="parChTrans1D2" presStyleIdx="1" presStyleCnt="11"/>
      <dgm:spPr/>
    </dgm:pt>
    <dgm:pt modelId="{68196273-C3EF-7E4A-93CE-C41B38DF6233}" type="pres">
      <dgm:prSet presAssocID="{749BAF4F-064F-E74E-877E-9526AA1AE3E1}" presName="connTx" presStyleLbl="parChTrans1D2" presStyleIdx="1" presStyleCnt="11"/>
      <dgm:spPr/>
    </dgm:pt>
    <dgm:pt modelId="{F7DA87B7-89AB-464C-8748-E3D6511A80B9}" type="pres">
      <dgm:prSet presAssocID="{4A8C633B-353B-AC47-BB55-66CEB92B0850}" presName="node" presStyleLbl="node1" presStyleIdx="1" presStyleCnt="11">
        <dgm:presLayoutVars>
          <dgm:bulletEnabled val="1"/>
        </dgm:presLayoutVars>
      </dgm:prSet>
      <dgm:spPr/>
    </dgm:pt>
    <dgm:pt modelId="{E6EAC6BC-B73B-FE47-8E4E-F1E5084481D2}" type="pres">
      <dgm:prSet presAssocID="{5647E7DB-D909-7840-A002-79C577B35926}" presName="Name9" presStyleLbl="parChTrans1D2" presStyleIdx="2" presStyleCnt="11"/>
      <dgm:spPr/>
    </dgm:pt>
    <dgm:pt modelId="{78FDDBD1-7E0C-114E-A2AF-9462628D28A4}" type="pres">
      <dgm:prSet presAssocID="{5647E7DB-D909-7840-A002-79C577B35926}" presName="connTx" presStyleLbl="parChTrans1D2" presStyleIdx="2" presStyleCnt="11"/>
      <dgm:spPr/>
    </dgm:pt>
    <dgm:pt modelId="{E65BA163-E350-5C43-AC04-2A05B5302151}" type="pres">
      <dgm:prSet presAssocID="{832D993E-C487-2241-9B0A-74B5D5A56AA5}" presName="node" presStyleLbl="node1" presStyleIdx="2" presStyleCnt="11">
        <dgm:presLayoutVars>
          <dgm:bulletEnabled val="1"/>
        </dgm:presLayoutVars>
      </dgm:prSet>
      <dgm:spPr/>
    </dgm:pt>
    <dgm:pt modelId="{C8693060-EEDF-604A-9184-B92777E241BE}" type="pres">
      <dgm:prSet presAssocID="{BF715565-EC27-3A42-A0FE-8E1CE5D0D03E}" presName="Name9" presStyleLbl="parChTrans1D2" presStyleIdx="3" presStyleCnt="11"/>
      <dgm:spPr/>
    </dgm:pt>
    <dgm:pt modelId="{23F378DF-38E1-BA4D-A1B6-296566279D1F}" type="pres">
      <dgm:prSet presAssocID="{BF715565-EC27-3A42-A0FE-8E1CE5D0D03E}" presName="connTx" presStyleLbl="parChTrans1D2" presStyleIdx="3" presStyleCnt="11"/>
      <dgm:spPr/>
    </dgm:pt>
    <dgm:pt modelId="{1BDB6811-4098-814F-BE99-BDD5B40783B5}" type="pres">
      <dgm:prSet presAssocID="{67119AE6-75C3-9142-8753-C1F40DF9894B}" presName="node" presStyleLbl="node1" presStyleIdx="3" presStyleCnt="11">
        <dgm:presLayoutVars>
          <dgm:bulletEnabled val="1"/>
        </dgm:presLayoutVars>
      </dgm:prSet>
      <dgm:spPr/>
    </dgm:pt>
    <dgm:pt modelId="{9784D7E4-98D0-3244-BA53-B955E964A5D2}" type="pres">
      <dgm:prSet presAssocID="{E3FFB0C9-4047-4847-81D1-82CD44D02D80}" presName="Name9" presStyleLbl="parChTrans1D2" presStyleIdx="4" presStyleCnt="11"/>
      <dgm:spPr/>
    </dgm:pt>
    <dgm:pt modelId="{30D8E0A1-F03F-5A46-A18A-596F461DEF77}" type="pres">
      <dgm:prSet presAssocID="{E3FFB0C9-4047-4847-81D1-82CD44D02D80}" presName="connTx" presStyleLbl="parChTrans1D2" presStyleIdx="4" presStyleCnt="11"/>
      <dgm:spPr/>
    </dgm:pt>
    <dgm:pt modelId="{9799C9BF-7C87-EC49-A9A2-C8E5B5FBABD4}" type="pres">
      <dgm:prSet presAssocID="{0446ECD7-C180-B642-B7B4-137390F77BED}" presName="node" presStyleLbl="node1" presStyleIdx="4" presStyleCnt="11">
        <dgm:presLayoutVars>
          <dgm:bulletEnabled val="1"/>
        </dgm:presLayoutVars>
      </dgm:prSet>
      <dgm:spPr/>
    </dgm:pt>
    <dgm:pt modelId="{0A331987-74AA-DD41-A276-B4DD82A1C1AF}" type="pres">
      <dgm:prSet presAssocID="{E782B5FC-E2C7-2348-92A7-2610E7E87128}" presName="Name9" presStyleLbl="parChTrans1D2" presStyleIdx="5" presStyleCnt="11"/>
      <dgm:spPr/>
    </dgm:pt>
    <dgm:pt modelId="{F1D14AB9-9015-ED4F-9D72-C52E8B3BF75D}" type="pres">
      <dgm:prSet presAssocID="{E782B5FC-E2C7-2348-92A7-2610E7E87128}" presName="connTx" presStyleLbl="parChTrans1D2" presStyleIdx="5" presStyleCnt="11"/>
      <dgm:spPr/>
    </dgm:pt>
    <dgm:pt modelId="{CF08A56F-3C01-B04A-AA47-B682DE12CF6D}" type="pres">
      <dgm:prSet presAssocID="{95BA0D0D-6EC2-2B49-BFC5-5208A3CA9612}" presName="node" presStyleLbl="node1" presStyleIdx="5" presStyleCnt="11">
        <dgm:presLayoutVars>
          <dgm:bulletEnabled val="1"/>
        </dgm:presLayoutVars>
      </dgm:prSet>
      <dgm:spPr/>
    </dgm:pt>
    <dgm:pt modelId="{3E49C40B-1168-D543-9C26-28C2187631C0}" type="pres">
      <dgm:prSet presAssocID="{72144996-FD65-A445-9235-373CBE3B266F}" presName="Name9" presStyleLbl="parChTrans1D2" presStyleIdx="6" presStyleCnt="11"/>
      <dgm:spPr/>
    </dgm:pt>
    <dgm:pt modelId="{DF6F3C59-6DFB-B240-8EB6-727942A01E53}" type="pres">
      <dgm:prSet presAssocID="{72144996-FD65-A445-9235-373CBE3B266F}" presName="connTx" presStyleLbl="parChTrans1D2" presStyleIdx="6" presStyleCnt="11"/>
      <dgm:spPr/>
    </dgm:pt>
    <dgm:pt modelId="{F3592F61-25E9-1242-8919-6B243B808D1F}" type="pres">
      <dgm:prSet presAssocID="{DBEE1E3F-2DC8-BD49-905B-8E8C4B127DA8}" presName="node" presStyleLbl="node1" presStyleIdx="6" presStyleCnt="11">
        <dgm:presLayoutVars>
          <dgm:bulletEnabled val="1"/>
        </dgm:presLayoutVars>
      </dgm:prSet>
      <dgm:spPr/>
    </dgm:pt>
    <dgm:pt modelId="{D3631099-22DC-2644-9244-E927BCC9444F}" type="pres">
      <dgm:prSet presAssocID="{0B4C24D7-1EFF-1D40-9C92-26BA4F0EC2B3}" presName="Name9" presStyleLbl="parChTrans1D2" presStyleIdx="7" presStyleCnt="11"/>
      <dgm:spPr/>
    </dgm:pt>
    <dgm:pt modelId="{E135ED3F-B5E7-B946-88A3-427C31EE0CD6}" type="pres">
      <dgm:prSet presAssocID="{0B4C24D7-1EFF-1D40-9C92-26BA4F0EC2B3}" presName="connTx" presStyleLbl="parChTrans1D2" presStyleIdx="7" presStyleCnt="11"/>
      <dgm:spPr/>
    </dgm:pt>
    <dgm:pt modelId="{0C29D251-6069-4949-BF9D-414D21D05DAA}" type="pres">
      <dgm:prSet presAssocID="{D047A2D9-FD66-2442-80EC-35761DDB4AFD}" presName="node" presStyleLbl="node1" presStyleIdx="7" presStyleCnt="11">
        <dgm:presLayoutVars>
          <dgm:bulletEnabled val="1"/>
        </dgm:presLayoutVars>
      </dgm:prSet>
      <dgm:spPr/>
    </dgm:pt>
    <dgm:pt modelId="{8BD5FDA6-4A21-F648-B744-912290A6E222}" type="pres">
      <dgm:prSet presAssocID="{602574C7-EFD3-D842-9F26-744A0E003FE2}" presName="Name9" presStyleLbl="parChTrans1D2" presStyleIdx="8" presStyleCnt="11"/>
      <dgm:spPr/>
    </dgm:pt>
    <dgm:pt modelId="{091B2F15-4D3F-3948-AB0F-5DEDC4B074DC}" type="pres">
      <dgm:prSet presAssocID="{602574C7-EFD3-D842-9F26-744A0E003FE2}" presName="connTx" presStyleLbl="parChTrans1D2" presStyleIdx="8" presStyleCnt="11"/>
      <dgm:spPr/>
    </dgm:pt>
    <dgm:pt modelId="{CE598EEF-E8E4-194C-95C5-3CD9F893778C}" type="pres">
      <dgm:prSet presAssocID="{F21D55BF-890F-2B46-83D6-729D406199A6}" presName="node" presStyleLbl="node1" presStyleIdx="8" presStyleCnt="11">
        <dgm:presLayoutVars>
          <dgm:bulletEnabled val="1"/>
        </dgm:presLayoutVars>
      </dgm:prSet>
      <dgm:spPr/>
    </dgm:pt>
    <dgm:pt modelId="{B5981864-E1B3-004A-B9CB-7D922F9D361D}" type="pres">
      <dgm:prSet presAssocID="{3026A9B0-81DE-C740-A789-5A304983DAFF}" presName="Name9" presStyleLbl="parChTrans1D2" presStyleIdx="9" presStyleCnt="11"/>
      <dgm:spPr/>
    </dgm:pt>
    <dgm:pt modelId="{1B0BCD71-2FC4-9142-825F-71F100C8BF38}" type="pres">
      <dgm:prSet presAssocID="{3026A9B0-81DE-C740-A789-5A304983DAFF}" presName="connTx" presStyleLbl="parChTrans1D2" presStyleIdx="9" presStyleCnt="11"/>
      <dgm:spPr/>
    </dgm:pt>
    <dgm:pt modelId="{A56C8C4D-C5DA-1A4E-9337-C4304C8A80F8}" type="pres">
      <dgm:prSet presAssocID="{CAA9BD75-F148-2148-948D-2957C181176C}" presName="node" presStyleLbl="node1" presStyleIdx="9" presStyleCnt="11">
        <dgm:presLayoutVars>
          <dgm:bulletEnabled val="1"/>
        </dgm:presLayoutVars>
      </dgm:prSet>
      <dgm:spPr/>
    </dgm:pt>
    <dgm:pt modelId="{0AC55A4B-F21A-2148-B3D1-EA6FF1271196}" type="pres">
      <dgm:prSet presAssocID="{46AFD7D5-F126-9941-B889-F1EAB49A2E7B}" presName="Name9" presStyleLbl="parChTrans1D2" presStyleIdx="10" presStyleCnt="11"/>
      <dgm:spPr/>
    </dgm:pt>
    <dgm:pt modelId="{076BB4DB-0FCF-4542-A0FA-85FBBB412554}" type="pres">
      <dgm:prSet presAssocID="{46AFD7D5-F126-9941-B889-F1EAB49A2E7B}" presName="connTx" presStyleLbl="parChTrans1D2" presStyleIdx="10" presStyleCnt="11"/>
      <dgm:spPr/>
    </dgm:pt>
    <dgm:pt modelId="{F6A18A35-608A-D54A-A8FA-51CB6D729B15}" type="pres">
      <dgm:prSet presAssocID="{CFE1E9DA-D59B-4F44-A3AD-30F72B20C749}" presName="node" presStyleLbl="node1" presStyleIdx="10" presStyleCnt="11">
        <dgm:presLayoutVars>
          <dgm:bulletEnabled val="1"/>
        </dgm:presLayoutVars>
      </dgm:prSet>
      <dgm:spPr/>
    </dgm:pt>
  </dgm:ptLst>
  <dgm:cxnLst>
    <dgm:cxn modelId="{3A41CC02-FE0F-C345-9628-E3AE3E754CF3}" type="presOf" srcId="{5647E7DB-D909-7840-A002-79C577B35926}" destId="{E6EAC6BC-B73B-FE47-8E4E-F1E5084481D2}" srcOrd="0" destOrd="0" presId="urn:microsoft.com/office/officeart/2005/8/layout/radial1"/>
    <dgm:cxn modelId="{B09B0D05-0256-9945-AAAC-95506920F479}" type="presOf" srcId="{61470386-CE64-1E43-9338-D643F1D1E398}" destId="{B6D9E4B9-ECAE-174D-9A14-9EDC51D3E7CC}" srcOrd="0" destOrd="0" presId="urn:microsoft.com/office/officeart/2005/8/layout/radial1"/>
    <dgm:cxn modelId="{FF183F07-8106-3642-950A-D295D5010D1F}" type="presOf" srcId="{72144996-FD65-A445-9235-373CBE3B266F}" destId="{DF6F3C59-6DFB-B240-8EB6-727942A01E53}" srcOrd="1" destOrd="0" presId="urn:microsoft.com/office/officeart/2005/8/layout/radial1"/>
    <dgm:cxn modelId="{698BEE0A-661E-954F-B71E-53A995B204D8}" type="presOf" srcId="{E5803584-39FD-FF43-8A7B-9C5D33FFF0E9}" destId="{310F6F01-F80F-DA4A-8F3B-4A3CB1E28976}" srcOrd="0" destOrd="0" presId="urn:microsoft.com/office/officeart/2005/8/layout/radial1"/>
    <dgm:cxn modelId="{8ADE910F-02F9-AB43-A558-1516A7209AC1}" type="presOf" srcId="{3026A9B0-81DE-C740-A789-5A304983DAFF}" destId="{1B0BCD71-2FC4-9142-825F-71F100C8BF38}" srcOrd="1" destOrd="0" presId="urn:microsoft.com/office/officeart/2005/8/layout/radial1"/>
    <dgm:cxn modelId="{CC5BD817-D5BC-F946-811E-895234D35452}" type="presOf" srcId="{0B4C24D7-1EFF-1D40-9C92-26BA4F0EC2B3}" destId="{D3631099-22DC-2644-9244-E927BCC9444F}" srcOrd="0" destOrd="0" presId="urn:microsoft.com/office/officeart/2005/8/layout/radial1"/>
    <dgm:cxn modelId="{AE75D119-F9C0-5C41-844A-2DBD16D6AB3C}" srcId="{61470386-CE64-1E43-9338-D643F1D1E398}" destId="{F21D55BF-890F-2B46-83D6-729D406199A6}" srcOrd="8" destOrd="0" parTransId="{602574C7-EFD3-D842-9F26-744A0E003FE2}" sibTransId="{4483AB0F-2BE6-554B-B4CF-5242552E1ECC}"/>
    <dgm:cxn modelId="{7FCA6D2D-836E-ED48-8AE0-FD7E4F676CE0}" type="presOf" srcId="{3026A9B0-81DE-C740-A789-5A304983DAFF}" destId="{B5981864-E1B3-004A-B9CB-7D922F9D361D}" srcOrd="0" destOrd="0" presId="urn:microsoft.com/office/officeart/2005/8/layout/radial1"/>
    <dgm:cxn modelId="{A0E9B62F-7FB3-C54C-815B-D95E46DBAD9D}" type="presOf" srcId="{832D993E-C487-2241-9B0A-74B5D5A56AA5}" destId="{E65BA163-E350-5C43-AC04-2A05B5302151}" srcOrd="0" destOrd="0" presId="urn:microsoft.com/office/officeart/2005/8/layout/radial1"/>
    <dgm:cxn modelId="{13823833-24F2-8C42-9CF8-B82B5738B7D4}" type="presOf" srcId="{DBEE1E3F-2DC8-BD49-905B-8E8C4B127DA8}" destId="{F3592F61-25E9-1242-8919-6B243B808D1F}" srcOrd="0" destOrd="0" presId="urn:microsoft.com/office/officeart/2005/8/layout/radial1"/>
    <dgm:cxn modelId="{943C0242-AC9D-8843-855F-91FCD933D00A}" type="presOf" srcId="{46AFD7D5-F126-9941-B889-F1EAB49A2E7B}" destId="{0AC55A4B-F21A-2148-B3D1-EA6FF1271196}" srcOrd="0" destOrd="0" presId="urn:microsoft.com/office/officeart/2005/8/layout/radial1"/>
    <dgm:cxn modelId="{2E51124A-7DCF-9245-8703-A1F70ACD6717}" type="presOf" srcId="{E782B5FC-E2C7-2348-92A7-2610E7E87128}" destId="{0A331987-74AA-DD41-A276-B4DD82A1C1AF}" srcOrd="0" destOrd="0" presId="urn:microsoft.com/office/officeart/2005/8/layout/radial1"/>
    <dgm:cxn modelId="{FB5AC64A-52DD-8046-8025-29FDD6FB5114}" type="presOf" srcId="{CAA9BD75-F148-2148-948D-2957C181176C}" destId="{A56C8C4D-C5DA-1A4E-9337-C4304C8A80F8}" srcOrd="0" destOrd="0" presId="urn:microsoft.com/office/officeart/2005/8/layout/radial1"/>
    <dgm:cxn modelId="{F4138452-B240-8C4C-B6E9-A4B03E9A017C}" type="presOf" srcId="{749BAF4F-064F-E74E-877E-9526AA1AE3E1}" destId="{B12D6770-9F42-5042-888C-96DB91BB9380}" srcOrd="0" destOrd="0" presId="urn:microsoft.com/office/officeart/2005/8/layout/radial1"/>
    <dgm:cxn modelId="{BFC9FE52-4645-1045-8021-FEE3E1BD59D3}" srcId="{61470386-CE64-1E43-9338-D643F1D1E398}" destId="{0446ECD7-C180-B642-B7B4-137390F77BED}" srcOrd="4" destOrd="0" parTransId="{E3FFB0C9-4047-4847-81D1-82CD44D02D80}" sibTransId="{8088CBDC-4BCC-6944-8EF2-1B51B5D6860E}"/>
    <dgm:cxn modelId="{09FEA55A-D835-CE44-8524-DDC67DED4B8B}" type="presOf" srcId="{D047A2D9-FD66-2442-80EC-35761DDB4AFD}" destId="{0C29D251-6069-4949-BF9D-414D21D05DAA}" srcOrd="0" destOrd="0" presId="urn:microsoft.com/office/officeart/2005/8/layout/radial1"/>
    <dgm:cxn modelId="{B1131273-CD93-D344-9866-C67E17FBC04B}" srcId="{61470386-CE64-1E43-9338-D643F1D1E398}" destId="{CFE1E9DA-D59B-4F44-A3AD-30F72B20C749}" srcOrd="10" destOrd="0" parTransId="{46AFD7D5-F126-9941-B889-F1EAB49A2E7B}" sibTransId="{EE0BB47B-E688-C047-A8DB-591EB42C9B30}"/>
    <dgm:cxn modelId="{C345C77D-81C9-2C41-ADA5-B34B5AC56F1E}" srcId="{61470386-CE64-1E43-9338-D643F1D1E398}" destId="{DBEE1E3F-2DC8-BD49-905B-8E8C4B127DA8}" srcOrd="6" destOrd="0" parTransId="{72144996-FD65-A445-9235-373CBE3B266F}" sibTransId="{6A0239E8-44A6-B146-AE69-5707927A3715}"/>
    <dgm:cxn modelId="{C80C958D-DF23-5C4B-828C-F98C50E0E58B}" srcId="{61470386-CE64-1E43-9338-D643F1D1E398}" destId="{FC06BE3E-7523-A84E-BD14-087F0B1CDE4A}" srcOrd="0" destOrd="0" parTransId="{E5803584-39FD-FF43-8A7B-9C5D33FFF0E9}" sibTransId="{80B847B2-761B-0F4B-9AAA-16570AC76A52}"/>
    <dgm:cxn modelId="{2BEF718F-C4ED-AD44-9C77-D63A7908B11B}" type="presOf" srcId="{72144996-FD65-A445-9235-373CBE3B266F}" destId="{3E49C40B-1168-D543-9C26-28C2187631C0}" srcOrd="0" destOrd="0" presId="urn:microsoft.com/office/officeart/2005/8/layout/radial1"/>
    <dgm:cxn modelId="{9AD93F92-BC03-9C4D-A7E6-C27C44F47EC8}" type="presOf" srcId="{E3FFB0C9-4047-4847-81D1-82CD44D02D80}" destId="{30D8E0A1-F03F-5A46-A18A-596F461DEF77}" srcOrd="1" destOrd="0" presId="urn:microsoft.com/office/officeart/2005/8/layout/radial1"/>
    <dgm:cxn modelId="{72D8D693-E0BF-1843-8C97-18A9067B0745}" type="presOf" srcId="{4A8C633B-353B-AC47-BB55-66CEB92B0850}" destId="{F7DA87B7-89AB-464C-8748-E3D6511A80B9}" srcOrd="0" destOrd="0" presId="urn:microsoft.com/office/officeart/2005/8/layout/radial1"/>
    <dgm:cxn modelId="{D77B92A0-DFCC-834C-87B9-5420562C6D58}" type="presOf" srcId="{BF715565-EC27-3A42-A0FE-8E1CE5D0D03E}" destId="{C8693060-EEDF-604A-9184-B92777E241BE}" srcOrd="0" destOrd="0" presId="urn:microsoft.com/office/officeart/2005/8/layout/radial1"/>
    <dgm:cxn modelId="{1F6EFBA3-3993-F946-850F-6B2FB09519FD}" type="presOf" srcId="{757EA598-1765-DF49-BB71-EED5CE0CEF5E}" destId="{C81EA0FD-2074-0D42-BD18-8B505795FAC5}" srcOrd="0" destOrd="0" presId="urn:microsoft.com/office/officeart/2005/8/layout/radial1"/>
    <dgm:cxn modelId="{87B172A4-E62B-3F4E-A16A-F8A594FDAA50}" type="presOf" srcId="{602574C7-EFD3-D842-9F26-744A0E003FE2}" destId="{8BD5FDA6-4A21-F648-B744-912290A6E222}" srcOrd="0" destOrd="0" presId="urn:microsoft.com/office/officeart/2005/8/layout/radial1"/>
    <dgm:cxn modelId="{FF4521A6-0392-1C47-9FD1-894D278836DB}" type="presOf" srcId="{E782B5FC-E2C7-2348-92A7-2610E7E87128}" destId="{F1D14AB9-9015-ED4F-9D72-C52E8B3BF75D}" srcOrd="1" destOrd="0" presId="urn:microsoft.com/office/officeart/2005/8/layout/radial1"/>
    <dgm:cxn modelId="{5AF804AF-2931-CB44-A3A8-BA4AF4EDA9B1}" type="presOf" srcId="{E5803584-39FD-FF43-8A7B-9C5D33FFF0E9}" destId="{206D1043-C7D5-114C-AB5F-47F8F24F2BB9}" srcOrd="1" destOrd="0" presId="urn:microsoft.com/office/officeart/2005/8/layout/radial1"/>
    <dgm:cxn modelId="{128B13AF-E4E2-F54C-9487-9562B8BECB3D}" type="presOf" srcId="{749BAF4F-064F-E74E-877E-9526AA1AE3E1}" destId="{68196273-C3EF-7E4A-93CE-C41B38DF6233}" srcOrd="1" destOrd="0" presId="urn:microsoft.com/office/officeart/2005/8/layout/radial1"/>
    <dgm:cxn modelId="{F84896AF-6FA6-AF41-A277-263A903BDBA6}" type="presOf" srcId="{F21D55BF-890F-2B46-83D6-729D406199A6}" destId="{CE598EEF-E8E4-194C-95C5-3CD9F893778C}" srcOrd="0" destOrd="0" presId="urn:microsoft.com/office/officeart/2005/8/layout/radial1"/>
    <dgm:cxn modelId="{DD34CBB1-A110-B548-B643-B0B995B70FCA}" type="presOf" srcId="{46AFD7D5-F126-9941-B889-F1EAB49A2E7B}" destId="{076BB4DB-0FCF-4542-A0FA-85FBBB412554}" srcOrd="1" destOrd="0" presId="urn:microsoft.com/office/officeart/2005/8/layout/radial1"/>
    <dgm:cxn modelId="{A59BD6B1-C226-644F-B3C0-7B902DF43736}" srcId="{61470386-CE64-1E43-9338-D643F1D1E398}" destId="{CAA9BD75-F148-2148-948D-2957C181176C}" srcOrd="9" destOrd="0" parTransId="{3026A9B0-81DE-C740-A789-5A304983DAFF}" sibTransId="{9CA996D6-3BA6-0F4F-A5AB-352E838238F8}"/>
    <dgm:cxn modelId="{3ACFEDB7-1CF6-744F-A0C2-5830BF845B0E}" type="presOf" srcId="{602574C7-EFD3-D842-9F26-744A0E003FE2}" destId="{091B2F15-4D3F-3948-AB0F-5DEDC4B074DC}" srcOrd="1" destOrd="0" presId="urn:microsoft.com/office/officeart/2005/8/layout/radial1"/>
    <dgm:cxn modelId="{6ABF10B8-0597-F844-82E8-D3AC5FDA81F6}" type="presOf" srcId="{95BA0D0D-6EC2-2B49-BFC5-5208A3CA9612}" destId="{CF08A56F-3C01-B04A-AA47-B682DE12CF6D}" srcOrd="0" destOrd="0" presId="urn:microsoft.com/office/officeart/2005/8/layout/radial1"/>
    <dgm:cxn modelId="{C355A9BE-91C8-6A4D-8BB9-419D299FF9F5}" type="presOf" srcId="{0446ECD7-C180-B642-B7B4-137390F77BED}" destId="{9799C9BF-7C87-EC49-A9A2-C8E5B5FBABD4}" srcOrd="0" destOrd="0" presId="urn:microsoft.com/office/officeart/2005/8/layout/radial1"/>
    <dgm:cxn modelId="{88BD22C1-4C87-3E41-BDF1-F1E69D8749BE}" srcId="{61470386-CE64-1E43-9338-D643F1D1E398}" destId="{832D993E-C487-2241-9B0A-74B5D5A56AA5}" srcOrd="2" destOrd="0" parTransId="{5647E7DB-D909-7840-A002-79C577B35926}" sibTransId="{E909E619-B732-BB4A-80A6-FEF2A143E50C}"/>
    <dgm:cxn modelId="{1CCDA4C5-B90F-DB4D-A57D-8BA282E31271}" type="presOf" srcId="{0B4C24D7-1EFF-1D40-9C92-26BA4F0EC2B3}" destId="{E135ED3F-B5E7-B946-88A3-427C31EE0CD6}" srcOrd="1" destOrd="0" presId="urn:microsoft.com/office/officeart/2005/8/layout/radial1"/>
    <dgm:cxn modelId="{AAD80DC6-C300-E042-BEA5-A5C3332DD8AF}" type="presOf" srcId="{BF715565-EC27-3A42-A0FE-8E1CE5D0D03E}" destId="{23F378DF-38E1-BA4D-A1B6-296566279D1F}" srcOrd="1" destOrd="0" presId="urn:microsoft.com/office/officeart/2005/8/layout/radial1"/>
    <dgm:cxn modelId="{B906F9CD-A96B-2248-A872-268A7859F665}" type="presOf" srcId="{67119AE6-75C3-9142-8753-C1F40DF9894B}" destId="{1BDB6811-4098-814F-BE99-BDD5B40783B5}" srcOrd="0" destOrd="0" presId="urn:microsoft.com/office/officeart/2005/8/layout/radial1"/>
    <dgm:cxn modelId="{F4784DCE-8E8C-6D45-94DB-129BD9EE259F}" type="presOf" srcId="{FC06BE3E-7523-A84E-BD14-087F0B1CDE4A}" destId="{85238098-0262-B543-BD8B-BE71019AB2B7}" srcOrd="0" destOrd="0" presId="urn:microsoft.com/office/officeart/2005/8/layout/radial1"/>
    <dgm:cxn modelId="{00F00FDC-12D5-0841-8AE4-7950D835B4EF}" type="presOf" srcId="{CFE1E9DA-D59B-4F44-A3AD-30F72B20C749}" destId="{F6A18A35-608A-D54A-A8FA-51CB6D729B15}" srcOrd="0" destOrd="0" presId="urn:microsoft.com/office/officeart/2005/8/layout/radial1"/>
    <dgm:cxn modelId="{D0FA2BDF-5AD0-DD47-8FE5-F0056F06349A}" srcId="{757EA598-1765-DF49-BB71-EED5CE0CEF5E}" destId="{61470386-CE64-1E43-9338-D643F1D1E398}" srcOrd="0" destOrd="0" parTransId="{0A96C526-9801-A445-8A1E-F3EC8DFAC99A}" sibTransId="{A539E04A-3DB6-8C4B-A6FD-38616BFC6D95}"/>
    <dgm:cxn modelId="{6FDE42E9-EE92-C74E-954A-3636D2CE8096}" type="presOf" srcId="{E3FFB0C9-4047-4847-81D1-82CD44D02D80}" destId="{9784D7E4-98D0-3244-BA53-B955E964A5D2}" srcOrd="0" destOrd="0" presId="urn:microsoft.com/office/officeart/2005/8/layout/radial1"/>
    <dgm:cxn modelId="{66AE2BEC-29A7-4E4B-B5AB-2300C6BE480E}" srcId="{61470386-CE64-1E43-9338-D643F1D1E398}" destId="{D047A2D9-FD66-2442-80EC-35761DDB4AFD}" srcOrd="7" destOrd="0" parTransId="{0B4C24D7-1EFF-1D40-9C92-26BA4F0EC2B3}" sibTransId="{81272751-5114-EA4A-ADCB-9B42DEC4D4B2}"/>
    <dgm:cxn modelId="{00D735F5-94B4-814E-8AFD-375F3EDFD116}" type="presOf" srcId="{5647E7DB-D909-7840-A002-79C577B35926}" destId="{78FDDBD1-7E0C-114E-A2AF-9462628D28A4}" srcOrd="1" destOrd="0" presId="urn:microsoft.com/office/officeart/2005/8/layout/radial1"/>
    <dgm:cxn modelId="{D71FE3F9-FCAA-2847-952E-585E46885C2C}" srcId="{61470386-CE64-1E43-9338-D643F1D1E398}" destId="{67119AE6-75C3-9142-8753-C1F40DF9894B}" srcOrd="3" destOrd="0" parTransId="{BF715565-EC27-3A42-A0FE-8E1CE5D0D03E}" sibTransId="{A09C79CA-A31D-794E-90BA-382B11B4FEFD}"/>
    <dgm:cxn modelId="{97DA39FD-C70B-7B4A-B215-3BAF09D58E0A}" srcId="{61470386-CE64-1E43-9338-D643F1D1E398}" destId="{4A8C633B-353B-AC47-BB55-66CEB92B0850}" srcOrd="1" destOrd="0" parTransId="{749BAF4F-064F-E74E-877E-9526AA1AE3E1}" sibTransId="{548DD8C8-67E1-D74C-B07C-BE773A2A1215}"/>
    <dgm:cxn modelId="{869853FD-F718-4A45-ADC9-04F594894AD1}" srcId="{61470386-CE64-1E43-9338-D643F1D1E398}" destId="{95BA0D0D-6EC2-2B49-BFC5-5208A3CA9612}" srcOrd="5" destOrd="0" parTransId="{E782B5FC-E2C7-2348-92A7-2610E7E87128}" sibTransId="{99B400F7-10D7-1945-90F5-F81D084FE46C}"/>
    <dgm:cxn modelId="{450F4E3A-939B-3047-9B6D-600D829F7E71}" type="presParOf" srcId="{C81EA0FD-2074-0D42-BD18-8B505795FAC5}" destId="{B6D9E4B9-ECAE-174D-9A14-9EDC51D3E7CC}" srcOrd="0" destOrd="0" presId="urn:microsoft.com/office/officeart/2005/8/layout/radial1"/>
    <dgm:cxn modelId="{1A34A5E3-53AB-1045-9D50-1A7B618382B8}" type="presParOf" srcId="{C81EA0FD-2074-0D42-BD18-8B505795FAC5}" destId="{310F6F01-F80F-DA4A-8F3B-4A3CB1E28976}" srcOrd="1" destOrd="0" presId="urn:microsoft.com/office/officeart/2005/8/layout/radial1"/>
    <dgm:cxn modelId="{F9F19EB2-FFE7-1345-97D8-5CE1E9217DB4}" type="presParOf" srcId="{310F6F01-F80F-DA4A-8F3B-4A3CB1E28976}" destId="{206D1043-C7D5-114C-AB5F-47F8F24F2BB9}" srcOrd="0" destOrd="0" presId="urn:microsoft.com/office/officeart/2005/8/layout/radial1"/>
    <dgm:cxn modelId="{2539F70F-7251-0847-8782-E4BCE731566E}" type="presParOf" srcId="{C81EA0FD-2074-0D42-BD18-8B505795FAC5}" destId="{85238098-0262-B543-BD8B-BE71019AB2B7}" srcOrd="2" destOrd="0" presId="urn:microsoft.com/office/officeart/2005/8/layout/radial1"/>
    <dgm:cxn modelId="{A635940E-0D9F-AF4E-B381-5820EE186D46}" type="presParOf" srcId="{C81EA0FD-2074-0D42-BD18-8B505795FAC5}" destId="{B12D6770-9F42-5042-888C-96DB91BB9380}" srcOrd="3" destOrd="0" presId="urn:microsoft.com/office/officeart/2005/8/layout/radial1"/>
    <dgm:cxn modelId="{16906068-AF73-0142-B97F-B821F321F9AB}" type="presParOf" srcId="{B12D6770-9F42-5042-888C-96DB91BB9380}" destId="{68196273-C3EF-7E4A-93CE-C41B38DF6233}" srcOrd="0" destOrd="0" presId="urn:microsoft.com/office/officeart/2005/8/layout/radial1"/>
    <dgm:cxn modelId="{FDBE78C2-D976-1D4C-84CF-B085D5E3C73E}" type="presParOf" srcId="{C81EA0FD-2074-0D42-BD18-8B505795FAC5}" destId="{F7DA87B7-89AB-464C-8748-E3D6511A80B9}" srcOrd="4" destOrd="0" presId="urn:microsoft.com/office/officeart/2005/8/layout/radial1"/>
    <dgm:cxn modelId="{383AD37F-BB57-8D46-A7F5-C175C3632163}" type="presParOf" srcId="{C81EA0FD-2074-0D42-BD18-8B505795FAC5}" destId="{E6EAC6BC-B73B-FE47-8E4E-F1E5084481D2}" srcOrd="5" destOrd="0" presId="urn:microsoft.com/office/officeart/2005/8/layout/radial1"/>
    <dgm:cxn modelId="{BD05616B-8851-9B4E-A5BF-D21597B2A7CC}" type="presParOf" srcId="{E6EAC6BC-B73B-FE47-8E4E-F1E5084481D2}" destId="{78FDDBD1-7E0C-114E-A2AF-9462628D28A4}" srcOrd="0" destOrd="0" presId="urn:microsoft.com/office/officeart/2005/8/layout/radial1"/>
    <dgm:cxn modelId="{0C479308-6772-8545-8FF4-1CB917471A97}" type="presParOf" srcId="{C81EA0FD-2074-0D42-BD18-8B505795FAC5}" destId="{E65BA163-E350-5C43-AC04-2A05B5302151}" srcOrd="6" destOrd="0" presId="urn:microsoft.com/office/officeart/2005/8/layout/radial1"/>
    <dgm:cxn modelId="{0B25A5D4-ECA1-1246-8047-35060175C7F0}" type="presParOf" srcId="{C81EA0FD-2074-0D42-BD18-8B505795FAC5}" destId="{C8693060-EEDF-604A-9184-B92777E241BE}" srcOrd="7" destOrd="0" presId="urn:microsoft.com/office/officeart/2005/8/layout/radial1"/>
    <dgm:cxn modelId="{721D83C0-CC72-A648-8D78-2D24E60D9176}" type="presParOf" srcId="{C8693060-EEDF-604A-9184-B92777E241BE}" destId="{23F378DF-38E1-BA4D-A1B6-296566279D1F}" srcOrd="0" destOrd="0" presId="urn:microsoft.com/office/officeart/2005/8/layout/radial1"/>
    <dgm:cxn modelId="{0A74821E-63CA-C640-B745-5E7CAB704DF1}" type="presParOf" srcId="{C81EA0FD-2074-0D42-BD18-8B505795FAC5}" destId="{1BDB6811-4098-814F-BE99-BDD5B40783B5}" srcOrd="8" destOrd="0" presId="urn:microsoft.com/office/officeart/2005/8/layout/radial1"/>
    <dgm:cxn modelId="{29D3198A-0F04-F242-B0BC-7C2BF12E10B4}" type="presParOf" srcId="{C81EA0FD-2074-0D42-BD18-8B505795FAC5}" destId="{9784D7E4-98D0-3244-BA53-B955E964A5D2}" srcOrd="9" destOrd="0" presId="urn:microsoft.com/office/officeart/2005/8/layout/radial1"/>
    <dgm:cxn modelId="{D97B3A08-5105-C047-879F-17195079E362}" type="presParOf" srcId="{9784D7E4-98D0-3244-BA53-B955E964A5D2}" destId="{30D8E0A1-F03F-5A46-A18A-596F461DEF77}" srcOrd="0" destOrd="0" presId="urn:microsoft.com/office/officeart/2005/8/layout/radial1"/>
    <dgm:cxn modelId="{AAE4B20B-6B08-F641-9D34-B3E1B026E656}" type="presParOf" srcId="{C81EA0FD-2074-0D42-BD18-8B505795FAC5}" destId="{9799C9BF-7C87-EC49-A9A2-C8E5B5FBABD4}" srcOrd="10" destOrd="0" presId="urn:microsoft.com/office/officeart/2005/8/layout/radial1"/>
    <dgm:cxn modelId="{5C026065-0350-3E46-8842-7DCBDAE49D73}" type="presParOf" srcId="{C81EA0FD-2074-0D42-BD18-8B505795FAC5}" destId="{0A331987-74AA-DD41-A276-B4DD82A1C1AF}" srcOrd="11" destOrd="0" presId="urn:microsoft.com/office/officeart/2005/8/layout/radial1"/>
    <dgm:cxn modelId="{E8412056-364D-8C46-AFEA-D496B7134726}" type="presParOf" srcId="{0A331987-74AA-DD41-A276-B4DD82A1C1AF}" destId="{F1D14AB9-9015-ED4F-9D72-C52E8B3BF75D}" srcOrd="0" destOrd="0" presId="urn:microsoft.com/office/officeart/2005/8/layout/radial1"/>
    <dgm:cxn modelId="{B71B7E0E-C269-3B40-B5D8-EB25C87F015E}" type="presParOf" srcId="{C81EA0FD-2074-0D42-BD18-8B505795FAC5}" destId="{CF08A56F-3C01-B04A-AA47-B682DE12CF6D}" srcOrd="12" destOrd="0" presId="urn:microsoft.com/office/officeart/2005/8/layout/radial1"/>
    <dgm:cxn modelId="{A8752F48-A48F-1F45-A463-679FA3FD68F7}" type="presParOf" srcId="{C81EA0FD-2074-0D42-BD18-8B505795FAC5}" destId="{3E49C40B-1168-D543-9C26-28C2187631C0}" srcOrd="13" destOrd="0" presId="urn:microsoft.com/office/officeart/2005/8/layout/radial1"/>
    <dgm:cxn modelId="{D70DE257-7B1F-7F4E-9C9D-ADC6B5ADF330}" type="presParOf" srcId="{3E49C40B-1168-D543-9C26-28C2187631C0}" destId="{DF6F3C59-6DFB-B240-8EB6-727942A01E53}" srcOrd="0" destOrd="0" presId="urn:microsoft.com/office/officeart/2005/8/layout/radial1"/>
    <dgm:cxn modelId="{F1D690BA-9674-3A46-95B0-689341587E7B}" type="presParOf" srcId="{C81EA0FD-2074-0D42-BD18-8B505795FAC5}" destId="{F3592F61-25E9-1242-8919-6B243B808D1F}" srcOrd="14" destOrd="0" presId="urn:microsoft.com/office/officeart/2005/8/layout/radial1"/>
    <dgm:cxn modelId="{3317592A-990A-ED44-9B5C-4C1DD9F369FD}" type="presParOf" srcId="{C81EA0FD-2074-0D42-BD18-8B505795FAC5}" destId="{D3631099-22DC-2644-9244-E927BCC9444F}" srcOrd="15" destOrd="0" presId="urn:microsoft.com/office/officeart/2005/8/layout/radial1"/>
    <dgm:cxn modelId="{4280C666-D84D-5649-96D8-DE46A853ED90}" type="presParOf" srcId="{D3631099-22DC-2644-9244-E927BCC9444F}" destId="{E135ED3F-B5E7-B946-88A3-427C31EE0CD6}" srcOrd="0" destOrd="0" presId="urn:microsoft.com/office/officeart/2005/8/layout/radial1"/>
    <dgm:cxn modelId="{73B4117D-4B6E-274C-B2C1-EBBDB9C20A51}" type="presParOf" srcId="{C81EA0FD-2074-0D42-BD18-8B505795FAC5}" destId="{0C29D251-6069-4949-BF9D-414D21D05DAA}" srcOrd="16" destOrd="0" presId="urn:microsoft.com/office/officeart/2005/8/layout/radial1"/>
    <dgm:cxn modelId="{6BA1618D-D7D7-FB47-9BC6-1A5155BC069B}" type="presParOf" srcId="{C81EA0FD-2074-0D42-BD18-8B505795FAC5}" destId="{8BD5FDA6-4A21-F648-B744-912290A6E222}" srcOrd="17" destOrd="0" presId="urn:microsoft.com/office/officeart/2005/8/layout/radial1"/>
    <dgm:cxn modelId="{9F7577E2-2EFD-694D-A25D-19610214E66E}" type="presParOf" srcId="{8BD5FDA6-4A21-F648-B744-912290A6E222}" destId="{091B2F15-4D3F-3948-AB0F-5DEDC4B074DC}" srcOrd="0" destOrd="0" presId="urn:microsoft.com/office/officeart/2005/8/layout/radial1"/>
    <dgm:cxn modelId="{41D84806-5904-7745-81B4-5EEBF89358AD}" type="presParOf" srcId="{C81EA0FD-2074-0D42-BD18-8B505795FAC5}" destId="{CE598EEF-E8E4-194C-95C5-3CD9F893778C}" srcOrd="18" destOrd="0" presId="urn:microsoft.com/office/officeart/2005/8/layout/radial1"/>
    <dgm:cxn modelId="{842ECB5E-1288-624F-9270-C648A0314FF2}" type="presParOf" srcId="{C81EA0FD-2074-0D42-BD18-8B505795FAC5}" destId="{B5981864-E1B3-004A-B9CB-7D922F9D361D}" srcOrd="19" destOrd="0" presId="urn:microsoft.com/office/officeart/2005/8/layout/radial1"/>
    <dgm:cxn modelId="{11630D7F-00FA-114A-9550-B2503C9A8384}" type="presParOf" srcId="{B5981864-E1B3-004A-B9CB-7D922F9D361D}" destId="{1B0BCD71-2FC4-9142-825F-71F100C8BF38}" srcOrd="0" destOrd="0" presId="urn:microsoft.com/office/officeart/2005/8/layout/radial1"/>
    <dgm:cxn modelId="{3025DD7A-EC6C-6B4E-AEA1-D13EAEBD95DE}" type="presParOf" srcId="{C81EA0FD-2074-0D42-BD18-8B505795FAC5}" destId="{A56C8C4D-C5DA-1A4E-9337-C4304C8A80F8}" srcOrd="20" destOrd="0" presId="urn:microsoft.com/office/officeart/2005/8/layout/radial1"/>
    <dgm:cxn modelId="{552F78BD-6696-3743-BA43-5DB5DE721FE1}" type="presParOf" srcId="{C81EA0FD-2074-0D42-BD18-8B505795FAC5}" destId="{0AC55A4B-F21A-2148-B3D1-EA6FF1271196}" srcOrd="21" destOrd="0" presId="urn:microsoft.com/office/officeart/2005/8/layout/radial1"/>
    <dgm:cxn modelId="{457DBE52-D095-1345-98AA-86156D00230C}" type="presParOf" srcId="{0AC55A4B-F21A-2148-B3D1-EA6FF1271196}" destId="{076BB4DB-0FCF-4542-A0FA-85FBBB412554}" srcOrd="0" destOrd="0" presId="urn:microsoft.com/office/officeart/2005/8/layout/radial1"/>
    <dgm:cxn modelId="{7C7FF72A-9A3F-1340-80B7-9B95B0960778}" type="presParOf" srcId="{C81EA0FD-2074-0D42-BD18-8B505795FAC5}" destId="{F6A18A35-608A-D54A-A8FA-51CB6D729B15}" srcOrd="2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1E82C-26BA-D845-9B12-F61F595AEC85}">
      <dsp:nvSpPr>
        <dsp:cNvPr id="0" name=""/>
        <dsp:cNvSpPr/>
      </dsp:nvSpPr>
      <dsp:spPr>
        <a:xfrm rot="16200000">
          <a:off x="482682" y="-482682"/>
          <a:ext cx="1642698" cy="2608064"/>
        </a:xfrm>
        <a:prstGeom prst="round1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可维护</a:t>
          </a:r>
        </a:p>
      </dsp:txBody>
      <dsp:txXfrm rot="5400000">
        <a:off x="0" y="0"/>
        <a:ext cx="2608064" cy="1232023"/>
      </dsp:txXfrm>
    </dsp:sp>
    <dsp:sp modelId="{9C48EC67-C643-2140-A2E9-AC4E66F670A1}">
      <dsp:nvSpPr>
        <dsp:cNvPr id="0" name=""/>
        <dsp:cNvSpPr/>
      </dsp:nvSpPr>
      <dsp:spPr>
        <a:xfrm>
          <a:off x="2608064" y="0"/>
          <a:ext cx="2608064" cy="1642698"/>
        </a:xfrm>
        <a:prstGeom prst="round1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可扩展</a:t>
          </a:r>
        </a:p>
      </dsp:txBody>
      <dsp:txXfrm>
        <a:off x="2608064" y="0"/>
        <a:ext cx="2608064" cy="1232023"/>
      </dsp:txXfrm>
    </dsp:sp>
    <dsp:sp modelId="{FAFCE326-11A9-EE43-9A43-05058D4E04DC}">
      <dsp:nvSpPr>
        <dsp:cNvPr id="0" name=""/>
        <dsp:cNvSpPr/>
      </dsp:nvSpPr>
      <dsp:spPr>
        <a:xfrm rot="10800000">
          <a:off x="0" y="1642698"/>
          <a:ext cx="2608064" cy="1642698"/>
        </a:xfrm>
        <a:prstGeom prst="round1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可复用</a:t>
          </a:r>
        </a:p>
      </dsp:txBody>
      <dsp:txXfrm rot="10800000">
        <a:off x="0" y="2053373"/>
        <a:ext cx="2608064" cy="1232023"/>
      </dsp:txXfrm>
    </dsp:sp>
    <dsp:sp modelId="{03BCFF72-C97F-5D47-906C-7D83943E31B1}">
      <dsp:nvSpPr>
        <dsp:cNvPr id="0" name=""/>
        <dsp:cNvSpPr/>
      </dsp:nvSpPr>
      <dsp:spPr>
        <a:xfrm rot="5400000">
          <a:off x="3090746" y="1160015"/>
          <a:ext cx="1642698" cy="2608064"/>
        </a:xfrm>
        <a:prstGeom prst="round1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灵活性好</a:t>
          </a:r>
        </a:p>
      </dsp:txBody>
      <dsp:txXfrm rot="-5400000">
        <a:off x="2608064" y="2053373"/>
        <a:ext cx="2608064" cy="1232023"/>
      </dsp:txXfrm>
    </dsp:sp>
    <dsp:sp modelId="{08811E1C-A524-654C-9256-8FB295AC3798}">
      <dsp:nvSpPr>
        <dsp:cNvPr id="0" name=""/>
        <dsp:cNvSpPr/>
      </dsp:nvSpPr>
      <dsp:spPr>
        <a:xfrm>
          <a:off x="1825644" y="1232023"/>
          <a:ext cx="1564838" cy="821349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好的程序</a:t>
          </a:r>
        </a:p>
      </dsp:txBody>
      <dsp:txXfrm>
        <a:off x="1865739" y="1272118"/>
        <a:ext cx="1484648" cy="741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9E4B9-ECAE-174D-9A14-9EDC51D3E7CC}">
      <dsp:nvSpPr>
        <dsp:cNvPr id="0" name=""/>
        <dsp:cNvSpPr/>
      </dsp:nvSpPr>
      <dsp:spPr>
        <a:xfrm>
          <a:off x="3577688" y="2268559"/>
          <a:ext cx="972622" cy="9726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联合国</a:t>
          </a:r>
        </a:p>
      </dsp:txBody>
      <dsp:txXfrm>
        <a:off x="3720125" y="2410996"/>
        <a:ext cx="687748" cy="687748"/>
      </dsp:txXfrm>
    </dsp:sp>
    <dsp:sp modelId="{310F6F01-F80F-DA4A-8F3B-4A3CB1E28976}">
      <dsp:nvSpPr>
        <dsp:cNvPr id="0" name=""/>
        <dsp:cNvSpPr/>
      </dsp:nvSpPr>
      <dsp:spPr>
        <a:xfrm rot="16200000">
          <a:off x="3426134" y="1619924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32106" y="1598800"/>
        <a:ext cx="63786" cy="63786"/>
      </dsp:txXfrm>
    </dsp:sp>
    <dsp:sp modelId="{85238098-0262-B543-BD8B-BE71019AB2B7}">
      <dsp:nvSpPr>
        <dsp:cNvPr id="0" name=""/>
        <dsp:cNvSpPr/>
      </dsp:nvSpPr>
      <dsp:spPr>
        <a:xfrm>
          <a:off x="3577688" y="20206"/>
          <a:ext cx="972622" cy="97262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中国</a:t>
          </a:r>
        </a:p>
      </dsp:txBody>
      <dsp:txXfrm>
        <a:off x="3720125" y="162643"/>
        <a:ext cx="687748" cy="687748"/>
      </dsp:txXfrm>
    </dsp:sp>
    <dsp:sp modelId="{B12D6770-9F42-5042-888C-96DB91BB9380}">
      <dsp:nvSpPr>
        <dsp:cNvPr id="0" name=""/>
        <dsp:cNvSpPr/>
      </dsp:nvSpPr>
      <dsp:spPr>
        <a:xfrm rot="18163636">
          <a:off x="4033910" y="1798383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39882" y="1777259"/>
        <a:ext cx="63786" cy="63786"/>
      </dsp:txXfrm>
    </dsp:sp>
    <dsp:sp modelId="{F7DA87B7-89AB-464C-8748-E3D6511A80B9}">
      <dsp:nvSpPr>
        <dsp:cNvPr id="0" name=""/>
        <dsp:cNvSpPr/>
      </dsp:nvSpPr>
      <dsp:spPr>
        <a:xfrm>
          <a:off x="4793239" y="377124"/>
          <a:ext cx="972622" cy="97262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俄罗斯</a:t>
          </a:r>
        </a:p>
      </dsp:txBody>
      <dsp:txXfrm>
        <a:off x="4935676" y="519561"/>
        <a:ext cx="687748" cy="687748"/>
      </dsp:txXfrm>
    </dsp:sp>
    <dsp:sp modelId="{E6EAC6BC-B73B-FE47-8E4E-F1E5084481D2}">
      <dsp:nvSpPr>
        <dsp:cNvPr id="0" name=""/>
        <dsp:cNvSpPr/>
      </dsp:nvSpPr>
      <dsp:spPr>
        <a:xfrm rot="20127273">
          <a:off x="4448721" y="2277101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54693" y="2255977"/>
        <a:ext cx="63786" cy="63786"/>
      </dsp:txXfrm>
    </dsp:sp>
    <dsp:sp modelId="{E65BA163-E350-5C43-AC04-2A05B5302151}">
      <dsp:nvSpPr>
        <dsp:cNvPr id="0" name=""/>
        <dsp:cNvSpPr/>
      </dsp:nvSpPr>
      <dsp:spPr>
        <a:xfrm>
          <a:off x="5622862" y="1334559"/>
          <a:ext cx="972622" cy="97262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日本</a:t>
          </a:r>
        </a:p>
      </dsp:txBody>
      <dsp:txXfrm>
        <a:off x="5765299" y="1476996"/>
        <a:ext cx="687748" cy="687748"/>
      </dsp:txXfrm>
    </dsp:sp>
    <dsp:sp modelId="{C8693060-EEDF-604A-9184-B92777E241BE}">
      <dsp:nvSpPr>
        <dsp:cNvPr id="0" name=""/>
        <dsp:cNvSpPr/>
      </dsp:nvSpPr>
      <dsp:spPr>
        <a:xfrm rot="490909">
          <a:off x="4538868" y="2904087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44840" y="2882964"/>
        <a:ext cx="63786" cy="63786"/>
      </dsp:txXfrm>
    </dsp:sp>
    <dsp:sp modelId="{1BDB6811-4098-814F-BE99-BDD5B40783B5}">
      <dsp:nvSpPr>
        <dsp:cNvPr id="0" name=""/>
        <dsp:cNvSpPr/>
      </dsp:nvSpPr>
      <dsp:spPr>
        <a:xfrm>
          <a:off x="5803156" y="2588533"/>
          <a:ext cx="972622" cy="97262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印度</a:t>
          </a:r>
        </a:p>
      </dsp:txBody>
      <dsp:txXfrm>
        <a:off x="5945593" y="2730970"/>
        <a:ext cx="687748" cy="687748"/>
      </dsp:txXfrm>
    </dsp:sp>
    <dsp:sp modelId="{9784D7E4-98D0-3244-BA53-B955E964A5D2}">
      <dsp:nvSpPr>
        <dsp:cNvPr id="0" name=""/>
        <dsp:cNvSpPr/>
      </dsp:nvSpPr>
      <dsp:spPr>
        <a:xfrm rot="2454545">
          <a:off x="4275730" y="3480279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81702" y="3459156"/>
        <a:ext cx="63786" cy="63786"/>
      </dsp:txXfrm>
    </dsp:sp>
    <dsp:sp modelId="{9799C9BF-7C87-EC49-A9A2-C8E5B5FBABD4}">
      <dsp:nvSpPr>
        <dsp:cNvPr id="0" name=""/>
        <dsp:cNvSpPr/>
      </dsp:nvSpPr>
      <dsp:spPr>
        <a:xfrm>
          <a:off x="5276880" y="3740917"/>
          <a:ext cx="972622" cy="97262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南非</a:t>
          </a:r>
        </a:p>
      </dsp:txBody>
      <dsp:txXfrm>
        <a:off x="5419317" y="3883354"/>
        <a:ext cx="687748" cy="687748"/>
      </dsp:txXfrm>
    </dsp:sp>
    <dsp:sp modelId="{0A331987-74AA-DD41-A276-B4DD82A1C1AF}">
      <dsp:nvSpPr>
        <dsp:cNvPr id="0" name=""/>
        <dsp:cNvSpPr/>
      </dsp:nvSpPr>
      <dsp:spPr>
        <a:xfrm rot="4418182">
          <a:off x="3742852" y="3822740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48823" y="3801616"/>
        <a:ext cx="63786" cy="63786"/>
      </dsp:txXfrm>
    </dsp:sp>
    <dsp:sp modelId="{CF08A56F-3C01-B04A-AA47-B682DE12CF6D}">
      <dsp:nvSpPr>
        <dsp:cNvPr id="0" name=""/>
        <dsp:cNvSpPr/>
      </dsp:nvSpPr>
      <dsp:spPr>
        <a:xfrm>
          <a:off x="4211122" y="4425838"/>
          <a:ext cx="972622" cy="97262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德国</a:t>
          </a:r>
        </a:p>
      </dsp:txBody>
      <dsp:txXfrm>
        <a:off x="4353559" y="4568275"/>
        <a:ext cx="687748" cy="687748"/>
      </dsp:txXfrm>
    </dsp:sp>
    <dsp:sp modelId="{3E49C40B-1168-D543-9C26-28C2187631C0}">
      <dsp:nvSpPr>
        <dsp:cNvPr id="0" name=""/>
        <dsp:cNvSpPr/>
      </dsp:nvSpPr>
      <dsp:spPr>
        <a:xfrm rot="6381818">
          <a:off x="3109417" y="3822740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715389" y="3801616"/>
        <a:ext cx="63786" cy="63786"/>
      </dsp:txXfrm>
    </dsp:sp>
    <dsp:sp modelId="{F3592F61-25E9-1242-8919-6B243B808D1F}">
      <dsp:nvSpPr>
        <dsp:cNvPr id="0" name=""/>
        <dsp:cNvSpPr/>
      </dsp:nvSpPr>
      <dsp:spPr>
        <a:xfrm>
          <a:off x="2944254" y="4425838"/>
          <a:ext cx="972622" cy="97262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法国</a:t>
          </a:r>
        </a:p>
      </dsp:txBody>
      <dsp:txXfrm>
        <a:off x="3086691" y="4568275"/>
        <a:ext cx="687748" cy="687748"/>
      </dsp:txXfrm>
    </dsp:sp>
    <dsp:sp modelId="{D3631099-22DC-2644-9244-E927BCC9444F}">
      <dsp:nvSpPr>
        <dsp:cNvPr id="0" name=""/>
        <dsp:cNvSpPr/>
      </dsp:nvSpPr>
      <dsp:spPr>
        <a:xfrm rot="8345455">
          <a:off x="2576539" y="3480279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182510" y="3459156"/>
        <a:ext cx="63786" cy="63786"/>
      </dsp:txXfrm>
    </dsp:sp>
    <dsp:sp modelId="{0C29D251-6069-4949-BF9D-414D21D05DAA}">
      <dsp:nvSpPr>
        <dsp:cNvPr id="0" name=""/>
        <dsp:cNvSpPr/>
      </dsp:nvSpPr>
      <dsp:spPr>
        <a:xfrm>
          <a:off x="1878496" y="3740917"/>
          <a:ext cx="972622" cy="97262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英国</a:t>
          </a:r>
        </a:p>
      </dsp:txBody>
      <dsp:txXfrm>
        <a:off x="2020933" y="3883354"/>
        <a:ext cx="687748" cy="687748"/>
      </dsp:txXfrm>
    </dsp:sp>
    <dsp:sp modelId="{8BD5FDA6-4A21-F648-B744-912290A6E222}">
      <dsp:nvSpPr>
        <dsp:cNvPr id="0" name=""/>
        <dsp:cNvSpPr/>
      </dsp:nvSpPr>
      <dsp:spPr>
        <a:xfrm rot="10309091">
          <a:off x="2313400" y="2904087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919372" y="2882964"/>
        <a:ext cx="63786" cy="63786"/>
      </dsp:txXfrm>
    </dsp:sp>
    <dsp:sp modelId="{CE598EEF-E8E4-194C-95C5-3CD9F893778C}">
      <dsp:nvSpPr>
        <dsp:cNvPr id="0" name=""/>
        <dsp:cNvSpPr/>
      </dsp:nvSpPr>
      <dsp:spPr>
        <a:xfrm>
          <a:off x="1352220" y="2588533"/>
          <a:ext cx="972622" cy="97262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美国</a:t>
          </a:r>
        </a:p>
      </dsp:txBody>
      <dsp:txXfrm>
        <a:off x="1494657" y="2730970"/>
        <a:ext cx="687748" cy="687748"/>
      </dsp:txXfrm>
    </dsp:sp>
    <dsp:sp modelId="{B5981864-E1B3-004A-B9CB-7D922F9D361D}">
      <dsp:nvSpPr>
        <dsp:cNvPr id="0" name=""/>
        <dsp:cNvSpPr/>
      </dsp:nvSpPr>
      <dsp:spPr>
        <a:xfrm rot="12272727">
          <a:off x="2403548" y="2277101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009519" y="2255977"/>
        <a:ext cx="63786" cy="63786"/>
      </dsp:txXfrm>
    </dsp:sp>
    <dsp:sp modelId="{A56C8C4D-C5DA-1A4E-9337-C4304C8A80F8}">
      <dsp:nvSpPr>
        <dsp:cNvPr id="0" name=""/>
        <dsp:cNvSpPr/>
      </dsp:nvSpPr>
      <dsp:spPr>
        <a:xfrm>
          <a:off x="1532514" y="1334559"/>
          <a:ext cx="972622" cy="97262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巴西</a:t>
          </a:r>
        </a:p>
      </dsp:txBody>
      <dsp:txXfrm>
        <a:off x="1674951" y="1476996"/>
        <a:ext cx="687748" cy="687748"/>
      </dsp:txXfrm>
    </dsp:sp>
    <dsp:sp modelId="{0AC55A4B-F21A-2148-B3D1-EA6FF1271196}">
      <dsp:nvSpPr>
        <dsp:cNvPr id="0" name=""/>
        <dsp:cNvSpPr/>
      </dsp:nvSpPr>
      <dsp:spPr>
        <a:xfrm rot="14236364">
          <a:off x="2818359" y="1798383"/>
          <a:ext cx="1275730" cy="21539"/>
        </a:xfrm>
        <a:custGeom>
          <a:avLst/>
          <a:gdLst/>
          <a:ahLst/>
          <a:cxnLst/>
          <a:rect l="0" t="0" r="0" b="0"/>
          <a:pathLst>
            <a:path>
              <a:moveTo>
                <a:pt x="0" y="10769"/>
              </a:moveTo>
              <a:lnTo>
                <a:pt x="1275730" y="107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424331" y="1777259"/>
        <a:ext cx="63786" cy="63786"/>
      </dsp:txXfrm>
    </dsp:sp>
    <dsp:sp modelId="{F6A18A35-608A-D54A-A8FA-51CB6D729B15}">
      <dsp:nvSpPr>
        <dsp:cNvPr id="0" name=""/>
        <dsp:cNvSpPr/>
      </dsp:nvSpPr>
      <dsp:spPr>
        <a:xfrm>
          <a:off x="2362137" y="377124"/>
          <a:ext cx="972622" cy="97262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澳大利亚</a:t>
          </a:r>
        </a:p>
      </dsp:txBody>
      <dsp:txXfrm>
        <a:off x="2504574" y="519561"/>
        <a:ext cx="687748" cy="687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82C92-75E2-9C4D-8EBE-FB2099736A44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00C18-A804-B640-B30A-E9DB7EE7D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90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421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8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90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959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92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8844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93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37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95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265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96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59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116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444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117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850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37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80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27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95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56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99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06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00C18-A804-B640-B30A-E9DB7EE7D664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23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EAA42-A930-9F4E-8DED-7A21AC57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099BAA-3481-7E48-BA1B-76FFA2584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FEB6A-42F4-C543-8708-131B540F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A3766-50F7-F848-BCE9-17ED74A3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B3589-AE05-E64A-926C-AF72B1D1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11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F9223-BB78-CF40-957E-D0BA53B0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E72436-B4D3-DB4E-94EF-D4FD3E82A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B80A4-2709-F942-8080-951838F2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912A2-7418-634E-9CC1-78C7A7FE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E1C56-B8AD-A94A-A3C8-9E66D2F0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27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3D3140-D9A8-C14B-B8E9-F8ABCEFFB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92DB03-1E59-F242-831A-FF1DCABD8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FE835-9BE3-F449-9E95-81511A5A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188E3-8F80-0649-A287-4D795770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8ECBA-D218-164A-96D7-7F650610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29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E93AB-AF72-864A-8A51-012347E2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7E1F9-05F7-7D41-9BB4-E53E3A2C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C1C6C-26D6-F84C-9AB9-7DDABB0D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BFC9F-8277-1A40-B5AB-72C13ED2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91EA9-F3E9-CF47-A86C-B9508851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96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43A79-E430-C240-A1D9-260320E6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86103-4950-E342-AFDB-18A9EA61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10353-5F9E-3947-8FF4-B008F974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94A27-AB7A-FD4F-8C6C-446702C6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48992-6734-5345-A54E-40C44F00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71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157B3-B242-6149-9493-99F1D0DA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88D2E-A76C-564A-A74C-387254FC6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927A1-E6F9-A249-AE0C-4DCE57F73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518F5-4215-254D-ACF1-C828D965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F849A5-7FFD-6249-B6F0-2409A5E7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32AD90-3259-B046-89EC-C30988A4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9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ACFF3-F1BA-2F46-9486-230A50E5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A074D-247F-9D47-878C-BF8A1402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0AE26-087F-A149-8D39-65A18A6FF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975CE-3C8A-0C46-877A-5871D4A57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A9CCAD-E9BA-1B4A-82F8-BD65E28DC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8B816A-6193-1649-AB14-D47EED1A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B5CAC7-DF6F-E547-8BEE-A504A3AD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43ED20-1AB6-5049-9802-6C4B684F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36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9F4E9-4899-FE4F-9A8F-26DA2A3A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72FC1-2B15-C141-91D9-B74831CB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035F2A-CF57-2542-97C4-C87D1559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5A283C-D984-5144-9404-DBDC392A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28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29E644-AC81-6A42-840D-E14A052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34EE33-8C7E-964E-9877-CD90FD43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1F353-4377-9E4E-B6D0-8A1D7AE3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48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3BCC2-464C-9C43-9569-4656191B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623BA-5C6A-6146-9CCE-5C61005F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2BF80-F043-C343-8171-8CE1F76B0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16512-9F0B-9042-A854-91DFD5D5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47ECD-4EC3-F24D-9806-970852E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4556D-837C-244F-9D7D-72A11DBE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33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AC167-0DBE-3C48-BFAF-F77CF5ED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5A9A1-8435-B44E-90BB-5CF09B501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02838-6942-E340-A755-B6CEEAD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BFCAB-4569-D94D-BBFE-CC8515E9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F0E1-3E80-5A44-AFB9-9C0A42259D4A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C0B11-FC89-0B49-9E6B-C81A472B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48F48-B1A6-7C49-A8AE-F8B9BA40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6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ECA34E-0BC5-9B47-8349-7F52A3E8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48033-94C5-8342-AA8C-602AEC0B3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E040F-DD0B-3D46-ABB9-BFEC966FF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F0E1-3E80-5A44-AFB9-9C0A42259D4A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95163-F98A-164D-A2B8-AD09FF8B9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17A4A-5756-AA40-8A11-823A8C003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D9A9-703F-EE4F-B79F-04B1F75D60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86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svg"/><Relationship Id="rId7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B3B76-45B9-3641-A123-896D9DFF4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大话设计模式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用图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077FC5-A9D1-9F42-9F67-61908FEAF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程杰</a:t>
            </a:r>
          </a:p>
        </p:txBody>
      </p:sp>
    </p:spTree>
    <p:extLst>
      <p:ext uri="{BB962C8B-B14F-4D97-AF65-F5344CB8AC3E}">
        <p14:creationId xmlns:p14="http://schemas.microsoft.com/office/powerpoint/2010/main" val="340934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076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418940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肘形连接符 125">
            <a:extLst>
              <a:ext uri="{FF2B5EF4-FFF2-40B4-BE49-F238E27FC236}">
                <a16:creationId xmlns:a16="http://schemas.microsoft.com/office/drawing/2014/main" id="{9581A5E0-4EA4-3B7B-FC10-EC7CEEA6A6E7}"/>
              </a:ext>
            </a:extLst>
          </p:cNvPr>
          <p:cNvCxnSpPr>
            <a:cxnSpLocks/>
            <a:stCxn id="23" idx="0"/>
            <a:endCxn id="54" idx="3"/>
          </p:cNvCxnSpPr>
          <p:nvPr/>
        </p:nvCxnSpPr>
        <p:spPr>
          <a:xfrm rot="5400000" flipH="1" flipV="1">
            <a:off x="8610506" y="2639138"/>
            <a:ext cx="481629" cy="82838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8278F7-5FB0-234D-83BF-E7ACC6C0A109}"/>
              </a:ext>
            </a:extLst>
          </p:cNvPr>
          <p:cNvGrpSpPr/>
          <p:nvPr/>
        </p:nvGrpSpPr>
        <p:grpSpPr>
          <a:xfrm>
            <a:off x="4734578" y="3271766"/>
            <a:ext cx="1502411" cy="1137285"/>
            <a:chOff x="3949700" y="1783080"/>
            <a:chExt cx="1502411" cy="113728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8387DF8-FBC5-6B10-4630-6606301B6AD9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59361D19-2C15-146D-1EF1-BD825B5B9A5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5760851E-49D7-F308-8C55-FE9AEB892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3BAA9811-B734-34B6-AEB8-9B8F3AC8D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385852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418E42-FAB9-3789-EBBE-12091511E8D9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 err="1"/>
                <a:t>Barbecuer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EB45E76-0F9F-53DD-7AC2-04FE71F350AF}"/>
              </a:ext>
            </a:extLst>
          </p:cNvPr>
          <p:cNvGrpSpPr/>
          <p:nvPr/>
        </p:nvGrpSpPr>
        <p:grpSpPr>
          <a:xfrm>
            <a:off x="7685923" y="3294144"/>
            <a:ext cx="1502410" cy="1137285"/>
            <a:chOff x="3949700" y="1783080"/>
            <a:chExt cx="1502410" cy="113728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F5CD6C2-AFB3-F904-1CDE-7E8085FA24B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DE79061C-49A5-35AA-8C26-67D953B16F7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EB0EEA96-4D08-00C0-7636-14F65B121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797E9E0-5621-AD0B-6CD9-6F7871B8B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98621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7A63F5-BE0C-CDD4-C6AA-70178F1A199F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 err="1"/>
                <a:t>BakeMuttonCommand</a:t>
              </a:r>
              <a:endParaRPr lang="zh-CN" altLang="en-US" sz="1050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84EE683-C881-E5C8-90BC-DD1D7ED82FE6}"/>
              </a:ext>
            </a:extLst>
          </p:cNvPr>
          <p:cNvSpPr txBox="1"/>
          <p:nvPr/>
        </p:nvSpPr>
        <p:spPr>
          <a:xfrm>
            <a:off x="7694452" y="4065679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50D87A3-715D-623F-B6BA-D95E7CF6EF74}"/>
              </a:ext>
            </a:extLst>
          </p:cNvPr>
          <p:cNvGrpSpPr/>
          <p:nvPr/>
        </p:nvGrpSpPr>
        <p:grpSpPr>
          <a:xfrm>
            <a:off x="6475100" y="2003871"/>
            <a:ext cx="2008166" cy="196909"/>
            <a:chOff x="7052461" y="2151542"/>
            <a:chExt cx="2008166" cy="196909"/>
          </a:xfrm>
        </p:grpSpPr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D63C79CF-0552-C692-4783-A85FFF1D8A7F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 flipV="1">
              <a:off x="7052461" y="2248275"/>
              <a:ext cx="2008166" cy="962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51FAD6F-FC61-903A-DB7D-51DF117597B8}"/>
                </a:ext>
              </a:extLst>
            </p:cNvPr>
            <p:cNvGrpSpPr/>
            <p:nvPr/>
          </p:nvGrpSpPr>
          <p:grpSpPr>
            <a:xfrm>
              <a:off x="8874586" y="2151542"/>
              <a:ext cx="178002" cy="196909"/>
              <a:chOff x="9806716" y="3694645"/>
              <a:chExt cx="178002" cy="196909"/>
            </a:xfrm>
          </p:grpSpPr>
          <p:cxnSp>
            <p:nvCxnSpPr>
              <p:cNvPr id="38" name="直线连接符 37">
                <a:extLst>
                  <a:ext uri="{FF2B5EF4-FFF2-40B4-BE49-F238E27FC236}">
                    <a16:creationId xmlns:a16="http://schemas.microsoft.com/office/drawing/2014/main" id="{DC684DC2-1DC3-A72A-BF41-87A0411A6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6716" y="3694645"/>
                <a:ext cx="155075" cy="8300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53479DC3-29BE-A401-D0C5-67C4889E7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6716" y="378804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2B7A9B9-C7AC-B73D-8F1A-48D0F1EE52CA}"/>
              </a:ext>
            </a:extLst>
          </p:cNvPr>
          <p:cNvGrpSpPr/>
          <p:nvPr/>
        </p:nvGrpSpPr>
        <p:grpSpPr>
          <a:xfrm>
            <a:off x="8482022" y="1517762"/>
            <a:ext cx="1502410" cy="1137285"/>
            <a:chOff x="3949700" y="1783080"/>
            <a:chExt cx="1502410" cy="113728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0BC4F1F-EC94-7BB1-5EF8-352B178FF41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982800C6-FCF6-AE4D-DF4C-47345DD97AE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360714A4-20D2-CA12-48EB-834E5D045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C2A999F0-A46A-7C10-7767-BEB417586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9500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2848C01-B87B-9E5C-7A2E-D5253983019F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Command</a:t>
              </a:r>
              <a:endParaRPr lang="zh-CN" altLang="en-US" i="1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DCD6694-F0CE-DCA9-7BEA-0C99666484BD}"/>
              </a:ext>
            </a:extLst>
          </p:cNvPr>
          <p:cNvSpPr txBox="1"/>
          <p:nvPr/>
        </p:nvSpPr>
        <p:spPr>
          <a:xfrm>
            <a:off x="8474991" y="2285760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sp>
        <p:nvSpPr>
          <p:cNvPr id="53" name="菱形 52">
            <a:extLst>
              <a:ext uri="{FF2B5EF4-FFF2-40B4-BE49-F238E27FC236}">
                <a16:creationId xmlns:a16="http://schemas.microsoft.com/office/drawing/2014/main" id="{238A9C15-CBC6-1959-B7D2-5641335C0378}"/>
              </a:ext>
            </a:extLst>
          </p:cNvPr>
          <p:cNvSpPr/>
          <p:nvPr/>
        </p:nvSpPr>
        <p:spPr>
          <a:xfrm>
            <a:off x="6226235" y="2021867"/>
            <a:ext cx="248865" cy="176731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4" name="三角形 53">
            <a:extLst>
              <a:ext uri="{FF2B5EF4-FFF2-40B4-BE49-F238E27FC236}">
                <a16:creationId xmlns:a16="http://schemas.microsoft.com/office/drawing/2014/main" id="{CE637A8A-3D38-0460-7428-6003D17355B3}"/>
              </a:ext>
            </a:extLst>
          </p:cNvPr>
          <p:cNvSpPr/>
          <p:nvPr/>
        </p:nvSpPr>
        <p:spPr>
          <a:xfrm>
            <a:off x="9174418" y="2663536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775144B-3C4D-D53C-AF64-4D9AB6D3DD56}"/>
              </a:ext>
            </a:extLst>
          </p:cNvPr>
          <p:cNvSpPr txBox="1"/>
          <p:nvPr/>
        </p:nvSpPr>
        <p:spPr>
          <a:xfrm>
            <a:off x="7709436" y="3717032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-receiver: </a:t>
            </a:r>
            <a:r>
              <a:rPr lang="en-US" altLang="zh-CN" sz="1100" dirty="0" err="1"/>
              <a:t>Barbecuer</a:t>
            </a:r>
            <a:endParaRPr lang="en-US" altLang="zh-CN" sz="11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B4B3454-F738-52D8-3214-71E0657A0CE6}"/>
              </a:ext>
            </a:extLst>
          </p:cNvPr>
          <p:cNvSpPr txBox="1"/>
          <p:nvPr/>
        </p:nvSpPr>
        <p:spPr>
          <a:xfrm>
            <a:off x="8472264" y="1925244"/>
            <a:ext cx="1505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</a:t>
            </a:r>
            <a:r>
              <a:rPr lang="en-US" altLang="zh-CN" sz="1100" dirty="0" err="1"/>
              <a:t>receiver:Barbecuer</a:t>
            </a:r>
            <a:endParaRPr lang="en-US" altLang="zh-CN" sz="11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10BD5C-E6EA-3F91-4437-C5042633AB31}"/>
              </a:ext>
            </a:extLst>
          </p:cNvPr>
          <p:cNvSpPr txBox="1"/>
          <p:nvPr/>
        </p:nvSpPr>
        <p:spPr>
          <a:xfrm>
            <a:off x="4742007" y="3934217"/>
            <a:ext cx="1472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bakeMutton</a:t>
            </a:r>
            <a:r>
              <a:rPr lang="en-US" altLang="zh-CN" sz="1100" dirty="0"/>
              <a:t> ()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bakeChickenWing</a:t>
            </a:r>
            <a:r>
              <a:rPr lang="en-US" altLang="zh-CN" sz="1100" dirty="0"/>
              <a:t>()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E5464B-1CC0-D3FB-C869-673891336287}"/>
              </a:ext>
            </a:extLst>
          </p:cNvPr>
          <p:cNvSpPr txBox="1"/>
          <p:nvPr/>
        </p:nvSpPr>
        <p:spPr>
          <a:xfrm>
            <a:off x="3716428" y="2218622"/>
            <a:ext cx="2497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setCommand</a:t>
            </a:r>
            <a:r>
              <a:rPr lang="en-US" altLang="zh-CN" sz="1100" dirty="0"/>
              <a:t>(Command</a:t>
            </a:r>
            <a:r>
              <a:rPr lang="zh-CN" altLang="en-US" sz="1100" dirty="0"/>
              <a:t> </a:t>
            </a:r>
            <a:r>
              <a:rPr lang="en-US" altLang="zh-CN" sz="1100" dirty="0"/>
              <a:t>command)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FB357D9-2FA4-6A18-A7BE-41CEAA7E2177}"/>
              </a:ext>
            </a:extLst>
          </p:cNvPr>
          <p:cNvGrpSpPr/>
          <p:nvPr/>
        </p:nvGrpSpPr>
        <p:grpSpPr>
          <a:xfrm>
            <a:off x="1343472" y="2416565"/>
            <a:ext cx="1502411" cy="1137285"/>
            <a:chOff x="3949700" y="1783080"/>
            <a:chExt cx="1502411" cy="1137285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1464A86-A6CC-EF03-A908-25004AA5187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B33460A5-BF22-C47D-9B30-AD6F383CC78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9" name="直线连接符 68">
                <a:extLst>
                  <a:ext uri="{FF2B5EF4-FFF2-40B4-BE49-F238E27FC236}">
                    <a16:creationId xmlns:a16="http://schemas.microsoft.com/office/drawing/2014/main" id="{12052C38-BAAB-2CB6-EFEC-F1648D12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连接符 69">
                <a:extLst>
                  <a:ext uri="{FF2B5EF4-FFF2-40B4-BE49-F238E27FC236}">
                    <a16:creationId xmlns:a16="http://schemas.microsoft.com/office/drawing/2014/main" id="{A94039E0-3FDE-61F8-996E-02C044755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3A89DC4-13D7-7F7D-4D7A-8A8CE3E7075F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</p:grpSp>
      <p:cxnSp>
        <p:nvCxnSpPr>
          <p:cNvPr id="71" name="直线箭头连接符 91">
            <a:extLst>
              <a:ext uri="{FF2B5EF4-FFF2-40B4-BE49-F238E27FC236}">
                <a16:creationId xmlns:a16="http://schemas.microsoft.com/office/drawing/2014/main" id="{039921DE-AF88-6070-B42A-582F80BA05A5}"/>
              </a:ext>
            </a:extLst>
          </p:cNvPr>
          <p:cNvCxnSpPr>
            <a:cxnSpLocks/>
            <a:stCxn id="67" idx="0"/>
            <a:endCxn id="32" idx="1"/>
          </p:cNvCxnSpPr>
          <p:nvPr/>
        </p:nvCxnSpPr>
        <p:spPr>
          <a:xfrm rot="5400000" flipH="1" flipV="1">
            <a:off x="2843445" y="1315261"/>
            <a:ext cx="373081" cy="187061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B7E91AD9-998C-76D3-3D20-3C44F0A30502}"/>
              </a:ext>
            </a:extLst>
          </p:cNvPr>
          <p:cNvCxnSpPr>
            <a:cxnSpLocks/>
          </p:cNvCxnSpPr>
          <p:nvPr/>
        </p:nvCxnSpPr>
        <p:spPr>
          <a:xfrm>
            <a:off x="3783775" y="1974394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1437B1C9-6BCA-8AEF-9DCE-1A884D056B89}"/>
              </a:ext>
            </a:extLst>
          </p:cNvPr>
          <p:cNvCxnSpPr>
            <a:cxnSpLocks/>
          </p:cNvCxnSpPr>
          <p:nvPr/>
        </p:nvCxnSpPr>
        <p:spPr>
          <a:xfrm flipH="1">
            <a:off x="3783775" y="2067795"/>
            <a:ext cx="178002" cy="1035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406CA4A-639C-C1AF-AC5D-5E0AB82CB9F4}"/>
              </a:ext>
            </a:extLst>
          </p:cNvPr>
          <p:cNvGrpSpPr/>
          <p:nvPr/>
        </p:nvGrpSpPr>
        <p:grpSpPr>
          <a:xfrm>
            <a:off x="2094677" y="3553849"/>
            <a:ext cx="2639901" cy="390068"/>
            <a:chOff x="2094677" y="3553849"/>
            <a:chExt cx="2639901" cy="390068"/>
          </a:xfrm>
        </p:grpSpPr>
        <p:cxnSp>
          <p:nvCxnSpPr>
            <p:cNvPr id="74" name="直线箭头连接符 91">
              <a:extLst>
                <a:ext uri="{FF2B5EF4-FFF2-40B4-BE49-F238E27FC236}">
                  <a16:creationId xmlns:a16="http://schemas.microsoft.com/office/drawing/2014/main" id="{25DC3FCC-1A8A-B0AA-20F6-84F881D53110}"/>
                </a:ext>
              </a:extLst>
            </p:cNvPr>
            <p:cNvCxnSpPr>
              <a:cxnSpLocks/>
              <a:stCxn id="68" idx="2"/>
              <a:endCxn id="8" idx="1"/>
            </p:cNvCxnSpPr>
            <p:nvPr/>
          </p:nvCxnSpPr>
          <p:spPr>
            <a:xfrm rot="16200000" flipH="1">
              <a:off x="3271348" y="2377178"/>
              <a:ext cx="286559" cy="2639901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B7CCDDCD-B54C-F2E2-8527-7FCA071B187B}"/>
                </a:ext>
              </a:extLst>
            </p:cNvPr>
            <p:cNvCxnSpPr>
              <a:cxnSpLocks/>
            </p:cNvCxnSpPr>
            <p:nvPr/>
          </p:nvCxnSpPr>
          <p:spPr>
            <a:xfrm>
              <a:off x="4550205" y="3747008"/>
              <a:ext cx="155075" cy="8300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CDFBBF69-626C-4667-F2F9-911A8F125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0205" y="3840409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547BB49-54F4-C8C8-3C3D-439FF48A1D33}"/>
              </a:ext>
            </a:extLst>
          </p:cNvPr>
          <p:cNvGrpSpPr/>
          <p:nvPr/>
        </p:nvGrpSpPr>
        <p:grpSpPr>
          <a:xfrm>
            <a:off x="3965292" y="1495384"/>
            <a:ext cx="2255209" cy="1137285"/>
            <a:chOff x="3949700" y="1783080"/>
            <a:chExt cx="1502411" cy="113728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81E3406-84A4-0C8A-EF9C-1B1DDDC7E5B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50217C9F-ACAD-C252-CDEB-2D1F2322D14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02129242-F586-42E0-82CF-EDAC416DC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6E8C5A4C-F530-CFB6-AF26-9F6E2813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2337D7E-08A6-F060-6F2A-9B2170EA8260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Waiter</a:t>
              </a:r>
              <a:endParaRPr lang="zh-CN" altLang="en-US" dirty="0"/>
            </a:p>
          </p:txBody>
        </p:sp>
      </p:grpSp>
      <p:cxnSp>
        <p:nvCxnSpPr>
          <p:cNvPr id="87" name="肘形连接符 125">
            <a:extLst>
              <a:ext uri="{FF2B5EF4-FFF2-40B4-BE49-F238E27FC236}">
                <a16:creationId xmlns:a16="http://schemas.microsoft.com/office/drawing/2014/main" id="{028F4071-5BC6-C136-FCCB-B854AE0A03F1}"/>
              </a:ext>
            </a:extLst>
          </p:cNvPr>
          <p:cNvCxnSpPr>
            <a:cxnSpLocks/>
            <a:stCxn id="91" idx="0"/>
            <a:endCxn id="54" idx="3"/>
          </p:cNvCxnSpPr>
          <p:nvPr/>
        </p:nvCxnSpPr>
        <p:spPr>
          <a:xfrm rot="16200000" flipV="1">
            <a:off x="9570656" y="2507371"/>
            <a:ext cx="487312" cy="1097599"/>
          </a:xfrm>
          <a:prstGeom prst="bentConnector3">
            <a:avLst>
              <a:gd name="adj1" fmla="val 51144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8CDBB04-8648-2004-EB11-4FD2EE3F3F0B}"/>
              </a:ext>
            </a:extLst>
          </p:cNvPr>
          <p:cNvGrpSpPr/>
          <p:nvPr/>
        </p:nvGrpSpPr>
        <p:grpSpPr>
          <a:xfrm>
            <a:off x="9445646" y="3299827"/>
            <a:ext cx="1834930" cy="1137285"/>
            <a:chOff x="3949700" y="1783080"/>
            <a:chExt cx="1502410" cy="1137285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20108ABF-FC5B-CC43-3698-E497A778FA21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1" name="圆角矩形 90">
                <a:extLst>
                  <a:ext uri="{FF2B5EF4-FFF2-40B4-BE49-F238E27FC236}">
                    <a16:creationId xmlns:a16="http://schemas.microsoft.com/office/drawing/2014/main" id="{3A6C7C33-B12D-D2EA-719C-F275990E892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06446078-7F1E-071E-29FA-E372AC2B9B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线连接符 92">
                <a:extLst>
                  <a:ext uri="{FF2B5EF4-FFF2-40B4-BE49-F238E27FC236}">
                    <a16:creationId xmlns:a16="http://schemas.microsoft.com/office/drawing/2014/main" id="{048A20E8-28C9-9DC2-9E97-9FB495AF2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98621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DBA006F-D0F9-76F5-568B-57B4D148A207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 err="1"/>
                <a:t>BakeChickenWingCommand</a:t>
              </a:r>
              <a:endParaRPr lang="zh-CN" altLang="en-US" sz="1050" dirty="0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947AD40D-AC01-8277-CE43-8E84EC9C5935}"/>
              </a:ext>
            </a:extLst>
          </p:cNvPr>
          <p:cNvSpPr txBox="1"/>
          <p:nvPr/>
        </p:nvSpPr>
        <p:spPr>
          <a:xfrm>
            <a:off x="9454175" y="4083110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6133AE4-D901-001B-5718-A5C2F3999045}"/>
              </a:ext>
            </a:extLst>
          </p:cNvPr>
          <p:cNvSpPr txBox="1"/>
          <p:nvPr/>
        </p:nvSpPr>
        <p:spPr>
          <a:xfrm>
            <a:off x="9469159" y="3734463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-receiver: </a:t>
            </a:r>
            <a:r>
              <a:rPr lang="en-US" altLang="zh-CN" sz="1100" dirty="0" err="1"/>
              <a:t>Barbecuer</a:t>
            </a:r>
            <a:endParaRPr lang="en-US" altLang="zh-CN" sz="11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4C5E342-2BC4-44E5-C579-EAD1FF7C2096}"/>
              </a:ext>
            </a:extLst>
          </p:cNvPr>
          <p:cNvSpPr txBox="1"/>
          <p:nvPr/>
        </p:nvSpPr>
        <p:spPr>
          <a:xfrm>
            <a:off x="4015924" y="2203290"/>
            <a:ext cx="2213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setOrder</a:t>
            </a:r>
            <a:r>
              <a:rPr lang="en-US" altLang="zh-CN" sz="1100" dirty="0"/>
              <a:t>(Command command)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notifyCommand</a:t>
            </a:r>
            <a:r>
              <a:rPr lang="en-US" altLang="zh-CN" sz="1100" dirty="0"/>
              <a:t>()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34BE32F-B80F-71D1-5BB0-74B11ED39738}"/>
              </a:ext>
            </a:extLst>
          </p:cNvPr>
          <p:cNvSpPr txBox="1"/>
          <p:nvPr/>
        </p:nvSpPr>
        <p:spPr>
          <a:xfrm>
            <a:off x="4014799" y="1916884"/>
            <a:ext cx="2191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</a:t>
            </a:r>
            <a:r>
              <a:rPr lang="en-US" altLang="zh-CN" sz="1100" dirty="0" err="1"/>
              <a:t>command:Command</a:t>
            </a:r>
            <a:endParaRPr lang="en-US" altLang="zh-CN" sz="1100" dirty="0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084F886-2BAA-2D16-8646-FDB46A1A9302}"/>
              </a:ext>
            </a:extLst>
          </p:cNvPr>
          <p:cNvGrpSpPr/>
          <p:nvPr/>
        </p:nvGrpSpPr>
        <p:grpSpPr>
          <a:xfrm rot="16200000">
            <a:off x="6825754" y="2971942"/>
            <a:ext cx="178002" cy="3044748"/>
            <a:chOff x="2914422" y="3426291"/>
            <a:chExt cx="178002" cy="3044748"/>
          </a:xfrm>
        </p:grpSpPr>
        <p:cxnSp>
          <p:nvCxnSpPr>
            <p:cNvPr id="108" name="直线箭头连接符 91">
              <a:extLst>
                <a:ext uri="{FF2B5EF4-FFF2-40B4-BE49-F238E27FC236}">
                  <a16:creationId xmlns:a16="http://schemas.microsoft.com/office/drawing/2014/main" id="{99EFFE3F-9F08-6A89-78C4-61172E0E6A67}"/>
                </a:ext>
              </a:extLst>
            </p:cNvPr>
            <p:cNvCxnSpPr>
              <a:cxnSpLocks/>
              <a:stCxn id="23" idx="2"/>
              <a:endCxn id="8" idx="2"/>
            </p:cNvCxnSpPr>
            <p:nvPr/>
          </p:nvCxnSpPr>
          <p:spPr>
            <a:xfrm rot="10800000" flipH="1">
              <a:off x="3066309" y="3519694"/>
              <a:ext cx="22378" cy="2951345"/>
            </a:xfrm>
            <a:prstGeom prst="bentConnector3">
              <a:avLst>
                <a:gd name="adj1" fmla="val -1498257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F3C95C08-048C-58C6-D5CB-8BAF55FE99C8}"/>
                </a:ext>
              </a:extLst>
            </p:cNvPr>
            <p:cNvCxnSpPr>
              <a:cxnSpLocks/>
            </p:cNvCxnSpPr>
            <p:nvPr/>
          </p:nvCxnSpPr>
          <p:spPr>
            <a:xfrm>
              <a:off x="2914423" y="3426291"/>
              <a:ext cx="155075" cy="8300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15B77083-B2A1-DEB6-260B-87402798C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4422" y="3519693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直线箭头连接符 91">
            <a:extLst>
              <a:ext uri="{FF2B5EF4-FFF2-40B4-BE49-F238E27FC236}">
                <a16:creationId xmlns:a16="http://schemas.microsoft.com/office/drawing/2014/main" id="{96289AF7-2D87-95C5-BA2A-0E1ACAA4F987}"/>
              </a:ext>
            </a:extLst>
          </p:cNvPr>
          <p:cNvCxnSpPr>
            <a:cxnSpLocks/>
            <a:stCxn id="91" idx="2"/>
            <a:endCxn id="8" idx="2"/>
          </p:cNvCxnSpPr>
          <p:nvPr/>
        </p:nvCxnSpPr>
        <p:spPr>
          <a:xfrm rot="5400000" flipH="1">
            <a:off x="7910416" y="1984418"/>
            <a:ext cx="28061" cy="4877328"/>
          </a:xfrm>
          <a:prstGeom prst="bentConnector3">
            <a:avLst>
              <a:gd name="adj1" fmla="val -2127846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266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24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9324073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线形标注 1 (带边框和强调线) 4">
            <a:extLst>
              <a:ext uri="{FF2B5EF4-FFF2-40B4-BE49-F238E27FC236}">
                <a16:creationId xmlns:a16="http://schemas.microsoft.com/office/drawing/2014/main" id="{565D3B04-3FB1-79F5-FAD9-8E7944C1F128}"/>
              </a:ext>
            </a:extLst>
          </p:cNvPr>
          <p:cNvSpPr/>
          <p:nvPr/>
        </p:nvSpPr>
        <p:spPr>
          <a:xfrm>
            <a:off x="4896891" y="4577217"/>
            <a:ext cx="2376264" cy="735825"/>
          </a:xfrm>
          <a:prstGeom prst="accentBorderCallout1">
            <a:avLst>
              <a:gd name="adj1" fmla="val 10172"/>
              <a:gd name="adj2" fmla="val -2581"/>
              <a:gd name="adj3" fmla="val -50087"/>
              <a:gd name="adj4" fmla="val -1804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具体处理者类，处理它所负责的请求，可访问它的后继者，如果可处理该请求，就处理之，否则就将该请求转发给它的后继者</a:t>
            </a:r>
          </a:p>
        </p:txBody>
      </p:sp>
      <p:sp>
        <p:nvSpPr>
          <p:cNvPr id="6" name="线形标注 1 (带边框和强调线) 5">
            <a:extLst>
              <a:ext uri="{FF2B5EF4-FFF2-40B4-BE49-F238E27FC236}">
                <a16:creationId xmlns:a16="http://schemas.microsoft.com/office/drawing/2014/main" id="{EB7A6AF0-B8BF-38E9-20D0-5FAE763E7D85}"/>
              </a:ext>
            </a:extLst>
          </p:cNvPr>
          <p:cNvSpPr/>
          <p:nvPr/>
        </p:nvSpPr>
        <p:spPr>
          <a:xfrm>
            <a:off x="7728177" y="1487549"/>
            <a:ext cx="1898006" cy="436864"/>
          </a:xfrm>
          <a:prstGeom prst="accentBorderCallout1">
            <a:avLst>
              <a:gd name="adj1" fmla="val 42784"/>
              <a:gd name="adj2" fmla="val -1994"/>
              <a:gd name="adj3" fmla="val 99142"/>
              <a:gd name="adj4" fmla="val -419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定义了一个处理请示的接口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651F778-526F-EEC6-4F0A-ECED16BA80B6}"/>
              </a:ext>
            </a:extLst>
          </p:cNvPr>
          <p:cNvGrpSpPr/>
          <p:nvPr/>
        </p:nvGrpSpPr>
        <p:grpSpPr>
          <a:xfrm>
            <a:off x="4880287" y="1695851"/>
            <a:ext cx="2219334" cy="970078"/>
            <a:chOff x="3690805" y="3810111"/>
            <a:chExt cx="1517864" cy="86473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194401C-BEB9-5DD6-A2D4-40C738BC28C0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1A8A8B5-C20C-13B2-EBB6-02ABC18BECA9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2" name="圆角矩形 11">
                  <a:extLst>
                    <a:ext uri="{FF2B5EF4-FFF2-40B4-BE49-F238E27FC236}">
                      <a16:creationId xmlns:a16="http://schemas.microsoft.com/office/drawing/2014/main" id="{ECCA037F-CF2C-5CC0-505A-540F4A378220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3" name="直线连接符 12">
                  <a:extLst>
                    <a:ext uri="{FF2B5EF4-FFF2-40B4-BE49-F238E27FC236}">
                      <a16:creationId xmlns:a16="http://schemas.microsoft.com/office/drawing/2014/main" id="{86E53FC6-FF8E-FB33-C1B5-DEB2563F1A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线连接符 13">
                  <a:extLst>
                    <a:ext uri="{FF2B5EF4-FFF2-40B4-BE49-F238E27FC236}">
                      <a16:creationId xmlns:a16="http://schemas.microsoft.com/office/drawing/2014/main" id="{5CB0E678-2B91-E99C-66C1-DA1B120AA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C0A1B4-DEB3-893E-7B70-A1393A49AC72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Handler</a:t>
                </a:r>
                <a:endParaRPr lang="zh-CN" altLang="en-US" sz="1600" i="1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C148E89-1FD7-6CFE-3C9A-6109F1A643C0}"/>
                </a:ext>
              </a:extLst>
            </p:cNvPr>
            <p:cNvSpPr txBox="1"/>
            <p:nvPr/>
          </p:nvSpPr>
          <p:spPr>
            <a:xfrm>
              <a:off x="3690805" y="4286882"/>
              <a:ext cx="1502410" cy="38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setSuccessor</a:t>
              </a:r>
              <a:r>
                <a:rPr lang="en-US" altLang="zh-CN" sz="1100" dirty="0"/>
                <a:t>(Handler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successor)</a:t>
              </a:r>
            </a:p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handleRequest</a:t>
              </a:r>
              <a:r>
                <a:rPr lang="en-US" altLang="zh-CN" sz="1100" dirty="0"/>
                <a:t>(int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request)</a:t>
              </a:r>
            </a:p>
          </p:txBody>
        </p:sp>
      </p:grp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0F7A2D76-436E-CD5F-9CDC-EF9222418260}"/>
              </a:ext>
            </a:extLst>
          </p:cNvPr>
          <p:cNvCxnSpPr>
            <a:cxnSpLocks/>
            <a:stCxn id="65" idx="0"/>
            <a:endCxn id="17" idx="3"/>
          </p:cNvCxnSpPr>
          <p:nvPr/>
        </p:nvCxnSpPr>
        <p:spPr>
          <a:xfrm rot="16200000" flipV="1">
            <a:off x="6516318" y="2299810"/>
            <a:ext cx="549094" cy="1621000"/>
          </a:xfrm>
          <a:prstGeom prst="bentConnector3">
            <a:avLst>
              <a:gd name="adj1" fmla="val 5384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ECE0B45D-4791-1C20-6B20-0D66C27F663D}"/>
              </a:ext>
            </a:extLst>
          </p:cNvPr>
          <p:cNvCxnSpPr>
            <a:cxnSpLocks/>
            <a:stCxn id="56" idx="0"/>
            <a:endCxn id="17" idx="3"/>
          </p:cNvCxnSpPr>
          <p:nvPr/>
        </p:nvCxnSpPr>
        <p:spPr>
          <a:xfrm rot="5400000" flipH="1" flipV="1">
            <a:off x="4948329" y="2304468"/>
            <a:ext cx="500740" cy="156333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55E08E58-3AC7-5092-2A04-C099F4DD2B4F}"/>
              </a:ext>
            </a:extLst>
          </p:cNvPr>
          <p:cNvSpPr/>
          <p:nvPr/>
        </p:nvSpPr>
        <p:spPr>
          <a:xfrm>
            <a:off x="5900889" y="2689655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D72C821-073C-972C-1A8B-564D8FD1B920}"/>
              </a:ext>
            </a:extLst>
          </p:cNvPr>
          <p:cNvGrpSpPr/>
          <p:nvPr/>
        </p:nvGrpSpPr>
        <p:grpSpPr>
          <a:xfrm rot="10800000">
            <a:off x="3429707" y="2115630"/>
            <a:ext cx="1473392" cy="154396"/>
            <a:chOff x="3603546" y="668931"/>
            <a:chExt cx="1929098" cy="154396"/>
          </a:xfrm>
        </p:grpSpPr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66FADC0-6110-7A51-FAE9-BC0890B4D59E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rot="10800000" flipH="1">
              <a:off x="3633415" y="737516"/>
              <a:ext cx="1899229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AC28F6E-576D-3BB7-0226-81491DBBAB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71D15F0A-C801-CD27-1FEF-DFAD601CF08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CB27C4C4-A875-308E-D6BA-AB49CB57ED8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1EC12C5-0734-6F4F-4035-96388DA31016}"/>
              </a:ext>
            </a:extLst>
          </p:cNvPr>
          <p:cNvGrpSpPr/>
          <p:nvPr/>
        </p:nvGrpSpPr>
        <p:grpSpPr>
          <a:xfrm>
            <a:off x="2423592" y="1794363"/>
            <a:ext cx="1006125" cy="814155"/>
            <a:chOff x="3949685" y="1783083"/>
            <a:chExt cx="1502426" cy="72574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C5456B5-5740-00BF-B338-137A5279946B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6101AA12-1E09-50F2-5A17-76670BC82EB5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F1C1BDC6-18B1-E72F-3550-78AD9ECCB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105B6CB3-52F5-E9ED-3FDB-1A775C07A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6CFAAAB-5393-515B-C987-24F9BE6145E1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C2E9A61-C6A8-D96C-80FF-EC4C07BB2697}"/>
              </a:ext>
            </a:extLst>
          </p:cNvPr>
          <p:cNvGrpSpPr/>
          <p:nvPr/>
        </p:nvGrpSpPr>
        <p:grpSpPr>
          <a:xfrm>
            <a:off x="3296111" y="3336503"/>
            <a:ext cx="2219334" cy="970078"/>
            <a:chOff x="3690805" y="3810111"/>
            <a:chExt cx="1517864" cy="864735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8AC68BA-A496-8963-A297-ED99C6B6E9DD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9497DDD0-D574-CB43-B49E-6ABA7849CB7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56" name="圆角矩形 55">
                  <a:extLst>
                    <a:ext uri="{FF2B5EF4-FFF2-40B4-BE49-F238E27FC236}">
                      <a16:creationId xmlns:a16="http://schemas.microsoft.com/office/drawing/2014/main" id="{4998AC62-2166-2884-EB3B-47EEFBC0F083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7" name="直线连接符 56">
                  <a:extLst>
                    <a:ext uri="{FF2B5EF4-FFF2-40B4-BE49-F238E27FC236}">
                      <a16:creationId xmlns:a16="http://schemas.microsoft.com/office/drawing/2014/main" id="{BA474EF3-297E-4508-A7CD-64E8464A7F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0F07B499-F5D0-7248-4346-FB2152DAC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A293DAF-132F-3EA2-C367-8E7C3A0C9C4B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ConcreteHandler1</a:t>
                </a:r>
                <a:endParaRPr lang="zh-CN" altLang="en-US" sz="1600" dirty="0"/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48C8FB9-AF9B-F4AF-E2E0-3E9578787DF6}"/>
                </a:ext>
              </a:extLst>
            </p:cNvPr>
            <p:cNvSpPr txBox="1"/>
            <p:nvPr/>
          </p:nvSpPr>
          <p:spPr>
            <a:xfrm>
              <a:off x="3690805" y="4361968"/>
              <a:ext cx="1502410" cy="23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handleRequest</a:t>
              </a:r>
              <a:r>
                <a:rPr lang="en-US" altLang="zh-CN" sz="1100" dirty="0"/>
                <a:t>(int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request)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2E626FA-A259-7509-D4F6-79C456E8E4F6}"/>
              </a:ext>
            </a:extLst>
          </p:cNvPr>
          <p:cNvGrpSpPr/>
          <p:nvPr/>
        </p:nvGrpSpPr>
        <p:grpSpPr>
          <a:xfrm>
            <a:off x="6480442" y="3384857"/>
            <a:ext cx="2219334" cy="970078"/>
            <a:chOff x="3690805" y="3810111"/>
            <a:chExt cx="1517864" cy="86473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9423F17-3A8E-9902-E412-641128C7F2DD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E0FD316-B5CC-FCDC-54A2-43DD5099A3AD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65" name="圆角矩形 64">
                  <a:extLst>
                    <a:ext uri="{FF2B5EF4-FFF2-40B4-BE49-F238E27FC236}">
                      <a16:creationId xmlns:a16="http://schemas.microsoft.com/office/drawing/2014/main" id="{AF48A33A-94D2-5476-314D-A788CFA16940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6" name="直线连接符 65">
                  <a:extLst>
                    <a:ext uri="{FF2B5EF4-FFF2-40B4-BE49-F238E27FC236}">
                      <a16:creationId xmlns:a16="http://schemas.microsoft.com/office/drawing/2014/main" id="{C0EAF6CD-48C7-0251-D60D-D4A4396C9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线连接符 66">
                  <a:extLst>
                    <a:ext uri="{FF2B5EF4-FFF2-40B4-BE49-F238E27FC236}">
                      <a16:creationId xmlns:a16="http://schemas.microsoft.com/office/drawing/2014/main" id="{93BD3EB0-BF09-51FF-02C8-8CA5DB14C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F06C284-486B-A8A7-4532-A7BC4CD0D958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ConcreteHandler2</a:t>
                </a:r>
                <a:endParaRPr lang="zh-CN" altLang="en-US" sz="1600" dirty="0"/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2A814C7-2808-586E-04B2-F0F414E71BE9}"/>
                </a:ext>
              </a:extLst>
            </p:cNvPr>
            <p:cNvSpPr txBox="1"/>
            <p:nvPr/>
          </p:nvSpPr>
          <p:spPr>
            <a:xfrm>
              <a:off x="3690805" y="4361968"/>
              <a:ext cx="1502410" cy="23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handleRequest</a:t>
              </a:r>
              <a:r>
                <a:rPr lang="en-US" altLang="zh-CN" sz="1100" dirty="0"/>
                <a:t>(int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request)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40245E0-88FE-8367-6252-BF1846061FE0}"/>
              </a:ext>
            </a:extLst>
          </p:cNvPr>
          <p:cNvGrpSpPr/>
          <p:nvPr/>
        </p:nvGrpSpPr>
        <p:grpSpPr>
          <a:xfrm>
            <a:off x="7104112" y="2132856"/>
            <a:ext cx="1833922" cy="1855912"/>
            <a:chOff x="5515062" y="1614791"/>
            <a:chExt cx="1833922" cy="185591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57BAA596-4361-CD76-A71F-F7ACE61EA582}"/>
                </a:ext>
              </a:extLst>
            </p:cNvPr>
            <p:cNvGrpSpPr/>
            <p:nvPr/>
          </p:nvGrpSpPr>
          <p:grpSpPr>
            <a:xfrm>
              <a:off x="5515062" y="1614791"/>
              <a:ext cx="1833922" cy="1786504"/>
              <a:chOff x="2826263" y="481090"/>
              <a:chExt cx="2401134" cy="1786504"/>
            </a:xfrm>
          </p:grpSpPr>
          <p:cxnSp>
            <p:nvCxnSpPr>
              <p:cNvPr id="73" name="直线箭头连接符 53">
                <a:extLst>
                  <a:ext uri="{FF2B5EF4-FFF2-40B4-BE49-F238E27FC236}">
                    <a16:creationId xmlns:a16="http://schemas.microsoft.com/office/drawing/2014/main" id="{3648AC05-4182-D827-7CDD-85887B929A92}"/>
                  </a:ext>
                </a:extLst>
              </p:cNvPr>
              <p:cNvCxnSpPr>
                <a:cxnSpLocks/>
                <a:endCxn id="72" idx="1"/>
              </p:cNvCxnSpPr>
              <p:nvPr/>
            </p:nvCxnSpPr>
            <p:spPr>
              <a:xfrm>
                <a:off x="2849858" y="573830"/>
                <a:ext cx="2377539" cy="1693764"/>
              </a:xfrm>
              <a:prstGeom prst="bentConnector3">
                <a:avLst>
                  <a:gd name="adj1" fmla="val 112589"/>
                </a:avLst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55B5ABBB-B989-A982-5C83-8A30989436EC}"/>
                  </a:ext>
                </a:extLst>
              </p:cNvPr>
              <p:cNvGrpSpPr/>
              <p:nvPr/>
            </p:nvGrpSpPr>
            <p:grpSpPr>
              <a:xfrm flipH="1">
                <a:off x="2826263" y="481090"/>
                <a:ext cx="140320" cy="168252"/>
                <a:chOff x="10063599" y="3465158"/>
                <a:chExt cx="140320" cy="168252"/>
              </a:xfrm>
            </p:grpSpPr>
            <p:cxnSp>
              <p:nvCxnSpPr>
                <p:cNvPr id="75" name="直线连接符 74">
                  <a:extLst>
                    <a:ext uri="{FF2B5EF4-FFF2-40B4-BE49-F238E27FC236}">
                      <a16:creationId xmlns:a16="http://schemas.microsoft.com/office/drawing/2014/main" id="{A610ADD9-E78C-7212-E8CE-5EECC59D0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10072758" y="3465158"/>
                  <a:ext cx="122011" cy="75520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>
                  <a:extLst>
                    <a:ext uri="{FF2B5EF4-FFF2-40B4-BE49-F238E27FC236}">
                      <a16:creationId xmlns:a16="http://schemas.microsoft.com/office/drawing/2014/main" id="{AB203A80-64EA-7B49-DC37-E3E026779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0063599" y="3557898"/>
                  <a:ext cx="140320" cy="7551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FCAFBBCC-6D6B-9E0A-F488-418010ADF120}"/>
                </a:ext>
              </a:extLst>
            </p:cNvPr>
            <p:cNvSpPr/>
            <p:nvPr/>
          </p:nvSpPr>
          <p:spPr>
            <a:xfrm rot="10800000">
              <a:off x="7111679" y="3331887"/>
              <a:ext cx="237303" cy="138816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85749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651F778-526F-EEC6-4F0A-ECED16BA80B6}"/>
              </a:ext>
            </a:extLst>
          </p:cNvPr>
          <p:cNvGrpSpPr/>
          <p:nvPr/>
        </p:nvGrpSpPr>
        <p:grpSpPr>
          <a:xfrm>
            <a:off x="4295800" y="1628800"/>
            <a:ext cx="2219334" cy="970077"/>
            <a:chOff x="3690805" y="3810111"/>
            <a:chExt cx="1517864" cy="86473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194401C-BEB9-5DD6-A2D4-40C738BC28C0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1A8A8B5-C20C-13B2-EBB6-02ABC18BECA9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2" name="圆角矩形 11">
                  <a:extLst>
                    <a:ext uri="{FF2B5EF4-FFF2-40B4-BE49-F238E27FC236}">
                      <a16:creationId xmlns:a16="http://schemas.microsoft.com/office/drawing/2014/main" id="{ECCA037F-CF2C-5CC0-505A-540F4A378220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3" name="直线连接符 12">
                  <a:extLst>
                    <a:ext uri="{FF2B5EF4-FFF2-40B4-BE49-F238E27FC236}">
                      <a16:creationId xmlns:a16="http://schemas.microsoft.com/office/drawing/2014/main" id="{86E53FC6-FF8E-FB33-C1B5-DEB2563F1A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线连接符 13">
                  <a:extLst>
                    <a:ext uri="{FF2B5EF4-FFF2-40B4-BE49-F238E27FC236}">
                      <a16:creationId xmlns:a16="http://schemas.microsoft.com/office/drawing/2014/main" id="{5CB0E678-2B91-E99C-66C1-DA1B120AA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C0A1B4-DEB3-893E-7B70-A1393A49AC72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Manager</a:t>
                </a:r>
                <a:endParaRPr lang="zh-CN" altLang="en-US" sz="1600" i="1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C148E89-1FD7-6CFE-3C9A-6109F1A643C0}"/>
                </a:ext>
              </a:extLst>
            </p:cNvPr>
            <p:cNvSpPr txBox="1"/>
            <p:nvPr/>
          </p:nvSpPr>
          <p:spPr>
            <a:xfrm>
              <a:off x="3690805" y="4286882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setSuperior</a:t>
              </a:r>
              <a:r>
                <a:rPr lang="en-US" altLang="zh-CN" sz="900" dirty="0"/>
                <a:t>(Manager superior)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requestApplications</a:t>
              </a:r>
              <a:r>
                <a:rPr lang="en-US" altLang="zh-CN" sz="900" dirty="0"/>
                <a:t>(Request request)</a:t>
              </a:r>
            </a:p>
          </p:txBody>
        </p:sp>
      </p:grp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0F7A2D76-436E-CD5F-9CDC-EF9222418260}"/>
              </a:ext>
            </a:extLst>
          </p:cNvPr>
          <p:cNvCxnSpPr>
            <a:cxnSpLocks/>
            <a:stCxn id="65" idx="0"/>
            <a:endCxn id="17" idx="3"/>
          </p:cNvCxnSpPr>
          <p:nvPr/>
        </p:nvCxnSpPr>
        <p:spPr>
          <a:xfrm rot="16200000" flipV="1">
            <a:off x="5178878" y="3019524"/>
            <a:ext cx="50151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ECE0B45D-4791-1C20-6B20-0D66C27F663D}"/>
              </a:ext>
            </a:extLst>
          </p:cNvPr>
          <p:cNvCxnSpPr>
            <a:cxnSpLocks/>
            <a:stCxn id="56" idx="0"/>
            <a:endCxn id="17" idx="3"/>
          </p:cNvCxnSpPr>
          <p:nvPr/>
        </p:nvCxnSpPr>
        <p:spPr>
          <a:xfrm rot="5400000" flipH="1" flipV="1">
            <a:off x="4027398" y="1862258"/>
            <a:ext cx="495730" cy="230874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55E08E58-3AC7-5092-2A04-C099F4DD2B4F}"/>
              </a:ext>
            </a:extLst>
          </p:cNvPr>
          <p:cNvSpPr/>
          <p:nvPr/>
        </p:nvSpPr>
        <p:spPr>
          <a:xfrm>
            <a:off x="5350160" y="2622658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D72C821-073C-972C-1A8B-564D8FD1B920}"/>
              </a:ext>
            </a:extLst>
          </p:cNvPr>
          <p:cNvGrpSpPr/>
          <p:nvPr/>
        </p:nvGrpSpPr>
        <p:grpSpPr>
          <a:xfrm rot="10800000">
            <a:off x="2864553" y="2053559"/>
            <a:ext cx="1452763" cy="154396"/>
            <a:chOff x="3603546" y="668931"/>
            <a:chExt cx="1902088" cy="154396"/>
          </a:xfrm>
        </p:grpSpPr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66FADC0-6110-7A51-FAE9-BC0890B4D59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06406" y="737517"/>
              <a:ext cx="1899228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AC28F6E-576D-3BB7-0226-81491DBBAB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71D15F0A-C801-CD27-1FEF-DFAD601CF08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CB27C4C4-A875-308E-D6BA-AB49CB57ED8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1EC12C5-0734-6F4F-4035-96388DA31016}"/>
              </a:ext>
            </a:extLst>
          </p:cNvPr>
          <p:cNvGrpSpPr/>
          <p:nvPr/>
        </p:nvGrpSpPr>
        <p:grpSpPr>
          <a:xfrm>
            <a:off x="2065539" y="1722355"/>
            <a:ext cx="1006125" cy="814155"/>
            <a:chOff x="3949685" y="1783083"/>
            <a:chExt cx="1502426" cy="72574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C5456B5-5740-00BF-B338-137A5279946B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6101AA12-1E09-50F2-5A17-76670BC82EB5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F1C1BDC6-18B1-E72F-3550-78AD9ECCB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105B6CB3-52F5-E9ED-3FDB-1A775C07A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6CFAAAB-5393-515B-C987-24F9BE6145E1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C2E9A61-C6A8-D96C-80FF-EC4C07BB2697}"/>
              </a:ext>
            </a:extLst>
          </p:cNvPr>
          <p:cNvGrpSpPr/>
          <p:nvPr/>
        </p:nvGrpSpPr>
        <p:grpSpPr>
          <a:xfrm>
            <a:off x="1999967" y="3264496"/>
            <a:ext cx="2219334" cy="970078"/>
            <a:chOff x="3690805" y="3810111"/>
            <a:chExt cx="1517864" cy="864735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8AC68BA-A496-8963-A297-ED99C6B6E9DD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9497DDD0-D574-CB43-B49E-6ABA7849CB7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56" name="圆角矩形 55">
                  <a:extLst>
                    <a:ext uri="{FF2B5EF4-FFF2-40B4-BE49-F238E27FC236}">
                      <a16:creationId xmlns:a16="http://schemas.microsoft.com/office/drawing/2014/main" id="{4998AC62-2166-2884-EB3B-47EEFBC0F083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7" name="直线连接符 56">
                  <a:extLst>
                    <a:ext uri="{FF2B5EF4-FFF2-40B4-BE49-F238E27FC236}">
                      <a16:creationId xmlns:a16="http://schemas.microsoft.com/office/drawing/2014/main" id="{BA474EF3-297E-4508-A7CD-64E8464A7F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0F07B499-F5D0-7248-4346-FB2152DAC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A293DAF-132F-3EA2-C367-8E7C3A0C9C4B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 err="1"/>
                  <a:t>CommonManager</a:t>
                </a:r>
                <a:endParaRPr lang="zh-CN" altLang="en-US" sz="1600" dirty="0"/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48C8FB9-AF9B-F4AF-E2E0-3E9578787DF6}"/>
                </a:ext>
              </a:extLst>
            </p:cNvPr>
            <p:cNvSpPr txBox="1"/>
            <p:nvPr/>
          </p:nvSpPr>
          <p:spPr>
            <a:xfrm>
              <a:off x="3690805" y="4361968"/>
              <a:ext cx="1502410" cy="20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requestApplications</a:t>
              </a:r>
              <a:r>
                <a:rPr lang="en-US" altLang="zh-CN" sz="900" dirty="0"/>
                <a:t>(Request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request)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2E626FA-A259-7509-D4F6-79C456E8E4F6}"/>
              </a:ext>
            </a:extLst>
          </p:cNvPr>
          <p:cNvGrpSpPr/>
          <p:nvPr/>
        </p:nvGrpSpPr>
        <p:grpSpPr>
          <a:xfrm>
            <a:off x="4325318" y="3270284"/>
            <a:ext cx="2202730" cy="970077"/>
            <a:chOff x="3702161" y="3810111"/>
            <a:chExt cx="1506508" cy="86473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9423F17-3A8E-9902-E412-641128C7F2DD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E0FD316-B5CC-FCDC-54A2-43DD5099A3AD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65" name="圆角矩形 64">
                  <a:extLst>
                    <a:ext uri="{FF2B5EF4-FFF2-40B4-BE49-F238E27FC236}">
                      <a16:creationId xmlns:a16="http://schemas.microsoft.com/office/drawing/2014/main" id="{AF48A33A-94D2-5476-314D-A788CFA16940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6" name="直线连接符 65">
                  <a:extLst>
                    <a:ext uri="{FF2B5EF4-FFF2-40B4-BE49-F238E27FC236}">
                      <a16:creationId xmlns:a16="http://schemas.microsoft.com/office/drawing/2014/main" id="{C0EAF6CD-48C7-0251-D60D-D4A4396C9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线连接符 66">
                  <a:extLst>
                    <a:ext uri="{FF2B5EF4-FFF2-40B4-BE49-F238E27FC236}">
                      <a16:creationId xmlns:a16="http://schemas.microsoft.com/office/drawing/2014/main" id="{93BD3EB0-BF09-51FF-02C8-8CA5DB14C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F06C284-486B-A8A7-4532-A7BC4CD0D958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Director</a:t>
                </a:r>
                <a:endParaRPr lang="zh-CN" altLang="en-US" sz="1600" dirty="0"/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2A814C7-2808-586E-04B2-F0F414E71BE9}"/>
                </a:ext>
              </a:extLst>
            </p:cNvPr>
            <p:cNvSpPr txBox="1"/>
            <p:nvPr/>
          </p:nvSpPr>
          <p:spPr>
            <a:xfrm>
              <a:off x="3702161" y="437294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requestApplications</a:t>
              </a:r>
              <a:r>
                <a:rPr lang="en-US" altLang="zh-CN" sz="900" dirty="0"/>
                <a:t>(Request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request)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7BAA596-4361-CD76-A71F-F7ACE61EA582}"/>
              </a:ext>
            </a:extLst>
          </p:cNvPr>
          <p:cNvGrpSpPr/>
          <p:nvPr/>
        </p:nvGrpSpPr>
        <p:grpSpPr>
          <a:xfrm rot="16200000">
            <a:off x="5847758" y="1019796"/>
            <a:ext cx="376581" cy="1412242"/>
            <a:chOff x="3232512" y="-67101"/>
            <a:chExt cx="493056" cy="1412242"/>
          </a:xfrm>
        </p:grpSpPr>
        <p:cxnSp>
          <p:nvCxnSpPr>
            <p:cNvPr id="73" name="直线箭头连接符 53">
              <a:extLst>
                <a:ext uri="{FF2B5EF4-FFF2-40B4-BE49-F238E27FC236}">
                  <a16:creationId xmlns:a16="http://schemas.microsoft.com/office/drawing/2014/main" id="{3648AC05-4182-D827-7CDD-85887B929A92}"/>
                </a:ext>
              </a:extLst>
            </p:cNvPr>
            <p:cNvCxnSpPr>
              <a:cxnSpLocks/>
              <a:stCxn id="12" idx="0"/>
              <a:endCxn id="72" idx="1"/>
            </p:cNvCxnSpPr>
            <p:nvPr/>
          </p:nvCxnSpPr>
          <p:spPr>
            <a:xfrm flipH="1">
              <a:off x="3232512" y="19694"/>
              <a:ext cx="373682" cy="1325447"/>
            </a:xfrm>
            <a:prstGeom prst="bentConnector4">
              <a:avLst>
                <a:gd name="adj1" fmla="val -80096"/>
                <a:gd name="adj2" fmla="val 11725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5B5ABBB-B989-A982-5C83-8A30989436EC}"/>
                </a:ext>
              </a:extLst>
            </p:cNvPr>
            <p:cNvGrpSpPr/>
            <p:nvPr/>
          </p:nvGrpSpPr>
          <p:grpSpPr>
            <a:xfrm flipH="1">
              <a:off x="3585247" y="-67101"/>
              <a:ext cx="140321" cy="169274"/>
              <a:chOff x="9304614" y="2916967"/>
              <a:chExt cx="140321" cy="169274"/>
            </a:xfrm>
          </p:grpSpPr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A610ADD9-E78C-7212-E8CE-5EECC59D0D0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15120" y="2916967"/>
                <a:ext cx="122011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AB203A80-64EA-7B49-DC37-E3E02677979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4614" y="3010729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菱形 71">
            <a:extLst>
              <a:ext uri="{FF2B5EF4-FFF2-40B4-BE49-F238E27FC236}">
                <a16:creationId xmlns:a16="http://schemas.microsoft.com/office/drawing/2014/main" id="{FCAFBBCC-6D6B-9E0A-F488-418010ADF120}"/>
              </a:ext>
            </a:extLst>
          </p:cNvPr>
          <p:cNvSpPr/>
          <p:nvPr/>
        </p:nvSpPr>
        <p:spPr>
          <a:xfrm rot="10705817">
            <a:off x="6504912" y="1848049"/>
            <a:ext cx="237303" cy="138816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D6571F9-4B8B-74FE-0A84-FB86368497B0}"/>
              </a:ext>
            </a:extLst>
          </p:cNvPr>
          <p:cNvGrpSpPr/>
          <p:nvPr/>
        </p:nvGrpSpPr>
        <p:grpSpPr>
          <a:xfrm>
            <a:off x="6642341" y="3264497"/>
            <a:ext cx="2202730" cy="970077"/>
            <a:chOff x="3702161" y="3810111"/>
            <a:chExt cx="1506508" cy="864735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7239040-048C-554B-BE37-F23413FCAD7B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E9A72BF8-E080-CEEF-8771-04FDA6050646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79" name="圆角矩形 78">
                  <a:extLst>
                    <a:ext uri="{FF2B5EF4-FFF2-40B4-BE49-F238E27FC236}">
                      <a16:creationId xmlns:a16="http://schemas.microsoft.com/office/drawing/2014/main" id="{50B37129-6495-41C8-231B-6F43D36A5EB3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0" name="直线连接符 79">
                  <a:extLst>
                    <a:ext uri="{FF2B5EF4-FFF2-40B4-BE49-F238E27FC236}">
                      <a16:creationId xmlns:a16="http://schemas.microsoft.com/office/drawing/2014/main" id="{64CB6CF7-AE0E-28A2-DE44-5D7BDFF85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A74FF959-DDB2-DDB1-3B7C-710212F22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F143D3A-599A-29F5-1246-4097B630592E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 err="1"/>
                  <a:t>GeneralManager</a:t>
                </a:r>
                <a:endParaRPr lang="zh-CN" altLang="en-US" sz="1600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822CAF0-E6D2-E82F-47A2-03FEF94C66CF}"/>
                </a:ext>
              </a:extLst>
            </p:cNvPr>
            <p:cNvSpPr txBox="1"/>
            <p:nvPr/>
          </p:nvSpPr>
          <p:spPr>
            <a:xfrm>
              <a:off x="3702161" y="437294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requestApplications</a:t>
              </a:r>
              <a:r>
                <a:rPr lang="en-US" altLang="zh-CN" sz="900" dirty="0"/>
                <a:t>(Request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request)</a:t>
              </a:r>
            </a:p>
          </p:txBody>
        </p:sp>
      </p:grp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F6854419-F7E9-14B3-1CAA-3FB10C236CA9}"/>
              </a:ext>
            </a:extLst>
          </p:cNvPr>
          <p:cNvCxnSpPr>
            <a:cxnSpLocks/>
            <a:stCxn id="79" idx="0"/>
            <a:endCxn id="17" idx="3"/>
          </p:cNvCxnSpPr>
          <p:nvPr/>
        </p:nvCxnSpPr>
        <p:spPr>
          <a:xfrm rot="16200000" flipV="1">
            <a:off x="6340283" y="1858120"/>
            <a:ext cx="495731" cy="23170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1">
            <a:extLst>
              <a:ext uri="{FF2B5EF4-FFF2-40B4-BE49-F238E27FC236}">
                <a16:creationId xmlns:a16="http://schemas.microsoft.com/office/drawing/2014/main" id="{D0566419-306A-23AC-B616-359C64167D94}"/>
              </a:ext>
            </a:extLst>
          </p:cNvPr>
          <p:cNvCxnSpPr>
            <a:cxnSpLocks/>
          </p:cNvCxnSpPr>
          <p:nvPr/>
        </p:nvCxnSpPr>
        <p:spPr>
          <a:xfrm>
            <a:off x="6528048" y="2240336"/>
            <a:ext cx="1285012" cy="7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44F46347-CEAC-E605-37DD-C441C5D01438}"/>
              </a:ext>
            </a:extLst>
          </p:cNvPr>
          <p:cNvCxnSpPr>
            <a:cxnSpLocks/>
          </p:cNvCxnSpPr>
          <p:nvPr/>
        </p:nvCxnSpPr>
        <p:spPr>
          <a:xfrm>
            <a:off x="7657943" y="2168267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F99D4C5C-FCB0-4643-EBEB-31A12DCD9D88}"/>
              </a:ext>
            </a:extLst>
          </p:cNvPr>
          <p:cNvCxnSpPr>
            <a:cxnSpLocks/>
          </p:cNvCxnSpPr>
          <p:nvPr/>
        </p:nvCxnSpPr>
        <p:spPr>
          <a:xfrm flipH="1">
            <a:off x="7660317" y="2235132"/>
            <a:ext cx="167005" cy="8965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36D929B-DCF1-7526-8F88-022881F9310B}"/>
              </a:ext>
            </a:extLst>
          </p:cNvPr>
          <p:cNvGrpSpPr/>
          <p:nvPr/>
        </p:nvGrpSpPr>
        <p:grpSpPr>
          <a:xfrm>
            <a:off x="7782415" y="1729451"/>
            <a:ext cx="2228027" cy="975242"/>
            <a:chOff x="3702161" y="3805507"/>
            <a:chExt cx="1523809" cy="869339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03F1FA4-46AF-588E-2D61-9C8EBBE2B4E2}"/>
                </a:ext>
              </a:extLst>
            </p:cNvPr>
            <p:cNvGrpSpPr/>
            <p:nvPr/>
          </p:nvGrpSpPr>
          <p:grpSpPr>
            <a:xfrm>
              <a:off x="3702161" y="3805507"/>
              <a:ext cx="1506508" cy="869339"/>
              <a:chOff x="3945602" y="1729692"/>
              <a:chExt cx="1506508" cy="869339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4E15D210-CA19-C507-2218-8D79319B353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88" name="圆角矩形 87">
                  <a:extLst>
                    <a:ext uri="{FF2B5EF4-FFF2-40B4-BE49-F238E27FC236}">
                      <a16:creationId xmlns:a16="http://schemas.microsoft.com/office/drawing/2014/main" id="{2ED40D58-3F40-9BA1-50A1-B1507D349C7F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9" name="直线连接符 88">
                  <a:extLst>
                    <a:ext uri="{FF2B5EF4-FFF2-40B4-BE49-F238E27FC236}">
                      <a16:creationId xmlns:a16="http://schemas.microsoft.com/office/drawing/2014/main" id="{0B447987-2C5C-5D2A-EC95-F4A031864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56758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C6706587-B661-16A0-2372-A6127C77B9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450707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689A03A-E2A5-8D37-586B-AAA37A9B2169}"/>
                  </a:ext>
                </a:extLst>
              </p:cNvPr>
              <p:cNvSpPr txBox="1"/>
              <p:nvPr/>
            </p:nvSpPr>
            <p:spPr>
              <a:xfrm>
                <a:off x="3949685" y="1729692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Request</a:t>
                </a:r>
                <a:endParaRPr lang="zh-CN" altLang="en-US" sz="1600" dirty="0"/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0E7D1A0-A0DD-3CC0-5B75-F5F00674A090}"/>
                </a:ext>
              </a:extLst>
            </p:cNvPr>
            <p:cNvSpPr txBox="1"/>
            <p:nvPr/>
          </p:nvSpPr>
          <p:spPr>
            <a:xfrm>
              <a:off x="3723560" y="4086810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requestType</a:t>
              </a:r>
              <a:endParaRPr lang="en-US" altLang="zh-CN" sz="900" dirty="0"/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requestContent</a:t>
              </a:r>
              <a:endParaRPr lang="en-US" altLang="zh-CN" sz="900" dirty="0"/>
            </a:p>
            <a:p>
              <a:pPr algn="l"/>
              <a:r>
                <a:rPr lang="en-US" altLang="zh-CN" sz="900" dirty="0"/>
                <a:t>+number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3982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25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1471653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FE02199D-06FE-0B65-AB27-83A50DA3AC98}"/>
              </a:ext>
            </a:extLst>
          </p:cNvPr>
          <p:cNvCxnSpPr>
            <a:cxnSpLocks/>
          </p:cNvCxnSpPr>
          <p:nvPr/>
        </p:nvCxnSpPr>
        <p:spPr>
          <a:xfrm flipV="1">
            <a:off x="7071392" y="2478566"/>
            <a:ext cx="3647527" cy="2391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D789D676-2C48-53E7-78B2-11488DF13A4D}"/>
              </a:ext>
            </a:extLst>
          </p:cNvPr>
          <p:cNvCxnSpPr>
            <a:cxnSpLocks/>
          </p:cNvCxnSpPr>
          <p:nvPr/>
        </p:nvCxnSpPr>
        <p:spPr>
          <a:xfrm>
            <a:off x="5222485" y="1201863"/>
            <a:ext cx="3010525" cy="76490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989093F-9572-9E05-5227-E32FE9E3C78A}"/>
              </a:ext>
            </a:extLst>
          </p:cNvPr>
          <p:cNvCxnSpPr>
            <a:cxnSpLocks/>
          </p:cNvCxnSpPr>
          <p:nvPr/>
        </p:nvCxnSpPr>
        <p:spPr>
          <a:xfrm>
            <a:off x="7129235" y="2779706"/>
            <a:ext cx="648725" cy="198309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6FDBF2FF-E454-F98F-7288-18886862683E}"/>
              </a:ext>
            </a:extLst>
          </p:cNvPr>
          <p:cNvCxnSpPr>
            <a:cxnSpLocks/>
          </p:cNvCxnSpPr>
          <p:nvPr/>
        </p:nvCxnSpPr>
        <p:spPr>
          <a:xfrm>
            <a:off x="1696017" y="1624757"/>
            <a:ext cx="1513992" cy="319753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8B18EC8-F971-11D9-BD12-86F471EC6A4A}"/>
              </a:ext>
            </a:extLst>
          </p:cNvPr>
          <p:cNvCxnSpPr>
            <a:cxnSpLocks/>
          </p:cNvCxnSpPr>
          <p:nvPr/>
        </p:nvCxnSpPr>
        <p:spPr>
          <a:xfrm flipH="1" flipV="1">
            <a:off x="1904857" y="1620788"/>
            <a:ext cx="3784003" cy="203921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0BE5FAD0-C3A3-C167-E3EC-0F2D23172B36}"/>
              </a:ext>
            </a:extLst>
          </p:cNvPr>
          <p:cNvCxnSpPr>
            <a:cxnSpLocks/>
          </p:cNvCxnSpPr>
          <p:nvPr/>
        </p:nvCxnSpPr>
        <p:spPr>
          <a:xfrm flipV="1">
            <a:off x="2545111" y="2151879"/>
            <a:ext cx="1202944" cy="42905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0B0BD3B-DC0B-33B5-5FB4-259F8ECBFF22}"/>
              </a:ext>
            </a:extLst>
          </p:cNvPr>
          <p:cNvCxnSpPr>
            <a:cxnSpLocks/>
          </p:cNvCxnSpPr>
          <p:nvPr/>
        </p:nvCxnSpPr>
        <p:spPr>
          <a:xfrm>
            <a:off x="1832998" y="1581933"/>
            <a:ext cx="1874861" cy="48631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80A56282-252D-E28E-9AE4-2704E3018FAB}"/>
              </a:ext>
            </a:extLst>
          </p:cNvPr>
          <p:cNvCxnSpPr>
            <a:cxnSpLocks/>
          </p:cNvCxnSpPr>
          <p:nvPr/>
        </p:nvCxnSpPr>
        <p:spPr>
          <a:xfrm>
            <a:off x="1806201" y="1608310"/>
            <a:ext cx="711628" cy="102988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6874ECF-1227-A2CD-D6C2-B7B47F33B79D}"/>
              </a:ext>
            </a:extLst>
          </p:cNvPr>
          <p:cNvCxnSpPr>
            <a:cxnSpLocks/>
          </p:cNvCxnSpPr>
          <p:nvPr/>
        </p:nvCxnSpPr>
        <p:spPr>
          <a:xfrm>
            <a:off x="5176800" y="1237766"/>
            <a:ext cx="1863414" cy="143761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AD954092-F485-B92E-863F-E57DF7A4D14B}"/>
              </a:ext>
            </a:extLst>
          </p:cNvPr>
          <p:cNvCxnSpPr>
            <a:cxnSpLocks/>
          </p:cNvCxnSpPr>
          <p:nvPr/>
        </p:nvCxnSpPr>
        <p:spPr>
          <a:xfrm>
            <a:off x="5171311" y="1231721"/>
            <a:ext cx="491800" cy="242828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DC542C9F-499B-3904-50F6-8B89E3D4F786}"/>
              </a:ext>
            </a:extLst>
          </p:cNvPr>
          <p:cNvCxnSpPr>
            <a:cxnSpLocks/>
          </p:cNvCxnSpPr>
          <p:nvPr/>
        </p:nvCxnSpPr>
        <p:spPr>
          <a:xfrm flipV="1">
            <a:off x="7116899" y="2068244"/>
            <a:ext cx="1228826" cy="69493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B7AFF48D-23BB-6902-CE93-DB89EF48CBDE}"/>
              </a:ext>
            </a:extLst>
          </p:cNvPr>
          <p:cNvCxnSpPr>
            <a:cxnSpLocks/>
          </p:cNvCxnSpPr>
          <p:nvPr/>
        </p:nvCxnSpPr>
        <p:spPr>
          <a:xfrm>
            <a:off x="8335603" y="2073955"/>
            <a:ext cx="2383316" cy="37181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8EFABFF-A004-4FC5-BF94-26E553D0AD46}"/>
              </a:ext>
            </a:extLst>
          </p:cNvPr>
          <p:cNvCxnSpPr>
            <a:cxnSpLocks/>
          </p:cNvCxnSpPr>
          <p:nvPr/>
        </p:nvCxnSpPr>
        <p:spPr>
          <a:xfrm>
            <a:off x="10740949" y="2515769"/>
            <a:ext cx="323522" cy="152630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5123A488-5235-77C4-9FEB-A3606520736B}"/>
              </a:ext>
            </a:extLst>
          </p:cNvPr>
          <p:cNvCxnSpPr>
            <a:cxnSpLocks/>
          </p:cNvCxnSpPr>
          <p:nvPr/>
        </p:nvCxnSpPr>
        <p:spPr>
          <a:xfrm>
            <a:off x="2495238" y="2722448"/>
            <a:ext cx="674945" cy="198591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8DA106AF-593C-F05D-7D31-F6CB82C31248}"/>
              </a:ext>
            </a:extLst>
          </p:cNvPr>
          <p:cNvCxnSpPr>
            <a:cxnSpLocks/>
          </p:cNvCxnSpPr>
          <p:nvPr/>
        </p:nvCxnSpPr>
        <p:spPr>
          <a:xfrm flipV="1">
            <a:off x="3722530" y="1301111"/>
            <a:ext cx="1485284" cy="76713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E7C9157D-0023-361D-FCE8-D0F2192BBBEE}"/>
              </a:ext>
            </a:extLst>
          </p:cNvPr>
          <p:cNvCxnSpPr>
            <a:cxnSpLocks/>
          </p:cNvCxnSpPr>
          <p:nvPr/>
        </p:nvCxnSpPr>
        <p:spPr>
          <a:xfrm flipV="1">
            <a:off x="7882470" y="2467016"/>
            <a:ext cx="2820840" cy="224134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CE1DE0C8-5E4C-BB49-381B-646695779731}"/>
              </a:ext>
            </a:extLst>
          </p:cNvPr>
          <p:cNvCxnSpPr>
            <a:cxnSpLocks/>
          </p:cNvCxnSpPr>
          <p:nvPr/>
        </p:nvCxnSpPr>
        <p:spPr>
          <a:xfrm>
            <a:off x="3730936" y="2056305"/>
            <a:ext cx="3378508" cy="68242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8723AFD3-42D2-C0C5-54F3-F748E5DFE96F}"/>
              </a:ext>
            </a:extLst>
          </p:cNvPr>
          <p:cNvCxnSpPr>
            <a:cxnSpLocks/>
          </p:cNvCxnSpPr>
          <p:nvPr/>
        </p:nvCxnSpPr>
        <p:spPr>
          <a:xfrm>
            <a:off x="2517829" y="2550434"/>
            <a:ext cx="4580076" cy="22927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128C0D53-2EAC-0E6A-1C77-E50B57343A8F}"/>
              </a:ext>
            </a:extLst>
          </p:cNvPr>
          <p:cNvCxnSpPr>
            <a:cxnSpLocks/>
          </p:cNvCxnSpPr>
          <p:nvPr/>
        </p:nvCxnSpPr>
        <p:spPr>
          <a:xfrm>
            <a:off x="1808196" y="1640156"/>
            <a:ext cx="8774842" cy="82188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232B60A-DAD4-37A4-4936-7576404DCD34}"/>
              </a:ext>
            </a:extLst>
          </p:cNvPr>
          <p:cNvCxnSpPr>
            <a:cxnSpLocks/>
          </p:cNvCxnSpPr>
          <p:nvPr/>
        </p:nvCxnSpPr>
        <p:spPr>
          <a:xfrm flipV="1">
            <a:off x="5662083" y="2467016"/>
            <a:ext cx="5056836" cy="125514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07747C2-2E9E-3080-C040-6320616D049F}"/>
              </a:ext>
            </a:extLst>
          </p:cNvPr>
          <p:cNvCxnSpPr>
            <a:cxnSpLocks/>
          </p:cNvCxnSpPr>
          <p:nvPr/>
        </p:nvCxnSpPr>
        <p:spPr>
          <a:xfrm flipV="1">
            <a:off x="3201513" y="2492394"/>
            <a:ext cx="7548584" cy="222539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53193A65-F129-91A5-FB73-4485E7FF2180}"/>
              </a:ext>
            </a:extLst>
          </p:cNvPr>
          <p:cNvSpPr/>
          <p:nvPr/>
        </p:nvSpPr>
        <p:spPr>
          <a:xfrm>
            <a:off x="4690489" y="730138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俄罗斯</a:t>
            </a:r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0F5A7A38-9B8F-70BE-C370-4B5CC00E50DE}"/>
              </a:ext>
            </a:extLst>
          </p:cNvPr>
          <p:cNvSpPr/>
          <p:nvPr/>
        </p:nvSpPr>
        <p:spPr>
          <a:xfrm>
            <a:off x="7813261" y="1524550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日本</a:t>
            </a:r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1E872294-5DFF-F3A1-BB09-14DB2BF88C7D}"/>
              </a:ext>
            </a:extLst>
          </p:cNvPr>
          <p:cNvSpPr/>
          <p:nvPr/>
        </p:nvSpPr>
        <p:spPr>
          <a:xfrm>
            <a:off x="3300079" y="1621168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德国</a:t>
            </a:r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C3B41D81-1F6B-D91F-911D-2E11BD570DA9}"/>
              </a:ext>
            </a:extLst>
          </p:cNvPr>
          <p:cNvSpPr/>
          <p:nvPr/>
        </p:nvSpPr>
        <p:spPr>
          <a:xfrm>
            <a:off x="10232608" y="1966322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美国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0FE4BBB0-9219-E97C-5F3E-6833A2BFF252}"/>
              </a:ext>
            </a:extLst>
          </p:cNvPr>
          <p:cNvCxnSpPr>
            <a:cxnSpLocks/>
          </p:cNvCxnSpPr>
          <p:nvPr/>
        </p:nvCxnSpPr>
        <p:spPr>
          <a:xfrm flipV="1">
            <a:off x="3259360" y="2899562"/>
            <a:ext cx="3838545" cy="181823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DAC435E0-BA20-9C8E-5FCA-FB396ED65956}"/>
              </a:ext>
            </a:extLst>
          </p:cNvPr>
          <p:cNvCxnSpPr>
            <a:cxnSpLocks/>
          </p:cNvCxnSpPr>
          <p:nvPr/>
        </p:nvCxnSpPr>
        <p:spPr>
          <a:xfrm>
            <a:off x="7174575" y="2750556"/>
            <a:ext cx="3871718" cy="132128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形状 7">
            <a:extLst>
              <a:ext uri="{FF2B5EF4-FFF2-40B4-BE49-F238E27FC236}">
                <a16:creationId xmlns:a16="http://schemas.microsoft.com/office/drawing/2014/main" id="{C30D5F85-109D-D604-B901-E57334D1BFC8}"/>
              </a:ext>
            </a:extLst>
          </p:cNvPr>
          <p:cNvSpPr/>
          <p:nvPr/>
        </p:nvSpPr>
        <p:spPr>
          <a:xfrm>
            <a:off x="6600056" y="2276872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中国</a:t>
            </a:r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3B0307DB-957A-02FE-0683-504DC05CE0C7}"/>
              </a:ext>
            </a:extLst>
          </p:cNvPr>
          <p:cNvSpPr/>
          <p:nvPr/>
        </p:nvSpPr>
        <p:spPr>
          <a:xfrm>
            <a:off x="10583038" y="3618900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3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巴西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97B62C5F-D8C7-9AAB-0A09-5399846DCF8E}"/>
              </a:ext>
            </a:extLst>
          </p:cNvPr>
          <p:cNvSpPr/>
          <p:nvPr/>
        </p:nvSpPr>
        <p:spPr>
          <a:xfrm>
            <a:off x="2700520" y="4146315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3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南非</a:t>
            </a: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F344BDE6-1601-20E8-FAA5-AE494A75E579}"/>
              </a:ext>
            </a:extLst>
          </p:cNvPr>
          <p:cNvCxnSpPr>
            <a:cxnSpLocks/>
          </p:cNvCxnSpPr>
          <p:nvPr/>
        </p:nvCxnSpPr>
        <p:spPr>
          <a:xfrm flipH="1" flipV="1">
            <a:off x="1818327" y="1684677"/>
            <a:ext cx="5981643" cy="294794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CB925549-DC6D-66DC-441B-B28C5300B771}"/>
              </a:ext>
            </a:extLst>
          </p:cNvPr>
          <p:cNvSpPr/>
          <p:nvPr/>
        </p:nvSpPr>
        <p:spPr>
          <a:xfrm>
            <a:off x="7278547" y="4146315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澳大利亚</a:t>
            </a:r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114C1DFC-13C7-635C-F639-CB1AF1EA9F4B}"/>
              </a:ext>
            </a:extLst>
          </p:cNvPr>
          <p:cNvSpPr/>
          <p:nvPr/>
        </p:nvSpPr>
        <p:spPr>
          <a:xfrm>
            <a:off x="1319890" y="1095622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英国</a:t>
            </a:r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7C3A98AB-606F-DAB9-D985-720529FDC085}"/>
              </a:ext>
            </a:extLst>
          </p:cNvPr>
          <p:cNvSpPr/>
          <p:nvPr/>
        </p:nvSpPr>
        <p:spPr>
          <a:xfrm>
            <a:off x="2023609" y="2091396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法国</a:t>
            </a:r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60630297-DE9C-F99E-AAB4-73E28C9110EB}"/>
              </a:ext>
            </a:extLst>
          </p:cNvPr>
          <p:cNvSpPr/>
          <p:nvPr/>
        </p:nvSpPr>
        <p:spPr>
          <a:xfrm>
            <a:off x="5176800" y="3173693"/>
            <a:ext cx="972622" cy="972622"/>
          </a:xfrm>
          <a:custGeom>
            <a:avLst/>
            <a:gdLst>
              <a:gd name="connsiteX0" fmla="*/ 0 w 972622"/>
              <a:gd name="connsiteY0" fmla="*/ 486311 h 972622"/>
              <a:gd name="connsiteX1" fmla="*/ 486311 w 972622"/>
              <a:gd name="connsiteY1" fmla="*/ 0 h 972622"/>
              <a:gd name="connsiteX2" fmla="*/ 972622 w 972622"/>
              <a:gd name="connsiteY2" fmla="*/ 486311 h 972622"/>
              <a:gd name="connsiteX3" fmla="*/ 486311 w 972622"/>
              <a:gd name="connsiteY3" fmla="*/ 972622 h 972622"/>
              <a:gd name="connsiteX4" fmla="*/ 0 w 972622"/>
              <a:gd name="connsiteY4" fmla="*/ 486311 h 9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622" h="972622">
                <a:moveTo>
                  <a:pt x="0" y="486311"/>
                </a:moveTo>
                <a:cubicBezTo>
                  <a:pt x="0" y="217729"/>
                  <a:pt x="217729" y="0"/>
                  <a:pt x="486311" y="0"/>
                </a:cubicBezTo>
                <a:cubicBezTo>
                  <a:pt x="754893" y="0"/>
                  <a:pt x="972622" y="217729"/>
                  <a:pt x="972622" y="486311"/>
                </a:cubicBezTo>
                <a:cubicBezTo>
                  <a:pt x="972622" y="754893"/>
                  <a:pt x="754893" y="972622"/>
                  <a:pt x="486311" y="972622"/>
                </a:cubicBezTo>
                <a:cubicBezTo>
                  <a:pt x="217729" y="972622"/>
                  <a:pt x="0" y="754893"/>
                  <a:pt x="0" y="486311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772" tIns="155772" rIns="155772" bIns="15577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100" kern="1200" dirty="0"/>
              <a:t>印度</a:t>
            </a:r>
          </a:p>
        </p:txBody>
      </p:sp>
    </p:spTree>
    <p:extLst>
      <p:ext uri="{BB962C8B-B14F-4D97-AF65-F5344CB8AC3E}">
        <p14:creationId xmlns:p14="http://schemas.microsoft.com/office/powerpoint/2010/main" val="5742838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09A96C9-CBE3-D789-5506-DF2F74D4E0F5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7770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线形标注 1 (带边框和强调线) 101">
            <a:extLst>
              <a:ext uri="{FF2B5EF4-FFF2-40B4-BE49-F238E27FC236}">
                <a16:creationId xmlns:a16="http://schemas.microsoft.com/office/drawing/2014/main" id="{56ED55B9-BBE6-8C93-E686-C4234D87C3B0}"/>
              </a:ext>
            </a:extLst>
          </p:cNvPr>
          <p:cNvSpPr/>
          <p:nvPr/>
        </p:nvSpPr>
        <p:spPr>
          <a:xfrm>
            <a:off x="9321883" y="2019247"/>
            <a:ext cx="1304556" cy="1123810"/>
          </a:xfrm>
          <a:prstGeom prst="accentBorderCallout1">
            <a:avLst>
              <a:gd name="adj1" fmla="val 89625"/>
              <a:gd name="adj2" fmla="val -2869"/>
              <a:gd name="adj3" fmla="val 136299"/>
              <a:gd name="adj4" fmla="val -2463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具体同事类，每个具体同事只知道自己的行为，而不了解其它同事类的情况，但它们却都认识中介者对象</a:t>
            </a:r>
          </a:p>
        </p:txBody>
      </p:sp>
      <p:sp>
        <p:nvSpPr>
          <p:cNvPr id="101" name="线形标注 1 (带边框和强调线) 100">
            <a:extLst>
              <a:ext uri="{FF2B5EF4-FFF2-40B4-BE49-F238E27FC236}">
                <a16:creationId xmlns:a16="http://schemas.microsoft.com/office/drawing/2014/main" id="{6CF85479-F2FB-3136-5B4A-9AD48BAE2F8C}"/>
              </a:ext>
            </a:extLst>
          </p:cNvPr>
          <p:cNvSpPr/>
          <p:nvPr/>
        </p:nvSpPr>
        <p:spPr>
          <a:xfrm>
            <a:off x="8757410" y="1213021"/>
            <a:ext cx="1008112" cy="325975"/>
          </a:xfrm>
          <a:prstGeom prst="accentBorderCallout1">
            <a:avLst>
              <a:gd name="adj1" fmla="val 58513"/>
              <a:gd name="adj2" fmla="val -3971"/>
              <a:gd name="adj3" fmla="val 133000"/>
              <a:gd name="adj4" fmla="val -3970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抽象同事类</a:t>
            </a:r>
          </a:p>
        </p:txBody>
      </p:sp>
      <p:sp>
        <p:nvSpPr>
          <p:cNvPr id="92" name="线形标注 1 (带边框和强调线) 91">
            <a:extLst>
              <a:ext uri="{FF2B5EF4-FFF2-40B4-BE49-F238E27FC236}">
                <a16:creationId xmlns:a16="http://schemas.microsoft.com/office/drawing/2014/main" id="{FC6C9DBC-4FE4-8EDD-6DED-B4AC3CFBC29A}"/>
              </a:ext>
            </a:extLst>
          </p:cNvPr>
          <p:cNvSpPr/>
          <p:nvPr/>
        </p:nvSpPr>
        <p:spPr>
          <a:xfrm>
            <a:off x="1350384" y="2482034"/>
            <a:ext cx="1800573" cy="990303"/>
          </a:xfrm>
          <a:prstGeom prst="accentBorderCallout1">
            <a:avLst>
              <a:gd name="adj1" fmla="val 75428"/>
              <a:gd name="adj2" fmla="val 102775"/>
              <a:gd name="adj3" fmla="val 101959"/>
              <a:gd name="adj4" fmla="val 12476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具体中介者对象，实现抽象类的方法，它需要知道所有具体同事类，并从具体同事接收消息，向具体同事对象发出命令。</a:t>
            </a:r>
          </a:p>
        </p:txBody>
      </p:sp>
      <p:sp>
        <p:nvSpPr>
          <p:cNvPr id="91" name="线形标注 1 (带边框和强调线) 90">
            <a:extLst>
              <a:ext uri="{FF2B5EF4-FFF2-40B4-BE49-F238E27FC236}">
                <a16:creationId xmlns:a16="http://schemas.microsoft.com/office/drawing/2014/main" id="{27FABF76-9A31-5592-B867-C696B7201614}"/>
              </a:ext>
            </a:extLst>
          </p:cNvPr>
          <p:cNvSpPr/>
          <p:nvPr/>
        </p:nvSpPr>
        <p:spPr>
          <a:xfrm>
            <a:off x="1464805" y="1233674"/>
            <a:ext cx="1686152" cy="543266"/>
          </a:xfrm>
          <a:prstGeom prst="accentBorderCallout1">
            <a:avLst>
              <a:gd name="adj1" fmla="val 77294"/>
              <a:gd name="adj2" fmla="val 102811"/>
              <a:gd name="adj3" fmla="val 113154"/>
              <a:gd name="adj4" fmla="val 1334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抽象中介者，定义了同事对象到中介者对象的接口</a:t>
            </a:r>
          </a:p>
        </p:txBody>
      </p:sp>
      <p:cxnSp>
        <p:nvCxnSpPr>
          <p:cNvPr id="5" name="肘形连接符 125">
            <a:extLst>
              <a:ext uri="{FF2B5EF4-FFF2-40B4-BE49-F238E27FC236}">
                <a16:creationId xmlns:a16="http://schemas.microsoft.com/office/drawing/2014/main" id="{702C2228-DF8A-A4AF-2DFE-0D4CCC87F05B}"/>
              </a:ext>
            </a:extLst>
          </p:cNvPr>
          <p:cNvCxnSpPr>
            <a:cxnSpLocks/>
            <a:stCxn id="15" idx="0"/>
            <a:endCxn id="32" idx="3"/>
          </p:cNvCxnSpPr>
          <p:nvPr/>
        </p:nvCxnSpPr>
        <p:spPr>
          <a:xfrm rot="5400000" flipH="1" flipV="1">
            <a:off x="7253715" y="2600357"/>
            <a:ext cx="471391" cy="94747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5261E139-3785-6856-7384-3AB0ED8F291D}"/>
              </a:ext>
            </a:extLst>
          </p:cNvPr>
          <p:cNvGrpSpPr/>
          <p:nvPr/>
        </p:nvGrpSpPr>
        <p:grpSpPr>
          <a:xfrm>
            <a:off x="3285572" y="3297647"/>
            <a:ext cx="2411653" cy="1137285"/>
            <a:chOff x="3901785" y="1783080"/>
            <a:chExt cx="1577445" cy="113728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3450FDC-665E-7A04-BE6F-1780D342BEF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B1C2BD73-6138-A0AC-7D4B-211087AD335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4D5394F4-215D-F6F8-9406-D3BAF6763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AD512287-1ECD-F903-1E59-16D224542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16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E093F3A-9D12-38D1-FE89-B0DEA5E1248F}"/>
                </a:ext>
              </a:extLst>
            </p:cNvPr>
            <p:cNvSpPr txBox="1"/>
            <p:nvPr/>
          </p:nvSpPr>
          <p:spPr>
            <a:xfrm>
              <a:off x="3901785" y="1849958"/>
              <a:ext cx="157744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 err="1"/>
                <a:t>ConcreteMediator</a:t>
              </a:r>
              <a:endParaRPr lang="zh-CN" altLang="en-US" sz="14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014F71-8D24-96F2-FED1-A2CD99D2E0A3}"/>
              </a:ext>
            </a:extLst>
          </p:cNvPr>
          <p:cNvGrpSpPr/>
          <p:nvPr/>
        </p:nvGrpSpPr>
        <p:grpSpPr>
          <a:xfrm>
            <a:off x="6264470" y="3309787"/>
            <a:ext cx="1502410" cy="1137285"/>
            <a:chOff x="3949700" y="1783080"/>
            <a:chExt cx="1502410" cy="113728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A2383D8-663D-2FA0-ECEC-4F61CD082AAC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A7B613FC-5F92-758A-838F-FC4BBC3CB71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BD03A7E-47A8-B81F-C3BA-13D708F7C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11D183CA-AC30-B336-B195-9B543D3C9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9A01D17-EEF3-DB4E-53DA-A2EE1D45368D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/>
                <a:t>ConcreteColleague1</a:t>
              </a:r>
              <a:endParaRPr lang="zh-CN" altLang="en-US" sz="105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E666A4-D6C1-0DC2-CA31-8A92562681FB}"/>
              </a:ext>
            </a:extLst>
          </p:cNvPr>
          <p:cNvGrpSpPr/>
          <p:nvPr/>
        </p:nvGrpSpPr>
        <p:grpSpPr>
          <a:xfrm rot="10800000">
            <a:off x="5655763" y="2058374"/>
            <a:ext cx="1511428" cy="198701"/>
            <a:chOff x="7559695" y="2149977"/>
            <a:chExt cx="1511428" cy="198701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37DB8FEE-DDCC-C9FE-704F-29333A847A1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559695" y="2244943"/>
              <a:ext cx="1481816" cy="310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C44B63F-4800-141A-9258-7B5326DF8F23}"/>
                </a:ext>
              </a:extLst>
            </p:cNvPr>
            <p:cNvGrpSpPr/>
            <p:nvPr/>
          </p:nvGrpSpPr>
          <p:grpSpPr>
            <a:xfrm>
              <a:off x="8893121" y="2149977"/>
              <a:ext cx="178002" cy="198701"/>
              <a:chOff x="9825251" y="3693080"/>
              <a:chExt cx="178002" cy="198701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0813DF0C-DF4C-527C-0BF5-B06046010E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849973" y="3693080"/>
                <a:ext cx="136539" cy="9001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604BFB5F-0795-6509-9706-5EA32D4A0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9D13F01-31AA-E727-B84D-A39AE0B22C78}"/>
              </a:ext>
            </a:extLst>
          </p:cNvPr>
          <p:cNvGrpSpPr/>
          <p:nvPr/>
        </p:nvGrpSpPr>
        <p:grpSpPr>
          <a:xfrm>
            <a:off x="7179655" y="1543643"/>
            <a:ext cx="1502410" cy="1137285"/>
            <a:chOff x="3949700" y="1783080"/>
            <a:chExt cx="1502410" cy="113728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07CCD10-3CE2-02A2-AFF1-1C63F1C693A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D1D306C1-9C99-CA9E-3B24-EABAF25A435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181DEA95-B40C-2036-12EF-EF6C5271F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F51AABBE-709C-F698-3962-50FB43042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ECCF898-C94E-6FEB-B5E3-A5C08354BE6E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Colleague</a:t>
              </a:r>
              <a:endParaRPr lang="zh-CN" altLang="en-US" i="1" dirty="0"/>
            </a:p>
          </p:txBody>
        </p:sp>
      </p:grpSp>
      <p:sp>
        <p:nvSpPr>
          <p:cNvPr id="32" name="三角形 31">
            <a:extLst>
              <a:ext uri="{FF2B5EF4-FFF2-40B4-BE49-F238E27FC236}">
                <a16:creationId xmlns:a16="http://schemas.microsoft.com/office/drawing/2014/main" id="{13DABEF7-24DD-B408-4094-6A17B2F8CE5A}"/>
              </a:ext>
            </a:extLst>
          </p:cNvPr>
          <p:cNvSpPr/>
          <p:nvPr/>
        </p:nvSpPr>
        <p:spPr>
          <a:xfrm>
            <a:off x="7872051" y="2689417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FB0ACE4-C74D-DB4A-E918-4A1D6EF1809C}"/>
              </a:ext>
            </a:extLst>
          </p:cNvPr>
          <p:cNvGrpSpPr/>
          <p:nvPr/>
        </p:nvGrpSpPr>
        <p:grpSpPr>
          <a:xfrm>
            <a:off x="3342505" y="1582900"/>
            <a:ext cx="2319331" cy="1137285"/>
            <a:chOff x="3949700" y="1783080"/>
            <a:chExt cx="1502411" cy="113728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2F5DFF5-AC51-6A43-6AA6-BB8D081D27D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3" name="圆角矩形 52">
                <a:extLst>
                  <a:ext uri="{FF2B5EF4-FFF2-40B4-BE49-F238E27FC236}">
                    <a16:creationId xmlns:a16="http://schemas.microsoft.com/office/drawing/2014/main" id="{F9CAFCFC-807D-E250-4F9F-5572DDA86FF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32BB3E66-89E4-1AFD-3DE1-A6C2CCBC5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A0A5DFDA-62CA-062C-D618-345279BE3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5D629CE-D085-DA38-517C-65BDC8529AB1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Mediator</a:t>
              </a:r>
              <a:endParaRPr lang="zh-CN" altLang="en-US" i="1" dirty="0"/>
            </a:p>
          </p:txBody>
        </p:sp>
      </p:grpSp>
      <p:cxnSp>
        <p:nvCxnSpPr>
          <p:cNvPr id="56" name="肘形连接符 125">
            <a:extLst>
              <a:ext uri="{FF2B5EF4-FFF2-40B4-BE49-F238E27FC236}">
                <a16:creationId xmlns:a16="http://schemas.microsoft.com/office/drawing/2014/main" id="{B0C17850-BEFC-6176-1A60-F740A586C312}"/>
              </a:ext>
            </a:extLst>
          </p:cNvPr>
          <p:cNvCxnSpPr>
            <a:cxnSpLocks/>
            <a:stCxn id="76" idx="0"/>
            <a:endCxn id="32" idx="3"/>
          </p:cNvCxnSpPr>
          <p:nvPr/>
        </p:nvCxnSpPr>
        <p:spPr>
          <a:xfrm rot="16200000" flipV="1">
            <a:off x="8201160" y="2600381"/>
            <a:ext cx="487312" cy="963341"/>
          </a:xfrm>
          <a:prstGeom prst="bentConnector3">
            <a:avLst>
              <a:gd name="adj1" fmla="val 5118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17F85D7-83C1-1C25-602A-1E2C4E1A4B4D}"/>
              </a:ext>
            </a:extLst>
          </p:cNvPr>
          <p:cNvSpPr txBox="1"/>
          <p:nvPr/>
        </p:nvSpPr>
        <p:spPr>
          <a:xfrm>
            <a:off x="8017550" y="4108991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08CE4EE-6344-77C7-FA50-370738B7E252}"/>
              </a:ext>
            </a:extLst>
          </p:cNvPr>
          <p:cNvSpPr txBox="1"/>
          <p:nvPr/>
        </p:nvSpPr>
        <p:spPr>
          <a:xfrm>
            <a:off x="8032534" y="3760344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-receiver: </a:t>
            </a:r>
            <a:r>
              <a:rPr lang="en-US" altLang="zh-CN" sz="1100" dirty="0" err="1"/>
              <a:t>Barbecuer</a:t>
            </a:r>
            <a:endParaRPr lang="en-US" altLang="zh-CN" sz="1100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9F95E67-6AA6-1118-5E3C-9CE115ED3B3F}"/>
              </a:ext>
            </a:extLst>
          </p:cNvPr>
          <p:cNvGrpSpPr/>
          <p:nvPr/>
        </p:nvGrpSpPr>
        <p:grpSpPr>
          <a:xfrm rot="16200000">
            <a:off x="5720042" y="3223230"/>
            <a:ext cx="178002" cy="2601405"/>
            <a:chOff x="2946136" y="3805587"/>
            <a:chExt cx="178002" cy="2601405"/>
          </a:xfrm>
        </p:grpSpPr>
        <p:cxnSp>
          <p:nvCxnSpPr>
            <p:cNvPr id="68" name="直线箭头连接符 91">
              <a:extLst>
                <a:ext uri="{FF2B5EF4-FFF2-40B4-BE49-F238E27FC236}">
                  <a16:creationId xmlns:a16="http://schemas.microsoft.com/office/drawing/2014/main" id="{639E4827-C535-F4B2-9D74-0BBD7FF06EF2}"/>
                </a:ext>
              </a:extLst>
            </p:cNvPr>
            <p:cNvCxnSpPr>
              <a:cxnSpLocks/>
              <a:stCxn id="15" idx="2"/>
              <a:endCxn id="9" idx="2"/>
            </p:cNvCxnSpPr>
            <p:nvPr/>
          </p:nvCxnSpPr>
          <p:spPr>
            <a:xfrm rot="10800000" flipH="1">
              <a:off x="3101997" y="3805587"/>
              <a:ext cx="12140" cy="2508380"/>
            </a:xfrm>
            <a:prstGeom prst="bentConnector3">
              <a:avLst>
                <a:gd name="adj1" fmla="val -188303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1347C43B-9BD0-AAA7-BF29-7A20D3C3AA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136" y="6303484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线箭头连接符 91">
            <a:extLst>
              <a:ext uri="{FF2B5EF4-FFF2-40B4-BE49-F238E27FC236}">
                <a16:creationId xmlns:a16="http://schemas.microsoft.com/office/drawing/2014/main" id="{D46C323E-34F7-61D6-7175-B605BF9CF21F}"/>
              </a:ext>
            </a:extLst>
          </p:cNvPr>
          <p:cNvCxnSpPr>
            <a:cxnSpLocks/>
            <a:stCxn id="76" idx="2"/>
            <a:endCxn id="9" idx="2"/>
          </p:cNvCxnSpPr>
          <p:nvPr/>
        </p:nvCxnSpPr>
        <p:spPr>
          <a:xfrm rot="5400000" flipH="1">
            <a:off x="6702860" y="2239368"/>
            <a:ext cx="28061" cy="4419191"/>
          </a:xfrm>
          <a:prstGeom prst="bentConnector3">
            <a:avLst>
              <a:gd name="adj1" fmla="val -185885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2B11554-68FF-3384-6C54-3F2D6A65B59C}"/>
              </a:ext>
            </a:extLst>
          </p:cNvPr>
          <p:cNvGrpSpPr/>
          <p:nvPr/>
        </p:nvGrpSpPr>
        <p:grpSpPr>
          <a:xfrm>
            <a:off x="8175281" y="3325708"/>
            <a:ext cx="1502410" cy="1137285"/>
            <a:chOff x="3949700" y="1783080"/>
            <a:chExt cx="1502410" cy="113728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64ACC9A-4818-9B80-CF54-6393FEFDDE4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2640FC1C-2B4C-B7F8-338D-83070EA1AA4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E8337A85-842E-AACF-4333-F1E8E5F1C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0300F08F-5B03-1FBD-23DE-B9CC0B38B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83309B5-7E80-F7F4-B8F6-96CD9B44DB76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/>
                <a:t>ConcreteColleague1</a:t>
              </a:r>
              <a:endParaRPr lang="zh-CN" altLang="en-US" sz="1050" dirty="0"/>
            </a:p>
          </p:txBody>
        </p: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EFFA7CDD-9C02-DF2C-1D42-95E7C9E6A8AF}"/>
              </a:ext>
            </a:extLst>
          </p:cNvPr>
          <p:cNvCxnSpPr>
            <a:cxnSpLocks/>
          </p:cNvCxnSpPr>
          <p:nvPr/>
        </p:nvCxnSpPr>
        <p:spPr>
          <a:xfrm rot="16200000">
            <a:off x="8797050" y="4524374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55C40FA5-6697-E49A-ED10-BBF1AEA413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89239" y="4502658"/>
            <a:ext cx="178002" cy="1035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三角形 85">
            <a:extLst>
              <a:ext uri="{FF2B5EF4-FFF2-40B4-BE49-F238E27FC236}">
                <a16:creationId xmlns:a16="http://schemas.microsoft.com/office/drawing/2014/main" id="{84CF82E3-9CC5-8D8E-5F0C-113D397B2DCA}"/>
              </a:ext>
            </a:extLst>
          </p:cNvPr>
          <p:cNvSpPr/>
          <p:nvPr/>
        </p:nvSpPr>
        <p:spPr>
          <a:xfrm>
            <a:off x="4419927" y="2722602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肘形连接符 125">
            <a:extLst>
              <a:ext uri="{FF2B5EF4-FFF2-40B4-BE49-F238E27FC236}">
                <a16:creationId xmlns:a16="http://schemas.microsoft.com/office/drawing/2014/main" id="{5F484F97-90FA-90CB-C29F-EA7BCFA28373}"/>
              </a:ext>
            </a:extLst>
          </p:cNvPr>
          <p:cNvCxnSpPr>
            <a:cxnSpLocks/>
            <a:stCxn id="9" idx="0"/>
            <a:endCxn id="86" idx="3"/>
          </p:cNvCxnSpPr>
          <p:nvPr/>
        </p:nvCxnSpPr>
        <p:spPr>
          <a:xfrm rot="5400000" flipH="1" flipV="1">
            <a:off x="4296125" y="3082751"/>
            <a:ext cx="426066" cy="372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8B03628-DB79-EF57-2B17-7A803F628B52}"/>
              </a:ext>
            </a:extLst>
          </p:cNvPr>
          <p:cNvSpPr txBox="1"/>
          <p:nvPr/>
        </p:nvSpPr>
        <p:spPr>
          <a:xfrm>
            <a:off x="3322888" y="2366618"/>
            <a:ext cx="2376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+send(String</a:t>
            </a:r>
            <a:r>
              <a:rPr lang="zh-CN" altLang="en-US" sz="900" dirty="0"/>
              <a:t> </a:t>
            </a:r>
            <a:r>
              <a:rPr lang="en-US" altLang="zh-CN" sz="900" dirty="0" err="1"/>
              <a:t>message,Colleague</a:t>
            </a:r>
            <a:r>
              <a:rPr lang="zh-CN" altLang="en-US" sz="900" dirty="0"/>
              <a:t> </a:t>
            </a:r>
            <a:r>
              <a:rPr lang="en-US" altLang="zh-CN" sz="900" dirty="0"/>
              <a:t>colleague)</a:t>
            </a:r>
          </a:p>
        </p:txBody>
      </p: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ACE3D2D1-B52F-124A-F357-6DCDDC32EDB8}"/>
              </a:ext>
            </a:extLst>
          </p:cNvPr>
          <p:cNvCxnSpPr>
            <a:cxnSpLocks/>
          </p:cNvCxnSpPr>
          <p:nvPr/>
        </p:nvCxnSpPr>
        <p:spPr>
          <a:xfrm rot="16200000">
            <a:off x="6901836" y="4477037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3D85A5-2BE5-9DCD-1A90-BEF8E5A2155A}"/>
              </a:ext>
            </a:extLst>
          </p:cNvPr>
          <p:cNvSpPr txBox="1"/>
          <p:nvPr/>
        </p:nvSpPr>
        <p:spPr>
          <a:xfrm>
            <a:off x="3339110" y="4117523"/>
            <a:ext cx="2376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+send(String</a:t>
            </a:r>
            <a:r>
              <a:rPr lang="zh-CN" altLang="en-US" sz="900" dirty="0"/>
              <a:t> </a:t>
            </a:r>
            <a:r>
              <a:rPr lang="en-US" altLang="zh-CN" sz="900" dirty="0" err="1"/>
              <a:t>message,Colleague</a:t>
            </a:r>
            <a:r>
              <a:rPr lang="zh-CN" altLang="en-US" sz="900" dirty="0"/>
              <a:t> </a:t>
            </a:r>
            <a:r>
              <a:rPr lang="en-US" altLang="zh-CN" sz="900" dirty="0"/>
              <a:t>colleague)</a:t>
            </a:r>
          </a:p>
        </p:txBody>
      </p:sp>
    </p:spTree>
    <p:extLst>
      <p:ext uri="{BB962C8B-B14F-4D97-AF65-F5344CB8AC3E}">
        <p14:creationId xmlns:p14="http://schemas.microsoft.com/office/powerpoint/2010/main" val="1406382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肘形连接符 125">
            <a:extLst>
              <a:ext uri="{FF2B5EF4-FFF2-40B4-BE49-F238E27FC236}">
                <a16:creationId xmlns:a16="http://schemas.microsoft.com/office/drawing/2014/main" id="{702C2228-DF8A-A4AF-2DFE-0D4CCC87F05B}"/>
              </a:ext>
            </a:extLst>
          </p:cNvPr>
          <p:cNvCxnSpPr>
            <a:cxnSpLocks/>
            <a:stCxn id="15" idx="0"/>
            <a:endCxn id="32" idx="3"/>
          </p:cNvCxnSpPr>
          <p:nvPr/>
        </p:nvCxnSpPr>
        <p:spPr>
          <a:xfrm rot="5400000" flipH="1" flipV="1">
            <a:off x="7253715" y="2600357"/>
            <a:ext cx="471391" cy="94747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5261E139-3785-6856-7384-3AB0ED8F291D}"/>
              </a:ext>
            </a:extLst>
          </p:cNvPr>
          <p:cNvGrpSpPr/>
          <p:nvPr/>
        </p:nvGrpSpPr>
        <p:grpSpPr>
          <a:xfrm>
            <a:off x="3285572" y="3297647"/>
            <a:ext cx="2411653" cy="1137285"/>
            <a:chOff x="3901785" y="1783080"/>
            <a:chExt cx="1577445" cy="113728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3450FDC-665E-7A04-BE6F-1780D342BEF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B1C2BD73-6138-A0AC-7D4B-211087AD335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4D5394F4-215D-F6F8-9406-D3BAF6763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AD512287-1ECD-F903-1E59-16D224542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16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E093F3A-9D12-38D1-FE89-B0DEA5E1248F}"/>
                </a:ext>
              </a:extLst>
            </p:cNvPr>
            <p:cNvSpPr txBox="1"/>
            <p:nvPr/>
          </p:nvSpPr>
          <p:spPr>
            <a:xfrm>
              <a:off x="3901785" y="1849958"/>
              <a:ext cx="157744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UnitedNationsSecurityCouncil</a:t>
              </a:r>
              <a:r>
                <a:rPr lang="en-US" altLang="zh-CN" sz="1200" dirty="0"/>
                <a:t> </a:t>
              </a:r>
              <a:endParaRPr lang="zh-CN" altLang="en-US" sz="105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014F71-8D24-96F2-FED1-A2CD99D2E0A3}"/>
              </a:ext>
            </a:extLst>
          </p:cNvPr>
          <p:cNvGrpSpPr/>
          <p:nvPr/>
        </p:nvGrpSpPr>
        <p:grpSpPr>
          <a:xfrm>
            <a:off x="6264470" y="3309787"/>
            <a:ext cx="1502410" cy="1137285"/>
            <a:chOff x="3949700" y="1783080"/>
            <a:chExt cx="1502410" cy="113728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A2383D8-663D-2FA0-ECEC-4F61CD082AAC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A7B613FC-5F92-758A-838F-FC4BBC3CB71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BD03A7E-47A8-B81F-C3BA-13D708F7C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11D183CA-AC30-B336-B195-9B543D3C9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9A01D17-EEF3-DB4E-53DA-A2EE1D45368D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/>
                <a:t>USA</a:t>
              </a:r>
              <a:endParaRPr lang="zh-CN" altLang="en-US" sz="105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E666A4-D6C1-0DC2-CA31-8A92562681FB}"/>
              </a:ext>
            </a:extLst>
          </p:cNvPr>
          <p:cNvGrpSpPr/>
          <p:nvPr/>
        </p:nvGrpSpPr>
        <p:grpSpPr>
          <a:xfrm rot="10800000">
            <a:off x="5655763" y="2058374"/>
            <a:ext cx="1511428" cy="198701"/>
            <a:chOff x="7559695" y="2149977"/>
            <a:chExt cx="1511428" cy="198701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37DB8FEE-DDCC-C9FE-704F-29333A847A1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559695" y="2244943"/>
              <a:ext cx="1481816" cy="310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C44B63F-4800-141A-9258-7B5326DF8F23}"/>
                </a:ext>
              </a:extLst>
            </p:cNvPr>
            <p:cNvGrpSpPr/>
            <p:nvPr/>
          </p:nvGrpSpPr>
          <p:grpSpPr>
            <a:xfrm>
              <a:off x="8893121" y="2149977"/>
              <a:ext cx="178002" cy="198701"/>
              <a:chOff x="9825251" y="3693080"/>
              <a:chExt cx="178002" cy="198701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0813DF0C-DF4C-527C-0BF5-B06046010E9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849973" y="3693080"/>
                <a:ext cx="136539" cy="9001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604BFB5F-0795-6509-9706-5EA32D4A0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9D13F01-31AA-E727-B84D-A39AE0B22C78}"/>
              </a:ext>
            </a:extLst>
          </p:cNvPr>
          <p:cNvGrpSpPr/>
          <p:nvPr/>
        </p:nvGrpSpPr>
        <p:grpSpPr>
          <a:xfrm>
            <a:off x="7179655" y="1543643"/>
            <a:ext cx="1502410" cy="1137285"/>
            <a:chOff x="3949700" y="1783080"/>
            <a:chExt cx="1502410" cy="113728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07CCD10-3CE2-02A2-AFF1-1C63F1C693A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D1D306C1-9C99-CA9E-3B24-EABAF25A435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181DEA95-B40C-2036-12EF-EF6C5271F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F51AABBE-709C-F698-3962-50FB43042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ECCF898-C94E-6FEB-B5E3-A5C08354BE6E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Country</a:t>
              </a:r>
              <a:endParaRPr lang="zh-CN" altLang="en-US" i="1" dirty="0"/>
            </a:p>
          </p:txBody>
        </p:sp>
      </p:grpSp>
      <p:sp>
        <p:nvSpPr>
          <p:cNvPr id="32" name="三角形 31">
            <a:extLst>
              <a:ext uri="{FF2B5EF4-FFF2-40B4-BE49-F238E27FC236}">
                <a16:creationId xmlns:a16="http://schemas.microsoft.com/office/drawing/2014/main" id="{13DABEF7-24DD-B408-4094-6A17B2F8CE5A}"/>
              </a:ext>
            </a:extLst>
          </p:cNvPr>
          <p:cNvSpPr/>
          <p:nvPr/>
        </p:nvSpPr>
        <p:spPr>
          <a:xfrm>
            <a:off x="7872051" y="2689417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FB0ACE4-C74D-DB4A-E918-4A1D6EF1809C}"/>
              </a:ext>
            </a:extLst>
          </p:cNvPr>
          <p:cNvGrpSpPr/>
          <p:nvPr/>
        </p:nvGrpSpPr>
        <p:grpSpPr>
          <a:xfrm>
            <a:off x="3342505" y="1582900"/>
            <a:ext cx="2319331" cy="1137285"/>
            <a:chOff x="3949700" y="1783080"/>
            <a:chExt cx="1502411" cy="113728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2F5DFF5-AC51-6A43-6AA6-BB8D081D27D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3" name="圆角矩形 52">
                <a:extLst>
                  <a:ext uri="{FF2B5EF4-FFF2-40B4-BE49-F238E27FC236}">
                    <a16:creationId xmlns:a16="http://schemas.microsoft.com/office/drawing/2014/main" id="{F9CAFCFC-807D-E250-4F9F-5572DDA86FF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32BB3E66-89E4-1AFD-3DE1-A6C2CCBC5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A0A5DFDA-62CA-062C-D618-345279BE3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5D629CE-D085-DA38-517C-65BDC8529AB1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 err="1"/>
                <a:t>UnitedNations</a:t>
              </a:r>
              <a:endParaRPr lang="zh-CN" altLang="en-US" i="1" dirty="0"/>
            </a:p>
          </p:txBody>
        </p:sp>
      </p:grpSp>
      <p:cxnSp>
        <p:nvCxnSpPr>
          <p:cNvPr id="56" name="肘形连接符 125">
            <a:extLst>
              <a:ext uri="{FF2B5EF4-FFF2-40B4-BE49-F238E27FC236}">
                <a16:creationId xmlns:a16="http://schemas.microsoft.com/office/drawing/2014/main" id="{B0C17850-BEFC-6176-1A60-F740A586C312}"/>
              </a:ext>
            </a:extLst>
          </p:cNvPr>
          <p:cNvCxnSpPr>
            <a:cxnSpLocks/>
            <a:stCxn id="76" idx="0"/>
            <a:endCxn id="32" idx="3"/>
          </p:cNvCxnSpPr>
          <p:nvPr/>
        </p:nvCxnSpPr>
        <p:spPr>
          <a:xfrm rot="16200000" flipV="1">
            <a:off x="8201160" y="2600381"/>
            <a:ext cx="487312" cy="963341"/>
          </a:xfrm>
          <a:prstGeom prst="bentConnector3">
            <a:avLst>
              <a:gd name="adj1" fmla="val 5118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17F85D7-83C1-1C25-602A-1E2C4E1A4B4D}"/>
              </a:ext>
            </a:extLst>
          </p:cNvPr>
          <p:cNvSpPr txBox="1"/>
          <p:nvPr/>
        </p:nvSpPr>
        <p:spPr>
          <a:xfrm>
            <a:off x="8017550" y="4108991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08CE4EE-6344-77C7-FA50-370738B7E252}"/>
              </a:ext>
            </a:extLst>
          </p:cNvPr>
          <p:cNvSpPr txBox="1"/>
          <p:nvPr/>
        </p:nvSpPr>
        <p:spPr>
          <a:xfrm>
            <a:off x="8032534" y="3760344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-receiver: </a:t>
            </a:r>
            <a:r>
              <a:rPr lang="en-US" altLang="zh-CN" sz="1100" dirty="0" err="1"/>
              <a:t>Barbecuer</a:t>
            </a:r>
            <a:endParaRPr lang="en-US" altLang="zh-CN" sz="1100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9F95E67-6AA6-1118-5E3C-9CE115ED3B3F}"/>
              </a:ext>
            </a:extLst>
          </p:cNvPr>
          <p:cNvGrpSpPr/>
          <p:nvPr/>
        </p:nvGrpSpPr>
        <p:grpSpPr>
          <a:xfrm rot="16200000">
            <a:off x="5720042" y="3223230"/>
            <a:ext cx="178002" cy="2601405"/>
            <a:chOff x="2946136" y="3805587"/>
            <a:chExt cx="178002" cy="2601405"/>
          </a:xfrm>
        </p:grpSpPr>
        <p:cxnSp>
          <p:nvCxnSpPr>
            <p:cNvPr id="68" name="直线箭头连接符 91">
              <a:extLst>
                <a:ext uri="{FF2B5EF4-FFF2-40B4-BE49-F238E27FC236}">
                  <a16:creationId xmlns:a16="http://schemas.microsoft.com/office/drawing/2014/main" id="{639E4827-C535-F4B2-9D74-0BBD7FF06EF2}"/>
                </a:ext>
              </a:extLst>
            </p:cNvPr>
            <p:cNvCxnSpPr>
              <a:cxnSpLocks/>
              <a:stCxn id="15" idx="2"/>
              <a:endCxn id="9" idx="2"/>
            </p:cNvCxnSpPr>
            <p:nvPr/>
          </p:nvCxnSpPr>
          <p:spPr>
            <a:xfrm rot="10800000" flipH="1">
              <a:off x="3101997" y="3805587"/>
              <a:ext cx="12140" cy="2508380"/>
            </a:xfrm>
            <a:prstGeom prst="bentConnector3">
              <a:avLst>
                <a:gd name="adj1" fmla="val -188303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1347C43B-9BD0-AAA7-BF29-7A20D3C3AA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136" y="6303484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线箭头连接符 91">
            <a:extLst>
              <a:ext uri="{FF2B5EF4-FFF2-40B4-BE49-F238E27FC236}">
                <a16:creationId xmlns:a16="http://schemas.microsoft.com/office/drawing/2014/main" id="{D46C323E-34F7-61D6-7175-B605BF9CF21F}"/>
              </a:ext>
            </a:extLst>
          </p:cNvPr>
          <p:cNvCxnSpPr>
            <a:cxnSpLocks/>
            <a:stCxn id="76" idx="2"/>
            <a:endCxn id="9" idx="2"/>
          </p:cNvCxnSpPr>
          <p:nvPr/>
        </p:nvCxnSpPr>
        <p:spPr>
          <a:xfrm rot="5400000" flipH="1">
            <a:off x="6702860" y="2239368"/>
            <a:ext cx="28061" cy="4419191"/>
          </a:xfrm>
          <a:prstGeom prst="bentConnector3">
            <a:avLst>
              <a:gd name="adj1" fmla="val -185885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2B11554-68FF-3384-6C54-3F2D6A65B59C}"/>
              </a:ext>
            </a:extLst>
          </p:cNvPr>
          <p:cNvGrpSpPr/>
          <p:nvPr/>
        </p:nvGrpSpPr>
        <p:grpSpPr>
          <a:xfrm>
            <a:off x="8175281" y="3325708"/>
            <a:ext cx="1502410" cy="1137285"/>
            <a:chOff x="3949700" y="1783080"/>
            <a:chExt cx="1502410" cy="113728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64ACC9A-4818-9B80-CF54-6393FEFDDE4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2640FC1C-2B4C-B7F8-338D-83070EA1AA4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E8337A85-842E-AACF-4333-F1E8E5F1C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0300F08F-5B03-1FBD-23DE-B9CC0B38B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83309B5-7E80-F7F4-B8F6-96CD9B44DB76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/>
                <a:t>Iraq</a:t>
              </a:r>
              <a:endParaRPr lang="zh-CN" altLang="en-US" sz="1050" dirty="0"/>
            </a:p>
          </p:txBody>
        </p: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EFFA7CDD-9C02-DF2C-1D42-95E7C9E6A8AF}"/>
              </a:ext>
            </a:extLst>
          </p:cNvPr>
          <p:cNvCxnSpPr>
            <a:cxnSpLocks/>
          </p:cNvCxnSpPr>
          <p:nvPr/>
        </p:nvCxnSpPr>
        <p:spPr>
          <a:xfrm rot="16200000">
            <a:off x="8797050" y="4524374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55C40FA5-6697-E49A-ED10-BBF1AEA413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89239" y="4502658"/>
            <a:ext cx="178002" cy="1035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三角形 85">
            <a:extLst>
              <a:ext uri="{FF2B5EF4-FFF2-40B4-BE49-F238E27FC236}">
                <a16:creationId xmlns:a16="http://schemas.microsoft.com/office/drawing/2014/main" id="{84CF82E3-9CC5-8D8E-5F0C-113D397B2DCA}"/>
              </a:ext>
            </a:extLst>
          </p:cNvPr>
          <p:cNvSpPr/>
          <p:nvPr/>
        </p:nvSpPr>
        <p:spPr>
          <a:xfrm>
            <a:off x="4419927" y="2722602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肘形连接符 125">
            <a:extLst>
              <a:ext uri="{FF2B5EF4-FFF2-40B4-BE49-F238E27FC236}">
                <a16:creationId xmlns:a16="http://schemas.microsoft.com/office/drawing/2014/main" id="{5F484F97-90FA-90CB-C29F-EA7BCFA28373}"/>
              </a:ext>
            </a:extLst>
          </p:cNvPr>
          <p:cNvCxnSpPr>
            <a:cxnSpLocks/>
            <a:stCxn id="9" idx="0"/>
            <a:endCxn id="86" idx="3"/>
          </p:cNvCxnSpPr>
          <p:nvPr/>
        </p:nvCxnSpPr>
        <p:spPr>
          <a:xfrm rot="5400000" flipH="1" flipV="1">
            <a:off x="4296125" y="3082751"/>
            <a:ext cx="426066" cy="372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8B03628-DB79-EF57-2B17-7A803F628B52}"/>
              </a:ext>
            </a:extLst>
          </p:cNvPr>
          <p:cNvSpPr txBox="1"/>
          <p:nvPr/>
        </p:nvSpPr>
        <p:spPr>
          <a:xfrm>
            <a:off x="3322888" y="2366618"/>
            <a:ext cx="2376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+declare(String</a:t>
            </a:r>
            <a:r>
              <a:rPr lang="zh-CN" altLang="en-US" sz="900" dirty="0"/>
              <a:t> </a:t>
            </a:r>
            <a:r>
              <a:rPr lang="en-US" altLang="zh-CN" sz="900" dirty="0" err="1"/>
              <a:t>message,Country</a:t>
            </a:r>
            <a:r>
              <a:rPr lang="zh-CN" altLang="en-US" sz="900" dirty="0"/>
              <a:t> </a:t>
            </a:r>
            <a:r>
              <a:rPr lang="en-US" altLang="zh-CN" sz="900" dirty="0"/>
              <a:t>country)</a:t>
            </a:r>
          </a:p>
        </p:txBody>
      </p: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ACE3D2D1-B52F-124A-F357-6DCDDC32EDB8}"/>
              </a:ext>
            </a:extLst>
          </p:cNvPr>
          <p:cNvCxnSpPr>
            <a:cxnSpLocks/>
          </p:cNvCxnSpPr>
          <p:nvPr/>
        </p:nvCxnSpPr>
        <p:spPr>
          <a:xfrm rot="16200000">
            <a:off x="6901836" y="4477037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48E3F18-1E8E-CF9F-A9E6-37A27A79AA78}"/>
              </a:ext>
            </a:extLst>
          </p:cNvPr>
          <p:cNvSpPr txBox="1"/>
          <p:nvPr/>
        </p:nvSpPr>
        <p:spPr>
          <a:xfrm>
            <a:off x="3373560" y="4091645"/>
            <a:ext cx="2376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+declare(String</a:t>
            </a:r>
            <a:r>
              <a:rPr lang="zh-CN" altLang="en-US" sz="900" dirty="0"/>
              <a:t> </a:t>
            </a:r>
            <a:r>
              <a:rPr lang="en-US" altLang="zh-CN" sz="900" dirty="0" err="1"/>
              <a:t>message,Country</a:t>
            </a:r>
            <a:r>
              <a:rPr lang="zh-CN" altLang="en-US" sz="900" dirty="0"/>
              <a:t> </a:t>
            </a:r>
            <a:r>
              <a:rPr lang="en-US" altLang="zh-CN" sz="900" dirty="0"/>
              <a:t>country)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8EEAB0D-DBDC-79F3-9C44-993226FBD7A6}"/>
              </a:ext>
            </a:extLst>
          </p:cNvPr>
          <p:cNvSpPr txBox="1"/>
          <p:nvPr/>
        </p:nvSpPr>
        <p:spPr>
          <a:xfrm>
            <a:off x="3386264" y="3707740"/>
            <a:ext cx="226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-</a:t>
            </a:r>
            <a:r>
              <a:rPr lang="en-US" altLang="zh-CN" sz="900" dirty="0" err="1"/>
              <a:t>countryUSA</a:t>
            </a:r>
            <a:endParaRPr lang="en-US" altLang="zh-CN" sz="900" dirty="0"/>
          </a:p>
          <a:p>
            <a:pPr algn="l"/>
            <a:r>
              <a:rPr lang="en-US" altLang="zh-CN" sz="900" dirty="0"/>
              <a:t>-</a:t>
            </a:r>
            <a:r>
              <a:rPr lang="en-US" altLang="zh-CN" sz="900" dirty="0" err="1"/>
              <a:t>countryIraq</a:t>
            </a:r>
            <a:endParaRPr lang="en-US" altLang="zh-CN" sz="9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72DA2EC-1666-0730-52BE-1086996A4985}"/>
              </a:ext>
            </a:extLst>
          </p:cNvPr>
          <p:cNvSpPr txBox="1"/>
          <p:nvPr/>
        </p:nvSpPr>
        <p:spPr>
          <a:xfrm>
            <a:off x="6281099" y="4116216"/>
            <a:ext cx="150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+declare(String</a:t>
            </a:r>
            <a:r>
              <a:rPr lang="zh-CN" altLang="en-US" sz="900" dirty="0"/>
              <a:t> </a:t>
            </a:r>
            <a:r>
              <a:rPr lang="en-US" altLang="zh-CN" sz="900" dirty="0"/>
              <a:t>message)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58179B9-6888-77CF-DD37-D1CDB51FC63F}"/>
              </a:ext>
            </a:extLst>
          </p:cNvPr>
          <p:cNvSpPr txBox="1"/>
          <p:nvPr/>
        </p:nvSpPr>
        <p:spPr>
          <a:xfrm>
            <a:off x="8191910" y="4118651"/>
            <a:ext cx="150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+declare(String</a:t>
            </a:r>
            <a:r>
              <a:rPr lang="zh-CN" altLang="en-US" sz="900" dirty="0"/>
              <a:t> </a:t>
            </a:r>
            <a:r>
              <a:rPr lang="en-US" altLang="zh-CN" sz="900" dirty="0"/>
              <a:t>message)</a:t>
            </a:r>
          </a:p>
        </p:txBody>
      </p:sp>
    </p:spTree>
    <p:extLst>
      <p:ext uri="{BB962C8B-B14F-4D97-AF65-F5344CB8AC3E}">
        <p14:creationId xmlns:p14="http://schemas.microsoft.com/office/powerpoint/2010/main" val="20303500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26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8071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13D4A94E-C620-C943-B337-2B003157C786}"/>
              </a:ext>
            </a:extLst>
          </p:cNvPr>
          <p:cNvSpPr/>
          <p:nvPr/>
        </p:nvSpPr>
        <p:spPr>
          <a:xfrm>
            <a:off x="623392" y="2294433"/>
            <a:ext cx="3096344" cy="13687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喝酒唱歌，人生真爽！</a:t>
            </a:r>
            <a:endParaRPr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lang="zh-CN" altLang="en-US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DF32067-7AA5-C94B-9CD2-012011F66214}"/>
              </a:ext>
            </a:extLst>
          </p:cNvPr>
          <p:cNvSpPr/>
          <p:nvPr/>
        </p:nvSpPr>
        <p:spPr>
          <a:xfrm>
            <a:off x="3935760" y="2276872"/>
            <a:ext cx="3096344" cy="13687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对酒当歌，人生真爽！</a:t>
            </a:r>
            <a:endParaRPr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lang="zh-CN" altLang="en-US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73CB8F0-0C7A-3944-B983-52BB9E178416}"/>
              </a:ext>
            </a:extLst>
          </p:cNvPr>
          <p:cNvSpPr/>
          <p:nvPr/>
        </p:nvSpPr>
        <p:spPr>
          <a:xfrm>
            <a:off x="623392" y="548680"/>
            <a:ext cx="3096344" cy="13687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喝酒唱歌，人生真爽！</a:t>
            </a:r>
            <a:endParaRPr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lang="zh-CN" altLang="en-US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F7E2DDE-11C2-7745-95EE-661CEC50B1FB}"/>
              </a:ext>
            </a:extLst>
          </p:cNvPr>
          <p:cNvSpPr/>
          <p:nvPr/>
        </p:nvSpPr>
        <p:spPr>
          <a:xfrm>
            <a:off x="623392" y="4005064"/>
            <a:ext cx="3096344" cy="13687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对酒当歌，人生真爽！</a:t>
            </a:r>
            <a:endParaRPr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lang="zh-CN" altLang="en-US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D0A0805-B225-5E4D-82E4-AA14C776B37B}"/>
              </a:ext>
            </a:extLst>
          </p:cNvPr>
          <p:cNvSpPr/>
          <p:nvPr/>
        </p:nvSpPr>
        <p:spPr>
          <a:xfrm>
            <a:off x="3935760" y="4005064"/>
            <a:ext cx="3096344" cy="13687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对酒当歌，人生几何</a:t>
            </a:r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?</a:t>
            </a: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</a:p>
          <a:p>
            <a:pPr algn="ctr"/>
            <a:r>
              <a:rPr lang="en-US" altLang="zh-CN" sz="2000" dirty="0">
                <a:latin typeface="STLiti" panose="02010800040101010101" pitchFamily="2" charset="-122"/>
                <a:ea typeface="STLiti" panose="02010800040101010101" pitchFamily="2" charset="-122"/>
              </a:rPr>
              <a:t>……</a:t>
            </a:r>
            <a:endParaRPr lang="zh-CN" altLang="en-US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1C38BA-117F-C046-A501-898941CB122F}"/>
              </a:ext>
            </a:extLst>
          </p:cNvPr>
          <p:cNvSpPr txBox="1"/>
          <p:nvPr/>
        </p:nvSpPr>
        <p:spPr>
          <a:xfrm>
            <a:off x="1739516" y="2537624"/>
            <a:ext cx="864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✘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14A6C8-4527-2146-A7CD-659FCFC281AD}"/>
              </a:ext>
            </a:extLst>
          </p:cNvPr>
          <p:cNvSpPr txBox="1"/>
          <p:nvPr/>
        </p:nvSpPr>
        <p:spPr>
          <a:xfrm>
            <a:off x="1739516" y="4231208"/>
            <a:ext cx="8640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✘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58C64BE-8C44-A745-9E37-E25813C3FF73}"/>
              </a:ext>
            </a:extLst>
          </p:cNvPr>
          <p:cNvSpPr/>
          <p:nvPr/>
        </p:nvSpPr>
        <p:spPr>
          <a:xfrm>
            <a:off x="8038168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喝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659F60AA-E3FE-BF42-8678-58F7BE5AEF91}"/>
              </a:ext>
            </a:extLst>
          </p:cNvPr>
          <p:cNvSpPr/>
          <p:nvPr/>
        </p:nvSpPr>
        <p:spPr>
          <a:xfrm>
            <a:off x="8470216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酒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675CD021-36E2-8C46-AE9D-9CBED3046238}"/>
              </a:ext>
            </a:extLst>
          </p:cNvPr>
          <p:cNvSpPr/>
          <p:nvPr/>
        </p:nvSpPr>
        <p:spPr>
          <a:xfrm>
            <a:off x="8902264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唱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B9C8F7FD-834D-AA46-8725-323AFBCDCED9}"/>
              </a:ext>
            </a:extLst>
          </p:cNvPr>
          <p:cNvSpPr/>
          <p:nvPr/>
        </p:nvSpPr>
        <p:spPr>
          <a:xfrm>
            <a:off x="9334312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歌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A13EAB4-5519-E84B-84CD-1497E44FCC5E}"/>
              </a:ext>
            </a:extLst>
          </p:cNvPr>
          <p:cNvSpPr/>
          <p:nvPr/>
        </p:nvSpPr>
        <p:spPr>
          <a:xfrm>
            <a:off x="9766360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人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2AC32791-8757-2B4C-8C19-73D67E230C15}"/>
              </a:ext>
            </a:extLst>
          </p:cNvPr>
          <p:cNvSpPr/>
          <p:nvPr/>
        </p:nvSpPr>
        <p:spPr>
          <a:xfrm>
            <a:off x="10198408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生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78911D68-6E6B-9345-96CA-C56268101FA9}"/>
              </a:ext>
            </a:extLst>
          </p:cNvPr>
          <p:cNvSpPr/>
          <p:nvPr/>
        </p:nvSpPr>
        <p:spPr>
          <a:xfrm>
            <a:off x="10630456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真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A248437F-3921-B648-B33C-36DE13A908EA}"/>
              </a:ext>
            </a:extLst>
          </p:cNvPr>
          <p:cNvSpPr/>
          <p:nvPr/>
        </p:nvSpPr>
        <p:spPr>
          <a:xfrm>
            <a:off x="11062504" y="3429000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爽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33F60B1-C860-4C45-8B84-4AF4C9959F76}"/>
              </a:ext>
            </a:extLst>
          </p:cNvPr>
          <p:cNvSpPr/>
          <p:nvPr/>
        </p:nvSpPr>
        <p:spPr>
          <a:xfrm>
            <a:off x="8038168" y="4077072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对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831A00B8-0F7E-0C44-B3A5-EBD4FC3A801C}"/>
              </a:ext>
            </a:extLst>
          </p:cNvPr>
          <p:cNvSpPr/>
          <p:nvPr/>
        </p:nvSpPr>
        <p:spPr>
          <a:xfrm>
            <a:off x="8902264" y="4077072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当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14FB3830-5271-B54B-8576-9E7982EF7617}"/>
              </a:ext>
            </a:extLst>
          </p:cNvPr>
          <p:cNvSpPr/>
          <p:nvPr/>
        </p:nvSpPr>
        <p:spPr>
          <a:xfrm>
            <a:off x="10632504" y="4077072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几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1CBFAEE9-247C-524D-8B9F-B17F6EE14133}"/>
              </a:ext>
            </a:extLst>
          </p:cNvPr>
          <p:cNvSpPr/>
          <p:nvPr/>
        </p:nvSpPr>
        <p:spPr>
          <a:xfrm>
            <a:off x="11064552" y="4077072"/>
            <a:ext cx="360040" cy="3600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4E9AF9E-0430-1D4B-BB4D-5FEBFD3346EC}"/>
              </a:ext>
            </a:extLst>
          </p:cNvPr>
          <p:cNvSpPr txBox="1"/>
          <p:nvPr/>
        </p:nvSpPr>
        <p:spPr>
          <a:xfrm>
            <a:off x="8038168" y="3771357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⇅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843E72-99CD-F546-A080-AA343C078CC8}"/>
              </a:ext>
            </a:extLst>
          </p:cNvPr>
          <p:cNvSpPr txBox="1"/>
          <p:nvPr/>
        </p:nvSpPr>
        <p:spPr>
          <a:xfrm>
            <a:off x="8901240" y="3771357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⇅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91CD6F3-3B06-7B49-A029-85CDAF84A3D4}"/>
              </a:ext>
            </a:extLst>
          </p:cNvPr>
          <p:cNvSpPr txBox="1"/>
          <p:nvPr/>
        </p:nvSpPr>
        <p:spPr>
          <a:xfrm>
            <a:off x="10630880" y="3771357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⇅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68E345-90CC-9641-8BB9-7F55A68B6226}"/>
              </a:ext>
            </a:extLst>
          </p:cNvPr>
          <p:cNvSpPr txBox="1"/>
          <p:nvPr/>
        </p:nvSpPr>
        <p:spPr>
          <a:xfrm>
            <a:off x="11047664" y="3771357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⇅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229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线形标注 1 (带边框和强调线) 101">
            <a:extLst>
              <a:ext uri="{FF2B5EF4-FFF2-40B4-BE49-F238E27FC236}">
                <a16:creationId xmlns:a16="http://schemas.microsoft.com/office/drawing/2014/main" id="{56ED55B9-BBE6-8C93-E686-C4234D87C3B0}"/>
              </a:ext>
            </a:extLst>
          </p:cNvPr>
          <p:cNvSpPr/>
          <p:nvPr/>
        </p:nvSpPr>
        <p:spPr>
          <a:xfrm>
            <a:off x="9336360" y="3560235"/>
            <a:ext cx="1972378" cy="724395"/>
          </a:xfrm>
          <a:prstGeom prst="accentBorderCallout1">
            <a:avLst>
              <a:gd name="adj1" fmla="val 22158"/>
              <a:gd name="adj2" fmla="val -2469"/>
              <a:gd name="adj3" fmla="val 36186"/>
              <a:gd name="adj4" fmla="val -378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指那些不需要共享的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子类。因为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接口共享成为可能，但它并不强制共享</a:t>
            </a:r>
          </a:p>
        </p:txBody>
      </p:sp>
      <p:sp>
        <p:nvSpPr>
          <p:cNvPr id="101" name="线形标注 1 (带边框和强调线) 100">
            <a:extLst>
              <a:ext uri="{FF2B5EF4-FFF2-40B4-BE49-F238E27FC236}">
                <a16:creationId xmlns:a16="http://schemas.microsoft.com/office/drawing/2014/main" id="{6CF85479-F2FB-3136-5B4A-9AD48BAE2F8C}"/>
              </a:ext>
            </a:extLst>
          </p:cNvPr>
          <p:cNvSpPr/>
          <p:nvPr/>
        </p:nvSpPr>
        <p:spPr>
          <a:xfrm>
            <a:off x="7193868" y="1009326"/>
            <a:ext cx="2827678" cy="565601"/>
          </a:xfrm>
          <a:prstGeom prst="accentBorderCallout1">
            <a:avLst>
              <a:gd name="adj1" fmla="val 61300"/>
              <a:gd name="adj2" fmla="val -2577"/>
              <a:gd name="adj3" fmla="val 139968"/>
              <a:gd name="adj4" fmla="val -2409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所有具体享元类的超类或接口，通过这个接口，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可以接受并作用于外部状态</a:t>
            </a:r>
          </a:p>
        </p:txBody>
      </p:sp>
      <p:sp>
        <p:nvSpPr>
          <p:cNvPr id="92" name="线形标注 1 (带边框和强调线) 91">
            <a:extLst>
              <a:ext uri="{FF2B5EF4-FFF2-40B4-BE49-F238E27FC236}">
                <a16:creationId xmlns:a16="http://schemas.microsoft.com/office/drawing/2014/main" id="{FC6C9DBC-4FE4-8EDD-6DED-B4AC3CFBC29A}"/>
              </a:ext>
            </a:extLst>
          </p:cNvPr>
          <p:cNvSpPr/>
          <p:nvPr/>
        </p:nvSpPr>
        <p:spPr>
          <a:xfrm>
            <a:off x="1703512" y="3832047"/>
            <a:ext cx="2429777" cy="646309"/>
          </a:xfrm>
          <a:prstGeom prst="accentBorderCallout1">
            <a:avLst>
              <a:gd name="adj1" fmla="val 41278"/>
              <a:gd name="adj2" fmla="val 103651"/>
              <a:gd name="adj3" fmla="val -43179"/>
              <a:gd name="adj4" fmla="val 15847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继承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超类或实现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接口，并为内部状态增加存储空间</a:t>
            </a:r>
          </a:p>
        </p:txBody>
      </p:sp>
      <p:sp>
        <p:nvSpPr>
          <p:cNvPr id="91" name="线形标注 1 (带边框和强调线) 90">
            <a:extLst>
              <a:ext uri="{FF2B5EF4-FFF2-40B4-BE49-F238E27FC236}">
                <a16:creationId xmlns:a16="http://schemas.microsoft.com/office/drawing/2014/main" id="{27FABF76-9A31-5592-B867-C696B7201614}"/>
              </a:ext>
            </a:extLst>
          </p:cNvPr>
          <p:cNvSpPr/>
          <p:nvPr/>
        </p:nvSpPr>
        <p:spPr>
          <a:xfrm>
            <a:off x="3154166" y="706594"/>
            <a:ext cx="2968832" cy="724204"/>
          </a:xfrm>
          <a:prstGeom prst="accentBorderCallout1">
            <a:avLst>
              <a:gd name="adj1" fmla="val 58790"/>
              <a:gd name="adj2" fmla="val -2835"/>
              <a:gd name="adj3" fmla="val 150162"/>
              <a:gd name="adj4" fmla="val -284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一个享元工厂，用来创建并管理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，当用户请求一个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Flyweight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时，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FlyweightFactory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对象提供一个已创建的实例或者创建一个（如果不存在的话）</a:t>
            </a:r>
          </a:p>
        </p:txBody>
      </p:sp>
      <p:cxnSp>
        <p:nvCxnSpPr>
          <p:cNvPr id="5" name="肘形连接符 125">
            <a:extLst>
              <a:ext uri="{FF2B5EF4-FFF2-40B4-BE49-F238E27FC236}">
                <a16:creationId xmlns:a16="http://schemas.microsoft.com/office/drawing/2014/main" id="{702C2228-DF8A-A4AF-2DFE-0D4CCC87F05B}"/>
              </a:ext>
            </a:extLst>
          </p:cNvPr>
          <p:cNvCxnSpPr>
            <a:cxnSpLocks/>
            <a:stCxn id="15" idx="0"/>
            <a:endCxn id="32" idx="3"/>
          </p:cNvCxnSpPr>
          <p:nvPr/>
        </p:nvCxnSpPr>
        <p:spPr>
          <a:xfrm rot="5400000" flipH="1" flipV="1">
            <a:off x="5534475" y="2631641"/>
            <a:ext cx="471391" cy="94747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014F71-8D24-96F2-FED1-A2CD99D2E0A3}"/>
              </a:ext>
            </a:extLst>
          </p:cNvPr>
          <p:cNvGrpSpPr/>
          <p:nvPr/>
        </p:nvGrpSpPr>
        <p:grpSpPr>
          <a:xfrm>
            <a:off x="4545230" y="3341071"/>
            <a:ext cx="1502410" cy="1137285"/>
            <a:chOff x="3949700" y="1783080"/>
            <a:chExt cx="1502410" cy="113728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A2383D8-663D-2FA0-ECEC-4F61CD082AAC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A7B613FC-5F92-758A-838F-FC4BBC3CB71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BD03A7E-47A8-B81F-C3BA-13D708F7C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11D183CA-AC30-B336-B195-9B543D3C9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9A01D17-EEF3-DB4E-53DA-A2EE1D45368D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 err="1"/>
                <a:t>ConcreteFlyweight</a:t>
              </a:r>
              <a:endParaRPr lang="zh-CN" altLang="en-US" sz="105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E666A4-D6C1-0DC2-CA31-8A92562681FB}"/>
              </a:ext>
            </a:extLst>
          </p:cNvPr>
          <p:cNvGrpSpPr/>
          <p:nvPr/>
        </p:nvGrpSpPr>
        <p:grpSpPr>
          <a:xfrm>
            <a:off x="4170251" y="2091054"/>
            <a:ext cx="1781733" cy="197057"/>
            <a:chOff x="7762175" y="2151621"/>
            <a:chExt cx="1781733" cy="197057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37DB8FEE-DDCC-C9FE-704F-29333A847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2175" y="2241467"/>
              <a:ext cx="1781733" cy="552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C44B63F-4800-141A-9258-7B5326DF8F23}"/>
                </a:ext>
              </a:extLst>
            </p:cNvPr>
            <p:cNvGrpSpPr/>
            <p:nvPr/>
          </p:nvGrpSpPr>
          <p:grpSpPr>
            <a:xfrm>
              <a:off x="8893121" y="2151621"/>
              <a:ext cx="178002" cy="197057"/>
              <a:chOff x="9825251" y="3694724"/>
              <a:chExt cx="178002" cy="197057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0813DF0C-DF4C-527C-0BF5-B06046010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6591" y="3694724"/>
                <a:ext cx="149920" cy="8836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604BFB5F-0795-6509-9706-5EA32D4A0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9D13F01-31AA-E727-B84D-A39AE0B22C78}"/>
              </a:ext>
            </a:extLst>
          </p:cNvPr>
          <p:cNvGrpSpPr/>
          <p:nvPr/>
        </p:nvGrpSpPr>
        <p:grpSpPr>
          <a:xfrm>
            <a:off x="5460415" y="1574927"/>
            <a:ext cx="1502410" cy="1137285"/>
            <a:chOff x="3949700" y="1783080"/>
            <a:chExt cx="1502410" cy="113728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07CCD10-3CE2-02A2-AFF1-1C63F1C693A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D1D306C1-9C99-CA9E-3B24-EABAF25A435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181DEA95-B40C-2036-12EF-EF6C5271F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F51AABBE-709C-F698-3962-50FB43042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ECCF898-C94E-6FEB-B5E3-A5C08354BE6E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Flyweight</a:t>
              </a:r>
              <a:endParaRPr lang="zh-CN" altLang="en-US" i="1" dirty="0"/>
            </a:p>
          </p:txBody>
        </p:sp>
      </p:grpSp>
      <p:sp>
        <p:nvSpPr>
          <p:cNvPr id="32" name="三角形 31">
            <a:extLst>
              <a:ext uri="{FF2B5EF4-FFF2-40B4-BE49-F238E27FC236}">
                <a16:creationId xmlns:a16="http://schemas.microsoft.com/office/drawing/2014/main" id="{13DABEF7-24DD-B408-4094-6A17B2F8CE5A}"/>
              </a:ext>
            </a:extLst>
          </p:cNvPr>
          <p:cNvSpPr/>
          <p:nvPr/>
        </p:nvSpPr>
        <p:spPr>
          <a:xfrm>
            <a:off x="6152811" y="2720701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FB0ACE4-C74D-DB4A-E918-4A1D6EF1809C}"/>
              </a:ext>
            </a:extLst>
          </p:cNvPr>
          <p:cNvGrpSpPr/>
          <p:nvPr/>
        </p:nvGrpSpPr>
        <p:grpSpPr>
          <a:xfrm>
            <a:off x="1623265" y="1614184"/>
            <a:ext cx="2319331" cy="1137285"/>
            <a:chOff x="3949700" y="1783080"/>
            <a:chExt cx="1502411" cy="113728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2F5DFF5-AC51-6A43-6AA6-BB8D081D27D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3" name="圆角矩形 52">
                <a:extLst>
                  <a:ext uri="{FF2B5EF4-FFF2-40B4-BE49-F238E27FC236}">
                    <a16:creationId xmlns:a16="http://schemas.microsoft.com/office/drawing/2014/main" id="{F9CAFCFC-807D-E250-4F9F-5572DDA86FF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32BB3E66-89E4-1AFD-3DE1-A6C2CCBC5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A0A5DFDA-62CA-062C-D618-345279BE3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5D629CE-D085-DA38-517C-65BDC8529AB1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 err="1"/>
                <a:t>FlyweightFactory</a:t>
              </a:r>
              <a:endParaRPr lang="zh-CN" altLang="en-US" dirty="0"/>
            </a:p>
          </p:txBody>
        </p:sp>
      </p:grpSp>
      <p:cxnSp>
        <p:nvCxnSpPr>
          <p:cNvPr id="56" name="肘形连接符 125">
            <a:extLst>
              <a:ext uri="{FF2B5EF4-FFF2-40B4-BE49-F238E27FC236}">
                <a16:creationId xmlns:a16="http://schemas.microsoft.com/office/drawing/2014/main" id="{B0C17850-BEFC-6176-1A60-F740A586C312}"/>
              </a:ext>
            </a:extLst>
          </p:cNvPr>
          <p:cNvCxnSpPr>
            <a:cxnSpLocks/>
            <a:stCxn id="76" idx="0"/>
            <a:endCxn id="32" idx="3"/>
          </p:cNvCxnSpPr>
          <p:nvPr/>
        </p:nvCxnSpPr>
        <p:spPr>
          <a:xfrm rot="16200000" flipV="1">
            <a:off x="6684619" y="2428966"/>
            <a:ext cx="487312" cy="1368739"/>
          </a:xfrm>
          <a:prstGeom prst="bentConnector3">
            <a:avLst>
              <a:gd name="adj1" fmla="val 51617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2B11554-68FF-3384-6C54-3F2D6A65B59C}"/>
              </a:ext>
            </a:extLst>
          </p:cNvPr>
          <p:cNvGrpSpPr/>
          <p:nvPr/>
        </p:nvGrpSpPr>
        <p:grpSpPr>
          <a:xfrm>
            <a:off x="6456040" y="3356992"/>
            <a:ext cx="2313207" cy="1137285"/>
            <a:chOff x="3949700" y="1783080"/>
            <a:chExt cx="1502410" cy="113728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64ACC9A-4818-9B80-CF54-6393FEFDDE4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2640FC1C-2B4C-B7F8-338D-83070EA1AA4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E8337A85-842E-AACF-4333-F1E8E5F1C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0300F08F-5B03-1FBD-23DE-B9CC0B38B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83309B5-7E80-F7F4-B8F6-96CD9B44DB76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 err="1"/>
                <a:t>UnsharedConcreteFlyweight</a:t>
              </a:r>
              <a:endParaRPr lang="zh-CN" altLang="en-US" sz="1050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8B03628-DB79-EF57-2B17-7A803F628B52}"/>
              </a:ext>
            </a:extLst>
          </p:cNvPr>
          <p:cNvSpPr txBox="1"/>
          <p:nvPr/>
        </p:nvSpPr>
        <p:spPr>
          <a:xfrm>
            <a:off x="1631501" y="2397902"/>
            <a:ext cx="2311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getFlyweight</a:t>
            </a:r>
            <a:r>
              <a:rPr lang="en-US" altLang="zh-CN" sz="900" dirty="0"/>
              <a:t> (String</a:t>
            </a:r>
            <a:r>
              <a:rPr lang="zh-CN" altLang="en-US" sz="900" dirty="0"/>
              <a:t> </a:t>
            </a:r>
            <a:r>
              <a:rPr lang="en-US" altLang="zh-CN" sz="900" dirty="0"/>
              <a:t>key):Flyweight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3D85A5-2BE5-9DCD-1A90-BEF8E5A2155A}"/>
              </a:ext>
            </a:extLst>
          </p:cNvPr>
          <p:cNvSpPr txBox="1"/>
          <p:nvPr/>
        </p:nvSpPr>
        <p:spPr>
          <a:xfrm>
            <a:off x="6456040" y="4164419"/>
            <a:ext cx="231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200" dirty="0"/>
              <a:t>+operation(int</a:t>
            </a:r>
            <a:r>
              <a:rPr lang="zh-CN" altLang="en-US" sz="1200" dirty="0"/>
              <a:t> </a:t>
            </a:r>
            <a:r>
              <a:rPr lang="en-US" altLang="zh-CN" sz="1200" dirty="0" err="1"/>
              <a:t>extrinsicstate</a:t>
            </a:r>
            <a:r>
              <a:rPr lang="en-US" altLang="zh-CN" sz="1200" dirty="0"/>
              <a:t>)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D0A4F84-F2E2-842D-79A3-DCB822EAFE90}"/>
              </a:ext>
            </a:extLst>
          </p:cNvPr>
          <p:cNvSpPr txBox="1"/>
          <p:nvPr/>
        </p:nvSpPr>
        <p:spPr>
          <a:xfrm>
            <a:off x="4486499" y="4129180"/>
            <a:ext cx="1636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+operation(int</a:t>
            </a:r>
            <a:r>
              <a:rPr lang="zh-CN" altLang="en-US" sz="900" dirty="0"/>
              <a:t> </a:t>
            </a:r>
            <a:r>
              <a:rPr lang="en-US" altLang="zh-CN" sz="900" dirty="0" err="1"/>
              <a:t>extrinsicstate</a:t>
            </a:r>
            <a:r>
              <a:rPr lang="en-US" altLang="zh-CN" sz="900" dirty="0"/>
              <a:t>)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85C974B-9738-E4C7-1D34-EBD22D0AF911}"/>
              </a:ext>
            </a:extLst>
          </p:cNvPr>
          <p:cNvSpPr txBox="1"/>
          <p:nvPr/>
        </p:nvSpPr>
        <p:spPr>
          <a:xfrm>
            <a:off x="5404303" y="2389282"/>
            <a:ext cx="16364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+operation(int</a:t>
            </a:r>
            <a:r>
              <a:rPr lang="zh-CN" altLang="en-US" sz="900" dirty="0"/>
              <a:t> </a:t>
            </a:r>
            <a:r>
              <a:rPr lang="en-US" altLang="zh-CN" sz="900" dirty="0" err="1"/>
              <a:t>extrinsicstate</a:t>
            </a:r>
            <a:r>
              <a:rPr lang="en-US" altLang="zh-CN" sz="900" dirty="0"/>
              <a:t>)</a:t>
            </a:r>
          </a:p>
        </p:txBody>
      </p:sp>
      <p:sp>
        <p:nvSpPr>
          <p:cNvPr id="69" name="菱形 68">
            <a:extLst>
              <a:ext uri="{FF2B5EF4-FFF2-40B4-BE49-F238E27FC236}">
                <a16:creationId xmlns:a16="http://schemas.microsoft.com/office/drawing/2014/main" id="{FFE236E9-0031-F137-8A4F-4B581FB36A3E}"/>
              </a:ext>
            </a:extLst>
          </p:cNvPr>
          <p:cNvSpPr/>
          <p:nvPr/>
        </p:nvSpPr>
        <p:spPr>
          <a:xfrm>
            <a:off x="3921386" y="2091054"/>
            <a:ext cx="248865" cy="176731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9953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肘形连接符 125">
            <a:extLst>
              <a:ext uri="{FF2B5EF4-FFF2-40B4-BE49-F238E27FC236}">
                <a16:creationId xmlns:a16="http://schemas.microsoft.com/office/drawing/2014/main" id="{DF31F435-8CEB-54B8-0E2F-C1039D0B3886}"/>
              </a:ext>
            </a:extLst>
          </p:cNvPr>
          <p:cNvCxnSpPr>
            <a:cxnSpLocks/>
            <a:stCxn id="9" idx="0"/>
            <a:endCxn id="23" idx="3"/>
          </p:cNvCxnSpPr>
          <p:nvPr/>
        </p:nvCxnSpPr>
        <p:spPr>
          <a:xfrm flipV="1">
            <a:off x="6243905" y="2869680"/>
            <a:ext cx="0" cy="2712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F26B6E80-EFCB-5F5E-D89D-0D63C3421263}"/>
              </a:ext>
            </a:extLst>
          </p:cNvPr>
          <p:cNvGrpSpPr/>
          <p:nvPr/>
        </p:nvGrpSpPr>
        <p:grpSpPr>
          <a:xfrm>
            <a:off x="5492700" y="3140968"/>
            <a:ext cx="1502410" cy="1137285"/>
            <a:chOff x="3949700" y="1783080"/>
            <a:chExt cx="1502410" cy="113728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C9655D0-8291-3A14-2436-DEB28A9ADAF3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B7F8870C-DAF7-53C2-AAE1-E68CFAD6E60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5451F9CF-506C-8DAD-8ED8-F5A337299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3BCC92C4-DD93-0246-4175-2B78766E2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2074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1F80A24-D959-DB2A-2D01-A1ACA2BC13E4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 err="1"/>
                <a:t>ConcreteWebSite</a:t>
              </a:r>
              <a:endParaRPr lang="zh-CN" altLang="en-US" sz="105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AE1586A-06B9-BE86-C5F8-01E4940B9B10}"/>
              </a:ext>
            </a:extLst>
          </p:cNvPr>
          <p:cNvGrpSpPr/>
          <p:nvPr/>
        </p:nvGrpSpPr>
        <p:grpSpPr>
          <a:xfrm>
            <a:off x="4727848" y="2091054"/>
            <a:ext cx="1224136" cy="197057"/>
            <a:chOff x="8319772" y="2151621"/>
            <a:chExt cx="1224136" cy="197057"/>
          </a:xfrm>
        </p:grpSpPr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A20C697E-540A-DAE4-13A3-D480417F5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9772" y="2241467"/>
              <a:ext cx="1224136" cy="3703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E73A705-B4F4-0842-239E-B837AA4BC276}"/>
                </a:ext>
              </a:extLst>
            </p:cNvPr>
            <p:cNvGrpSpPr/>
            <p:nvPr/>
          </p:nvGrpSpPr>
          <p:grpSpPr>
            <a:xfrm>
              <a:off x="8893121" y="2151621"/>
              <a:ext cx="178002" cy="197057"/>
              <a:chOff x="9825251" y="3694724"/>
              <a:chExt cx="178002" cy="197057"/>
            </a:xfrm>
          </p:grpSpPr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91952EA6-E1BB-3C40-5BFA-1595419F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6591" y="3694724"/>
                <a:ext cx="149920" cy="8836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FE347C85-6F15-ADFA-FF90-D3D82044D8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7ED6BB9-CBE2-0747-8D28-F99CFF2AA3EC}"/>
              </a:ext>
            </a:extLst>
          </p:cNvPr>
          <p:cNvGrpSpPr/>
          <p:nvPr/>
        </p:nvGrpSpPr>
        <p:grpSpPr>
          <a:xfrm>
            <a:off x="5460415" y="1574927"/>
            <a:ext cx="1502410" cy="1137285"/>
            <a:chOff x="3949700" y="1783080"/>
            <a:chExt cx="1502410" cy="113728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07F3251-2163-1176-EC48-62A484CD513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68BD9F83-F071-1B74-94AC-ADB7B94B865F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F6D67B3D-D134-3E50-2A71-B0CCF5146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6184D955-1C8B-1900-F6EE-E8FB98B16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D2CA375-536B-0783-39E4-040B2BE8709D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 err="1"/>
                <a:t>WebSite</a:t>
              </a:r>
              <a:endParaRPr lang="zh-CN" altLang="en-US" i="1" dirty="0"/>
            </a:p>
          </p:txBody>
        </p:sp>
      </p:grpSp>
      <p:sp>
        <p:nvSpPr>
          <p:cNvPr id="23" name="三角形 22">
            <a:extLst>
              <a:ext uri="{FF2B5EF4-FFF2-40B4-BE49-F238E27FC236}">
                <a16:creationId xmlns:a16="http://schemas.microsoft.com/office/drawing/2014/main" id="{F6DA8BB3-6906-7D7C-B83E-EEE38D842445}"/>
              </a:ext>
            </a:extLst>
          </p:cNvPr>
          <p:cNvSpPr/>
          <p:nvPr/>
        </p:nvSpPr>
        <p:spPr>
          <a:xfrm>
            <a:off x="6152811" y="2720701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9078807-394D-E6E7-EC95-39E4DF85397C}"/>
              </a:ext>
            </a:extLst>
          </p:cNvPr>
          <p:cNvGrpSpPr/>
          <p:nvPr/>
        </p:nvGrpSpPr>
        <p:grpSpPr>
          <a:xfrm>
            <a:off x="2142910" y="1617786"/>
            <a:ext cx="2319331" cy="1137285"/>
            <a:chOff x="3949700" y="1783080"/>
            <a:chExt cx="1502411" cy="113728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A541B48-2141-B486-BC3E-FA01160E0D3D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E340BCE7-7C3D-4DA1-2E2D-D05E134DC3E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CC7A0D3D-0AF2-7896-0AE0-75544C1C6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4184C284-522F-6F98-F693-77E250A93B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8F7F3C9-5BD1-833F-55FF-6A8F84543CBB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 err="1"/>
                <a:t>WebSiteFactory</a:t>
              </a:r>
              <a:endParaRPr lang="zh-CN" altLang="en-US" dirty="0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8155B0EA-E9EC-F3DB-A586-A240C680D295}"/>
              </a:ext>
            </a:extLst>
          </p:cNvPr>
          <p:cNvSpPr txBox="1"/>
          <p:nvPr/>
        </p:nvSpPr>
        <p:spPr>
          <a:xfrm>
            <a:off x="2163633" y="2360947"/>
            <a:ext cx="231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getFlyweight</a:t>
            </a:r>
            <a:r>
              <a:rPr lang="en-US" altLang="zh-CN" sz="900" dirty="0"/>
              <a:t> (String</a:t>
            </a:r>
            <a:r>
              <a:rPr lang="zh-CN" altLang="en-US" sz="900" dirty="0"/>
              <a:t> </a:t>
            </a:r>
            <a:r>
              <a:rPr lang="en-US" altLang="zh-CN" sz="900" dirty="0"/>
              <a:t>key):</a:t>
            </a:r>
            <a:r>
              <a:rPr lang="en-US" altLang="zh-CN" sz="900" dirty="0" err="1"/>
              <a:t>WebSite</a:t>
            </a:r>
            <a:endParaRPr lang="en-US" altLang="zh-CN" sz="900" dirty="0"/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getWebSiteCount</a:t>
            </a:r>
            <a:r>
              <a:rPr lang="en-US" altLang="zh-CN" sz="900" dirty="0"/>
              <a:t>()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8D85BFF-C141-0301-C18B-CC2C375A330D}"/>
              </a:ext>
            </a:extLst>
          </p:cNvPr>
          <p:cNvSpPr txBox="1"/>
          <p:nvPr/>
        </p:nvSpPr>
        <p:spPr>
          <a:xfrm>
            <a:off x="5509329" y="3954248"/>
            <a:ext cx="150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+use (User</a:t>
            </a:r>
            <a:r>
              <a:rPr lang="zh-CN" altLang="en-US" sz="900" dirty="0"/>
              <a:t> </a:t>
            </a:r>
            <a:r>
              <a:rPr lang="en-US" altLang="zh-CN" sz="900" dirty="0"/>
              <a:t>user)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4C6F6B5-C31B-9B69-25B9-99759B6DB98C}"/>
              </a:ext>
            </a:extLst>
          </p:cNvPr>
          <p:cNvSpPr txBox="1"/>
          <p:nvPr/>
        </p:nvSpPr>
        <p:spPr>
          <a:xfrm>
            <a:off x="5447928" y="2397126"/>
            <a:ext cx="150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+use (User</a:t>
            </a:r>
            <a:r>
              <a:rPr lang="zh-CN" altLang="en-US" sz="900" dirty="0"/>
              <a:t> </a:t>
            </a:r>
            <a:r>
              <a:rPr lang="en-US" altLang="zh-CN" sz="900" dirty="0"/>
              <a:t>user)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9B34BD7D-B215-C43A-E238-E7118E4C61E4}"/>
              </a:ext>
            </a:extLst>
          </p:cNvPr>
          <p:cNvSpPr/>
          <p:nvPr/>
        </p:nvSpPr>
        <p:spPr>
          <a:xfrm>
            <a:off x="4478983" y="2091054"/>
            <a:ext cx="248865" cy="176731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6FB832D-1F16-86D8-4C0D-B3E605775044}"/>
              </a:ext>
            </a:extLst>
          </p:cNvPr>
          <p:cNvGrpSpPr/>
          <p:nvPr/>
        </p:nvGrpSpPr>
        <p:grpSpPr>
          <a:xfrm rot="10800000">
            <a:off x="6971740" y="2078108"/>
            <a:ext cx="793385" cy="200179"/>
            <a:chOff x="8279035" y="2148499"/>
            <a:chExt cx="793385" cy="200179"/>
          </a:xfrm>
        </p:grpSpPr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BB76F79F-29C7-CCC2-C7E3-FEC95C09393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79035" y="2250425"/>
              <a:ext cx="762476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B93A7CA1-B477-AED4-3E59-13C7A0C8A873}"/>
                </a:ext>
              </a:extLst>
            </p:cNvPr>
            <p:cNvGrpSpPr/>
            <p:nvPr/>
          </p:nvGrpSpPr>
          <p:grpSpPr>
            <a:xfrm>
              <a:off x="8893121" y="2148499"/>
              <a:ext cx="179299" cy="200179"/>
              <a:chOff x="9825251" y="3691602"/>
              <a:chExt cx="179299" cy="200179"/>
            </a:xfrm>
          </p:grpSpPr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2C15759D-55B2-2D1F-FE02-18D1AD71E09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825251" y="3691602"/>
                <a:ext cx="179299" cy="10289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19939BE3-163B-4D74-A60F-950196A81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5251" y="378827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D7269D2-5087-7AC7-1A21-ECBCC2183A6F}"/>
              </a:ext>
            </a:extLst>
          </p:cNvPr>
          <p:cNvGrpSpPr/>
          <p:nvPr/>
        </p:nvGrpSpPr>
        <p:grpSpPr>
          <a:xfrm>
            <a:off x="7748496" y="1556792"/>
            <a:ext cx="1502410" cy="1137285"/>
            <a:chOff x="3949700" y="1783080"/>
            <a:chExt cx="1502410" cy="113728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94F6F2C-D0C6-D403-0151-65AD00EAEF6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95046FFF-356B-F883-1E2B-73367DC12E9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8B5925E2-4926-A234-913D-8B1E3F003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7F770403-24EB-554B-7D80-16BEB9E35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9568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9DBDD0F-8386-0EFE-6965-3BDA4D14DC5F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User</a:t>
              </a:r>
              <a:endParaRPr lang="zh-CN" altLang="en-US" dirty="0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1C315BFC-1E7F-F8CF-D7AC-1119C569E84E}"/>
              </a:ext>
            </a:extLst>
          </p:cNvPr>
          <p:cNvSpPr txBox="1"/>
          <p:nvPr/>
        </p:nvSpPr>
        <p:spPr>
          <a:xfrm>
            <a:off x="7740718" y="2036953"/>
            <a:ext cx="15024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+Name</a:t>
            </a:r>
          </a:p>
        </p:txBody>
      </p:sp>
    </p:spTree>
    <p:extLst>
      <p:ext uri="{BB962C8B-B14F-4D97-AF65-F5344CB8AC3E}">
        <p14:creationId xmlns:p14="http://schemas.microsoft.com/office/powerpoint/2010/main" val="85288610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27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1746568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线形标注 1 (带边框和强调线) 49">
            <a:extLst>
              <a:ext uri="{FF2B5EF4-FFF2-40B4-BE49-F238E27FC236}">
                <a16:creationId xmlns:a16="http://schemas.microsoft.com/office/drawing/2014/main" id="{2E9BFA57-9385-946E-2A25-C845162EE6E8}"/>
              </a:ext>
            </a:extLst>
          </p:cNvPr>
          <p:cNvSpPr/>
          <p:nvPr/>
        </p:nvSpPr>
        <p:spPr>
          <a:xfrm>
            <a:off x="6096000" y="4653136"/>
            <a:ext cx="2160240" cy="759359"/>
          </a:xfrm>
          <a:prstGeom prst="accentBorderCallout1">
            <a:avLst>
              <a:gd name="adj1" fmla="val -2787"/>
              <a:gd name="adj2" fmla="val 101689"/>
              <a:gd name="adj3" fmla="val -80718"/>
              <a:gd name="adj4" fmla="val 1219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非终结符表达式，为文法中的非终结符实现解释操作。对文法中每一条规则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R1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R2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……Rn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都需要一个具体的非终结符表达式类。</a:t>
            </a:r>
          </a:p>
        </p:txBody>
      </p:sp>
      <p:sp>
        <p:nvSpPr>
          <p:cNvPr id="3" name="线形标注 1 (带边框和强调线) 2">
            <a:extLst>
              <a:ext uri="{FF2B5EF4-FFF2-40B4-BE49-F238E27FC236}">
                <a16:creationId xmlns:a16="http://schemas.microsoft.com/office/drawing/2014/main" id="{A6C15B16-9141-9027-AAEA-CB1AF9674726}"/>
              </a:ext>
            </a:extLst>
          </p:cNvPr>
          <p:cNvSpPr/>
          <p:nvPr/>
        </p:nvSpPr>
        <p:spPr>
          <a:xfrm>
            <a:off x="3071664" y="4636763"/>
            <a:ext cx="1944216" cy="500742"/>
          </a:xfrm>
          <a:prstGeom prst="accentBorderCallout1">
            <a:avLst>
              <a:gd name="adj1" fmla="val -2787"/>
              <a:gd name="adj2" fmla="val 101689"/>
              <a:gd name="adj3" fmla="val -80718"/>
              <a:gd name="adj4" fmla="val 1219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终结符表达式，实现与文法中的终结符相关联的解释操作</a:t>
            </a:r>
          </a:p>
        </p:txBody>
      </p:sp>
      <p:sp>
        <p:nvSpPr>
          <p:cNvPr id="4" name="线形标注 1 (带边框和强调线) 3">
            <a:extLst>
              <a:ext uri="{FF2B5EF4-FFF2-40B4-BE49-F238E27FC236}">
                <a16:creationId xmlns:a16="http://schemas.microsoft.com/office/drawing/2014/main" id="{55BA7D69-AFE9-151F-184C-A468F3F9992D}"/>
              </a:ext>
            </a:extLst>
          </p:cNvPr>
          <p:cNvSpPr/>
          <p:nvPr/>
        </p:nvSpPr>
        <p:spPr>
          <a:xfrm>
            <a:off x="8711262" y="1482924"/>
            <a:ext cx="1993250" cy="587556"/>
          </a:xfrm>
          <a:prstGeom prst="accentBorderCallout1">
            <a:avLst>
              <a:gd name="adj1" fmla="val 42784"/>
              <a:gd name="adj2" fmla="val -1994"/>
              <a:gd name="adj3" fmla="val 99142"/>
              <a:gd name="adj4" fmla="val -419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抽象表达式，声明一个抽象的解释操作，这个接口为抽象语法树中所有的节点所共享。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9E97BD-7455-882C-FFA2-E2ED0E15E954}"/>
              </a:ext>
            </a:extLst>
          </p:cNvPr>
          <p:cNvGrpSpPr/>
          <p:nvPr/>
        </p:nvGrpSpPr>
        <p:grpSpPr>
          <a:xfrm>
            <a:off x="5879977" y="1841918"/>
            <a:ext cx="2247545" cy="970078"/>
            <a:chOff x="3702161" y="3810111"/>
            <a:chExt cx="1537158" cy="86473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07A0A02-CAC2-E4B3-8DC7-EE55B9AF832F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F29C7DC0-191F-E1FB-FBB0-778319747F9C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" name="圆角矩形 9">
                  <a:extLst>
                    <a:ext uri="{FF2B5EF4-FFF2-40B4-BE49-F238E27FC236}">
                      <a16:creationId xmlns:a16="http://schemas.microsoft.com/office/drawing/2014/main" id="{350B9663-A25F-EE45-B048-0B3255C6FB9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" name="直线连接符 10">
                  <a:extLst>
                    <a:ext uri="{FF2B5EF4-FFF2-40B4-BE49-F238E27FC236}">
                      <a16:creationId xmlns:a16="http://schemas.microsoft.com/office/drawing/2014/main" id="{E5089209-36FC-113B-6FDE-7BEB51F37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线连接符 11">
                  <a:extLst>
                    <a:ext uri="{FF2B5EF4-FFF2-40B4-BE49-F238E27FC236}">
                      <a16:creationId xmlns:a16="http://schemas.microsoft.com/office/drawing/2014/main" id="{B5798BF2-3B9E-F700-C254-37BAEE178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81784C-EC36-10CB-DEE6-E4956A67710B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 err="1"/>
                  <a:t>AbstractExpression</a:t>
                </a:r>
                <a:endParaRPr lang="zh-CN" altLang="en-US" sz="1600" i="1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192BD30-6DA7-D7D2-E724-02B8157722A0}"/>
                </a:ext>
              </a:extLst>
            </p:cNvPr>
            <p:cNvSpPr txBox="1"/>
            <p:nvPr/>
          </p:nvSpPr>
          <p:spPr>
            <a:xfrm>
              <a:off x="3736909" y="4364883"/>
              <a:ext cx="1502410" cy="23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+interpret(Context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context)</a:t>
              </a:r>
            </a:p>
          </p:txBody>
        </p:sp>
      </p:grp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DE6B423E-6621-0CF6-7D0D-DB6916A6BCC4}"/>
              </a:ext>
            </a:extLst>
          </p:cNvPr>
          <p:cNvCxnSpPr>
            <a:cxnSpLocks/>
            <a:stCxn id="40" idx="0"/>
            <a:endCxn id="15" idx="3"/>
          </p:cNvCxnSpPr>
          <p:nvPr/>
        </p:nvCxnSpPr>
        <p:spPr>
          <a:xfrm rot="16200000" flipV="1">
            <a:off x="7499403" y="2445877"/>
            <a:ext cx="549094" cy="1621000"/>
          </a:xfrm>
          <a:prstGeom prst="bentConnector3">
            <a:avLst>
              <a:gd name="adj1" fmla="val 5384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63DB51D5-3D32-7CD9-E263-6EFB48190132}"/>
              </a:ext>
            </a:extLst>
          </p:cNvPr>
          <p:cNvCxnSpPr>
            <a:cxnSpLocks/>
            <a:stCxn id="32" idx="0"/>
            <a:endCxn id="15" idx="3"/>
          </p:cNvCxnSpPr>
          <p:nvPr/>
        </p:nvCxnSpPr>
        <p:spPr>
          <a:xfrm rot="5400000" flipH="1" flipV="1">
            <a:off x="5931414" y="2450535"/>
            <a:ext cx="500740" cy="156333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三角形 14">
            <a:extLst>
              <a:ext uri="{FF2B5EF4-FFF2-40B4-BE49-F238E27FC236}">
                <a16:creationId xmlns:a16="http://schemas.microsoft.com/office/drawing/2014/main" id="{80C05EBA-07CF-62F7-0900-6F32C518B06D}"/>
              </a:ext>
            </a:extLst>
          </p:cNvPr>
          <p:cNvSpPr/>
          <p:nvPr/>
        </p:nvSpPr>
        <p:spPr>
          <a:xfrm>
            <a:off x="6883974" y="2835722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BDF969-6A63-5D1C-416A-8D00A7B21593}"/>
              </a:ext>
            </a:extLst>
          </p:cNvPr>
          <p:cNvGrpSpPr/>
          <p:nvPr/>
        </p:nvGrpSpPr>
        <p:grpSpPr>
          <a:xfrm rot="5400000">
            <a:off x="5011087" y="1178505"/>
            <a:ext cx="828400" cy="921319"/>
            <a:chOff x="3603417" y="444395"/>
            <a:chExt cx="1084616" cy="921319"/>
          </a:xfrm>
        </p:grpSpPr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4848E546-4C96-EF60-5A95-0A4CAA4CA2FC}"/>
                </a:ext>
              </a:extLst>
            </p:cNvPr>
            <p:cNvCxnSpPr>
              <a:cxnSpLocks/>
              <a:stCxn id="24" idx="2"/>
              <a:endCxn id="9" idx="1"/>
            </p:cNvCxnSpPr>
            <p:nvPr/>
          </p:nvCxnSpPr>
          <p:spPr>
            <a:xfrm rot="10800000" flipH="1">
              <a:off x="4215691" y="444395"/>
              <a:ext cx="472342" cy="921319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EB0A1D-EF66-8065-E9C9-C9BDC0B31B4C}"/>
                </a:ext>
              </a:extLst>
            </p:cNvPr>
            <p:cNvGrpSpPr/>
            <p:nvPr/>
          </p:nvGrpSpPr>
          <p:grpSpPr>
            <a:xfrm flipH="1">
              <a:off x="3603417" y="713879"/>
              <a:ext cx="140321" cy="93119"/>
              <a:chOff x="9286444" y="3697947"/>
              <a:chExt cx="140321" cy="93119"/>
            </a:xfrm>
          </p:grpSpPr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366BE2F4-63AB-5402-38BF-C30F460D50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333681" y="3650710"/>
                <a:ext cx="43094" cy="13756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205FDF51-1A07-3AAB-6CCC-F3D5F1796D6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338099" y="3702400"/>
                <a:ext cx="37755" cy="13957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5BF3210-5477-44CD-F113-49A4813EAD01}"/>
              </a:ext>
            </a:extLst>
          </p:cNvPr>
          <p:cNvGrpSpPr/>
          <p:nvPr/>
        </p:nvGrpSpPr>
        <p:grpSpPr>
          <a:xfrm>
            <a:off x="4461570" y="878448"/>
            <a:ext cx="1006125" cy="814155"/>
            <a:chOff x="3949685" y="1783083"/>
            <a:chExt cx="1502426" cy="72574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75313D5-3C71-EE06-E211-4BD60E9826B3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id="{80E38608-4C6F-3A67-4878-25070C4D60BA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D8A900E2-27CE-7D58-7C35-39D5754F2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94AC6CDE-98B9-8DB2-1DEF-F4B172BB5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D803528-A74F-221B-0B0C-2E19A9A4DDD8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Context</a:t>
              </a:r>
              <a:endParaRPr lang="zh-CN" altLang="en-US" sz="16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33A4EE1-E061-3276-7A55-A3C3E5A53A64}"/>
              </a:ext>
            </a:extLst>
          </p:cNvPr>
          <p:cNvGrpSpPr/>
          <p:nvPr/>
        </p:nvGrpSpPr>
        <p:grpSpPr>
          <a:xfrm>
            <a:off x="4279196" y="3482570"/>
            <a:ext cx="2219334" cy="970078"/>
            <a:chOff x="3690805" y="3810111"/>
            <a:chExt cx="1517864" cy="864735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FFA6AEE-8E8C-9E59-D5C3-782DBF05F563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B617A4FE-2758-BEF1-80A8-6722D52D45B1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32" name="圆角矩形 31">
                  <a:extLst>
                    <a:ext uri="{FF2B5EF4-FFF2-40B4-BE49-F238E27FC236}">
                      <a16:creationId xmlns:a16="http://schemas.microsoft.com/office/drawing/2014/main" id="{DDE34D59-0C98-8F66-DD77-FD766ADCE345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CE40FD20-D7C0-5766-99FA-144648E1E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线连接符 33">
                  <a:extLst>
                    <a:ext uri="{FF2B5EF4-FFF2-40B4-BE49-F238E27FC236}">
                      <a16:creationId xmlns:a16="http://schemas.microsoft.com/office/drawing/2014/main" id="{C8869D07-9CD9-17D1-44F6-CF6E241DA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F45CE7D-89AC-D140-DAFE-970D1F068A0B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 err="1"/>
                  <a:t>TerminalExpression</a:t>
                </a:r>
                <a:endParaRPr lang="zh-CN" altLang="en-US" sz="1600" dirty="0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B7F1C87-9C85-6B1A-9150-809891D514D2}"/>
                </a:ext>
              </a:extLst>
            </p:cNvPr>
            <p:cNvSpPr txBox="1"/>
            <p:nvPr/>
          </p:nvSpPr>
          <p:spPr>
            <a:xfrm>
              <a:off x="3690805" y="4361968"/>
              <a:ext cx="1502410" cy="23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+interpret(Context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context)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2C89E4C-677B-8F9B-B306-C508DA0C8CB1}"/>
              </a:ext>
            </a:extLst>
          </p:cNvPr>
          <p:cNvGrpSpPr/>
          <p:nvPr/>
        </p:nvGrpSpPr>
        <p:grpSpPr>
          <a:xfrm>
            <a:off x="7463527" y="3530924"/>
            <a:ext cx="2219334" cy="970078"/>
            <a:chOff x="3690805" y="3810111"/>
            <a:chExt cx="1517864" cy="86473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D6AABD6-EFF0-D467-7C1B-A8753E4D8B22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7198B28F-7BD4-468C-8707-8FC074D4AD3F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40" name="圆角矩形 39">
                  <a:extLst>
                    <a:ext uri="{FF2B5EF4-FFF2-40B4-BE49-F238E27FC236}">
                      <a16:creationId xmlns:a16="http://schemas.microsoft.com/office/drawing/2014/main" id="{576A824A-779A-ACF3-AEC3-D9DFB28BF2A9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3882C440-B8E5-618E-D087-8EF003A13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9B9F1DE1-9541-522C-6215-07CD0CA2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0B94708-A32E-CFFE-5834-2AD3D2EE4BF2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 err="1"/>
                  <a:t>NonterminalExpression</a:t>
                </a:r>
                <a:endParaRPr lang="zh-CN" altLang="en-US" sz="1600" dirty="0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E8E486A-CA5C-0D09-DB4C-16E9BEFD9CDF}"/>
                </a:ext>
              </a:extLst>
            </p:cNvPr>
            <p:cNvSpPr txBox="1"/>
            <p:nvPr/>
          </p:nvSpPr>
          <p:spPr>
            <a:xfrm>
              <a:off x="3690805" y="4361968"/>
              <a:ext cx="1502410" cy="23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+interpret(Context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context)</a:t>
              </a:r>
            </a:p>
          </p:txBody>
        </p:sp>
      </p:grpSp>
      <p:sp>
        <p:nvSpPr>
          <p:cNvPr id="51" name="线形标注 1 (带边框和强调线) 50">
            <a:extLst>
              <a:ext uri="{FF2B5EF4-FFF2-40B4-BE49-F238E27FC236}">
                <a16:creationId xmlns:a16="http://schemas.microsoft.com/office/drawing/2014/main" id="{4BE96FD2-A7FC-2417-89D0-6E0597D74826}"/>
              </a:ext>
            </a:extLst>
          </p:cNvPr>
          <p:cNvSpPr/>
          <p:nvPr/>
        </p:nvSpPr>
        <p:spPr>
          <a:xfrm>
            <a:off x="5879977" y="992419"/>
            <a:ext cx="1223201" cy="500742"/>
          </a:xfrm>
          <a:prstGeom prst="accentBorderCallout1">
            <a:avLst>
              <a:gd name="adj1" fmla="val 35058"/>
              <a:gd name="adj2" fmla="val -4155"/>
              <a:gd name="adj3" fmla="val 55531"/>
              <a:gd name="adj4" fmla="val -484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包含解释器之外的一些全局信息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1097FE0-E131-6AF1-1C81-915928E0C491}"/>
              </a:ext>
            </a:extLst>
          </p:cNvPr>
          <p:cNvGrpSpPr/>
          <p:nvPr/>
        </p:nvGrpSpPr>
        <p:grpSpPr>
          <a:xfrm>
            <a:off x="2423592" y="1843528"/>
            <a:ext cx="1006125" cy="814155"/>
            <a:chOff x="3949685" y="1783083"/>
            <a:chExt cx="1502426" cy="72574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7785D5E-1CB0-38BA-FD72-7BBFA67414CD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65" name="圆角矩形 64">
                <a:extLst>
                  <a:ext uri="{FF2B5EF4-FFF2-40B4-BE49-F238E27FC236}">
                    <a16:creationId xmlns:a16="http://schemas.microsoft.com/office/drawing/2014/main" id="{57E3C12A-8DDF-7B8F-6E94-488EF06F4270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6" name="直线连接符 65">
                <a:extLst>
                  <a:ext uri="{FF2B5EF4-FFF2-40B4-BE49-F238E27FC236}">
                    <a16:creationId xmlns:a16="http://schemas.microsoft.com/office/drawing/2014/main" id="{0F6B9E38-F5EF-CC76-D34A-A65A9707D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E6B5FF69-0FAD-D19A-1309-2B6956D28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A18F0CE-266B-9785-EAE6-6BE53DC957DC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71E3463-8C15-EA7E-F74A-B00A04680A0C}"/>
              </a:ext>
            </a:extLst>
          </p:cNvPr>
          <p:cNvGrpSpPr/>
          <p:nvPr/>
        </p:nvGrpSpPr>
        <p:grpSpPr>
          <a:xfrm rot="10800000">
            <a:off x="3429706" y="2380804"/>
            <a:ext cx="2447296" cy="154396"/>
            <a:chOff x="3603546" y="668931"/>
            <a:chExt cx="3204220" cy="154396"/>
          </a:xfrm>
        </p:grpSpPr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63512CC5-0FDF-CF57-A773-B9F58E4C94C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06405" y="737517"/>
              <a:ext cx="3201361" cy="234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F74E8795-4498-8A2A-F03F-9C0A916F0341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20B11047-00E2-7DC4-575F-1832F218AC4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72">
                <a:extLst>
                  <a:ext uri="{FF2B5EF4-FFF2-40B4-BE49-F238E27FC236}">
                    <a16:creationId xmlns:a16="http://schemas.microsoft.com/office/drawing/2014/main" id="{058EE77D-325D-BB2B-730B-2F8D7A560AE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3DC5E76-7060-A655-7533-B2B3E1B33DB4}"/>
              </a:ext>
            </a:extLst>
          </p:cNvPr>
          <p:cNvGrpSpPr/>
          <p:nvPr/>
        </p:nvGrpSpPr>
        <p:grpSpPr>
          <a:xfrm rot="10800000">
            <a:off x="2926650" y="1233511"/>
            <a:ext cx="2615035" cy="824181"/>
            <a:chOff x="3603546" y="-854"/>
            <a:chExt cx="3423839" cy="824181"/>
          </a:xfrm>
        </p:grpSpPr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7B958D41-512C-E940-017A-327E97FAD2EA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rot="16200000" flipH="1" flipV="1">
              <a:off x="5761888" y="-742145"/>
              <a:ext cx="524206" cy="2006788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AAF986FA-86D2-1E0F-F15D-1597D765C9F4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F9B164BF-A8A1-56F9-936A-1F0F8BC3B48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C98D8DEB-E6CC-4F6E-1D91-0D7D70CDFA8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18434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E9E97BD-7455-882C-FFA2-E2ED0E15E954}"/>
              </a:ext>
            </a:extLst>
          </p:cNvPr>
          <p:cNvGrpSpPr/>
          <p:nvPr/>
        </p:nvGrpSpPr>
        <p:grpSpPr>
          <a:xfrm>
            <a:off x="5951984" y="2276872"/>
            <a:ext cx="2207889" cy="981445"/>
            <a:chOff x="3698633" y="3810111"/>
            <a:chExt cx="1510036" cy="87486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07A0A02-CAC2-E4B3-8DC7-EE55B9AF832F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F29C7DC0-191F-E1FB-FBB0-778319747F9C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" name="圆角矩形 9">
                  <a:extLst>
                    <a:ext uri="{FF2B5EF4-FFF2-40B4-BE49-F238E27FC236}">
                      <a16:creationId xmlns:a16="http://schemas.microsoft.com/office/drawing/2014/main" id="{350B9663-A25F-EE45-B048-0B3255C6FB9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" name="直线连接符 10">
                  <a:extLst>
                    <a:ext uri="{FF2B5EF4-FFF2-40B4-BE49-F238E27FC236}">
                      <a16:creationId xmlns:a16="http://schemas.microsoft.com/office/drawing/2014/main" id="{E5089209-36FC-113B-6FDE-7BEB51F37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线连接符 11">
                  <a:extLst>
                    <a:ext uri="{FF2B5EF4-FFF2-40B4-BE49-F238E27FC236}">
                      <a16:creationId xmlns:a16="http://schemas.microsoft.com/office/drawing/2014/main" id="{B5798BF2-3B9E-F700-C254-37BAEE178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81784C-EC36-10CB-DEE6-E4956A67710B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Expression</a:t>
                </a:r>
                <a:endParaRPr lang="zh-CN" altLang="en-US" sz="1600" i="1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192BD30-6DA7-D7D2-E724-02B8157722A0}"/>
                </a:ext>
              </a:extLst>
            </p:cNvPr>
            <p:cNvSpPr txBox="1"/>
            <p:nvPr/>
          </p:nvSpPr>
          <p:spPr>
            <a:xfrm>
              <a:off x="3698633" y="4300883"/>
              <a:ext cx="1502410" cy="38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+interpret(</a:t>
              </a:r>
              <a:r>
                <a:rPr lang="en-US" altLang="zh-CN" sz="1100" dirty="0" err="1"/>
                <a:t>PlayContext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context)</a:t>
              </a:r>
            </a:p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excute</a:t>
              </a:r>
              <a:r>
                <a:rPr lang="en-US" altLang="zh-CN" sz="1100" dirty="0"/>
                <a:t>(String</a:t>
              </a:r>
              <a:r>
                <a:rPr lang="zh-CN" altLang="en-US" sz="1100" dirty="0"/>
                <a:t> </a:t>
              </a:r>
              <a:r>
                <a:rPr lang="en-US" altLang="zh-CN" sz="1100" dirty="0" err="1"/>
                <a:t>key,double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value)</a:t>
              </a:r>
            </a:p>
          </p:txBody>
        </p:sp>
      </p:grp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DE6B423E-6621-0CF6-7D0D-DB6916A6BCC4}"/>
              </a:ext>
            </a:extLst>
          </p:cNvPr>
          <p:cNvCxnSpPr>
            <a:cxnSpLocks/>
            <a:stCxn id="40" idx="0"/>
            <a:endCxn id="15" idx="3"/>
          </p:cNvCxnSpPr>
          <p:nvPr/>
        </p:nvCxnSpPr>
        <p:spPr>
          <a:xfrm rot="16200000" flipV="1">
            <a:off x="7576568" y="2880833"/>
            <a:ext cx="549094" cy="1621000"/>
          </a:xfrm>
          <a:prstGeom prst="bentConnector3">
            <a:avLst>
              <a:gd name="adj1" fmla="val 5384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63DB51D5-3D32-7CD9-E263-6EFB48190132}"/>
              </a:ext>
            </a:extLst>
          </p:cNvPr>
          <p:cNvCxnSpPr>
            <a:cxnSpLocks/>
            <a:stCxn id="32" idx="0"/>
            <a:endCxn id="15" idx="3"/>
          </p:cNvCxnSpPr>
          <p:nvPr/>
        </p:nvCxnSpPr>
        <p:spPr>
          <a:xfrm rot="5400000" flipH="1" flipV="1">
            <a:off x="6008579" y="2885491"/>
            <a:ext cx="500740" cy="156333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三角形 14">
            <a:extLst>
              <a:ext uri="{FF2B5EF4-FFF2-40B4-BE49-F238E27FC236}">
                <a16:creationId xmlns:a16="http://schemas.microsoft.com/office/drawing/2014/main" id="{80C05EBA-07CF-62F7-0900-6F32C518B06D}"/>
              </a:ext>
            </a:extLst>
          </p:cNvPr>
          <p:cNvSpPr/>
          <p:nvPr/>
        </p:nvSpPr>
        <p:spPr>
          <a:xfrm>
            <a:off x="6961139" y="3270678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BDF969-6A63-5D1C-416A-8D00A7B21593}"/>
              </a:ext>
            </a:extLst>
          </p:cNvPr>
          <p:cNvGrpSpPr/>
          <p:nvPr/>
        </p:nvGrpSpPr>
        <p:grpSpPr>
          <a:xfrm rot="5400000">
            <a:off x="4960224" y="1485431"/>
            <a:ext cx="1084457" cy="921319"/>
            <a:chOff x="3603417" y="623290"/>
            <a:chExt cx="1419869" cy="921319"/>
          </a:xfrm>
        </p:grpSpPr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4848E546-4C96-EF60-5A95-0A4CAA4CA2FC}"/>
                </a:ext>
              </a:extLst>
            </p:cNvPr>
            <p:cNvCxnSpPr>
              <a:cxnSpLocks/>
              <a:stCxn id="24" idx="2"/>
              <a:endCxn id="9" idx="1"/>
            </p:cNvCxnSpPr>
            <p:nvPr/>
          </p:nvCxnSpPr>
          <p:spPr>
            <a:xfrm rot="10800000" flipH="1">
              <a:off x="4550946" y="623290"/>
              <a:ext cx="472340" cy="921319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EB0A1D-EF66-8065-E9C9-C9BDC0B31B4C}"/>
                </a:ext>
              </a:extLst>
            </p:cNvPr>
            <p:cNvGrpSpPr/>
            <p:nvPr/>
          </p:nvGrpSpPr>
          <p:grpSpPr>
            <a:xfrm flipH="1">
              <a:off x="3603417" y="713879"/>
              <a:ext cx="140321" cy="93119"/>
              <a:chOff x="9286444" y="3697947"/>
              <a:chExt cx="140321" cy="93119"/>
            </a:xfrm>
          </p:grpSpPr>
          <p:cxnSp>
            <p:nvCxnSpPr>
              <p:cNvPr id="19" name="直线连接符 18">
                <a:extLst>
                  <a:ext uri="{FF2B5EF4-FFF2-40B4-BE49-F238E27FC236}">
                    <a16:creationId xmlns:a16="http://schemas.microsoft.com/office/drawing/2014/main" id="{366BE2F4-63AB-5402-38BF-C30F460D50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333681" y="3650710"/>
                <a:ext cx="43094" cy="13756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205FDF51-1A07-3AAB-6CCC-F3D5F1796D6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338099" y="3702400"/>
                <a:ext cx="37755" cy="13957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5BF3210-5477-44CD-F113-49A4813EAD01}"/>
              </a:ext>
            </a:extLst>
          </p:cNvPr>
          <p:cNvGrpSpPr/>
          <p:nvPr/>
        </p:nvGrpSpPr>
        <p:grpSpPr>
          <a:xfrm>
            <a:off x="4538735" y="1313404"/>
            <a:ext cx="1006125" cy="814155"/>
            <a:chOff x="3949685" y="1783083"/>
            <a:chExt cx="1502426" cy="72574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75313D5-3C71-EE06-E211-4BD60E9826B3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id="{80E38608-4C6F-3A67-4878-25070C4D60BA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D8A900E2-27CE-7D58-7C35-39D5754F2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94AC6CDE-98B9-8DB2-1DEF-F4B172BB5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D803528-A74F-221B-0B0C-2E19A9A4DDD8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4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PlayContext</a:t>
              </a:r>
              <a:endParaRPr lang="zh-CN" altLang="en-US" sz="11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33A4EE1-E061-3276-7A55-A3C3E5A53A64}"/>
              </a:ext>
            </a:extLst>
          </p:cNvPr>
          <p:cNvGrpSpPr/>
          <p:nvPr/>
        </p:nvGrpSpPr>
        <p:grpSpPr>
          <a:xfrm>
            <a:off x="4356361" y="3917526"/>
            <a:ext cx="2219334" cy="970078"/>
            <a:chOff x="3690805" y="3810111"/>
            <a:chExt cx="1517864" cy="864735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FFA6AEE-8E8C-9E59-D5C3-782DBF05F563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B617A4FE-2758-BEF1-80A8-6722D52D45B1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32" name="圆角矩形 31">
                  <a:extLst>
                    <a:ext uri="{FF2B5EF4-FFF2-40B4-BE49-F238E27FC236}">
                      <a16:creationId xmlns:a16="http://schemas.microsoft.com/office/drawing/2014/main" id="{DDE34D59-0C98-8F66-DD77-FD766ADCE345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CE40FD20-D7C0-5766-99FA-144648E1E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线连接符 33">
                  <a:extLst>
                    <a:ext uri="{FF2B5EF4-FFF2-40B4-BE49-F238E27FC236}">
                      <a16:creationId xmlns:a16="http://schemas.microsoft.com/office/drawing/2014/main" id="{C8869D07-9CD9-17D1-44F6-CF6E241DA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F45CE7D-89AC-D140-DAFE-970D1F068A0B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Note</a:t>
                </a:r>
                <a:endParaRPr lang="zh-CN" altLang="en-US" sz="1600" dirty="0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B7F1C87-9C85-6B1A-9150-809891D514D2}"/>
                </a:ext>
              </a:extLst>
            </p:cNvPr>
            <p:cNvSpPr txBox="1"/>
            <p:nvPr/>
          </p:nvSpPr>
          <p:spPr>
            <a:xfrm>
              <a:off x="3690805" y="4361968"/>
              <a:ext cx="1502410" cy="23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excute</a:t>
              </a:r>
              <a:r>
                <a:rPr lang="en-US" altLang="zh-CN" sz="1100" dirty="0"/>
                <a:t>(String</a:t>
              </a:r>
              <a:r>
                <a:rPr lang="zh-CN" altLang="en-US" sz="1100" dirty="0"/>
                <a:t> </a:t>
              </a:r>
              <a:r>
                <a:rPr lang="en-US" altLang="zh-CN" sz="1100" dirty="0" err="1"/>
                <a:t>key,double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value)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2C89E4C-677B-8F9B-B306-C508DA0C8CB1}"/>
              </a:ext>
            </a:extLst>
          </p:cNvPr>
          <p:cNvGrpSpPr/>
          <p:nvPr/>
        </p:nvGrpSpPr>
        <p:grpSpPr>
          <a:xfrm>
            <a:off x="7540692" y="3965880"/>
            <a:ext cx="2219334" cy="970078"/>
            <a:chOff x="3690805" y="3810111"/>
            <a:chExt cx="1517864" cy="86473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D6AABD6-EFF0-D467-7C1B-A8753E4D8B22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7198B28F-7BD4-468C-8707-8FC074D4AD3F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40" name="圆角矩形 39">
                  <a:extLst>
                    <a:ext uri="{FF2B5EF4-FFF2-40B4-BE49-F238E27FC236}">
                      <a16:creationId xmlns:a16="http://schemas.microsoft.com/office/drawing/2014/main" id="{576A824A-779A-ACF3-AEC3-D9DFB28BF2A9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1" name="直线连接符 40">
                  <a:extLst>
                    <a:ext uri="{FF2B5EF4-FFF2-40B4-BE49-F238E27FC236}">
                      <a16:creationId xmlns:a16="http://schemas.microsoft.com/office/drawing/2014/main" id="{3882C440-B8E5-618E-D087-8EF003A13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符 41">
                  <a:extLst>
                    <a:ext uri="{FF2B5EF4-FFF2-40B4-BE49-F238E27FC236}">
                      <a16:creationId xmlns:a16="http://schemas.microsoft.com/office/drawing/2014/main" id="{9B9F1DE1-9541-522C-6215-07CD0CA20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0B94708-A32E-CFFE-5834-2AD3D2EE4BF2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Scale</a:t>
                </a:r>
                <a:endParaRPr lang="zh-CN" altLang="en-US" sz="1600" dirty="0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E8E486A-CA5C-0D09-DB4C-16E9BEFD9CDF}"/>
                </a:ext>
              </a:extLst>
            </p:cNvPr>
            <p:cNvSpPr txBox="1"/>
            <p:nvPr/>
          </p:nvSpPr>
          <p:spPr>
            <a:xfrm>
              <a:off x="3690805" y="4361968"/>
              <a:ext cx="1502410" cy="233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excute</a:t>
              </a:r>
              <a:r>
                <a:rPr lang="en-US" altLang="zh-CN" sz="1100" dirty="0"/>
                <a:t>(String</a:t>
              </a:r>
              <a:r>
                <a:rPr lang="zh-CN" altLang="en-US" sz="1100" dirty="0"/>
                <a:t> </a:t>
              </a:r>
              <a:r>
                <a:rPr lang="en-US" altLang="zh-CN" sz="1100" dirty="0" err="1"/>
                <a:t>key,double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value)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1097FE0-E131-6AF1-1C81-915928E0C491}"/>
              </a:ext>
            </a:extLst>
          </p:cNvPr>
          <p:cNvGrpSpPr/>
          <p:nvPr/>
        </p:nvGrpSpPr>
        <p:grpSpPr>
          <a:xfrm>
            <a:off x="2500757" y="2278484"/>
            <a:ext cx="1006125" cy="814155"/>
            <a:chOff x="3949685" y="1783083"/>
            <a:chExt cx="1502426" cy="72574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7785D5E-1CB0-38BA-FD72-7BBFA67414CD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65" name="圆角矩形 64">
                <a:extLst>
                  <a:ext uri="{FF2B5EF4-FFF2-40B4-BE49-F238E27FC236}">
                    <a16:creationId xmlns:a16="http://schemas.microsoft.com/office/drawing/2014/main" id="{57E3C12A-8DDF-7B8F-6E94-488EF06F4270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6" name="直线连接符 65">
                <a:extLst>
                  <a:ext uri="{FF2B5EF4-FFF2-40B4-BE49-F238E27FC236}">
                    <a16:creationId xmlns:a16="http://schemas.microsoft.com/office/drawing/2014/main" id="{0F6B9E38-F5EF-CC76-D34A-A65A9707D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E6B5FF69-0FAD-D19A-1309-2B6956D28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A18F0CE-266B-9785-EAE6-6BE53DC957DC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71E3463-8C15-EA7E-F74A-B00A04680A0C}"/>
              </a:ext>
            </a:extLst>
          </p:cNvPr>
          <p:cNvGrpSpPr/>
          <p:nvPr/>
        </p:nvGrpSpPr>
        <p:grpSpPr>
          <a:xfrm rot="10800000">
            <a:off x="3506871" y="2815760"/>
            <a:ext cx="2447296" cy="154396"/>
            <a:chOff x="3603546" y="668931"/>
            <a:chExt cx="3204220" cy="154396"/>
          </a:xfrm>
        </p:grpSpPr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63512CC5-0FDF-CF57-A773-B9F58E4C94C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06405" y="737517"/>
              <a:ext cx="3201361" cy="234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F74E8795-4498-8A2A-F03F-9C0A916F0341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20B11047-00E2-7DC4-575F-1832F218AC4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72">
                <a:extLst>
                  <a:ext uri="{FF2B5EF4-FFF2-40B4-BE49-F238E27FC236}">
                    <a16:creationId xmlns:a16="http://schemas.microsoft.com/office/drawing/2014/main" id="{058EE77D-325D-BB2B-730B-2F8D7A560AE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3DC5E76-7060-A655-7533-B2B3E1B33DB4}"/>
              </a:ext>
            </a:extLst>
          </p:cNvPr>
          <p:cNvGrpSpPr/>
          <p:nvPr/>
        </p:nvGrpSpPr>
        <p:grpSpPr>
          <a:xfrm rot="10800000">
            <a:off x="3003815" y="1668467"/>
            <a:ext cx="2537870" cy="1259137"/>
            <a:chOff x="3603546" y="-435810"/>
            <a:chExt cx="3322808" cy="1259137"/>
          </a:xfrm>
        </p:grpSpPr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7B958D41-512C-E940-017A-327E97FAD2EA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rot="16200000" flipH="1" flipV="1">
              <a:off x="5660857" y="-1177101"/>
              <a:ext cx="524206" cy="2006788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AAF986FA-86D2-1E0F-F15D-1597D765C9F4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F9B164BF-A8A1-56F9-936A-1F0F8BC3B48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C98D8DEB-E6CC-4F6E-1D91-0D7D70CDFA8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80085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28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3913293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07A0A02-CAC2-E4B3-8DC7-EE55B9AF832F}"/>
              </a:ext>
            </a:extLst>
          </p:cNvPr>
          <p:cNvGrpSpPr/>
          <p:nvPr/>
        </p:nvGrpSpPr>
        <p:grpSpPr>
          <a:xfrm>
            <a:off x="6458669" y="532980"/>
            <a:ext cx="3457535" cy="970078"/>
            <a:chOff x="3945602" y="1734296"/>
            <a:chExt cx="1506508" cy="86473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29C7DC0-191F-E1FB-FBB0-778319747F9C}"/>
                </a:ext>
              </a:extLst>
            </p:cNvPr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350B9663-A25F-EE45-B048-0B3255C6FB9C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E5089209-36FC-113B-6FDE-7BEB51F37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B5798BF2-3B9E-F700-C254-37BAEE178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23123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681784C-EC36-10CB-DEE6-E4956A67710B}"/>
                </a:ext>
              </a:extLst>
            </p:cNvPr>
            <p:cNvSpPr txBox="1"/>
            <p:nvPr/>
          </p:nvSpPr>
          <p:spPr>
            <a:xfrm>
              <a:off x="3949685" y="1771887"/>
              <a:ext cx="1502410" cy="30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i="1" dirty="0"/>
                <a:t>Action</a:t>
              </a:r>
              <a:endParaRPr lang="zh-CN" altLang="en-US" sz="1600" i="1" dirty="0"/>
            </a:p>
          </p:txBody>
        </p:sp>
      </p:grp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DE6B423E-6621-0CF6-7D0D-DB6916A6BCC4}"/>
              </a:ext>
            </a:extLst>
          </p:cNvPr>
          <p:cNvCxnSpPr>
            <a:cxnSpLocks/>
            <a:stCxn id="85" idx="0"/>
            <a:endCxn id="15" idx="3"/>
          </p:cNvCxnSpPr>
          <p:nvPr/>
        </p:nvCxnSpPr>
        <p:spPr>
          <a:xfrm rot="16200000" flipV="1">
            <a:off x="8836051" y="971652"/>
            <a:ext cx="301832" cy="1728744"/>
          </a:xfrm>
          <a:prstGeom prst="bentConnector3">
            <a:avLst>
              <a:gd name="adj1" fmla="val 573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63DB51D5-3D32-7CD9-E263-6EFB48190132}"/>
              </a:ext>
            </a:extLst>
          </p:cNvPr>
          <p:cNvCxnSpPr>
            <a:cxnSpLocks/>
            <a:stCxn id="68" idx="0"/>
            <a:endCxn id="15" idx="3"/>
          </p:cNvCxnSpPr>
          <p:nvPr/>
        </p:nvCxnSpPr>
        <p:spPr>
          <a:xfrm rot="5400000" flipH="1" flipV="1">
            <a:off x="7127934" y="950111"/>
            <a:ext cx="259663" cy="172965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三角形 14">
            <a:extLst>
              <a:ext uri="{FF2B5EF4-FFF2-40B4-BE49-F238E27FC236}">
                <a16:creationId xmlns:a16="http://schemas.microsoft.com/office/drawing/2014/main" id="{80C05EBA-07CF-62F7-0900-6F32C518B06D}"/>
              </a:ext>
            </a:extLst>
          </p:cNvPr>
          <p:cNvSpPr/>
          <p:nvPr/>
        </p:nvSpPr>
        <p:spPr>
          <a:xfrm>
            <a:off x="8043119" y="1539000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1097FE0-E131-6AF1-1C81-915928E0C491}"/>
              </a:ext>
            </a:extLst>
          </p:cNvPr>
          <p:cNvGrpSpPr/>
          <p:nvPr/>
        </p:nvGrpSpPr>
        <p:grpSpPr>
          <a:xfrm>
            <a:off x="695400" y="670629"/>
            <a:ext cx="1006125" cy="814155"/>
            <a:chOff x="3949685" y="1783083"/>
            <a:chExt cx="1502426" cy="72574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7785D5E-1CB0-38BA-FD72-7BBFA67414CD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65" name="圆角矩形 64">
                <a:extLst>
                  <a:ext uri="{FF2B5EF4-FFF2-40B4-BE49-F238E27FC236}">
                    <a16:creationId xmlns:a16="http://schemas.microsoft.com/office/drawing/2014/main" id="{57E3C12A-8DDF-7B8F-6E94-488EF06F4270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6" name="直线连接符 65">
                <a:extLst>
                  <a:ext uri="{FF2B5EF4-FFF2-40B4-BE49-F238E27FC236}">
                    <a16:creationId xmlns:a16="http://schemas.microsoft.com/office/drawing/2014/main" id="{0F6B9E38-F5EF-CC76-D34A-A65A9707D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E6B5FF69-0FAD-D19A-1309-2B6956D28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32846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A18F0CE-266B-9785-EAE6-6BE53DC957DC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CD4A1B6-F577-C109-D8B6-9001D4C6D5DF}"/>
              </a:ext>
            </a:extLst>
          </p:cNvPr>
          <p:cNvGrpSpPr/>
          <p:nvPr/>
        </p:nvGrpSpPr>
        <p:grpSpPr>
          <a:xfrm>
            <a:off x="4733612" y="1944771"/>
            <a:ext cx="3309774" cy="970077"/>
            <a:chOff x="3945602" y="1734296"/>
            <a:chExt cx="1506508" cy="864735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686E87F-2D2C-7435-9167-630200F47F6F}"/>
                </a:ext>
              </a:extLst>
            </p:cNvPr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35D1EF03-EA82-3154-2E4B-4617614EDC77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2B276723-ACD8-57EA-0EB4-A1B0A3CBB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D246F47-20B3-7E72-EB88-B563C4BFB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23123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DBBA296-CC04-18F8-8CE6-1940C2E81BAA}"/>
                </a:ext>
              </a:extLst>
            </p:cNvPr>
            <p:cNvSpPr txBox="1"/>
            <p:nvPr/>
          </p:nvSpPr>
          <p:spPr>
            <a:xfrm>
              <a:off x="3949685" y="1771887"/>
              <a:ext cx="1502410" cy="30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/>
                <a:t>Success</a:t>
              </a:r>
              <a:endParaRPr lang="zh-CN" altLang="en-US" sz="1600" dirty="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744E9E2-77A9-CBC4-93AA-0C936ECD8B6B}"/>
              </a:ext>
            </a:extLst>
          </p:cNvPr>
          <p:cNvGrpSpPr/>
          <p:nvPr/>
        </p:nvGrpSpPr>
        <p:grpSpPr>
          <a:xfrm>
            <a:off x="8184232" y="1944770"/>
            <a:ext cx="3317525" cy="1150724"/>
            <a:chOff x="3698633" y="3810111"/>
            <a:chExt cx="1510036" cy="1025765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0EC6E419-B8E8-EDFF-003B-1033E6DB9B39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F4E4AE42-BD4F-288F-877D-4200C5A1926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86" name="圆角矩形 85">
                  <a:extLst>
                    <a:ext uri="{FF2B5EF4-FFF2-40B4-BE49-F238E27FC236}">
                      <a16:creationId xmlns:a16="http://schemas.microsoft.com/office/drawing/2014/main" id="{C9FC5847-5B9F-3774-4B49-5AE4A35A813F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7" name="直线连接符 86">
                  <a:extLst>
                    <a:ext uri="{FF2B5EF4-FFF2-40B4-BE49-F238E27FC236}">
                      <a16:creationId xmlns:a16="http://schemas.microsoft.com/office/drawing/2014/main" id="{33DA581F-1C60-58E3-99A1-E57044997F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线连接符 87">
                  <a:extLst>
                    <a:ext uri="{FF2B5EF4-FFF2-40B4-BE49-F238E27FC236}">
                      <a16:creationId xmlns:a16="http://schemas.microsoft.com/office/drawing/2014/main" id="{5988BC98-78FD-52E0-6493-54F2EDDF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A293FEE-0766-7BA7-9DB7-AA8E39C0C2FC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Failing</a:t>
                </a:r>
                <a:endParaRPr lang="zh-CN" altLang="en-US" sz="1600" dirty="0"/>
              </a:p>
            </p:txBody>
          </p: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452F997-CA41-4CA8-F93B-12C8864A8ECE}"/>
                </a:ext>
              </a:extLst>
            </p:cNvPr>
            <p:cNvSpPr txBox="1"/>
            <p:nvPr/>
          </p:nvSpPr>
          <p:spPr>
            <a:xfrm>
              <a:off x="3698633" y="4300883"/>
              <a:ext cx="1502410" cy="53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getManConclusion</a:t>
              </a:r>
              <a:r>
                <a:rPr lang="en-US" altLang="zh-CN" sz="1100" dirty="0"/>
                <a:t> (Man</a:t>
              </a:r>
              <a:r>
                <a:rPr lang="zh-CN" altLang="en-US" sz="1100" dirty="0"/>
                <a:t> </a:t>
              </a:r>
              <a:r>
                <a:rPr lang="en-US" altLang="zh-CN" sz="1100" dirty="0" err="1"/>
                <a:t>concreteElementA</a:t>
              </a:r>
              <a:r>
                <a:rPr lang="en-US" altLang="zh-CN" sz="1100" dirty="0"/>
                <a:t>)</a:t>
              </a:r>
            </a:p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getWomanConclusion</a:t>
              </a:r>
              <a:r>
                <a:rPr lang="en-US" altLang="zh-CN" sz="1100" dirty="0"/>
                <a:t>(Woman </a:t>
              </a:r>
              <a:r>
                <a:rPr lang="en-US" altLang="zh-CN" sz="1100" dirty="0" err="1"/>
                <a:t>concreteElementB</a:t>
              </a:r>
              <a:r>
                <a:rPr lang="en-US" altLang="zh-CN" sz="1100" dirty="0"/>
                <a:t>)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00ED988-3B83-0F3E-84FF-7F04462DD3B0}"/>
              </a:ext>
            </a:extLst>
          </p:cNvPr>
          <p:cNvGrpSpPr/>
          <p:nvPr/>
        </p:nvGrpSpPr>
        <p:grpSpPr>
          <a:xfrm>
            <a:off x="6454053" y="3197276"/>
            <a:ext cx="3317525" cy="1150722"/>
            <a:chOff x="3698633" y="3810111"/>
            <a:chExt cx="1510036" cy="1025763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05874F88-2BEE-3FE1-9A1B-0CC969A7B0AF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6CAAB6F4-9FC8-841E-C055-EC0C00BAA73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94" name="圆角矩形 93">
                  <a:extLst>
                    <a:ext uri="{FF2B5EF4-FFF2-40B4-BE49-F238E27FC236}">
                      <a16:creationId xmlns:a16="http://schemas.microsoft.com/office/drawing/2014/main" id="{5F4C0129-0C76-4CB7-76C3-5057ECA7028E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5" name="直线连接符 94">
                  <a:extLst>
                    <a:ext uri="{FF2B5EF4-FFF2-40B4-BE49-F238E27FC236}">
                      <a16:creationId xmlns:a16="http://schemas.microsoft.com/office/drawing/2014/main" id="{3548B215-419E-B746-D315-4E6482483D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线连接符 95">
                  <a:extLst>
                    <a:ext uri="{FF2B5EF4-FFF2-40B4-BE49-F238E27FC236}">
                      <a16:creationId xmlns:a16="http://schemas.microsoft.com/office/drawing/2014/main" id="{A6FFFAA2-E493-8002-4A0E-E2AD13AC1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87A6A13-5898-8870-EA25-9BCA91E1DF25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Amativeness</a:t>
                </a:r>
                <a:endParaRPr lang="zh-CN" altLang="en-US" sz="1600" dirty="0"/>
              </a:p>
            </p:txBody>
          </p:sp>
        </p:grp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EE53540-4CC3-5932-0ED0-3AC7FBE04B59}"/>
                </a:ext>
              </a:extLst>
            </p:cNvPr>
            <p:cNvSpPr txBox="1"/>
            <p:nvPr/>
          </p:nvSpPr>
          <p:spPr>
            <a:xfrm>
              <a:off x="3698633" y="4300883"/>
              <a:ext cx="1502410" cy="53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getManConclusion</a:t>
              </a:r>
              <a:r>
                <a:rPr lang="en-US" altLang="zh-CN" sz="1100" dirty="0"/>
                <a:t> (Man</a:t>
              </a:r>
              <a:r>
                <a:rPr lang="zh-CN" altLang="en-US" sz="1100" dirty="0"/>
                <a:t> </a:t>
              </a:r>
              <a:r>
                <a:rPr lang="en-US" altLang="zh-CN" sz="1100" dirty="0" err="1"/>
                <a:t>concreteElementA</a:t>
              </a:r>
              <a:r>
                <a:rPr lang="en-US" altLang="zh-CN" sz="1100" dirty="0"/>
                <a:t>)</a:t>
              </a:r>
            </a:p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getWomanConclusion</a:t>
              </a:r>
              <a:r>
                <a:rPr lang="en-US" altLang="zh-CN" sz="1100" dirty="0"/>
                <a:t>(Woman </a:t>
              </a:r>
              <a:r>
                <a:rPr lang="en-US" altLang="zh-CN" sz="1100" dirty="0" err="1"/>
                <a:t>concreteElementB</a:t>
              </a:r>
              <a:r>
                <a:rPr lang="en-US" altLang="zh-CN" sz="1100" dirty="0"/>
                <a:t>)</a:t>
              </a:r>
            </a:p>
          </p:txBody>
        </p:sp>
      </p:grpSp>
      <p:cxnSp>
        <p:nvCxnSpPr>
          <p:cNvPr id="97" name="肘形连接符 96">
            <a:extLst>
              <a:ext uri="{FF2B5EF4-FFF2-40B4-BE49-F238E27FC236}">
                <a16:creationId xmlns:a16="http://schemas.microsoft.com/office/drawing/2014/main" id="{A591C894-B081-060A-A065-B9E210D43E75}"/>
              </a:ext>
            </a:extLst>
          </p:cNvPr>
          <p:cNvCxnSpPr>
            <a:cxnSpLocks/>
            <a:stCxn id="94" idx="0"/>
            <a:endCxn id="15" idx="3"/>
          </p:cNvCxnSpPr>
          <p:nvPr/>
        </p:nvCxnSpPr>
        <p:spPr>
          <a:xfrm rot="5400000" flipH="1" flipV="1">
            <a:off x="7365777" y="2440459"/>
            <a:ext cx="1512168" cy="14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F6D7AA3-623F-A8E0-FE9A-370F5D21CF38}"/>
              </a:ext>
            </a:extLst>
          </p:cNvPr>
          <p:cNvGrpSpPr/>
          <p:nvPr/>
        </p:nvGrpSpPr>
        <p:grpSpPr>
          <a:xfrm>
            <a:off x="3804611" y="3651294"/>
            <a:ext cx="1749983" cy="831671"/>
            <a:chOff x="4346017" y="4030031"/>
            <a:chExt cx="1749983" cy="83167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5BF3210-5477-44CD-F113-49A4813EAD01}"/>
                </a:ext>
              </a:extLst>
            </p:cNvPr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F75313D5-3C71-EE06-E211-4BD60E9826B3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24" name="圆角矩形 23">
                  <a:extLst>
                    <a:ext uri="{FF2B5EF4-FFF2-40B4-BE49-F238E27FC236}">
                      <a16:creationId xmlns:a16="http://schemas.microsoft.com/office/drawing/2014/main" id="{80E38608-4C6F-3A67-4878-25070C4D60BA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25" name="直线连接符 24">
                  <a:extLst>
                    <a:ext uri="{FF2B5EF4-FFF2-40B4-BE49-F238E27FC236}">
                      <a16:creationId xmlns:a16="http://schemas.microsoft.com/office/drawing/2014/main" id="{D8A900E2-27CE-7D58-7C35-39D5754F2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94AC6CDE-98B9-8DB2-1DEF-F4B172BB5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D803528-A74F-221B-0B0C-2E19A9A4DDD8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Person</a:t>
                </a:r>
                <a:endParaRPr lang="zh-CN" altLang="en-US" sz="1400" i="1" dirty="0"/>
              </a:p>
            </p:txBody>
          </p: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5A1097F-EED7-B967-741B-85A320C4EFCB}"/>
                </a:ext>
              </a:extLst>
            </p:cNvPr>
            <p:cNvSpPr txBox="1"/>
            <p:nvPr/>
          </p:nvSpPr>
          <p:spPr>
            <a:xfrm>
              <a:off x="4346036" y="4600092"/>
              <a:ext cx="1749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+accept(Action visitor)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680304D9-3F73-C4F3-CFB7-9D3DCA475BE4}"/>
              </a:ext>
            </a:extLst>
          </p:cNvPr>
          <p:cNvGrpSpPr/>
          <p:nvPr/>
        </p:nvGrpSpPr>
        <p:grpSpPr>
          <a:xfrm>
            <a:off x="2709637" y="4763328"/>
            <a:ext cx="1749983" cy="831671"/>
            <a:chOff x="4346017" y="4030031"/>
            <a:chExt cx="1749983" cy="831671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0ED35E78-DCF8-18B8-60B6-0BE3C1BA5067}"/>
                </a:ext>
              </a:extLst>
            </p:cNvPr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FD8E3B68-5A53-8B7F-D2FA-F38C1988B7E1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04" name="圆角矩形 103">
                  <a:extLst>
                    <a:ext uri="{FF2B5EF4-FFF2-40B4-BE49-F238E27FC236}">
                      <a16:creationId xmlns:a16="http://schemas.microsoft.com/office/drawing/2014/main" id="{A3E98927-D0C9-5558-FA6D-0B99C2186CAD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5" name="直线连接符 104">
                  <a:extLst>
                    <a:ext uri="{FF2B5EF4-FFF2-40B4-BE49-F238E27FC236}">
                      <a16:creationId xmlns:a16="http://schemas.microsoft.com/office/drawing/2014/main" id="{30F992DA-30F2-3E91-33D6-7D200C9A6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线连接符 105">
                  <a:extLst>
                    <a:ext uri="{FF2B5EF4-FFF2-40B4-BE49-F238E27FC236}">
                      <a16:creationId xmlns:a16="http://schemas.microsoft.com/office/drawing/2014/main" id="{60B4204E-45AC-9F72-0DA5-23E4B8C64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29DD767-9BC5-4D76-540D-93B0843B5EF4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Man</a:t>
                </a:r>
                <a:endParaRPr lang="zh-CN" altLang="en-US" sz="1100" dirty="0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7D2E0A16-CA0B-96E4-DDB6-75E65E102D04}"/>
                </a:ext>
              </a:extLst>
            </p:cNvPr>
            <p:cNvSpPr txBox="1"/>
            <p:nvPr/>
          </p:nvSpPr>
          <p:spPr>
            <a:xfrm>
              <a:off x="4346036" y="4600092"/>
              <a:ext cx="1749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+accept(Action visitor)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21F8D97-15F7-0CF3-5271-78AB03F51BEC}"/>
              </a:ext>
            </a:extLst>
          </p:cNvPr>
          <p:cNvGrpSpPr/>
          <p:nvPr/>
        </p:nvGrpSpPr>
        <p:grpSpPr>
          <a:xfrm>
            <a:off x="4970313" y="4763328"/>
            <a:ext cx="1749983" cy="831671"/>
            <a:chOff x="4346017" y="4030031"/>
            <a:chExt cx="1749983" cy="831671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524A95C2-E271-D99F-A20E-3CC05B2B2C55}"/>
                </a:ext>
              </a:extLst>
            </p:cNvPr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C43295D4-7E35-91EA-B0E5-53E984B9701D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7B4BC9A8-4CBA-F0BA-AB8B-C26DF387C27C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428B09AA-80B4-DF26-444E-435FFB64C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D1B6816C-58CF-6DAB-0F87-270BA2062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BD92788-E271-CCE1-C2CC-1848C05942B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Woman</a:t>
                </a:r>
                <a:endParaRPr lang="zh-CN" altLang="en-US" sz="1100" dirty="0"/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E718AC3-6D82-8BED-3CD3-BF06E7DF16B7}"/>
                </a:ext>
              </a:extLst>
            </p:cNvPr>
            <p:cNvSpPr txBox="1"/>
            <p:nvPr/>
          </p:nvSpPr>
          <p:spPr>
            <a:xfrm>
              <a:off x="4346036" y="4600092"/>
              <a:ext cx="1749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+accept(Action visitor)</a:t>
              </a:r>
            </a:p>
          </p:txBody>
        </p:sp>
      </p:grpSp>
      <p:sp>
        <p:nvSpPr>
          <p:cNvPr id="115" name="三角形 114">
            <a:extLst>
              <a:ext uri="{FF2B5EF4-FFF2-40B4-BE49-F238E27FC236}">
                <a16:creationId xmlns:a16="http://schemas.microsoft.com/office/drawing/2014/main" id="{09043A1A-B8E7-8166-65D1-603D77F54677}"/>
              </a:ext>
            </a:extLst>
          </p:cNvPr>
          <p:cNvSpPr/>
          <p:nvPr/>
        </p:nvSpPr>
        <p:spPr>
          <a:xfrm>
            <a:off x="4600117" y="4477038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9B8D5BAA-FFF4-813A-D2A6-923849B8B442}"/>
              </a:ext>
            </a:extLst>
          </p:cNvPr>
          <p:cNvCxnSpPr>
            <a:cxnSpLocks/>
            <a:stCxn id="111" idx="0"/>
            <a:endCxn id="115" idx="3"/>
          </p:cNvCxnSpPr>
          <p:nvPr/>
        </p:nvCxnSpPr>
        <p:spPr>
          <a:xfrm rot="16200000" flipV="1">
            <a:off x="5180832" y="4121907"/>
            <a:ext cx="163224" cy="116570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436A7090-32B5-C344-DE2F-AB5D1D498526}"/>
              </a:ext>
            </a:extLst>
          </p:cNvPr>
          <p:cNvCxnSpPr>
            <a:cxnSpLocks/>
            <a:stCxn id="115" idx="3"/>
            <a:endCxn id="103" idx="0"/>
          </p:cNvCxnSpPr>
          <p:nvPr/>
        </p:nvCxnSpPr>
        <p:spPr>
          <a:xfrm rot="5400000">
            <a:off x="4050494" y="4157271"/>
            <a:ext cx="163224" cy="10949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C29D1C7-7ED4-A76B-DB45-6383812E4706}"/>
              </a:ext>
            </a:extLst>
          </p:cNvPr>
          <p:cNvGrpSpPr/>
          <p:nvPr/>
        </p:nvGrpSpPr>
        <p:grpSpPr>
          <a:xfrm>
            <a:off x="2016129" y="2204864"/>
            <a:ext cx="1758759" cy="1275920"/>
            <a:chOff x="4337242" y="4030031"/>
            <a:chExt cx="1758759" cy="828952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D151DD2-B9F4-F880-918E-901ECD7492F7}"/>
                </a:ext>
              </a:extLst>
            </p:cNvPr>
            <p:cNvGrpSpPr/>
            <p:nvPr/>
          </p:nvGrpSpPr>
          <p:grpSpPr>
            <a:xfrm>
              <a:off x="4346019" y="4030031"/>
              <a:ext cx="1749982" cy="814155"/>
              <a:chOff x="3949686" y="1783083"/>
              <a:chExt cx="1502425" cy="725745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5E90C25C-9940-AC9E-2568-E0068240F68C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23" name="圆角矩形 122">
                  <a:extLst>
                    <a:ext uri="{FF2B5EF4-FFF2-40B4-BE49-F238E27FC236}">
                      <a16:creationId xmlns:a16="http://schemas.microsoft.com/office/drawing/2014/main" id="{EC850289-E859-2F26-5CDC-F4B8942FB7DD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4" name="直线连接符 123">
                  <a:extLst>
                    <a:ext uri="{FF2B5EF4-FFF2-40B4-BE49-F238E27FC236}">
                      <a16:creationId xmlns:a16="http://schemas.microsoft.com/office/drawing/2014/main" id="{F694FCA3-5759-B4C5-A7C2-79D5F614C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30872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线连接符 124">
                  <a:extLst>
                    <a:ext uri="{FF2B5EF4-FFF2-40B4-BE49-F238E27FC236}">
                      <a16:creationId xmlns:a16="http://schemas.microsoft.com/office/drawing/2014/main" id="{8E0E47D5-3D89-975B-27CD-89B402EC5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58843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248A276F-1D02-4607-5BEA-AE344AA28502}"/>
                  </a:ext>
                </a:extLst>
              </p:cNvPr>
              <p:cNvSpPr txBox="1"/>
              <p:nvPr/>
            </p:nvSpPr>
            <p:spPr>
              <a:xfrm>
                <a:off x="3949686" y="1815723"/>
                <a:ext cx="1502410" cy="16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ObjectStructure</a:t>
                </a:r>
                <a:endParaRPr lang="zh-CN" altLang="en-US" sz="1100" dirty="0"/>
              </a:p>
            </p:txBody>
          </p: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AC95294-68EB-0523-1262-D3B8D7BCFD13}"/>
                </a:ext>
              </a:extLst>
            </p:cNvPr>
            <p:cNvSpPr txBox="1"/>
            <p:nvPr/>
          </p:nvSpPr>
          <p:spPr>
            <a:xfrm>
              <a:off x="4337242" y="4469063"/>
              <a:ext cx="1749964" cy="38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+attach(Person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element)</a:t>
              </a:r>
            </a:p>
            <a:p>
              <a:pPr algn="l"/>
              <a:r>
                <a:rPr lang="en-US" altLang="zh-CN" sz="1100" dirty="0"/>
                <a:t>+detach(Person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element)</a:t>
              </a:r>
            </a:p>
            <a:p>
              <a:pPr algn="l"/>
              <a:r>
                <a:rPr lang="en-US" altLang="zh-CN" sz="1100" dirty="0"/>
                <a:t>+display(Action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visitor)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6810C327-2D75-624F-DF8D-CE2C725E98B5}"/>
              </a:ext>
            </a:extLst>
          </p:cNvPr>
          <p:cNvGrpSpPr/>
          <p:nvPr/>
        </p:nvGrpSpPr>
        <p:grpSpPr>
          <a:xfrm rot="10800000">
            <a:off x="1697960" y="967951"/>
            <a:ext cx="4767560" cy="154396"/>
            <a:chOff x="3603546" y="668931"/>
            <a:chExt cx="6242120" cy="154396"/>
          </a:xfrm>
        </p:grpSpPr>
        <p:cxnSp>
          <p:nvCxnSpPr>
            <p:cNvPr id="128" name="直线箭头连接符 75">
              <a:extLst>
                <a:ext uri="{FF2B5EF4-FFF2-40B4-BE49-F238E27FC236}">
                  <a16:creationId xmlns:a16="http://schemas.microsoft.com/office/drawing/2014/main" id="{BB561AAC-1869-5DE8-E5B5-A988AC2B90C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18560" y="733813"/>
              <a:ext cx="6227106" cy="472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A765ED38-506A-C1E1-09D6-C1E1BF9F3A82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130" name="直线连接符 129">
                <a:extLst>
                  <a:ext uri="{FF2B5EF4-FFF2-40B4-BE49-F238E27FC236}">
                    <a16:creationId xmlns:a16="http://schemas.microsoft.com/office/drawing/2014/main" id="{661EF92C-8DF4-0F59-7B64-F64AFF048E4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连接符 130">
                <a:extLst>
                  <a:ext uri="{FF2B5EF4-FFF2-40B4-BE49-F238E27FC236}">
                    <a16:creationId xmlns:a16="http://schemas.microsoft.com/office/drawing/2014/main" id="{C4863B32-3B74-827D-E173-67DA960F0AB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AAD7388-5CB4-4EDB-FCB4-8E2323E33D81}"/>
              </a:ext>
            </a:extLst>
          </p:cNvPr>
          <p:cNvGrpSpPr/>
          <p:nvPr/>
        </p:nvGrpSpPr>
        <p:grpSpPr>
          <a:xfrm rot="10800000">
            <a:off x="2891108" y="3480783"/>
            <a:ext cx="913501" cy="665986"/>
            <a:chOff x="4227141" y="1096788"/>
            <a:chExt cx="1196039" cy="665986"/>
          </a:xfrm>
        </p:grpSpPr>
        <p:cxnSp>
          <p:nvCxnSpPr>
            <p:cNvPr id="133" name="直线箭头连接符 75">
              <a:extLst>
                <a:ext uri="{FF2B5EF4-FFF2-40B4-BE49-F238E27FC236}">
                  <a16:creationId xmlns:a16="http://schemas.microsoft.com/office/drawing/2014/main" id="{780476EF-76B7-22AB-7F4E-5F5D0125923C}"/>
                </a:ext>
              </a:extLst>
            </p:cNvPr>
            <p:cNvCxnSpPr>
              <a:cxnSpLocks/>
              <a:stCxn id="120" idx="2"/>
              <a:endCxn id="24" idx="1"/>
            </p:cNvCxnSpPr>
            <p:nvPr/>
          </p:nvCxnSpPr>
          <p:spPr>
            <a:xfrm rot="5400000" flipH="1">
              <a:off x="4536367" y="875960"/>
              <a:ext cx="577588" cy="1196039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21033B4-703A-8767-7634-C0E68535ACAB}"/>
                </a:ext>
              </a:extLst>
            </p:cNvPr>
            <p:cNvGrpSpPr/>
            <p:nvPr/>
          </p:nvGrpSpPr>
          <p:grpSpPr>
            <a:xfrm flipH="1">
              <a:off x="4243986" y="1096788"/>
              <a:ext cx="161748" cy="170203"/>
              <a:chOff x="8624448" y="4080856"/>
              <a:chExt cx="161748" cy="170203"/>
            </a:xfrm>
          </p:grpSpPr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DCF4E4E3-C92E-A603-0F42-06BBF33174C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634598" y="4080856"/>
                <a:ext cx="151598" cy="8481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3BF73EF0-25F5-402A-D9CB-18380D349C9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624448" y="4175547"/>
                <a:ext cx="140320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626CBE25-983D-AA7C-0D14-2615989F31AA}"/>
              </a:ext>
            </a:extLst>
          </p:cNvPr>
          <p:cNvGrpSpPr/>
          <p:nvPr/>
        </p:nvGrpSpPr>
        <p:grpSpPr>
          <a:xfrm rot="10800000">
            <a:off x="1198453" y="1484784"/>
            <a:ext cx="828256" cy="1419273"/>
            <a:chOff x="4241341" y="1074852"/>
            <a:chExt cx="1084428" cy="1419273"/>
          </a:xfrm>
        </p:grpSpPr>
        <p:cxnSp>
          <p:nvCxnSpPr>
            <p:cNvPr id="138" name="直线箭头连接符 75">
              <a:extLst>
                <a:ext uri="{FF2B5EF4-FFF2-40B4-BE49-F238E27FC236}">
                  <a16:creationId xmlns:a16="http://schemas.microsoft.com/office/drawing/2014/main" id="{B05E2FC9-B729-05DB-A5D8-D3394E100F07}"/>
                </a:ext>
              </a:extLst>
            </p:cNvPr>
            <p:cNvCxnSpPr>
              <a:cxnSpLocks/>
              <a:stCxn id="65" idx="2"/>
              <a:endCxn id="123" idx="1"/>
            </p:cNvCxnSpPr>
            <p:nvPr/>
          </p:nvCxnSpPr>
          <p:spPr>
            <a:xfrm rot="5400000" flipH="1">
              <a:off x="4111411" y="1279768"/>
              <a:ext cx="1346653" cy="1082062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F6841C01-4A9C-86E9-C2DC-A494C222CC7F}"/>
                </a:ext>
              </a:extLst>
            </p:cNvPr>
            <p:cNvGrpSpPr/>
            <p:nvPr/>
          </p:nvGrpSpPr>
          <p:grpSpPr>
            <a:xfrm flipH="1">
              <a:off x="4241341" y="1074852"/>
              <a:ext cx="140321" cy="154396"/>
              <a:chOff x="8648520" y="4058920"/>
              <a:chExt cx="140321" cy="154396"/>
            </a:xfrm>
          </p:grpSpPr>
          <p:cxnSp>
            <p:nvCxnSpPr>
              <p:cNvPr id="140" name="直线连接符 139">
                <a:extLst>
                  <a:ext uri="{FF2B5EF4-FFF2-40B4-BE49-F238E27FC236}">
                    <a16:creationId xmlns:a16="http://schemas.microsoft.com/office/drawing/2014/main" id="{E53A56E6-66EC-C91F-F694-112C87988B2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663971" y="4058920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符 140">
                <a:extLst>
                  <a:ext uri="{FF2B5EF4-FFF2-40B4-BE49-F238E27FC236}">
                    <a16:creationId xmlns:a16="http://schemas.microsoft.com/office/drawing/2014/main" id="{774612CF-0D9D-BEA0-DC72-FCDCE80B588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648520" y="4137804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71366F6-EDD5-9F57-F331-4CD8CE94B672}"/>
              </a:ext>
            </a:extLst>
          </p:cNvPr>
          <p:cNvSpPr txBox="1"/>
          <p:nvPr/>
        </p:nvSpPr>
        <p:spPr>
          <a:xfrm>
            <a:off x="4727848" y="2483413"/>
            <a:ext cx="3300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getManConclusion</a:t>
            </a:r>
            <a:r>
              <a:rPr lang="en-US" altLang="zh-CN" sz="1100" dirty="0"/>
              <a:t> (Man</a:t>
            </a:r>
            <a:r>
              <a:rPr lang="zh-CN" altLang="en-US" sz="1100" dirty="0"/>
              <a:t> </a:t>
            </a:r>
            <a:r>
              <a:rPr lang="en-US" altLang="zh-CN" sz="1100" dirty="0" err="1"/>
              <a:t>concreteElementA</a:t>
            </a:r>
            <a:r>
              <a:rPr lang="en-US" altLang="zh-CN" sz="1100" dirty="0"/>
              <a:t>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getWomanConclusion</a:t>
            </a:r>
            <a:r>
              <a:rPr lang="en-US" altLang="zh-CN" sz="1100" dirty="0"/>
              <a:t>(Woman </a:t>
            </a:r>
            <a:r>
              <a:rPr lang="en-US" altLang="zh-CN" sz="1100" dirty="0" err="1"/>
              <a:t>concreteElementB</a:t>
            </a:r>
            <a:r>
              <a:rPr lang="en-US" altLang="zh-CN" sz="1100" dirty="0"/>
              <a:t>)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E657095-9339-21AE-2DF1-18BEBFB8F192}"/>
              </a:ext>
            </a:extLst>
          </p:cNvPr>
          <p:cNvSpPr txBox="1"/>
          <p:nvPr/>
        </p:nvSpPr>
        <p:spPr>
          <a:xfrm>
            <a:off x="6467800" y="1053284"/>
            <a:ext cx="3300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getManConclusion</a:t>
            </a:r>
            <a:r>
              <a:rPr lang="en-US" altLang="zh-CN" sz="1100" dirty="0"/>
              <a:t> (Man</a:t>
            </a:r>
            <a:r>
              <a:rPr lang="zh-CN" altLang="en-US" sz="1100" dirty="0"/>
              <a:t> </a:t>
            </a:r>
            <a:r>
              <a:rPr lang="en-US" altLang="zh-CN" sz="1100" dirty="0" err="1"/>
              <a:t>concreteElementA</a:t>
            </a:r>
            <a:r>
              <a:rPr lang="en-US" altLang="zh-CN" sz="1100" dirty="0"/>
              <a:t>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getWomanConclusion</a:t>
            </a:r>
            <a:r>
              <a:rPr lang="en-US" altLang="zh-CN" sz="1100" dirty="0"/>
              <a:t>(Woman </a:t>
            </a:r>
            <a:r>
              <a:rPr lang="en-US" altLang="zh-CN" sz="1100" dirty="0" err="1"/>
              <a:t>concreteElementB</a:t>
            </a:r>
            <a:r>
              <a:rPr lang="en-US" altLang="zh-CN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447943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线形标注 1 (带边框和强调线) 145">
            <a:extLst>
              <a:ext uri="{FF2B5EF4-FFF2-40B4-BE49-F238E27FC236}">
                <a16:creationId xmlns:a16="http://schemas.microsoft.com/office/drawing/2014/main" id="{D54ECE4B-253A-0008-2944-2BCA7A0DA43E}"/>
              </a:ext>
            </a:extLst>
          </p:cNvPr>
          <p:cNvSpPr/>
          <p:nvPr/>
        </p:nvSpPr>
        <p:spPr>
          <a:xfrm>
            <a:off x="5845295" y="4086001"/>
            <a:ext cx="2883376" cy="324264"/>
          </a:xfrm>
          <a:prstGeom prst="accentBorderCallout1">
            <a:avLst>
              <a:gd name="adj1" fmla="val 42784"/>
              <a:gd name="adj2" fmla="val -1994"/>
              <a:gd name="adj3" fmla="val 56016"/>
              <a:gd name="adj4" fmla="val -3703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定义一个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accept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操作，它以一个访问者为参数</a:t>
            </a:r>
          </a:p>
        </p:txBody>
      </p:sp>
      <p:sp>
        <p:nvSpPr>
          <p:cNvPr id="145" name="线形标注 1 (带边框和强调线) 144">
            <a:extLst>
              <a:ext uri="{FF2B5EF4-FFF2-40B4-BE49-F238E27FC236}">
                <a16:creationId xmlns:a16="http://schemas.microsoft.com/office/drawing/2014/main" id="{71C8801B-39A7-F052-2B3C-9BCA5445F52C}"/>
              </a:ext>
            </a:extLst>
          </p:cNvPr>
          <p:cNvSpPr/>
          <p:nvPr/>
        </p:nvSpPr>
        <p:spPr>
          <a:xfrm>
            <a:off x="7257765" y="3158096"/>
            <a:ext cx="3672408" cy="493198"/>
          </a:xfrm>
          <a:prstGeom prst="accentBorderCallout1">
            <a:avLst>
              <a:gd name="adj1" fmla="val 17072"/>
              <a:gd name="adj2" fmla="val -1189"/>
              <a:gd name="adj3" fmla="val -53674"/>
              <a:gd name="adj4" fmla="val -2069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具体访问者，实现每个由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Visitor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声明的操作。每个操作实现算法的一部分，而该算法片断乃是对应于结构中对象的类</a:t>
            </a:r>
          </a:p>
        </p:txBody>
      </p:sp>
      <p:sp>
        <p:nvSpPr>
          <p:cNvPr id="144" name="线形标注 1 (带边框和强调线) 143">
            <a:extLst>
              <a:ext uri="{FF2B5EF4-FFF2-40B4-BE49-F238E27FC236}">
                <a16:creationId xmlns:a16="http://schemas.microsoft.com/office/drawing/2014/main" id="{1A4D8A3C-39A6-2B91-44E2-6EC227C5AA60}"/>
              </a:ext>
            </a:extLst>
          </p:cNvPr>
          <p:cNvSpPr/>
          <p:nvPr/>
        </p:nvSpPr>
        <p:spPr>
          <a:xfrm>
            <a:off x="10128448" y="674173"/>
            <a:ext cx="1584176" cy="587556"/>
          </a:xfrm>
          <a:prstGeom prst="accentBorderCallout1">
            <a:avLst>
              <a:gd name="adj1" fmla="val 42784"/>
              <a:gd name="adj2" fmla="val -1994"/>
              <a:gd name="adj3" fmla="val 56016"/>
              <a:gd name="adj4" fmla="val -3703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为该对象结构中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ConcreteElement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的每个类声明一个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Visit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操作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9E97BD-7455-882C-FFA2-E2ED0E15E954}"/>
              </a:ext>
            </a:extLst>
          </p:cNvPr>
          <p:cNvGrpSpPr/>
          <p:nvPr/>
        </p:nvGrpSpPr>
        <p:grpSpPr>
          <a:xfrm>
            <a:off x="6458672" y="532977"/>
            <a:ext cx="3312842" cy="970077"/>
            <a:chOff x="3702161" y="3810111"/>
            <a:chExt cx="1506508" cy="86473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07A0A02-CAC2-E4B3-8DC7-EE55B9AF832F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F29C7DC0-191F-E1FB-FBB0-778319747F9C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" name="圆角矩形 9">
                  <a:extLst>
                    <a:ext uri="{FF2B5EF4-FFF2-40B4-BE49-F238E27FC236}">
                      <a16:creationId xmlns:a16="http://schemas.microsoft.com/office/drawing/2014/main" id="{350B9663-A25F-EE45-B048-0B3255C6FB9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" name="直线连接符 10">
                  <a:extLst>
                    <a:ext uri="{FF2B5EF4-FFF2-40B4-BE49-F238E27FC236}">
                      <a16:creationId xmlns:a16="http://schemas.microsoft.com/office/drawing/2014/main" id="{E5089209-36FC-113B-6FDE-7BEB51F37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线连接符 11">
                  <a:extLst>
                    <a:ext uri="{FF2B5EF4-FFF2-40B4-BE49-F238E27FC236}">
                      <a16:creationId xmlns:a16="http://schemas.microsoft.com/office/drawing/2014/main" id="{B5798BF2-3B9E-F700-C254-37BAEE178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81784C-EC36-10CB-DEE6-E4956A67710B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Visitor</a:t>
                </a:r>
                <a:endParaRPr lang="zh-CN" altLang="en-US" sz="1600" i="1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192BD30-6DA7-D7D2-E724-02B8157722A0}"/>
                </a:ext>
              </a:extLst>
            </p:cNvPr>
            <p:cNvSpPr txBox="1"/>
            <p:nvPr/>
          </p:nvSpPr>
          <p:spPr>
            <a:xfrm>
              <a:off x="3706229" y="4292054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visitConcreteElementA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ConcreteElementA</a:t>
              </a:r>
              <a:r>
                <a:rPr lang="zh-CN" altLang="en-US" sz="900" dirty="0"/>
                <a:t> </a:t>
              </a:r>
              <a:r>
                <a:rPr lang="en-US" altLang="zh-CN" sz="900" dirty="0" err="1"/>
                <a:t>concreteElementA</a:t>
              </a:r>
              <a:r>
                <a:rPr lang="en-US" altLang="zh-CN" sz="900" dirty="0"/>
                <a:t>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visitConcreteElementB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ConcreteElementB</a:t>
              </a:r>
              <a:r>
                <a:rPr lang="en-US" altLang="zh-CN" sz="900" dirty="0"/>
                <a:t> </a:t>
              </a:r>
              <a:r>
                <a:rPr lang="en-US" altLang="zh-CN" sz="900" dirty="0" err="1"/>
                <a:t>concreteElementB</a:t>
              </a:r>
              <a:r>
                <a:rPr lang="en-US" altLang="zh-CN" sz="900" dirty="0"/>
                <a:t>)</a:t>
              </a:r>
            </a:p>
          </p:txBody>
        </p:sp>
      </p:grp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DE6B423E-6621-0CF6-7D0D-DB6916A6BCC4}"/>
              </a:ext>
            </a:extLst>
          </p:cNvPr>
          <p:cNvCxnSpPr>
            <a:cxnSpLocks/>
            <a:stCxn id="85" idx="0"/>
            <a:endCxn id="15" idx="3"/>
          </p:cNvCxnSpPr>
          <p:nvPr/>
        </p:nvCxnSpPr>
        <p:spPr>
          <a:xfrm rot="16200000" flipV="1">
            <a:off x="8868483" y="939221"/>
            <a:ext cx="301833" cy="1793608"/>
          </a:xfrm>
          <a:prstGeom prst="bentConnector3">
            <a:avLst>
              <a:gd name="adj1" fmla="val 57638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63DB51D5-3D32-7CD9-E263-6EFB48190132}"/>
              </a:ext>
            </a:extLst>
          </p:cNvPr>
          <p:cNvCxnSpPr>
            <a:cxnSpLocks/>
            <a:stCxn id="68" idx="0"/>
            <a:endCxn id="15" idx="3"/>
          </p:cNvCxnSpPr>
          <p:nvPr/>
        </p:nvCxnSpPr>
        <p:spPr>
          <a:xfrm rot="5400000" flipH="1" flipV="1">
            <a:off x="7127934" y="950111"/>
            <a:ext cx="259663" cy="172965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三角形 14">
            <a:extLst>
              <a:ext uri="{FF2B5EF4-FFF2-40B4-BE49-F238E27FC236}">
                <a16:creationId xmlns:a16="http://schemas.microsoft.com/office/drawing/2014/main" id="{80C05EBA-07CF-62F7-0900-6F32C518B06D}"/>
              </a:ext>
            </a:extLst>
          </p:cNvPr>
          <p:cNvSpPr/>
          <p:nvPr/>
        </p:nvSpPr>
        <p:spPr>
          <a:xfrm>
            <a:off x="8043119" y="1539000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1097FE0-E131-6AF1-1C81-915928E0C491}"/>
              </a:ext>
            </a:extLst>
          </p:cNvPr>
          <p:cNvGrpSpPr/>
          <p:nvPr/>
        </p:nvGrpSpPr>
        <p:grpSpPr>
          <a:xfrm>
            <a:off x="695400" y="670629"/>
            <a:ext cx="1006125" cy="814155"/>
            <a:chOff x="3949685" y="1783083"/>
            <a:chExt cx="1502426" cy="72574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7785D5E-1CB0-38BA-FD72-7BBFA67414CD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65" name="圆角矩形 64">
                <a:extLst>
                  <a:ext uri="{FF2B5EF4-FFF2-40B4-BE49-F238E27FC236}">
                    <a16:creationId xmlns:a16="http://schemas.microsoft.com/office/drawing/2014/main" id="{57E3C12A-8DDF-7B8F-6E94-488EF06F4270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6" name="直线连接符 65">
                <a:extLst>
                  <a:ext uri="{FF2B5EF4-FFF2-40B4-BE49-F238E27FC236}">
                    <a16:creationId xmlns:a16="http://schemas.microsoft.com/office/drawing/2014/main" id="{0F6B9E38-F5EF-CC76-D34A-A65A9707D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E6B5FF69-0FAD-D19A-1309-2B6956D28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32846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A18F0CE-266B-9785-EAE6-6BE53DC957DC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CD4A1B6-F577-C109-D8B6-9001D4C6D5DF}"/>
              </a:ext>
            </a:extLst>
          </p:cNvPr>
          <p:cNvGrpSpPr/>
          <p:nvPr/>
        </p:nvGrpSpPr>
        <p:grpSpPr>
          <a:xfrm>
            <a:off x="4733612" y="1944771"/>
            <a:ext cx="3309774" cy="970077"/>
            <a:chOff x="3945602" y="1734296"/>
            <a:chExt cx="1506508" cy="864735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686E87F-2D2C-7435-9167-630200F47F6F}"/>
                </a:ext>
              </a:extLst>
            </p:cNvPr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35D1EF03-EA82-3154-2E4B-4617614EDC77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2B276723-ACD8-57EA-0EB4-A1B0A3CBB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D246F47-20B3-7E72-EB88-B563C4BFB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23123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DBBA296-CC04-18F8-8CE6-1940C2E81BAA}"/>
                </a:ext>
              </a:extLst>
            </p:cNvPr>
            <p:cNvSpPr txBox="1"/>
            <p:nvPr/>
          </p:nvSpPr>
          <p:spPr>
            <a:xfrm>
              <a:off x="3949685" y="1771887"/>
              <a:ext cx="1502410" cy="30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/>
                <a:t>ConcreteVisitor1</a:t>
              </a:r>
              <a:endParaRPr lang="zh-CN" altLang="en-US" sz="1600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EC6E419-B8E8-EDFF-003B-1033E6DB9B39}"/>
              </a:ext>
            </a:extLst>
          </p:cNvPr>
          <p:cNvGrpSpPr/>
          <p:nvPr/>
        </p:nvGrpSpPr>
        <p:grpSpPr>
          <a:xfrm>
            <a:off x="8256847" y="1944770"/>
            <a:ext cx="3309774" cy="970077"/>
            <a:chOff x="3945602" y="1734296"/>
            <a:chExt cx="1506508" cy="864735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F4E4AE42-BD4F-288F-877D-4200C5A1926B}"/>
                </a:ext>
              </a:extLst>
            </p:cNvPr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C9FC5847-5B9F-3774-4B49-5AE4A35A813F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33DA581F-1C60-58E3-99A1-E57044997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5988BC98-78FD-52E0-6493-54F2EDDFD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23123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A293FEE-0766-7BA7-9DB7-AA8E39C0C2FC}"/>
                </a:ext>
              </a:extLst>
            </p:cNvPr>
            <p:cNvSpPr txBox="1"/>
            <p:nvPr/>
          </p:nvSpPr>
          <p:spPr>
            <a:xfrm>
              <a:off x="3949685" y="1771887"/>
              <a:ext cx="1502410" cy="30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/>
                <a:t>ConcreteVisitor2</a:t>
              </a:r>
              <a:endParaRPr lang="zh-CN" altLang="en-US" sz="16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F6D7AA3-623F-A8E0-FE9A-370F5D21CF38}"/>
              </a:ext>
            </a:extLst>
          </p:cNvPr>
          <p:cNvGrpSpPr/>
          <p:nvPr/>
        </p:nvGrpSpPr>
        <p:grpSpPr>
          <a:xfrm>
            <a:off x="3804611" y="3651294"/>
            <a:ext cx="1749983" cy="831671"/>
            <a:chOff x="4346017" y="4030031"/>
            <a:chExt cx="1749983" cy="83167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5BF3210-5477-44CD-F113-49A4813EAD01}"/>
                </a:ext>
              </a:extLst>
            </p:cNvPr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F75313D5-3C71-EE06-E211-4BD60E9826B3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24" name="圆角矩形 23">
                  <a:extLst>
                    <a:ext uri="{FF2B5EF4-FFF2-40B4-BE49-F238E27FC236}">
                      <a16:creationId xmlns:a16="http://schemas.microsoft.com/office/drawing/2014/main" id="{80E38608-4C6F-3A67-4878-25070C4D60BA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25" name="直线连接符 24">
                  <a:extLst>
                    <a:ext uri="{FF2B5EF4-FFF2-40B4-BE49-F238E27FC236}">
                      <a16:creationId xmlns:a16="http://schemas.microsoft.com/office/drawing/2014/main" id="{D8A900E2-27CE-7D58-7C35-39D5754F2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94AC6CDE-98B9-8DB2-1DEF-F4B172BB5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D803528-A74F-221B-0B0C-2E19A9A4DDD8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i="1" dirty="0"/>
                  <a:t>Element</a:t>
                </a:r>
                <a:endParaRPr lang="zh-CN" altLang="en-US" sz="1100" i="1" dirty="0"/>
              </a:p>
            </p:txBody>
          </p: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5A1097F-EED7-B967-741B-85A320C4EFCB}"/>
                </a:ext>
              </a:extLst>
            </p:cNvPr>
            <p:cNvSpPr txBox="1"/>
            <p:nvPr/>
          </p:nvSpPr>
          <p:spPr>
            <a:xfrm>
              <a:off x="4346036" y="4600092"/>
              <a:ext cx="1749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+accept(Visitor visitor)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680304D9-3F73-C4F3-CFB7-9D3DCA475BE4}"/>
              </a:ext>
            </a:extLst>
          </p:cNvPr>
          <p:cNvGrpSpPr/>
          <p:nvPr/>
        </p:nvGrpSpPr>
        <p:grpSpPr>
          <a:xfrm>
            <a:off x="2709637" y="4763328"/>
            <a:ext cx="1749983" cy="831671"/>
            <a:chOff x="4346017" y="4030031"/>
            <a:chExt cx="1749983" cy="831671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0ED35E78-DCF8-18B8-60B6-0BE3C1BA5067}"/>
                </a:ext>
              </a:extLst>
            </p:cNvPr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FD8E3B68-5A53-8B7F-D2FA-F38C1988B7E1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04" name="圆角矩形 103">
                  <a:extLst>
                    <a:ext uri="{FF2B5EF4-FFF2-40B4-BE49-F238E27FC236}">
                      <a16:creationId xmlns:a16="http://schemas.microsoft.com/office/drawing/2014/main" id="{A3E98927-D0C9-5558-FA6D-0B99C2186CAD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5" name="直线连接符 104">
                  <a:extLst>
                    <a:ext uri="{FF2B5EF4-FFF2-40B4-BE49-F238E27FC236}">
                      <a16:creationId xmlns:a16="http://schemas.microsoft.com/office/drawing/2014/main" id="{30F992DA-30F2-3E91-33D6-7D200C9A6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线连接符 105">
                  <a:extLst>
                    <a:ext uri="{FF2B5EF4-FFF2-40B4-BE49-F238E27FC236}">
                      <a16:creationId xmlns:a16="http://schemas.microsoft.com/office/drawing/2014/main" id="{60B4204E-45AC-9F72-0DA5-23E4B8C64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29DD767-9BC5-4D76-540D-93B0843B5EF4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ConcreteElementA</a:t>
                </a:r>
                <a:endParaRPr lang="zh-CN" altLang="en-US" sz="1100" dirty="0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7D2E0A16-CA0B-96E4-DDB6-75E65E102D04}"/>
                </a:ext>
              </a:extLst>
            </p:cNvPr>
            <p:cNvSpPr txBox="1"/>
            <p:nvPr/>
          </p:nvSpPr>
          <p:spPr>
            <a:xfrm>
              <a:off x="4346036" y="4600092"/>
              <a:ext cx="1749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+accept(Visitor visitor)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21F8D97-15F7-0CF3-5271-78AB03F51BEC}"/>
              </a:ext>
            </a:extLst>
          </p:cNvPr>
          <p:cNvGrpSpPr/>
          <p:nvPr/>
        </p:nvGrpSpPr>
        <p:grpSpPr>
          <a:xfrm>
            <a:off x="4970313" y="4763328"/>
            <a:ext cx="1749983" cy="831671"/>
            <a:chOff x="4346017" y="4030031"/>
            <a:chExt cx="1749983" cy="831671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524A95C2-E271-D99F-A20E-3CC05B2B2C55}"/>
                </a:ext>
              </a:extLst>
            </p:cNvPr>
            <p:cNvGrpSpPr/>
            <p:nvPr/>
          </p:nvGrpSpPr>
          <p:grpSpPr>
            <a:xfrm>
              <a:off x="4346017" y="4030031"/>
              <a:ext cx="1749983" cy="814155"/>
              <a:chOff x="3949685" y="1783083"/>
              <a:chExt cx="1502426" cy="72574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C43295D4-7E35-91EA-B0E5-53E984B9701D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7B4BC9A8-4CBA-F0BA-AB8B-C26DF387C27C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428B09AA-80B4-DF26-444E-435FFB64C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8860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D1B6816C-58CF-6DAB-0F87-270BA2062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BD92788-E271-CCE1-C2CC-1848C05942B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ConcreteElementB</a:t>
                </a:r>
                <a:endParaRPr lang="zh-CN" altLang="en-US" sz="1100" dirty="0"/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E718AC3-6D82-8BED-3CD3-BF06E7DF16B7}"/>
                </a:ext>
              </a:extLst>
            </p:cNvPr>
            <p:cNvSpPr txBox="1"/>
            <p:nvPr/>
          </p:nvSpPr>
          <p:spPr>
            <a:xfrm>
              <a:off x="4346036" y="4600092"/>
              <a:ext cx="1749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+accept(Visitor visitor)</a:t>
              </a:r>
            </a:p>
          </p:txBody>
        </p:sp>
      </p:grpSp>
      <p:sp>
        <p:nvSpPr>
          <p:cNvPr id="115" name="三角形 114">
            <a:extLst>
              <a:ext uri="{FF2B5EF4-FFF2-40B4-BE49-F238E27FC236}">
                <a16:creationId xmlns:a16="http://schemas.microsoft.com/office/drawing/2014/main" id="{09043A1A-B8E7-8166-65D1-603D77F54677}"/>
              </a:ext>
            </a:extLst>
          </p:cNvPr>
          <p:cNvSpPr/>
          <p:nvPr/>
        </p:nvSpPr>
        <p:spPr>
          <a:xfrm>
            <a:off x="4600117" y="4477038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9B8D5BAA-FFF4-813A-D2A6-923849B8B442}"/>
              </a:ext>
            </a:extLst>
          </p:cNvPr>
          <p:cNvCxnSpPr>
            <a:cxnSpLocks/>
            <a:stCxn id="111" idx="0"/>
            <a:endCxn id="115" idx="3"/>
          </p:cNvCxnSpPr>
          <p:nvPr/>
        </p:nvCxnSpPr>
        <p:spPr>
          <a:xfrm rot="16200000" flipV="1">
            <a:off x="5180832" y="4121907"/>
            <a:ext cx="163224" cy="116570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436A7090-32B5-C344-DE2F-AB5D1D498526}"/>
              </a:ext>
            </a:extLst>
          </p:cNvPr>
          <p:cNvCxnSpPr>
            <a:cxnSpLocks/>
            <a:stCxn id="115" idx="3"/>
            <a:endCxn id="103" idx="0"/>
          </p:cNvCxnSpPr>
          <p:nvPr/>
        </p:nvCxnSpPr>
        <p:spPr>
          <a:xfrm rot="5400000">
            <a:off x="4050494" y="4157271"/>
            <a:ext cx="163224" cy="10949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C29D1C7-7ED4-A76B-DB45-6383812E4706}"/>
              </a:ext>
            </a:extLst>
          </p:cNvPr>
          <p:cNvGrpSpPr/>
          <p:nvPr/>
        </p:nvGrpSpPr>
        <p:grpSpPr>
          <a:xfrm>
            <a:off x="2016129" y="2204864"/>
            <a:ext cx="1758759" cy="1275920"/>
            <a:chOff x="4337242" y="4030031"/>
            <a:chExt cx="1758759" cy="828952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D151DD2-B9F4-F880-918E-901ECD7492F7}"/>
                </a:ext>
              </a:extLst>
            </p:cNvPr>
            <p:cNvGrpSpPr/>
            <p:nvPr/>
          </p:nvGrpSpPr>
          <p:grpSpPr>
            <a:xfrm>
              <a:off x="4346019" y="4030031"/>
              <a:ext cx="1749982" cy="814155"/>
              <a:chOff x="3949686" y="1783083"/>
              <a:chExt cx="1502425" cy="725745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5E90C25C-9940-AC9E-2568-E0068240F68C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23" name="圆角矩形 122">
                  <a:extLst>
                    <a:ext uri="{FF2B5EF4-FFF2-40B4-BE49-F238E27FC236}">
                      <a16:creationId xmlns:a16="http://schemas.microsoft.com/office/drawing/2014/main" id="{EC850289-E859-2F26-5CDC-F4B8942FB7DD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4" name="直线连接符 123">
                  <a:extLst>
                    <a:ext uri="{FF2B5EF4-FFF2-40B4-BE49-F238E27FC236}">
                      <a16:creationId xmlns:a16="http://schemas.microsoft.com/office/drawing/2014/main" id="{F694FCA3-5759-B4C5-A7C2-79D5F614C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30872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线连接符 124">
                  <a:extLst>
                    <a:ext uri="{FF2B5EF4-FFF2-40B4-BE49-F238E27FC236}">
                      <a16:creationId xmlns:a16="http://schemas.microsoft.com/office/drawing/2014/main" id="{8E0E47D5-3D89-975B-27CD-89B402EC5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58843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248A276F-1D02-4607-5BEA-AE344AA28502}"/>
                  </a:ext>
                </a:extLst>
              </p:cNvPr>
              <p:cNvSpPr txBox="1"/>
              <p:nvPr/>
            </p:nvSpPr>
            <p:spPr>
              <a:xfrm>
                <a:off x="3949686" y="1815723"/>
                <a:ext cx="1502410" cy="16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ObjectStructure</a:t>
                </a:r>
                <a:endParaRPr lang="zh-CN" altLang="en-US" sz="1100" dirty="0"/>
              </a:p>
            </p:txBody>
          </p: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AC95294-68EB-0523-1262-D3B8D7BCFD13}"/>
                </a:ext>
              </a:extLst>
            </p:cNvPr>
            <p:cNvSpPr txBox="1"/>
            <p:nvPr/>
          </p:nvSpPr>
          <p:spPr>
            <a:xfrm>
              <a:off x="4337242" y="4469063"/>
              <a:ext cx="1749964" cy="38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+attach(Element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element)</a:t>
              </a:r>
            </a:p>
            <a:p>
              <a:pPr algn="l"/>
              <a:r>
                <a:rPr lang="en-US" altLang="zh-CN" sz="1100" dirty="0"/>
                <a:t>+detach(Element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element)</a:t>
              </a:r>
            </a:p>
            <a:p>
              <a:pPr algn="l"/>
              <a:r>
                <a:rPr lang="en-US" altLang="zh-CN" sz="1100" dirty="0"/>
                <a:t>+display(Visitor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visitor)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6810C327-2D75-624F-DF8D-CE2C725E98B5}"/>
              </a:ext>
            </a:extLst>
          </p:cNvPr>
          <p:cNvGrpSpPr/>
          <p:nvPr/>
        </p:nvGrpSpPr>
        <p:grpSpPr>
          <a:xfrm rot="10800000">
            <a:off x="1697960" y="967951"/>
            <a:ext cx="4767560" cy="154396"/>
            <a:chOff x="3603546" y="668931"/>
            <a:chExt cx="6242120" cy="154396"/>
          </a:xfrm>
        </p:grpSpPr>
        <p:cxnSp>
          <p:nvCxnSpPr>
            <p:cNvPr id="128" name="直线箭头连接符 75">
              <a:extLst>
                <a:ext uri="{FF2B5EF4-FFF2-40B4-BE49-F238E27FC236}">
                  <a16:creationId xmlns:a16="http://schemas.microsoft.com/office/drawing/2014/main" id="{BB561AAC-1869-5DE8-E5B5-A988AC2B90C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18560" y="733813"/>
              <a:ext cx="6227106" cy="472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A765ED38-506A-C1E1-09D6-C1E1BF9F3A82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130" name="直线连接符 129">
                <a:extLst>
                  <a:ext uri="{FF2B5EF4-FFF2-40B4-BE49-F238E27FC236}">
                    <a16:creationId xmlns:a16="http://schemas.microsoft.com/office/drawing/2014/main" id="{661EF92C-8DF4-0F59-7B64-F64AFF048E4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连接符 130">
                <a:extLst>
                  <a:ext uri="{FF2B5EF4-FFF2-40B4-BE49-F238E27FC236}">
                    <a16:creationId xmlns:a16="http://schemas.microsoft.com/office/drawing/2014/main" id="{C4863B32-3B74-827D-E173-67DA960F0AB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AAD7388-5CB4-4EDB-FCB4-8E2323E33D81}"/>
              </a:ext>
            </a:extLst>
          </p:cNvPr>
          <p:cNvGrpSpPr/>
          <p:nvPr/>
        </p:nvGrpSpPr>
        <p:grpSpPr>
          <a:xfrm rot="10800000">
            <a:off x="2891111" y="3480783"/>
            <a:ext cx="913501" cy="665986"/>
            <a:chOff x="4227137" y="1096788"/>
            <a:chExt cx="1196039" cy="665986"/>
          </a:xfrm>
        </p:grpSpPr>
        <p:cxnSp>
          <p:nvCxnSpPr>
            <p:cNvPr id="133" name="直线箭头连接符 75">
              <a:extLst>
                <a:ext uri="{FF2B5EF4-FFF2-40B4-BE49-F238E27FC236}">
                  <a16:creationId xmlns:a16="http://schemas.microsoft.com/office/drawing/2014/main" id="{780476EF-76B7-22AB-7F4E-5F5D0125923C}"/>
                </a:ext>
              </a:extLst>
            </p:cNvPr>
            <p:cNvCxnSpPr>
              <a:cxnSpLocks/>
              <a:stCxn id="120" idx="2"/>
              <a:endCxn id="24" idx="1"/>
            </p:cNvCxnSpPr>
            <p:nvPr/>
          </p:nvCxnSpPr>
          <p:spPr>
            <a:xfrm rot="5400000" flipH="1">
              <a:off x="4536363" y="875960"/>
              <a:ext cx="577588" cy="1196039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21033B4-703A-8767-7634-C0E68535ACAB}"/>
                </a:ext>
              </a:extLst>
            </p:cNvPr>
            <p:cNvGrpSpPr/>
            <p:nvPr/>
          </p:nvGrpSpPr>
          <p:grpSpPr>
            <a:xfrm flipH="1">
              <a:off x="4243986" y="1096788"/>
              <a:ext cx="161748" cy="170203"/>
              <a:chOff x="8624448" y="4080856"/>
              <a:chExt cx="161748" cy="170203"/>
            </a:xfrm>
          </p:grpSpPr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DCF4E4E3-C92E-A603-0F42-06BBF33174C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634598" y="4080856"/>
                <a:ext cx="151598" cy="8481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3BF73EF0-25F5-402A-D9CB-18380D349C9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624448" y="4175547"/>
                <a:ext cx="140320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626CBE25-983D-AA7C-0D14-2615989F31AA}"/>
              </a:ext>
            </a:extLst>
          </p:cNvPr>
          <p:cNvGrpSpPr/>
          <p:nvPr/>
        </p:nvGrpSpPr>
        <p:grpSpPr>
          <a:xfrm rot="10800000">
            <a:off x="1198453" y="1484784"/>
            <a:ext cx="828256" cy="1419273"/>
            <a:chOff x="4241341" y="1074852"/>
            <a:chExt cx="1084428" cy="1419273"/>
          </a:xfrm>
        </p:grpSpPr>
        <p:cxnSp>
          <p:nvCxnSpPr>
            <p:cNvPr id="138" name="直线箭头连接符 75">
              <a:extLst>
                <a:ext uri="{FF2B5EF4-FFF2-40B4-BE49-F238E27FC236}">
                  <a16:creationId xmlns:a16="http://schemas.microsoft.com/office/drawing/2014/main" id="{B05E2FC9-B729-05DB-A5D8-D3394E100F07}"/>
                </a:ext>
              </a:extLst>
            </p:cNvPr>
            <p:cNvCxnSpPr>
              <a:cxnSpLocks/>
              <a:stCxn id="65" idx="2"/>
              <a:endCxn id="123" idx="1"/>
            </p:cNvCxnSpPr>
            <p:nvPr/>
          </p:nvCxnSpPr>
          <p:spPr>
            <a:xfrm rot="5400000" flipH="1">
              <a:off x="4111411" y="1279768"/>
              <a:ext cx="1346653" cy="1082062"/>
            </a:xfrm>
            <a:prstGeom prst="bentConnector2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F6841C01-4A9C-86E9-C2DC-A494C222CC7F}"/>
                </a:ext>
              </a:extLst>
            </p:cNvPr>
            <p:cNvGrpSpPr/>
            <p:nvPr/>
          </p:nvGrpSpPr>
          <p:grpSpPr>
            <a:xfrm flipH="1">
              <a:off x="4241341" y="1074852"/>
              <a:ext cx="140321" cy="154396"/>
              <a:chOff x="8648520" y="4058920"/>
              <a:chExt cx="140321" cy="154396"/>
            </a:xfrm>
          </p:grpSpPr>
          <p:cxnSp>
            <p:nvCxnSpPr>
              <p:cNvPr id="140" name="直线连接符 139">
                <a:extLst>
                  <a:ext uri="{FF2B5EF4-FFF2-40B4-BE49-F238E27FC236}">
                    <a16:creationId xmlns:a16="http://schemas.microsoft.com/office/drawing/2014/main" id="{E53A56E6-66EC-C91F-F694-112C87988B2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8663971" y="4058920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符 140">
                <a:extLst>
                  <a:ext uri="{FF2B5EF4-FFF2-40B4-BE49-F238E27FC236}">
                    <a16:creationId xmlns:a16="http://schemas.microsoft.com/office/drawing/2014/main" id="{774612CF-0D9D-BEA0-DC72-FCDCE80B588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648520" y="4137804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BAE8862-94B3-853C-319B-F7B2B20AF177}"/>
              </a:ext>
            </a:extLst>
          </p:cNvPr>
          <p:cNvSpPr txBox="1"/>
          <p:nvPr/>
        </p:nvSpPr>
        <p:spPr>
          <a:xfrm>
            <a:off x="4737821" y="2499350"/>
            <a:ext cx="33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visitConcreteElementA</a:t>
            </a:r>
            <a:r>
              <a:rPr lang="en-US" altLang="zh-CN" sz="900" dirty="0"/>
              <a:t>(</a:t>
            </a:r>
            <a:r>
              <a:rPr lang="en-US" altLang="zh-CN" sz="900" dirty="0" err="1"/>
              <a:t>ConcreteElementA</a:t>
            </a:r>
            <a:r>
              <a:rPr lang="zh-CN" altLang="en-US" sz="900" dirty="0"/>
              <a:t> </a:t>
            </a:r>
            <a:r>
              <a:rPr lang="en-US" altLang="zh-CN" sz="900" dirty="0" err="1"/>
              <a:t>concreteElementA</a:t>
            </a:r>
            <a:r>
              <a:rPr lang="en-US" altLang="zh-CN" sz="900" dirty="0"/>
              <a:t>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visitConcreteElementB</a:t>
            </a:r>
            <a:r>
              <a:rPr lang="en-US" altLang="zh-CN" sz="900" dirty="0"/>
              <a:t>(</a:t>
            </a:r>
            <a:r>
              <a:rPr lang="en-US" altLang="zh-CN" sz="900" dirty="0" err="1"/>
              <a:t>ConcreteElementB</a:t>
            </a:r>
            <a:r>
              <a:rPr lang="en-US" altLang="zh-CN" sz="900" dirty="0"/>
              <a:t> </a:t>
            </a:r>
            <a:r>
              <a:rPr lang="en-US" altLang="zh-CN" sz="900" dirty="0" err="1"/>
              <a:t>concreteElementB</a:t>
            </a:r>
            <a:r>
              <a:rPr lang="en-US" altLang="zh-CN" sz="900" dirty="0"/>
              <a:t>)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D98087BE-3821-9321-97C9-65D935823EC6}"/>
              </a:ext>
            </a:extLst>
          </p:cNvPr>
          <p:cNvSpPr txBox="1"/>
          <p:nvPr/>
        </p:nvSpPr>
        <p:spPr>
          <a:xfrm>
            <a:off x="8279856" y="2485997"/>
            <a:ext cx="33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visitConcreteElementA</a:t>
            </a:r>
            <a:r>
              <a:rPr lang="en-US" altLang="zh-CN" sz="900" dirty="0"/>
              <a:t>(</a:t>
            </a:r>
            <a:r>
              <a:rPr lang="en-US" altLang="zh-CN" sz="900" dirty="0" err="1"/>
              <a:t>ConcreteElementA</a:t>
            </a:r>
            <a:r>
              <a:rPr lang="zh-CN" altLang="en-US" sz="900" dirty="0"/>
              <a:t> </a:t>
            </a:r>
            <a:r>
              <a:rPr lang="en-US" altLang="zh-CN" sz="900" dirty="0" err="1"/>
              <a:t>concreteElementA</a:t>
            </a:r>
            <a:r>
              <a:rPr lang="en-US" altLang="zh-CN" sz="900" dirty="0"/>
              <a:t>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visitConcreteElementB</a:t>
            </a:r>
            <a:r>
              <a:rPr lang="en-US" altLang="zh-CN" sz="900" dirty="0"/>
              <a:t>(</a:t>
            </a:r>
            <a:r>
              <a:rPr lang="en-US" altLang="zh-CN" sz="900" dirty="0" err="1"/>
              <a:t>ConcreteElementB</a:t>
            </a:r>
            <a:r>
              <a:rPr lang="en-US" altLang="zh-CN" sz="900" dirty="0"/>
              <a:t> </a:t>
            </a:r>
            <a:r>
              <a:rPr lang="en-US" altLang="zh-CN" sz="900" dirty="0" err="1"/>
              <a:t>concreteElementB</a:t>
            </a:r>
            <a:r>
              <a:rPr lang="en-US" altLang="zh-CN" sz="900" dirty="0"/>
              <a:t>)</a:t>
            </a:r>
          </a:p>
        </p:txBody>
      </p:sp>
      <p:sp>
        <p:nvSpPr>
          <p:cNvPr id="149" name="线形标注 1 (带边框和强调线) 148">
            <a:extLst>
              <a:ext uri="{FF2B5EF4-FFF2-40B4-BE49-F238E27FC236}">
                <a16:creationId xmlns:a16="http://schemas.microsoft.com/office/drawing/2014/main" id="{C71DCEA4-C49A-3FE4-2E5E-8CEE9C01E785}"/>
              </a:ext>
            </a:extLst>
          </p:cNvPr>
          <p:cNvSpPr/>
          <p:nvPr/>
        </p:nvSpPr>
        <p:spPr>
          <a:xfrm>
            <a:off x="7010998" y="5098401"/>
            <a:ext cx="1821306" cy="347777"/>
          </a:xfrm>
          <a:prstGeom prst="accentBorderCallout1">
            <a:avLst>
              <a:gd name="adj1" fmla="val 42784"/>
              <a:gd name="adj2" fmla="val -1994"/>
              <a:gd name="adj3" fmla="val 56016"/>
              <a:gd name="adj4" fmla="val -3703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具体元素，实现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accept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操作</a:t>
            </a:r>
          </a:p>
        </p:txBody>
      </p:sp>
      <p:sp>
        <p:nvSpPr>
          <p:cNvPr id="150" name="线形标注 1 (带边框和强调线) 149">
            <a:extLst>
              <a:ext uri="{FF2B5EF4-FFF2-40B4-BE49-F238E27FC236}">
                <a16:creationId xmlns:a16="http://schemas.microsoft.com/office/drawing/2014/main" id="{C9CDA654-2985-7884-F787-45E5C9AF4B7C}"/>
              </a:ext>
            </a:extLst>
          </p:cNvPr>
          <p:cNvSpPr/>
          <p:nvPr/>
        </p:nvSpPr>
        <p:spPr>
          <a:xfrm>
            <a:off x="3200665" y="1232039"/>
            <a:ext cx="1793608" cy="577590"/>
          </a:xfrm>
          <a:prstGeom prst="accentBorderCallout1">
            <a:avLst>
              <a:gd name="adj1" fmla="val 78458"/>
              <a:gd name="adj2" fmla="val -1803"/>
              <a:gd name="adj3" fmla="val 181514"/>
              <a:gd name="adj4" fmla="val -140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能枚举它的元素，可以提供一个高层的接口以允许访问者访问它的元素</a:t>
            </a:r>
          </a:p>
        </p:txBody>
      </p:sp>
    </p:spTree>
    <p:extLst>
      <p:ext uri="{BB962C8B-B14F-4D97-AF65-F5344CB8AC3E}">
        <p14:creationId xmlns:p14="http://schemas.microsoft.com/office/powerpoint/2010/main" val="383115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246125B4-18EA-ED45-BE5E-4505228B5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741930"/>
              </p:ext>
            </p:extLst>
          </p:nvPr>
        </p:nvGraphicFramePr>
        <p:xfrm>
          <a:off x="3328144" y="1367739"/>
          <a:ext cx="5216128" cy="3285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31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8A6CDB7A-31DF-934B-8985-E99EE850FA1E}"/>
              </a:ext>
            </a:extLst>
          </p:cNvPr>
          <p:cNvCxnSpPr>
            <a:cxnSpLocks/>
            <a:stCxn id="53" idx="0"/>
            <a:endCxn id="23" idx="3"/>
          </p:cNvCxnSpPr>
          <p:nvPr/>
        </p:nvCxnSpPr>
        <p:spPr>
          <a:xfrm rot="5400000" flipH="1" flipV="1">
            <a:off x="3105691" y="1738789"/>
            <a:ext cx="345831" cy="199806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三角形 22">
            <a:extLst>
              <a:ext uri="{FF2B5EF4-FFF2-40B4-BE49-F238E27FC236}">
                <a16:creationId xmlns:a16="http://schemas.microsoft.com/office/drawing/2014/main" id="{671F3EAB-73D3-194E-BF1E-627B64B165B6}"/>
              </a:ext>
            </a:extLst>
          </p:cNvPr>
          <p:cNvSpPr/>
          <p:nvPr/>
        </p:nvSpPr>
        <p:spPr>
          <a:xfrm>
            <a:off x="4139196" y="2326213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F35F93DB-7C23-3240-A36E-459EAB44A2A4}"/>
              </a:ext>
            </a:extLst>
          </p:cNvPr>
          <p:cNvCxnSpPr>
            <a:cxnSpLocks/>
            <a:stCxn id="61" idx="0"/>
            <a:endCxn id="23" idx="3"/>
          </p:cNvCxnSpPr>
          <p:nvPr/>
        </p:nvCxnSpPr>
        <p:spPr>
          <a:xfrm rot="5400000" flipH="1" flipV="1">
            <a:off x="3218946" y="3159420"/>
            <a:ext cx="1653208" cy="4641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C5016AB7-3706-C841-9672-C1C1CB8D10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59641" y="2350886"/>
            <a:ext cx="498008" cy="126202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3ED7881-5E17-0942-A60A-E5197BFF84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49062" y="2359347"/>
            <a:ext cx="1653207" cy="2401307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3112547" y="1188226"/>
            <a:ext cx="2290294" cy="1137285"/>
            <a:chOff x="2711624" y="597704"/>
            <a:chExt cx="2290294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11624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C07A4-2DFA-4143-B4C0-E3055F2B0062}"/>
              </a:ext>
            </a:extLst>
          </p:cNvPr>
          <p:cNvGrpSpPr/>
          <p:nvPr/>
        </p:nvGrpSpPr>
        <p:grpSpPr>
          <a:xfrm>
            <a:off x="1154369" y="2901558"/>
            <a:ext cx="2250412" cy="1137285"/>
            <a:chOff x="2751506" y="597176"/>
            <a:chExt cx="2250412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D3E8BB5-2F4A-6141-81A0-754A922A588F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1D9FE31-4EC8-C449-B7AE-7F9293E53B1F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89C5358E-71B1-0546-B3EC-C31FBDE0C113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F3E9348-D043-D946-AB83-58A127974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4F69D5CE-12E6-CC48-9C96-4A280EFD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93E998-9050-564D-81C7-2287CFEFD56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C62DE0-976C-774A-9E11-B23B1EA6E45F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0BC60D-7D7A-4C47-AFF1-7DBDDAA37C6F}"/>
              </a:ext>
            </a:extLst>
          </p:cNvPr>
          <p:cNvGrpSpPr/>
          <p:nvPr/>
        </p:nvGrpSpPr>
        <p:grpSpPr>
          <a:xfrm>
            <a:off x="2688256" y="4208935"/>
            <a:ext cx="2282537" cy="1137285"/>
            <a:chOff x="2751506" y="597176"/>
            <a:chExt cx="2282537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417ACDF-1637-7E4F-9A40-81024202D68F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5DCF9D7-25F1-B148-B71D-2DDC08C6E2E7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8ED1EAED-494B-3A4D-A8BB-1A7415C7DB28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DC0191A2-60DD-7B45-B368-D1E6B2453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FD81E849-30A6-B248-B9F5-4DFAA327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7B5743-05D2-1746-A188-92D0341BA2D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446B696-3B0E-3B49-AD55-25DD761CDA8F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033C41A-1FC7-A74F-8392-1B5E70BA807C}"/>
              </a:ext>
            </a:extLst>
          </p:cNvPr>
          <p:cNvGrpSpPr/>
          <p:nvPr/>
        </p:nvGrpSpPr>
        <p:grpSpPr>
          <a:xfrm>
            <a:off x="4414452" y="2907146"/>
            <a:ext cx="2282537" cy="1137285"/>
            <a:chOff x="2751506" y="597176"/>
            <a:chExt cx="2282537" cy="113728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E601191-D150-2448-A3D8-49DCC97045F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412AD29-EDEB-5C4F-A49B-75C8D807C3A8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71" name="圆角矩形 70">
                  <a:extLst>
                    <a:ext uri="{FF2B5EF4-FFF2-40B4-BE49-F238E27FC236}">
                      <a16:creationId xmlns:a16="http://schemas.microsoft.com/office/drawing/2014/main" id="{71719018-A2B0-8843-B3AC-0ACB748E8BA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309CBC68-FCF2-D34C-B2F8-644AE898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4378B721-D009-1B4A-A93B-0A36F2640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908851-E6AD-6045-941D-33719CE442C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D90E8B-2F04-6D42-A16C-0F3A3DB0CE1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E21F537-35AE-3545-BC36-94B26DFE234D}"/>
              </a:ext>
            </a:extLst>
          </p:cNvPr>
          <p:cNvGrpSpPr/>
          <p:nvPr/>
        </p:nvGrpSpPr>
        <p:grpSpPr>
          <a:xfrm>
            <a:off x="5971825" y="4208934"/>
            <a:ext cx="2282537" cy="1137285"/>
            <a:chOff x="2751506" y="597176"/>
            <a:chExt cx="2282537" cy="113728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D3D858C-7B7B-904B-AF19-6B376899BE7E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61484EC3-AA59-294E-A585-1531A8B7C71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84" name="圆角矩形 83">
                  <a:extLst>
                    <a:ext uri="{FF2B5EF4-FFF2-40B4-BE49-F238E27FC236}">
                      <a16:creationId xmlns:a16="http://schemas.microsoft.com/office/drawing/2014/main" id="{07F751CA-F0A1-8148-B08F-C02519883CD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F95EE08E-5B7B-7C4B-B1FC-E6E7ED3E1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线连接符 85">
                  <a:extLst>
                    <a:ext uri="{FF2B5EF4-FFF2-40B4-BE49-F238E27FC236}">
                      <a16:creationId xmlns:a16="http://schemas.microsoft.com/office/drawing/2014/main" id="{D9BE29E4-8FBF-4241-8CE8-AB156CE3C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2E19F91-0163-F343-B1ED-96672B365EE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028F739-C362-C441-B885-E9FB4317A250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760568" y="1187524"/>
            <a:ext cx="2794722" cy="1137285"/>
            <a:chOff x="2711624" y="597704"/>
            <a:chExt cx="2794722" cy="1137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6" y="597704"/>
              <a:ext cx="2754840" cy="1137285"/>
              <a:chOff x="3949697" y="1794975"/>
              <a:chExt cx="2754840" cy="1137285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7" y="1794975"/>
                <a:ext cx="2754840" cy="1137285"/>
                <a:chOff x="3949700" y="1795247"/>
                <a:chExt cx="2445126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2445126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445126" cy="71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445126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75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简单工厂类</a:t>
                </a: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4" y="1335911"/>
              <a:ext cx="2754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createOperate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运算类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3B77B09-00C1-2045-8339-138A4F838F70}"/>
              </a:ext>
            </a:extLst>
          </p:cNvPr>
          <p:cNvGrpSpPr/>
          <p:nvPr/>
        </p:nvGrpSpPr>
        <p:grpSpPr>
          <a:xfrm>
            <a:off x="5376829" y="1658358"/>
            <a:ext cx="2383738" cy="200924"/>
            <a:chOff x="2978864" y="650399"/>
            <a:chExt cx="1759318" cy="200924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3C53C787-A8E6-BE41-B4DB-243912E54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5" y="752128"/>
              <a:ext cx="1759317" cy="579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4D51FBB-5834-0B49-81B2-28DCF1C17947}"/>
                </a:ext>
              </a:extLst>
            </p:cNvPr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ECAB6CA6-3D44-494A-9083-4CDC6E84AC6E}"/>
                  </a:ext>
                </a:extLst>
              </p:cNvPr>
              <p:cNvCxnSpPr/>
              <p:nvPr/>
            </p:nvCxnSpPr>
            <p:spPr>
              <a:xfrm>
                <a:off x="9873316" y="3634467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83A9817-D1D5-8345-9D03-3A3DF17F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3175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33EBB3D5-862F-5A46-A8DB-C7AA3EDFF7BC}"/>
              </a:ext>
            </a:extLst>
          </p:cNvPr>
          <p:cNvGrpSpPr/>
          <p:nvPr/>
        </p:nvGrpSpPr>
        <p:grpSpPr>
          <a:xfrm>
            <a:off x="5975701" y="1708164"/>
            <a:ext cx="212399" cy="324083"/>
            <a:chOff x="5667577" y="1420132"/>
            <a:chExt cx="212399" cy="324083"/>
          </a:xfrm>
        </p:grpSpPr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68EC9C4E-0C15-FC40-AA85-0AFD25E76814}"/>
                </a:ext>
              </a:extLst>
            </p:cNvPr>
            <p:cNvSpPr/>
            <p:nvPr/>
          </p:nvSpPr>
          <p:spPr>
            <a:xfrm>
              <a:off x="5667577" y="1420132"/>
              <a:ext cx="212399" cy="174825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719C433D-D7D8-1645-B523-053CA48EE42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773777" y="1594957"/>
              <a:ext cx="3546" cy="14925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E287056E-0FAD-9943-BD09-06BD17A9AF23}"/>
              </a:ext>
            </a:extLst>
          </p:cNvPr>
          <p:cNvGrpSpPr/>
          <p:nvPr/>
        </p:nvGrpSpPr>
        <p:grpSpPr>
          <a:xfrm>
            <a:off x="2062277" y="548680"/>
            <a:ext cx="1502410" cy="1137285"/>
            <a:chOff x="3949700" y="1783080"/>
            <a:chExt cx="1502410" cy="1137285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FE33EAD-EC7E-0945-B134-B710A009775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53" name="圆角矩形 152">
                <a:extLst>
                  <a:ext uri="{FF2B5EF4-FFF2-40B4-BE49-F238E27FC236}">
                    <a16:creationId xmlns:a16="http://schemas.microsoft.com/office/drawing/2014/main" id="{D45DEA11-D193-604B-AC6D-E2D1964B17C3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54" name="直线连接符 153">
                <a:extLst>
                  <a:ext uri="{FF2B5EF4-FFF2-40B4-BE49-F238E27FC236}">
                    <a16:creationId xmlns:a16="http://schemas.microsoft.com/office/drawing/2014/main" id="{A3154B0D-00B9-1F45-946D-6C96B9965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DFB21053-D6A4-1443-A692-AAFB975CA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80F9A4C-46BD-D942-994F-CFEBEC8BB5AD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氧气</a:t>
              </a: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D40B2A45-E676-6444-8531-7CC50AF7B12A}"/>
              </a:ext>
            </a:extLst>
          </p:cNvPr>
          <p:cNvGrpSpPr/>
          <p:nvPr/>
        </p:nvGrpSpPr>
        <p:grpSpPr>
          <a:xfrm>
            <a:off x="2062276" y="1858545"/>
            <a:ext cx="1502410" cy="1137285"/>
            <a:chOff x="3949700" y="1783080"/>
            <a:chExt cx="1502410" cy="1137285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59C1A91A-75A8-6641-B2B7-31E10B223CD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65" name="圆角矩形 164">
                <a:extLst>
                  <a:ext uri="{FF2B5EF4-FFF2-40B4-BE49-F238E27FC236}">
                    <a16:creationId xmlns:a16="http://schemas.microsoft.com/office/drawing/2014/main" id="{8BBB66B3-4D0E-F24A-8541-F17CEAD0F85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66" name="直线连接符 165">
                <a:extLst>
                  <a:ext uri="{FF2B5EF4-FFF2-40B4-BE49-F238E27FC236}">
                    <a16:creationId xmlns:a16="http://schemas.microsoft.com/office/drawing/2014/main" id="{A0AA92BF-AD33-CF4F-891A-5DBE616C0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线连接符 166">
                <a:extLst>
                  <a:ext uri="{FF2B5EF4-FFF2-40B4-BE49-F238E27FC236}">
                    <a16:creationId xmlns:a16="http://schemas.microsoft.com/office/drawing/2014/main" id="{3D3FBAE1-922B-8F4B-AC73-4074D8C8D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B4E56C87-5CCB-C942-9634-8E4BBD08BCD2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水</a:t>
              </a:r>
            </a:p>
          </p:txBody>
        </p:sp>
      </p:grpSp>
      <p:cxnSp>
        <p:nvCxnSpPr>
          <p:cNvPr id="178" name="肘形连接符 177">
            <a:extLst>
              <a:ext uri="{FF2B5EF4-FFF2-40B4-BE49-F238E27FC236}">
                <a16:creationId xmlns:a16="http://schemas.microsoft.com/office/drawing/2014/main" id="{89C55E1E-8BEF-6A49-B959-F3E3F4DF580B}"/>
              </a:ext>
            </a:extLst>
          </p:cNvPr>
          <p:cNvCxnSpPr>
            <a:cxnSpLocks/>
            <a:stCxn id="165" idx="3"/>
            <a:endCxn id="10" idx="1"/>
          </p:cNvCxnSpPr>
          <p:nvPr/>
        </p:nvCxnSpPr>
        <p:spPr>
          <a:xfrm flipV="1">
            <a:off x="3564686" y="1485365"/>
            <a:ext cx="1759317" cy="941823"/>
          </a:xfrm>
          <a:prstGeom prst="bentConnector3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788645E-D1C2-D24F-A8E0-DA4EF0D987C3}"/>
              </a:ext>
            </a:extLst>
          </p:cNvPr>
          <p:cNvGrpSpPr/>
          <p:nvPr/>
        </p:nvGrpSpPr>
        <p:grpSpPr>
          <a:xfrm>
            <a:off x="6456016" y="4871905"/>
            <a:ext cx="158359" cy="413384"/>
            <a:chOff x="4378282" y="5245679"/>
            <a:chExt cx="158359" cy="413384"/>
          </a:xfrm>
        </p:grpSpPr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E48E6610-38A6-AA42-B0DA-794E43FA8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E5815449-7CE8-D243-834B-32805195567A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0706AF5-2639-1542-9BF6-34C193D51555}"/>
              </a:ext>
            </a:extLst>
          </p:cNvPr>
          <p:cNvSpPr txBox="1"/>
          <p:nvPr/>
        </p:nvSpPr>
        <p:spPr>
          <a:xfrm>
            <a:off x="6484720" y="4833757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讲人话</a:t>
            </a:r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F3701960-0A35-9244-8700-9170728279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29377" y="3452156"/>
            <a:ext cx="27272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E63D294-6876-0043-8858-F08D638C7F91}"/>
              </a:ext>
            </a:extLst>
          </p:cNvPr>
          <p:cNvGrpSpPr/>
          <p:nvPr/>
        </p:nvGrpSpPr>
        <p:grpSpPr>
          <a:xfrm>
            <a:off x="5324003" y="548680"/>
            <a:ext cx="1502411" cy="1152128"/>
            <a:chOff x="5015879" y="260648"/>
            <a:chExt cx="1502411" cy="115212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1B69DC7-7E35-0D4C-823C-B3725146EBDD}"/>
                </a:ext>
              </a:extLst>
            </p:cNvPr>
            <p:cNvGrpSpPr/>
            <p:nvPr/>
          </p:nvGrpSpPr>
          <p:grpSpPr>
            <a:xfrm>
              <a:off x="5015880" y="260648"/>
              <a:ext cx="1502410" cy="1137285"/>
              <a:chOff x="3949700" y="1783080"/>
              <a:chExt cx="1502410" cy="1137285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07648FB-0315-F547-92B3-EE3C49FC88D5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6" name="圆角矩形 5">
                  <a:extLst>
                    <a:ext uri="{FF2B5EF4-FFF2-40B4-BE49-F238E27FC236}">
                      <a16:creationId xmlns:a16="http://schemas.microsoft.com/office/drawing/2014/main" id="{3A62928C-AFB8-9141-A2DC-8B9C1A84CC0B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" name="直线连接符 6">
                  <a:extLst>
                    <a:ext uri="{FF2B5EF4-FFF2-40B4-BE49-F238E27FC236}">
                      <a16:creationId xmlns:a16="http://schemas.microsoft.com/office/drawing/2014/main" id="{67823BA5-DBEA-3044-970C-4DE68CECE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线连接符 7">
                  <a:extLst>
                    <a:ext uri="{FF2B5EF4-FFF2-40B4-BE49-F238E27FC236}">
                      <a16:creationId xmlns:a16="http://schemas.microsoft.com/office/drawing/2014/main" id="{489B7C6F-1764-1144-89FD-1D63B52F3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5BECC1-CFC4-F540-A728-56E1B98E924B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动物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2AD6924-315F-5549-AA8E-6F778CEFA777}"/>
                </a:ext>
              </a:extLst>
            </p:cNvPr>
            <p:cNvSpPr txBox="1"/>
            <p:nvPr/>
          </p:nvSpPr>
          <p:spPr>
            <a:xfrm>
              <a:off x="5015880" y="692696"/>
              <a:ext cx="1502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zh-CN" altLang="en-US" sz="1100" dirty="0"/>
                <a:t>有生命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4D456C9-6FEB-054B-9C0A-1049EBF82D36}"/>
                </a:ext>
              </a:extLst>
            </p:cNvPr>
            <p:cNvSpPr txBox="1"/>
            <p:nvPr/>
          </p:nvSpPr>
          <p:spPr>
            <a:xfrm>
              <a:off x="5015879" y="981889"/>
              <a:ext cx="15024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zh-CN" altLang="en-US" sz="1100" dirty="0"/>
                <a:t>新城代谢</a:t>
              </a:r>
              <a:r>
                <a:rPr lang="en-US" altLang="zh-CN" sz="1100" dirty="0"/>
                <a:t>(</a:t>
              </a:r>
              <a:r>
                <a:rPr lang="zh-CN" altLang="en-US" sz="1100" dirty="0"/>
                <a:t>氧气</a:t>
              </a:r>
              <a:r>
                <a:rPr lang="en-US" altLang="zh-CN" sz="1100" dirty="0"/>
                <a:t>,</a:t>
              </a:r>
              <a:r>
                <a:rPr lang="zh-CN" altLang="en-US" sz="1100" dirty="0"/>
                <a:t>水</a:t>
              </a:r>
              <a:r>
                <a:rPr lang="en-US" altLang="zh-CN" sz="1100" dirty="0"/>
                <a:t>)</a:t>
              </a:r>
            </a:p>
            <a:p>
              <a:pPr algn="l"/>
              <a:r>
                <a:rPr lang="en-US" altLang="zh-CN" sz="1100" dirty="0"/>
                <a:t>+</a:t>
              </a:r>
              <a:r>
                <a:rPr lang="zh-CN" altLang="en-US" sz="1100" dirty="0"/>
                <a:t>繁殖</a:t>
              </a:r>
              <a:endParaRPr lang="en-US" altLang="zh-CN" sz="11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E54B3A-0BD7-B748-A7A8-9ED206333048}"/>
              </a:ext>
            </a:extLst>
          </p:cNvPr>
          <p:cNvGrpSpPr/>
          <p:nvPr/>
        </p:nvGrpSpPr>
        <p:grpSpPr>
          <a:xfrm>
            <a:off x="5330616" y="1988840"/>
            <a:ext cx="1502410" cy="1137285"/>
            <a:chOff x="3949700" y="1783080"/>
            <a:chExt cx="1502410" cy="1137285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75FB3E8-B0D4-474E-8764-CD68F8F537F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FED4694E-D16E-AB48-8BCC-5234F41AFC73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CC3E5F57-BBDF-D748-89D3-A79C74428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9BCE63B3-E3D2-B24E-B584-CF5E11328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337419F-7D6D-7446-82E3-96C5181761D3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i="1" dirty="0"/>
                <a:t>鸟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353A5DA-1673-B44C-B226-1611B7F2AB93}"/>
              </a:ext>
            </a:extLst>
          </p:cNvPr>
          <p:cNvSpPr txBox="1"/>
          <p:nvPr/>
        </p:nvSpPr>
        <p:spPr>
          <a:xfrm>
            <a:off x="5334970" y="2798911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下蛋</a:t>
            </a:r>
            <a:r>
              <a:rPr lang="en-US" altLang="zh-CN" sz="1100" dirty="0"/>
              <a:t>()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C8ADA51-F735-8C4F-8FC8-34BC20D64148}"/>
              </a:ext>
            </a:extLst>
          </p:cNvPr>
          <p:cNvSpPr txBox="1"/>
          <p:nvPr/>
        </p:nvSpPr>
        <p:spPr>
          <a:xfrm>
            <a:off x="5330616" y="2350041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羽毛</a:t>
            </a:r>
            <a:endParaRPr lang="en-US" altLang="zh-CN" sz="1100" dirty="0"/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有角质喙没有牙齿</a:t>
            </a:r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2160CC1E-F181-E545-AD8A-7967F0C707E0}"/>
              </a:ext>
            </a:extLst>
          </p:cNvPr>
          <p:cNvCxnSpPr>
            <a:cxnSpLocks/>
            <a:stCxn id="31" idx="0"/>
          </p:cNvCxnSpPr>
          <p:nvPr/>
        </p:nvCxnSpPr>
        <p:spPr>
          <a:xfrm rot="5400000" flipH="1" flipV="1">
            <a:off x="5109444" y="2574883"/>
            <a:ext cx="215386" cy="169720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C1A4B32-5E35-0E4F-9D5E-BEA58FC5A914}"/>
              </a:ext>
            </a:extLst>
          </p:cNvPr>
          <p:cNvGrpSpPr/>
          <p:nvPr/>
        </p:nvGrpSpPr>
        <p:grpSpPr>
          <a:xfrm>
            <a:off x="3617329" y="3510636"/>
            <a:ext cx="1502410" cy="1137285"/>
            <a:chOff x="3949700" y="1783080"/>
            <a:chExt cx="1502410" cy="113728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8CD7D13-329F-EE44-81F7-70C7B616590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1E6B71BC-8378-BB4B-BD5C-9FB04EAA3A5A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E7722507-59FC-7449-A38A-9B1547C17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65015255-C134-9140-8BEC-2606BDD55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F1B67B5-C969-274F-B278-9F419C5E92BE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大雁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10D2875-A90A-524E-A96F-BB1285E12F5F}"/>
              </a:ext>
            </a:extLst>
          </p:cNvPr>
          <p:cNvGrpSpPr/>
          <p:nvPr/>
        </p:nvGrpSpPr>
        <p:grpSpPr>
          <a:xfrm>
            <a:off x="5331664" y="3515851"/>
            <a:ext cx="1502410" cy="1137285"/>
            <a:chOff x="3949700" y="1783080"/>
            <a:chExt cx="1502410" cy="113728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C8D0D67-6B8F-1945-9726-A0C8CCCCB55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6" name="圆角矩形 45">
                <a:extLst>
                  <a:ext uri="{FF2B5EF4-FFF2-40B4-BE49-F238E27FC236}">
                    <a16:creationId xmlns:a16="http://schemas.microsoft.com/office/drawing/2014/main" id="{4F95F4C1-9E25-4E48-B44F-ED095E3790A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04A89041-4B52-9E46-A670-612EA995F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4354C2B4-CF95-F94C-95D7-FE480E36D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45CFCDD-3FE0-E249-9523-EA3FDF80B009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鸭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9289FE6-E4E9-2942-B840-7BCE037B7B2C}"/>
              </a:ext>
            </a:extLst>
          </p:cNvPr>
          <p:cNvGrpSpPr/>
          <p:nvPr/>
        </p:nvGrpSpPr>
        <p:grpSpPr>
          <a:xfrm>
            <a:off x="7061954" y="3507367"/>
            <a:ext cx="1502410" cy="1137285"/>
            <a:chOff x="3949700" y="1783080"/>
            <a:chExt cx="1502410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43EC7D5-39E3-8E46-9CE5-891AE22CFBAC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42C0DB3E-C1A5-7145-98C7-C434D319981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89E030EF-7946-3845-BEC8-E3E539E34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2312C45E-B9DB-CE46-94DE-430C8208F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4BE3EDC-060A-C241-9B31-70B7CF0412FA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企鹅</a:t>
              </a:r>
            </a:p>
          </p:txBody>
        </p:sp>
      </p:grp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9B063DB7-7F2C-E140-8665-AF9DCE2B389F}"/>
              </a:ext>
            </a:extLst>
          </p:cNvPr>
          <p:cNvCxnSpPr>
            <a:cxnSpLocks/>
            <a:stCxn id="52" idx="0"/>
          </p:cNvCxnSpPr>
          <p:nvPr/>
        </p:nvCxnSpPr>
        <p:spPr>
          <a:xfrm rot="16200000" flipV="1">
            <a:off x="6843663" y="2537870"/>
            <a:ext cx="191574" cy="1747419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3932F6C-9825-7D42-99AD-5160AFBD5AD0}"/>
              </a:ext>
            </a:extLst>
          </p:cNvPr>
          <p:cNvSpPr txBox="1"/>
          <p:nvPr/>
        </p:nvSpPr>
        <p:spPr>
          <a:xfrm>
            <a:off x="5333762" y="4319518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下蛋</a:t>
            </a:r>
            <a:r>
              <a:rPr lang="en-US" altLang="zh-CN" sz="1100" dirty="0"/>
              <a:t>()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4B62F2A-5DA3-5E40-B53C-4EDA58279873}"/>
              </a:ext>
            </a:extLst>
          </p:cNvPr>
          <p:cNvSpPr txBox="1"/>
          <p:nvPr/>
        </p:nvSpPr>
        <p:spPr>
          <a:xfrm>
            <a:off x="7061954" y="4293096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下蛋</a:t>
            </a:r>
            <a:r>
              <a:rPr lang="en-US" altLang="zh-CN" sz="1100" dirty="0"/>
              <a:t>()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74697ED-2637-CE4E-A32B-DE410744E33F}"/>
              </a:ext>
            </a:extLst>
          </p:cNvPr>
          <p:cNvSpPr txBox="1"/>
          <p:nvPr/>
        </p:nvSpPr>
        <p:spPr>
          <a:xfrm>
            <a:off x="3617329" y="4221088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下蛋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飞</a:t>
            </a:r>
            <a:r>
              <a:rPr lang="en-US" altLang="zh-CN" sz="1100" dirty="0"/>
              <a:t>()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9E08D90-2A65-B246-ACBB-D6E98C067248}"/>
              </a:ext>
            </a:extLst>
          </p:cNvPr>
          <p:cNvGrpSpPr/>
          <p:nvPr/>
        </p:nvGrpSpPr>
        <p:grpSpPr>
          <a:xfrm>
            <a:off x="3142247" y="5373216"/>
            <a:ext cx="1523927" cy="934363"/>
            <a:chOff x="3287688" y="5446965"/>
            <a:chExt cx="1523927" cy="93436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680DF94-071A-3C42-8285-4C7CACFD35BB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2C621CF-9902-CC4A-A364-F36DC4ACC271}"/>
                </a:ext>
              </a:extLst>
            </p:cNvPr>
            <p:cNvSpPr txBox="1"/>
            <p:nvPr/>
          </p:nvSpPr>
          <p:spPr>
            <a:xfrm>
              <a:off x="3311350" y="5446965"/>
              <a:ext cx="1488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《interface》</a:t>
              </a:r>
            </a:p>
            <a:p>
              <a:r>
                <a:rPr lang="zh-CN" altLang="en-US" dirty="0"/>
                <a:t>飞翔</a:t>
              </a:r>
            </a:p>
          </p:txBody>
        </p:sp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A858E6B2-BC12-1847-9919-7405292A3F31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4A7C949-BE65-4A4E-B73F-ABC4B815BA48}"/>
                </a:ext>
              </a:extLst>
            </p:cNvPr>
            <p:cNvSpPr txBox="1"/>
            <p:nvPr/>
          </p:nvSpPr>
          <p:spPr>
            <a:xfrm>
              <a:off x="3297446" y="6113259"/>
              <a:ext cx="1502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zh-CN" altLang="en-US" sz="1100" i="1" dirty="0"/>
                <a:t>飞</a:t>
              </a:r>
              <a:r>
                <a:rPr lang="en-US" altLang="zh-CN" sz="1100" dirty="0"/>
                <a:t>()</a:t>
              </a:r>
            </a:p>
          </p:txBody>
        </p:sp>
      </p:grpSp>
      <p:sp>
        <p:nvSpPr>
          <p:cNvPr id="89" name="三角形 88">
            <a:extLst>
              <a:ext uri="{FF2B5EF4-FFF2-40B4-BE49-F238E27FC236}">
                <a16:creationId xmlns:a16="http://schemas.microsoft.com/office/drawing/2014/main" id="{9347BDAC-8D98-204F-AAC1-8F232C629C4F}"/>
              </a:ext>
            </a:extLst>
          </p:cNvPr>
          <p:cNvSpPr/>
          <p:nvPr/>
        </p:nvSpPr>
        <p:spPr>
          <a:xfrm>
            <a:off x="5959540" y="3137921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三角形 91">
            <a:extLst>
              <a:ext uri="{FF2B5EF4-FFF2-40B4-BE49-F238E27FC236}">
                <a16:creationId xmlns:a16="http://schemas.microsoft.com/office/drawing/2014/main" id="{864F5086-BE95-1645-8C6D-DBD297718E8E}"/>
              </a:ext>
            </a:extLst>
          </p:cNvPr>
          <p:cNvSpPr/>
          <p:nvPr/>
        </p:nvSpPr>
        <p:spPr>
          <a:xfrm rot="10761882">
            <a:off x="3791282" y="5197218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31A06F38-4690-084B-9CD8-534EA10212D6}"/>
              </a:ext>
            </a:extLst>
          </p:cNvPr>
          <p:cNvCxnSpPr>
            <a:stCxn id="32" idx="2"/>
            <a:endCxn id="92" idx="3"/>
          </p:cNvCxnSpPr>
          <p:nvPr/>
        </p:nvCxnSpPr>
        <p:spPr>
          <a:xfrm rot="5400000">
            <a:off x="3857872" y="4686561"/>
            <a:ext cx="549302" cy="472022"/>
          </a:xfrm>
          <a:prstGeom prst="bentConnector3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>
            <a:extLst>
              <a:ext uri="{FF2B5EF4-FFF2-40B4-BE49-F238E27FC236}">
                <a16:creationId xmlns:a16="http://schemas.microsoft.com/office/drawing/2014/main" id="{A608B751-4720-624D-8CCC-B7AAD66DDE43}"/>
              </a:ext>
            </a:extLst>
          </p:cNvPr>
          <p:cNvCxnSpPr>
            <a:cxnSpLocks/>
            <a:stCxn id="102" idx="0"/>
            <a:endCxn id="107" idx="3"/>
          </p:cNvCxnSpPr>
          <p:nvPr/>
        </p:nvCxnSpPr>
        <p:spPr>
          <a:xfrm rot="5400000" flipH="1" flipV="1">
            <a:off x="5872032" y="5049147"/>
            <a:ext cx="416353" cy="338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228FD4C-3225-0644-BD75-B2BA7047B83D}"/>
              </a:ext>
            </a:extLst>
          </p:cNvPr>
          <p:cNvGrpSpPr/>
          <p:nvPr/>
        </p:nvGrpSpPr>
        <p:grpSpPr>
          <a:xfrm>
            <a:off x="5324004" y="5244043"/>
            <a:ext cx="1514687" cy="1137285"/>
            <a:chOff x="3937423" y="1783080"/>
            <a:chExt cx="1514687" cy="113728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038C2DEC-B73A-1345-AD48-2AB8AB0028F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6895CBDD-25B4-364F-B0B8-119DCD9F6AA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8C6D0217-C9A3-2C49-AE15-0E73DB929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7414BACF-8CAE-7C47-820C-16555AB62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763014E-D808-C14E-8322-45FA3A810F3E}"/>
                </a:ext>
              </a:extLst>
            </p:cNvPr>
            <p:cNvSpPr txBox="1"/>
            <p:nvPr/>
          </p:nvSpPr>
          <p:spPr>
            <a:xfrm>
              <a:off x="3937423" y="1798053"/>
              <a:ext cx="1509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唐老鸭</a:t>
              </a: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E46B6CE-BF6F-D349-93BB-883F7A45B6DA}"/>
              </a:ext>
            </a:extLst>
          </p:cNvPr>
          <p:cNvSpPr txBox="1"/>
          <p:nvPr/>
        </p:nvSpPr>
        <p:spPr>
          <a:xfrm>
            <a:off x="5338379" y="6047710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讲话</a:t>
            </a:r>
            <a:r>
              <a:rPr lang="en-US" altLang="zh-CN" sz="1100" dirty="0"/>
              <a:t>()</a:t>
            </a:r>
          </a:p>
        </p:txBody>
      </p:sp>
      <p:sp>
        <p:nvSpPr>
          <p:cNvPr id="107" name="三角形 106">
            <a:extLst>
              <a:ext uri="{FF2B5EF4-FFF2-40B4-BE49-F238E27FC236}">
                <a16:creationId xmlns:a16="http://schemas.microsoft.com/office/drawing/2014/main" id="{E230DE85-4C19-234B-850D-7BBAD2CA984D}"/>
              </a:ext>
            </a:extLst>
          </p:cNvPr>
          <p:cNvSpPr/>
          <p:nvPr/>
        </p:nvSpPr>
        <p:spPr>
          <a:xfrm>
            <a:off x="5975701" y="4667838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F18245D-210A-5A40-ACDB-DD6E31215FF4}"/>
              </a:ext>
            </a:extLst>
          </p:cNvPr>
          <p:cNvGrpSpPr/>
          <p:nvPr/>
        </p:nvGrpSpPr>
        <p:grpSpPr>
          <a:xfrm>
            <a:off x="10076532" y="3530473"/>
            <a:ext cx="1502410" cy="1137285"/>
            <a:chOff x="3949700" y="1783080"/>
            <a:chExt cx="1502410" cy="1137285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ECEDDE73-2DEC-314C-B66A-BA9074E2EAD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7" name="圆角矩形 116">
                <a:extLst>
                  <a:ext uri="{FF2B5EF4-FFF2-40B4-BE49-F238E27FC236}">
                    <a16:creationId xmlns:a16="http://schemas.microsoft.com/office/drawing/2014/main" id="{6F21BC14-8246-964A-BC9B-185F3664C2B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00B319A6-AE46-464B-9FC8-4B8BB3F94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118">
                <a:extLst>
                  <a:ext uri="{FF2B5EF4-FFF2-40B4-BE49-F238E27FC236}">
                    <a16:creationId xmlns:a16="http://schemas.microsoft.com/office/drawing/2014/main" id="{79E8FE3D-9D8B-0D43-93A4-313A3293F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6B0199D-28E0-8245-A590-14B1C16A2CDE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气候</a:t>
              </a: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5D37F41F-504D-E743-B8A6-97E4E11798AE}"/>
              </a:ext>
            </a:extLst>
          </p:cNvPr>
          <p:cNvGrpSpPr/>
          <p:nvPr/>
        </p:nvGrpSpPr>
        <p:grpSpPr>
          <a:xfrm>
            <a:off x="9150186" y="1988840"/>
            <a:ext cx="1502410" cy="1137285"/>
            <a:chOff x="3949700" y="1783080"/>
            <a:chExt cx="1502410" cy="1137285"/>
          </a:xfrm>
        </p:grpSpPr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EC332E47-1E67-DC4B-8ED8-5E0ED56E8A79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0" name="圆角矩形 139">
                <a:extLst>
                  <a:ext uri="{FF2B5EF4-FFF2-40B4-BE49-F238E27FC236}">
                    <a16:creationId xmlns:a16="http://schemas.microsoft.com/office/drawing/2014/main" id="{B6AD3847-DD5A-5948-9208-9BA31703303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41" name="直线连接符 140">
                <a:extLst>
                  <a:ext uri="{FF2B5EF4-FFF2-40B4-BE49-F238E27FC236}">
                    <a16:creationId xmlns:a16="http://schemas.microsoft.com/office/drawing/2014/main" id="{54F1F3DD-987D-D744-B1B3-8A64A4E87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线连接符 141">
                <a:extLst>
                  <a:ext uri="{FF2B5EF4-FFF2-40B4-BE49-F238E27FC236}">
                    <a16:creationId xmlns:a16="http://schemas.microsoft.com/office/drawing/2014/main" id="{12621017-8795-9746-A3EB-C78B7CAA6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B445995-5E08-9F45-B450-AE211D915A8A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翅膀</a:t>
              </a:r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23D6275F-1D85-A544-92BD-CCEDEA93FB2F}"/>
              </a:ext>
            </a:extLst>
          </p:cNvPr>
          <p:cNvGrpSpPr/>
          <p:nvPr/>
        </p:nvGrpSpPr>
        <p:grpSpPr>
          <a:xfrm>
            <a:off x="8554606" y="3791874"/>
            <a:ext cx="1519907" cy="411702"/>
            <a:chOff x="8534514" y="3503842"/>
            <a:chExt cx="1519907" cy="411702"/>
          </a:xfrm>
        </p:grpSpPr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3EDDDE6-769D-8849-90AF-11798B3FFCA2}"/>
                </a:ext>
              </a:extLst>
            </p:cNvPr>
            <p:cNvCxnSpPr>
              <a:cxnSpLocks/>
            </p:cNvCxnSpPr>
            <p:nvPr/>
          </p:nvCxnSpPr>
          <p:spPr>
            <a:xfrm>
              <a:off x="8534514" y="3787978"/>
              <a:ext cx="1512168" cy="23106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4305BF6-3C63-A643-AADB-5A6F8F4C77FC}"/>
                </a:ext>
              </a:extLst>
            </p:cNvPr>
            <p:cNvSpPr txBox="1"/>
            <p:nvPr/>
          </p:nvSpPr>
          <p:spPr>
            <a:xfrm>
              <a:off x="8886423" y="350384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关联关系</a:t>
              </a: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352C842D-880A-A041-885F-BCFBAF929CEE}"/>
                </a:ext>
              </a:extLst>
            </p:cNvPr>
            <p:cNvGrpSpPr/>
            <p:nvPr/>
          </p:nvGrpSpPr>
          <p:grpSpPr>
            <a:xfrm>
              <a:off x="9876419" y="3711662"/>
              <a:ext cx="178002" cy="203882"/>
              <a:chOff x="9876419" y="3711662"/>
              <a:chExt cx="178002" cy="203882"/>
            </a:xfrm>
          </p:grpSpPr>
          <p:cxnSp>
            <p:nvCxnSpPr>
              <p:cNvPr id="188" name="直线连接符 187">
                <a:extLst>
                  <a:ext uri="{FF2B5EF4-FFF2-40B4-BE49-F238E27FC236}">
                    <a16:creationId xmlns:a16="http://schemas.microsoft.com/office/drawing/2014/main" id="{E54A4FF7-C278-A249-ADC5-76E47800D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6419" y="371166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188">
                <a:extLst>
                  <a:ext uri="{FF2B5EF4-FFF2-40B4-BE49-F238E27FC236}">
                    <a16:creationId xmlns:a16="http://schemas.microsoft.com/office/drawing/2014/main" id="{EAA17576-3013-EB43-B950-AB2CA3153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6419" y="381203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ECF9D0D6-C1AB-914B-A676-70C4CA41A18E}"/>
              </a:ext>
            </a:extLst>
          </p:cNvPr>
          <p:cNvGrpSpPr/>
          <p:nvPr/>
        </p:nvGrpSpPr>
        <p:grpSpPr>
          <a:xfrm>
            <a:off x="6840789" y="2240215"/>
            <a:ext cx="2305043" cy="418880"/>
            <a:chOff x="6532665" y="1952183"/>
            <a:chExt cx="2305043" cy="418880"/>
          </a:xfrm>
        </p:grpSpPr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F7FA92F9-26F5-7044-B3C0-58832B7E241A}"/>
                </a:ext>
              </a:extLst>
            </p:cNvPr>
            <p:cNvCxnSpPr>
              <a:cxnSpLocks/>
              <a:stCxn id="146" idx="3"/>
            </p:cNvCxnSpPr>
            <p:nvPr/>
          </p:nvCxnSpPr>
          <p:spPr>
            <a:xfrm flipV="1">
              <a:off x="6888088" y="2261463"/>
              <a:ext cx="1948190" cy="187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菱形 145">
              <a:extLst>
                <a:ext uri="{FF2B5EF4-FFF2-40B4-BE49-F238E27FC236}">
                  <a16:creationId xmlns:a16="http://schemas.microsoft.com/office/drawing/2014/main" id="{BAA06C9D-8720-2F49-9AB2-7D0A10B365D3}"/>
                </a:ext>
              </a:extLst>
            </p:cNvPr>
            <p:cNvSpPr/>
            <p:nvPr/>
          </p:nvSpPr>
          <p:spPr>
            <a:xfrm>
              <a:off x="6532665" y="2155620"/>
              <a:ext cx="355423" cy="215443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EC197CE0-98FE-E64C-BB75-1CA1F6ECF888}"/>
                </a:ext>
              </a:extLst>
            </p:cNvPr>
            <p:cNvSpPr txBox="1"/>
            <p:nvPr/>
          </p:nvSpPr>
          <p:spPr>
            <a:xfrm>
              <a:off x="7049147" y="1952183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合成（组合）关系</a:t>
              </a:r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D532E995-065E-E941-A789-5D30C83A935B}"/>
                </a:ext>
              </a:extLst>
            </p:cNvPr>
            <p:cNvGrpSpPr/>
            <p:nvPr/>
          </p:nvGrpSpPr>
          <p:grpSpPr>
            <a:xfrm>
              <a:off x="8659706" y="2173929"/>
              <a:ext cx="178002" cy="191042"/>
              <a:chOff x="9591836" y="3717032"/>
              <a:chExt cx="178002" cy="191042"/>
            </a:xfrm>
          </p:grpSpPr>
          <p:cxnSp>
            <p:nvCxnSpPr>
              <p:cNvPr id="195" name="直线连接符 194">
                <a:extLst>
                  <a:ext uri="{FF2B5EF4-FFF2-40B4-BE49-F238E27FC236}">
                    <a16:creationId xmlns:a16="http://schemas.microsoft.com/office/drawing/2014/main" id="{5C6359DC-5C24-3941-A166-59B12F2565D5}"/>
                  </a:ext>
                </a:extLst>
              </p:cNvPr>
              <p:cNvCxnSpPr/>
              <p:nvPr/>
            </p:nvCxnSpPr>
            <p:spPr>
              <a:xfrm>
                <a:off x="9593266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线连接符 195">
                <a:extLst>
                  <a:ext uri="{FF2B5EF4-FFF2-40B4-BE49-F238E27FC236}">
                    <a16:creationId xmlns:a16="http://schemas.microsoft.com/office/drawing/2014/main" id="{7B4063D9-4C07-1145-BDC9-743EB7F48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836" y="380456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6C4BC93D-9F5D-FB46-A521-E22E8232D351}"/>
              </a:ext>
            </a:extLst>
          </p:cNvPr>
          <p:cNvGrpSpPr/>
          <p:nvPr/>
        </p:nvGrpSpPr>
        <p:grpSpPr>
          <a:xfrm flipH="1">
            <a:off x="3556215" y="2333707"/>
            <a:ext cx="178002" cy="191042"/>
            <a:chOff x="9591836" y="3717032"/>
            <a:chExt cx="178002" cy="191042"/>
          </a:xfrm>
        </p:grpSpPr>
        <p:cxnSp>
          <p:nvCxnSpPr>
            <p:cNvPr id="198" name="直线连接符 197">
              <a:extLst>
                <a:ext uri="{FF2B5EF4-FFF2-40B4-BE49-F238E27FC236}">
                  <a16:creationId xmlns:a16="http://schemas.microsoft.com/office/drawing/2014/main" id="{278579C5-8D5C-2F44-8A65-EA69443E4B3E}"/>
                </a:ext>
              </a:extLst>
            </p:cNvPr>
            <p:cNvCxnSpPr/>
            <p:nvPr/>
          </p:nvCxnSpPr>
          <p:spPr>
            <a:xfrm>
              <a:off x="9593266" y="3717032"/>
              <a:ext cx="175142" cy="9405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连接符 198">
              <a:extLst>
                <a:ext uri="{FF2B5EF4-FFF2-40B4-BE49-F238E27FC236}">
                  <a16:creationId xmlns:a16="http://schemas.microsoft.com/office/drawing/2014/main" id="{22F85474-7A78-5146-85A4-366277BA2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1E406EEE-88D3-FC48-8F2F-0C032829A38B}"/>
              </a:ext>
            </a:extLst>
          </p:cNvPr>
          <p:cNvGrpSpPr/>
          <p:nvPr/>
        </p:nvGrpSpPr>
        <p:grpSpPr>
          <a:xfrm>
            <a:off x="3564686" y="951007"/>
            <a:ext cx="1759318" cy="450736"/>
            <a:chOff x="2978864" y="650399"/>
            <a:chExt cx="1759318" cy="450736"/>
          </a:xfrm>
        </p:grpSpPr>
        <p:cxnSp>
          <p:nvCxnSpPr>
            <p:cNvPr id="157" name="直线箭头连接符 156">
              <a:extLst>
                <a:ext uri="{FF2B5EF4-FFF2-40B4-BE49-F238E27FC236}">
                  <a16:creationId xmlns:a16="http://schemas.microsoft.com/office/drawing/2014/main" id="{C7BFF612-B12E-F34A-8D99-74DF5DFAB334}"/>
                </a:ext>
              </a:extLst>
            </p:cNvPr>
            <p:cNvCxnSpPr>
              <a:cxnSpLocks/>
              <a:stCxn id="153" idx="3"/>
              <a:endCxn id="9" idx="1"/>
            </p:cNvCxnSpPr>
            <p:nvPr/>
          </p:nvCxnSpPr>
          <p:spPr>
            <a:xfrm flipV="1">
              <a:off x="2978865" y="752128"/>
              <a:ext cx="1759317" cy="579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588DE3E8-F232-3E4E-8A34-CB1DB31230AD}"/>
                </a:ext>
              </a:extLst>
            </p:cNvPr>
            <p:cNvSpPr txBox="1"/>
            <p:nvPr/>
          </p:nvSpPr>
          <p:spPr>
            <a:xfrm>
              <a:off x="3535938" y="82413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依赖关系</a:t>
              </a:r>
            </a:p>
          </p:txBody>
        </p: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0070DD74-9327-FC4C-A9DC-A00904F3B3CB}"/>
                </a:ext>
              </a:extLst>
            </p:cNvPr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201" name="直线连接符 200">
                <a:extLst>
                  <a:ext uri="{FF2B5EF4-FFF2-40B4-BE49-F238E27FC236}">
                    <a16:creationId xmlns:a16="http://schemas.microsoft.com/office/drawing/2014/main" id="{D21522C9-4057-7D44-BA16-4DF579768DF4}"/>
                  </a:ext>
                </a:extLst>
              </p:cNvPr>
              <p:cNvCxnSpPr/>
              <p:nvPr/>
            </p:nvCxnSpPr>
            <p:spPr>
              <a:xfrm>
                <a:off x="9873316" y="3634467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线连接符 201">
                <a:extLst>
                  <a:ext uri="{FF2B5EF4-FFF2-40B4-BE49-F238E27FC236}">
                    <a16:creationId xmlns:a16="http://schemas.microsoft.com/office/drawing/2014/main" id="{12FCFBDE-05FD-224A-A7D1-5523C0F4D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A950FB5A-8E5D-1B4E-9484-49F177EB140D}"/>
              </a:ext>
            </a:extLst>
          </p:cNvPr>
          <p:cNvGrpSpPr/>
          <p:nvPr/>
        </p:nvGrpSpPr>
        <p:grpSpPr>
          <a:xfrm>
            <a:off x="501721" y="3480958"/>
            <a:ext cx="1502410" cy="1137285"/>
            <a:chOff x="3949700" y="1783080"/>
            <a:chExt cx="1502410" cy="1137285"/>
          </a:xfrm>
        </p:grpSpPr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11DAB918-5966-E245-AC5E-953C52EADF32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09" name="圆角矩形 208">
                <a:extLst>
                  <a:ext uri="{FF2B5EF4-FFF2-40B4-BE49-F238E27FC236}">
                    <a16:creationId xmlns:a16="http://schemas.microsoft.com/office/drawing/2014/main" id="{E8F0E757-69FA-104A-9F89-31D5AA97286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10" name="直线连接符 209">
                <a:extLst>
                  <a:ext uri="{FF2B5EF4-FFF2-40B4-BE49-F238E27FC236}">
                    <a16:creationId xmlns:a16="http://schemas.microsoft.com/office/drawing/2014/main" id="{931AA281-E4D6-A34E-96CD-6683B64E2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线连接符 210">
                <a:extLst>
                  <a:ext uri="{FF2B5EF4-FFF2-40B4-BE49-F238E27FC236}">
                    <a16:creationId xmlns:a16="http://schemas.microsoft.com/office/drawing/2014/main" id="{8A9696FE-3B13-6B4D-BCBA-9C28E18CC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D054C5B-6789-9E46-9BDA-C3CA055D2413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雁群</a:t>
              </a:r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80279271-7649-C949-9783-3E27079768EC}"/>
              </a:ext>
            </a:extLst>
          </p:cNvPr>
          <p:cNvGrpSpPr/>
          <p:nvPr/>
        </p:nvGrpSpPr>
        <p:grpSpPr>
          <a:xfrm>
            <a:off x="2016253" y="3807494"/>
            <a:ext cx="1593453" cy="400426"/>
            <a:chOff x="7251831" y="1970637"/>
            <a:chExt cx="1593453" cy="400426"/>
          </a:xfrm>
        </p:grpSpPr>
        <p:cxnSp>
          <p:nvCxnSpPr>
            <p:cNvPr id="213" name="直线箭头连接符 212">
              <a:extLst>
                <a:ext uri="{FF2B5EF4-FFF2-40B4-BE49-F238E27FC236}">
                  <a16:creationId xmlns:a16="http://schemas.microsoft.com/office/drawing/2014/main" id="{4F70CE19-3119-7548-9E38-8582E7E7E570}"/>
                </a:ext>
              </a:extLst>
            </p:cNvPr>
            <p:cNvCxnSpPr>
              <a:cxnSpLocks/>
              <a:stCxn id="214" idx="3"/>
            </p:cNvCxnSpPr>
            <p:nvPr/>
          </p:nvCxnSpPr>
          <p:spPr>
            <a:xfrm>
              <a:off x="7607254" y="2263342"/>
              <a:ext cx="1234808" cy="610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菱形 213">
              <a:extLst>
                <a:ext uri="{FF2B5EF4-FFF2-40B4-BE49-F238E27FC236}">
                  <a16:creationId xmlns:a16="http://schemas.microsoft.com/office/drawing/2014/main" id="{F86F6BCA-B9E4-D14C-A56C-A350A229A3CF}"/>
                </a:ext>
              </a:extLst>
            </p:cNvPr>
            <p:cNvSpPr/>
            <p:nvPr/>
          </p:nvSpPr>
          <p:spPr>
            <a:xfrm>
              <a:off x="7251831" y="2155620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6BB2ADDA-8174-2A4B-BC2F-9059ECEB98D6}"/>
                </a:ext>
              </a:extLst>
            </p:cNvPr>
            <p:cNvSpPr txBox="1"/>
            <p:nvPr/>
          </p:nvSpPr>
          <p:spPr>
            <a:xfrm>
              <a:off x="7733370" y="197063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聚合关系</a:t>
              </a:r>
            </a:p>
          </p:txBody>
        </p: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A99FC110-942F-3A4F-B574-52734FBB14F4}"/>
                </a:ext>
              </a:extLst>
            </p:cNvPr>
            <p:cNvGrpSpPr/>
            <p:nvPr/>
          </p:nvGrpSpPr>
          <p:grpSpPr>
            <a:xfrm>
              <a:off x="8661136" y="2173929"/>
              <a:ext cx="184148" cy="191042"/>
              <a:chOff x="9593266" y="3717032"/>
              <a:chExt cx="184148" cy="191042"/>
            </a:xfrm>
          </p:grpSpPr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B41C43A1-0393-9B41-853F-41C3D06C6F8F}"/>
                  </a:ext>
                </a:extLst>
              </p:cNvPr>
              <p:cNvCxnSpPr/>
              <p:nvPr/>
            </p:nvCxnSpPr>
            <p:spPr>
              <a:xfrm>
                <a:off x="9593266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84DA34D5-5EC0-7B47-82AE-3BE4D95BBF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9412" y="380456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E006ADC-3C8E-ED46-A626-84066998E2AE}"/>
              </a:ext>
            </a:extLst>
          </p:cNvPr>
          <p:cNvSpPr txBox="1"/>
          <p:nvPr/>
        </p:nvSpPr>
        <p:spPr>
          <a:xfrm>
            <a:off x="3145875" y="486916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实现接口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DDAC7E9-1665-8843-B66D-C66D180F8277}"/>
              </a:ext>
            </a:extLst>
          </p:cNvPr>
          <p:cNvSpPr txBox="1"/>
          <p:nvPr/>
        </p:nvSpPr>
        <p:spPr>
          <a:xfrm>
            <a:off x="5520197" y="49265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继承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122E419-4C0C-2F4B-AF37-57C78AEA88C2}"/>
              </a:ext>
            </a:extLst>
          </p:cNvPr>
          <p:cNvSpPr txBox="1"/>
          <p:nvPr/>
        </p:nvSpPr>
        <p:spPr>
          <a:xfrm>
            <a:off x="5520197" y="31358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继承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5DB8126-13F9-A84D-BD32-E984ED37E18D}"/>
              </a:ext>
            </a:extLst>
          </p:cNvPr>
          <p:cNvSpPr txBox="1"/>
          <p:nvPr/>
        </p:nvSpPr>
        <p:spPr>
          <a:xfrm>
            <a:off x="5520197" y="17118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继承</a:t>
            </a:r>
          </a:p>
        </p:txBody>
      </p:sp>
      <p:sp>
        <p:nvSpPr>
          <p:cNvPr id="13" name="线形标注 1 (带强调线) 12">
            <a:extLst>
              <a:ext uri="{FF2B5EF4-FFF2-40B4-BE49-F238E27FC236}">
                <a16:creationId xmlns:a16="http://schemas.microsoft.com/office/drawing/2014/main" id="{18D121DB-51E3-AA43-824B-9194F24073C6}"/>
              </a:ext>
            </a:extLst>
          </p:cNvPr>
          <p:cNvSpPr/>
          <p:nvPr/>
        </p:nvSpPr>
        <p:spPr>
          <a:xfrm>
            <a:off x="7760063" y="548680"/>
            <a:ext cx="2653336" cy="1196095"/>
          </a:xfrm>
          <a:prstGeom prst="accentCallout1">
            <a:avLst>
              <a:gd name="adj1" fmla="val 18750"/>
              <a:gd name="adj2" fmla="val -8333"/>
              <a:gd name="adj3" fmla="val 46580"/>
              <a:gd name="adj4" fmla="val -3561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类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第一行：类名称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第二行：特性（字段或属性）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第三行：操作（方法或行为）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若类名称为斜体字，则此类为抽象类</a:t>
            </a:r>
          </a:p>
        </p:txBody>
      </p:sp>
      <p:sp>
        <p:nvSpPr>
          <p:cNvPr id="134" name="线形标注 1 (带强调线) 133">
            <a:extLst>
              <a:ext uri="{FF2B5EF4-FFF2-40B4-BE49-F238E27FC236}">
                <a16:creationId xmlns:a16="http://schemas.microsoft.com/office/drawing/2014/main" id="{582CAED2-5D57-9B4A-A952-B9AD7CD7EE37}"/>
              </a:ext>
            </a:extLst>
          </p:cNvPr>
          <p:cNvSpPr/>
          <p:nvPr/>
        </p:nvSpPr>
        <p:spPr>
          <a:xfrm>
            <a:off x="7398821" y="5155456"/>
            <a:ext cx="1936320" cy="670029"/>
          </a:xfrm>
          <a:prstGeom prst="accentCallout1">
            <a:avLst>
              <a:gd name="adj1" fmla="val 18750"/>
              <a:gd name="adj2" fmla="val -8333"/>
              <a:gd name="adj3" fmla="val -3636"/>
              <a:gd name="adj4" fmla="val -4354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接口（棒棒糖表示法）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圆圈旁为接口名称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接口方法在实现类中出现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2574B6A3-1711-444C-BBD8-540748AB9454}"/>
              </a:ext>
            </a:extLst>
          </p:cNvPr>
          <p:cNvSpPr txBox="1"/>
          <p:nvPr/>
        </p:nvSpPr>
        <p:spPr>
          <a:xfrm>
            <a:off x="479376" y="4201264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+V</a:t>
            </a:r>
            <a:r>
              <a:rPr lang="zh-CN" altLang="en-US" sz="1100" dirty="0"/>
              <a:t>型飞行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一字飞行</a:t>
            </a:r>
            <a:r>
              <a:rPr lang="en-US" altLang="zh-CN" sz="1100" dirty="0"/>
              <a:t>()</a:t>
            </a:r>
          </a:p>
        </p:txBody>
      </p:sp>
      <p:sp>
        <p:nvSpPr>
          <p:cNvPr id="136" name="线形标注 1 (带强调线) 135">
            <a:extLst>
              <a:ext uri="{FF2B5EF4-FFF2-40B4-BE49-F238E27FC236}">
                <a16:creationId xmlns:a16="http://schemas.microsoft.com/office/drawing/2014/main" id="{BEF081C7-F9E9-594F-BB04-42E1F4568878}"/>
              </a:ext>
            </a:extLst>
          </p:cNvPr>
          <p:cNvSpPr/>
          <p:nvPr/>
        </p:nvSpPr>
        <p:spPr>
          <a:xfrm>
            <a:off x="1229542" y="5696147"/>
            <a:ext cx="1502410" cy="670029"/>
          </a:xfrm>
          <a:prstGeom prst="accentCallout1">
            <a:avLst>
              <a:gd name="adj1" fmla="val 52199"/>
              <a:gd name="adj2" fmla="val 100467"/>
              <a:gd name="adj3" fmla="val 29813"/>
              <a:gd name="adj4" fmla="val 12817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接口（矩形表示法）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顶端：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《interface》</a:t>
            </a: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第一行：接口名称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第二行：接口方法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7AD0D45-C528-1E48-A621-DE2AFE63DFBF}"/>
              </a:ext>
            </a:extLst>
          </p:cNvPr>
          <p:cNvSpPr txBox="1"/>
          <p:nvPr/>
        </p:nvSpPr>
        <p:spPr>
          <a:xfrm>
            <a:off x="6997348" y="257593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4FD9F5D-DA61-D04D-A3A0-01A11DB648D8}"/>
              </a:ext>
            </a:extLst>
          </p:cNvPr>
          <p:cNvSpPr txBox="1"/>
          <p:nvPr/>
        </p:nvSpPr>
        <p:spPr>
          <a:xfrm>
            <a:off x="8770630" y="257593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5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076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05012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536160" y="1412776"/>
            <a:ext cx="3313695" cy="1167166"/>
            <a:chOff x="2711625" y="606352"/>
            <a:chExt cx="3313695" cy="1167166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CashFactory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5" y="1335911"/>
              <a:ext cx="33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sz="1600" dirty="0" err="1"/>
                <a:t>createCashAccept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 err="1"/>
                <a:t>CashSuper</a:t>
              </a:r>
              <a:endParaRPr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3B77B09-00C1-2045-8339-138A4F838F70}"/>
              </a:ext>
            </a:extLst>
          </p:cNvPr>
          <p:cNvGrpSpPr/>
          <p:nvPr/>
        </p:nvGrpSpPr>
        <p:grpSpPr>
          <a:xfrm>
            <a:off x="5152420" y="1874962"/>
            <a:ext cx="2383738" cy="200924"/>
            <a:chOff x="2978864" y="650399"/>
            <a:chExt cx="1759318" cy="200924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3C53C787-A8E6-BE41-B4DB-243912E54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5" y="752128"/>
              <a:ext cx="1759317" cy="579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4D51FBB-5834-0B49-81B2-28DCF1C17947}"/>
                </a:ext>
              </a:extLst>
            </p:cNvPr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ECAB6CA6-3D44-494A-9083-4CDC6E84AC6E}"/>
                  </a:ext>
                </a:extLst>
              </p:cNvPr>
              <p:cNvCxnSpPr/>
              <p:nvPr/>
            </p:nvCxnSpPr>
            <p:spPr>
              <a:xfrm>
                <a:off x="9873316" y="3634467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83A9817-D1D5-8345-9D03-3A3DF17F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8A6CDB7A-31DF-934B-8985-E99EE850FA1E}"/>
              </a:ext>
            </a:extLst>
          </p:cNvPr>
          <p:cNvCxnSpPr>
            <a:cxnSpLocks/>
            <a:stCxn id="53" idx="0"/>
            <a:endCxn id="23" idx="3"/>
          </p:cNvCxnSpPr>
          <p:nvPr/>
        </p:nvCxnSpPr>
        <p:spPr>
          <a:xfrm rot="5400000" flipH="1" flipV="1">
            <a:off x="3055045" y="2115658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三角形 22">
            <a:extLst>
              <a:ext uri="{FF2B5EF4-FFF2-40B4-BE49-F238E27FC236}">
                <a16:creationId xmlns:a16="http://schemas.microsoft.com/office/drawing/2014/main" id="{671F3EAB-73D3-194E-BF1E-627B64B165B6}"/>
              </a:ext>
            </a:extLst>
          </p:cNvPr>
          <p:cNvSpPr/>
          <p:nvPr/>
        </p:nvSpPr>
        <p:spPr>
          <a:xfrm>
            <a:off x="3928284" y="2542817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F35F93DB-7C23-3240-A36E-459EAB44A2A4}"/>
              </a:ext>
            </a:extLst>
          </p:cNvPr>
          <p:cNvCxnSpPr>
            <a:cxnSpLocks/>
            <a:stCxn id="61" idx="0"/>
            <a:endCxn id="23" idx="3"/>
          </p:cNvCxnSpPr>
          <p:nvPr/>
        </p:nvCxnSpPr>
        <p:spPr>
          <a:xfrm rot="16200000" flipV="1">
            <a:off x="3240308" y="3607924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C5016AB7-3706-C841-9672-C1C1CB8D1063}"/>
              </a:ext>
            </a:extLst>
          </p:cNvPr>
          <p:cNvCxnSpPr>
            <a:cxnSpLocks/>
            <a:stCxn id="70" idx="0"/>
          </p:cNvCxnSpPr>
          <p:nvPr/>
        </p:nvCxnSpPr>
        <p:spPr>
          <a:xfrm rot="16200000" flipV="1">
            <a:off x="4770780" y="2254428"/>
            <a:ext cx="174442" cy="158255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920172" y="1404830"/>
            <a:ext cx="2290294" cy="1137285"/>
            <a:chOff x="2711624" y="597704"/>
            <a:chExt cx="2290294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i="1" dirty="0" err="1">
                    <a:solidFill>
                      <a:schemeClr val="bg1"/>
                    </a:solidFill>
                  </a:rPr>
                  <a:t>CashSuper</a:t>
                </a:r>
                <a:endParaRPr kumimoji="1" lang="zh-CN" altLang="en-US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11624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C07A4-2DFA-4143-B4C0-E3055F2B0062}"/>
              </a:ext>
            </a:extLst>
          </p:cNvPr>
          <p:cNvGrpSpPr/>
          <p:nvPr/>
        </p:nvGrpSpPr>
        <p:grpSpPr>
          <a:xfrm>
            <a:off x="1263988" y="3118162"/>
            <a:ext cx="2250412" cy="1137285"/>
            <a:chOff x="2751506" y="597176"/>
            <a:chExt cx="2250412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D3E8BB5-2F4A-6141-81A0-754A922A588F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1D9FE31-4EC8-C449-B7AE-7F9293E53B1F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89C5358E-71B1-0546-B3EC-C31FBDE0C113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F3E9348-D043-D946-AB83-58A127974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4F69D5CE-12E6-CC48-9C96-4A280EFD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93E998-9050-564D-81C7-2287CFEFD56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CashNormal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C62DE0-976C-774A-9E11-B23B1EA6E45F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0BC60D-7D7A-4C47-AFF1-7DBDDAA37C6F}"/>
              </a:ext>
            </a:extLst>
          </p:cNvPr>
          <p:cNvGrpSpPr/>
          <p:nvPr/>
        </p:nvGrpSpPr>
        <p:grpSpPr>
          <a:xfrm>
            <a:off x="2941891" y="4425539"/>
            <a:ext cx="2282537" cy="1137285"/>
            <a:chOff x="2751506" y="597176"/>
            <a:chExt cx="2282537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417ACDF-1637-7E4F-9A40-81024202D68F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5DCF9D7-25F1-B148-B71D-2DDC08C6E2E7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8ED1EAED-494B-3A4D-A8BB-1A7415C7DB28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DC0191A2-60DD-7B45-B368-D1E6B2453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FD81E849-30A6-B248-B9F5-4DFAA327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7B5743-05D2-1746-A188-92D0341BA2D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CashReturn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446B696-3B0E-3B49-AD55-25DD761CDA8F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033C41A-1FC7-A74F-8392-1B5E70BA807C}"/>
              </a:ext>
            </a:extLst>
          </p:cNvPr>
          <p:cNvGrpSpPr/>
          <p:nvPr/>
        </p:nvGrpSpPr>
        <p:grpSpPr>
          <a:xfrm>
            <a:off x="4524071" y="3123750"/>
            <a:ext cx="2282537" cy="1137285"/>
            <a:chOff x="2751506" y="597176"/>
            <a:chExt cx="2282537" cy="113728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E601191-D150-2448-A3D8-49DCC97045F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412AD29-EDEB-5C4F-A49B-75C8D807C3A8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71" name="圆角矩形 70">
                  <a:extLst>
                    <a:ext uri="{FF2B5EF4-FFF2-40B4-BE49-F238E27FC236}">
                      <a16:creationId xmlns:a16="http://schemas.microsoft.com/office/drawing/2014/main" id="{71719018-A2B0-8843-B3AC-0ACB748E8BA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309CBC68-FCF2-D34C-B2F8-644AE898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4378B721-D009-1B4A-A93B-0A36F2640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908851-E6AD-6045-941D-33719CE442C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CashRebate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D90E8B-2F04-6D42-A16C-0F3A3DB0CE1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542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线形标注 1 (带边框和强调线) 74">
            <a:extLst>
              <a:ext uri="{FF2B5EF4-FFF2-40B4-BE49-F238E27FC236}">
                <a16:creationId xmlns:a16="http://schemas.microsoft.com/office/drawing/2014/main" id="{AEB2256C-80BB-964F-9A6D-038EC27528B2}"/>
              </a:ext>
            </a:extLst>
          </p:cNvPr>
          <p:cNvSpPr/>
          <p:nvPr/>
        </p:nvSpPr>
        <p:spPr>
          <a:xfrm>
            <a:off x="4583832" y="620688"/>
            <a:ext cx="4270775" cy="612648"/>
          </a:xfrm>
          <a:prstGeom prst="accentBorderCallout1">
            <a:avLst>
              <a:gd name="adj1" fmla="val 34671"/>
              <a:gd name="adj2" fmla="val 102170"/>
              <a:gd name="adj3" fmla="val 172681"/>
              <a:gd name="adj4" fmla="val 1106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上下文，用一个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ConcreteStrategy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来配置，维护一个对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Strategy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对象的引用</a:t>
            </a:r>
          </a:p>
        </p:txBody>
      </p: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8A6CDB7A-31DF-934B-8985-E99EE850FA1E}"/>
              </a:ext>
            </a:extLst>
          </p:cNvPr>
          <p:cNvCxnSpPr>
            <a:cxnSpLocks/>
            <a:stCxn id="53" idx="0"/>
            <a:endCxn id="23" idx="3"/>
          </p:cNvCxnSpPr>
          <p:nvPr/>
        </p:nvCxnSpPr>
        <p:spPr>
          <a:xfrm rot="5400000" flipH="1" flipV="1">
            <a:off x="3114806" y="2300467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三角形 22">
            <a:extLst>
              <a:ext uri="{FF2B5EF4-FFF2-40B4-BE49-F238E27FC236}">
                <a16:creationId xmlns:a16="http://schemas.microsoft.com/office/drawing/2014/main" id="{671F3EAB-73D3-194E-BF1E-627B64B165B6}"/>
              </a:ext>
            </a:extLst>
          </p:cNvPr>
          <p:cNvSpPr/>
          <p:nvPr/>
        </p:nvSpPr>
        <p:spPr>
          <a:xfrm>
            <a:off x="3988045" y="2727626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F35F93DB-7C23-3240-A36E-459EAB44A2A4}"/>
              </a:ext>
            </a:extLst>
          </p:cNvPr>
          <p:cNvCxnSpPr>
            <a:cxnSpLocks/>
            <a:stCxn id="61" idx="0"/>
            <a:endCxn id="23" idx="3"/>
          </p:cNvCxnSpPr>
          <p:nvPr/>
        </p:nvCxnSpPr>
        <p:spPr>
          <a:xfrm rot="16200000" flipV="1">
            <a:off x="3300069" y="3792733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C5016AB7-3706-C841-9672-C1C1CB8D1063}"/>
              </a:ext>
            </a:extLst>
          </p:cNvPr>
          <p:cNvCxnSpPr>
            <a:cxnSpLocks/>
            <a:stCxn id="70" idx="0"/>
          </p:cNvCxnSpPr>
          <p:nvPr/>
        </p:nvCxnSpPr>
        <p:spPr>
          <a:xfrm rot="16200000" flipV="1">
            <a:off x="4830541" y="2439237"/>
            <a:ext cx="174442" cy="158255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979933" y="1589639"/>
            <a:ext cx="2290294" cy="1137285"/>
            <a:chOff x="2711624" y="597704"/>
            <a:chExt cx="2290294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i="1" dirty="0">
                    <a:solidFill>
                      <a:schemeClr val="bg1"/>
                    </a:solidFill>
                  </a:rPr>
                  <a:t>Strategy</a:t>
                </a:r>
                <a:endParaRPr kumimoji="1" lang="zh-CN" altLang="en-US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11624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algorithmInterface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C07A4-2DFA-4143-B4C0-E3055F2B0062}"/>
              </a:ext>
            </a:extLst>
          </p:cNvPr>
          <p:cNvGrpSpPr/>
          <p:nvPr/>
        </p:nvGrpSpPr>
        <p:grpSpPr>
          <a:xfrm>
            <a:off x="1323749" y="3302971"/>
            <a:ext cx="2250412" cy="1137285"/>
            <a:chOff x="2751506" y="597176"/>
            <a:chExt cx="2250412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D3E8BB5-2F4A-6141-81A0-754A922A588F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1D9FE31-4EC8-C449-B7AE-7F9293E53B1F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89C5358E-71B1-0546-B3EC-C31FBDE0C113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F3E9348-D043-D946-AB83-58A127974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4F69D5CE-12E6-CC48-9C96-4A280EFD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93E998-9050-564D-81C7-2287CFEFD56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ConcreteStrategyA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C62DE0-976C-774A-9E11-B23B1EA6E45F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algorithmlnterface</a:t>
              </a:r>
              <a:r>
                <a:rPr lang="en-US" altLang="zh-CN" sz="1600" dirty="0"/>
                <a:t>()</a:t>
              </a:r>
              <a:endParaRPr lang="zh-CN" altLang="en-US" sz="1600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0BC60D-7D7A-4C47-AFF1-7DBDDAA37C6F}"/>
              </a:ext>
            </a:extLst>
          </p:cNvPr>
          <p:cNvGrpSpPr/>
          <p:nvPr/>
        </p:nvGrpSpPr>
        <p:grpSpPr>
          <a:xfrm>
            <a:off x="3001652" y="4610348"/>
            <a:ext cx="2282537" cy="1137285"/>
            <a:chOff x="2751506" y="597176"/>
            <a:chExt cx="2282537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417ACDF-1637-7E4F-9A40-81024202D68F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5DCF9D7-25F1-B148-B71D-2DDC08C6E2E7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8ED1EAED-494B-3A4D-A8BB-1A7415C7DB28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DC0191A2-60DD-7B45-B368-D1E6B2453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FD81E849-30A6-B248-B9F5-4DFAA327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7B5743-05D2-1746-A188-92D0341BA2D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ConcreteStrategyB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446B696-3B0E-3B49-AD55-25DD761CDA8F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algorithmlnterface</a:t>
              </a:r>
              <a:r>
                <a:rPr lang="en-US" altLang="zh-CN" sz="1600" dirty="0"/>
                <a:t>()</a:t>
              </a:r>
              <a:endParaRPr lang="zh-CN" altLang="en-US" sz="1600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033C41A-1FC7-A74F-8392-1B5E70BA807C}"/>
              </a:ext>
            </a:extLst>
          </p:cNvPr>
          <p:cNvGrpSpPr/>
          <p:nvPr/>
        </p:nvGrpSpPr>
        <p:grpSpPr>
          <a:xfrm>
            <a:off x="4583832" y="3308559"/>
            <a:ext cx="2282537" cy="1137285"/>
            <a:chOff x="2751506" y="597176"/>
            <a:chExt cx="2282537" cy="113728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E601191-D150-2448-A3D8-49DCC97045F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412AD29-EDEB-5C4F-A49B-75C8D807C3A8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71" name="圆角矩形 70">
                  <a:extLst>
                    <a:ext uri="{FF2B5EF4-FFF2-40B4-BE49-F238E27FC236}">
                      <a16:creationId xmlns:a16="http://schemas.microsoft.com/office/drawing/2014/main" id="{71719018-A2B0-8843-B3AC-0ACB748E8BA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309CBC68-FCF2-D34C-B2F8-644AE898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4378B721-D009-1B4A-A93B-0A36F2640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908851-E6AD-6045-941D-33719CE442C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ConcreteStrategyC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D90E8B-2F04-6D42-A16C-0F3A3DB0CE1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algorithmlnterface</a:t>
              </a:r>
              <a:r>
                <a:rPr lang="en-US" altLang="zh-CN" sz="1600" dirty="0"/>
                <a:t>()</a:t>
              </a:r>
              <a:endParaRPr lang="zh-CN" altLang="en-US" sz="16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2B9146-F787-C04E-84C0-DB0C40D5BBFF}"/>
              </a:ext>
            </a:extLst>
          </p:cNvPr>
          <p:cNvGrpSpPr/>
          <p:nvPr/>
        </p:nvGrpSpPr>
        <p:grpSpPr>
          <a:xfrm>
            <a:off x="5271441" y="2069807"/>
            <a:ext cx="2446291" cy="216362"/>
            <a:chOff x="5073813" y="1767398"/>
            <a:chExt cx="2446291" cy="216362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3B77B09-00C1-2045-8339-138A4F838F70}"/>
                </a:ext>
              </a:extLst>
            </p:cNvPr>
            <p:cNvGrpSpPr/>
            <p:nvPr/>
          </p:nvGrpSpPr>
          <p:grpSpPr>
            <a:xfrm>
              <a:off x="5073813" y="1767398"/>
              <a:ext cx="2090868" cy="200924"/>
              <a:chOff x="2978864" y="650399"/>
              <a:chExt cx="1543165" cy="200924"/>
            </a:xfrm>
          </p:grpSpPr>
          <p:cxnSp>
            <p:nvCxnSpPr>
              <p:cNvPr id="104" name="直线箭头连接符 103">
                <a:extLst>
                  <a:ext uri="{FF2B5EF4-FFF2-40B4-BE49-F238E27FC236}">
                    <a16:creationId xmlns:a16="http://schemas.microsoft.com/office/drawing/2014/main" id="{3C53C787-A8E6-BE41-B4DB-243912E54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274" y="751276"/>
                <a:ext cx="1533755" cy="11158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E4D51FBB-5834-0B49-81B2-28DCF1C17947}"/>
                  </a:ext>
                </a:extLst>
              </p:cNvPr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107" name="直线连接符 106">
                  <a:extLst>
                    <a:ext uri="{FF2B5EF4-FFF2-40B4-BE49-F238E27FC236}">
                      <a16:creationId xmlns:a16="http://schemas.microsoft.com/office/drawing/2014/main" id="{ECAB6CA6-3D44-494A-9083-4CDC6E84AC6E}"/>
                    </a:ext>
                  </a:extLst>
                </p:cNvPr>
                <p:cNvCxnSpPr/>
                <p:nvPr/>
              </p:nvCxnSpPr>
              <p:spPr>
                <a:xfrm>
                  <a:off x="9873316" y="3634467"/>
                  <a:ext cx="175142" cy="9405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线连接符 107">
                  <a:extLst>
                    <a:ext uri="{FF2B5EF4-FFF2-40B4-BE49-F238E27FC236}">
                      <a16:creationId xmlns:a16="http://schemas.microsoft.com/office/drawing/2014/main" id="{783A9817-D1D5-8345-9D03-3A3DF17F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247F2533-ED7F-EC49-B9B6-166E6497B913}"/>
                </a:ext>
              </a:extLst>
            </p:cNvPr>
            <p:cNvSpPr/>
            <p:nvPr/>
          </p:nvSpPr>
          <p:spPr>
            <a:xfrm>
              <a:off x="7164681" y="1768317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660453" y="1597585"/>
            <a:ext cx="3313695" cy="1167166"/>
            <a:chOff x="2711625" y="606352"/>
            <a:chExt cx="3313695" cy="1167166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</a:rPr>
                  <a:t>Context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5" y="1335911"/>
              <a:ext cx="33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sz="1600" dirty="0" err="1"/>
                <a:t>contextInterface</a:t>
              </a:r>
              <a:r>
                <a:rPr lang="en-US" altLang="zh-CN" dirty="0"/>
                <a:t>()</a:t>
              </a:r>
              <a:endParaRPr lang="zh-CN" altLang="en-US" dirty="0"/>
            </a:p>
          </p:txBody>
        </p:sp>
      </p:grpSp>
      <p:sp>
        <p:nvSpPr>
          <p:cNvPr id="12" name="线形标注 1 (带边框和强调线) 11">
            <a:extLst>
              <a:ext uri="{FF2B5EF4-FFF2-40B4-BE49-F238E27FC236}">
                <a16:creationId xmlns:a16="http://schemas.microsoft.com/office/drawing/2014/main" id="{4DCDFE33-A196-6F47-8C08-A92ECCAB304B}"/>
              </a:ext>
            </a:extLst>
          </p:cNvPr>
          <p:cNvSpPr/>
          <p:nvPr/>
        </p:nvSpPr>
        <p:spPr>
          <a:xfrm>
            <a:off x="1323749" y="639439"/>
            <a:ext cx="2346784" cy="612648"/>
          </a:xfrm>
          <a:prstGeom prst="accentBorderCallout1">
            <a:avLst>
              <a:gd name="adj1" fmla="val 48601"/>
              <a:gd name="adj2" fmla="val 103883"/>
              <a:gd name="adj3" fmla="val 152301"/>
              <a:gd name="adj4" fmla="val 1190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策略类，定义所有支持的算法公共接口</a:t>
            </a:r>
          </a:p>
        </p:txBody>
      </p:sp>
      <p:sp>
        <p:nvSpPr>
          <p:cNvPr id="76" name="线形标注 1 (带边框和强调线) 75">
            <a:extLst>
              <a:ext uri="{FF2B5EF4-FFF2-40B4-BE49-F238E27FC236}">
                <a16:creationId xmlns:a16="http://schemas.microsoft.com/office/drawing/2014/main" id="{D29B0A88-0E08-1D4A-8631-DE8D4C4F50DA}"/>
              </a:ext>
            </a:extLst>
          </p:cNvPr>
          <p:cNvSpPr/>
          <p:nvPr/>
        </p:nvSpPr>
        <p:spPr>
          <a:xfrm>
            <a:off x="7303071" y="4905712"/>
            <a:ext cx="3263889" cy="612648"/>
          </a:xfrm>
          <a:prstGeom prst="accentBorderCallout1">
            <a:avLst>
              <a:gd name="adj1" fmla="val 40641"/>
              <a:gd name="adj2" fmla="val -3611"/>
              <a:gd name="adj3" fmla="val -48693"/>
              <a:gd name="adj4" fmla="val -568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具体策略类，封装了具体的算法或行为，继承于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Strategy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08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2B9146-F787-C04E-84C0-DB0C40D5BBFF}"/>
              </a:ext>
            </a:extLst>
          </p:cNvPr>
          <p:cNvGrpSpPr/>
          <p:nvPr/>
        </p:nvGrpSpPr>
        <p:grpSpPr>
          <a:xfrm>
            <a:off x="5073813" y="1767398"/>
            <a:ext cx="2446291" cy="216362"/>
            <a:chOff x="5073813" y="1767398"/>
            <a:chExt cx="2446291" cy="216362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3B77B09-00C1-2045-8339-138A4F838F70}"/>
                </a:ext>
              </a:extLst>
            </p:cNvPr>
            <p:cNvGrpSpPr/>
            <p:nvPr/>
          </p:nvGrpSpPr>
          <p:grpSpPr>
            <a:xfrm>
              <a:off x="5073813" y="1767398"/>
              <a:ext cx="2090868" cy="200924"/>
              <a:chOff x="2978864" y="650399"/>
              <a:chExt cx="1543165" cy="200924"/>
            </a:xfrm>
          </p:grpSpPr>
          <p:cxnSp>
            <p:nvCxnSpPr>
              <p:cNvPr id="104" name="直线箭头连接符 103">
                <a:extLst>
                  <a:ext uri="{FF2B5EF4-FFF2-40B4-BE49-F238E27FC236}">
                    <a16:creationId xmlns:a16="http://schemas.microsoft.com/office/drawing/2014/main" id="{3C53C787-A8E6-BE41-B4DB-243912E54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274" y="751276"/>
                <a:ext cx="1533755" cy="11158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E4D51FBB-5834-0B49-81B2-28DCF1C17947}"/>
                  </a:ext>
                </a:extLst>
              </p:cNvPr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107" name="直线连接符 106">
                  <a:extLst>
                    <a:ext uri="{FF2B5EF4-FFF2-40B4-BE49-F238E27FC236}">
                      <a16:creationId xmlns:a16="http://schemas.microsoft.com/office/drawing/2014/main" id="{ECAB6CA6-3D44-494A-9083-4CDC6E84AC6E}"/>
                    </a:ext>
                  </a:extLst>
                </p:cNvPr>
                <p:cNvCxnSpPr/>
                <p:nvPr/>
              </p:nvCxnSpPr>
              <p:spPr>
                <a:xfrm>
                  <a:off x="9873316" y="3634467"/>
                  <a:ext cx="175142" cy="9405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线连接符 107">
                  <a:extLst>
                    <a:ext uri="{FF2B5EF4-FFF2-40B4-BE49-F238E27FC236}">
                      <a16:creationId xmlns:a16="http://schemas.microsoft.com/office/drawing/2014/main" id="{783A9817-D1D5-8345-9D03-3A3DF17F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247F2533-ED7F-EC49-B9B6-166E6497B913}"/>
                </a:ext>
              </a:extLst>
            </p:cNvPr>
            <p:cNvSpPr/>
            <p:nvPr/>
          </p:nvSpPr>
          <p:spPr>
            <a:xfrm>
              <a:off x="7164681" y="1768317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464152" y="1295176"/>
            <a:ext cx="3313695" cy="1167166"/>
            <a:chOff x="2711625" y="606352"/>
            <a:chExt cx="3313695" cy="1167166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CashContext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5" y="1335911"/>
              <a:ext cx="33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sz="1600" dirty="0" err="1"/>
                <a:t>getResult</a:t>
              </a:r>
              <a:r>
                <a:rPr lang="en-US" altLang="zh-CN" dirty="0"/>
                <a:t>():Double</a:t>
              </a:r>
              <a:endParaRPr lang="zh-CN" altLang="en-US" dirty="0"/>
            </a:p>
          </p:txBody>
        </p:sp>
      </p:grp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1AD383E9-16D7-1044-A914-558785B5608E}"/>
              </a:ext>
            </a:extLst>
          </p:cNvPr>
          <p:cNvCxnSpPr>
            <a:cxnSpLocks/>
            <a:stCxn id="82" idx="0"/>
            <a:endCxn id="75" idx="3"/>
          </p:cNvCxnSpPr>
          <p:nvPr/>
        </p:nvCxnSpPr>
        <p:spPr>
          <a:xfrm rot="5400000" flipH="1" flipV="1">
            <a:off x="2945426" y="2001325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三角形 74">
            <a:extLst>
              <a:ext uri="{FF2B5EF4-FFF2-40B4-BE49-F238E27FC236}">
                <a16:creationId xmlns:a16="http://schemas.microsoft.com/office/drawing/2014/main" id="{A50BDD4B-2A29-2849-B1BA-74B81BD14EF2}"/>
              </a:ext>
            </a:extLst>
          </p:cNvPr>
          <p:cNvSpPr/>
          <p:nvPr/>
        </p:nvSpPr>
        <p:spPr>
          <a:xfrm>
            <a:off x="3818665" y="2428484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76FD8EB2-457F-1F4A-9492-633CE2FAE5B1}"/>
              </a:ext>
            </a:extLst>
          </p:cNvPr>
          <p:cNvCxnSpPr>
            <a:cxnSpLocks/>
            <a:stCxn id="90" idx="0"/>
            <a:endCxn id="75" idx="3"/>
          </p:cNvCxnSpPr>
          <p:nvPr/>
        </p:nvCxnSpPr>
        <p:spPr>
          <a:xfrm rot="16200000" flipV="1">
            <a:off x="3130689" y="3493591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69D9D5C8-6A11-A64A-94DD-63EC7C0B70F9}"/>
              </a:ext>
            </a:extLst>
          </p:cNvPr>
          <p:cNvCxnSpPr>
            <a:cxnSpLocks/>
            <a:stCxn id="111" idx="0"/>
          </p:cNvCxnSpPr>
          <p:nvPr/>
        </p:nvCxnSpPr>
        <p:spPr>
          <a:xfrm rot="16200000" flipV="1">
            <a:off x="4661161" y="2140095"/>
            <a:ext cx="174442" cy="158255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29733B9-9C92-8647-AE38-7A554092BB4E}"/>
              </a:ext>
            </a:extLst>
          </p:cNvPr>
          <p:cNvGrpSpPr/>
          <p:nvPr/>
        </p:nvGrpSpPr>
        <p:grpSpPr>
          <a:xfrm>
            <a:off x="1154369" y="3003829"/>
            <a:ext cx="2250412" cy="1137285"/>
            <a:chOff x="2751506" y="597176"/>
            <a:chExt cx="2250412" cy="1137285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67DC886-8701-0842-A4E9-9735E5FBD670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79545465-57D0-D549-B36D-D69B91FAA836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83" name="圆角矩形 82">
                  <a:extLst>
                    <a:ext uri="{FF2B5EF4-FFF2-40B4-BE49-F238E27FC236}">
                      <a16:creationId xmlns:a16="http://schemas.microsoft.com/office/drawing/2014/main" id="{AE0322FA-C6D6-8447-977F-2247006817EC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4" name="直线连接符 83">
                  <a:extLst>
                    <a:ext uri="{FF2B5EF4-FFF2-40B4-BE49-F238E27FC236}">
                      <a16:creationId xmlns:a16="http://schemas.microsoft.com/office/drawing/2014/main" id="{B5AFFCEC-3603-2D4B-8917-883293B6E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66F62668-999B-7B47-999C-CEEFCE0CB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CA66018-CB84-4647-80CB-964259A3492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CashNormal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7DC49E8-5E12-164F-9929-39C954B608D5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5E1B99A-E2AD-3241-8339-D419DC5C642E}"/>
              </a:ext>
            </a:extLst>
          </p:cNvPr>
          <p:cNvGrpSpPr/>
          <p:nvPr/>
        </p:nvGrpSpPr>
        <p:grpSpPr>
          <a:xfrm>
            <a:off x="2832272" y="4311206"/>
            <a:ext cx="2282537" cy="1137285"/>
            <a:chOff x="2751506" y="597176"/>
            <a:chExt cx="2282537" cy="113728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0A8DA4C-F003-5A49-8CDF-33989F35EEAD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6231178C-C71D-1241-9BCF-ED51D4C604F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91" name="圆角矩形 90">
                  <a:extLst>
                    <a:ext uri="{FF2B5EF4-FFF2-40B4-BE49-F238E27FC236}">
                      <a16:creationId xmlns:a16="http://schemas.microsoft.com/office/drawing/2014/main" id="{FA927CD0-A62E-F749-B5BE-AE1B14E70F3F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239CC844-8B5A-A243-891F-8C2BC856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线连接符 100">
                  <a:extLst>
                    <a:ext uri="{FF2B5EF4-FFF2-40B4-BE49-F238E27FC236}">
                      <a16:creationId xmlns:a16="http://schemas.microsoft.com/office/drawing/2014/main" id="{1FEE1673-6F94-D64E-89B5-9F313DC2B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FF17EC8-3243-0241-8744-5ED43E9B6ED8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CashReturn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E37A765-E67C-A34E-8034-5EDED4A1C99C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E342348-88DE-4F48-AF03-B68F8F869D32}"/>
              </a:ext>
            </a:extLst>
          </p:cNvPr>
          <p:cNvGrpSpPr/>
          <p:nvPr/>
        </p:nvGrpSpPr>
        <p:grpSpPr>
          <a:xfrm>
            <a:off x="4414452" y="3009417"/>
            <a:ext cx="2282537" cy="1137285"/>
            <a:chOff x="2751506" y="597176"/>
            <a:chExt cx="2282537" cy="1137285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BD84629F-61E5-FE43-B051-F2F67CFCB72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CC2FBA4A-082C-BB4E-9991-39E6F7CD7872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384592EC-DD93-ED4F-914D-784BFC8DDC2C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C2577257-FAA2-5242-8A31-FEE21697F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37299A8D-5691-9445-9FD4-438758DD1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8794D143-6896-7A42-ACAF-37630007943F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CashRebate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7530E58-FDA7-6141-BF8C-28CD8B48C4A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820968" y="1287230"/>
            <a:ext cx="2265591" cy="1137285"/>
            <a:chOff x="2750287" y="597704"/>
            <a:chExt cx="2265591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i="1" dirty="0" err="1">
                    <a:solidFill>
                      <a:schemeClr val="bg1"/>
                    </a:solidFill>
                  </a:rPr>
                  <a:t>CashSuper</a:t>
                </a:r>
                <a:endParaRPr kumimoji="1" lang="zh-CN" altLang="en-US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50287" y="1335911"/>
              <a:ext cx="2265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():Double</a:t>
              </a:r>
              <a:r>
                <a:rPr lang="zh-CN" alt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15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0BF2E30-1BEE-8540-985A-B4BC4CDE7D28}"/>
              </a:ext>
            </a:extLst>
          </p:cNvPr>
          <p:cNvCxnSpPr>
            <a:cxnSpLocks/>
          </p:cNvCxnSpPr>
          <p:nvPr/>
        </p:nvCxnSpPr>
        <p:spPr>
          <a:xfrm flipV="1">
            <a:off x="4295800" y="2780928"/>
            <a:ext cx="1256944" cy="103619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23BA082-2B2A-7A4E-9404-C85C464BD9B4}"/>
              </a:ext>
            </a:extLst>
          </p:cNvPr>
          <p:cNvCxnSpPr>
            <a:cxnSpLocks/>
          </p:cNvCxnSpPr>
          <p:nvPr/>
        </p:nvCxnSpPr>
        <p:spPr>
          <a:xfrm>
            <a:off x="6240016" y="2741193"/>
            <a:ext cx="1368152" cy="107592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 descr="男人">
            <a:extLst>
              <a:ext uri="{FF2B5EF4-FFF2-40B4-BE49-F238E27FC236}">
                <a16:creationId xmlns:a16="http://schemas.microsoft.com/office/drawing/2014/main" id="{4F4347EF-181C-A84B-AD2F-0E228F64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3872" y="1733081"/>
            <a:ext cx="1897360" cy="1897360"/>
          </a:xfrm>
          <a:prstGeom prst="rect">
            <a:avLst/>
          </a:prstGeom>
        </p:spPr>
      </p:pic>
      <p:pic>
        <p:nvPicPr>
          <p:cNvPr id="74" name="图形 73" descr="男人">
            <a:extLst>
              <a:ext uri="{FF2B5EF4-FFF2-40B4-BE49-F238E27FC236}">
                <a16:creationId xmlns:a16="http://schemas.microsoft.com/office/drawing/2014/main" id="{B648A54A-34D7-1642-995D-310EFC75E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7880" y="2780928"/>
            <a:ext cx="1897360" cy="1897360"/>
          </a:xfrm>
          <a:prstGeom prst="rect">
            <a:avLst/>
          </a:prstGeom>
        </p:spPr>
      </p:pic>
      <p:pic>
        <p:nvPicPr>
          <p:cNvPr id="75" name="图形 74" descr="男人">
            <a:extLst>
              <a:ext uri="{FF2B5EF4-FFF2-40B4-BE49-F238E27FC236}">
                <a16:creationId xmlns:a16="http://schemas.microsoft.com/office/drawing/2014/main" id="{F04D1EA4-F555-6D48-82C5-B850025DFC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2104" y="2780928"/>
            <a:ext cx="1897360" cy="189736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0A311A0-F1F4-7E49-88F9-3980025A54B6}"/>
              </a:ext>
            </a:extLst>
          </p:cNvPr>
          <p:cNvSpPr txBox="1"/>
          <p:nvPr/>
        </p:nvSpPr>
        <p:spPr>
          <a:xfrm>
            <a:off x="5596637" y="144504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Test</a:t>
            </a:r>
            <a:endParaRPr kumimoji="1"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883931F-6125-C143-AA64-DF7CF9AEA182}"/>
              </a:ext>
            </a:extLst>
          </p:cNvPr>
          <p:cNvSpPr txBox="1"/>
          <p:nvPr/>
        </p:nvSpPr>
        <p:spPr>
          <a:xfrm>
            <a:off x="3287688" y="249709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CashSuper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5135E4E-A47E-A944-B5D3-8D137ADAE3F5}"/>
              </a:ext>
            </a:extLst>
          </p:cNvPr>
          <p:cNvSpPr txBox="1"/>
          <p:nvPr/>
        </p:nvSpPr>
        <p:spPr>
          <a:xfrm>
            <a:off x="7287325" y="249518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CashFactory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5D4AB08-DED7-0A49-8F97-CE1341C474AA}"/>
              </a:ext>
            </a:extLst>
          </p:cNvPr>
          <p:cNvSpPr txBox="1"/>
          <p:nvPr/>
        </p:nvSpPr>
        <p:spPr>
          <a:xfrm>
            <a:off x="4845240" y="32611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认识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878A250-9416-4F4B-8B8E-4654B3E41BE3}"/>
              </a:ext>
            </a:extLst>
          </p:cNvPr>
          <p:cNvSpPr txBox="1"/>
          <p:nvPr/>
        </p:nvSpPr>
        <p:spPr>
          <a:xfrm>
            <a:off x="6539661" y="32611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认识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1ED5D0-25E0-574E-8CC0-108D79B16544}"/>
              </a:ext>
            </a:extLst>
          </p:cNvPr>
          <p:cNvSpPr txBox="1"/>
          <p:nvPr/>
        </p:nvSpPr>
        <p:spPr>
          <a:xfrm>
            <a:off x="4302630" y="399213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i="1" dirty="0">
                <a:solidFill>
                  <a:schemeClr val="bg1">
                    <a:lumMod val="50000"/>
                  </a:schemeClr>
                </a:solidFill>
              </a:rPr>
              <a:t>“认识”越多，耦合越厉害，</a:t>
            </a:r>
            <a:endParaRPr kumimoji="1"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i="1" dirty="0">
                <a:solidFill>
                  <a:schemeClr val="bg1">
                    <a:lumMod val="50000"/>
                  </a:schemeClr>
                </a:solidFill>
              </a:rPr>
              <a:t>修改的难度越大。</a:t>
            </a:r>
          </a:p>
        </p:txBody>
      </p:sp>
    </p:spTree>
    <p:extLst>
      <p:ext uri="{BB962C8B-B14F-4D97-AF65-F5344CB8AC3E}">
        <p14:creationId xmlns:p14="http://schemas.microsoft.com/office/powerpoint/2010/main" val="95260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0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061618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0BF2E30-1BEE-8540-985A-B4BC4CDE7D28}"/>
              </a:ext>
            </a:extLst>
          </p:cNvPr>
          <p:cNvCxnSpPr>
            <a:cxnSpLocks/>
          </p:cNvCxnSpPr>
          <p:nvPr/>
        </p:nvCxnSpPr>
        <p:spPr>
          <a:xfrm flipV="1">
            <a:off x="4655840" y="2676647"/>
            <a:ext cx="1256944" cy="103619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 descr="男人">
            <a:extLst>
              <a:ext uri="{FF2B5EF4-FFF2-40B4-BE49-F238E27FC236}">
                <a16:creationId xmlns:a16="http://schemas.microsoft.com/office/drawing/2014/main" id="{4F4347EF-181C-A84B-AD2F-0E228F64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912" y="1628800"/>
            <a:ext cx="1897360" cy="1897360"/>
          </a:xfrm>
          <a:prstGeom prst="rect">
            <a:avLst/>
          </a:prstGeom>
        </p:spPr>
      </p:pic>
      <p:pic>
        <p:nvPicPr>
          <p:cNvPr id="74" name="图形 73" descr="男人">
            <a:extLst>
              <a:ext uri="{FF2B5EF4-FFF2-40B4-BE49-F238E27FC236}">
                <a16:creationId xmlns:a16="http://schemas.microsoft.com/office/drawing/2014/main" id="{B648A54A-34D7-1642-995D-310EFC75E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7920" y="2676647"/>
            <a:ext cx="1897360" cy="189736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0A311A0-F1F4-7E49-88F9-3980025A54B6}"/>
              </a:ext>
            </a:extLst>
          </p:cNvPr>
          <p:cNvSpPr txBox="1"/>
          <p:nvPr/>
        </p:nvSpPr>
        <p:spPr>
          <a:xfrm>
            <a:off x="5956677" y="134076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Test</a:t>
            </a:r>
            <a:endParaRPr kumimoji="1"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883931F-6125-C143-AA64-DF7CF9AEA182}"/>
              </a:ext>
            </a:extLst>
          </p:cNvPr>
          <p:cNvSpPr txBox="1"/>
          <p:nvPr/>
        </p:nvSpPr>
        <p:spPr>
          <a:xfrm>
            <a:off x="3539897" y="238568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CashContext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5D4AB08-DED7-0A49-8F97-CE1341C474AA}"/>
              </a:ext>
            </a:extLst>
          </p:cNvPr>
          <p:cNvSpPr txBox="1"/>
          <p:nvPr/>
        </p:nvSpPr>
        <p:spPr>
          <a:xfrm>
            <a:off x="5205280" y="31568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认识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1ED5D0-25E0-574E-8CC0-108D79B16544}"/>
              </a:ext>
            </a:extLst>
          </p:cNvPr>
          <p:cNvSpPr txBox="1"/>
          <p:nvPr/>
        </p:nvSpPr>
        <p:spPr>
          <a:xfrm>
            <a:off x="4778088" y="38878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i="1" dirty="0">
                <a:solidFill>
                  <a:schemeClr val="bg1">
                    <a:lumMod val="50000"/>
                  </a:schemeClr>
                </a:solidFill>
              </a:rPr>
              <a:t>“认识”越少，耦合越小，</a:t>
            </a:r>
            <a:endParaRPr kumimoji="1"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i="1" dirty="0">
                <a:solidFill>
                  <a:schemeClr val="bg1">
                    <a:lumMod val="50000"/>
                  </a:schemeClr>
                </a:solidFill>
              </a:rPr>
              <a:t>应对“变化”的难度越小。</a:t>
            </a:r>
          </a:p>
        </p:txBody>
      </p:sp>
    </p:spTree>
    <p:extLst>
      <p:ext uri="{BB962C8B-B14F-4D97-AF65-F5344CB8AC3E}">
        <p14:creationId xmlns:p14="http://schemas.microsoft.com/office/powerpoint/2010/main" val="1991007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076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3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9797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6EEC2D29-3FEA-014F-A3D5-014E6056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84" y="980728"/>
            <a:ext cx="1044983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95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076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4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499965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8A6CDB7A-31DF-934B-8985-E99EE850FA1E}"/>
              </a:ext>
            </a:extLst>
          </p:cNvPr>
          <p:cNvCxnSpPr>
            <a:cxnSpLocks/>
            <a:stCxn id="53" idx="0"/>
            <a:endCxn id="23" idx="3"/>
          </p:cNvCxnSpPr>
          <p:nvPr/>
        </p:nvCxnSpPr>
        <p:spPr>
          <a:xfrm rot="5400000" flipH="1" flipV="1">
            <a:off x="3177699" y="1594773"/>
            <a:ext cx="345831" cy="199806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三角形 22">
            <a:extLst>
              <a:ext uri="{FF2B5EF4-FFF2-40B4-BE49-F238E27FC236}">
                <a16:creationId xmlns:a16="http://schemas.microsoft.com/office/drawing/2014/main" id="{671F3EAB-73D3-194E-BF1E-627B64B165B6}"/>
              </a:ext>
            </a:extLst>
          </p:cNvPr>
          <p:cNvSpPr/>
          <p:nvPr/>
        </p:nvSpPr>
        <p:spPr>
          <a:xfrm>
            <a:off x="4211204" y="2182197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F35F93DB-7C23-3240-A36E-459EAB44A2A4}"/>
              </a:ext>
            </a:extLst>
          </p:cNvPr>
          <p:cNvCxnSpPr>
            <a:cxnSpLocks/>
            <a:stCxn id="61" idx="0"/>
            <a:endCxn id="23" idx="3"/>
          </p:cNvCxnSpPr>
          <p:nvPr/>
        </p:nvCxnSpPr>
        <p:spPr>
          <a:xfrm rot="5400000" flipH="1" flipV="1">
            <a:off x="3290954" y="3015404"/>
            <a:ext cx="1653208" cy="4641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C5016AB7-3706-C841-9672-C1C1CB8D10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31649" y="2206870"/>
            <a:ext cx="498008" cy="126202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3ED7881-5E17-0942-A60A-E5197BFF84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21070" y="2215331"/>
            <a:ext cx="1653207" cy="2401307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3184555" y="1044210"/>
            <a:ext cx="2290294" cy="1137285"/>
            <a:chOff x="2711624" y="597704"/>
            <a:chExt cx="2290294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11624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C07A4-2DFA-4143-B4C0-E3055F2B0062}"/>
              </a:ext>
            </a:extLst>
          </p:cNvPr>
          <p:cNvGrpSpPr/>
          <p:nvPr/>
        </p:nvGrpSpPr>
        <p:grpSpPr>
          <a:xfrm>
            <a:off x="1226377" y="2757542"/>
            <a:ext cx="2250412" cy="1137285"/>
            <a:chOff x="2751506" y="597176"/>
            <a:chExt cx="2250412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D3E8BB5-2F4A-6141-81A0-754A922A588F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1D9FE31-4EC8-C449-B7AE-7F9293E53B1F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89C5358E-71B1-0546-B3EC-C31FBDE0C113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F3E9348-D043-D946-AB83-58A127974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4F69D5CE-12E6-CC48-9C96-4A280EFD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93E998-9050-564D-81C7-2287CFEFD56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C62DE0-976C-774A-9E11-B23B1EA6E45F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0BC60D-7D7A-4C47-AFF1-7DBDDAA37C6F}"/>
              </a:ext>
            </a:extLst>
          </p:cNvPr>
          <p:cNvGrpSpPr/>
          <p:nvPr/>
        </p:nvGrpSpPr>
        <p:grpSpPr>
          <a:xfrm>
            <a:off x="2760264" y="4064919"/>
            <a:ext cx="2282537" cy="1137285"/>
            <a:chOff x="2751506" y="597176"/>
            <a:chExt cx="2282537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417ACDF-1637-7E4F-9A40-81024202D68F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5DCF9D7-25F1-B148-B71D-2DDC08C6E2E7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8ED1EAED-494B-3A4D-A8BB-1A7415C7DB28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DC0191A2-60DD-7B45-B368-D1E6B2453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FD81E849-30A6-B248-B9F5-4DFAA327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7B5743-05D2-1746-A188-92D0341BA2D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446B696-3B0E-3B49-AD55-25DD761CDA8F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033C41A-1FC7-A74F-8392-1B5E70BA807C}"/>
              </a:ext>
            </a:extLst>
          </p:cNvPr>
          <p:cNvGrpSpPr/>
          <p:nvPr/>
        </p:nvGrpSpPr>
        <p:grpSpPr>
          <a:xfrm>
            <a:off x="4486460" y="2763130"/>
            <a:ext cx="2282537" cy="1137285"/>
            <a:chOff x="2751506" y="597176"/>
            <a:chExt cx="2282537" cy="113728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E601191-D150-2448-A3D8-49DCC97045F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412AD29-EDEB-5C4F-A49B-75C8D807C3A8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71" name="圆角矩形 70">
                  <a:extLst>
                    <a:ext uri="{FF2B5EF4-FFF2-40B4-BE49-F238E27FC236}">
                      <a16:creationId xmlns:a16="http://schemas.microsoft.com/office/drawing/2014/main" id="{71719018-A2B0-8843-B3AC-0ACB748E8BA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309CBC68-FCF2-D34C-B2F8-644AE898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4378B721-D009-1B4A-A93B-0A36F2640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908851-E6AD-6045-941D-33719CE442C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D90E8B-2F04-6D42-A16C-0F3A3DB0CE1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E21F537-35AE-3545-BC36-94B26DFE234D}"/>
              </a:ext>
            </a:extLst>
          </p:cNvPr>
          <p:cNvGrpSpPr/>
          <p:nvPr/>
        </p:nvGrpSpPr>
        <p:grpSpPr>
          <a:xfrm>
            <a:off x="6043833" y="4064918"/>
            <a:ext cx="2282537" cy="1137285"/>
            <a:chOff x="2751506" y="597176"/>
            <a:chExt cx="2282537" cy="113728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D3D858C-7B7B-904B-AF19-6B376899BE7E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61484EC3-AA59-294E-A585-1531A8B7C71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84" name="圆角矩形 83">
                  <a:extLst>
                    <a:ext uri="{FF2B5EF4-FFF2-40B4-BE49-F238E27FC236}">
                      <a16:creationId xmlns:a16="http://schemas.microsoft.com/office/drawing/2014/main" id="{07F751CA-F0A1-8148-B08F-C02519883CD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F95EE08E-5B7B-7C4B-B1FC-E6E7ED3E1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线连接符 85">
                  <a:extLst>
                    <a:ext uri="{FF2B5EF4-FFF2-40B4-BE49-F238E27FC236}">
                      <a16:creationId xmlns:a16="http://schemas.microsoft.com/office/drawing/2014/main" id="{D9BE29E4-8FBF-4241-8CE8-AB156CE3C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2E19F91-0163-F343-B1ED-96672B365EE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028F739-C362-C441-B885-E9FB4317A250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AF53E84-1EEF-E948-9968-D42A0BD4939D}"/>
              </a:ext>
            </a:extLst>
          </p:cNvPr>
          <p:cNvGrpSpPr/>
          <p:nvPr/>
        </p:nvGrpSpPr>
        <p:grpSpPr>
          <a:xfrm>
            <a:off x="7872458" y="1043508"/>
            <a:ext cx="2754840" cy="1137285"/>
            <a:chOff x="3949697" y="1794975"/>
            <a:chExt cx="2754840" cy="1137285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32567ACB-6EEE-C44F-8EF2-97978697AE92}"/>
                </a:ext>
              </a:extLst>
            </p:cNvPr>
            <p:cNvGrpSpPr/>
            <p:nvPr/>
          </p:nvGrpSpPr>
          <p:grpSpPr>
            <a:xfrm>
              <a:off x="3949697" y="1794975"/>
              <a:ext cx="2754840" cy="1137285"/>
              <a:chOff x="3949700" y="1795247"/>
              <a:chExt cx="2445126" cy="1163320"/>
            </a:xfrm>
          </p:grpSpPr>
          <p:sp>
            <p:nvSpPr>
              <p:cNvPr id="98" name="圆角矩形 97">
                <a:extLst>
                  <a:ext uri="{FF2B5EF4-FFF2-40B4-BE49-F238E27FC236}">
                    <a16:creationId xmlns:a16="http://schemas.microsoft.com/office/drawing/2014/main" id="{2A27DA1A-DAF0-994A-A651-160E45D136E4}"/>
                  </a:ext>
                </a:extLst>
              </p:cNvPr>
              <p:cNvSpPr/>
              <p:nvPr/>
            </p:nvSpPr>
            <p:spPr>
              <a:xfrm>
                <a:off x="3949700" y="1795247"/>
                <a:ext cx="2445126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A639834A-2CC4-2A48-B918-4DEAA8169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6"/>
                <a:ext cx="2445126" cy="71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14F38A8F-72F3-874F-99C6-ECA695CB8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2445126" cy="908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D9C24E3-F08F-5C49-87DE-245F4DD24AE0}"/>
                </a:ext>
              </a:extLst>
            </p:cNvPr>
            <p:cNvSpPr txBox="1"/>
            <p:nvPr/>
          </p:nvSpPr>
          <p:spPr>
            <a:xfrm>
              <a:off x="3949699" y="1803623"/>
              <a:ext cx="2754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客户端类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3B77B09-00C1-2045-8339-138A4F838F70}"/>
              </a:ext>
            </a:extLst>
          </p:cNvPr>
          <p:cNvGrpSpPr/>
          <p:nvPr/>
        </p:nvGrpSpPr>
        <p:grpSpPr>
          <a:xfrm>
            <a:off x="5448837" y="1514342"/>
            <a:ext cx="2383738" cy="200924"/>
            <a:chOff x="2978864" y="650399"/>
            <a:chExt cx="1759318" cy="200924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3C53C787-A8E6-BE41-B4DB-243912E54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5" y="752128"/>
              <a:ext cx="1759317" cy="579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4D51FBB-5834-0B49-81B2-28DCF1C17947}"/>
                </a:ext>
              </a:extLst>
            </p:cNvPr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ECAB6CA6-3D44-494A-9083-4CDC6E84AC6E}"/>
                  </a:ext>
                </a:extLst>
              </p:cNvPr>
              <p:cNvCxnSpPr/>
              <p:nvPr/>
            </p:nvCxnSpPr>
            <p:spPr>
              <a:xfrm>
                <a:off x="9873316" y="3634467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83A9817-D1D5-8345-9D03-3A3DF17F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895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5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564218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3B77B09-00C1-2045-8339-138A4F838F70}"/>
              </a:ext>
            </a:extLst>
          </p:cNvPr>
          <p:cNvGrpSpPr/>
          <p:nvPr/>
        </p:nvGrpSpPr>
        <p:grpSpPr>
          <a:xfrm rot="10800000">
            <a:off x="2187191" y="3023368"/>
            <a:ext cx="1695925" cy="187456"/>
            <a:chOff x="2978864" y="663867"/>
            <a:chExt cx="1759318" cy="187456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3C53C787-A8E6-BE41-B4DB-243912E54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5" y="744920"/>
              <a:ext cx="1759317" cy="579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4D51FBB-5834-0B49-81B2-28DCF1C17947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ECAB6CA6-3D44-494A-9083-4CDC6E84AC6E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83A9817-D1D5-8345-9D03-3A3DF17F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E1E44EF-02AD-114E-A8D3-EC765EF50332}"/>
              </a:ext>
            </a:extLst>
          </p:cNvPr>
          <p:cNvGrpSpPr/>
          <p:nvPr/>
        </p:nvGrpSpPr>
        <p:grpSpPr>
          <a:xfrm>
            <a:off x="1225853" y="2567275"/>
            <a:ext cx="1502411" cy="1137285"/>
            <a:chOff x="3949700" y="1783080"/>
            <a:chExt cx="1502411" cy="1137285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D3AF31F-E7A5-4542-A905-CE5CFB0D3BD1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5" name="圆角矩形 24">
                <a:extLst>
                  <a:ext uri="{FF2B5EF4-FFF2-40B4-BE49-F238E27FC236}">
                    <a16:creationId xmlns:a16="http://schemas.microsoft.com/office/drawing/2014/main" id="{3D23710E-453D-7141-85E8-41BD752C1A6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CCC0B027-B30D-C246-BB8D-DE82C441D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C0546696-4792-F04C-BAFA-2255739D6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AD07D03-2ADD-474C-9A08-214EFC19A684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高层模块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BEAE8E3-902E-E64D-842E-1DEA39796CCF}"/>
              </a:ext>
            </a:extLst>
          </p:cNvPr>
          <p:cNvGrpSpPr/>
          <p:nvPr/>
        </p:nvGrpSpPr>
        <p:grpSpPr>
          <a:xfrm>
            <a:off x="3883116" y="2567274"/>
            <a:ext cx="1502411" cy="1137285"/>
            <a:chOff x="3949699" y="1783080"/>
            <a:chExt cx="1502411" cy="1137285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D187240-5CF1-A044-B62D-EF74C80AC88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03792208-6F7C-C141-AEA8-35B6AA0C5C8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C474D24A-9721-7C46-83DA-1FFB3B193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2F74D444-C664-A94A-98DF-07FD1223A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6387223-6070-EF46-81E4-13296CEE69C4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低层模块</a:t>
              </a:r>
            </a:p>
          </p:txBody>
        </p:sp>
      </p:grpSp>
      <p:cxnSp>
        <p:nvCxnSpPr>
          <p:cNvPr id="68" name="肘形连接符 67">
            <a:extLst>
              <a:ext uri="{FF2B5EF4-FFF2-40B4-BE49-F238E27FC236}">
                <a16:creationId xmlns:a16="http://schemas.microsoft.com/office/drawing/2014/main" id="{92D40C09-BD3E-4B45-82E3-5843522ABDF7}"/>
              </a:ext>
            </a:extLst>
          </p:cNvPr>
          <p:cNvCxnSpPr>
            <a:cxnSpLocks/>
            <a:stCxn id="92" idx="0"/>
          </p:cNvCxnSpPr>
          <p:nvPr/>
        </p:nvCxnSpPr>
        <p:spPr>
          <a:xfrm rot="5400000" flipH="1" flipV="1">
            <a:off x="7946628" y="3522588"/>
            <a:ext cx="478798" cy="359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91B57D9-B21A-F346-BB15-08BEB4F77060}"/>
              </a:ext>
            </a:extLst>
          </p:cNvPr>
          <p:cNvGrpSpPr/>
          <p:nvPr/>
        </p:nvGrpSpPr>
        <p:grpSpPr>
          <a:xfrm>
            <a:off x="7452698" y="1958031"/>
            <a:ext cx="1502410" cy="1137285"/>
            <a:chOff x="3949700" y="1783080"/>
            <a:chExt cx="1502410" cy="1137285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36CC1897-01FE-DB41-A488-C890972C5D3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9192CFCA-0BE3-0743-AF81-D71D2249796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3" name="直线连接符 72">
                <a:extLst>
                  <a:ext uri="{FF2B5EF4-FFF2-40B4-BE49-F238E27FC236}">
                    <a16:creationId xmlns:a16="http://schemas.microsoft.com/office/drawing/2014/main" id="{1BC5ED95-8BF5-5643-934D-56F88C6F4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0F4531FF-8B01-5747-9D24-BCD0EFE6A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350EB41-AB04-FF46-97F2-9BAF3175A934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i="1" dirty="0"/>
                <a:t>鸟</a:t>
              </a:r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1EB4BD2C-1465-5340-9DF1-0DCA078CD0BA}"/>
              </a:ext>
            </a:extLst>
          </p:cNvPr>
          <p:cNvSpPr txBox="1"/>
          <p:nvPr/>
        </p:nvSpPr>
        <p:spPr>
          <a:xfrm>
            <a:off x="7452698" y="2686209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下蛋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飞</a:t>
            </a:r>
            <a:r>
              <a:rPr lang="en-US" altLang="zh-CN" sz="1100" dirty="0"/>
              <a:t>()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F9C2645-D088-304F-98CB-69B0C4ED6650}"/>
              </a:ext>
            </a:extLst>
          </p:cNvPr>
          <p:cNvGrpSpPr/>
          <p:nvPr/>
        </p:nvGrpSpPr>
        <p:grpSpPr>
          <a:xfrm>
            <a:off x="7433027" y="3743239"/>
            <a:ext cx="1502410" cy="1137285"/>
            <a:chOff x="3949700" y="1783080"/>
            <a:chExt cx="1502410" cy="1137285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7968B42-3434-8B4D-ACE9-575D93CC889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10110281-316F-CE48-8754-7A0E0595C5EA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5" name="直线连接符 94">
                <a:extLst>
                  <a:ext uri="{FF2B5EF4-FFF2-40B4-BE49-F238E27FC236}">
                    <a16:creationId xmlns:a16="http://schemas.microsoft.com/office/drawing/2014/main" id="{A40B3D6E-65E4-4B40-94DA-7D6E49930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83E6EAA1-5621-544C-B06F-572A4F26A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1F74E09-AD98-EC4C-AF9E-279CBAB41E4D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企鹅</a:t>
              </a:r>
            </a:p>
          </p:txBody>
        </p:sp>
      </p:grpSp>
      <p:sp>
        <p:nvSpPr>
          <p:cNvPr id="110" name="三角形 109">
            <a:extLst>
              <a:ext uri="{FF2B5EF4-FFF2-40B4-BE49-F238E27FC236}">
                <a16:creationId xmlns:a16="http://schemas.microsoft.com/office/drawing/2014/main" id="{87580CB8-1FFE-3247-9EC7-D8D72390A935}"/>
              </a:ext>
            </a:extLst>
          </p:cNvPr>
          <p:cNvSpPr/>
          <p:nvPr/>
        </p:nvSpPr>
        <p:spPr>
          <a:xfrm>
            <a:off x="8081622" y="3107112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74C25D2-753D-7347-A494-8FDBA6D24ADD}"/>
              </a:ext>
            </a:extLst>
          </p:cNvPr>
          <p:cNvSpPr txBox="1"/>
          <p:nvPr/>
        </p:nvSpPr>
        <p:spPr>
          <a:xfrm>
            <a:off x="7640484" y="32983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继承</a:t>
            </a:r>
          </a:p>
        </p:txBody>
      </p:sp>
      <p:sp>
        <p:nvSpPr>
          <p:cNvPr id="5" name="线形标注 1 (带边框和强调线) 4">
            <a:extLst>
              <a:ext uri="{FF2B5EF4-FFF2-40B4-BE49-F238E27FC236}">
                <a16:creationId xmlns:a16="http://schemas.microsoft.com/office/drawing/2014/main" id="{4E53BD93-529E-7142-B909-B5C5173C89E4}"/>
              </a:ext>
            </a:extLst>
          </p:cNvPr>
          <p:cNvSpPr/>
          <p:nvPr/>
        </p:nvSpPr>
        <p:spPr>
          <a:xfrm>
            <a:off x="9401661" y="3187718"/>
            <a:ext cx="2020518" cy="576064"/>
          </a:xfrm>
          <a:prstGeom prst="accentBorderCallout1">
            <a:avLst>
              <a:gd name="adj1" fmla="val 20448"/>
              <a:gd name="adj2" fmla="val -3735"/>
              <a:gd name="adj3" fmla="val 47140"/>
              <a:gd name="adj4" fmla="val -610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如果企鹅继承于鸟，那么鸟会飞，就意味着企鹅会飞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25D1465-349C-DD46-9850-457932EACFD0}"/>
              </a:ext>
            </a:extLst>
          </p:cNvPr>
          <p:cNvSpPr txBox="1"/>
          <p:nvPr/>
        </p:nvSpPr>
        <p:spPr>
          <a:xfrm>
            <a:off x="7427947" y="4455684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下蛋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飞</a:t>
            </a:r>
            <a:r>
              <a:rPr lang="en-US" altLang="zh-CN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2048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肘形连接符 156">
            <a:extLst>
              <a:ext uri="{FF2B5EF4-FFF2-40B4-BE49-F238E27FC236}">
                <a16:creationId xmlns:a16="http://schemas.microsoft.com/office/drawing/2014/main" id="{2AEF1E37-B71D-704D-9AFC-0AFEF78747BF}"/>
              </a:ext>
            </a:extLst>
          </p:cNvPr>
          <p:cNvCxnSpPr>
            <a:cxnSpLocks/>
            <a:stCxn id="123" idx="3"/>
            <a:endCxn id="144" idx="0"/>
          </p:cNvCxnSpPr>
          <p:nvPr/>
        </p:nvCxnSpPr>
        <p:spPr>
          <a:xfrm rot="16200000" flipH="1">
            <a:off x="9137028" y="2764238"/>
            <a:ext cx="197386" cy="518801"/>
          </a:xfrm>
          <a:prstGeom prst="bentConnector3">
            <a:avLst>
              <a:gd name="adj1" fmla="val 51937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三角形 97">
            <a:extLst>
              <a:ext uri="{FF2B5EF4-FFF2-40B4-BE49-F238E27FC236}">
                <a16:creationId xmlns:a16="http://schemas.microsoft.com/office/drawing/2014/main" id="{9A1E67D9-FD43-0546-8FBB-9AABFA100299}"/>
              </a:ext>
            </a:extLst>
          </p:cNvPr>
          <p:cNvSpPr/>
          <p:nvPr/>
        </p:nvSpPr>
        <p:spPr>
          <a:xfrm>
            <a:off x="1830344" y="2760638"/>
            <a:ext cx="187107" cy="16654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8D06B03-432F-FA40-98AE-0EA6D9BDC466}"/>
              </a:ext>
            </a:extLst>
          </p:cNvPr>
          <p:cNvGrpSpPr/>
          <p:nvPr/>
        </p:nvGrpSpPr>
        <p:grpSpPr>
          <a:xfrm>
            <a:off x="1495150" y="1964163"/>
            <a:ext cx="857497" cy="793553"/>
            <a:chOff x="3949700" y="1783080"/>
            <a:chExt cx="1502410" cy="113728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357E52A-4A33-BD40-85FE-E5C4ED41A22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EEE1A059-CE16-B74C-B5AE-B4178B76777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C3C26A15-0F80-E845-B747-DA0A22BD0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AD98C397-83DB-1644-B2BE-A7F549150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C317B6D-4CBF-554B-BB91-AEB83B56649B}"/>
                </a:ext>
              </a:extLst>
            </p:cNvPr>
            <p:cNvSpPr txBox="1"/>
            <p:nvPr/>
          </p:nvSpPr>
          <p:spPr>
            <a:xfrm>
              <a:off x="3949700" y="1803623"/>
              <a:ext cx="1502410" cy="44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924D3E1-1BC5-3B40-B682-70FA9E726EF0}"/>
              </a:ext>
            </a:extLst>
          </p:cNvPr>
          <p:cNvGrpSpPr/>
          <p:nvPr/>
        </p:nvGrpSpPr>
        <p:grpSpPr>
          <a:xfrm>
            <a:off x="1495152" y="3107998"/>
            <a:ext cx="857497" cy="793553"/>
            <a:chOff x="3949700" y="1783080"/>
            <a:chExt cx="1502410" cy="1137285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6869EE4A-7194-484E-8672-DA933C701422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84" name="圆角矩形 83">
                <a:extLst>
                  <a:ext uri="{FF2B5EF4-FFF2-40B4-BE49-F238E27FC236}">
                    <a16:creationId xmlns:a16="http://schemas.microsoft.com/office/drawing/2014/main" id="{18A71CF6-7BCD-AB43-9848-DC7857C1507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E0A93AA-9922-7E4E-A8F2-F55B7CAFB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24A0319E-6D66-0744-8153-A4D6D2BC4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4A38B06-33BF-8A40-9B24-CC6A54A1290A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猫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AED7626-D964-0645-978E-6D4B152DCAAD}"/>
              </a:ext>
            </a:extLst>
          </p:cNvPr>
          <p:cNvGrpSpPr/>
          <p:nvPr/>
        </p:nvGrpSpPr>
        <p:grpSpPr>
          <a:xfrm>
            <a:off x="2474632" y="3107998"/>
            <a:ext cx="857497" cy="793553"/>
            <a:chOff x="3949700" y="1783080"/>
            <a:chExt cx="1502410" cy="113728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444B81E-FBC6-A546-A2BA-66912B93184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4" name="圆角矩形 93">
                <a:extLst>
                  <a:ext uri="{FF2B5EF4-FFF2-40B4-BE49-F238E27FC236}">
                    <a16:creationId xmlns:a16="http://schemas.microsoft.com/office/drawing/2014/main" id="{36974CD7-690A-0147-BBB0-1B51F625848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6" name="直线连接符 95">
                <a:extLst>
                  <a:ext uri="{FF2B5EF4-FFF2-40B4-BE49-F238E27FC236}">
                    <a16:creationId xmlns:a16="http://schemas.microsoft.com/office/drawing/2014/main" id="{DB3293F6-9379-4C46-9CE8-F39519F17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线连接符 96">
                <a:extLst>
                  <a:ext uri="{FF2B5EF4-FFF2-40B4-BE49-F238E27FC236}">
                    <a16:creationId xmlns:a16="http://schemas.microsoft.com/office/drawing/2014/main" id="{E3A1FC9D-3172-B643-BF47-B946826A0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E404A20-99CF-B44C-A6A9-7E58C3DE00CC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狗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6E1813A7-908A-374B-9736-F9E2135FC8B1}"/>
              </a:ext>
            </a:extLst>
          </p:cNvPr>
          <p:cNvGrpSpPr/>
          <p:nvPr/>
        </p:nvGrpSpPr>
        <p:grpSpPr>
          <a:xfrm>
            <a:off x="3454112" y="3107998"/>
            <a:ext cx="857497" cy="793553"/>
            <a:chOff x="3949700" y="1783080"/>
            <a:chExt cx="1502410" cy="1137285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769BE48B-4459-6B45-AA71-DD5D150C72F9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9" name="圆角矩形 108">
                <a:extLst>
                  <a:ext uri="{FF2B5EF4-FFF2-40B4-BE49-F238E27FC236}">
                    <a16:creationId xmlns:a16="http://schemas.microsoft.com/office/drawing/2014/main" id="{E28A1541-4088-DB4B-BF91-B9DD35EB9B7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1" name="直线连接符 110">
                <a:extLst>
                  <a:ext uri="{FF2B5EF4-FFF2-40B4-BE49-F238E27FC236}">
                    <a16:creationId xmlns:a16="http://schemas.microsoft.com/office/drawing/2014/main" id="{74C8433E-F75F-B84D-AF32-91C263B29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连接符 112">
                <a:extLst>
                  <a:ext uri="{FF2B5EF4-FFF2-40B4-BE49-F238E27FC236}">
                    <a16:creationId xmlns:a16="http://schemas.microsoft.com/office/drawing/2014/main" id="{95523160-17B6-9B4B-AE88-4798273C3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8FE3F70-175A-264F-82DF-59B92317BAB5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牛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C859EC3E-D3A5-1843-A86D-9179819357F5}"/>
              </a:ext>
            </a:extLst>
          </p:cNvPr>
          <p:cNvGrpSpPr/>
          <p:nvPr/>
        </p:nvGrpSpPr>
        <p:grpSpPr>
          <a:xfrm>
            <a:off x="4433592" y="3107998"/>
            <a:ext cx="857497" cy="793553"/>
            <a:chOff x="3949700" y="1783080"/>
            <a:chExt cx="1502410" cy="1137285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B8BF6FC5-AF32-CF4C-B8BE-529D70CD86F3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8" name="圆角矩形 117">
                <a:extLst>
                  <a:ext uri="{FF2B5EF4-FFF2-40B4-BE49-F238E27FC236}">
                    <a16:creationId xmlns:a16="http://schemas.microsoft.com/office/drawing/2014/main" id="{B86EF5C3-26D4-F94D-A42C-DE15F4F2019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9" name="直线连接符 118">
                <a:extLst>
                  <a:ext uri="{FF2B5EF4-FFF2-40B4-BE49-F238E27FC236}">
                    <a16:creationId xmlns:a16="http://schemas.microsoft.com/office/drawing/2014/main" id="{FDFDB60E-FA96-6941-A7C7-5FF4CEF6A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线连接符 119">
                <a:extLst>
                  <a:ext uri="{FF2B5EF4-FFF2-40B4-BE49-F238E27FC236}">
                    <a16:creationId xmlns:a16="http://schemas.microsoft.com/office/drawing/2014/main" id="{6005603E-B3B5-0E48-B34B-BB82EABAF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440560D1-64D4-F745-BADD-0648881BC043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羊</a:t>
              </a:r>
            </a:p>
          </p:txBody>
        </p:sp>
      </p:grp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4B87342-D9C3-5248-947C-B0FB85F4AEE4}"/>
              </a:ext>
            </a:extLst>
          </p:cNvPr>
          <p:cNvCxnSpPr>
            <a:stCxn id="98" idx="3"/>
            <a:endCxn id="84" idx="0"/>
          </p:cNvCxnSpPr>
          <p:nvPr/>
        </p:nvCxnSpPr>
        <p:spPr>
          <a:xfrm>
            <a:off x="1923898" y="2927187"/>
            <a:ext cx="3" cy="18081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三角形 122">
            <a:extLst>
              <a:ext uri="{FF2B5EF4-FFF2-40B4-BE49-F238E27FC236}">
                <a16:creationId xmlns:a16="http://schemas.microsoft.com/office/drawing/2014/main" id="{C1D0093F-F5D9-5B45-991F-C950A6C35117}"/>
              </a:ext>
            </a:extLst>
          </p:cNvPr>
          <p:cNvSpPr/>
          <p:nvPr/>
        </p:nvSpPr>
        <p:spPr>
          <a:xfrm>
            <a:off x="8882767" y="2758397"/>
            <a:ext cx="187107" cy="16654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823293C-FE7E-C740-8F5C-E69F1DA7D302}"/>
              </a:ext>
            </a:extLst>
          </p:cNvPr>
          <p:cNvGrpSpPr/>
          <p:nvPr/>
        </p:nvGrpSpPr>
        <p:grpSpPr>
          <a:xfrm>
            <a:off x="8547573" y="1961922"/>
            <a:ext cx="857497" cy="793553"/>
            <a:chOff x="3949700" y="1783080"/>
            <a:chExt cx="1502410" cy="1137285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D5B759E1-E6A0-BB4F-A56E-75004813C3E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27" name="圆角矩形 126">
                <a:extLst>
                  <a:ext uri="{FF2B5EF4-FFF2-40B4-BE49-F238E27FC236}">
                    <a16:creationId xmlns:a16="http://schemas.microsoft.com/office/drawing/2014/main" id="{B49FA260-D9D3-AF43-BE08-A0897685681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8" name="直线连接符 127">
                <a:extLst>
                  <a:ext uri="{FF2B5EF4-FFF2-40B4-BE49-F238E27FC236}">
                    <a16:creationId xmlns:a16="http://schemas.microsoft.com/office/drawing/2014/main" id="{F666266F-777B-924B-83E9-D223DFAA2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线连接符 128">
                <a:extLst>
                  <a:ext uri="{FF2B5EF4-FFF2-40B4-BE49-F238E27FC236}">
                    <a16:creationId xmlns:a16="http://schemas.microsoft.com/office/drawing/2014/main" id="{0FBD66AB-BEF6-544B-9753-BDCB5D3E5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8AC267C7-E7E6-4243-9413-EF9AB97EB941}"/>
                </a:ext>
              </a:extLst>
            </p:cNvPr>
            <p:cNvSpPr txBox="1"/>
            <p:nvPr/>
          </p:nvSpPr>
          <p:spPr>
            <a:xfrm>
              <a:off x="3949700" y="1803623"/>
              <a:ext cx="1502410" cy="44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1326DDAD-63DE-C54C-9749-C957E4DC1087}"/>
              </a:ext>
            </a:extLst>
          </p:cNvPr>
          <p:cNvGrpSpPr/>
          <p:nvPr/>
        </p:nvGrpSpPr>
        <p:grpSpPr>
          <a:xfrm>
            <a:off x="7107415" y="3107998"/>
            <a:ext cx="857497" cy="793553"/>
            <a:chOff x="3949700" y="1783080"/>
            <a:chExt cx="1502410" cy="1137285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998C8115-76EB-8044-BC3C-CF08DF3CA08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33" name="圆角矩形 132">
                <a:extLst>
                  <a:ext uri="{FF2B5EF4-FFF2-40B4-BE49-F238E27FC236}">
                    <a16:creationId xmlns:a16="http://schemas.microsoft.com/office/drawing/2014/main" id="{A05BCCDB-ECB2-FC47-8DD6-1248B32556CF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34" name="直线连接符 133">
                <a:extLst>
                  <a:ext uri="{FF2B5EF4-FFF2-40B4-BE49-F238E27FC236}">
                    <a16:creationId xmlns:a16="http://schemas.microsoft.com/office/drawing/2014/main" id="{F173868B-F00B-924D-AB42-CB4BE2FD5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F988C881-BB4C-C947-9264-305802380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447B5765-AEC0-5544-8BD5-F98C5DD16E11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猫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4495710-2CBA-9041-92BE-13C48AC229F6}"/>
              </a:ext>
            </a:extLst>
          </p:cNvPr>
          <p:cNvGrpSpPr/>
          <p:nvPr/>
        </p:nvGrpSpPr>
        <p:grpSpPr>
          <a:xfrm>
            <a:off x="8086895" y="3107998"/>
            <a:ext cx="857497" cy="793553"/>
            <a:chOff x="3949700" y="1783080"/>
            <a:chExt cx="1502410" cy="1137285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953B9C6D-73E6-7D47-B326-665467E1EBC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39" name="圆角矩形 138">
                <a:extLst>
                  <a:ext uri="{FF2B5EF4-FFF2-40B4-BE49-F238E27FC236}">
                    <a16:creationId xmlns:a16="http://schemas.microsoft.com/office/drawing/2014/main" id="{347978B5-E918-2948-8379-DAE831E7F97B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40" name="直线连接符 139">
                <a:extLst>
                  <a:ext uri="{FF2B5EF4-FFF2-40B4-BE49-F238E27FC236}">
                    <a16:creationId xmlns:a16="http://schemas.microsoft.com/office/drawing/2014/main" id="{EEA8B708-1E06-364D-A4C5-36312C781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符 140">
                <a:extLst>
                  <a:ext uri="{FF2B5EF4-FFF2-40B4-BE49-F238E27FC236}">
                    <a16:creationId xmlns:a16="http://schemas.microsoft.com/office/drawing/2014/main" id="{A78BFD51-2D5A-A24F-8D99-C7CBD1A85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8BA5A29B-86CF-8E43-829B-2BE2B72A7E3A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狗</a:t>
              </a: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E18E53F6-0292-EA45-9308-DC8C6C932DA5}"/>
              </a:ext>
            </a:extLst>
          </p:cNvPr>
          <p:cNvGrpSpPr/>
          <p:nvPr/>
        </p:nvGrpSpPr>
        <p:grpSpPr>
          <a:xfrm>
            <a:off x="9066375" y="3107998"/>
            <a:ext cx="857497" cy="793553"/>
            <a:chOff x="3949700" y="1783080"/>
            <a:chExt cx="1502410" cy="1137285"/>
          </a:xfrm>
        </p:grpSpPr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D270A715-5AAA-4A4D-BED4-6C270CFA9C3C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5" name="圆角矩形 144">
                <a:extLst>
                  <a:ext uri="{FF2B5EF4-FFF2-40B4-BE49-F238E27FC236}">
                    <a16:creationId xmlns:a16="http://schemas.microsoft.com/office/drawing/2014/main" id="{44ADF20C-EA9A-C742-956C-950328E3F64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46" name="直线连接符 145">
                <a:extLst>
                  <a:ext uri="{FF2B5EF4-FFF2-40B4-BE49-F238E27FC236}">
                    <a16:creationId xmlns:a16="http://schemas.microsoft.com/office/drawing/2014/main" id="{C2258F02-0D6A-D142-9A7C-0DF28FF2E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连接符 146">
                <a:extLst>
                  <a:ext uri="{FF2B5EF4-FFF2-40B4-BE49-F238E27FC236}">
                    <a16:creationId xmlns:a16="http://schemas.microsoft.com/office/drawing/2014/main" id="{C13474E2-7B7C-1341-9655-13E6A2FCF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A37C817-28C4-8344-8434-FF782A685C12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牛</a:t>
              </a: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D6BA317E-4CA9-A146-AA9F-2147BF0641DA}"/>
              </a:ext>
            </a:extLst>
          </p:cNvPr>
          <p:cNvGrpSpPr/>
          <p:nvPr/>
        </p:nvGrpSpPr>
        <p:grpSpPr>
          <a:xfrm>
            <a:off x="10045855" y="3107998"/>
            <a:ext cx="857497" cy="793553"/>
            <a:chOff x="3949700" y="1783080"/>
            <a:chExt cx="1502410" cy="1137285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F615A9B6-E0AC-064D-94E3-DA42B652371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51" name="圆角矩形 150">
                <a:extLst>
                  <a:ext uri="{FF2B5EF4-FFF2-40B4-BE49-F238E27FC236}">
                    <a16:creationId xmlns:a16="http://schemas.microsoft.com/office/drawing/2014/main" id="{5A41F807-BDBA-4B4C-B201-931140D6A5FA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BE7B7200-D302-E84F-AD9E-76A596C85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8E99CDB7-A149-554F-BB28-21326B66A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184F02A-C319-EE48-9681-8598836B68CC}"/>
                </a:ext>
              </a:extLst>
            </p:cNvPr>
            <p:cNvSpPr txBox="1"/>
            <p:nvPr/>
          </p:nvSpPr>
          <p:spPr>
            <a:xfrm>
              <a:off x="4286566" y="1803623"/>
              <a:ext cx="828675" cy="417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400" dirty="0"/>
                <a:t>羊</a:t>
              </a:r>
            </a:p>
          </p:txBody>
        </p:sp>
      </p:grp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7F756931-1DB2-F44B-92D9-F3E214E46B82}"/>
              </a:ext>
            </a:extLst>
          </p:cNvPr>
          <p:cNvCxnSpPr>
            <a:stCxn id="123" idx="3"/>
            <a:endCxn id="132" idx="0"/>
          </p:cNvCxnSpPr>
          <p:nvPr/>
        </p:nvCxnSpPr>
        <p:spPr>
          <a:xfrm rot="5400000">
            <a:off x="8157549" y="2303560"/>
            <a:ext cx="197386" cy="1440159"/>
          </a:xfrm>
          <a:prstGeom prst="bentConnector3">
            <a:avLst>
              <a:gd name="adj1" fmla="val 49999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DFBECDD8-C2D7-FE45-ADE2-B13B8E166800}"/>
              </a:ext>
            </a:extLst>
          </p:cNvPr>
          <p:cNvCxnSpPr>
            <a:cxnSpLocks/>
            <a:stCxn id="123" idx="3"/>
            <a:endCxn id="150" idx="0"/>
          </p:cNvCxnSpPr>
          <p:nvPr/>
        </p:nvCxnSpPr>
        <p:spPr>
          <a:xfrm rot="16200000" flipH="1">
            <a:off x="9626768" y="2274498"/>
            <a:ext cx="197386" cy="1498281"/>
          </a:xfrm>
          <a:prstGeom prst="bentConnector3">
            <a:avLst>
              <a:gd name="adj1" fmla="val 49999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>
            <a:extLst>
              <a:ext uri="{FF2B5EF4-FFF2-40B4-BE49-F238E27FC236}">
                <a16:creationId xmlns:a16="http://schemas.microsoft.com/office/drawing/2014/main" id="{0CE4E402-DE55-2248-B062-E9A462FDA166}"/>
              </a:ext>
            </a:extLst>
          </p:cNvPr>
          <p:cNvCxnSpPr>
            <a:cxnSpLocks/>
            <a:stCxn id="123" idx="3"/>
            <a:endCxn id="139" idx="0"/>
          </p:cNvCxnSpPr>
          <p:nvPr/>
        </p:nvCxnSpPr>
        <p:spPr>
          <a:xfrm rot="5400000">
            <a:off x="8654457" y="2786134"/>
            <a:ext cx="183052" cy="460677"/>
          </a:xfrm>
          <a:prstGeom prst="bentConnector3">
            <a:avLst>
              <a:gd name="adj1" fmla="val 56270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右箭头 160">
            <a:extLst>
              <a:ext uri="{FF2B5EF4-FFF2-40B4-BE49-F238E27FC236}">
                <a16:creationId xmlns:a16="http://schemas.microsoft.com/office/drawing/2014/main" id="{B6AA6DBE-EDDE-A54D-9739-FCB137D29F54}"/>
              </a:ext>
            </a:extLst>
          </p:cNvPr>
          <p:cNvSpPr/>
          <p:nvPr/>
        </p:nvSpPr>
        <p:spPr>
          <a:xfrm>
            <a:off x="5748480" y="3254870"/>
            <a:ext cx="978408" cy="4846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3240104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720B7215-00C9-B149-917D-1885BD2AB99C}"/>
              </a:ext>
            </a:extLst>
          </p:cNvPr>
          <p:cNvGrpSpPr/>
          <p:nvPr/>
        </p:nvGrpSpPr>
        <p:grpSpPr>
          <a:xfrm rot="10800000">
            <a:off x="4871864" y="2492896"/>
            <a:ext cx="1695925" cy="187456"/>
            <a:chOff x="2978864" y="663867"/>
            <a:chExt cx="1759318" cy="187456"/>
          </a:xfrm>
        </p:grpSpPr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4AC27D53-05BB-3340-A7B1-0563B9B31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5" y="744920"/>
              <a:ext cx="1759317" cy="579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01DBE9E-BE70-6A48-BE37-8E0254791665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6A0F9242-8E04-E740-9C40-44171DB746F9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8BF95C81-CBCA-E346-A640-29E10AB928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1E6F5F4-CE8D-684F-91F8-B3355FA0003B}"/>
              </a:ext>
            </a:extLst>
          </p:cNvPr>
          <p:cNvGrpSpPr/>
          <p:nvPr/>
        </p:nvGrpSpPr>
        <p:grpSpPr>
          <a:xfrm>
            <a:off x="3910526" y="2036803"/>
            <a:ext cx="1502411" cy="1137285"/>
            <a:chOff x="3949700" y="1783080"/>
            <a:chExt cx="1502411" cy="113728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34890AD-87C9-8548-854E-2B18DAC2698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4" name="圆角矩形 43">
                <a:extLst>
                  <a:ext uri="{FF2B5EF4-FFF2-40B4-BE49-F238E27FC236}">
                    <a16:creationId xmlns:a16="http://schemas.microsoft.com/office/drawing/2014/main" id="{D7C27C26-A0FC-2743-8B05-BC82A0D472DB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A2D26A2E-A5D5-2444-A7EE-1E9F9ACF2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FEA704EC-A20A-4148-A431-735100C01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BBF2280-EB6E-3C46-9D55-9CC8C369318E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高层模块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E464C1A-8CBF-BF49-978A-5787F72B1795}"/>
              </a:ext>
            </a:extLst>
          </p:cNvPr>
          <p:cNvGrpSpPr/>
          <p:nvPr/>
        </p:nvGrpSpPr>
        <p:grpSpPr>
          <a:xfrm>
            <a:off x="6567788" y="3935633"/>
            <a:ext cx="1502411" cy="1137285"/>
            <a:chOff x="3949699" y="1783080"/>
            <a:chExt cx="1502411" cy="1137285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53D7A23-AD54-B747-ADF0-C5B903A4A71D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01AFEA88-F8D0-0944-81CC-F379B439510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D4654292-75E9-7A4B-8476-97D8B5E604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>
                <a:extLst>
                  <a:ext uri="{FF2B5EF4-FFF2-40B4-BE49-F238E27FC236}">
                    <a16:creationId xmlns:a16="http://schemas.microsoft.com/office/drawing/2014/main" id="{F52B73F5-F0ED-834A-B295-272B06617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5F8076A-5F9D-8544-8C4D-462D62B3C271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低层模块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AF879DD-B08F-AA45-822B-96D664BC5757}"/>
              </a:ext>
            </a:extLst>
          </p:cNvPr>
          <p:cNvGrpSpPr/>
          <p:nvPr/>
        </p:nvGrpSpPr>
        <p:grpSpPr>
          <a:xfrm>
            <a:off x="6546272" y="2061088"/>
            <a:ext cx="1523927" cy="1112487"/>
            <a:chOff x="3287688" y="5466928"/>
            <a:chExt cx="1523927" cy="9144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FF476F5-7DD9-7A4B-8C67-DBF7DBE92EB2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D79B440-ED34-F04E-87B3-E93F77CFC60E}"/>
                </a:ext>
              </a:extLst>
            </p:cNvPr>
            <p:cNvSpPr txBox="1"/>
            <p:nvPr/>
          </p:nvSpPr>
          <p:spPr>
            <a:xfrm>
              <a:off x="3311350" y="5506154"/>
              <a:ext cx="1488506" cy="48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/>
                <a:t>《interface》</a:t>
              </a:r>
            </a:p>
            <a:p>
              <a:r>
                <a:rPr lang="zh-CN" altLang="en-US" sz="1600" dirty="0"/>
                <a:t>接口或抽象类</a:t>
              </a:r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AECF5CF3-7C28-4844-B00E-E10BA45FB389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1BD3306-3BD4-2D4A-9DD6-FFBF6125B4D5}"/>
              </a:ext>
            </a:extLst>
          </p:cNvPr>
          <p:cNvGrpSpPr/>
          <p:nvPr/>
        </p:nvGrpSpPr>
        <p:grpSpPr>
          <a:xfrm>
            <a:off x="7241227" y="3197579"/>
            <a:ext cx="151488" cy="758596"/>
            <a:chOff x="5151360" y="3747503"/>
            <a:chExt cx="267723" cy="1123321"/>
          </a:xfrm>
        </p:grpSpPr>
        <p:sp>
          <p:nvSpPr>
            <p:cNvPr id="66" name="三角形 65">
              <a:extLst>
                <a:ext uri="{FF2B5EF4-FFF2-40B4-BE49-F238E27FC236}">
                  <a16:creationId xmlns:a16="http://schemas.microsoft.com/office/drawing/2014/main" id="{AEE9CA0E-A7EA-5E4F-BE5C-3CEE6E614F17}"/>
                </a:ext>
              </a:extLst>
            </p:cNvPr>
            <p:cNvSpPr/>
            <p:nvPr/>
          </p:nvSpPr>
          <p:spPr>
            <a:xfrm>
              <a:off x="5151360" y="3747503"/>
              <a:ext cx="267723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7" name="肘形连接符 66">
              <a:extLst>
                <a:ext uri="{FF2B5EF4-FFF2-40B4-BE49-F238E27FC236}">
                  <a16:creationId xmlns:a16="http://schemas.microsoft.com/office/drawing/2014/main" id="{EED5A588-847D-0242-83C0-CC40CB96215C}"/>
                </a:ext>
              </a:extLst>
            </p:cNvPr>
            <p:cNvCxnSpPr>
              <a:cxnSpLocks/>
              <a:stCxn id="49" idx="0"/>
              <a:endCxn id="66" idx="3"/>
            </p:cNvCxnSpPr>
            <p:nvPr/>
          </p:nvCxnSpPr>
          <p:spPr>
            <a:xfrm rot="16200000" flipV="1">
              <a:off x="4844694" y="4426722"/>
              <a:ext cx="884631" cy="357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4392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6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11050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肘形连接符 35">
            <a:extLst>
              <a:ext uri="{FF2B5EF4-FFF2-40B4-BE49-F238E27FC236}">
                <a16:creationId xmlns:a16="http://schemas.microsoft.com/office/drawing/2014/main" id="{BF5DDA2E-A30C-724D-8161-BDC5881C15A5}"/>
              </a:ext>
            </a:extLst>
          </p:cNvPr>
          <p:cNvCxnSpPr>
            <a:cxnSpLocks/>
            <a:stCxn id="21" idx="0"/>
            <a:endCxn id="38" idx="3"/>
          </p:cNvCxnSpPr>
          <p:nvPr/>
        </p:nvCxnSpPr>
        <p:spPr>
          <a:xfrm rot="5400000" flipH="1" flipV="1">
            <a:off x="1822286" y="2806170"/>
            <a:ext cx="342405" cy="115601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89290A1-D4F8-A943-B1C0-BF6344B1BBE4}"/>
              </a:ext>
            </a:extLst>
          </p:cNvPr>
          <p:cNvGrpSpPr/>
          <p:nvPr/>
        </p:nvGrpSpPr>
        <p:grpSpPr>
          <a:xfrm>
            <a:off x="1820292" y="1837000"/>
            <a:ext cx="1502410" cy="1137285"/>
            <a:chOff x="3949700" y="1783080"/>
            <a:chExt cx="1502410" cy="113728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FF59FFA-8C75-264B-BCBC-D91ADC5F6E0D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03B36E0-9E6A-704A-9A18-BFD5FF2F0EF1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CACAA3A7-1C01-6D47-B4E5-05AA51638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9AE5E74E-E30D-3D4D-B3CB-9C9860EDC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C09A93-67C1-D547-979C-DA2F017007D1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F3E975D-2B06-0747-B8D2-DE0CF673C78B}"/>
              </a:ext>
            </a:extLst>
          </p:cNvPr>
          <p:cNvGrpSpPr/>
          <p:nvPr/>
        </p:nvGrpSpPr>
        <p:grpSpPr>
          <a:xfrm>
            <a:off x="664275" y="3534837"/>
            <a:ext cx="1502410" cy="1137285"/>
            <a:chOff x="3949700" y="1783080"/>
            <a:chExt cx="1502410" cy="113728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8729C80-BEFE-6D42-A0D2-9EDE57839D6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id="{8E292F2E-40CE-6248-91BA-1C9DBA4139B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16182DD-068F-2146-B15C-DC6712F75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48F71939-B3EB-3C43-8EAA-B61715903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56B4AA9-0C2F-0448-B3E8-159826664C21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猫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2A7D9C4-68D3-C043-98C0-EB49E5012CC0}"/>
              </a:ext>
            </a:extLst>
          </p:cNvPr>
          <p:cNvGrpSpPr/>
          <p:nvPr/>
        </p:nvGrpSpPr>
        <p:grpSpPr>
          <a:xfrm>
            <a:off x="2985835" y="3531568"/>
            <a:ext cx="1502410" cy="1137285"/>
            <a:chOff x="3949700" y="1783080"/>
            <a:chExt cx="1502410" cy="113728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1873C71-E7AB-3941-8A6E-A07560CA249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408AE1F6-890F-DA4A-9F34-103E96B7E393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EF97631-87BF-D443-87F1-D7CE35D15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7A5B6657-03B4-2B40-A7B5-0A6B02B65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0BE2862-DE89-7C47-917F-713100AEEF25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狗</a:t>
              </a:r>
            </a:p>
          </p:txBody>
        </p:sp>
      </p:grpSp>
      <p:sp>
        <p:nvSpPr>
          <p:cNvPr id="38" name="三角形 37">
            <a:extLst>
              <a:ext uri="{FF2B5EF4-FFF2-40B4-BE49-F238E27FC236}">
                <a16:creationId xmlns:a16="http://schemas.microsoft.com/office/drawing/2014/main" id="{50159AB9-E822-064C-A807-46BDBE5FEF14}"/>
              </a:ext>
            </a:extLst>
          </p:cNvPr>
          <p:cNvSpPr/>
          <p:nvPr/>
        </p:nvSpPr>
        <p:spPr>
          <a:xfrm>
            <a:off x="2433055" y="2974285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9C88B97B-63DB-ED40-849B-702F4A306A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94972" y="2801002"/>
            <a:ext cx="318593" cy="116554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F5640F5C-B6C5-3043-823D-41C621150427}"/>
              </a:ext>
            </a:extLst>
          </p:cNvPr>
          <p:cNvCxnSpPr>
            <a:cxnSpLocks/>
            <a:stCxn id="121" idx="0"/>
            <a:endCxn id="131" idx="3"/>
          </p:cNvCxnSpPr>
          <p:nvPr/>
        </p:nvCxnSpPr>
        <p:spPr>
          <a:xfrm rot="5400000" flipH="1" flipV="1">
            <a:off x="6836383" y="2057413"/>
            <a:ext cx="336654" cy="2605250"/>
          </a:xfrm>
          <a:prstGeom prst="bentConnector3">
            <a:avLst>
              <a:gd name="adj1" fmla="val 53417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2D4E09A-BF2C-5E46-B82F-FE98A1569D14}"/>
              </a:ext>
            </a:extLst>
          </p:cNvPr>
          <p:cNvGrpSpPr/>
          <p:nvPr/>
        </p:nvGrpSpPr>
        <p:grpSpPr>
          <a:xfrm>
            <a:off x="7556131" y="1815736"/>
            <a:ext cx="1502410" cy="1137285"/>
            <a:chOff x="3949700" y="1783080"/>
            <a:chExt cx="1502410" cy="1137285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8C023D5-01EB-2049-9585-2C86C1B5E5B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6" name="圆角矩形 115">
                <a:extLst>
                  <a:ext uri="{FF2B5EF4-FFF2-40B4-BE49-F238E27FC236}">
                    <a16:creationId xmlns:a16="http://schemas.microsoft.com/office/drawing/2014/main" id="{1B44EFAA-1BA4-FF46-AF15-BA7D98016D4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9A01084E-A994-EE45-A2EB-E76D64001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AC5555AD-77F8-6E44-B82C-215BE31162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D5ADB9A3-80AB-0646-BE39-C3308CFB7151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958729C2-D784-C149-A1D2-63D2E8735EA8}"/>
              </a:ext>
            </a:extLst>
          </p:cNvPr>
          <p:cNvGrpSpPr/>
          <p:nvPr/>
        </p:nvGrpSpPr>
        <p:grpSpPr>
          <a:xfrm>
            <a:off x="4950880" y="3507822"/>
            <a:ext cx="1502410" cy="1137285"/>
            <a:chOff x="3949700" y="1783080"/>
            <a:chExt cx="1502410" cy="1137285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670F3541-8E55-1D40-9EE1-A7AA25E6F9E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22" name="圆角矩形 121">
                <a:extLst>
                  <a:ext uri="{FF2B5EF4-FFF2-40B4-BE49-F238E27FC236}">
                    <a16:creationId xmlns:a16="http://schemas.microsoft.com/office/drawing/2014/main" id="{21BDDD87-6AFA-764F-8080-5F56E7C3D96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07BF0ED7-2AE8-AC4D-8B5D-4FB363AEB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符 123">
                <a:extLst>
                  <a:ext uri="{FF2B5EF4-FFF2-40B4-BE49-F238E27FC236}">
                    <a16:creationId xmlns:a16="http://schemas.microsoft.com/office/drawing/2014/main" id="{3CAEE128-E172-2F4B-88CA-56812D63F9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D3B61655-1BB7-3947-9581-00BE3D82C86D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猫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D6C64914-5DB9-4C41-ADBF-CB9B273C00FA}"/>
              </a:ext>
            </a:extLst>
          </p:cNvPr>
          <p:cNvGrpSpPr/>
          <p:nvPr/>
        </p:nvGrpSpPr>
        <p:grpSpPr>
          <a:xfrm>
            <a:off x="6685838" y="3504553"/>
            <a:ext cx="1502410" cy="1137285"/>
            <a:chOff x="3949700" y="1783080"/>
            <a:chExt cx="1502410" cy="1137285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A2BD9D44-BD10-6D43-A2EC-702361892A82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28" name="圆角矩形 127">
                <a:extLst>
                  <a:ext uri="{FF2B5EF4-FFF2-40B4-BE49-F238E27FC236}">
                    <a16:creationId xmlns:a16="http://schemas.microsoft.com/office/drawing/2014/main" id="{5A40C343-3A4A-6C4F-B3C2-9DDDC99B590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9" name="直线连接符 128">
                <a:extLst>
                  <a:ext uri="{FF2B5EF4-FFF2-40B4-BE49-F238E27FC236}">
                    <a16:creationId xmlns:a16="http://schemas.microsoft.com/office/drawing/2014/main" id="{10D98B4F-C1B5-4642-94EC-94C80E811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>
                <a:extLst>
                  <a:ext uri="{FF2B5EF4-FFF2-40B4-BE49-F238E27FC236}">
                    <a16:creationId xmlns:a16="http://schemas.microsoft.com/office/drawing/2014/main" id="{2FA173BB-EF41-824D-AC87-66D8414D2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9FD5F63-9F33-B14C-ABD5-66A532E61CEB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狗</a:t>
              </a:r>
            </a:p>
          </p:txBody>
        </p:sp>
      </p:grpSp>
      <p:sp>
        <p:nvSpPr>
          <p:cNvPr id="131" name="三角形 130">
            <a:extLst>
              <a:ext uri="{FF2B5EF4-FFF2-40B4-BE49-F238E27FC236}">
                <a16:creationId xmlns:a16="http://schemas.microsoft.com/office/drawing/2014/main" id="{23867CBA-6826-F746-97D9-65C4B9820E6E}"/>
              </a:ext>
            </a:extLst>
          </p:cNvPr>
          <p:cNvSpPr/>
          <p:nvPr/>
        </p:nvSpPr>
        <p:spPr>
          <a:xfrm>
            <a:off x="8168894" y="2953021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2FCA7AA4-3BB4-1D4F-9566-8DB75CC879D3}"/>
              </a:ext>
            </a:extLst>
          </p:cNvPr>
          <p:cNvCxnSpPr>
            <a:cxnSpLocks/>
            <a:stCxn id="128" idx="0"/>
            <a:endCxn id="131" idx="3"/>
          </p:cNvCxnSpPr>
          <p:nvPr/>
        </p:nvCxnSpPr>
        <p:spPr>
          <a:xfrm rot="5400000" flipH="1" flipV="1">
            <a:off x="7715768" y="2912986"/>
            <a:ext cx="312842" cy="8702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8E4F9725-6207-A14A-A523-A02442689DEF}"/>
              </a:ext>
            </a:extLst>
          </p:cNvPr>
          <p:cNvGrpSpPr/>
          <p:nvPr/>
        </p:nvGrpSpPr>
        <p:grpSpPr>
          <a:xfrm>
            <a:off x="8416128" y="3513037"/>
            <a:ext cx="1502410" cy="1137285"/>
            <a:chOff x="3949700" y="1783080"/>
            <a:chExt cx="1502410" cy="1137285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9A0D563B-0F42-284D-A7E7-29C3DA027C2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2" name="圆角矩形 141">
                <a:extLst>
                  <a:ext uri="{FF2B5EF4-FFF2-40B4-BE49-F238E27FC236}">
                    <a16:creationId xmlns:a16="http://schemas.microsoft.com/office/drawing/2014/main" id="{2920FFF1-5EFE-BF41-B80D-D3BD08D2F7B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43" name="直线连接符 142">
                <a:extLst>
                  <a:ext uri="{FF2B5EF4-FFF2-40B4-BE49-F238E27FC236}">
                    <a16:creationId xmlns:a16="http://schemas.microsoft.com/office/drawing/2014/main" id="{5E10BEE5-56D9-EF47-930D-904DB59B1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8B145069-508D-DA4D-BE0B-CDDACA366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CD73EA9-45B3-CE46-8D70-75CDA6274CCE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牛</a:t>
              </a: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1ABB754-EC64-D84F-A592-CEA9E19E0143}"/>
              </a:ext>
            </a:extLst>
          </p:cNvPr>
          <p:cNvGrpSpPr/>
          <p:nvPr/>
        </p:nvGrpSpPr>
        <p:grpSpPr>
          <a:xfrm>
            <a:off x="10146418" y="3504553"/>
            <a:ext cx="1502410" cy="1137285"/>
            <a:chOff x="3949700" y="1783080"/>
            <a:chExt cx="1502410" cy="1137285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E2A03BD7-3FC4-904E-8917-C4156062C0C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8" name="圆角矩形 147">
                <a:extLst>
                  <a:ext uri="{FF2B5EF4-FFF2-40B4-BE49-F238E27FC236}">
                    <a16:creationId xmlns:a16="http://schemas.microsoft.com/office/drawing/2014/main" id="{DFE570A4-CEC2-AE40-980A-A1E7B25FA09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49" name="直线连接符 148">
                <a:extLst>
                  <a:ext uri="{FF2B5EF4-FFF2-40B4-BE49-F238E27FC236}">
                    <a16:creationId xmlns:a16="http://schemas.microsoft.com/office/drawing/2014/main" id="{D842F5CF-5EC9-5B41-B2D5-EAD68263F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连接符 149">
                <a:extLst>
                  <a:ext uri="{FF2B5EF4-FFF2-40B4-BE49-F238E27FC236}">
                    <a16:creationId xmlns:a16="http://schemas.microsoft.com/office/drawing/2014/main" id="{4EFD1864-B215-EE4E-9A34-91B61B2B9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1C57C2-3669-594A-87FB-BCBBE1673F30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羊</a:t>
              </a:r>
            </a:p>
          </p:txBody>
        </p:sp>
      </p:grpSp>
      <p:cxnSp>
        <p:nvCxnSpPr>
          <p:cNvPr id="156" name="肘形连接符 155">
            <a:extLst>
              <a:ext uri="{FF2B5EF4-FFF2-40B4-BE49-F238E27FC236}">
                <a16:creationId xmlns:a16="http://schemas.microsoft.com/office/drawing/2014/main" id="{B94986CF-999A-D444-9EE8-39FF0CD304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76671" y="2916624"/>
            <a:ext cx="321326" cy="85999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>
            <a:extLst>
              <a:ext uri="{FF2B5EF4-FFF2-40B4-BE49-F238E27FC236}">
                <a16:creationId xmlns:a16="http://schemas.microsoft.com/office/drawing/2014/main" id="{C0B3BAC6-B0FC-3449-917E-52F0E1A736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46058" y="2052988"/>
            <a:ext cx="312842" cy="259028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57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68D78318-FFBA-654A-A551-0BEEB3F14A83}"/>
              </a:ext>
            </a:extLst>
          </p:cNvPr>
          <p:cNvGrpSpPr/>
          <p:nvPr/>
        </p:nvGrpSpPr>
        <p:grpSpPr>
          <a:xfrm>
            <a:off x="4979876" y="1700808"/>
            <a:ext cx="2232248" cy="2967429"/>
            <a:chOff x="136545" y="3500628"/>
            <a:chExt cx="2232248" cy="296742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1E6F5F4-CE8D-684F-91F8-B3355FA0003B}"/>
                </a:ext>
              </a:extLst>
            </p:cNvPr>
            <p:cNvGrpSpPr/>
            <p:nvPr/>
          </p:nvGrpSpPr>
          <p:grpSpPr>
            <a:xfrm>
              <a:off x="136545" y="3500628"/>
              <a:ext cx="2232248" cy="2967429"/>
              <a:chOff x="3949700" y="1783080"/>
              <a:chExt cx="1502411" cy="1137285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934890AD-87C9-8548-854E-2B18DAC2698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44" name="圆角矩形 43">
                  <a:extLst>
                    <a:ext uri="{FF2B5EF4-FFF2-40B4-BE49-F238E27FC236}">
                      <a16:creationId xmlns:a16="http://schemas.microsoft.com/office/drawing/2014/main" id="{D7C27C26-A0FC-2743-8B05-BC82A0D472DB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5" name="直线连接符 44">
                  <a:extLst>
                    <a:ext uri="{FF2B5EF4-FFF2-40B4-BE49-F238E27FC236}">
                      <a16:creationId xmlns:a16="http://schemas.microsoft.com/office/drawing/2014/main" id="{A2D26A2E-A5D5-2444-A7EE-1E9F9ACF2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1949269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线连接符 45">
                  <a:extLst>
                    <a:ext uri="{FF2B5EF4-FFF2-40B4-BE49-F238E27FC236}">
                      <a16:creationId xmlns:a16="http://schemas.microsoft.com/office/drawing/2014/main" id="{FEA704EC-A20A-4148-A431-735100C015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917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BBF2280-EB6E-3C46-9D55-9CC8C369318E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119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人</a:t>
                </a: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F42DD4-362A-FF4F-B339-E16D0DD31109}"/>
                </a:ext>
              </a:extLst>
            </p:cNvPr>
            <p:cNvSpPr txBox="1"/>
            <p:nvPr/>
          </p:nvSpPr>
          <p:spPr>
            <a:xfrm>
              <a:off x="136545" y="4293096"/>
              <a:ext cx="223224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穿大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T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恤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穿垮裤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穿球鞋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穿西装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打领带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穿皮鞋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()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828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F066486-FB72-3441-87EC-61ACFF0E1889}"/>
              </a:ext>
            </a:extLst>
          </p:cNvPr>
          <p:cNvGrpSpPr/>
          <p:nvPr/>
        </p:nvGrpSpPr>
        <p:grpSpPr>
          <a:xfrm>
            <a:off x="1271464" y="1484784"/>
            <a:ext cx="1296145" cy="1138898"/>
            <a:chOff x="4439815" y="980728"/>
            <a:chExt cx="1502412" cy="113889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0D25A70-9229-5049-BB17-8B9BC370D00C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D2F66B63-DA12-7441-8DB6-026D027E0A78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30" name="圆角矩形 29">
                  <a:extLst>
                    <a:ext uri="{FF2B5EF4-FFF2-40B4-BE49-F238E27FC236}">
                      <a16:creationId xmlns:a16="http://schemas.microsoft.com/office/drawing/2014/main" id="{13296365-1BF3-0F43-8EA9-49774DA6EE4F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1" name="直线连接符 30">
                  <a:extLst>
                    <a:ext uri="{FF2B5EF4-FFF2-40B4-BE49-F238E27FC236}">
                      <a16:creationId xmlns:a16="http://schemas.microsoft.com/office/drawing/2014/main" id="{902C93CB-6DED-8C4C-A962-1B5C162A3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连接符 31">
                  <a:extLst>
                    <a:ext uri="{FF2B5EF4-FFF2-40B4-BE49-F238E27FC236}">
                      <a16:creationId xmlns:a16="http://schemas.microsoft.com/office/drawing/2014/main" id="{925955C1-8580-B347-B40A-9E67648FE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CCEA2EE-07D7-664C-AE6E-8F92CD03F68F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人</a:t>
                </a: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36B3B16-F079-1B44-8A3E-F6E4AE62C2C2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CB99A8C-EEA6-EE45-ABC4-381BE39D8CFA}"/>
              </a:ext>
            </a:extLst>
          </p:cNvPr>
          <p:cNvGrpSpPr/>
          <p:nvPr/>
        </p:nvGrpSpPr>
        <p:grpSpPr>
          <a:xfrm>
            <a:off x="5879976" y="1493050"/>
            <a:ext cx="1296145" cy="1138898"/>
            <a:chOff x="4439815" y="980728"/>
            <a:chExt cx="1502412" cy="1138898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10285A7-DA3D-0045-96C8-F2494A47656E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296778A1-F424-D949-A97E-420C6608281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57" name="圆角矩形 56">
                  <a:extLst>
                    <a:ext uri="{FF2B5EF4-FFF2-40B4-BE49-F238E27FC236}">
                      <a16:creationId xmlns:a16="http://schemas.microsoft.com/office/drawing/2014/main" id="{DF92FB49-CA46-094C-923A-BAE9BDC633EA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36ABBB90-ECFD-1C4C-831A-030962774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E3ABC10C-E206-4A4F-9ED6-E2D9A5675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0F68B08-2909-6849-9E83-605E19079724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服饰</a:t>
                </a: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725C6E1-D200-C646-9367-263075F71760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1910A75-87C7-8B45-A106-4967ACC87AE1}"/>
              </a:ext>
            </a:extLst>
          </p:cNvPr>
          <p:cNvGrpSpPr/>
          <p:nvPr/>
        </p:nvGrpSpPr>
        <p:grpSpPr>
          <a:xfrm>
            <a:off x="2135560" y="3335176"/>
            <a:ext cx="1296145" cy="1138898"/>
            <a:chOff x="4439815" y="980728"/>
            <a:chExt cx="1502412" cy="1138898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314C4E9-5C9B-5647-AD11-128C8914352E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160B2D4-0493-224B-B010-E50E65D0350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72" name="圆角矩形 71">
                  <a:extLst>
                    <a:ext uri="{FF2B5EF4-FFF2-40B4-BE49-F238E27FC236}">
                      <a16:creationId xmlns:a16="http://schemas.microsoft.com/office/drawing/2014/main" id="{CAD48315-6187-B949-B9CE-E9D2F1004B82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7194D897-F801-394E-A22F-EB312E4EE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连接符 73">
                  <a:extLst>
                    <a:ext uri="{FF2B5EF4-FFF2-40B4-BE49-F238E27FC236}">
                      <a16:creationId xmlns:a16="http://schemas.microsoft.com/office/drawing/2014/main" id="{A24E0F6F-C88A-FD45-A38F-4D044C133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C6E6480-6F4C-4E4A-9CC3-F0B38A00C424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大</a:t>
                </a:r>
                <a:r>
                  <a:rPr kumimoji="1" lang="en-US" altLang="zh-CN" dirty="0">
                    <a:solidFill>
                      <a:schemeClr val="bg1"/>
                    </a:solidFill>
                  </a:rPr>
                  <a:t>T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恤</a:t>
                </a:r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283285C-01A3-4F49-92D1-19D22ECDF0BE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6CB5DED-33D2-8E4F-A1D1-35E14BE9518D}"/>
              </a:ext>
            </a:extLst>
          </p:cNvPr>
          <p:cNvGrpSpPr/>
          <p:nvPr/>
        </p:nvGrpSpPr>
        <p:grpSpPr>
          <a:xfrm>
            <a:off x="3647728" y="3349148"/>
            <a:ext cx="1296145" cy="1138898"/>
            <a:chOff x="4439815" y="980728"/>
            <a:chExt cx="1502412" cy="1138898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0C9A1B47-B776-A344-97B2-11EB530770C2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EC138E1E-EEE1-6C49-9020-9804AD9B5E1A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80" name="圆角矩形 79">
                  <a:extLst>
                    <a:ext uri="{FF2B5EF4-FFF2-40B4-BE49-F238E27FC236}">
                      <a16:creationId xmlns:a16="http://schemas.microsoft.com/office/drawing/2014/main" id="{3A4A5A11-CB45-3245-A07D-77BDE2C1F00D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C93E86E3-9408-6F45-87CC-DE6D2751E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6B79D62E-C827-7249-8BC9-C11C6C392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14CA0B9-6D29-A842-B989-75AFC318959C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垮裤</a:t>
                </a:r>
              </a:p>
            </p:txBody>
          </p:sp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135FBC8-2B05-854F-9090-88398E47DFCC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82C849F-3295-7241-83BB-F63D6F481DEF}"/>
              </a:ext>
            </a:extLst>
          </p:cNvPr>
          <p:cNvGrpSpPr/>
          <p:nvPr/>
        </p:nvGrpSpPr>
        <p:grpSpPr>
          <a:xfrm>
            <a:off x="5159895" y="3347535"/>
            <a:ext cx="1296145" cy="1138898"/>
            <a:chOff x="4439815" y="980728"/>
            <a:chExt cx="1502412" cy="1138898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54FFDDCB-E830-5D43-BE8C-B0FC950F83AA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6747215-C884-C944-B8A5-65505F09FBD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88" name="圆角矩形 87">
                  <a:extLst>
                    <a:ext uri="{FF2B5EF4-FFF2-40B4-BE49-F238E27FC236}">
                      <a16:creationId xmlns:a16="http://schemas.microsoft.com/office/drawing/2014/main" id="{7D7ED5AF-62A2-084C-A0AC-3F3CA66642DC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9" name="直线连接符 88">
                  <a:extLst>
                    <a:ext uri="{FF2B5EF4-FFF2-40B4-BE49-F238E27FC236}">
                      <a16:creationId xmlns:a16="http://schemas.microsoft.com/office/drawing/2014/main" id="{96FE7FAA-0E33-8645-908A-B53E2DA2B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C5F54959-6246-DB45-AB78-A45203F80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C864806-59B2-554D-A08B-59B22C1B366E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球鞋</a:t>
                </a:r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45E1999-27B8-DB4E-86FC-520DF31FE0CE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97F4D256-CA82-1D44-A561-F90EAB300A21}"/>
              </a:ext>
            </a:extLst>
          </p:cNvPr>
          <p:cNvGrpSpPr/>
          <p:nvPr/>
        </p:nvGrpSpPr>
        <p:grpSpPr>
          <a:xfrm>
            <a:off x="6672061" y="3338370"/>
            <a:ext cx="1296145" cy="1138898"/>
            <a:chOff x="4439815" y="980728"/>
            <a:chExt cx="1502412" cy="113889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E3D76AF0-4527-6A46-B3B2-45E44D5B47C4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711D57EB-7B67-1047-BF3A-C5E7C0C19F8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96" name="圆角矩形 95">
                  <a:extLst>
                    <a:ext uri="{FF2B5EF4-FFF2-40B4-BE49-F238E27FC236}">
                      <a16:creationId xmlns:a16="http://schemas.microsoft.com/office/drawing/2014/main" id="{512F38D1-460D-4B4F-9423-77997AA01924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7" name="直线连接符 96">
                  <a:extLst>
                    <a:ext uri="{FF2B5EF4-FFF2-40B4-BE49-F238E27FC236}">
                      <a16:creationId xmlns:a16="http://schemas.microsoft.com/office/drawing/2014/main" id="{F2315D2B-1ABF-7648-B7F2-50BA7954F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线连接符 97">
                  <a:extLst>
                    <a:ext uri="{FF2B5EF4-FFF2-40B4-BE49-F238E27FC236}">
                      <a16:creationId xmlns:a16="http://schemas.microsoft.com/office/drawing/2014/main" id="{1967EBB7-5398-A748-8EF0-094590EDC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65E6F52-7149-894A-A36E-F8AA18E8E3B5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西装</a:t>
                </a:r>
              </a:p>
            </p:txBody>
          </p: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A56FBE2-DE5A-B146-81FA-4EC05B284D8D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D502263B-B6C2-744D-888C-C2F7641F69FE}"/>
              </a:ext>
            </a:extLst>
          </p:cNvPr>
          <p:cNvGrpSpPr/>
          <p:nvPr/>
        </p:nvGrpSpPr>
        <p:grpSpPr>
          <a:xfrm>
            <a:off x="8184229" y="3352342"/>
            <a:ext cx="1296145" cy="1138898"/>
            <a:chOff x="4439815" y="980728"/>
            <a:chExt cx="1502412" cy="1138898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8FA9887-1617-B745-8C6F-89EA9DFD0324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144128F3-B2FD-7847-BAB9-DC2E797F1A0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" name="圆角矩形 103">
                  <a:extLst>
                    <a:ext uri="{FF2B5EF4-FFF2-40B4-BE49-F238E27FC236}">
                      <a16:creationId xmlns:a16="http://schemas.microsoft.com/office/drawing/2014/main" id="{6CBC0AB6-7423-B64E-9300-88B7BCF286A8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5" name="直线连接符 104">
                  <a:extLst>
                    <a:ext uri="{FF2B5EF4-FFF2-40B4-BE49-F238E27FC236}">
                      <a16:creationId xmlns:a16="http://schemas.microsoft.com/office/drawing/2014/main" id="{16EDE24C-3013-6F4D-A185-62BBA49C6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线连接符 105">
                  <a:extLst>
                    <a:ext uri="{FF2B5EF4-FFF2-40B4-BE49-F238E27FC236}">
                      <a16:creationId xmlns:a16="http://schemas.microsoft.com/office/drawing/2014/main" id="{0DBBCDBB-8F3D-FC45-AB8B-2CCD2D6F2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024F13B-257E-D544-AE3A-F0E2731F7CCF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领带</a:t>
                </a:r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30D5E3F8-6AF0-FB47-BE1B-50F2A5BD4310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0C35EBF5-2E73-1648-BE87-0C009CFAB699}"/>
              </a:ext>
            </a:extLst>
          </p:cNvPr>
          <p:cNvCxnSpPr>
            <a:cxnSpLocks/>
            <a:stCxn id="79" idx="0"/>
            <a:endCxn id="116" idx="3"/>
          </p:cNvCxnSpPr>
          <p:nvPr/>
        </p:nvCxnSpPr>
        <p:spPr>
          <a:xfrm rot="5400000" flipH="1" flipV="1">
            <a:off x="5166971" y="2008614"/>
            <a:ext cx="489908" cy="2232246"/>
          </a:xfrm>
          <a:prstGeom prst="bentConnector3">
            <a:avLst>
              <a:gd name="adj1" fmla="val 51296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三角形 115">
            <a:extLst>
              <a:ext uri="{FF2B5EF4-FFF2-40B4-BE49-F238E27FC236}">
                <a16:creationId xmlns:a16="http://schemas.microsoft.com/office/drawing/2014/main" id="{737F9F6D-C847-3945-BE9D-D97A5AA896DE}"/>
              </a:ext>
            </a:extLst>
          </p:cNvPr>
          <p:cNvSpPr/>
          <p:nvPr/>
        </p:nvSpPr>
        <p:spPr>
          <a:xfrm>
            <a:off x="6389607" y="2641093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12D859DA-62CA-C34A-8058-10D3C51E3EF5}"/>
              </a:ext>
            </a:extLst>
          </p:cNvPr>
          <p:cNvCxnSpPr>
            <a:cxnSpLocks/>
            <a:stCxn id="87" idx="0"/>
            <a:endCxn id="116" idx="3"/>
          </p:cNvCxnSpPr>
          <p:nvPr/>
        </p:nvCxnSpPr>
        <p:spPr>
          <a:xfrm rot="5400000" flipH="1" flipV="1">
            <a:off x="5923861" y="2763892"/>
            <a:ext cx="488295" cy="720079"/>
          </a:xfrm>
          <a:prstGeom prst="bentConnector3">
            <a:avLst>
              <a:gd name="adj1" fmla="val 51301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A2E59057-51BC-2C48-8820-30240A1C93E1}"/>
              </a:ext>
            </a:extLst>
          </p:cNvPr>
          <p:cNvCxnSpPr>
            <a:cxnSpLocks/>
            <a:stCxn id="95" idx="0"/>
            <a:endCxn id="116" idx="3"/>
          </p:cNvCxnSpPr>
          <p:nvPr/>
        </p:nvCxnSpPr>
        <p:spPr>
          <a:xfrm rot="16200000" flipV="1">
            <a:off x="6684527" y="2723304"/>
            <a:ext cx="479130" cy="7920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>
            <a:extLst>
              <a:ext uri="{FF2B5EF4-FFF2-40B4-BE49-F238E27FC236}">
                <a16:creationId xmlns:a16="http://schemas.microsoft.com/office/drawing/2014/main" id="{D436C6C6-2EE1-774E-A09B-BDE3C65E4AB3}"/>
              </a:ext>
            </a:extLst>
          </p:cNvPr>
          <p:cNvCxnSpPr>
            <a:cxnSpLocks/>
            <a:stCxn id="104" idx="0"/>
            <a:endCxn id="116" idx="3"/>
          </p:cNvCxnSpPr>
          <p:nvPr/>
        </p:nvCxnSpPr>
        <p:spPr>
          <a:xfrm rot="16200000" flipV="1">
            <a:off x="7443896" y="1963936"/>
            <a:ext cx="472559" cy="2304254"/>
          </a:xfrm>
          <a:prstGeom prst="bentConnector3">
            <a:avLst>
              <a:gd name="adj1" fmla="val 49999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>
            <a:extLst>
              <a:ext uri="{FF2B5EF4-FFF2-40B4-BE49-F238E27FC236}">
                <a16:creationId xmlns:a16="http://schemas.microsoft.com/office/drawing/2014/main" id="{2298721E-8469-2642-85CE-6C22A1BE9A1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90511" y="1235355"/>
            <a:ext cx="491489" cy="3816422"/>
          </a:xfrm>
          <a:prstGeom prst="bentConnector3">
            <a:avLst>
              <a:gd name="adj1" fmla="val 55983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>
            <a:extLst>
              <a:ext uri="{FF2B5EF4-FFF2-40B4-BE49-F238E27FC236}">
                <a16:creationId xmlns:a16="http://schemas.microsoft.com/office/drawing/2014/main" id="{70D073F2-8C92-A142-9C72-6A891E986563}"/>
              </a:ext>
            </a:extLst>
          </p:cNvPr>
          <p:cNvCxnSpPr>
            <a:cxnSpLocks/>
            <a:stCxn id="71" idx="0"/>
            <a:endCxn id="116" idx="3"/>
          </p:cNvCxnSpPr>
          <p:nvPr/>
        </p:nvCxnSpPr>
        <p:spPr>
          <a:xfrm rot="5400000" flipH="1" flipV="1">
            <a:off x="4417873" y="1245544"/>
            <a:ext cx="475936" cy="374441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2AA96870-8FBE-6B4C-A3FE-F6458B5945B1}"/>
              </a:ext>
            </a:extLst>
          </p:cNvPr>
          <p:cNvGrpSpPr/>
          <p:nvPr/>
        </p:nvGrpSpPr>
        <p:grpSpPr>
          <a:xfrm>
            <a:off x="9696396" y="3350729"/>
            <a:ext cx="1296145" cy="1138898"/>
            <a:chOff x="4439815" y="980728"/>
            <a:chExt cx="1502412" cy="1138898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545D6BE-F563-B942-9A4D-A6383D746CF7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8F509E00-ED0E-BC40-B468-EC2FD8104700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FBF9C6A6-5C7A-6640-84BE-CDAC2AC6921A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46F95DE9-4850-5F48-9994-9079E7BC0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9D31E175-5A0B-9449-9377-88F133B73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81245D7-DCA6-FB4C-BE58-D5C861C86E5C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皮鞋</a:t>
                </a: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BF18D2B-9871-3F45-B379-F0725D5A87FE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980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线形标注 1 (带边框和强调线) 84">
            <a:extLst>
              <a:ext uri="{FF2B5EF4-FFF2-40B4-BE49-F238E27FC236}">
                <a16:creationId xmlns:a16="http://schemas.microsoft.com/office/drawing/2014/main" id="{9DF225C2-25F8-B14B-9DB8-DBA52B18986C}"/>
              </a:ext>
            </a:extLst>
          </p:cNvPr>
          <p:cNvSpPr/>
          <p:nvPr/>
        </p:nvSpPr>
        <p:spPr>
          <a:xfrm>
            <a:off x="3071537" y="5615421"/>
            <a:ext cx="3312368" cy="639487"/>
          </a:xfrm>
          <a:prstGeom prst="accentBorderCallout1">
            <a:avLst>
              <a:gd name="adj1" fmla="val 22821"/>
              <a:gd name="adj2" fmla="val -3184"/>
              <a:gd name="adj3" fmla="val -66565"/>
              <a:gd name="adj4" fmla="val -183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ConcreteDecorator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，就是具体的装饰对象，起到给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添加职责的功能</a:t>
            </a:r>
          </a:p>
        </p:txBody>
      </p:sp>
      <p:sp>
        <p:nvSpPr>
          <p:cNvPr id="84" name="线形标注 1 (带边框和强调线) 83">
            <a:extLst>
              <a:ext uri="{FF2B5EF4-FFF2-40B4-BE49-F238E27FC236}">
                <a16:creationId xmlns:a16="http://schemas.microsoft.com/office/drawing/2014/main" id="{B04AF044-4006-1149-8B07-9080FEBA1367}"/>
              </a:ext>
            </a:extLst>
          </p:cNvPr>
          <p:cNvSpPr/>
          <p:nvPr/>
        </p:nvSpPr>
        <p:spPr>
          <a:xfrm>
            <a:off x="7248129" y="5615421"/>
            <a:ext cx="3312368" cy="639487"/>
          </a:xfrm>
          <a:prstGeom prst="accentBorderCallout1">
            <a:avLst>
              <a:gd name="adj1" fmla="val 22821"/>
              <a:gd name="adj2" fmla="val -3184"/>
              <a:gd name="adj3" fmla="val -66565"/>
              <a:gd name="adj4" fmla="val -1830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ConcreteDecorator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，就是具体的装饰对象，起到给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添加职责的功能</a:t>
            </a:r>
          </a:p>
        </p:txBody>
      </p:sp>
      <p:sp>
        <p:nvSpPr>
          <p:cNvPr id="83" name="线形标注 1 (带边框和强调线) 82">
            <a:extLst>
              <a:ext uri="{FF2B5EF4-FFF2-40B4-BE49-F238E27FC236}">
                <a16:creationId xmlns:a16="http://schemas.microsoft.com/office/drawing/2014/main" id="{724FA0E1-31A6-7249-B4AE-31A52938F0F4}"/>
              </a:ext>
            </a:extLst>
          </p:cNvPr>
          <p:cNvSpPr/>
          <p:nvPr/>
        </p:nvSpPr>
        <p:spPr>
          <a:xfrm>
            <a:off x="7148479" y="1633131"/>
            <a:ext cx="3727807" cy="956458"/>
          </a:xfrm>
          <a:prstGeom prst="accentBorderCallout1">
            <a:avLst>
              <a:gd name="adj1" fmla="val 22821"/>
              <a:gd name="adj2" fmla="val -3184"/>
              <a:gd name="adj3" fmla="val 116818"/>
              <a:gd name="adj4" fmla="val -392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Decorator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，装饰抽象类，继承了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，从外类来扩展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类的功能，但对于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来说，是无需知道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Decorator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的存在的</a:t>
            </a:r>
          </a:p>
        </p:txBody>
      </p:sp>
      <p:sp>
        <p:nvSpPr>
          <p:cNvPr id="82" name="线形标注 1 (带边框和强调线) 81">
            <a:extLst>
              <a:ext uri="{FF2B5EF4-FFF2-40B4-BE49-F238E27FC236}">
                <a16:creationId xmlns:a16="http://schemas.microsoft.com/office/drawing/2014/main" id="{6E8A14BC-95BD-6F4A-A870-45629B7399AF}"/>
              </a:ext>
            </a:extLst>
          </p:cNvPr>
          <p:cNvSpPr/>
          <p:nvPr/>
        </p:nvSpPr>
        <p:spPr>
          <a:xfrm>
            <a:off x="5368950" y="538548"/>
            <a:ext cx="2759884" cy="612648"/>
          </a:xfrm>
          <a:prstGeom prst="accentBorderCallout1">
            <a:avLst>
              <a:gd name="adj1" fmla="val 22821"/>
              <a:gd name="adj2" fmla="val -3184"/>
              <a:gd name="adj3" fmla="val 113856"/>
              <a:gd name="adj4" fmla="val -333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是定义一个对象接口，可以给这些对象动态地添加职责</a:t>
            </a:r>
          </a:p>
        </p:txBody>
      </p: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ABC7E5F6-D74E-A44B-8215-3A1AD1B844C2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2982771" y="1645782"/>
            <a:ext cx="125227" cy="1644507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022F98EE-276A-9544-9C40-91A4E99D52B0}"/>
              </a:ext>
            </a:extLst>
          </p:cNvPr>
          <p:cNvSpPr/>
          <p:nvPr/>
        </p:nvSpPr>
        <p:spPr>
          <a:xfrm>
            <a:off x="3729198" y="2040539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4E22B423-D126-B242-AC0F-CDCBA85813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07073" y="1834044"/>
            <a:ext cx="286676" cy="1165544"/>
          </a:xfrm>
          <a:prstGeom prst="bentConnector3">
            <a:avLst>
              <a:gd name="adj1" fmla="val 529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215D482E-61AD-EF4C-A39A-C399A37FF433}"/>
              </a:ext>
            </a:extLst>
          </p:cNvPr>
          <p:cNvCxnSpPr>
            <a:cxnSpLocks/>
            <a:stCxn id="50" idx="0"/>
            <a:endCxn id="26" idx="3"/>
          </p:cNvCxnSpPr>
          <p:nvPr/>
        </p:nvCxnSpPr>
        <p:spPr>
          <a:xfrm rot="5400000" flipH="1" flipV="1">
            <a:off x="3893354" y="3034344"/>
            <a:ext cx="263139" cy="203684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三角形 25">
            <a:extLst>
              <a:ext uri="{FF2B5EF4-FFF2-40B4-BE49-F238E27FC236}">
                <a16:creationId xmlns:a16="http://schemas.microsoft.com/office/drawing/2014/main" id="{634D05EB-7356-204E-A1FC-464B038CF681}"/>
              </a:ext>
            </a:extLst>
          </p:cNvPr>
          <p:cNvSpPr/>
          <p:nvPr/>
        </p:nvSpPr>
        <p:spPr>
          <a:xfrm>
            <a:off x="4904906" y="3682508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620B034B-A0DE-C848-B9E0-3854C9CF07D1}"/>
              </a:ext>
            </a:extLst>
          </p:cNvPr>
          <p:cNvCxnSpPr>
            <a:cxnSpLocks/>
            <a:stCxn id="63" idx="0"/>
            <a:endCxn id="26" idx="3"/>
          </p:cNvCxnSpPr>
          <p:nvPr/>
        </p:nvCxnSpPr>
        <p:spPr>
          <a:xfrm rot="16200000" flipV="1">
            <a:off x="5949942" y="3014604"/>
            <a:ext cx="263139" cy="207632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8642FFC-F698-654B-88AA-482E3384EC08}"/>
              </a:ext>
            </a:extLst>
          </p:cNvPr>
          <p:cNvGrpSpPr/>
          <p:nvPr/>
        </p:nvGrpSpPr>
        <p:grpSpPr>
          <a:xfrm>
            <a:off x="4281977" y="2527379"/>
            <a:ext cx="1502411" cy="1137285"/>
            <a:chOff x="3949699" y="1783080"/>
            <a:chExt cx="1502411" cy="1137285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44DEEC7-4E59-0E4F-8E25-A9913494FDF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33C4B7D3-780A-5543-AE67-C485EFF4FFDF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8" name="直线连接符 37">
                <a:extLst>
                  <a:ext uri="{FF2B5EF4-FFF2-40B4-BE49-F238E27FC236}">
                    <a16:creationId xmlns:a16="http://schemas.microsoft.com/office/drawing/2014/main" id="{34A00AE5-0231-6E4C-B815-81D95DCCE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44F2E998-C41B-AF44-88AB-CC843F31C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2FF11B4-BD9A-7349-B7DA-497B2E123ACA}"/>
                </a:ext>
              </a:extLst>
            </p:cNvPr>
            <p:cNvSpPr txBox="1"/>
            <p:nvPr/>
          </p:nvSpPr>
          <p:spPr>
            <a:xfrm>
              <a:off x="3949699" y="1821606"/>
              <a:ext cx="150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Decorator</a:t>
              </a:r>
              <a:endParaRPr lang="zh-CN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5FD3B34-CD00-7142-B77A-0DBEBE5472B6}"/>
              </a:ext>
            </a:extLst>
          </p:cNvPr>
          <p:cNvGrpSpPr/>
          <p:nvPr/>
        </p:nvGrpSpPr>
        <p:grpSpPr>
          <a:xfrm>
            <a:off x="3118417" y="891752"/>
            <a:ext cx="1537423" cy="1137285"/>
            <a:chOff x="3081421" y="891752"/>
            <a:chExt cx="1537423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7AF0FC3-C79E-BF40-BAAC-40C8A130503E}"/>
                </a:ext>
              </a:extLst>
            </p:cNvPr>
            <p:cNvGrpSpPr/>
            <p:nvPr/>
          </p:nvGrpSpPr>
          <p:grpSpPr>
            <a:xfrm>
              <a:off x="3081421" y="891752"/>
              <a:ext cx="1502411" cy="1137285"/>
              <a:chOff x="3949700" y="1783080"/>
              <a:chExt cx="1502411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D9F310C9-6E3A-0C42-9A20-3D15FD92DBB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684BB9B8-AC64-E74E-ADB5-F32EF97690B7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663D0850-FA41-0447-B2FD-CAB64ACA5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D68F6279-0868-C74B-B317-E59EEF8D2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D79AA2-65FB-2C40-A5AE-0C99D7B77F84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i="1" dirty="0">
                    <a:solidFill>
                      <a:schemeClr val="bg1"/>
                    </a:solidFill>
                  </a:rPr>
                  <a:t>Component</a:t>
                </a:r>
                <a:endParaRPr kumimoji="1" lang="zh-CN" altLang="en-US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0871E6E-FAC0-3849-8882-A47B3DA10294}"/>
                </a:ext>
              </a:extLst>
            </p:cNvPr>
            <p:cNvSpPr txBox="1"/>
            <p:nvPr/>
          </p:nvSpPr>
          <p:spPr>
            <a:xfrm>
              <a:off x="3092419" y="1631500"/>
              <a:ext cx="1526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+operation()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745EFC4-FC75-0849-8DE4-B64D86125895}"/>
              </a:ext>
            </a:extLst>
          </p:cNvPr>
          <p:cNvGrpSpPr/>
          <p:nvPr/>
        </p:nvGrpSpPr>
        <p:grpSpPr>
          <a:xfrm>
            <a:off x="983433" y="2530648"/>
            <a:ext cx="2479397" cy="1137285"/>
            <a:chOff x="983433" y="2530648"/>
            <a:chExt cx="2479397" cy="11372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2471AB3-3410-E248-AD3F-5A7C75701AFD}"/>
                </a:ext>
              </a:extLst>
            </p:cNvPr>
            <p:cNvGrpSpPr/>
            <p:nvPr/>
          </p:nvGrpSpPr>
          <p:grpSpPr>
            <a:xfrm>
              <a:off x="983433" y="2530648"/>
              <a:ext cx="2479396" cy="1137285"/>
              <a:chOff x="2972715" y="1783080"/>
              <a:chExt cx="2479396" cy="1137285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9CD3FE96-F473-C143-B590-027B20C959FD}"/>
                  </a:ext>
                </a:extLst>
              </p:cNvPr>
              <p:cNvGrpSpPr/>
              <p:nvPr/>
            </p:nvGrpSpPr>
            <p:grpSpPr>
              <a:xfrm>
                <a:off x="2972715" y="1783080"/>
                <a:ext cx="2479396" cy="1137285"/>
                <a:chOff x="3082553" y="1783080"/>
                <a:chExt cx="2200647" cy="1163320"/>
              </a:xfrm>
            </p:grpSpPr>
            <p:sp>
              <p:nvSpPr>
                <p:cNvPr id="14" name="圆角矩形 13">
                  <a:extLst>
                    <a:ext uri="{FF2B5EF4-FFF2-40B4-BE49-F238E27FC236}">
                      <a16:creationId xmlns:a16="http://schemas.microsoft.com/office/drawing/2014/main" id="{1EA899C8-9ED9-7449-A6B8-3B9E8C99A30F}"/>
                    </a:ext>
                  </a:extLst>
                </p:cNvPr>
                <p:cNvSpPr/>
                <p:nvPr/>
              </p:nvSpPr>
              <p:spPr>
                <a:xfrm>
                  <a:off x="3082553" y="1783080"/>
                  <a:ext cx="2200647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5" name="直线连接符 14">
                  <a:extLst>
                    <a:ext uri="{FF2B5EF4-FFF2-40B4-BE49-F238E27FC236}">
                      <a16:creationId xmlns:a16="http://schemas.microsoft.com/office/drawing/2014/main" id="{4C609ED1-6CF5-2C45-B1C7-632CF544D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2553" y="2196931"/>
                  <a:ext cx="2200647" cy="33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线连接符 15">
                  <a:extLst>
                    <a:ext uri="{FF2B5EF4-FFF2-40B4-BE49-F238E27FC236}">
                      <a16:creationId xmlns:a16="http://schemas.microsoft.com/office/drawing/2014/main" id="{9ABAAFBF-79DA-0345-9667-A206C76BB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2553" y="2537926"/>
                  <a:ext cx="2200647" cy="33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12AF353-D0CC-3D47-A665-785F0670A7E3}"/>
                  </a:ext>
                </a:extLst>
              </p:cNvPr>
              <p:cNvSpPr txBox="1"/>
              <p:nvPr/>
            </p:nvSpPr>
            <p:spPr>
              <a:xfrm>
                <a:off x="3077283" y="1818337"/>
                <a:ext cx="227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ConcreteComponent</a:t>
                </a:r>
                <a:endParaRPr lang="zh-CN" altLang="en-US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4088C61-A402-DA4D-8853-40614DA9B100}"/>
                </a:ext>
              </a:extLst>
            </p:cNvPr>
            <p:cNvSpPr txBox="1"/>
            <p:nvPr/>
          </p:nvSpPr>
          <p:spPr>
            <a:xfrm>
              <a:off x="983434" y="3278983"/>
              <a:ext cx="2479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+operation()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61C150F6-8C60-FA4A-A62B-6DE277070FE4}"/>
              </a:ext>
            </a:extLst>
          </p:cNvPr>
          <p:cNvSpPr txBox="1"/>
          <p:nvPr/>
        </p:nvSpPr>
        <p:spPr>
          <a:xfrm>
            <a:off x="4281543" y="3287530"/>
            <a:ext cx="150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+operation()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0EF129C-EBC4-D04F-9D79-7043D7978DDF}"/>
              </a:ext>
            </a:extLst>
          </p:cNvPr>
          <p:cNvGrpSpPr/>
          <p:nvPr/>
        </p:nvGrpSpPr>
        <p:grpSpPr>
          <a:xfrm>
            <a:off x="1766801" y="4149080"/>
            <a:ext cx="2479397" cy="1137285"/>
            <a:chOff x="983433" y="2530648"/>
            <a:chExt cx="2479397" cy="113728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3E7CCBEC-9052-AA45-AAFD-B0C8F6AE14AA}"/>
                </a:ext>
              </a:extLst>
            </p:cNvPr>
            <p:cNvGrpSpPr/>
            <p:nvPr/>
          </p:nvGrpSpPr>
          <p:grpSpPr>
            <a:xfrm>
              <a:off x="983433" y="2530648"/>
              <a:ext cx="2479396" cy="1137285"/>
              <a:chOff x="2972715" y="1783080"/>
              <a:chExt cx="2479396" cy="1137285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77E5575-9054-794C-AAB4-03B69D3E96C1}"/>
                  </a:ext>
                </a:extLst>
              </p:cNvPr>
              <p:cNvGrpSpPr/>
              <p:nvPr/>
            </p:nvGrpSpPr>
            <p:grpSpPr>
              <a:xfrm>
                <a:off x="2972715" y="1783080"/>
                <a:ext cx="2479396" cy="1137285"/>
                <a:chOff x="3082553" y="1783080"/>
                <a:chExt cx="2200647" cy="1163320"/>
              </a:xfrm>
            </p:grpSpPr>
            <p:sp>
              <p:nvSpPr>
                <p:cNvPr id="51" name="圆角矩形 50">
                  <a:extLst>
                    <a:ext uri="{FF2B5EF4-FFF2-40B4-BE49-F238E27FC236}">
                      <a16:creationId xmlns:a16="http://schemas.microsoft.com/office/drawing/2014/main" id="{6BCBE499-BF7B-3345-B118-93FFAA999666}"/>
                    </a:ext>
                  </a:extLst>
                </p:cNvPr>
                <p:cNvSpPr/>
                <p:nvPr/>
              </p:nvSpPr>
              <p:spPr>
                <a:xfrm>
                  <a:off x="3082553" y="1783080"/>
                  <a:ext cx="220064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2" name="直线连接符 51">
                  <a:extLst>
                    <a:ext uri="{FF2B5EF4-FFF2-40B4-BE49-F238E27FC236}">
                      <a16:creationId xmlns:a16="http://schemas.microsoft.com/office/drawing/2014/main" id="{E832F581-3F82-5E44-B74E-D0B660578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2553" y="2196931"/>
                  <a:ext cx="2200647" cy="33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符 52">
                  <a:extLst>
                    <a:ext uri="{FF2B5EF4-FFF2-40B4-BE49-F238E27FC236}">
                      <a16:creationId xmlns:a16="http://schemas.microsoft.com/office/drawing/2014/main" id="{3D4C48AF-660D-304B-897F-87036889E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2553" y="2537926"/>
                  <a:ext cx="2200647" cy="33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07AA5B8-5528-AB46-AC65-EDD8F65A295B}"/>
                  </a:ext>
                </a:extLst>
              </p:cNvPr>
              <p:cNvSpPr txBox="1"/>
              <p:nvPr/>
            </p:nvSpPr>
            <p:spPr>
              <a:xfrm>
                <a:off x="3077283" y="1818337"/>
                <a:ext cx="227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ConcreteDecoratorA</a:t>
                </a:r>
                <a:endParaRPr lang="zh-CN" altLang="en-US" dirty="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D297950-D5B6-FF4E-A13D-D0FFF311CA39}"/>
                </a:ext>
              </a:extLst>
            </p:cNvPr>
            <p:cNvSpPr txBox="1"/>
            <p:nvPr/>
          </p:nvSpPr>
          <p:spPr>
            <a:xfrm>
              <a:off x="983434" y="3278983"/>
              <a:ext cx="2479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+operation()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A3B8D94-0955-6549-99CC-4296EF175DB4}"/>
              </a:ext>
            </a:extLst>
          </p:cNvPr>
          <p:cNvGrpSpPr/>
          <p:nvPr/>
        </p:nvGrpSpPr>
        <p:grpSpPr>
          <a:xfrm>
            <a:off x="5879976" y="4149080"/>
            <a:ext cx="2479396" cy="1171292"/>
            <a:chOff x="983433" y="2530648"/>
            <a:chExt cx="2479396" cy="11712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D833017-B53C-5F4A-9F02-19B144518F9E}"/>
                </a:ext>
              </a:extLst>
            </p:cNvPr>
            <p:cNvGrpSpPr/>
            <p:nvPr/>
          </p:nvGrpSpPr>
          <p:grpSpPr>
            <a:xfrm>
              <a:off x="983433" y="2530648"/>
              <a:ext cx="2479396" cy="1137285"/>
              <a:chOff x="2972715" y="1783080"/>
              <a:chExt cx="2479396" cy="1137285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A8525106-FA64-3148-9690-0F8C54A12D6D}"/>
                  </a:ext>
                </a:extLst>
              </p:cNvPr>
              <p:cNvGrpSpPr/>
              <p:nvPr/>
            </p:nvGrpSpPr>
            <p:grpSpPr>
              <a:xfrm>
                <a:off x="2972715" y="1783080"/>
                <a:ext cx="2479396" cy="1137285"/>
                <a:chOff x="3082553" y="1783080"/>
                <a:chExt cx="2200647" cy="1163320"/>
              </a:xfrm>
            </p:grpSpPr>
            <p:sp>
              <p:nvSpPr>
                <p:cNvPr id="64" name="圆角矩形 63">
                  <a:extLst>
                    <a:ext uri="{FF2B5EF4-FFF2-40B4-BE49-F238E27FC236}">
                      <a16:creationId xmlns:a16="http://schemas.microsoft.com/office/drawing/2014/main" id="{30412A61-48E7-EA4F-84E0-B190738E77D1}"/>
                    </a:ext>
                  </a:extLst>
                </p:cNvPr>
                <p:cNvSpPr/>
                <p:nvPr/>
              </p:nvSpPr>
              <p:spPr>
                <a:xfrm>
                  <a:off x="3082553" y="1783080"/>
                  <a:ext cx="220064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5" name="直线连接符 64">
                  <a:extLst>
                    <a:ext uri="{FF2B5EF4-FFF2-40B4-BE49-F238E27FC236}">
                      <a16:creationId xmlns:a16="http://schemas.microsoft.com/office/drawing/2014/main" id="{7AFFABE9-6ABB-184E-B17D-C85064844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2553" y="2196931"/>
                  <a:ext cx="2200647" cy="33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线连接符 65">
                  <a:extLst>
                    <a:ext uri="{FF2B5EF4-FFF2-40B4-BE49-F238E27FC236}">
                      <a16:creationId xmlns:a16="http://schemas.microsoft.com/office/drawing/2014/main" id="{D8B50C0E-BBE3-2345-A95F-5061AEB35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82553" y="2442644"/>
                  <a:ext cx="2200647" cy="334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2A74920-64D8-C842-9981-B24C9426AFDB}"/>
                  </a:ext>
                </a:extLst>
              </p:cNvPr>
              <p:cNvSpPr txBox="1"/>
              <p:nvPr/>
            </p:nvSpPr>
            <p:spPr>
              <a:xfrm>
                <a:off x="3077283" y="1818337"/>
                <a:ext cx="2270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ConcreteDecoratorB</a:t>
                </a:r>
                <a:endParaRPr lang="zh-CN" altLang="en-US" dirty="0"/>
              </a:p>
            </p:txBody>
          </p: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6124F43-ADEE-884B-BC7E-D41841BF5862}"/>
                </a:ext>
              </a:extLst>
            </p:cNvPr>
            <p:cNvSpPr txBox="1"/>
            <p:nvPr/>
          </p:nvSpPr>
          <p:spPr>
            <a:xfrm>
              <a:off x="983433" y="3178720"/>
              <a:ext cx="24793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+operation()</a:t>
              </a:r>
            </a:p>
            <a:p>
              <a:r>
                <a:rPr kumimoji="1" lang="en-US" altLang="zh-CN" sz="1400" dirty="0">
                  <a:solidFill>
                    <a:schemeClr val="bg1"/>
                  </a:solidFill>
                </a:rPr>
                <a:t>-</a:t>
              </a:r>
              <a:r>
                <a:rPr kumimoji="1" lang="en-US" altLang="zh-CN" sz="1400" dirty="0" err="1">
                  <a:solidFill>
                    <a:schemeClr val="bg1"/>
                  </a:solidFill>
                </a:rPr>
                <a:t>addedBehavior</a:t>
              </a:r>
              <a:r>
                <a:rPr kumimoji="1" lang="en-US" altLang="zh-CN" sz="1400" dirty="0">
                  <a:solidFill>
                    <a:schemeClr val="bg1"/>
                  </a:solidFill>
                </a:rPr>
                <a:t>()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423AFB22-C286-9941-86A0-0069D21B6090}"/>
              </a:ext>
            </a:extLst>
          </p:cNvPr>
          <p:cNvSpPr txBox="1"/>
          <p:nvPr/>
        </p:nvSpPr>
        <p:spPr>
          <a:xfrm>
            <a:off x="1766801" y="4509120"/>
            <a:ext cx="24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en-US" altLang="zh-CN" dirty="0" err="1">
                <a:solidFill>
                  <a:schemeClr val="bg1"/>
                </a:solidFill>
              </a:rPr>
              <a:t>addedState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: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String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885D9BBF-B5DC-E746-BE9F-3B5B5889D931}"/>
              </a:ext>
            </a:extLst>
          </p:cNvPr>
          <p:cNvGrpSpPr/>
          <p:nvPr/>
        </p:nvGrpSpPr>
        <p:grpSpPr>
          <a:xfrm>
            <a:off x="4620827" y="1365750"/>
            <a:ext cx="1518984" cy="1868844"/>
            <a:chOff x="4620827" y="1365750"/>
            <a:chExt cx="1518984" cy="1868844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590E448-AC77-E143-9B0D-AF2E64451FD0}"/>
                </a:ext>
              </a:extLst>
            </p:cNvPr>
            <p:cNvGrpSpPr/>
            <p:nvPr/>
          </p:nvGrpSpPr>
          <p:grpSpPr>
            <a:xfrm flipH="1">
              <a:off x="4620827" y="1365750"/>
              <a:ext cx="178002" cy="191042"/>
              <a:chOff x="9591836" y="3717032"/>
              <a:chExt cx="178002" cy="191042"/>
            </a:xfrm>
          </p:grpSpPr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769C338B-2502-8A45-A2D2-9BAC8D398A37}"/>
                  </a:ext>
                </a:extLst>
              </p:cNvPr>
              <p:cNvCxnSpPr/>
              <p:nvPr/>
            </p:nvCxnSpPr>
            <p:spPr>
              <a:xfrm>
                <a:off x="9593266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B5B32240-96EC-2C4D-A0CF-72237FF326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836" y="380456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菱形 76">
              <a:extLst>
                <a:ext uri="{FF2B5EF4-FFF2-40B4-BE49-F238E27FC236}">
                  <a16:creationId xmlns:a16="http://schemas.microsoft.com/office/drawing/2014/main" id="{4DE6A5F9-C28B-8D40-B9B1-187A39BF173F}"/>
                </a:ext>
              </a:extLst>
            </p:cNvPr>
            <p:cNvSpPr/>
            <p:nvPr/>
          </p:nvSpPr>
          <p:spPr>
            <a:xfrm>
              <a:off x="5784388" y="3019151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79" name="肘形连接符 78">
              <a:extLst>
                <a:ext uri="{FF2B5EF4-FFF2-40B4-BE49-F238E27FC236}">
                  <a16:creationId xmlns:a16="http://schemas.microsoft.com/office/drawing/2014/main" id="{727E22AF-A952-8542-81F8-827451DDBADD}"/>
                </a:ext>
              </a:extLst>
            </p:cNvPr>
            <p:cNvCxnSpPr>
              <a:cxnSpLocks/>
              <a:stCxn id="8" idx="3"/>
              <a:endCxn id="77" idx="3"/>
            </p:cNvCxnSpPr>
            <p:nvPr/>
          </p:nvCxnSpPr>
          <p:spPr>
            <a:xfrm>
              <a:off x="4620827" y="1460395"/>
              <a:ext cx="1518984" cy="1666478"/>
            </a:xfrm>
            <a:prstGeom prst="bentConnector3">
              <a:avLst>
                <a:gd name="adj1" fmla="val 115050"/>
              </a:avLst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78A6FFC3-B1E3-8044-B16A-F0A27AA323BB}"/>
              </a:ext>
            </a:extLst>
          </p:cNvPr>
          <p:cNvSpPr txBox="1"/>
          <p:nvPr/>
        </p:nvSpPr>
        <p:spPr>
          <a:xfrm>
            <a:off x="6365898" y="2820456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-component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999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>
            <a:extLst>
              <a:ext uri="{FF2B5EF4-FFF2-40B4-BE49-F238E27FC236}">
                <a16:creationId xmlns:a16="http://schemas.microsoft.com/office/drawing/2014/main" id="{DC2153A4-16FF-B348-9228-F0FDF2F4463E}"/>
              </a:ext>
            </a:extLst>
          </p:cNvPr>
          <p:cNvSpPr/>
          <p:nvPr/>
        </p:nvSpPr>
        <p:spPr>
          <a:xfrm>
            <a:off x="2567608" y="1412776"/>
            <a:ext cx="1008112" cy="1008112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125FE040-E393-0C4B-8A22-83E70F88499B}"/>
              </a:ext>
            </a:extLst>
          </p:cNvPr>
          <p:cNvSpPr/>
          <p:nvPr/>
        </p:nvSpPr>
        <p:spPr>
          <a:xfrm>
            <a:off x="4087368" y="1412776"/>
            <a:ext cx="1008112" cy="1008112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C866B06A-A4F9-1849-B166-35D134F22C32}"/>
              </a:ext>
            </a:extLst>
          </p:cNvPr>
          <p:cNvSpPr/>
          <p:nvPr/>
        </p:nvSpPr>
        <p:spPr>
          <a:xfrm>
            <a:off x="4007768" y="1268760"/>
            <a:ext cx="1872208" cy="1296144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BBEAF3-FDD3-574D-B24B-CBC850E0E912}"/>
              </a:ext>
            </a:extLst>
          </p:cNvPr>
          <p:cNvSpPr txBox="1"/>
          <p:nvPr/>
        </p:nvSpPr>
        <p:spPr>
          <a:xfrm>
            <a:off x="5171334" y="15475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2A53E879-0294-F14D-B758-32ABE49EE689}"/>
              </a:ext>
            </a:extLst>
          </p:cNvPr>
          <p:cNvSpPr/>
          <p:nvPr/>
        </p:nvSpPr>
        <p:spPr>
          <a:xfrm>
            <a:off x="6535640" y="1412776"/>
            <a:ext cx="1008112" cy="1008112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E4A6D413-BAD5-F948-8E6E-019F3A294FA9}"/>
              </a:ext>
            </a:extLst>
          </p:cNvPr>
          <p:cNvSpPr/>
          <p:nvPr/>
        </p:nvSpPr>
        <p:spPr>
          <a:xfrm>
            <a:off x="6456040" y="1268760"/>
            <a:ext cx="1872208" cy="1296144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E5F28E-EFC0-D24C-BC67-651C6C9BCBC5}"/>
              </a:ext>
            </a:extLst>
          </p:cNvPr>
          <p:cNvSpPr txBox="1"/>
          <p:nvPr/>
        </p:nvSpPr>
        <p:spPr>
          <a:xfrm>
            <a:off x="7619606" y="15475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D09BB2A4-0AAC-364B-90AD-611437144794}"/>
              </a:ext>
            </a:extLst>
          </p:cNvPr>
          <p:cNvSpPr/>
          <p:nvPr/>
        </p:nvSpPr>
        <p:spPr>
          <a:xfrm>
            <a:off x="6384032" y="1196752"/>
            <a:ext cx="2880320" cy="1440160"/>
          </a:xfrm>
          <a:prstGeom prst="cub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46A361-B15E-0F43-BE18-0C8464AACC73}"/>
              </a:ext>
            </a:extLst>
          </p:cNvPr>
          <p:cNvSpPr txBox="1"/>
          <p:nvPr/>
        </p:nvSpPr>
        <p:spPr>
          <a:xfrm>
            <a:off x="8500724" y="151207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d2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8F3C00E3-3E02-3F40-B437-B4779CF11EE3}"/>
              </a:ext>
            </a:extLst>
          </p:cNvPr>
          <p:cNvSpPr/>
          <p:nvPr/>
        </p:nvSpPr>
        <p:spPr>
          <a:xfrm>
            <a:off x="2639616" y="4005064"/>
            <a:ext cx="1008112" cy="100811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原价</a:t>
            </a:r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3C688C8C-2F30-2A4E-926A-006804F046EF}"/>
              </a:ext>
            </a:extLst>
          </p:cNvPr>
          <p:cNvSpPr/>
          <p:nvPr/>
        </p:nvSpPr>
        <p:spPr>
          <a:xfrm>
            <a:off x="4159376" y="4005064"/>
            <a:ext cx="1008112" cy="100811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原价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69969A3-9BD9-EC4D-B180-444C5C1714E1}"/>
              </a:ext>
            </a:extLst>
          </p:cNvPr>
          <p:cNvGrpSpPr/>
          <p:nvPr/>
        </p:nvGrpSpPr>
        <p:grpSpPr>
          <a:xfrm>
            <a:off x="4087368" y="3883410"/>
            <a:ext cx="1872208" cy="1224136"/>
            <a:chOff x="2207568" y="3140968"/>
            <a:chExt cx="1872208" cy="1296144"/>
          </a:xfrm>
        </p:grpSpPr>
        <p:sp>
          <p:nvSpPr>
            <p:cNvPr id="26" name="立方体 25">
              <a:extLst>
                <a:ext uri="{FF2B5EF4-FFF2-40B4-BE49-F238E27FC236}">
                  <a16:creationId xmlns:a16="http://schemas.microsoft.com/office/drawing/2014/main" id="{538D0824-1B14-D547-9402-0214FBF822D1}"/>
                </a:ext>
              </a:extLst>
            </p:cNvPr>
            <p:cNvSpPr/>
            <p:nvPr/>
          </p:nvSpPr>
          <p:spPr>
            <a:xfrm>
              <a:off x="2207568" y="3140968"/>
              <a:ext cx="1872208" cy="1296144"/>
            </a:xfrm>
            <a:prstGeom prst="cub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5397C5-AC6B-3A49-A39D-3D63717A8707}"/>
                </a:ext>
              </a:extLst>
            </p:cNvPr>
            <p:cNvSpPr txBox="1"/>
            <p:nvPr/>
          </p:nvSpPr>
          <p:spPr>
            <a:xfrm>
              <a:off x="3256019" y="3450485"/>
              <a:ext cx="574196" cy="2932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</a:rPr>
                <a:t>打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8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折</a:t>
              </a:r>
            </a:p>
          </p:txBody>
        </p:sp>
      </p:grpSp>
      <p:sp>
        <p:nvSpPr>
          <p:cNvPr id="43" name="立方体 42">
            <a:extLst>
              <a:ext uri="{FF2B5EF4-FFF2-40B4-BE49-F238E27FC236}">
                <a16:creationId xmlns:a16="http://schemas.microsoft.com/office/drawing/2014/main" id="{50D35633-C322-6A4A-A2DA-76F0278299B1}"/>
              </a:ext>
            </a:extLst>
          </p:cNvPr>
          <p:cNvSpPr/>
          <p:nvPr/>
        </p:nvSpPr>
        <p:spPr>
          <a:xfrm>
            <a:off x="6528048" y="4005064"/>
            <a:ext cx="1008112" cy="100811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原价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EC3B104-7EC8-0541-B2DF-E37A12C8E546}"/>
              </a:ext>
            </a:extLst>
          </p:cNvPr>
          <p:cNvGrpSpPr/>
          <p:nvPr/>
        </p:nvGrpSpPr>
        <p:grpSpPr>
          <a:xfrm>
            <a:off x="6456040" y="3883410"/>
            <a:ext cx="1872208" cy="1224136"/>
            <a:chOff x="2207568" y="3140968"/>
            <a:chExt cx="1872208" cy="1296144"/>
          </a:xfrm>
        </p:grpSpPr>
        <p:sp>
          <p:nvSpPr>
            <p:cNvPr id="45" name="立方体 44">
              <a:extLst>
                <a:ext uri="{FF2B5EF4-FFF2-40B4-BE49-F238E27FC236}">
                  <a16:creationId xmlns:a16="http://schemas.microsoft.com/office/drawing/2014/main" id="{FA89AD55-1768-C648-9CB0-9A27C5F1E657}"/>
                </a:ext>
              </a:extLst>
            </p:cNvPr>
            <p:cNvSpPr/>
            <p:nvPr/>
          </p:nvSpPr>
          <p:spPr>
            <a:xfrm>
              <a:off x="2207568" y="3140968"/>
              <a:ext cx="1872208" cy="1296144"/>
            </a:xfrm>
            <a:prstGeom prst="cub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9C390F7-22EF-494D-8F04-CD7A5D895A2D}"/>
                </a:ext>
              </a:extLst>
            </p:cNvPr>
            <p:cNvSpPr txBox="1"/>
            <p:nvPr/>
          </p:nvSpPr>
          <p:spPr>
            <a:xfrm>
              <a:off x="3256019" y="3450485"/>
              <a:ext cx="574196" cy="2932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/>
                  </a:solidFill>
                </a:rPr>
                <a:t>打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8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折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3F4083D-70C1-AC41-AC36-375A20F7CB2E}"/>
              </a:ext>
            </a:extLst>
          </p:cNvPr>
          <p:cNvGrpSpPr/>
          <p:nvPr/>
        </p:nvGrpSpPr>
        <p:grpSpPr>
          <a:xfrm>
            <a:off x="6399216" y="3811402"/>
            <a:ext cx="3024336" cy="1368152"/>
            <a:chOff x="4583832" y="3068960"/>
            <a:chExt cx="3024336" cy="1440160"/>
          </a:xfrm>
        </p:grpSpPr>
        <p:sp>
          <p:nvSpPr>
            <p:cNvPr id="31" name="立方体 30">
              <a:extLst>
                <a:ext uri="{FF2B5EF4-FFF2-40B4-BE49-F238E27FC236}">
                  <a16:creationId xmlns:a16="http://schemas.microsoft.com/office/drawing/2014/main" id="{071BD3D9-620F-0B49-B049-D2B309742EEB}"/>
                </a:ext>
              </a:extLst>
            </p:cNvPr>
            <p:cNvSpPr/>
            <p:nvPr/>
          </p:nvSpPr>
          <p:spPr>
            <a:xfrm>
              <a:off x="4583832" y="3068960"/>
              <a:ext cx="3024336" cy="1440160"/>
            </a:xfrm>
            <a:prstGeom prst="cub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4864D26-98E0-5346-81D4-23EDC56B8020}"/>
                </a:ext>
              </a:extLst>
            </p:cNvPr>
            <p:cNvSpPr txBox="1"/>
            <p:nvPr/>
          </p:nvSpPr>
          <p:spPr>
            <a:xfrm>
              <a:off x="6456040" y="3415985"/>
              <a:ext cx="8451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>
                  <a:solidFill>
                    <a:schemeClr val="bg1"/>
                  </a:solidFill>
                </a:rPr>
                <a:t>满</a:t>
              </a:r>
              <a:r>
                <a:rPr kumimoji="1" lang="en-US" altLang="zh-CN" sz="1000" dirty="0">
                  <a:solidFill>
                    <a:schemeClr val="bg1"/>
                  </a:solidFill>
                </a:rPr>
                <a:t>300</a:t>
              </a:r>
              <a:r>
                <a:rPr kumimoji="1" lang="zh-CN" altLang="en-US" sz="1000" dirty="0">
                  <a:solidFill>
                    <a:schemeClr val="bg1"/>
                  </a:solidFill>
                </a:rPr>
                <a:t>送</a:t>
              </a:r>
              <a:r>
                <a:rPr kumimoji="1" lang="en-US" altLang="zh-CN" sz="1000" dirty="0">
                  <a:solidFill>
                    <a:schemeClr val="bg1"/>
                  </a:solidFill>
                </a:rPr>
                <a:t>100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70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F066486-FB72-3441-87EC-61ACFF0E1889}"/>
              </a:ext>
            </a:extLst>
          </p:cNvPr>
          <p:cNvGrpSpPr/>
          <p:nvPr/>
        </p:nvGrpSpPr>
        <p:grpSpPr>
          <a:xfrm>
            <a:off x="1343472" y="2294752"/>
            <a:ext cx="1296145" cy="1138898"/>
            <a:chOff x="4439815" y="980728"/>
            <a:chExt cx="1502412" cy="113889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0D25A70-9229-5049-BB17-8B9BC370D00C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D2F66B63-DA12-7441-8DB6-026D027E0A78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30" name="圆角矩形 29">
                  <a:extLst>
                    <a:ext uri="{FF2B5EF4-FFF2-40B4-BE49-F238E27FC236}">
                      <a16:creationId xmlns:a16="http://schemas.microsoft.com/office/drawing/2014/main" id="{13296365-1BF3-0F43-8EA9-49774DA6EE4F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1" name="直线连接符 30">
                  <a:extLst>
                    <a:ext uri="{FF2B5EF4-FFF2-40B4-BE49-F238E27FC236}">
                      <a16:creationId xmlns:a16="http://schemas.microsoft.com/office/drawing/2014/main" id="{902C93CB-6DED-8C4C-A962-1B5C162A3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连接符 31">
                  <a:extLst>
                    <a:ext uri="{FF2B5EF4-FFF2-40B4-BE49-F238E27FC236}">
                      <a16:creationId xmlns:a16="http://schemas.microsoft.com/office/drawing/2014/main" id="{925955C1-8580-B347-B40A-9E67648FE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CCEA2EE-07D7-664C-AE6E-8F92CD03F68F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人</a:t>
                </a: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36B3B16-F079-1B44-8A3E-F6E4AE62C2C2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CB99A8C-EEA6-EE45-ABC4-381BE39D8CFA}"/>
              </a:ext>
            </a:extLst>
          </p:cNvPr>
          <p:cNvGrpSpPr/>
          <p:nvPr/>
        </p:nvGrpSpPr>
        <p:grpSpPr>
          <a:xfrm>
            <a:off x="5951984" y="2303018"/>
            <a:ext cx="1296145" cy="1138898"/>
            <a:chOff x="4439815" y="980728"/>
            <a:chExt cx="1502412" cy="1138898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10285A7-DA3D-0045-96C8-F2494A47656E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296778A1-F424-D949-A97E-420C6608281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57" name="圆角矩形 56">
                  <a:extLst>
                    <a:ext uri="{FF2B5EF4-FFF2-40B4-BE49-F238E27FC236}">
                      <a16:creationId xmlns:a16="http://schemas.microsoft.com/office/drawing/2014/main" id="{DF92FB49-CA46-094C-923A-BAE9BDC633EA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36ABBB90-ECFD-1C4C-831A-030962774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E3ABC10C-E206-4A4F-9ED6-E2D9A5675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0F68B08-2909-6849-9E83-605E19079724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服饰</a:t>
                </a: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725C6E1-D200-C646-9367-263075F71760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1910A75-87C7-8B45-A106-4967ACC87AE1}"/>
              </a:ext>
            </a:extLst>
          </p:cNvPr>
          <p:cNvGrpSpPr/>
          <p:nvPr/>
        </p:nvGrpSpPr>
        <p:grpSpPr>
          <a:xfrm>
            <a:off x="2207568" y="4145144"/>
            <a:ext cx="1296145" cy="1138898"/>
            <a:chOff x="4439815" y="980728"/>
            <a:chExt cx="1502412" cy="1138898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314C4E9-5C9B-5647-AD11-128C8914352E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160B2D4-0493-224B-B010-E50E65D0350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72" name="圆角矩形 71">
                  <a:extLst>
                    <a:ext uri="{FF2B5EF4-FFF2-40B4-BE49-F238E27FC236}">
                      <a16:creationId xmlns:a16="http://schemas.microsoft.com/office/drawing/2014/main" id="{CAD48315-6187-B949-B9CE-E9D2F1004B82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7194D897-F801-394E-A22F-EB312E4EE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连接符 73">
                  <a:extLst>
                    <a:ext uri="{FF2B5EF4-FFF2-40B4-BE49-F238E27FC236}">
                      <a16:creationId xmlns:a16="http://schemas.microsoft.com/office/drawing/2014/main" id="{A24E0F6F-C88A-FD45-A38F-4D044C133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C6E6480-6F4C-4E4A-9CC3-F0B38A00C424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大</a:t>
                </a:r>
                <a:r>
                  <a:rPr kumimoji="1" lang="en-US" altLang="zh-CN" dirty="0">
                    <a:solidFill>
                      <a:schemeClr val="bg1"/>
                    </a:solidFill>
                  </a:rPr>
                  <a:t>T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恤</a:t>
                </a:r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283285C-01A3-4F49-92D1-19D22ECDF0BE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6CB5DED-33D2-8E4F-A1D1-35E14BE9518D}"/>
              </a:ext>
            </a:extLst>
          </p:cNvPr>
          <p:cNvGrpSpPr/>
          <p:nvPr/>
        </p:nvGrpSpPr>
        <p:grpSpPr>
          <a:xfrm>
            <a:off x="3719736" y="4159116"/>
            <a:ext cx="1296145" cy="1138898"/>
            <a:chOff x="4439815" y="980728"/>
            <a:chExt cx="1502412" cy="1138898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0C9A1B47-B776-A344-97B2-11EB530770C2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EC138E1E-EEE1-6C49-9020-9804AD9B5E1A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80" name="圆角矩形 79">
                  <a:extLst>
                    <a:ext uri="{FF2B5EF4-FFF2-40B4-BE49-F238E27FC236}">
                      <a16:creationId xmlns:a16="http://schemas.microsoft.com/office/drawing/2014/main" id="{3A4A5A11-CB45-3245-A07D-77BDE2C1F00D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C93E86E3-9408-6F45-87CC-DE6D2751E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6B79D62E-C827-7249-8BC9-C11C6C392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14CA0B9-6D29-A842-B989-75AFC318959C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垮裤</a:t>
                </a:r>
              </a:p>
            </p:txBody>
          </p:sp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135FBC8-2B05-854F-9090-88398E47DFCC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82C849F-3295-7241-83BB-F63D6F481DEF}"/>
              </a:ext>
            </a:extLst>
          </p:cNvPr>
          <p:cNvGrpSpPr/>
          <p:nvPr/>
        </p:nvGrpSpPr>
        <p:grpSpPr>
          <a:xfrm>
            <a:off x="5231903" y="4157503"/>
            <a:ext cx="1296145" cy="1138898"/>
            <a:chOff x="4439815" y="980728"/>
            <a:chExt cx="1502412" cy="1138898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54FFDDCB-E830-5D43-BE8C-B0FC950F83AA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6747215-C884-C944-B8A5-65505F09FBD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88" name="圆角矩形 87">
                  <a:extLst>
                    <a:ext uri="{FF2B5EF4-FFF2-40B4-BE49-F238E27FC236}">
                      <a16:creationId xmlns:a16="http://schemas.microsoft.com/office/drawing/2014/main" id="{7D7ED5AF-62A2-084C-A0AC-3F3CA66642DC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9" name="直线连接符 88">
                  <a:extLst>
                    <a:ext uri="{FF2B5EF4-FFF2-40B4-BE49-F238E27FC236}">
                      <a16:creationId xmlns:a16="http://schemas.microsoft.com/office/drawing/2014/main" id="{96FE7FAA-0E33-8645-908A-B53E2DA2B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C5F54959-6246-DB45-AB78-A45203F80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C864806-59B2-554D-A08B-59B22C1B366E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球鞋</a:t>
                </a:r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45E1999-27B8-DB4E-86FC-520DF31FE0CE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97F4D256-CA82-1D44-A561-F90EAB300A21}"/>
              </a:ext>
            </a:extLst>
          </p:cNvPr>
          <p:cNvGrpSpPr/>
          <p:nvPr/>
        </p:nvGrpSpPr>
        <p:grpSpPr>
          <a:xfrm>
            <a:off x="6744069" y="4148338"/>
            <a:ext cx="1296145" cy="1138898"/>
            <a:chOff x="4439815" y="980728"/>
            <a:chExt cx="1502412" cy="113889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E3D76AF0-4527-6A46-B3B2-45E44D5B47C4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711D57EB-7B67-1047-BF3A-C5E7C0C19F8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96" name="圆角矩形 95">
                  <a:extLst>
                    <a:ext uri="{FF2B5EF4-FFF2-40B4-BE49-F238E27FC236}">
                      <a16:creationId xmlns:a16="http://schemas.microsoft.com/office/drawing/2014/main" id="{512F38D1-460D-4B4F-9423-77997AA01924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7" name="直线连接符 96">
                  <a:extLst>
                    <a:ext uri="{FF2B5EF4-FFF2-40B4-BE49-F238E27FC236}">
                      <a16:creationId xmlns:a16="http://schemas.microsoft.com/office/drawing/2014/main" id="{F2315D2B-1ABF-7648-B7F2-50BA7954F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线连接符 97">
                  <a:extLst>
                    <a:ext uri="{FF2B5EF4-FFF2-40B4-BE49-F238E27FC236}">
                      <a16:creationId xmlns:a16="http://schemas.microsoft.com/office/drawing/2014/main" id="{1967EBB7-5398-A748-8EF0-094590EDC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65E6F52-7149-894A-A36E-F8AA18E8E3B5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西装</a:t>
                </a:r>
              </a:p>
            </p:txBody>
          </p: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A56FBE2-DE5A-B146-81FA-4EC05B284D8D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D502263B-B6C2-744D-888C-C2F7641F69FE}"/>
              </a:ext>
            </a:extLst>
          </p:cNvPr>
          <p:cNvGrpSpPr/>
          <p:nvPr/>
        </p:nvGrpSpPr>
        <p:grpSpPr>
          <a:xfrm>
            <a:off x="8256237" y="4162310"/>
            <a:ext cx="1296145" cy="1138898"/>
            <a:chOff x="4439815" y="980728"/>
            <a:chExt cx="1502412" cy="1138898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8FA9887-1617-B745-8C6F-89EA9DFD0324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144128F3-B2FD-7847-BAB9-DC2E797F1A0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4" name="圆角矩形 103">
                  <a:extLst>
                    <a:ext uri="{FF2B5EF4-FFF2-40B4-BE49-F238E27FC236}">
                      <a16:creationId xmlns:a16="http://schemas.microsoft.com/office/drawing/2014/main" id="{6CBC0AB6-7423-B64E-9300-88B7BCF286A8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5" name="直线连接符 104">
                  <a:extLst>
                    <a:ext uri="{FF2B5EF4-FFF2-40B4-BE49-F238E27FC236}">
                      <a16:creationId xmlns:a16="http://schemas.microsoft.com/office/drawing/2014/main" id="{16EDE24C-3013-6F4D-A185-62BBA49C6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线连接符 105">
                  <a:extLst>
                    <a:ext uri="{FF2B5EF4-FFF2-40B4-BE49-F238E27FC236}">
                      <a16:creationId xmlns:a16="http://schemas.microsoft.com/office/drawing/2014/main" id="{0DBBCDBB-8F3D-FC45-AB8B-2CCD2D6F2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024F13B-257E-D544-AE3A-F0E2731F7CCF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领带</a:t>
                </a:r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30D5E3F8-6AF0-FB47-BE1B-50F2A5BD4310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0C35EBF5-2E73-1648-BE87-0C009CFAB699}"/>
              </a:ext>
            </a:extLst>
          </p:cNvPr>
          <p:cNvCxnSpPr>
            <a:cxnSpLocks/>
            <a:stCxn id="79" idx="0"/>
            <a:endCxn id="116" idx="3"/>
          </p:cNvCxnSpPr>
          <p:nvPr/>
        </p:nvCxnSpPr>
        <p:spPr>
          <a:xfrm rot="5400000" flipH="1" flipV="1">
            <a:off x="5238979" y="2818582"/>
            <a:ext cx="489908" cy="2232246"/>
          </a:xfrm>
          <a:prstGeom prst="bentConnector3">
            <a:avLst>
              <a:gd name="adj1" fmla="val 51296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三角形 115">
            <a:extLst>
              <a:ext uri="{FF2B5EF4-FFF2-40B4-BE49-F238E27FC236}">
                <a16:creationId xmlns:a16="http://schemas.microsoft.com/office/drawing/2014/main" id="{737F9F6D-C847-3945-BE9D-D97A5AA896DE}"/>
              </a:ext>
            </a:extLst>
          </p:cNvPr>
          <p:cNvSpPr/>
          <p:nvPr/>
        </p:nvSpPr>
        <p:spPr>
          <a:xfrm>
            <a:off x="6461615" y="3451061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12D859DA-62CA-C34A-8058-10D3C51E3EF5}"/>
              </a:ext>
            </a:extLst>
          </p:cNvPr>
          <p:cNvCxnSpPr>
            <a:cxnSpLocks/>
            <a:stCxn id="87" idx="0"/>
            <a:endCxn id="116" idx="3"/>
          </p:cNvCxnSpPr>
          <p:nvPr/>
        </p:nvCxnSpPr>
        <p:spPr>
          <a:xfrm rot="5400000" flipH="1" flipV="1">
            <a:off x="5995869" y="3573860"/>
            <a:ext cx="488295" cy="720079"/>
          </a:xfrm>
          <a:prstGeom prst="bentConnector3">
            <a:avLst>
              <a:gd name="adj1" fmla="val 51301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>
            <a:extLst>
              <a:ext uri="{FF2B5EF4-FFF2-40B4-BE49-F238E27FC236}">
                <a16:creationId xmlns:a16="http://schemas.microsoft.com/office/drawing/2014/main" id="{A2E59057-51BC-2C48-8820-30240A1C93E1}"/>
              </a:ext>
            </a:extLst>
          </p:cNvPr>
          <p:cNvCxnSpPr>
            <a:cxnSpLocks/>
            <a:stCxn id="95" idx="0"/>
            <a:endCxn id="116" idx="3"/>
          </p:cNvCxnSpPr>
          <p:nvPr/>
        </p:nvCxnSpPr>
        <p:spPr>
          <a:xfrm rot="16200000" flipV="1">
            <a:off x="6756535" y="3533272"/>
            <a:ext cx="479130" cy="7920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>
            <a:extLst>
              <a:ext uri="{FF2B5EF4-FFF2-40B4-BE49-F238E27FC236}">
                <a16:creationId xmlns:a16="http://schemas.microsoft.com/office/drawing/2014/main" id="{D436C6C6-2EE1-774E-A09B-BDE3C65E4AB3}"/>
              </a:ext>
            </a:extLst>
          </p:cNvPr>
          <p:cNvCxnSpPr>
            <a:cxnSpLocks/>
            <a:stCxn id="104" idx="0"/>
            <a:endCxn id="116" idx="3"/>
          </p:cNvCxnSpPr>
          <p:nvPr/>
        </p:nvCxnSpPr>
        <p:spPr>
          <a:xfrm rot="16200000" flipV="1">
            <a:off x="7515904" y="2773904"/>
            <a:ext cx="472559" cy="2304254"/>
          </a:xfrm>
          <a:prstGeom prst="bentConnector3">
            <a:avLst>
              <a:gd name="adj1" fmla="val 49999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>
            <a:extLst>
              <a:ext uri="{FF2B5EF4-FFF2-40B4-BE49-F238E27FC236}">
                <a16:creationId xmlns:a16="http://schemas.microsoft.com/office/drawing/2014/main" id="{2298721E-8469-2642-85CE-6C22A1BE9A1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62519" y="2045323"/>
            <a:ext cx="491489" cy="3816422"/>
          </a:xfrm>
          <a:prstGeom prst="bentConnector3">
            <a:avLst>
              <a:gd name="adj1" fmla="val 55983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>
            <a:extLst>
              <a:ext uri="{FF2B5EF4-FFF2-40B4-BE49-F238E27FC236}">
                <a16:creationId xmlns:a16="http://schemas.microsoft.com/office/drawing/2014/main" id="{70D073F2-8C92-A142-9C72-6A891E986563}"/>
              </a:ext>
            </a:extLst>
          </p:cNvPr>
          <p:cNvCxnSpPr>
            <a:cxnSpLocks/>
            <a:stCxn id="71" idx="0"/>
            <a:endCxn id="116" idx="3"/>
          </p:cNvCxnSpPr>
          <p:nvPr/>
        </p:nvCxnSpPr>
        <p:spPr>
          <a:xfrm rot="5400000" flipH="1" flipV="1">
            <a:off x="4489881" y="2055512"/>
            <a:ext cx="475936" cy="374441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2AA96870-8FBE-6B4C-A3FE-F6458B5945B1}"/>
              </a:ext>
            </a:extLst>
          </p:cNvPr>
          <p:cNvGrpSpPr/>
          <p:nvPr/>
        </p:nvGrpSpPr>
        <p:grpSpPr>
          <a:xfrm>
            <a:off x="9768404" y="4160697"/>
            <a:ext cx="1296145" cy="1138898"/>
            <a:chOff x="4439815" y="980728"/>
            <a:chExt cx="1502412" cy="1138898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545D6BE-F563-B942-9A4D-A6383D746CF7}"/>
                </a:ext>
              </a:extLst>
            </p:cNvPr>
            <p:cNvGrpSpPr/>
            <p:nvPr/>
          </p:nvGrpSpPr>
          <p:grpSpPr>
            <a:xfrm>
              <a:off x="4439816" y="980728"/>
              <a:ext cx="1502411" cy="1137285"/>
              <a:chOff x="3949700" y="1783080"/>
              <a:chExt cx="1502411" cy="113728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8F509E00-ED0E-BC40-B468-EC2FD8104700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FBF9C6A6-5C7A-6640-84BE-CDAC2AC6921A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46F95DE9-4850-5F48-9994-9079E7BC0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9D31E175-5A0B-9449-9377-88F133B73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81245D7-DCA6-FB4C-BE58-D5C861C86E5C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皮鞋</a:t>
                </a: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BF18D2B-9871-3F45-B379-F0725D5A87FE}"/>
                </a:ext>
              </a:extLst>
            </p:cNvPr>
            <p:cNvSpPr txBox="1"/>
            <p:nvPr/>
          </p:nvSpPr>
          <p:spPr>
            <a:xfrm>
              <a:off x="4439815" y="175029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+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形象展示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14DB4853-B72C-F34A-AA89-BBAE473211BC}"/>
              </a:ext>
            </a:extLst>
          </p:cNvPr>
          <p:cNvGrpSpPr/>
          <p:nvPr/>
        </p:nvGrpSpPr>
        <p:grpSpPr>
          <a:xfrm>
            <a:off x="3491953" y="764704"/>
            <a:ext cx="1523927" cy="934363"/>
            <a:chOff x="3287688" y="5446965"/>
            <a:chExt cx="1523927" cy="934363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26740BEF-3B30-324F-82A2-A12A100DDD02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0F16084-1D3D-FB4D-A02F-7840627377F5}"/>
                </a:ext>
              </a:extLst>
            </p:cNvPr>
            <p:cNvSpPr txBox="1"/>
            <p:nvPr/>
          </p:nvSpPr>
          <p:spPr>
            <a:xfrm>
              <a:off x="3311350" y="5446965"/>
              <a:ext cx="1488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《interface》</a:t>
              </a:r>
            </a:p>
            <a:p>
              <a:r>
                <a:rPr lang="zh-CN" altLang="en-US" dirty="0"/>
                <a:t>人物形象</a:t>
              </a:r>
            </a:p>
          </p:txBody>
        </p:sp>
        <p:cxnSp>
          <p:nvCxnSpPr>
            <p:cNvPr id="125" name="直线连接符 124">
              <a:extLst>
                <a:ext uri="{FF2B5EF4-FFF2-40B4-BE49-F238E27FC236}">
                  <a16:creationId xmlns:a16="http://schemas.microsoft.com/office/drawing/2014/main" id="{7A71A37B-A0DA-C743-8967-19970C4659AF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7596444F-BE71-8C4B-AFF9-0383FE88118F}"/>
                </a:ext>
              </a:extLst>
            </p:cNvPr>
            <p:cNvSpPr txBox="1"/>
            <p:nvPr/>
          </p:nvSpPr>
          <p:spPr>
            <a:xfrm>
              <a:off x="3297446" y="6113259"/>
              <a:ext cx="1502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zh-CN" altLang="en-US" sz="1100" dirty="0"/>
                <a:t>形象展示</a:t>
              </a:r>
              <a:endParaRPr lang="en-US" altLang="zh-CN" sz="1100" dirty="0"/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0B87A164-4816-1F44-A6FB-8A4587000A41}"/>
              </a:ext>
            </a:extLst>
          </p:cNvPr>
          <p:cNvGrpSpPr/>
          <p:nvPr/>
        </p:nvGrpSpPr>
        <p:grpSpPr>
          <a:xfrm>
            <a:off x="4093419" y="1716212"/>
            <a:ext cx="2506639" cy="607349"/>
            <a:chOff x="5119164" y="4580860"/>
            <a:chExt cx="2506639" cy="607349"/>
          </a:xfrm>
        </p:grpSpPr>
        <p:sp>
          <p:nvSpPr>
            <p:cNvPr id="128" name="三角形 127">
              <a:extLst>
                <a:ext uri="{FF2B5EF4-FFF2-40B4-BE49-F238E27FC236}">
                  <a16:creationId xmlns:a16="http://schemas.microsoft.com/office/drawing/2014/main" id="{4B416937-2B98-E54F-B9A1-D42AA422FE9B}"/>
                </a:ext>
              </a:extLst>
            </p:cNvPr>
            <p:cNvSpPr/>
            <p:nvPr/>
          </p:nvSpPr>
          <p:spPr>
            <a:xfrm>
              <a:off x="5119164" y="4580860"/>
              <a:ext cx="212399" cy="174825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9" name="肘形连接符 128">
              <a:extLst>
                <a:ext uri="{FF2B5EF4-FFF2-40B4-BE49-F238E27FC236}">
                  <a16:creationId xmlns:a16="http://schemas.microsoft.com/office/drawing/2014/main" id="{684056F0-F8AF-AE4C-B003-3C3EDE7A608C}"/>
                </a:ext>
              </a:extLst>
            </p:cNvPr>
            <p:cNvCxnSpPr>
              <a:cxnSpLocks/>
              <a:stCxn id="56" idx="0"/>
              <a:endCxn id="128" idx="3"/>
            </p:cNvCxnSpPr>
            <p:nvPr/>
          </p:nvCxnSpPr>
          <p:spPr>
            <a:xfrm rot="16200000" flipV="1">
              <a:off x="6209322" y="3771727"/>
              <a:ext cx="432524" cy="240043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肘形连接符 130">
            <a:extLst>
              <a:ext uri="{FF2B5EF4-FFF2-40B4-BE49-F238E27FC236}">
                <a16:creationId xmlns:a16="http://schemas.microsoft.com/office/drawing/2014/main" id="{9168D6E1-2C5F-6C4C-85BB-E2813262051C}"/>
              </a:ext>
            </a:extLst>
          </p:cNvPr>
          <p:cNvCxnSpPr>
            <a:cxnSpLocks/>
            <a:stCxn id="128" idx="3"/>
            <a:endCxn id="29" idx="0"/>
          </p:cNvCxnSpPr>
          <p:nvPr/>
        </p:nvCxnSpPr>
        <p:spPr>
          <a:xfrm rot="5400000">
            <a:off x="2883454" y="999130"/>
            <a:ext cx="424258" cy="22080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9E80E96F-32B4-B44E-9992-0ECBB74F516C}"/>
              </a:ext>
            </a:extLst>
          </p:cNvPr>
          <p:cNvGrpSpPr/>
          <p:nvPr/>
        </p:nvGrpSpPr>
        <p:grpSpPr>
          <a:xfrm>
            <a:off x="4981894" y="1161149"/>
            <a:ext cx="2633090" cy="1868844"/>
            <a:chOff x="3506721" y="1365750"/>
            <a:chExt cx="2633090" cy="1868844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6D47A6FD-15C2-4340-96C2-7635800E0FF2}"/>
                </a:ext>
              </a:extLst>
            </p:cNvPr>
            <p:cNvGrpSpPr/>
            <p:nvPr/>
          </p:nvGrpSpPr>
          <p:grpSpPr>
            <a:xfrm flipH="1">
              <a:off x="3506721" y="1365750"/>
              <a:ext cx="178002" cy="191042"/>
              <a:chOff x="10705942" y="3717032"/>
              <a:chExt cx="178002" cy="191042"/>
            </a:xfrm>
          </p:grpSpPr>
          <p:cxnSp>
            <p:nvCxnSpPr>
              <p:cNvPr id="187" name="直线连接符 186">
                <a:extLst>
                  <a:ext uri="{FF2B5EF4-FFF2-40B4-BE49-F238E27FC236}">
                    <a16:creationId xmlns:a16="http://schemas.microsoft.com/office/drawing/2014/main" id="{81AEA5ED-5090-464C-884D-3B7A7C01D9A8}"/>
                  </a:ext>
                </a:extLst>
              </p:cNvPr>
              <p:cNvCxnSpPr/>
              <p:nvPr/>
            </p:nvCxnSpPr>
            <p:spPr>
              <a:xfrm>
                <a:off x="10707372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符 187">
                <a:extLst>
                  <a:ext uri="{FF2B5EF4-FFF2-40B4-BE49-F238E27FC236}">
                    <a16:creationId xmlns:a16="http://schemas.microsoft.com/office/drawing/2014/main" id="{E0928F6E-ABB0-4D43-9133-54715B8EE2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05942" y="380456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菱形 184">
              <a:extLst>
                <a:ext uri="{FF2B5EF4-FFF2-40B4-BE49-F238E27FC236}">
                  <a16:creationId xmlns:a16="http://schemas.microsoft.com/office/drawing/2014/main" id="{C2FEC7C0-B7B2-7B41-B274-F7C1416DD2BE}"/>
                </a:ext>
              </a:extLst>
            </p:cNvPr>
            <p:cNvSpPr/>
            <p:nvPr/>
          </p:nvSpPr>
          <p:spPr>
            <a:xfrm>
              <a:off x="5784388" y="3019151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86" name="肘形连接符 185">
              <a:extLst>
                <a:ext uri="{FF2B5EF4-FFF2-40B4-BE49-F238E27FC236}">
                  <a16:creationId xmlns:a16="http://schemas.microsoft.com/office/drawing/2014/main" id="{C30CA828-B856-F04B-80E4-948E495E172F}"/>
                </a:ext>
              </a:extLst>
            </p:cNvPr>
            <p:cNvCxnSpPr>
              <a:cxnSpLocks/>
              <a:endCxn id="185" idx="3"/>
            </p:cNvCxnSpPr>
            <p:nvPr/>
          </p:nvCxnSpPr>
          <p:spPr>
            <a:xfrm>
              <a:off x="3531647" y="1469243"/>
              <a:ext cx="2608164" cy="1657630"/>
            </a:xfrm>
            <a:prstGeom prst="bentConnector3">
              <a:avLst>
                <a:gd name="adj1" fmla="val 108765"/>
              </a:avLst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4082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2B9146-F787-C04E-84C0-DB0C40D5BBFF}"/>
              </a:ext>
            </a:extLst>
          </p:cNvPr>
          <p:cNvGrpSpPr/>
          <p:nvPr/>
        </p:nvGrpSpPr>
        <p:grpSpPr>
          <a:xfrm>
            <a:off x="5073813" y="1676920"/>
            <a:ext cx="2446291" cy="216362"/>
            <a:chOff x="5073813" y="1767398"/>
            <a:chExt cx="2446291" cy="216362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3B77B09-00C1-2045-8339-138A4F838F70}"/>
                </a:ext>
              </a:extLst>
            </p:cNvPr>
            <p:cNvGrpSpPr/>
            <p:nvPr/>
          </p:nvGrpSpPr>
          <p:grpSpPr>
            <a:xfrm>
              <a:off x="5073813" y="1767398"/>
              <a:ext cx="2090868" cy="200924"/>
              <a:chOff x="2978864" y="650399"/>
              <a:chExt cx="1543165" cy="200924"/>
            </a:xfrm>
          </p:grpSpPr>
          <p:cxnSp>
            <p:nvCxnSpPr>
              <p:cNvPr id="104" name="直线箭头连接符 103">
                <a:extLst>
                  <a:ext uri="{FF2B5EF4-FFF2-40B4-BE49-F238E27FC236}">
                    <a16:creationId xmlns:a16="http://schemas.microsoft.com/office/drawing/2014/main" id="{3C53C787-A8E6-BE41-B4DB-243912E54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274" y="751276"/>
                <a:ext cx="1533755" cy="11158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E4D51FBB-5834-0B49-81B2-28DCF1C17947}"/>
                  </a:ext>
                </a:extLst>
              </p:cNvPr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107" name="直线连接符 106">
                  <a:extLst>
                    <a:ext uri="{FF2B5EF4-FFF2-40B4-BE49-F238E27FC236}">
                      <a16:creationId xmlns:a16="http://schemas.microsoft.com/office/drawing/2014/main" id="{ECAB6CA6-3D44-494A-9083-4CDC6E84AC6E}"/>
                    </a:ext>
                  </a:extLst>
                </p:cNvPr>
                <p:cNvCxnSpPr/>
                <p:nvPr/>
              </p:nvCxnSpPr>
              <p:spPr>
                <a:xfrm>
                  <a:off x="9873316" y="3634467"/>
                  <a:ext cx="175142" cy="9405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线连接符 107">
                  <a:extLst>
                    <a:ext uri="{FF2B5EF4-FFF2-40B4-BE49-F238E27FC236}">
                      <a16:creationId xmlns:a16="http://schemas.microsoft.com/office/drawing/2014/main" id="{783A9817-D1D5-8345-9D03-3A3DF17F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247F2533-ED7F-EC49-B9B6-166E6497B913}"/>
                </a:ext>
              </a:extLst>
            </p:cNvPr>
            <p:cNvSpPr/>
            <p:nvPr/>
          </p:nvSpPr>
          <p:spPr>
            <a:xfrm>
              <a:off x="7164681" y="1768317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464152" y="1204698"/>
            <a:ext cx="3313695" cy="1167166"/>
            <a:chOff x="2711625" y="606352"/>
            <a:chExt cx="3313695" cy="1167166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CashContext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5" y="1335911"/>
              <a:ext cx="33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sz="1600" dirty="0" err="1"/>
                <a:t>getResult</a:t>
              </a:r>
              <a:r>
                <a:rPr lang="en-US" altLang="zh-CN" dirty="0"/>
                <a:t>():Double</a:t>
              </a:r>
              <a:endParaRPr lang="zh-CN" altLang="en-US" dirty="0"/>
            </a:p>
          </p:txBody>
        </p:sp>
      </p:grp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1AD383E9-16D7-1044-A914-558785B5608E}"/>
              </a:ext>
            </a:extLst>
          </p:cNvPr>
          <p:cNvCxnSpPr>
            <a:cxnSpLocks/>
            <a:stCxn id="82" idx="0"/>
            <a:endCxn id="75" idx="3"/>
          </p:cNvCxnSpPr>
          <p:nvPr/>
        </p:nvCxnSpPr>
        <p:spPr>
          <a:xfrm rot="5400000" flipH="1" flipV="1">
            <a:off x="2945426" y="1910847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三角形 74">
            <a:extLst>
              <a:ext uri="{FF2B5EF4-FFF2-40B4-BE49-F238E27FC236}">
                <a16:creationId xmlns:a16="http://schemas.microsoft.com/office/drawing/2014/main" id="{A50BDD4B-2A29-2849-B1BA-74B81BD14EF2}"/>
              </a:ext>
            </a:extLst>
          </p:cNvPr>
          <p:cNvSpPr/>
          <p:nvPr/>
        </p:nvSpPr>
        <p:spPr>
          <a:xfrm>
            <a:off x="3818665" y="2338006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76FD8EB2-457F-1F4A-9492-633CE2FAE5B1}"/>
              </a:ext>
            </a:extLst>
          </p:cNvPr>
          <p:cNvCxnSpPr>
            <a:cxnSpLocks/>
            <a:stCxn id="90" idx="0"/>
            <a:endCxn id="75" idx="3"/>
          </p:cNvCxnSpPr>
          <p:nvPr/>
        </p:nvCxnSpPr>
        <p:spPr>
          <a:xfrm rot="16200000" flipV="1">
            <a:off x="3130689" y="3403113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69D9D5C8-6A11-A64A-94DD-63EC7C0B70F9}"/>
              </a:ext>
            </a:extLst>
          </p:cNvPr>
          <p:cNvCxnSpPr>
            <a:cxnSpLocks/>
            <a:stCxn id="111" idx="0"/>
          </p:cNvCxnSpPr>
          <p:nvPr/>
        </p:nvCxnSpPr>
        <p:spPr>
          <a:xfrm rot="16200000" flipV="1">
            <a:off x="4661161" y="2049617"/>
            <a:ext cx="174442" cy="158255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29733B9-9C92-8647-AE38-7A554092BB4E}"/>
              </a:ext>
            </a:extLst>
          </p:cNvPr>
          <p:cNvGrpSpPr/>
          <p:nvPr/>
        </p:nvGrpSpPr>
        <p:grpSpPr>
          <a:xfrm>
            <a:off x="1154369" y="2913351"/>
            <a:ext cx="2250412" cy="1137285"/>
            <a:chOff x="2751506" y="597176"/>
            <a:chExt cx="2250412" cy="1137285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67DC886-8701-0842-A4E9-9735E5FBD670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79545465-57D0-D549-B36D-D69B91FAA836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83" name="圆角矩形 82">
                  <a:extLst>
                    <a:ext uri="{FF2B5EF4-FFF2-40B4-BE49-F238E27FC236}">
                      <a16:creationId xmlns:a16="http://schemas.microsoft.com/office/drawing/2014/main" id="{AE0322FA-C6D6-8447-977F-2247006817EC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4" name="直线连接符 83">
                  <a:extLst>
                    <a:ext uri="{FF2B5EF4-FFF2-40B4-BE49-F238E27FC236}">
                      <a16:creationId xmlns:a16="http://schemas.microsoft.com/office/drawing/2014/main" id="{B5AFFCEC-3603-2D4B-8917-883293B6E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66F62668-999B-7B47-999C-CEEFCE0CB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CA66018-CB84-4647-80CB-964259A3492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CashNormal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7DC49E8-5E12-164F-9929-39C954B608D5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5E1B99A-E2AD-3241-8339-D419DC5C642E}"/>
              </a:ext>
            </a:extLst>
          </p:cNvPr>
          <p:cNvGrpSpPr/>
          <p:nvPr/>
        </p:nvGrpSpPr>
        <p:grpSpPr>
          <a:xfrm>
            <a:off x="2832272" y="4220728"/>
            <a:ext cx="2282537" cy="1137285"/>
            <a:chOff x="2751506" y="597176"/>
            <a:chExt cx="2282537" cy="113728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0A8DA4C-F003-5A49-8CDF-33989F35EEAD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6231178C-C71D-1241-9BCF-ED51D4C604F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91" name="圆角矩形 90">
                  <a:extLst>
                    <a:ext uri="{FF2B5EF4-FFF2-40B4-BE49-F238E27FC236}">
                      <a16:creationId xmlns:a16="http://schemas.microsoft.com/office/drawing/2014/main" id="{FA927CD0-A62E-F749-B5BE-AE1B14E70F3F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239CC844-8B5A-A243-891F-8C2BC856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线连接符 100">
                  <a:extLst>
                    <a:ext uri="{FF2B5EF4-FFF2-40B4-BE49-F238E27FC236}">
                      <a16:creationId xmlns:a16="http://schemas.microsoft.com/office/drawing/2014/main" id="{1FEE1673-6F94-D64E-89B5-9F313DC2B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FF17EC8-3243-0241-8744-5ED43E9B6ED8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CashReturn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E37A765-E67C-A34E-8034-5EDED4A1C99C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E342348-88DE-4F48-AF03-B68F8F869D32}"/>
              </a:ext>
            </a:extLst>
          </p:cNvPr>
          <p:cNvGrpSpPr/>
          <p:nvPr/>
        </p:nvGrpSpPr>
        <p:grpSpPr>
          <a:xfrm>
            <a:off x="4414452" y="2918939"/>
            <a:ext cx="2282537" cy="1137285"/>
            <a:chOff x="2751506" y="597176"/>
            <a:chExt cx="2282537" cy="1137285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BD84629F-61E5-FE43-B051-F2F67CFCB72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CC2FBA4A-082C-BB4E-9991-39E6F7CD7872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384592EC-DD93-ED4F-914D-784BFC8DDC2C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C2577257-FAA2-5242-8A31-FEE21697F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37299A8D-5691-9445-9FD4-438758DD1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8794D143-6896-7A42-ACAF-37630007943F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CashRebate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7530E58-FDA7-6141-BF8C-28CD8B48C4A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820968" y="1196752"/>
            <a:ext cx="2265591" cy="1137285"/>
            <a:chOff x="2750287" y="597704"/>
            <a:chExt cx="2265591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i="1" dirty="0" err="1">
                    <a:solidFill>
                      <a:schemeClr val="bg1"/>
                    </a:solidFill>
                  </a:rPr>
                  <a:t>CashSuper</a:t>
                </a:r>
                <a:endParaRPr kumimoji="1" lang="zh-CN" altLang="en-US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50287" y="1335911"/>
              <a:ext cx="2265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():Double</a:t>
              </a:r>
              <a:r>
                <a:rPr lang="zh-CN" altLang="en-US" sz="1600" dirty="0"/>
                <a:t> 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1835628-C687-5243-B729-EBF96D400881}"/>
              </a:ext>
            </a:extLst>
          </p:cNvPr>
          <p:cNvGrpSpPr/>
          <p:nvPr/>
        </p:nvGrpSpPr>
        <p:grpSpPr>
          <a:xfrm>
            <a:off x="5951984" y="4235931"/>
            <a:ext cx="2282537" cy="1137285"/>
            <a:chOff x="2751506" y="597176"/>
            <a:chExt cx="2282537" cy="1137285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2523ACFB-4883-BA47-B7BD-178CB7814E42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61424905-F1BC-9E46-A2BE-2D9AF845ED44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20" name="圆角矩形 119">
                  <a:extLst>
                    <a:ext uri="{FF2B5EF4-FFF2-40B4-BE49-F238E27FC236}">
                      <a16:creationId xmlns:a16="http://schemas.microsoft.com/office/drawing/2014/main" id="{55136C09-2A5C-2E46-9592-10756C7E1DF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121" name="直线连接符 120">
                  <a:extLst>
                    <a:ext uri="{FF2B5EF4-FFF2-40B4-BE49-F238E27FC236}">
                      <a16:creationId xmlns:a16="http://schemas.microsoft.com/office/drawing/2014/main" id="{47B1F626-8439-F94E-92F1-9F4C0F2B1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线连接符 121">
                  <a:extLst>
                    <a:ext uri="{FF2B5EF4-FFF2-40B4-BE49-F238E27FC236}">
                      <a16:creationId xmlns:a16="http://schemas.microsoft.com/office/drawing/2014/main" id="{5BF06055-2634-7340-9C84-7190C4CC9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347B0D5-C614-8B48-BC76-AF1704B2D67F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CashReturnRebate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65E84C80-AD80-6B42-8605-ECD3AB923678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cxnSp>
        <p:nvCxnSpPr>
          <p:cNvPr id="123" name="肘形连接符 122">
            <a:extLst>
              <a:ext uri="{FF2B5EF4-FFF2-40B4-BE49-F238E27FC236}">
                <a16:creationId xmlns:a16="http://schemas.microsoft.com/office/drawing/2014/main" id="{4B2A4187-6486-7848-AE89-6C0E0BC4755C}"/>
              </a:ext>
            </a:extLst>
          </p:cNvPr>
          <p:cNvCxnSpPr>
            <a:cxnSpLocks/>
            <a:stCxn id="119" idx="0"/>
            <a:endCxn id="75" idx="3"/>
          </p:cNvCxnSpPr>
          <p:nvPr/>
        </p:nvCxnSpPr>
        <p:spPr>
          <a:xfrm rot="16200000" flipV="1">
            <a:off x="4682944" y="1850859"/>
            <a:ext cx="1668411" cy="3120085"/>
          </a:xfrm>
          <a:prstGeom prst="bentConnector3">
            <a:avLst>
              <a:gd name="adj1" fmla="val 8920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90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2B9146-F787-C04E-84C0-DB0C40D5BBFF}"/>
              </a:ext>
            </a:extLst>
          </p:cNvPr>
          <p:cNvGrpSpPr/>
          <p:nvPr/>
        </p:nvGrpSpPr>
        <p:grpSpPr>
          <a:xfrm>
            <a:off x="5159896" y="2564904"/>
            <a:ext cx="2446291" cy="216362"/>
            <a:chOff x="5073813" y="1767398"/>
            <a:chExt cx="2446291" cy="216362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3B77B09-00C1-2045-8339-138A4F838F70}"/>
                </a:ext>
              </a:extLst>
            </p:cNvPr>
            <p:cNvGrpSpPr/>
            <p:nvPr/>
          </p:nvGrpSpPr>
          <p:grpSpPr>
            <a:xfrm>
              <a:off x="5073813" y="1767398"/>
              <a:ext cx="2090868" cy="200924"/>
              <a:chOff x="2978864" y="650399"/>
              <a:chExt cx="1543165" cy="200924"/>
            </a:xfrm>
          </p:grpSpPr>
          <p:cxnSp>
            <p:nvCxnSpPr>
              <p:cNvPr id="104" name="直线箭头连接符 103">
                <a:extLst>
                  <a:ext uri="{FF2B5EF4-FFF2-40B4-BE49-F238E27FC236}">
                    <a16:creationId xmlns:a16="http://schemas.microsoft.com/office/drawing/2014/main" id="{3C53C787-A8E6-BE41-B4DB-243912E54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274" y="751276"/>
                <a:ext cx="1533755" cy="11158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E4D51FBB-5834-0B49-81B2-28DCF1C17947}"/>
                  </a:ext>
                </a:extLst>
              </p:cNvPr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107" name="直线连接符 106">
                  <a:extLst>
                    <a:ext uri="{FF2B5EF4-FFF2-40B4-BE49-F238E27FC236}">
                      <a16:creationId xmlns:a16="http://schemas.microsoft.com/office/drawing/2014/main" id="{ECAB6CA6-3D44-494A-9083-4CDC6E84AC6E}"/>
                    </a:ext>
                  </a:extLst>
                </p:cNvPr>
                <p:cNvCxnSpPr/>
                <p:nvPr/>
              </p:nvCxnSpPr>
              <p:spPr>
                <a:xfrm>
                  <a:off x="9873316" y="3634467"/>
                  <a:ext cx="175142" cy="9405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线连接符 107">
                  <a:extLst>
                    <a:ext uri="{FF2B5EF4-FFF2-40B4-BE49-F238E27FC236}">
                      <a16:creationId xmlns:a16="http://schemas.microsoft.com/office/drawing/2014/main" id="{783A9817-D1D5-8345-9D03-3A3DF17F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247F2533-ED7F-EC49-B9B6-166E6497B913}"/>
                </a:ext>
              </a:extLst>
            </p:cNvPr>
            <p:cNvSpPr/>
            <p:nvPr/>
          </p:nvSpPr>
          <p:spPr>
            <a:xfrm>
              <a:off x="7164681" y="1768317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550235" y="2092682"/>
            <a:ext cx="3313695" cy="1167166"/>
            <a:chOff x="2711625" y="606352"/>
            <a:chExt cx="3313695" cy="1167166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CashContext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5" y="1335911"/>
              <a:ext cx="33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sz="1600" dirty="0" err="1"/>
                <a:t>getResult</a:t>
              </a:r>
              <a:r>
                <a:rPr lang="en-US" altLang="zh-CN" dirty="0"/>
                <a:t>():Double</a:t>
              </a:r>
              <a:endParaRPr lang="zh-CN" altLang="en-US" dirty="0"/>
            </a:p>
          </p:txBody>
        </p:sp>
      </p:grp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1AD383E9-16D7-1044-A914-558785B5608E}"/>
              </a:ext>
            </a:extLst>
          </p:cNvPr>
          <p:cNvCxnSpPr>
            <a:cxnSpLocks/>
            <a:stCxn id="82" idx="0"/>
            <a:endCxn id="75" idx="3"/>
          </p:cNvCxnSpPr>
          <p:nvPr/>
        </p:nvCxnSpPr>
        <p:spPr>
          <a:xfrm rot="5400000" flipH="1" flipV="1">
            <a:off x="3031509" y="2798831"/>
            <a:ext cx="345831" cy="167753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三角形 74">
            <a:extLst>
              <a:ext uri="{FF2B5EF4-FFF2-40B4-BE49-F238E27FC236}">
                <a16:creationId xmlns:a16="http://schemas.microsoft.com/office/drawing/2014/main" id="{A50BDD4B-2A29-2849-B1BA-74B81BD14EF2}"/>
              </a:ext>
            </a:extLst>
          </p:cNvPr>
          <p:cNvSpPr/>
          <p:nvPr/>
        </p:nvSpPr>
        <p:spPr>
          <a:xfrm>
            <a:off x="3904748" y="3225990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76FD8EB2-457F-1F4A-9492-633CE2FAE5B1}"/>
              </a:ext>
            </a:extLst>
          </p:cNvPr>
          <p:cNvCxnSpPr>
            <a:cxnSpLocks/>
            <a:stCxn id="90" idx="0"/>
            <a:endCxn id="75" idx="3"/>
          </p:cNvCxnSpPr>
          <p:nvPr/>
        </p:nvCxnSpPr>
        <p:spPr>
          <a:xfrm rot="16200000" flipV="1">
            <a:off x="3216772" y="4291097"/>
            <a:ext cx="1653208" cy="37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69D9D5C8-6A11-A64A-94DD-63EC7C0B70F9}"/>
              </a:ext>
            </a:extLst>
          </p:cNvPr>
          <p:cNvCxnSpPr>
            <a:cxnSpLocks/>
            <a:stCxn id="111" idx="0"/>
          </p:cNvCxnSpPr>
          <p:nvPr/>
        </p:nvCxnSpPr>
        <p:spPr>
          <a:xfrm rot="16200000" flipV="1">
            <a:off x="4747244" y="2937601"/>
            <a:ext cx="174442" cy="158255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29733B9-9C92-8647-AE38-7A554092BB4E}"/>
              </a:ext>
            </a:extLst>
          </p:cNvPr>
          <p:cNvGrpSpPr/>
          <p:nvPr/>
        </p:nvGrpSpPr>
        <p:grpSpPr>
          <a:xfrm>
            <a:off x="1240452" y="3801335"/>
            <a:ext cx="2250412" cy="1137285"/>
            <a:chOff x="2751506" y="597176"/>
            <a:chExt cx="2250412" cy="1137285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67DC886-8701-0842-A4E9-9735E5FBD670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79545465-57D0-D549-B36D-D69B91FAA836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83" name="圆角矩形 82">
                  <a:extLst>
                    <a:ext uri="{FF2B5EF4-FFF2-40B4-BE49-F238E27FC236}">
                      <a16:creationId xmlns:a16="http://schemas.microsoft.com/office/drawing/2014/main" id="{AE0322FA-C6D6-8447-977F-2247006817EC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4" name="直线连接符 83">
                  <a:extLst>
                    <a:ext uri="{FF2B5EF4-FFF2-40B4-BE49-F238E27FC236}">
                      <a16:creationId xmlns:a16="http://schemas.microsoft.com/office/drawing/2014/main" id="{B5AFFCEC-3603-2D4B-8917-883293B6E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66F62668-999B-7B47-999C-CEEFCE0CB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CA66018-CB84-4647-80CB-964259A3492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CashNormal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7DC49E8-5E12-164F-9929-39C954B608D5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5E1B99A-E2AD-3241-8339-D419DC5C642E}"/>
              </a:ext>
            </a:extLst>
          </p:cNvPr>
          <p:cNvGrpSpPr/>
          <p:nvPr/>
        </p:nvGrpSpPr>
        <p:grpSpPr>
          <a:xfrm>
            <a:off x="2918355" y="5108712"/>
            <a:ext cx="2282537" cy="1137285"/>
            <a:chOff x="2751506" y="597176"/>
            <a:chExt cx="2282537" cy="113728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0A8DA4C-F003-5A49-8CDF-33989F35EEAD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6231178C-C71D-1241-9BCF-ED51D4C604F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91" name="圆角矩形 90">
                  <a:extLst>
                    <a:ext uri="{FF2B5EF4-FFF2-40B4-BE49-F238E27FC236}">
                      <a16:creationId xmlns:a16="http://schemas.microsoft.com/office/drawing/2014/main" id="{FA927CD0-A62E-F749-B5BE-AE1B14E70F3F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239CC844-8B5A-A243-891F-8C2BC856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线连接符 100">
                  <a:extLst>
                    <a:ext uri="{FF2B5EF4-FFF2-40B4-BE49-F238E27FC236}">
                      <a16:creationId xmlns:a16="http://schemas.microsoft.com/office/drawing/2014/main" id="{1FEE1673-6F94-D64E-89B5-9F313DC2B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FF17EC8-3243-0241-8744-5ED43E9B6ED8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CashReturn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E37A765-E67C-A34E-8034-5EDED4A1C99C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E342348-88DE-4F48-AF03-B68F8F869D32}"/>
              </a:ext>
            </a:extLst>
          </p:cNvPr>
          <p:cNvGrpSpPr/>
          <p:nvPr/>
        </p:nvGrpSpPr>
        <p:grpSpPr>
          <a:xfrm>
            <a:off x="4500535" y="3806923"/>
            <a:ext cx="2282537" cy="1137285"/>
            <a:chOff x="2751506" y="597176"/>
            <a:chExt cx="2282537" cy="1137285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BD84629F-61E5-FE43-B051-F2F67CFCB72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CC2FBA4A-082C-BB4E-9991-39E6F7CD7872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384592EC-DD93-ED4F-914D-784BFC8DDC2C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C2577257-FAA2-5242-8A31-FEE21697F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37299A8D-5691-9445-9FD4-438758DD1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8794D143-6896-7A42-ACAF-37630007943F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CashRebate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7530E58-FDA7-6141-BF8C-28CD8B48C4A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907051" y="2084736"/>
            <a:ext cx="2265591" cy="1137285"/>
            <a:chOff x="2750287" y="597704"/>
            <a:chExt cx="2265591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i="1" dirty="0" err="1">
                    <a:solidFill>
                      <a:schemeClr val="bg1"/>
                    </a:solidFill>
                  </a:rPr>
                  <a:t>CashSuper</a:t>
                </a:r>
                <a:endParaRPr kumimoji="1" lang="zh-CN" altLang="en-US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50287" y="1335911"/>
              <a:ext cx="2265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():Double</a:t>
              </a:r>
              <a:r>
                <a:rPr lang="zh-CN" altLang="en-US" sz="1600" dirty="0"/>
                <a:t> 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D943124-6BBE-7D4D-ABA1-C14863C36B0D}"/>
              </a:ext>
            </a:extLst>
          </p:cNvPr>
          <p:cNvGrpSpPr/>
          <p:nvPr/>
        </p:nvGrpSpPr>
        <p:grpSpPr>
          <a:xfrm>
            <a:off x="2915359" y="540937"/>
            <a:ext cx="2262792" cy="934363"/>
            <a:chOff x="3287688" y="5446965"/>
            <a:chExt cx="1523927" cy="93436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D480B01-DEC8-F24C-AE20-057155B43F6C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C4EDF58-5310-D545-B269-E8429D9207E9}"/>
                </a:ext>
              </a:extLst>
            </p:cNvPr>
            <p:cNvSpPr txBox="1"/>
            <p:nvPr/>
          </p:nvSpPr>
          <p:spPr>
            <a:xfrm>
              <a:off x="3311350" y="5446965"/>
              <a:ext cx="1488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《interface》</a:t>
              </a:r>
            </a:p>
            <a:p>
              <a:r>
                <a:rPr lang="en-US" altLang="zh-CN" dirty="0" err="1"/>
                <a:t>ISale</a:t>
              </a:r>
              <a:endParaRPr lang="zh-CN" altLang="en-US" dirty="0"/>
            </a:p>
          </p:txBody>
        </p: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3B87519D-9B80-BA49-9280-ABB7032E52D4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38B8EDE-D2CC-6942-A02B-EBB961A63BB0}"/>
                </a:ext>
              </a:extLst>
            </p:cNvPr>
            <p:cNvSpPr txBox="1"/>
            <p:nvPr/>
          </p:nvSpPr>
          <p:spPr>
            <a:xfrm>
              <a:off x="3297446" y="6113259"/>
              <a:ext cx="1502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acceptCash</a:t>
              </a:r>
              <a:r>
                <a:rPr lang="en-US" altLang="zh-CN" sz="1100" dirty="0"/>
                <a:t>():Double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A276D3E-2841-6449-B0A0-F72C8B04A907}"/>
              </a:ext>
            </a:extLst>
          </p:cNvPr>
          <p:cNvGrpSpPr/>
          <p:nvPr/>
        </p:nvGrpSpPr>
        <p:grpSpPr>
          <a:xfrm>
            <a:off x="3919597" y="1503858"/>
            <a:ext cx="212399" cy="238171"/>
            <a:chOff x="4859259" y="4719861"/>
            <a:chExt cx="212399" cy="238171"/>
          </a:xfrm>
        </p:grpSpPr>
        <p:sp>
          <p:nvSpPr>
            <p:cNvPr id="59" name="三角形 58">
              <a:extLst>
                <a:ext uri="{FF2B5EF4-FFF2-40B4-BE49-F238E27FC236}">
                  <a16:creationId xmlns:a16="http://schemas.microsoft.com/office/drawing/2014/main" id="{A933105B-1FB4-5D4B-96AE-C88FBDED3AC5}"/>
                </a:ext>
              </a:extLst>
            </p:cNvPr>
            <p:cNvSpPr/>
            <p:nvPr/>
          </p:nvSpPr>
          <p:spPr>
            <a:xfrm>
              <a:off x="4859259" y="4719861"/>
              <a:ext cx="212399" cy="174825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60" name="肘形连接符 59">
              <a:extLst>
                <a:ext uri="{FF2B5EF4-FFF2-40B4-BE49-F238E27FC236}">
                  <a16:creationId xmlns:a16="http://schemas.microsoft.com/office/drawing/2014/main" id="{6E5CE6FC-2A57-4147-9F01-F1E26669C732}"/>
                </a:ext>
              </a:extLst>
            </p:cNvPr>
            <p:cNvCxnSpPr>
              <a:cxnSpLocks/>
              <a:stCxn id="7" idx="0"/>
              <a:endCxn id="59" idx="3"/>
            </p:cNvCxnSpPr>
            <p:nvPr/>
          </p:nvCxnSpPr>
          <p:spPr>
            <a:xfrm rot="16200000" flipV="1">
              <a:off x="4980668" y="4879477"/>
              <a:ext cx="63346" cy="9376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CF5F8AF-0F25-CA40-8AC4-7F474DAECE28}"/>
              </a:ext>
            </a:extLst>
          </p:cNvPr>
          <p:cNvGrpSpPr/>
          <p:nvPr/>
        </p:nvGrpSpPr>
        <p:grpSpPr>
          <a:xfrm rot="10800000" flipH="1">
            <a:off x="2760576" y="976264"/>
            <a:ext cx="178002" cy="191042"/>
            <a:chOff x="9591836" y="3717032"/>
            <a:chExt cx="178002" cy="191042"/>
          </a:xfrm>
        </p:grpSpPr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95B18669-C7D3-5947-846E-56442102314C}"/>
                </a:ext>
              </a:extLst>
            </p:cNvPr>
            <p:cNvCxnSpPr/>
            <p:nvPr/>
          </p:nvCxnSpPr>
          <p:spPr>
            <a:xfrm>
              <a:off x="9593266" y="3717032"/>
              <a:ext cx="175142" cy="9405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139967B4-E308-084B-8B1F-C433EFA94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菱形 69">
            <a:extLst>
              <a:ext uri="{FF2B5EF4-FFF2-40B4-BE49-F238E27FC236}">
                <a16:creationId xmlns:a16="http://schemas.microsoft.com/office/drawing/2014/main" id="{44517751-45FE-404A-A840-8808287FCA32}"/>
              </a:ext>
            </a:extLst>
          </p:cNvPr>
          <p:cNvSpPr/>
          <p:nvPr/>
        </p:nvSpPr>
        <p:spPr>
          <a:xfrm>
            <a:off x="2517558" y="2597919"/>
            <a:ext cx="355423" cy="215443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F8DF3449-5ECA-A141-A757-8F0BF5B97459}"/>
              </a:ext>
            </a:extLst>
          </p:cNvPr>
          <p:cNvCxnSpPr>
            <a:cxnSpLocks/>
            <a:endCxn id="70" idx="1"/>
          </p:cNvCxnSpPr>
          <p:nvPr/>
        </p:nvCxnSpPr>
        <p:spPr>
          <a:xfrm rot="5400000">
            <a:off x="1914798" y="1700518"/>
            <a:ext cx="1607883" cy="402362"/>
          </a:xfrm>
          <a:prstGeom prst="bentConnector4">
            <a:avLst>
              <a:gd name="adj1" fmla="val -1566"/>
              <a:gd name="adj2" fmla="val 156815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76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2B9146-F787-C04E-84C0-DB0C40D5BBFF}"/>
              </a:ext>
            </a:extLst>
          </p:cNvPr>
          <p:cNvGrpSpPr/>
          <p:nvPr/>
        </p:nvGrpSpPr>
        <p:grpSpPr>
          <a:xfrm>
            <a:off x="6960096" y="3236146"/>
            <a:ext cx="1433840" cy="192854"/>
            <a:chOff x="5073813" y="1760554"/>
            <a:chExt cx="1811746" cy="207769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3B77B09-00C1-2045-8339-138A4F838F70}"/>
                </a:ext>
              </a:extLst>
            </p:cNvPr>
            <p:cNvGrpSpPr/>
            <p:nvPr/>
          </p:nvGrpSpPr>
          <p:grpSpPr>
            <a:xfrm>
              <a:off x="5073813" y="1767398"/>
              <a:ext cx="1456323" cy="200924"/>
              <a:chOff x="2978864" y="650399"/>
              <a:chExt cx="1074839" cy="200924"/>
            </a:xfrm>
          </p:grpSpPr>
          <p:cxnSp>
            <p:nvCxnSpPr>
              <p:cNvPr id="104" name="直线箭头连接符 103">
                <a:extLst>
                  <a:ext uri="{FF2B5EF4-FFF2-40B4-BE49-F238E27FC236}">
                    <a16:creationId xmlns:a16="http://schemas.microsoft.com/office/drawing/2014/main" id="{3C53C787-A8E6-BE41-B4DB-243912E54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274" y="751276"/>
                <a:ext cx="1065429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E4D51FBB-5834-0B49-81B2-28DCF1C17947}"/>
                  </a:ext>
                </a:extLst>
              </p:cNvPr>
              <p:cNvGrpSpPr/>
              <p:nvPr/>
            </p:nvGrpSpPr>
            <p:grpSpPr>
              <a:xfrm flipH="1">
                <a:off x="2978864" y="650399"/>
                <a:ext cx="178002" cy="200924"/>
                <a:chOff x="9873316" y="3634467"/>
                <a:chExt cx="178002" cy="200924"/>
              </a:xfrm>
            </p:grpSpPr>
            <p:cxnSp>
              <p:nvCxnSpPr>
                <p:cNvPr id="107" name="直线连接符 106">
                  <a:extLst>
                    <a:ext uri="{FF2B5EF4-FFF2-40B4-BE49-F238E27FC236}">
                      <a16:creationId xmlns:a16="http://schemas.microsoft.com/office/drawing/2014/main" id="{ECAB6CA6-3D44-494A-9083-4CDC6E84AC6E}"/>
                    </a:ext>
                  </a:extLst>
                </p:cNvPr>
                <p:cNvCxnSpPr/>
                <p:nvPr/>
              </p:nvCxnSpPr>
              <p:spPr>
                <a:xfrm>
                  <a:off x="9873316" y="3634467"/>
                  <a:ext cx="175142" cy="9405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线连接符 107">
                  <a:extLst>
                    <a:ext uri="{FF2B5EF4-FFF2-40B4-BE49-F238E27FC236}">
                      <a16:creationId xmlns:a16="http://schemas.microsoft.com/office/drawing/2014/main" id="{783A9817-D1D5-8345-9D03-3A3DF17F9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73316" y="3731883"/>
                  <a:ext cx="178002" cy="103508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247F2533-ED7F-EC49-B9B6-166E6497B913}"/>
                </a:ext>
              </a:extLst>
            </p:cNvPr>
            <p:cNvSpPr/>
            <p:nvPr/>
          </p:nvSpPr>
          <p:spPr>
            <a:xfrm>
              <a:off x="6530135" y="1760554"/>
              <a:ext cx="355424" cy="20776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8390380" y="2746216"/>
            <a:ext cx="2078119" cy="1167166"/>
            <a:chOff x="2711625" y="606352"/>
            <a:chExt cx="3313695" cy="1167166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5" y="606352"/>
              <a:ext cx="3273815" cy="1167166"/>
              <a:chOff x="3949696" y="1803623"/>
              <a:chExt cx="3273815" cy="1167166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6" y="1833504"/>
                <a:ext cx="3273815" cy="1137285"/>
                <a:chOff x="3949700" y="1834657"/>
                <a:chExt cx="2905755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58510" y="1834657"/>
                  <a:ext cx="2896945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896944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896943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8" y="1803623"/>
                <a:ext cx="3263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CashContext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5" y="1335911"/>
              <a:ext cx="33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sz="1600" dirty="0" err="1"/>
                <a:t>getResult</a:t>
              </a:r>
              <a:r>
                <a:rPr lang="en-US" altLang="zh-CN" dirty="0"/>
                <a:t>():Double</a:t>
              </a:r>
              <a:endParaRPr lang="zh-CN" altLang="en-US" dirty="0"/>
            </a:p>
          </p:txBody>
        </p:sp>
      </p:grp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1AD383E9-16D7-1044-A914-558785B5608E}"/>
              </a:ext>
            </a:extLst>
          </p:cNvPr>
          <p:cNvCxnSpPr>
            <a:cxnSpLocks/>
            <a:stCxn id="82" idx="0"/>
            <a:endCxn id="59" idx="3"/>
          </p:cNvCxnSpPr>
          <p:nvPr/>
        </p:nvCxnSpPr>
        <p:spPr>
          <a:xfrm rot="5400000" flipH="1" flipV="1">
            <a:off x="3490497" y="1650904"/>
            <a:ext cx="409955" cy="141467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76FD8EB2-457F-1F4A-9492-633CE2FAE5B1}"/>
              </a:ext>
            </a:extLst>
          </p:cNvPr>
          <p:cNvCxnSpPr>
            <a:cxnSpLocks/>
            <a:stCxn id="90" idx="0"/>
            <a:endCxn id="116" idx="3"/>
          </p:cNvCxnSpPr>
          <p:nvPr/>
        </p:nvCxnSpPr>
        <p:spPr>
          <a:xfrm rot="5400000" flipH="1" flipV="1">
            <a:off x="4929373" y="3377787"/>
            <a:ext cx="424942" cy="138365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69D9D5C8-6A11-A64A-94DD-63EC7C0B70F9}"/>
              </a:ext>
            </a:extLst>
          </p:cNvPr>
          <p:cNvCxnSpPr>
            <a:cxnSpLocks/>
            <a:stCxn id="111" idx="0"/>
            <a:endCxn id="116" idx="3"/>
          </p:cNvCxnSpPr>
          <p:nvPr/>
        </p:nvCxnSpPr>
        <p:spPr>
          <a:xfrm rot="16200000" flipV="1">
            <a:off x="6325335" y="3365484"/>
            <a:ext cx="419613" cy="140293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29733B9-9C92-8647-AE38-7A554092BB4E}"/>
              </a:ext>
            </a:extLst>
          </p:cNvPr>
          <p:cNvGrpSpPr/>
          <p:nvPr/>
        </p:nvGrpSpPr>
        <p:grpSpPr>
          <a:xfrm>
            <a:off x="1862929" y="2554043"/>
            <a:ext cx="2250412" cy="1137285"/>
            <a:chOff x="2751506" y="597176"/>
            <a:chExt cx="2250412" cy="1137285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67DC886-8701-0842-A4E9-9735E5FBD670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79545465-57D0-D549-B36D-D69B91FAA836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83" name="圆角矩形 82">
                  <a:extLst>
                    <a:ext uri="{FF2B5EF4-FFF2-40B4-BE49-F238E27FC236}">
                      <a16:creationId xmlns:a16="http://schemas.microsoft.com/office/drawing/2014/main" id="{AE0322FA-C6D6-8447-977F-2247006817EC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4" name="直线连接符 83">
                  <a:extLst>
                    <a:ext uri="{FF2B5EF4-FFF2-40B4-BE49-F238E27FC236}">
                      <a16:creationId xmlns:a16="http://schemas.microsoft.com/office/drawing/2014/main" id="{B5AFFCEC-3603-2D4B-8917-883293B6E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66F62668-999B-7B47-999C-CEEFCE0CB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CA66018-CB84-4647-80CB-964259A3492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CashNormal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7DC49E8-5E12-164F-9929-39C954B608D5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5E1B99A-E2AD-3241-8339-D419DC5C642E}"/>
              </a:ext>
            </a:extLst>
          </p:cNvPr>
          <p:cNvGrpSpPr/>
          <p:nvPr/>
        </p:nvGrpSpPr>
        <p:grpSpPr>
          <a:xfrm>
            <a:off x="3324808" y="4272911"/>
            <a:ext cx="2282537" cy="1137285"/>
            <a:chOff x="2751506" y="597176"/>
            <a:chExt cx="2282537" cy="113728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0A8DA4C-F003-5A49-8CDF-33989F35EEAD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6231178C-C71D-1241-9BCF-ED51D4C604F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91" name="圆角矩形 90">
                  <a:extLst>
                    <a:ext uri="{FF2B5EF4-FFF2-40B4-BE49-F238E27FC236}">
                      <a16:creationId xmlns:a16="http://schemas.microsoft.com/office/drawing/2014/main" id="{FA927CD0-A62E-F749-B5BE-AE1B14E70F3F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239CC844-8B5A-A243-891F-8C2BC856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线连接符 100">
                  <a:extLst>
                    <a:ext uri="{FF2B5EF4-FFF2-40B4-BE49-F238E27FC236}">
                      <a16:creationId xmlns:a16="http://schemas.microsoft.com/office/drawing/2014/main" id="{1FEE1673-6F94-D64E-89B5-9F313DC2B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FF17EC8-3243-0241-8744-5ED43E9B6ED8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CashReturn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E37A765-E67C-A34E-8034-5EDED4A1C99C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E342348-88DE-4F48-AF03-B68F8F869D32}"/>
              </a:ext>
            </a:extLst>
          </p:cNvPr>
          <p:cNvGrpSpPr/>
          <p:nvPr/>
        </p:nvGrpSpPr>
        <p:grpSpPr>
          <a:xfrm>
            <a:off x="6111401" y="4267582"/>
            <a:ext cx="2282537" cy="1137285"/>
            <a:chOff x="2751506" y="597176"/>
            <a:chExt cx="2282537" cy="1137285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BD84629F-61E5-FE43-B051-F2F67CFCB72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CC2FBA4A-082C-BB4E-9991-39E6F7CD7872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384592EC-DD93-ED4F-914D-784BFC8DDC2C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C2577257-FAA2-5242-8A31-FEE21697F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37299A8D-5691-9445-9FD4-438758DD1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8794D143-6896-7A42-ACAF-37630007943F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CashRebate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7530E58-FDA7-6141-BF8C-28CD8B48C4A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4707250" y="2545395"/>
            <a:ext cx="2265591" cy="1137285"/>
            <a:chOff x="2750287" y="597704"/>
            <a:chExt cx="2265591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CashSuper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50287" y="1335911"/>
              <a:ext cx="2265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():Double</a:t>
              </a:r>
              <a:r>
                <a:rPr lang="zh-CN" altLang="en-US" sz="1600" dirty="0"/>
                <a:t> </a:t>
              </a:r>
            </a:p>
          </p:txBody>
        </p:sp>
      </p:grpSp>
      <p:sp>
        <p:nvSpPr>
          <p:cNvPr id="59" name="三角形 58">
            <a:extLst>
              <a:ext uri="{FF2B5EF4-FFF2-40B4-BE49-F238E27FC236}">
                <a16:creationId xmlns:a16="http://schemas.microsoft.com/office/drawing/2014/main" id="{A933105B-1FB4-5D4B-96AE-C88FBDED3AC5}"/>
              </a:ext>
            </a:extLst>
          </p:cNvPr>
          <p:cNvSpPr/>
          <p:nvPr/>
        </p:nvSpPr>
        <p:spPr>
          <a:xfrm>
            <a:off x="4296613" y="1978439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CF5F8AF-0F25-CA40-8AC4-7F474DAECE28}"/>
              </a:ext>
            </a:extLst>
          </p:cNvPr>
          <p:cNvGrpSpPr/>
          <p:nvPr/>
        </p:nvGrpSpPr>
        <p:grpSpPr>
          <a:xfrm flipH="1">
            <a:off x="5463329" y="1385725"/>
            <a:ext cx="178002" cy="191042"/>
            <a:chOff x="9591836" y="3717032"/>
            <a:chExt cx="178002" cy="191042"/>
          </a:xfrm>
        </p:grpSpPr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95B18669-C7D3-5947-846E-56442102314C}"/>
                </a:ext>
              </a:extLst>
            </p:cNvPr>
            <p:cNvCxnSpPr/>
            <p:nvPr/>
          </p:nvCxnSpPr>
          <p:spPr>
            <a:xfrm>
              <a:off x="9593266" y="3717032"/>
              <a:ext cx="175142" cy="9405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139967B4-E308-084B-8B1F-C433EFA94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菱形 69">
            <a:extLst>
              <a:ext uri="{FF2B5EF4-FFF2-40B4-BE49-F238E27FC236}">
                <a16:creationId xmlns:a16="http://schemas.microsoft.com/office/drawing/2014/main" id="{44517751-45FE-404A-A840-8808287FCA32}"/>
              </a:ext>
            </a:extLst>
          </p:cNvPr>
          <p:cNvSpPr/>
          <p:nvPr/>
        </p:nvSpPr>
        <p:spPr>
          <a:xfrm>
            <a:off x="6965581" y="2876173"/>
            <a:ext cx="298951" cy="172438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F8DF3449-5ECA-A141-A757-8F0BF5B97459}"/>
              </a:ext>
            </a:extLst>
          </p:cNvPr>
          <p:cNvCxnSpPr>
            <a:cxnSpLocks/>
            <a:stCxn id="54" idx="3"/>
            <a:endCxn id="70" idx="3"/>
          </p:cNvCxnSpPr>
          <p:nvPr/>
        </p:nvCxnSpPr>
        <p:spPr>
          <a:xfrm>
            <a:off x="5493873" y="1478759"/>
            <a:ext cx="1770659" cy="1483633"/>
          </a:xfrm>
          <a:prstGeom prst="bentConnector3">
            <a:avLst>
              <a:gd name="adj1" fmla="val 112910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0BB0F7C9-2E78-1D41-ADBD-07731426987F}"/>
              </a:ext>
            </a:extLst>
          </p:cNvPr>
          <p:cNvCxnSpPr>
            <a:cxnSpLocks/>
            <a:stCxn id="7" idx="0"/>
            <a:endCxn id="59" idx="3"/>
          </p:cNvCxnSpPr>
          <p:nvPr/>
        </p:nvCxnSpPr>
        <p:spPr>
          <a:xfrm rot="16200000" flipV="1">
            <a:off x="4917856" y="1638222"/>
            <a:ext cx="400779" cy="143086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D943124-6BBE-7D4D-ABA1-C14863C36B0D}"/>
              </a:ext>
            </a:extLst>
          </p:cNvPr>
          <p:cNvGrpSpPr/>
          <p:nvPr/>
        </p:nvGrpSpPr>
        <p:grpSpPr>
          <a:xfrm>
            <a:off x="3231081" y="1001596"/>
            <a:ext cx="2262792" cy="934363"/>
            <a:chOff x="3287688" y="5446965"/>
            <a:chExt cx="1523927" cy="93436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D480B01-DEC8-F24C-AE20-057155B43F6C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C4EDF58-5310-D545-B269-E8429D9207E9}"/>
                </a:ext>
              </a:extLst>
            </p:cNvPr>
            <p:cNvSpPr txBox="1"/>
            <p:nvPr/>
          </p:nvSpPr>
          <p:spPr>
            <a:xfrm>
              <a:off x="3311350" y="5446965"/>
              <a:ext cx="1488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《interface》</a:t>
              </a:r>
            </a:p>
            <a:p>
              <a:r>
                <a:rPr lang="en-US" altLang="zh-CN" i="1" dirty="0" err="1"/>
                <a:t>ISale</a:t>
              </a:r>
              <a:endParaRPr lang="zh-CN" altLang="en-US" i="1" dirty="0"/>
            </a:p>
          </p:txBody>
        </p: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3B87519D-9B80-BA49-9280-ABB7032E52D4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38B8EDE-D2CC-6942-A02B-EBB961A63BB0}"/>
                </a:ext>
              </a:extLst>
            </p:cNvPr>
            <p:cNvSpPr txBox="1"/>
            <p:nvPr/>
          </p:nvSpPr>
          <p:spPr>
            <a:xfrm>
              <a:off x="3297446" y="6113259"/>
              <a:ext cx="1502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acceptCash</a:t>
              </a:r>
              <a:r>
                <a:rPr lang="en-US" altLang="zh-CN" sz="1100" dirty="0"/>
                <a:t>():Double</a:t>
              </a:r>
            </a:p>
          </p:txBody>
        </p:sp>
      </p:grpSp>
      <p:sp>
        <p:nvSpPr>
          <p:cNvPr id="116" name="三角形 115">
            <a:extLst>
              <a:ext uri="{FF2B5EF4-FFF2-40B4-BE49-F238E27FC236}">
                <a16:creationId xmlns:a16="http://schemas.microsoft.com/office/drawing/2014/main" id="{CE4C2408-4B84-B449-951A-65EF2AFCB386}"/>
              </a:ext>
            </a:extLst>
          </p:cNvPr>
          <p:cNvSpPr/>
          <p:nvPr/>
        </p:nvSpPr>
        <p:spPr>
          <a:xfrm>
            <a:off x="5727473" y="3682320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142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7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269114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1025313F-96BC-9745-B2EC-A6E74E25127E}"/>
              </a:ext>
            </a:extLst>
          </p:cNvPr>
          <p:cNvGrpSpPr/>
          <p:nvPr/>
        </p:nvGrpSpPr>
        <p:grpSpPr>
          <a:xfrm>
            <a:off x="2163747" y="3115504"/>
            <a:ext cx="869480" cy="187456"/>
            <a:chOff x="2978864" y="663867"/>
            <a:chExt cx="901981" cy="187456"/>
          </a:xfrm>
        </p:grpSpPr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40305B2F-356F-5B45-BA15-824A4D872B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6" y="755024"/>
              <a:ext cx="901979" cy="2895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042A9A82-6E3C-B945-B4E1-6FC4AE69F6C7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138" name="直线连接符 137">
                <a:extLst>
                  <a:ext uri="{FF2B5EF4-FFF2-40B4-BE49-F238E27FC236}">
                    <a16:creationId xmlns:a16="http://schemas.microsoft.com/office/drawing/2014/main" id="{459837B0-6963-1B40-B70A-6BE147285F78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符 138">
                <a:extLst>
                  <a:ext uri="{FF2B5EF4-FFF2-40B4-BE49-F238E27FC236}">
                    <a16:creationId xmlns:a16="http://schemas.microsoft.com/office/drawing/2014/main" id="{ECB029BF-81EA-5B41-992F-64E23D80F4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AF879DD-B08F-AA45-822B-96D664BC5757}"/>
              </a:ext>
            </a:extLst>
          </p:cNvPr>
          <p:cNvGrpSpPr/>
          <p:nvPr/>
        </p:nvGrpSpPr>
        <p:grpSpPr>
          <a:xfrm>
            <a:off x="8760296" y="2155009"/>
            <a:ext cx="1523927" cy="1414500"/>
            <a:chOff x="3287688" y="5466928"/>
            <a:chExt cx="1523927" cy="9144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FF476F5-7DD9-7A4B-8C67-DBF7DBE92EB2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D79B440-ED34-F04E-87B3-E93F77CFC60E}"/>
                </a:ext>
              </a:extLst>
            </p:cNvPr>
            <p:cNvSpPr txBox="1"/>
            <p:nvPr/>
          </p:nvSpPr>
          <p:spPr>
            <a:xfrm>
              <a:off x="3311350" y="5506154"/>
              <a:ext cx="1488506" cy="48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/>
                <a:t>《interface》</a:t>
              </a:r>
            </a:p>
            <a:p>
              <a:r>
                <a:rPr lang="zh-CN" altLang="en-US" sz="1600" dirty="0"/>
                <a:t>送礼物</a:t>
              </a:r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AECF5CF3-7C28-4844-B00E-E10BA45FB389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5878225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三角形 65">
            <a:extLst>
              <a:ext uri="{FF2B5EF4-FFF2-40B4-BE49-F238E27FC236}">
                <a16:creationId xmlns:a16="http://schemas.microsoft.com/office/drawing/2014/main" id="{AEE9CA0E-A7EA-5E4F-BE5C-3CEE6E614F17}"/>
              </a:ext>
            </a:extLst>
          </p:cNvPr>
          <p:cNvSpPr/>
          <p:nvPr/>
        </p:nvSpPr>
        <p:spPr>
          <a:xfrm>
            <a:off x="9441082" y="3593522"/>
            <a:ext cx="255318" cy="22079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EED5A588-847D-0242-83C0-CC40CB96215C}"/>
              </a:ext>
            </a:extLst>
          </p:cNvPr>
          <p:cNvCxnSpPr>
            <a:cxnSpLocks/>
            <a:stCxn id="108" idx="0"/>
            <a:endCxn id="66" idx="3"/>
          </p:cNvCxnSpPr>
          <p:nvPr/>
        </p:nvCxnSpPr>
        <p:spPr>
          <a:xfrm rot="16200000" flipV="1">
            <a:off x="9903723" y="3479339"/>
            <a:ext cx="560374" cy="123033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9B5CCB3-77B7-1445-A94E-2593D57AE0F4}"/>
              </a:ext>
            </a:extLst>
          </p:cNvPr>
          <p:cNvGrpSpPr/>
          <p:nvPr/>
        </p:nvGrpSpPr>
        <p:grpSpPr>
          <a:xfrm>
            <a:off x="2170738" y="1124744"/>
            <a:ext cx="869480" cy="187456"/>
            <a:chOff x="2978864" y="663867"/>
            <a:chExt cx="901981" cy="187456"/>
          </a:xfrm>
        </p:grpSpPr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EF514189-C077-8541-9FBA-713478A5F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6" y="755024"/>
              <a:ext cx="901979" cy="2895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19BEFBC-47A5-3241-8158-5F670D9FF1CE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854CF9D3-BC61-3244-A5B4-FC84E4499133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FEEE9E0B-6E26-DC4F-9B39-4F8FB11F16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934C4A0-9BAF-754A-9EC5-F3627510E503}"/>
              </a:ext>
            </a:extLst>
          </p:cNvPr>
          <p:cNvGrpSpPr/>
          <p:nvPr/>
        </p:nvGrpSpPr>
        <p:grpSpPr>
          <a:xfrm>
            <a:off x="2933441" y="652548"/>
            <a:ext cx="1502411" cy="1137285"/>
            <a:chOff x="3949700" y="1783080"/>
            <a:chExt cx="1502411" cy="1137285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D98EA21-0811-FC47-ABFA-62021F67D861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4" name="圆角矩形 33">
                <a:extLst>
                  <a:ext uri="{FF2B5EF4-FFF2-40B4-BE49-F238E27FC236}">
                    <a16:creationId xmlns:a16="http://schemas.microsoft.com/office/drawing/2014/main" id="{F35D9535-BCBD-6D40-826B-2529D54FC6D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D1F9CF32-884C-5E46-B6C5-996C56652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4FEC0713-E6CC-E745-BDCE-BE17C5EC6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318792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114992E-E955-0143-AC27-EC971443C886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追求者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8C85B82-F0AC-2147-9788-A857774E0903}"/>
              </a:ext>
            </a:extLst>
          </p:cNvPr>
          <p:cNvGrpSpPr/>
          <p:nvPr/>
        </p:nvGrpSpPr>
        <p:grpSpPr>
          <a:xfrm>
            <a:off x="661337" y="632005"/>
            <a:ext cx="1502411" cy="1137285"/>
            <a:chOff x="3949699" y="1783080"/>
            <a:chExt cx="1502411" cy="113728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40499E3-4C94-5F48-A428-0E7D66ECBA02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7" name="圆角矩形 56">
                <a:extLst>
                  <a:ext uri="{FF2B5EF4-FFF2-40B4-BE49-F238E27FC236}">
                    <a16:creationId xmlns:a16="http://schemas.microsoft.com/office/drawing/2014/main" id="{EB85579A-39D0-A441-B643-358D2BB36B93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2A637637-A84E-F74A-B8B4-40CF935BB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95BF6EC7-F35F-0A48-9E74-74B09EB5C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18CE944-EA80-5C40-88BC-F5870D4495C2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被追求者</a:t>
              </a: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E41BB2F4-E171-7B40-934A-75147BDC5FF0}"/>
              </a:ext>
            </a:extLst>
          </p:cNvPr>
          <p:cNvSpPr txBox="1"/>
          <p:nvPr/>
        </p:nvSpPr>
        <p:spPr>
          <a:xfrm>
            <a:off x="2911925" y="1196318"/>
            <a:ext cx="1502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送洋娃娃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送鲜花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送巧克力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DF9F92B-A9C9-B74B-A9B0-2FBAD89E1A0D}"/>
              </a:ext>
            </a:extLst>
          </p:cNvPr>
          <p:cNvSpPr txBox="1"/>
          <p:nvPr/>
        </p:nvSpPr>
        <p:spPr>
          <a:xfrm>
            <a:off x="664364" y="1068046"/>
            <a:ext cx="150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200" dirty="0"/>
              <a:t>+</a:t>
            </a:r>
            <a:r>
              <a:rPr lang="zh-CN" altLang="en-US" sz="1200" dirty="0"/>
              <a:t>姓名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9B529AC-8756-6247-A7FF-AE612FE33671}"/>
              </a:ext>
            </a:extLst>
          </p:cNvPr>
          <p:cNvGrpSpPr/>
          <p:nvPr/>
        </p:nvGrpSpPr>
        <p:grpSpPr>
          <a:xfrm>
            <a:off x="2937405" y="2645106"/>
            <a:ext cx="1502411" cy="1137285"/>
            <a:chOff x="3949700" y="1783080"/>
            <a:chExt cx="1502411" cy="1137285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92F7D899-44E4-DB4B-88E0-B1D52E9E2241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84" name="圆角矩形 83">
                <a:extLst>
                  <a:ext uri="{FF2B5EF4-FFF2-40B4-BE49-F238E27FC236}">
                    <a16:creationId xmlns:a16="http://schemas.microsoft.com/office/drawing/2014/main" id="{B78ECA43-1B85-8C46-A204-BFAE396D280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2D189C62-0F0C-C548-99D7-01A80AED6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8FE85FE2-56AF-0F47-AE4E-6EFDBB788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318792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D2B704F-6975-1849-B685-97732175C51C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代理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AEB43BD-36A9-C746-B34C-F828AA0586F2}"/>
              </a:ext>
            </a:extLst>
          </p:cNvPr>
          <p:cNvGrpSpPr/>
          <p:nvPr/>
        </p:nvGrpSpPr>
        <p:grpSpPr>
          <a:xfrm>
            <a:off x="665301" y="2624563"/>
            <a:ext cx="1502411" cy="1137285"/>
            <a:chOff x="3949699" y="1783080"/>
            <a:chExt cx="1502411" cy="113728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D9B8DD86-6490-C34D-B2C8-5CCC826E97CD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7E67676F-61E0-5F46-8A8A-73FBA5DE610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6504A18E-0CB9-9C4A-9AD5-AA985FF4A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211B2AE6-992B-5B42-A9E2-BE8A32577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3399146-B957-9D4A-A466-435B003931AE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被追求者</a:t>
              </a:r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168E06B5-B085-E146-A28C-42022361813A}"/>
              </a:ext>
            </a:extLst>
          </p:cNvPr>
          <p:cNvSpPr txBox="1"/>
          <p:nvPr/>
        </p:nvSpPr>
        <p:spPr>
          <a:xfrm>
            <a:off x="2915889" y="3188876"/>
            <a:ext cx="1502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送洋娃娃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送鲜花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送巧克力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D791C17-7C92-6F46-ADF6-239C9BED6AEE}"/>
              </a:ext>
            </a:extLst>
          </p:cNvPr>
          <p:cNvSpPr txBox="1"/>
          <p:nvPr/>
        </p:nvSpPr>
        <p:spPr>
          <a:xfrm>
            <a:off x="668328" y="3060604"/>
            <a:ext cx="150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200" dirty="0"/>
              <a:t>+</a:t>
            </a:r>
            <a:r>
              <a:rPr lang="zh-CN" altLang="en-US" sz="1200" dirty="0"/>
              <a:t>姓名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D302C031-9543-B14F-9B2A-4F8CA90A608D}"/>
              </a:ext>
            </a:extLst>
          </p:cNvPr>
          <p:cNvGrpSpPr/>
          <p:nvPr/>
        </p:nvGrpSpPr>
        <p:grpSpPr>
          <a:xfrm rot="10800000">
            <a:off x="9048328" y="4829391"/>
            <a:ext cx="1021063" cy="187456"/>
            <a:chOff x="2978864" y="663867"/>
            <a:chExt cx="1059230" cy="187456"/>
          </a:xfrm>
        </p:grpSpPr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A3E38A58-ADA0-014E-AFB1-D0C4B96CF69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78865" y="750710"/>
              <a:ext cx="1059229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DB2B1EA2-D481-6D4B-9766-9ADC08AA6992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2682A6FC-6FF9-2445-AF24-0AD69512E306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ACF2F4A8-7F4B-4E46-B714-209C49E69F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1653E57-7E79-B14B-8AF5-D7F2B75E1F49}"/>
              </a:ext>
            </a:extLst>
          </p:cNvPr>
          <p:cNvGrpSpPr/>
          <p:nvPr/>
        </p:nvGrpSpPr>
        <p:grpSpPr>
          <a:xfrm>
            <a:off x="7645311" y="4373298"/>
            <a:ext cx="1502411" cy="1137285"/>
            <a:chOff x="3949700" y="1783080"/>
            <a:chExt cx="1502411" cy="113728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9F287958-7E1A-B84E-A3E1-5C78EAE0E87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CB2161FC-2C68-384D-A8A5-3E3AAFB6F10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1E15E003-2506-D647-B6C9-925527C1D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0ED82ABD-1C0F-5C41-8031-1E74D847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318792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73C01-C4BB-A743-8980-30AC880C9B74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代理</a:t>
              </a: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BAAB35D-8437-3143-9300-966A824B1B23}"/>
              </a:ext>
            </a:extLst>
          </p:cNvPr>
          <p:cNvSpPr txBox="1"/>
          <p:nvPr/>
        </p:nvSpPr>
        <p:spPr>
          <a:xfrm>
            <a:off x="7593685" y="4917068"/>
            <a:ext cx="1502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送洋娃娃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送鲜花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送巧克力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D5A9706-87A0-884A-BB15-F6CBFED88E97}"/>
              </a:ext>
            </a:extLst>
          </p:cNvPr>
          <p:cNvSpPr txBox="1"/>
          <p:nvPr/>
        </p:nvSpPr>
        <p:spPr>
          <a:xfrm>
            <a:off x="8770054" y="2852936"/>
            <a:ext cx="1502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i="1" dirty="0"/>
              <a:t>+</a:t>
            </a:r>
            <a:r>
              <a:rPr lang="zh-CN" altLang="en-US" sz="1100" i="1" dirty="0"/>
              <a:t>送洋娃娃</a:t>
            </a:r>
            <a:r>
              <a:rPr lang="en-US" altLang="zh-CN" sz="1100" i="1" dirty="0"/>
              <a:t>()</a:t>
            </a:r>
          </a:p>
          <a:p>
            <a:pPr algn="l"/>
            <a:r>
              <a:rPr lang="en-US" altLang="zh-CN" sz="1100" i="1" dirty="0"/>
              <a:t>+</a:t>
            </a:r>
            <a:r>
              <a:rPr lang="zh-CN" altLang="en-US" sz="1100" i="1" dirty="0"/>
              <a:t>送鲜花</a:t>
            </a:r>
            <a:r>
              <a:rPr lang="en-US" altLang="zh-CN" sz="1100" i="1" dirty="0"/>
              <a:t>()</a:t>
            </a:r>
          </a:p>
          <a:p>
            <a:pPr algn="l"/>
            <a:r>
              <a:rPr lang="en-US" altLang="zh-CN" sz="1100" i="1" dirty="0"/>
              <a:t>+</a:t>
            </a:r>
            <a:r>
              <a:rPr lang="zh-CN" altLang="en-US" sz="1100" i="1" dirty="0"/>
              <a:t>送巧克力</a:t>
            </a:r>
            <a:r>
              <a:rPr lang="en-US" altLang="zh-CN" sz="1100" i="1" dirty="0"/>
              <a:t>()</a:t>
            </a:r>
            <a:endParaRPr lang="zh-CN" altLang="en-US" sz="1100" i="1" dirty="0"/>
          </a:p>
        </p:txBody>
      </p: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B084460F-D259-5E4C-A41E-75692CB0DA7A}"/>
              </a:ext>
            </a:extLst>
          </p:cNvPr>
          <p:cNvCxnSpPr>
            <a:cxnSpLocks/>
            <a:stCxn id="102" idx="0"/>
            <a:endCxn id="66" idx="3"/>
          </p:cNvCxnSpPr>
          <p:nvPr/>
        </p:nvCxnSpPr>
        <p:spPr>
          <a:xfrm rot="5400000" flipH="1" flipV="1">
            <a:off x="8692869" y="3517969"/>
            <a:ext cx="579520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C7036FB2-878B-8C47-B46A-B6CCDA0C2854}"/>
              </a:ext>
            </a:extLst>
          </p:cNvPr>
          <p:cNvGrpSpPr/>
          <p:nvPr/>
        </p:nvGrpSpPr>
        <p:grpSpPr>
          <a:xfrm>
            <a:off x="6744072" y="4869160"/>
            <a:ext cx="921670" cy="187456"/>
            <a:chOff x="2978864" y="663867"/>
            <a:chExt cx="956122" cy="187456"/>
          </a:xfrm>
        </p:grpSpPr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B0BAE672-97BB-0B4A-8216-8877A56F2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6" y="750302"/>
              <a:ext cx="956120" cy="7617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BF7E439A-FB9A-B14A-B510-0141BB3F38B7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143" name="直线连接符 142">
                <a:extLst>
                  <a:ext uri="{FF2B5EF4-FFF2-40B4-BE49-F238E27FC236}">
                    <a16:creationId xmlns:a16="http://schemas.microsoft.com/office/drawing/2014/main" id="{4AA07ABF-77A1-1548-B41C-D478A0C41C19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E5270C79-FF94-4240-956F-6D191D25A0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219F324E-E72D-C447-AEF2-46AD20352784}"/>
              </a:ext>
            </a:extLst>
          </p:cNvPr>
          <p:cNvGrpSpPr/>
          <p:nvPr/>
        </p:nvGrpSpPr>
        <p:grpSpPr>
          <a:xfrm>
            <a:off x="5242747" y="4393841"/>
            <a:ext cx="1502411" cy="1137285"/>
            <a:chOff x="3949699" y="1783080"/>
            <a:chExt cx="1502411" cy="1137285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54CBCF31-24AA-BF4B-ABE7-B2B54750CFC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8" name="圆角矩形 147">
                <a:extLst>
                  <a:ext uri="{FF2B5EF4-FFF2-40B4-BE49-F238E27FC236}">
                    <a16:creationId xmlns:a16="http://schemas.microsoft.com/office/drawing/2014/main" id="{CBCB1F39-AAEB-384C-A447-0F68BF07FD4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149" name="直线连接符 148">
                <a:extLst>
                  <a:ext uri="{FF2B5EF4-FFF2-40B4-BE49-F238E27FC236}">
                    <a16:creationId xmlns:a16="http://schemas.microsoft.com/office/drawing/2014/main" id="{B4674A3A-4421-3142-8BE3-C02D07635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连接符 149">
                <a:extLst>
                  <a:ext uri="{FF2B5EF4-FFF2-40B4-BE49-F238E27FC236}">
                    <a16:creationId xmlns:a16="http://schemas.microsoft.com/office/drawing/2014/main" id="{87054E93-6432-834F-B8D6-2ECE839C8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ED89395B-3152-FA4C-B96F-474D28F8E8BC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被追求者</a:t>
              </a:r>
            </a:p>
          </p:txBody>
        </p:sp>
      </p:grp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06E744F-B90D-C148-B0F9-E4CBF833CEE1}"/>
              </a:ext>
            </a:extLst>
          </p:cNvPr>
          <p:cNvSpPr txBox="1"/>
          <p:nvPr/>
        </p:nvSpPr>
        <p:spPr>
          <a:xfrm>
            <a:off x="5245774" y="4829882"/>
            <a:ext cx="150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200" dirty="0"/>
              <a:t>+</a:t>
            </a:r>
            <a:r>
              <a:rPr lang="zh-CN" altLang="en-US" sz="1200" dirty="0"/>
              <a:t>姓名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3EE67DE-32C1-D646-B534-E6C4A6BCBA80}"/>
              </a:ext>
            </a:extLst>
          </p:cNvPr>
          <p:cNvGrpSpPr/>
          <p:nvPr/>
        </p:nvGrpSpPr>
        <p:grpSpPr>
          <a:xfrm>
            <a:off x="10047874" y="4354152"/>
            <a:ext cx="1502411" cy="1143033"/>
            <a:chOff x="10047874" y="4354152"/>
            <a:chExt cx="1502411" cy="1143033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B3808D9-39E9-DA4B-AF4B-4441F823776D}"/>
                </a:ext>
              </a:extLst>
            </p:cNvPr>
            <p:cNvGrpSpPr/>
            <p:nvPr/>
          </p:nvGrpSpPr>
          <p:grpSpPr>
            <a:xfrm>
              <a:off x="10047874" y="4354152"/>
              <a:ext cx="1502411" cy="1137285"/>
              <a:chOff x="3949699" y="1783080"/>
              <a:chExt cx="1502411" cy="1137285"/>
            </a:xfrm>
          </p:grpSpPr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80F29858-2334-A24B-83B3-9DDD3498C759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9" name="圆角矩形 108">
                  <a:extLst>
                    <a:ext uri="{FF2B5EF4-FFF2-40B4-BE49-F238E27FC236}">
                      <a16:creationId xmlns:a16="http://schemas.microsoft.com/office/drawing/2014/main" id="{4C6CABCF-AEBF-704E-89D4-AD5207594075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110" name="直线连接符 109">
                  <a:extLst>
                    <a:ext uri="{FF2B5EF4-FFF2-40B4-BE49-F238E27FC236}">
                      <a16:creationId xmlns:a16="http://schemas.microsoft.com/office/drawing/2014/main" id="{C4A33B10-63F5-3D45-B09A-CC8963CA4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线连接符 110">
                  <a:extLst>
                    <a:ext uri="{FF2B5EF4-FFF2-40B4-BE49-F238E27FC236}">
                      <a16:creationId xmlns:a16="http://schemas.microsoft.com/office/drawing/2014/main" id="{831FF8EA-C25D-E642-8D6E-D81211F21E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309878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357436D-17CC-7B43-AF8A-63BD2ADD3D1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追求者</a:t>
                </a:r>
              </a:p>
            </p:txBody>
          </p: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D77E189B-5AB2-B34F-AD2A-240807C9A5C6}"/>
                </a:ext>
              </a:extLst>
            </p:cNvPr>
            <p:cNvSpPr txBox="1"/>
            <p:nvPr/>
          </p:nvSpPr>
          <p:spPr>
            <a:xfrm>
              <a:off x="10047874" y="4897021"/>
              <a:ext cx="150241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zh-CN" altLang="en-US" sz="1100" dirty="0"/>
                <a:t>送洋娃娃</a:t>
              </a:r>
              <a:r>
                <a:rPr lang="en-US" altLang="zh-CN" sz="1100" dirty="0"/>
                <a:t>()</a:t>
              </a:r>
            </a:p>
            <a:p>
              <a:pPr algn="l"/>
              <a:r>
                <a:rPr lang="en-US" altLang="zh-CN" sz="1100" dirty="0"/>
                <a:t>+</a:t>
              </a:r>
              <a:r>
                <a:rPr lang="zh-CN" altLang="en-US" sz="1100" dirty="0"/>
                <a:t>送鲜花</a:t>
              </a:r>
              <a:r>
                <a:rPr lang="en-US" altLang="zh-CN" sz="1100" dirty="0"/>
                <a:t>()</a:t>
              </a:r>
            </a:p>
            <a:p>
              <a:pPr algn="l"/>
              <a:r>
                <a:rPr lang="en-US" altLang="zh-CN" sz="1100" dirty="0"/>
                <a:t>+</a:t>
              </a:r>
              <a:r>
                <a:rPr lang="zh-CN" altLang="en-US" sz="1100" dirty="0"/>
                <a:t>送巧克力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50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687E77B9-9E77-DF4A-8943-4AF03AE01B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6531" y="1244140"/>
            <a:ext cx="262921" cy="1156016"/>
          </a:xfrm>
          <a:prstGeom prst="bentConnector3">
            <a:avLst>
              <a:gd name="adj1" fmla="val 4652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803B816-9AA7-F041-9987-82311286E5D2}"/>
              </a:ext>
            </a:extLst>
          </p:cNvPr>
          <p:cNvGrpSpPr/>
          <p:nvPr/>
        </p:nvGrpSpPr>
        <p:grpSpPr>
          <a:xfrm>
            <a:off x="5344795" y="305568"/>
            <a:ext cx="1502410" cy="1137285"/>
            <a:chOff x="3949700" y="1783080"/>
            <a:chExt cx="1502410" cy="1137285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56B26E7A-CA6E-794F-B021-D672849C3A1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6" name="圆角矩形 55">
                <a:extLst>
                  <a:ext uri="{FF2B5EF4-FFF2-40B4-BE49-F238E27FC236}">
                    <a16:creationId xmlns:a16="http://schemas.microsoft.com/office/drawing/2014/main" id="{BAD96EC3-C7B6-064F-9279-36E28864EA9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385F5C0A-77DB-3543-BD6D-CF7487D28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4FA4E3D7-7A7F-174B-89E4-AA5FC0B38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8C0DEC2-F9A5-5446-8760-5D33ECEDF427}"/>
                </a:ext>
              </a:extLst>
            </p:cNvPr>
            <p:cNvSpPr txBox="1"/>
            <p:nvPr/>
          </p:nvSpPr>
          <p:spPr>
            <a:xfrm>
              <a:off x="4286567" y="1803623"/>
              <a:ext cx="899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抽象类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EC611F-7D17-C94E-9AB1-5CEA2DACED8D}"/>
              </a:ext>
            </a:extLst>
          </p:cNvPr>
          <p:cNvGrpSpPr/>
          <p:nvPr/>
        </p:nvGrpSpPr>
        <p:grpSpPr>
          <a:xfrm>
            <a:off x="4188778" y="1944464"/>
            <a:ext cx="1502410" cy="1137285"/>
            <a:chOff x="3949700" y="1783080"/>
            <a:chExt cx="1502410" cy="1137285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BFC8DA5-FFE1-8042-8596-A705538D69D1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2" name="圆角矩形 61">
                <a:extLst>
                  <a:ext uri="{FF2B5EF4-FFF2-40B4-BE49-F238E27FC236}">
                    <a16:creationId xmlns:a16="http://schemas.microsoft.com/office/drawing/2014/main" id="{62BFF50E-12C3-C44D-8BEC-E3F46EEF7233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2970DEF4-96DD-D04E-9DFF-A6DA0E04B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63">
                <a:extLst>
                  <a:ext uri="{FF2B5EF4-FFF2-40B4-BE49-F238E27FC236}">
                    <a16:creationId xmlns:a16="http://schemas.microsoft.com/office/drawing/2014/main" id="{8F89254E-55D2-A141-8BDD-326F2401E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0EE43AA-7F19-2E48-9362-403088DF5B78}"/>
                </a:ext>
              </a:extLst>
            </p:cNvPr>
            <p:cNvSpPr txBox="1"/>
            <p:nvPr/>
          </p:nvSpPr>
          <p:spPr>
            <a:xfrm>
              <a:off x="4230844" y="1818337"/>
              <a:ext cx="940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抽象类</a:t>
              </a:r>
            </a:p>
          </p:txBody>
        </p:sp>
      </p:grpSp>
      <p:sp>
        <p:nvSpPr>
          <p:cNvPr id="71" name="三角形 70">
            <a:extLst>
              <a:ext uri="{FF2B5EF4-FFF2-40B4-BE49-F238E27FC236}">
                <a16:creationId xmlns:a16="http://schemas.microsoft.com/office/drawing/2014/main" id="{A1E9D52D-120A-0941-9F74-162BCB17F3CC}"/>
              </a:ext>
            </a:extLst>
          </p:cNvPr>
          <p:cNvSpPr/>
          <p:nvPr/>
        </p:nvSpPr>
        <p:spPr>
          <a:xfrm>
            <a:off x="5957558" y="1454355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6C7BAA28-E21C-A448-856C-90983197E3C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35433" y="1247860"/>
            <a:ext cx="286676" cy="116554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>
            <a:extLst>
              <a:ext uri="{FF2B5EF4-FFF2-40B4-BE49-F238E27FC236}">
                <a16:creationId xmlns:a16="http://schemas.microsoft.com/office/drawing/2014/main" id="{F499110A-AFF0-BA43-B178-7EE420BC27A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22455" y="2886109"/>
            <a:ext cx="262921" cy="1156016"/>
          </a:xfrm>
          <a:prstGeom prst="bentConnector3">
            <a:avLst>
              <a:gd name="adj1" fmla="val 4652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AB1CC31-7104-C44E-964A-2147B625F7A0}"/>
              </a:ext>
            </a:extLst>
          </p:cNvPr>
          <p:cNvGrpSpPr/>
          <p:nvPr/>
        </p:nvGrpSpPr>
        <p:grpSpPr>
          <a:xfrm>
            <a:off x="3024702" y="3586433"/>
            <a:ext cx="1502410" cy="1137285"/>
            <a:chOff x="3949700" y="1783080"/>
            <a:chExt cx="1502410" cy="1137285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97C86B53-C212-7342-952D-8F8489A2DC08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1" name="圆角矩形 90">
                <a:extLst>
                  <a:ext uri="{FF2B5EF4-FFF2-40B4-BE49-F238E27FC236}">
                    <a16:creationId xmlns:a16="http://schemas.microsoft.com/office/drawing/2014/main" id="{9A75AEDF-7E62-BA41-A1D8-F1BEF04387E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C7519A36-B9CA-9C49-8B31-407F5A3B8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线连接符 92">
                <a:extLst>
                  <a:ext uri="{FF2B5EF4-FFF2-40B4-BE49-F238E27FC236}">
                    <a16:creationId xmlns:a16="http://schemas.microsoft.com/office/drawing/2014/main" id="{C583C9BA-9579-714B-B5BB-131D1C210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D7E6E20-C9C1-CC45-8D95-2ED611FA3DC4}"/>
                </a:ext>
              </a:extLst>
            </p:cNvPr>
            <p:cNvSpPr txBox="1"/>
            <p:nvPr/>
          </p:nvSpPr>
          <p:spPr>
            <a:xfrm>
              <a:off x="4230844" y="1818337"/>
              <a:ext cx="940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具体类</a:t>
              </a:r>
            </a:p>
          </p:txBody>
        </p:sp>
      </p:grpSp>
      <p:sp>
        <p:nvSpPr>
          <p:cNvPr id="100" name="三角形 99">
            <a:extLst>
              <a:ext uri="{FF2B5EF4-FFF2-40B4-BE49-F238E27FC236}">
                <a16:creationId xmlns:a16="http://schemas.microsoft.com/office/drawing/2014/main" id="{82ACDCDE-A738-9A46-9CCB-9C2C7AD3DE38}"/>
              </a:ext>
            </a:extLst>
          </p:cNvPr>
          <p:cNvSpPr/>
          <p:nvPr/>
        </p:nvSpPr>
        <p:spPr>
          <a:xfrm>
            <a:off x="4793482" y="3096324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肘形连接符 100">
            <a:extLst>
              <a:ext uri="{FF2B5EF4-FFF2-40B4-BE49-F238E27FC236}">
                <a16:creationId xmlns:a16="http://schemas.microsoft.com/office/drawing/2014/main" id="{A546F682-A42A-6146-AC9C-D13C55B8ACF6}"/>
              </a:ext>
            </a:extLst>
          </p:cNvPr>
          <p:cNvCxnSpPr>
            <a:cxnSpLocks/>
            <a:stCxn id="96" idx="0"/>
            <a:endCxn id="100" idx="3"/>
          </p:cNvCxnSpPr>
          <p:nvPr/>
        </p:nvCxnSpPr>
        <p:spPr>
          <a:xfrm rot="16200000" flipV="1">
            <a:off x="5371357" y="2895580"/>
            <a:ext cx="286676" cy="116554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87DF412-FE07-E740-B517-DE7B1C68188B}"/>
              </a:ext>
            </a:extLst>
          </p:cNvPr>
          <p:cNvGrpSpPr/>
          <p:nvPr/>
        </p:nvGrpSpPr>
        <p:grpSpPr>
          <a:xfrm>
            <a:off x="5963308" y="4738293"/>
            <a:ext cx="276881" cy="527849"/>
            <a:chOff x="8858550" y="4797850"/>
            <a:chExt cx="276881" cy="527849"/>
          </a:xfrm>
        </p:grpSpPr>
        <p:cxnSp>
          <p:nvCxnSpPr>
            <p:cNvPr id="109" name="肘形连接符 108">
              <a:extLst>
                <a:ext uri="{FF2B5EF4-FFF2-40B4-BE49-F238E27FC236}">
                  <a16:creationId xmlns:a16="http://schemas.microsoft.com/office/drawing/2014/main" id="{04D3B5E3-5A20-254D-AF18-95DA0009EDE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852021" y="5174975"/>
              <a:ext cx="301447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三角形 107">
              <a:extLst>
                <a:ext uri="{FF2B5EF4-FFF2-40B4-BE49-F238E27FC236}">
                  <a16:creationId xmlns:a16="http://schemas.microsoft.com/office/drawing/2014/main" id="{42FF0933-8D52-9948-8DAD-26B289D47344}"/>
                </a:ext>
              </a:extLst>
            </p:cNvPr>
            <p:cNvSpPr/>
            <p:nvPr/>
          </p:nvSpPr>
          <p:spPr>
            <a:xfrm>
              <a:off x="8858550" y="4797850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A5CF4E4-5A3C-324A-A9B6-0C16ECA34F05}"/>
              </a:ext>
            </a:extLst>
          </p:cNvPr>
          <p:cNvGrpSpPr/>
          <p:nvPr/>
        </p:nvGrpSpPr>
        <p:grpSpPr>
          <a:xfrm>
            <a:off x="5344795" y="5225133"/>
            <a:ext cx="1502410" cy="1137285"/>
            <a:chOff x="3949700" y="1783080"/>
            <a:chExt cx="1502410" cy="1137285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A92B4DF-D1B5-094E-BC1A-80E0B15CD97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" name="圆角矩形 104">
                <a:extLst>
                  <a:ext uri="{FF2B5EF4-FFF2-40B4-BE49-F238E27FC236}">
                    <a16:creationId xmlns:a16="http://schemas.microsoft.com/office/drawing/2014/main" id="{6533CC86-A818-224A-A2DE-F250EA915B1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6" name="直线连接符 105">
                <a:extLst>
                  <a:ext uri="{FF2B5EF4-FFF2-40B4-BE49-F238E27FC236}">
                    <a16:creationId xmlns:a16="http://schemas.microsoft.com/office/drawing/2014/main" id="{016E8333-2F96-A544-9229-393B381CF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809A48C3-E6E6-194E-9D00-A8A24E243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5A17354-81E3-3347-A7F2-1BD30F0574AC}"/>
                </a:ext>
              </a:extLst>
            </p:cNvPr>
            <p:cNvSpPr txBox="1"/>
            <p:nvPr/>
          </p:nvSpPr>
          <p:spPr>
            <a:xfrm>
              <a:off x="4230844" y="1818337"/>
              <a:ext cx="940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具体类</a:t>
              </a: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E87247F-8149-054B-B64E-B4D72C896C69}"/>
              </a:ext>
            </a:extLst>
          </p:cNvPr>
          <p:cNvGrpSpPr/>
          <p:nvPr/>
        </p:nvGrpSpPr>
        <p:grpSpPr>
          <a:xfrm>
            <a:off x="5346262" y="3583164"/>
            <a:ext cx="1502410" cy="1137285"/>
            <a:chOff x="3949700" y="1783080"/>
            <a:chExt cx="1502410" cy="1137285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7BF14376-201F-F447-9A0E-50481AED3B7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7" name="圆角矩形 96">
                <a:extLst>
                  <a:ext uri="{FF2B5EF4-FFF2-40B4-BE49-F238E27FC236}">
                    <a16:creationId xmlns:a16="http://schemas.microsoft.com/office/drawing/2014/main" id="{37D4A546-0A34-0A4E-81B9-638703185F8A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4072A98A-F5BC-F248-A885-A4CF8030C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858A0065-B431-EF4A-BFB2-28B077C7B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0E065398-D7B5-CE46-B955-4A7E36BEE927}"/>
                </a:ext>
              </a:extLst>
            </p:cNvPr>
            <p:cNvSpPr txBox="1"/>
            <p:nvPr/>
          </p:nvSpPr>
          <p:spPr>
            <a:xfrm>
              <a:off x="4222747" y="1821606"/>
              <a:ext cx="95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抽象类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2B83669-48A4-104B-9E92-34ECA5DEC30C}"/>
              </a:ext>
            </a:extLst>
          </p:cNvPr>
          <p:cNvGrpSpPr/>
          <p:nvPr/>
        </p:nvGrpSpPr>
        <p:grpSpPr>
          <a:xfrm>
            <a:off x="6510338" y="1941195"/>
            <a:ext cx="1502410" cy="1137285"/>
            <a:chOff x="3949700" y="1783080"/>
            <a:chExt cx="1502410" cy="1137285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247F625-F659-D943-ADDB-FA0C56661C7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7F0F379E-C2C5-1C45-BCB5-4725CD5AF1D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9" name="直线连接符 68">
                <a:extLst>
                  <a:ext uri="{FF2B5EF4-FFF2-40B4-BE49-F238E27FC236}">
                    <a16:creationId xmlns:a16="http://schemas.microsoft.com/office/drawing/2014/main" id="{FA32A65F-0ACB-7D4A-A33C-3BFE568B0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连接符 69">
                <a:extLst>
                  <a:ext uri="{FF2B5EF4-FFF2-40B4-BE49-F238E27FC236}">
                    <a16:creationId xmlns:a16="http://schemas.microsoft.com/office/drawing/2014/main" id="{B5310544-526D-0048-B95A-6E8788F1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F1ADCED-005E-794A-8D79-BF3894087D95}"/>
                </a:ext>
              </a:extLst>
            </p:cNvPr>
            <p:cNvSpPr txBox="1"/>
            <p:nvPr/>
          </p:nvSpPr>
          <p:spPr>
            <a:xfrm>
              <a:off x="4222747" y="1821606"/>
              <a:ext cx="95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具体类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260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线形标注 1 (带边框和强调线) 126">
            <a:extLst>
              <a:ext uri="{FF2B5EF4-FFF2-40B4-BE49-F238E27FC236}">
                <a16:creationId xmlns:a16="http://schemas.microsoft.com/office/drawing/2014/main" id="{1174207F-A649-504C-B8E9-7332E42B3B7D}"/>
              </a:ext>
            </a:extLst>
          </p:cNvPr>
          <p:cNvSpPr/>
          <p:nvPr/>
        </p:nvSpPr>
        <p:spPr>
          <a:xfrm>
            <a:off x="3071664" y="1556792"/>
            <a:ext cx="2728249" cy="604902"/>
          </a:xfrm>
          <a:prstGeom prst="accentBorderCallout1">
            <a:avLst>
              <a:gd name="adj1" fmla="val 17862"/>
              <a:gd name="adj2" fmla="val 103960"/>
              <a:gd name="adj3" fmla="val 41662"/>
              <a:gd name="adj4" fmla="val 15506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ISubject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接口，定义了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Proxy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RealSubject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共用的接口方法，这样就在任何使用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RealSubject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的地方都可以使用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Proxy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线形标注 1 (带边框和强调线) 125">
            <a:extLst>
              <a:ext uri="{FF2B5EF4-FFF2-40B4-BE49-F238E27FC236}">
                <a16:creationId xmlns:a16="http://schemas.microsoft.com/office/drawing/2014/main" id="{C6612D50-506B-4341-998B-9F29AC64C0C1}"/>
              </a:ext>
            </a:extLst>
          </p:cNvPr>
          <p:cNvSpPr/>
          <p:nvPr/>
        </p:nvSpPr>
        <p:spPr>
          <a:xfrm>
            <a:off x="2927648" y="4447654"/>
            <a:ext cx="2614824" cy="628636"/>
          </a:xfrm>
          <a:prstGeom prst="accentBorderCallout1">
            <a:avLst>
              <a:gd name="adj1" fmla="val 17862"/>
              <a:gd name="adj2" fmla="val 106554"/>
              <a:gd name="adj3" fmla="val -37717"/>
              <a:gd name="adj4" fmla="val 1166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Proxy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类，保存一个引用使得代理可以访问实体，并提供一个与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Subject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的接口相同的方法，这样代理就可以用来替代实体</a:t>
            </a:r>
          </a:p>
        </p:txBody>
      </p:sp>
      <p:sp>
        <p:nvSpPr>
          <p:cNvPr id="3" name="线形标注 1 (带边框和强调线) 2">
            <a:extLst>
              <a:ext uri="{FF2B5EF4-FFF2-40B4-BE49-F238E27FC236}">
                <a16:creationId xmlns:a16="http://schemas.microsoft.com/office/drawing/2014/main" id="{53FF9854-1DF3-D541-A2A8-915CF4B5539C}"/>
              </a:ext>
            </a:extLst>
          </p:cNvPr>
          <p:cNvSpPr/>
          <p:nvPr/>
        </p:nvSpPr>
        <p:spPr>
          <a:xfrm>
            <a:off x="6317122" y="4478569"/>
            <a:ext cx="1680434" cy="419382"/>
          </a:xfrm>
          <a:prstGeom prst="accentBorderCallout1">
            <a:avLst>
              <a:gd name="adj1" fmla="val 17862"/>
              <a:gd name="adj2" fmla="val 106554"/>
              <a:gd name="adj3" fmla="val -66072"/>
              <a:gd name="adj4" fmla="val 1239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RealSubject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类，定义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Proxy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所代表的真实实体</a:t>
            </a:r>
          </a:p>
        </p:txBody>
      </p:sp>
      <p:sp>
        <p:nvSpPr>
          <p:cNvPr id="66" name="三角形 65">
            <a:extLst>
              <a:ext uri="{FF2B5EF4-FFF2-40B4-BE49-F238E27FC236}">
                <a16:creationId xmlns:a16="http://schemas.microsoft.com/office/drawing/2014/main" id="{AEE9CA0E-A7EA-5E4F-BE5C-3CEE6E614F17}"/>
              </a:ext>
            </a:extLst>
          </p:cNvPr>
          <p:cNvSpPr/>
          <p:nvPr/>
        </p:nvSpPr>
        <p:spPr>
          <a:xfrm>
            <a:off x="7064818" y="2316503"/>
            <a:ext cx="255318" cy="22079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EED5A588-847D-0242-83C0-CC40CB96215C}"/>
              </a:ext>
            </a:extLst>
          </p:cNvPr>
          <p:cNvCxnSpPr>
            <a:cxnSpLocks/>
            <a:stCxn id="108" idx="0"/>
            <a:endCxn id="66" idx="3"/>
          </p:cNvCxnSpPr>
          <p:nvPr/>
        </p:nvCxnSpPr>
        <p:spPr>
          <a:xfrm rot="16200000" flipV="1">
            <a:off x="7527459" y="2202320"/>
            <a:ext cx="560374" cy="123033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D302C031-9543-B14F-9B2A-4F8CA90A608D}"/>
              </a:ext>
            </a:extLst>
          </p:cNvPr>
          <p:cNvGrpSpPr/>
          <p:nvPr/>
        </p:nvGrpSpPr>
        <p:grpSpPr>
          <a:xfrm rot="10800000">
            <a:off x="6672064" y="3552372"/>
            <a:ext cx="1021063" cy="187456"/>
            <a:chOff x="2978864" y="663867"/>
            <a:chExt cx="1059230" cy="187456"/>
          </a:xfrm>
        </p:grpSpPr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A3E38A58-ADA0-014E-AFB1-D0C4B96CF69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78865" y="750710"/>
              <a:ext cx="1059229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DB2B1EA2-D481-6D4B-9766-9ADC08AA6992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2682A6FC-6FF9-2445-AF24-0AD69512E306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ACF2F4A8-7F4B-4E46-B714-209C49E69F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1653E57-7E79-B14B-8AF5-D7F2B75E1F49}"/>
              </a:ext>
            </a:extLst>
          </p:cNvPr>
          <p:cNvGrpSpPr/>
          <p:nvPr/>
        </p:nvGrpSpPr>
        <p:grpSpPr>
          <a:xfrm>
            <a:off x="5269047" y="3096279"/>
            <a:ext cx="1502411" cy="1137285"/>
            <a:chOff x="3949700" y="1783080"/>
            <a:chExt cx="1502411" cy="113728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9F287958-7E1A-B84E-A3E1-5C78EAE0E87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CB2161FC-2C68-384D-A8A5-3E3AAFB6F10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1E15E003-2506-D647-B6C9-925527C1D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0ED82ABD-1C0F-5C41-8031-1E74D847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73C01-C4BB-A743-8980-30AC880C9B74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Proxy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D5A9706-87A0-884A-BB15-F6CBFED88E97}"/>
              </a:ext>
            </a:extLst>
          </p:cNvPr>
          <p:cNvSpPr txBox="1"/>
          <p:nvPr/>
        </p:nvSpPr>
        <p:spPr>
          <a:xfrm>
            <a:off x="6454039" y="2030889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i="1" dirty="0"/>
              <a:t>+Request()</a:t>
            </a:r>
            <a:endParaRPr lang="zh-CN" altLang="en-US" sz="1100" i="1" dirty="0"/>
          </a:p>
        </p:txBody>
      </p: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B084460F-D259-5E4C-A41E-75692CB0DA7A}"/>
              </a:ext>
            </a:extLst>
          </p:cNvPr>
          <p:cNvCxnSpPr>
            <a:cxnSpLocks/>
            <a:stCxn id="102" idx="0"/>
            <a:endCxn id="66" idx="3"/>
          </p:cNvCxnSpPr>
          <p:nvPr/>
        </p:nvCxnSpPr>
        <p:spPr>
          <a:xfrm rot="5400000" flipH="1" flipV="1">
            <a:off x="6316605" y="2240950"/>
            <a:ext cx="579520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BB3808D9-39E9-DA4B-AF4B-4441F823776D}"/>
              </a:ext>
            </a:extLst>
          </p:cNvPr>
          <p:cNvGrpSpPr/>
          <p:nvPr/>
        </p:nvGrpSpPr>
        <p:grpSpPr>
          <a:xfrm>
            <a:off x="7671610" y="3077133"/>
            <a:ext cx="1502411" cy="1137285"/>
            <a:chOff x="3949699" y="1783080"/>
            <a:chExt cx="1502411" cy="113728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80F29858-2334-A24B-83B3-9DDD3498C759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9" name="圆角矩形 108">
                <a:extLst>
                  <a:ext uri="{FF2B5EF4-FFF2-40B4-BE49-F238E27FC236}">
                    <a16:creationId xmlns:a16="http://schemas.microsoft.com/office/drawing/2014/main" id="{4C6CABCF-AEBF-704E-89D4-AD520759407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110" name="直线连接符 109">
                <a:extLst>
                  <a:ext uri="{FF2B5EF4-FFF2-40B4-BE49-F238E27FC236}">
                    <a16:creationId xmlns:a16="http://schemas.microsoft.com/office/drawing/2014/main" id="{C4A33B10-63F5-3D45-B09A-CC8963CA4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连接符 110">
                <a:extLst>
                  <a:ext uri="{FF2B5EF4-FFF2-40B4-BE49-F238E27FC236}">
                    <a16:creationId xmlns:a16="http://schemas.microsoft.com/office/drawing/2014/main" id="{831FF8EA-C25D-E642-8D6E-D81211F21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350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D357436D-17CC-7B43-AF8A-63BD2ADD3D17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 err="1"/>
                <a:t>RealSubject</a:t>
              </a:r>
              <a:endParaRPr lang="zh-CN" altLang="en-US" dirty="0"/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DF0B6A14-9C3E-2F44-ABAE-0D7533EB17F1}"/>
              </a:ext>
            </a:extLst>
          </p:cNvPr>
          <p:cNvSpPr txBox="1"/>
          <p:nvPr/>
        </p:nvSpPr>
        <p:spPr>
          <a:xfrm>
            <a:off x="5269046" y="3856740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+request()</a:t>
            </a:r>
            <a:endParaRPr lang="zh-CN" altLang="en-US" sz="11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F405DC5-810A-9442-B5B8-95A9E036BA11}"/>
              </a:ext>
            </a:extLst>
          </p:cNvPr>
          <p:cNvSpPr txBox="1"/>
          <p:nvPr/>
        </p:nvSpPr>
        <p:spPr>
          <a:xfrm>
            <a:off x="7668583" y="3848141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+request()</a:t>
            </a:r>
            <a:endParaRPr lang="zh-CN" altLang="en-US" sz="11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549D1E-F6E4-0B44-8943-2C87C221FD7D}"/>
              </a:ext>
            </a:extLst>
          </p:cNvPr>
          <p:cNvSpPr txBox="1"/>
          <p:nvPr/>
        </p:nvSpPr>
        <p:spPr>
          <a:xfrm>
            <a:off x="6697117" y="3428127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realSubject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AF879DD-B08F-AA45-822B-96D664BC5757}"/>
              </a:ext>
            </a:extLst>
          </p:cNvPr>
          <p:cNvGrpSpPr/>
          <p:nvPr/>
        </p:nvGrpSpPr>
        <p:grpSpPr>
          <a:xfrm>
            <a:off x="6444281" y="1382818"/>
            <a:ext cx="1523927" cy="935332"/>
            <a:chOff x="3287688" y="5466929"/>
            <a:chExt cx="1523927" cy="869336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FF476F5-7DD9-7A4B-8C67-DBF7DBE92EB2}"/>
                </a:ext>
              </a:extLst>
            </p:cNvPr>
            <p:cNvSpPr/>
            <p:nvPr/>
          </p:nvSpPr>
          <p:spPr>
            <a:xfrm>
              <a:off x="3309205" y="5466929"/>
              <a:ext cx="1502410" cy="86933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D79B440-ED34-F04E-87B3-E93F77CFC60E}"/>
                </a:ext>
              </a:extLst>
            </p:cNvPr>
            <p:cNvSpPr txBox="1"/>
            <p:nvPr/>
          </p:nvSpPr>
          <p:spPr>
            <a:xfrm>
              <a:off x="3311350" y="5506154"/>
              <a:ext cx="1488506" cy="54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i="1" dirty="0"/>
                <a:t>《interface》</a:t>
              </a:r>
            </a:p>
            <a:p>
              <a:r>
                <a:rPr lang="en-US" altLang="zh-CN" sz="1600" i="1" dirty="0" err="1"/>
                <a:t>ISubject</a:t>
              </a:r>
              <a:endParaRPr lang="zh-CN" altLang="en-US" sz="1600" i="1" dirty="0"/>
            </a:p>
          </p:txBody>
        </p: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AECF5CF3-7C28-4844-B00E-E10BA45FB389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69273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D7BF305C-C255-7945-9EAC-61F536421256}"/>
              </a:ext>
            </a:extLst>
          </p:cNvPr>
          <p:cNvGrpSpPr/>
          <p:nvPr/>
        </p:nvGrpSpPr>
        <p:grpSpPr>
          <a:xfrm rot="10800000">
            <a:off x="4358679" y="3575784"/>
            <a:ext cx="921670" cy="187456"/>
            <a:chOff x="2978864" y="663867"/>
            <a:chExt cx="956122" cy="187456"/>
          </a:xfrm>
        </p:grpSpPr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A3EE20EA-F650-B345-929B-CF844A5B1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866" y="750302"/>
              <a:ext cx="956120" cy="7617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9D767964-668F-8649-8F40-BE336A821F50}"/>
                </a:ext>
              </a:extLst>
            </p:cNvPr>
            <p:cNvGrpSpPr/>
            <p:nvPr/>
          </p:nvGrpSpPr>
          <p:grpSpPr>
            <a:xfrm flipH="1">
              <a:off x="2978864" y="663867"/>
              <a:ext cx="178002" cy="187456"/>
              <a:chOff x="9873316" y="3647935"/>
              <a:chExt cx="178002" cy="187456"/>
            </a:xfrm>
          </p:grpSpPr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8B72E2AF-DCEB-FC4D-BF00-4DF519C15E57}"/>
                  </a:ext>
                </a:extLst>
              </p:cNvPr>
              <p:cNvCxnSpPr/>
              <p:nvPr/>
            </p:nvCxnSpPr>
            <p:spPr>
              <a:xfrm>
                <a:off x="9876175" y="364793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556BAB52-CF4A-1648-AF77-204BE05609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41248E0E-6679-1844-890A-0D6CB19BB62F}"/>
              </a:ext>
            </a:extLst>
          </p:cNvPr>
          <p:cNvGrpSpPr/>
          <p:nvPr/>
        </p:nvGrpSpPr>
        <p:grpSpPr>
          <a:xfrm>
            <a:off x="2857354" y="3100465"/>
            <a:ext cx="1502411" cy="1137285"/>
            <a:chOff x="3949699" y="1783080"/>
            <a:chExt cx="1502411" cy="1137285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3FDAFE28-48AC-354C-84D8-CE71DF82FDC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22" name="圆角矩形 121">
                <a:extLst>
                  <a:ext uri="{FF2B5EF4-FFF2-40B4-BE49-F238E27FC236}">
                    <a16:creationId xmlns:a16="http://schemas.microsoft.com/office/drawing/2014/main" id="{16363754-FD0D-5E4F-A9A7-966D747240A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E457AE15-C34E-BD41-8733-3B578E822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符 123">
                <a:extLst>
                  <a:ext uri="{FF2B5EF4-FFF2-40B4-BE49-F238E27FC236}">
                    <a16:creationId xmlns:a16="http://schemas.microsoft.com/office/drawing/2014/main" id="{AF3A1331-0465-6448-AD31-CCB520012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ABBBE54-6E81-1240-96D1-EE17D2D8755B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78BEAA4-CB09-4241-B8E2-E7D5D92A7850}"/>
              </a:ext>
            </a:extLst>
          </p:cNvPr>
          <p:cNvSpPr txBox="1"/>
          <p:nvPr/>
        </p:nvSpPr>
        <p:spPr>
          <a:xfrm>
            <a:off x="6475556" y="2033039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+request()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31379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8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55299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89173C8-7305-254B-AC55-95C31ED92A45}"/>
              </a:ext>
            </a:extLst>
          </p:cNvPr>
          <p:cNvGrpSpPr/>
          <p:nvPr/>
        </p:nvGrpSpPr>
        <p:grpSpPr>
          <a:xfrm>
            <a:off x="1561375" y="3419103"/>
            <a:ext cx="6714451" cy="190623"/>
            <a:chOff x="-257532" y="1837524"/>
            <a:chExt cx="6714451" cy="19062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03B03AB2-8D60-1B4D-AE23-12D6913C3BBA}"/>
                </a:ext>
              </a:extLst>
            </p:cNvPr>
            <p:cNvGrpSpPr/>
            <p:nvPr/>
          </p:nvGrpSpPr>
          <p:grpSpPr>
            <a:xfrm rot="5400000" flipH="1">
              <a:off x="-242575" y="1833838"/>
              <a:ext cx="179352" cy="209266"/>
              <a:chOff x="12323748" y="4960155"/>
              <a:chExt cx="186056" cy="209266"/>
            </a:xfrm>
          </p:grpSpPr>
          <p:cxnSp>
            <p:nvCxnSpPr>
              <p:cNvPr id="126" name="直线连接符 125">
                <a:extLst>
                  <a:ext uri="{FF2B5EF4-FFF2-40B4-BE49-F238E27FC236}">
                    <a16:creationId xmlns:a16="http://schemas.microsoft.com/office/drawing/2014/main" id="{F783C26B-F286-8A4A-AAF3-814BC3C977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364293" y="4919610"/>
                <a:ext cx="94053" cy="17514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连接符 126">
                <a:extLst>
                  <a:ext uri="{FF2B5EF4-FFF2-40B4-BE49-F238E27FC236}">
                    <a16:creationId xmlns:a16="http://schemas.microsoft.com/office/drawing/2014/main" id="{04C60A19-2207-DF42-BAC0-D52A677DA2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肘形连接符 124">
              <a:extLst>
                <a:ext uri="{FF2B5EF4-FFF2-40B4-BE49-F238E27FC236}">
                  <a16:creationId xmlns:a16="http://schemas.microsoft.com/office/drawing/2014/main" id="{6375B05A-852C-E64E-AA64-A89E8A41F61C}"/>
                </a:ext>
              </a:extLst>
            </p:cNvPr>
            <p:cNvCxnSpPr>
              <a:cxnSpLocks/>
              <a:stCxn id="51" idx="2"/>
              <a:endCxn id="77" idx="2"/>
            </p:cNvCxnSpPr>
            <p:nvPr/>
          </p:nvCxnSpPr>
          <p:spPr>
            <a:xfrm rot="16200000" flipH="1">
              <a:off x="3127744" y="-1432538"/>
              <a:ext cx="59114" cy="6599237"/>
            </a:xfrm>
            <a:prstGeom prst="bentConnector3">
              <a:avLst>
                <a:gd name="adj1" fmla="val 2724373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F8A03137-E75E-1A4B-A2DA-C6BEBDAAEEDE}"/>
              </a:ext>
            </a:extLst>
          </p:cNvPr>
          <p:cNvGrpSpPr/>
          <p:nvPr/>
        </p:nvGrpSpPr>
        <p:grpSpPr>
          <a:xfrm>
            <a:off x="4658080" y="3428837"/>
            <a:ext cx="5751080" cy="190623"/>
            <a:chOff x="-257532" y="1837524"/>
            <a:chExt cx="5751080" cy="190623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AF5CB34C-1DAD-5349-B90C-976B937667D2}"/>
                </a:ext>
              </a:extLst>
            </p:cNvPr>
            <p:cNvGrpSpPr/>
            <p:nvPr/>
          </p:nvGrpSpPr>
          <p:grpSpPr>
            <a:xfrm rot="5400000" flipH="1">
              <a:off x="-242575" y="1833838"/>
              <a:ext cx="179352" cy="209266"/>
              <a:chOff x="12323748" y="4960155"/>
              <a:chExt cx="186056" cy="209266"/>
            </a:xfrm>
          </p:grpSpPr>
          <p:cxnSp>
            <p:nvCxnSpPr>
              <p:cNvPr id="143" name="直线连接符 142">
                <a:extLst>
                  <a:ext uri="{FF2B5EF4-FFF2-40B4-BE49-F238E27FC236}">
                    <a16:creationId xmlns:a16="http://schemas.microsoft.com/office/drawing/2014/main" id="{3EDEC5A2-05D7-2C45-8222-FAA5543450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364293" y="4919610"/>
                <a:ext cx="94053" cy="17514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F679753D-6B6F-5544-8F5B-8A1CD6C917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肘形连接符 141">
              <a:extLst>
                <a:ext uri="{FF2B5EF4-FFF2-40B4-BE49-F238E27FC236}">
                  <a16:creationId xmlns:a16="http://schemas.microsoft.com/office/drawing/2014/main" id="{8AED6D25-68BC-6247-A5E7-9FF5E978B494}"/>
                </a:ext>
              </a:extLst>
            </p:cNvPr>
            <p:cNvCxnSpPr>
              <a:cxnSpLocks/>
              <a:endCxn id="112" idx="2"/>
            </p:cNvCxnSpPr>
            <p:nvPr/>
          </p:nvCxnSpPr>
          <p:spPr>
            <a:xfrm>
              <a:off x="-142318" y="1837524"/>
              <a:ext cx="5635866" cy="43411"/>
            </a:xfrm>
            <a:prstGeom prst="bentConnector4">
              <a:avLst>
                <a:gd name="adj1" fmla="val -141"/>
                <a:gd name="adj2" fmla="val 5084755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8A6CDB7A-31DF-934B-8985-E99EE850FA1E}"/>
              </a:ext>
            </a:extLst>
          </p:cNvPr>
          <p:cNvCxnSpPr>
            <a:cxnSpLocks/>
            <a:stCxn id="53" idx="0"/>
            <a:endCxn id="23" idx="3"/>
          </p:cNvCxnSpPr>
          <p:nvPr/>
        </p:nvCxnSpPr>
        <p:spPr>
          <a:xfrm rot="5400000" flipH="1" flipV="1">
            <a:off x="2394694" y="1256279"/>
            <a:ext cx="345831" cy="178203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三角形 22">
            <a:extLst>
              <a:ext uri="{FF2B5EF4-FFF2-40B4-BE49-F238E27FC236}">
                <a16:creationId xmlns:a16="http://schemas.microsoft.com/office/drawing/2014/main" id="{671F3EAB-73D3-194E-BF1E-627B64B165B6}"/>
              </a:ext>
            </a:extLst>
          </p:cNvPr>
          <p:cNvSpPr/>
          <p:nvPr/>
        </p:nvSpPr>
        <p:spPr>
          <a:xfrm>
            <a:off x="3320187" y="1735691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F35F93DB-7C23-3240-A36E-459EAB44A2A4}"/>
              </a:ext>
            </a:extLst>
          </p:cNvPr>
          <p:cNvCxnSpPr>
            <a:cxnSpLocks/>
            <a:stCxn id="61" idx="0"/>
            <a:endCxn id="23" idx="3"/>
          </p:cNvCxnSpPr>
          <p:nvPr/>
        </p:nvCxnSpPr>
        <p:spPr>
          <a:xfrm rot="5400000" flipH="1" flipV="1">
            <a:off x="2399937" y="2568898"/>
            <a:ext cx="1653208" cy="46417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C5016AB7-3706-C841-9672-C1C1CB8D10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40632" y="1760364"/>
            <a:ext cx="498008" cy="126202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3ED7881-5E17-0942-A60A-E5197BFF84C8}"/>
              </a:ext>
            </a:extLst>
          </p:cNvPr>
          <p:cNvCxnSpPr>
            <a:cxnSpLocks/>
            <a:stCxn id="84" idx="0"/>
          </p:cNvCxnSpPr>
          <p:nvPr/>
        </p:nvCxnSpPr>
        <p:spPr>
          <a:xfrm rot="16200000" flipV="1">
            <a:off x="4204832" y="1794049"/>
            <a:ext cx="1475536" cy="2173189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293538" y="597704"/>
            <a:ext cx="2290294" cy="1137285"/>
            <a:chOff x="2711624" y="597704"/>
            <a:chExt cx="2290294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11624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C07A4-2DFA-4143-B4C0-E3055F2B0062}"/>
              </a:ext>
            </a:extLst>
          </p:cNvPr>
          <p:cNvGrpSpPr/>
          <p:nvPr/>
        </p:nvGrpSpPr>
        <p:grpSpPr>
          <a:xfrm>
            <a:off x="551384" y="2311036"/>
            <a:ext cx="2250412" cy="1137285"/>
            <a:chOff x="2751506" y="597176"/>
            <a:chExt cx="2250412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D3E8BB5-2F4A-6141-81A0-754A922A588F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1D9FE31-4EC8-C449-B7AE-7F9293E53B1F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89C5358E-71B1-0546-B3EC-C31FBDE0C113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F3E9348-D043-D946-AB83-58A127974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4F69D5CE-12E6-CC48-9C96-4A280EFD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93E998-9050-564D-81C7-2287CFEFD56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C62DE0-976C-774A-9E11-B23B1EA6E45F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0BC60D-7D7A-4C47-AFF1-7DBDDAA37C6F}"/>
              </a:ext>
            </a:extLst>
          </p:cNvPr>
          <p:cNvGrpSpPr/>
          <p:nvPr/>
        </p:nvGrpSpPr>
        <p:grpSpPr>
          <a:xfrm>
            <a:off x="1869247" y="3618413"/>
            <a:ext cx="2282537" cy="1137285"/>
            <a:chOff x="2751506" y="597176"/>
            <a:chExt cx="2282537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417ACDF-1637-7E4F-9A40-81024202D68F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5DCF9D7-25F1-B148-B71D-2DDC08C6E2E7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8ED1EAED-494B-3A4D-A8BB-1A7415C7DB28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DC0191A2-60DD-7B45-B368-D1E6B2453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FD81E849-30A6-B248-B9F5-4DFAA327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7B5743-05D2-1746-A188-92D0341BA2D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446B696-3B0E-3B49-AD55-25DD761CDA8F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033C41A-1FC7-A74F-8392-1B5E70BA807C}"/>
              </a:ext>
            </a:extLst>
          </p:cNvPr>
          <p:cNvGrpSpPr/>
          <p:nvPr/>
        </p:nvGrpSpPr>
        <p:grpSpPr>
          <a:xfrm>
            <a:off x="3595443" y="2316624"/>
            <a:ext cx="2282537" cy="1137285"/>
            <a:chOff x="2751506" y="597176"/>
            <a:chExt cx="2282537" cy="113728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E601191-D150-2448-A3D8-49DCC97045F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412AD29-EDEB-5C4F-A49B-75C8D807C3A8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71" name="圆角矩形 70">
                  <a:extLst>
                    <a:ext uri="{FF2B5EF4-FFF2-40B4-BE49-F238E27FC236}">
                      <a16:creationId xmlns:a16="http://schemas.microsoft.com/office/drawing/2014/main" id="{71719018-A2B0-8843-B3AC-0ACB748E8BA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309CBC68-FCF2-D34C-B2F8-644AE898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4378B721-D009-1B4A-A93B-0A36F2640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908851-E6AD-6045-941D-33719CE442C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D90E8B-2F04-6D42-A16C-0F3A3DB0CE1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E21F537-35AE-3545-BC36-94B26DFE234D}"/>
              </a:ext>
            </a:extLst>
          </p:cNvPr>
          <p:cNvGrpSpPr/>
          <p:nvPr/>
        </p:nvGrpSpPr>
        <p:grpSpPr>
          <a:xfrm>
            <a:off x="4871864" y="3618412"/>
            <a:ext cx="2282537" cy="1137285"/>
            <a:chOff x="2751506" y="597176"/>
            <a:chExt cx="2282537" cy="113728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D3D858C-7B7B-904B-AF19-6B376899BE7E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61484EC3-AA59-294E-A585-1531A8B7C71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84" name="圆角矩形 83">
                  <a:extLst>
                    <a:ext uri="{FF2B5EF4-FFF2-40B4-BE49-F238E27FC236}">
                      <a16:creationId xmlns:a16="http://schemas.microsoft.com/office/drawing/2014/main" id="{07F751CA-F0A1-8148-B08F-C02519883CD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F95EE08E-5B7B-7C4B-B1FC-E6E7ED3E1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线连接符 85">
                  <a:extLst>
                    <a:ext uri="{FF2B5EF4-FFF2-40B4-BE49-F238E27FC236}">
                      <a16:creationId xmlns:a16="http://schemas.microsoft.com/office/drawing/2014/main" id="{D9BE29E4-8FBF-4241-8CE8-AB156CE3C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2E19F91-0163-F343-B1ED-96672B365EE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028F739-C362-C441-B885-E9FB4317A250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3B77B09-00C1-2045-8339-138A4F838F70}"/>
              </a:ext>
            </a:extLst>
          </p:cNvPr>
          <p:cNvGrpSpPr/>
          <p:nvPr/>
        </p:nvGrpSpPr>
        <p:grpSpPr>
          <a:xfrm>
            <a:off x="4557820" y="1067836"/>
            <a:ext cx="3378263" cy="200924"/>
            <a:chOff x="2978864" y="650399"/>
            <a:chExt cx="2493327" cy="200924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3C53C787-A8E6-BE41-B4DB-243912E54E8C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 flipV="1">
              <a:off x="2978865" y="748208"/>
              <a:ext cx="2493326" cy="971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4D51FBB-5834-0B49-81B2-28DCF1C17947}"/>
                </a:ext>
              </a:extLst>
            </p:cNvPr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ECAB6CA6-3D44-494A-9083-4CDC6E84AC6E}"/>
                  </a:ext>
                </a:extLst>
              </p:cNvPr>
              <p:cNvCxnSpPr/>
              <p:nvPr/>
            </p:nvCxnSpPr>
            <p:spPr>
              <a:xfrm>
                <a:off x="9873316" y="3634467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83A9817-D1D5-8345-9D03-3A3DF17F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67A4FFC7-9988-E247-BDFF-82D1E595D924}"/>
              </a:ext>
            </a:extLst>
          </p:cNvPr>
          <p:cNvCxnSpPr>
            <a:cxnSpLocks/>
            <a:stCxn id="76" idx="0"/>
            <a:endCxn id="102" idx="3"/>
          </p:cNvCxnSpPr>
          <p:nvPr/>
        </p:nvCxnSpPr>
        <p:spPr>
          <a:xfrm rot="5400000" flipH="1" flipV="1">
            <a:off x="8603334" y="1661335"/>
            <a:ext cx="372635" cy="102764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B223B39-E3D1-A84D-834B-4CE15A855C6A}"/>
              </a:ext>
            </a:extLst>
          </p:cNvPr>
          <p:cNvGrpSpPr/>
          <p:nvPr/>
        </p:nvGrpSpPr>
        <p:grpSpPr>
          <a:xfrm>
            <a:off x="7524622" y="2340932"/>
            <a:ext cx="1502411" cy="1137285"/>
            <a:chOff x="3949700" y="1783080"/>
            <a:chExt cx="1502411" cy="113728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23AD21E-B096-E641-98CB-8D369A8686B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B7E2E24F-F25D-D549-AFC3-0B45F2DE226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52C25D5F-CBCD-1940-8A27-A34E36D29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00A25F52-EFFA-3E4E-80D8-5831172BA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4B7AFD8-4877-7F41-8D1D-3293D2E36A9B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加法工厂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398E4D95-7DBF-FA44-8D4E-27346A9EE361}"/>
              </a:ext>
            </a:extLst>
          </p:cNvPr>
          <p:cNvGrpSpPr/>
          <p:nvPr/>
        </p:nvGrpSpPr>
        <p:grpSpPr>
          <a:xfrm>
            <a:off x="8086025" y="4157432"/>
            <a:ext cx="1502412" cy="1137285"/>
            <a:chOff x="3949699" y="1783080"/>
            <a:chExt cx="1502412" cy="1137285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15587BF1-22DB-5748-8DE9-84C5C91E0EC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91" name="圆角矩形 90">
                <a:extLst>
                  <a:ext uri="{FF2B5EF4-FFF2-40B4-BE49-F238E27FC236}">
                    <a16:creationId xmlns:a16="http://schemas.microsoft.com/office/drawing/2014/main" id="{AF908FE9-0278-8E4F-A6D1-79483DB2E93F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59A9F3F7-8AAA-E540-AE0F-CF419C305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450C878D-9AC1-D840-86BA-BA0083EBF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3338184-FA57-774D-B7F3-0E673A2B6713}"/>
                </a:ext>
              </a:extLst>
            </p:cNvPr>
            <p:cNvSpPr txBox="1"/>
            <p:nvPr/>
          </p:nvSpPr>
          <p:spPr>
            <a:xfrm>
              <a:off x="3949699" y="1803623"/>
              <a:ext cx="1502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减法工厂</a:t>
              </a:r>
            </a:p>
          </p:txBody>
        </p:sp>
      </p:grpSp>
      <p:sp>
        <p:nvSpPr>
          <p:cNvPr id="102" name="三角形 101">
            <a:extLst>
              <a:ext uri="{FF2B5EF4-FFF2-40B4-BE49-F238E27FC236}">
                <a16:creationId xmlns:a16="http://schemas.microsoft.com/office/drawing/2014/main" id="{1809083B-F176-6148-A0D1-2EB2C5BB390F}"/>
              </a:ext>
            </a:extLst>
          </p:cNvPr>
          <p:cNvSpPr/>
          <p:nvPr/>
        </p:nvSpPr>
        <p:spPr>
          <a:xfrm>
            <a:off x="9165034" y="1750150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肘形连接符 104">
            <a:extLst>
              <a:ext uri="{FF2B5EF4-FFF2-40B4-BE49-F238E27FC236}">
                <a16:creationId xmlns:a16="http://schemas.microsoft.com/office/drawing/2014/main" id="{19512202-9553-C846-878B-4E64789EB5F7}"/>
              </a:ext>
            </a:extLst>
          </p:cNvPr>
          <p:cNvCxnSpPr>
            <a:cxnSpLocks/>
            <a:stCxn id="91" idx="0"/>
            <a:endCxn id="102" idx="3"/>
          </p:cNvCxnSpPr>
          <p:nvPr/>
        </p:nvCxnSpPr>
        <p:spPr>
          <a:xfrm rot="5400000" flipH="1" flipV="1">
            <a:off x="7986057" y="2840014"/>
            <a:ext cx="2168592" cy="466244"/>
          </a:xfrm>
          <a:prstGeom prst="bentConnector3">
            <a:avLst>
              <a:gd name="adj1" fmla="val 1602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8274E15-A309-BE44-900B-70C911CFAAD1}"/>
              </a:ext>
            </a:extLst>
          </p:cNvPr>
          <p:cNvGrpSpPr/>
          <p:nvPr/>
        </p:nvGrpSpPr>
        <p:grpSpPr>
          <a:xfrm>
            <a:off x="9657955" y="2334963"/>
            <a:ext cx="1502410" cy="1137285"/>
            <a:chOff x="3949700" y="1783080"/>
            <a:chExt cx="1502410" cy="1137285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ADE40EB7-A163-ED47-B1DF-BDDA25A3ECC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2" name="圆角矩形 111">
                <a:extLst>
                  <a:ext uri="{FF2B5EF4-FFF2-40B4-BE49-F238E27FC236}">
                    <a16:creationId xmlns:a16="http://schemas.microsoft.com/office/drawing/2014/main" id="{27FF8798-FC0D-A14C-84E8-A34AD474BFE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3" name="直线连接符 112">
                <a:extLst>
                  <a:ext uri="{FF2B5EF4-FFF2-40B4-BE49-F238E27FC236}">
                    <a16:creationId xmlns:a16="http://schemas.microsoft.com/office/drawing/2014/main" id="{CE762E6E-AE2A-1A48-8374-6C8E88C37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连接符 113">
                <a:extLst>
                  <a:ext uri="{FF2B5EF4-FFF2-40B4-BE49-F238E27FC236}">
                    <a16:creationId xmlns:a16="http://schemas.microsoft.com/office/drawing/2014/main" id="{EF76B9C2-82AC-2E42-8EFB-F9FBBDF82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85032919-C542-B54C-BFE3-1D71D9415C0C}"/>
                </a:ext>
              </a:extLst>
            </p:cNvPr>
            <p:cNvSpPr txBox="1"/>
            <p:nvPr/>
          </p:nvSpPr>
          <p:spPr>
            <a:xfrm>
              <a:off x="3949700" y="1803623"/>
              <a:ext cx="150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乘法工厂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8685DA8-CACF-2543-937C-90BBAF9BC48D}"/>
              </a:ext>
            </a:extLst>
          </p:cNvPr>
          <p:cNvGrpSpPr/>
          <p:nvPr/>
        </p:nvGrpSpPr>
        <p:grpSpPr>
          <a:xfrm>
            <a:off x="10138205" y="4154430"/>
            <a:ext cx="1502411" cy="1137285"/>
            <a:chOff x="3949699" y="1783080"/>
            <a:chExt cx="1502411" cy="1137285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0571E9C-3CF4-AD46-A526-79B310A31CBC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8" name="圆角矩形 117">
                <a:extLst>
                  <a:ext uri="{FF2B5EF4-FFF2-40B4-BE49-F238E27FC236}">
                    <a16:creationId xmlns:a16="http://schemas.microsoft.com/office/drawing/2014/main" id="{627E2BF8-6C5C-5C47-A2AE-32480F8A9D9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9" name="直线连接符 118">
                <a:extLst>
                  <a:ext uri="{FF2B5EF4-FFF2-40B4-BE49-F238E27FC236}">
                    <a16:creationId xmlns:a16="http://schemas.microsoft.com/office/drawing/2014/main" id="{42337DAD-4122-864B-871E-7D861E860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线连接符 119">
                <a:extLst>
                  <a:ext uri="{FF2B5EF4-FFF2-40B4-BE49-F238E27FC236}">
                    <a16:creationId xmlns:a16="http://schemas.microsoft.com/office/drawing/2014/main" id="{D3C10FEC-DFF0-0548-8906-59401213D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69775D32-54FD-9443-9B82-C1B8AC7BCF88}"/>
                </a:ext>
              </a:extLst>
            </p:cNvPr>
            <p:cNvSpPr txBox="1"/>
            <p:nvPr/>
          </p:nvSpPr>
          <p:spPr>
            <a:xfrm>
              <a:off x="3949699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除法工厂</a:t>
              </a:r>
            </a:p>
          </p:txBody>
        </p:sp>
      </p:grpSp>
      <p:cxnSp>
        <p:nvCxnSpPr>
          <p:cNvPr id="121" name="肘形连接符 120">
            <a:extLst>
              <a:ext uri="{FF2B5EF4-FFF2-40B4-BE49-F238E27FC236}">
                <a16:creationId xmlns:a16="http://schemas.microsoft.com/office/drawing/2014/main" id="{1E2845B9-66AE-8C41-8B7D-1DC6C1AAACF9}"/>
              </a:ext>
            </a:extLst>
          </p:cNvPr>
          <p:cNvCxnSpPr>
            <a:cxnSpLocks/>
            <a:stCxn id="111" idx="0"/>
            <a:endCxn id="102" idx="3"/>
          </p:cNvCxnSpPr>
          <p:nvPr/>
        </p:nvCxnSpPr>
        <p:spPr>
          <a:xfrm rot="16200000" flipV="1">
            <a:off x="9672985" y="1619330"/>
            <a:ext cx="366666" cy="110568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>
            <a:extLst>
              <a:ext uri="{FF2B5EF4-FFF2-40B4-BE49-F238E27FC236}">
                <a16:creationId xmlns:a16="http://schemas.microsoft.com/office/drawing/2014/main" id="{95E79330-6A61-9042-8E08-F4E05422AB35}"/>
              </a:ext>
            </a:extLst>
          </p:cNvPr>
          <p:cNvCxnSpPr>
            <a:cxnSpLocks/>
            <a:stCxn id="118" idx="0"/>
            <a:endCxn id="102" idx="3"/>
          </p:cNvCxnSpPr>
          <p:nvPr/>
        </p:nvCxnSpPr>
        <p:spPr>
          <a:xfrm rot="16200000" flipV="1">
            <a:off x="9013648" y="2278667"/>
            <a:ext cx="2165590" cy="1585936"/>
          </a:xfrm>
          <a:prstGeom prst="bentConnector3">
            <a:avLst>
              <a:gd name="adj1" fmla="val 15975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896200" y="597002"/>
            <a:ext cx="2794722" cy="1137285"/>
            <a:chOff x="2711624" y="597704"/>
            <a:chExt cx="2794722" cy="1137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6" y="597704"/>
              <a:ext cx="2754840" cy="1137285"/>
              <a:chOff x="3949697" y="1794975"/>
              <a:chExt cx="2754840" cy="1137285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7" y="1794975"/>
                <a:ext cx="2754840" cy="1137285"/>
                <a:chOff x="3949700" y="1795247"/>
                <a:chExt cx="2445126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2445126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445126" cy="71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445126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75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运算工厂类</a:t>
                </a: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4" y="1335911"/>
              <a:ext cx="2754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createOperate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运算类</a:t>
              </a: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5BC5B4A8-8310-2246-BF53-7C330E4E517A}"/>
              </a:ext>
            </a:extLst>
          </p:cNvPr>
          <p:cNvGrpSpPr/>
          <p:nvPr/>
        </p:nvGrpSpPr>
        <p:grpSpPr>
          <a:xfrm rot="5400000" flipH="1">
            <a:off x="2936901" y="4748869"/>
            <a:ext cx="179352" cy="209266"/>
            <a:chOff x="12323748" y="4960155"/>
            <a:chExt cx="186056" cy="209266"/>
          </a:xfrm>
        </p:grpSpPr>
        <p:cxnSp>
          <p:nvCxnSpPr>
            <p:cNvPr id="152" name="直线连接符 151">
              <a:extLst>
                <a:ext uri="{FF2B5EF4-FFF2-40B4-BE49-F238E27FC236}">
                  <a16:creationId xmlns:a16="http://schemas.microsoft.com/office/drawing/2014/main" id="{F9401378-A2C5-C447-82EF-B3B96A2C065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连接符 152">
              <a:extLst>
                <a:ext uri="{FF2B5EF4-FFF2-40B4-BE49-F238E27FC236}">
                  <a16:creationId xmlns:a16="http://schemas.microsoft.com/office/drawing/2014/main" id="{5D4AD922-FF11-C249-AB98-EAC296E058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肘形连接符 150">
            <a:extLst>
              <a:ext uri="{FF2B5EF4-FFF2-40B4-BE49-F238E27FC236}">
                <a16:creationId xmlns:a16="http://schemas.microsoft.com/office/drawing/2014/main" id="{98458C42-B680-2842-AB20-D10D255E6916}"/>
              </a:ext>
            </a:extLst>
          </p:cNvPr>
          <p:cNvCxnSpPr>
            <a:cxnSpLocks/>
            <a:stCxn id="62" idx="2"/>
            <a:endCxn id="91" idx="2"/>
          </p:cNvCxnSpPr>
          <p:nvPr/>
        </p:nvCxnSpPr>
        <p:spPr>
          <a:xfrm rot="16200000" flipH="1">
            <a:off x="5662395" y="2119880"/>
            <a:ext cx="539019" cy="5810654"/>
          </a:xfrm>
          <a:prstGeom prst="bentConnector3">
            <a:avLst>
              <a:gd name="adj1" fmla="val 244524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肘形连接符 161">
            <a:extLst>
              <a:ext uri="{FF2B5EF4-FFF2-40B4-BE49-F238E27FC236}">
                <a16:creationId xmlns:a16="http://schemas.microsoft.com/office/drawing/2014/main" id="{342087AB-9663-C54B-B6A6-69CF5B6F9241}"/>
              </a:ext>
            </a:extLst>
          </p:cNvPr>
          <p:cNvCxnSpPr>
            <a:cxnSpLocks/>
            <a:stCxn id="84" idx="2"/>
            <a:endCxn id="118" idx="2"/>
          </p:cNvCxnSpPr>
          <p:nvPr/>
        </p:nvCxnSpPr>
        <p:spPr>
          <a:xfrm rot="16200000" flipH="1">
            <a:off x="8191293" y="2593597"/>
            <a:ext cx="536018" cy="4860217"/>
          </a:xfrm>
          <a:prstGeom prst="bentConnector3">
            <a:avLst>
              <a:gd name="adj1" fmla="val 306615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3E064EC-8A01-C046-B05D-6F48D3D162A2}"/>
              </a:ext>
            </a:extLst>
          </p:cNvPr>
          <p:cNvGrpSpPr/>
          <p:nvPr/>
        </p:nvGrpSpPr>
        <p:grpSpPr>
          <a:xfrm rot="5400000" flipH="1">
            <a:off x="5938823" y="4742510"/>
            <a:ext cx="179352" cy="209266"/>
            <a:chOff x="12323748" y="4960155"/>
            <a:chExt cx="186056" cy="209266"/>
          </a:xfrm>
        </p:grpSpPr>
        <p:cxnSp>
          <p:nvCxnSpPr>
            <p:cNvPr id="168" name="直线连接符 167">
              <a:extLst>
                <a:ext uri="{FF2B5EF4-FFF2-40B4-BE49-F238E27FC236}">
                  <a16:creationId xmlns:a16="http://schemas.microsoft.com/office/drawing/2014/main" id="{E0FE332C-CE2F-0F47-86C5-EA392801618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符 168">
              <a:extLst>
                <a:ext uri="{FF2B5EF4-FFF2-40B4-BE49-F238E27FC236}">
                  <a16:creationId xmlns:a16="http://schemas.microsoft.com/office/drawing/2014/main" id="{0E141A49-BBB1-0F40-9BC4-BBE5CCBA57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875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89173C8-7305-254B-AC55-95C31ED92A45}"/>
              </a:ext>
            </a:extLst>
          </p:cNvPr>
          <p:cNvGrpSpPr/>
          <p:nvPr/>
        </p:nvGrpSpPr>
        <p:grpSpPr>
          <a:xfrm>
            <a:off x="1919536" y="3789040"/>
            <a:ext cx="6759865" cy="190623"/>
            <a:chOff x="-257532" y="1837524"/>
            <a:chExt cx="6759865" cy="19062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03B03AB2-8D60-1B4D-AE23-12D6913C3BBA}"/>
                </a:ext>
              </a:extLst>
            </p:cNvPr>
            <p:cNvGrpSpPr/>
            <p:nvPr/>
          </p:nvGrpSpPr>
          <p:grpSpPr>
            <a:xfrm rot="5400000" flipH="1">
              <a:off x="-242575" y="1833838"/>
              <a:ext cx="179352" cy="209266"/>
              <a:chOff x="12323748" y="4960155"/>
              <a:chExt cx="186056" cy="209266"/>
            </a:xfrm>
          </p:grpSpPr>
          <p:cxnSp>
            <p:nvCxnSpPr>
              <p:cNvPr id="126" name="直线连接符 125">
                <a:extLst>
                  <a:ext uri="{FF2B5EF4-FFF2-40B4-BE49-F238E27FC236}">
                    <a16:creationId xmlns:a16="http://schemas.microsoft.com/office/drawing/2014/main" id="{F783C26B-F286-8A4A-AAF3-814BC3C977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364293" y="4919610"/>
                <a:ext cx="94053" cy="17514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连接符 126">
                <a:extLst>
                  <a:ext uri="{FF2B5EF4-FFF2-40B4-BE49-F238E27FC236}">
                    <a16:creationId xmlns:a16="http://schemas.microsoft.com/office/drawing/2014/main" id="{04C60A19-2207-DF42-BAC0-D52A677DA2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肘形连接符 124">
              <a:extLst>
                <a:ext uri="{FF2B5EF4-FFF2-40B4-BE49-F238E27FC236}">
                  <a16:creationId xmlns:a16="http://schemas.microsoft.com/office/drawing/2014/main" id="{6375B05A-852C-E64E-AA64-A89E8A41F61C}"/>
                </a:ext>
              </a:extLst>
            </p:cNvPr>
            <p:cNvCxnSpPr>
              <a:cxnSpLocks/>
              <a:stCxn id="51" idx="2"/>
              <a:endCxn id="77" idx="2"/>
            </p:cNvCxnSpPr>
            <p:nvPr/>
          </p:nvCxnSpPr>
          <p:spPr>
            <a:xfrm rot="16200000" flipH="1">
              <a:off x="3143164" y="-1447957"/>
              <a:ext cx="73688" cy="6644650"/>
            </a:xfrm>
            <a:prstGeom prst="bentConnector3">
              <a:avLst>
                <a:gd name="adj1" fmla="val 410227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F8A03137-E75E-1A4B-A2DA-C6BEBDAAEEDE}"/>
              </a:ext>
            </a:extLst>
          </p:cNvPr>
          <p:cNvGrpSpPr/>
          <p:nvPr/>
        </p:nvGrpSpPr>
        <p:grpSpPr>
          <a:xfrm>
            <a:off x="5016241" y="3794628"/>
            <a:ext cx="3663159" cy="192899"/>
            <a:chOff x="-257532" y="1833378"/>
            <a:chExt cx="3663159" cy="192899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AF5CB34C-1DAD-5349-B90C-976B937667D2}"/>
                </a:ext>
              </a:extLst>
            </p:cNvPr>
            <p:cNvGrpSpPr/>
            <p:nvPr/>
          </p:nvGrpSpPr>
          <p:grpSpPr>
            <a:xfrm rot="5400000" flipH="1">
              <a:off x="-253254" y="1844522"/>
              <a:ext cx="177477" cy="186034"/>
              <a:chOff x="12325693" y="4983387"/>
              <a:chExt cx="184111" cy="186034"/>
            </a:xfrm>
          </p:grpSpPr>
          <p:cxnSp>
            <p:nvCxnSpPr>
              <p:cNvPr id="143" name="直线连接符 142">
                <a:extLst>
                  <a:ext uri="{FF2B5EF4-FFF2-40B4-BE49-F238E27FC236}">
                    <a16:creationId xmlns:a16="http://schemas.microsoft.com/office/drawing/2014/main" id="{3EDEC5A2-05D7-2C45-8222-FAA5543450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358860" y="4951123"/>
                <a:ext cx="98571" cy="16310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F679753D-6B6F-5544-8F5B-8A1CD6C917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肘形连接符 141">
              <a:extLst>
                <a:ext uri="{FF2B5EF4-FFF2-40B4-BE49-F238E27FC236}">
                  <a16:creationId xmlns:a16="http://schemas.microsoft.com/office/drawing/2014/main" id="{8AED6D25-68BC-6247-A5E7-9FF5E978B494}"/>
                </a:ext>
              </a:extLst>
            </p:cNvPr>
            <p:cNvCxnSpPr>
              <a:cxnSpLocks/>
              <a:stCxn id="68" idx="2"/>
              <a:endCxn id="77" idx="2"/>
            </p:cNvCxnSpPr>
            <p:nvPr/>
          </p:nvCxnSpPr>
          <p:spPr>
            <a:xfrm rot="16200000" flipH="1">
              <a:off x="1587345" y="83195"/>
              <a:ext cx="68100" cy="3568465"/>
            </a:xfrm>
            <a:prstGeom prst="bentConnector3">
              <a:avLst>
                <a:gd name="adj1" fmla="val 435683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8A6CDB7A-31DF-934B-8985-E99EE850FA1E}"/>
              </a:ext>
            </a:extLst>
          </p:cNvPr>
          <p:cNvCxnSpPr>
            <a:cxnSpLocks/>
            <a:stCxn id="53" idx="0"/>
            <a:endCxn id="23" idx="3"/>
          </p:cNvCxnSpPr>
          <p:nvPr/>
        </p:nvCxnSpPr>
        <p:spPr>
          <a:xfrm rot="5400000" flipH="1" flipV="1">
            <a:off x="2752855" y="1626216"/>
            <a:ext cx="345831" cy="178203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三角形 22">
            <a:extLst>
              <a:ext uri="{FF2B5EF4-FFF2-40B4-BE49-F238E27FC236}">
                <a16:creationId xmlns:a16="http://schemas.microsoft.com/office/drawing/2014/main" id="{671F3EAB-73D3-194E-BF1E-627B64B165B6}"/>
              </a:ext>
            </a:extLst>
          </p:cNvPr>
          <p:cNvSpPr/>
          <p:nvPr/>
        </p:nvSpPr>
        <p:spPr>
          <a:xfrm>
            <a:off x="3678348" y="2105628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F35F93DB-7C23-3240-A36E-459EAB44A2A4}"/>
              </a:ext>
            </a:extLst>
          </p:cNvPr>
          <p:cNvCxnSpPr>
            <a:cxnSpLocks/>
            <a:stCxn id="61" idx="0"/>
            <a:endCxn id="23" idx="3"/>
          </p:cNvCxnSpPr>
          <p:nvPr/>
        </p:nvCxnSpPr>
        <p:spPr>
          <a:xfrm rot="5400000" flipH="1" flipV="1">
            <a:off x="2758098" y="2938835"/>
            <a:ext cx="1653208" cy="464174"/>
          </a:xfrm>
          <a:prstGeom prst="bentConnector3">
            <a:avLst>
              <a:gd name="adj1" fmla="val 89738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C5016AB7-3706-C841-9672-C1C1CB8D10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793" y="2130301"/>
            <a:ext cx="498008" cy="126202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3ED7881-5E17-0942-A60A-E5197BFF84C8}"/>
              </a:ext>
            </a:extLst>
          </p:cNvPr>
          <p:cNvCxnSpPr>
            <a:cxnSpLocks/>
            <a:stCxn id="84" idx="0"/>
          </p:cNvCxnSpPr>
          <p:nvPr/>
        </p:nvCxnSpPr>
        <p:spPr>
          <a:xfrm rot="16200000" flipV="1">
            <a:off x="4562993" y="2163986"/>
            <a:ext cx="1475536" cy="2173189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651699" y="967641"/>
            <a:ext cx="2290294" cy="1137285"/>
            <a:chOff x="2711624" y="597704"/>
            <a:chExt cx="2290294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11624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C07A4-2DFA-4143-B4C0-E3055F2B0062}"/>
              </a:ext>
            </a:extLst>
          </p:cNvPr>
          <p:cNvGrpSpPr/>
          <p:nvPr/>
        </p:nvGrpSpPr>
        <p:grpSpPr>
          <a:xfrm>
            <a:off x="909545" y="2680973"/>
            <a:ext cx="2250412" cy="1137285"/>
            <a:chOff x="2751506" y="597176"/>
            <a:chExt cx="2250412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D3E8BB5-2F4A-6141-81A0-754A922A588F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1D9FE31-4EC8-C449-B7AE-7F9293E53B1F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89C5358E-71B1-0546-B3EC-C31FBDE0C113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F3E9348-D043-D946-AB83-58A127974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4F69D5CE-12E6-CC48-9C96-4A280EFD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93E998-9050-564D-81C7-2287CFEFD56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C62DE0-976C-774A-9E11-B23B1EA6E45F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0BC60D-7D7A-4C47-AFF1-7DBDDAA37C6F}"/>
              </a:ext>
            </a:extLst>
          </p:cNvPr>
          <p:cNvGrpSpPr/>
          <p:nvPr/>
        </p:nvGrpSpPr>
        <p:grpSpPr>
          <a:xfrm>
            <a:off x="2227408" y="3988350"/>
            <a:ext cx="2282537" cy="1137285"/>
            <a:chOff x="2751506" y="597176"/>
            <a:chExt cx="2282537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417ACDF-1637-7E4F-9A40-81024202D68F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5DCF9D7-25F1-B148-B71D-2DDC08C6E2E7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8ED1EAED-494B-3A4D-A8BB-1A7415C7DB28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DC0191A2-60DD-7B45-B368-D1E6B2453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FD81E849-30A6-B248-B9F5-4DFAA327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7B5743-05D2-1746-A188-92D0341BA2D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446B696-3B0E-3B49-AD55-25DD761CDA8F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033C41A-1FC7-A74F-8392-1B5E70BA807C}"/>
              </a:ext>
            </a:extLst>
          </p:cNvPr>
          <p:cNvGrpSpPr/>
          <p:nvPr/>
        </p:nvGrpSpPr>
        <p:grpSpPr>
          <a:xfrm>
            <a:off x="3953604" y="2686561"/>
            <a:ext cx="2282537" cy="1137285"/>
            <a:chOff x="2751506" y="597176"/>
            <a:chExt cx="2282537" cy="113728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E601191-D150-2448-A3D8-49DCC97045F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412AD29-EDEB-5C4F-A49B-75C8D807C3A8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71" name="圆角矩形 70">
                  <a:extLst>
                    <a:ext uri="{FF2B5EF4-FFF2-40B4-BE49-F238E27FC236}">
                      <a16:creationId xmlns:a16="http://schemas.microsoft.com/office/drawing/2014/main" id="{71719018-A2B0-8843-B3AC-0ACB748E8BA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309CBC68-FCF2-D34C-B2F8-644AE898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4378B721-D009-1B4A-A93B-0A36F2640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908851-E6AD-6045-941D-33719CE442C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D90E8B-2F04-6D42-A16C-0F3A3DB0CE1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E21F537-35AE-3545-BC36-94B26DFE234D}"/>
              </a:ext>
            </a:extLst>
          </p:cNvPr>
          <p:cNvGrpSpPr/>
          <p:nvPr/>
        </p:nvGrpSpPr>
        <p:grpSpPr>
          <a:xfrm>
            <a:off x="5230025" y="3988349"/>
            <a:ext cx="2282537" cy="1137285"/>
            <a:chOff x="2751506" y="597176"/>
            <a:chExt cx="2282537" cy="113728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D3D858C-7B7B-904B-AF19-6B376899BE7E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61484EC3-AA59-294E-A585-1531A8B7C71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84" name="圆角矩形 83">
                  <a:extLst>
                    <a:ext uri="{FF2B5EF4-FFF2-40B4-BE49-F238E27FC236}">
                      <a16:creationId xmlns:a16="http://schemas.microsoft.com/office/drawing/2014/main" id="{07F751CA-F0A1-8148-B08F-C02519883CD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F95EE08E-5B7B-7C4B-B1FC-E6E7ED3E1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线连接符 85">
                  <a:extLst>
                    <a:ext uri="{FF2B5EF4-FFF2-40B4-BE49-F238E27FC236}">
                      <a16:creationId xmlns:a16="http://schemas.microsoft.com/office/drawing/2014/main" id="{D9BE29E4-8FBF-4241-8CE8-AB156CE3C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2E19F91-0163-F343-B1ED-96672B365EE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028F739-C362-C441-B885-E9FB4317A250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3B77B09-00C1-2045-8339-138A4F838F70}"/>
              </a:ext>
            </a:extLst>
          </p:cNvPr>
          <p:cNvGrpSpPr/>
          <p:nvPr/>
        </p:nvGrpSpPr>
        <p:grpSpPr>
          <a:xfrm>
            <a:off x="4915981" y="1437773"/>
            <a:ext cx="3404270" cy="200924"/>
            <a:chOff x="2978864" y="650399"/>
            <a:chExt cx="2512522" cy="200924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3C53C787-A8E6-BE41-B4DB-243912E54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8060" y="743732"/>
              <a:ext cx="2493326" cy="971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4D51FBB-5834-0B49-81B2-28DCF1C17947}"/>
                </a:ext>
              </a:extLst>
            </p:cNvPr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ECAB6CA6-3D44-494A-9083-4CDC6E84AC6E}"/>
                  </a:ext>
                </a:extLst>
              </p:cNvPr>
              <p:cNvCxnSpPr/>
              <p:nvPr/>
            </p:nvCxnSpPr>
            <p:spPr>
              <a:xfrm>
                <a:off x="9873316" y="3634467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83A9817-D1D5-8345-9D03-3A3DF17F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67A4FFC7-9988-E247-BDFF-82D1E595D924}"/>
              </a:ext>
            </a:extLst>
          </p:cNvPr>
          <p:cNvCxnSpPr>
            <a:cxnSpLocks/>
            <a:stCxn id="76" idx="0"/>
            <a:endCxn id="102" idx="3"/>
          </p:cNvCxnSpPr>
          <p:nvPr/>
        </p:nvCxnSpPr>
        <p:spPr>
          <a:xfrm rot="5400000" flipH="1" flipV="1">
            <a:off x="8974807" y="2059157"/>
            <a:ext cx="391425" cy="98223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B223B39-E3D1-A84D-834B-4CE15A855C6A}"/>
              </a:ext>
            </a:extLst>
          </p:cNvPr>
          <p:cNvGrpSpPr/>
          <p:nvPr/>
        </p:nvGrpSpPr>
        <p:grpSpPr>
          <a:xfrm>
            <a:off x="7727022" y="2725443"/>
            <a:ext cx="1904759" cy="1137285"/>
            <a:chOff x="3949700" y="1783080"/>
            <a:chExt cx="1502411" cy="113728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23AD21E-B096-E641-98CB-8D369A8686B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B7E2E24F-F25D-D549-AFC3-0B45F2DE226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52C25D5F-CBCD-1940-8A27-A34E36D29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00A25F52-EFFA-3E4E-80D8-5831172BA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4B7AFD8-4877-7F41-8D1D-3293D2E36A9B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基础运算工厂</a:t>
              </a:r>
            </a:p>
          </p:txBody>
        </p:sp>
      </p:grpSp>
      <p:sp>
        <p:nvSpPr>
          <p:cNvPr id="102" name="三角形 101">
            <a:extLst>
              <a:ext uri="{FF2B5EF4-FFF2-40B4-BE49-F238E27FC236}">
                <a16:creationId xmlns:a16="http://schemas.microsoft.com/office/drawing/2014/main" id="{1809083B-F176-6148-A0D1-2EB2C5BB390F}"/>
              </a:ext>
            </a:extLst>
          </p:cNvPr>
          <p:cNvSpPr/>
          <p:nvPr/>
        </p:nvSpPr>
        <p:spPr>
          <a:xfrm>
            <a:off x="9523195" y="2115871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8254361" y="962723"/>
            <a:ext cx="2794722" cy="1137285"/>
            <a:chOff x="2711624" y="597704"/>
            <a:chExt cx="2794722" cy="1137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6" y="597704"/>
              <a:ext cx="2754840" cy="1137285"/>
              <a:chOff x="3949697" y="1794975"/>
              <a:chExt cx="2754840" cy="1137285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7" y="1794975"/>
                <a:ext cx="2754840" cy="1137285"/>
                <a:chOff x="3949700" y="1795247"/>
                <a:chExt cx="2445126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2445126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445126" cy="71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445126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75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运算工厂类</a:t>
                </a: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4" y="1335911"/>
              <a:ext cx="2754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createOperate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运算类</a:t>
              </a: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5BC5B4A8-8310-2246-BF53-7C330E4E517A}"/>
              </a:ext>
            </a:extLst>
          </p:cNvPr>
          <p:cNvGrpSpPr/>
          <p:nvPr/>
        </p:nvGrpSpPr>
        <p:grpSpPr>
          <a:xfrm rot="5400000" flipH="1">
            <a:off x="3295062" y="5118806"/>
            <a:ext cx="179352" cy="209266"/>
            <a:chOff x="12323748" y="4960155"/>
            <a:chExt cx="186056" cy="209266"/>
          </a:xfrm>
        </p:grpSpPr>
        <p:cxnSp>
          <p:nvCxnSpPr>
            <p:cNvPr id="152" name="直线连接符 151">
              <a:extLst>
                <a:ext uri="{FF2B5EF4-FFF2-40B4-BE49-F238E27FC236}">
                  <a16:creationId xmlns:a16="http://schemas.microsoft.com/office/drawing/2014/main" id="{F9401378-A2C5-C447-82EF-B3B96A2C065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连接符 152">
              <a:extLst>
                <a:ext uri="{FF2B5EF4-FFF2-40B4-BE49-F238E27FC236}">
                  <a16:creationId xmlns:a16="http://schemas.microsoft.com/office/drawing/2014/main" id="{5D4AD922-FF11-C249-AB98-EAC296E058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肘形连接符 150">
            <a:extLst>
              <a:ext uri="{FF2B5EF4-FFF2-40B4-BE49-F238E27FC236}">
                <a16:creationId xmlns:a16="http://schemas.microsoft.com/office/drawing/2014/main" id="{98458C42-B680-2842-AB20-D10D255E6916}"/>
              </a:ext>
            </a:extLst>
          </p:cNvPr>
          <p:cNvCxnSpPr>
            <a:cxnSpLocks/>
            <a:stCxn id="62" idx="2"/>
            <a:endCxn id="77" idx="2"/>
          </p:cNvCxnSpPr>
          <p:nvPr/>
        </p:nvCxnSpPr>
        <p:spPr>
          <a:xfrm rot="5400000" flipH="1" flipV="1">
            <a:off x="5400615" y="1846850"/>
            <a:ext cx="1262907" cy="5294663"/>
          </a:xfrm>
          <a:prstGeom prst="bentConnector3">
            <a:avLst>
              <a:gd name="adj1" fmla="val -48328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肘形连接符 161">
            <a:extLst>
              <a:ext uri="{FF2B5EF4-FFF2-40B4-BE49-F238E27FC236}">
                <a16:creationId xmlns:a16="http://schemas.microsoft.com/office/drawing/2014/main" id="{342087AB-9663-C54B-B6A6-69CF5B6F9241}"/>
              </a:ext>
            </a:extLst>
          </p:cNvPr>
          <p:cNvCxnSpPr>
            <a:cxnSpLocks/>
            <a:stCxn id="84" idx="2"/>
            <a:endCxn id="77" idx="2"/>
          </p:cNvCxnSpPr>
          <p:nvPr/>
        </p:nvCxnSpPr>
        <p:spPr>
          <a:xfrm rot="5400000" flipH="1" flipV="1">
            <a:off x="6901925" y="3348158"/>
            <a:ext cx="1262906" cy="2292046"/>
          </a:xfrm>
          <a:prstGeom prst="bentConnector3">
            <a:avLst>
              <a:gd name="adj1" fmla="val -18101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3E064EC-8A01-C046-B05D-6F48D3D162A2}"/>
              </a:ext>
            </a:extLst>
          </p:cNvPr>
          <p:cNvGrpSpPr/>
          <p:nvPr/>
        </p:nvGrpSpPr>
        <p:grpSpPr>
          <a:xfrm rot="5400000" flipH="1">
            <a:off x="6296984" y="5112447"/>
            <a:ext cx="179352" cy="209266"/>
            <a:chOff x="12323748" y="4960155"/>
            <a:chExt cx="186056" cy="209266"/>
          </a:xfrm>
        </p:grpSpPr>
        <p:cxnSp>
          <p:nvCxnSpPr>
            <p:cNvPr id="168" name="直线连接符 167">
              <a:extLst>
                <a:ext uri="{FF2B5EF4-FFF2-40B4-BE49-F238E27FC236}">
                  <a16:creationId xmlns:a16="http://schemas.microsoft.com/office/drawing/2014/main" id="{E0FE332C-CE2F-0F47-86C5-EA392801618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符 168">
              <a:extLst>
                <a:ext uri="{FF2B5EF4-FFF2-40B4-BE49-F238E27FC236}">
                  <a16:creationId xmlns:a16="http://schemas.microsoft.com/office/drawing/2014/main" id="{0E141A49-BBB1-0F40-9BC4-BBE5CCBA57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757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肘形连接符 165">
            <a:extLst>
              <a:ext uri="{FF2B5EF4-FFF2-40B4-BE49-F238E27FC236}">
                <a16:creationId xmlns:a16="http://schemas.microsoft.com/office/drawing/2014/main" id="{49DA5C71-82F5-D946-9FD6-01B989166E13}"/>
              </a:ext>
            </a:extLst>
          </p:cNvPr>
          <p:cNvCxnSpPr>
            <a:cxnSpLocks/>
            <a:stCxn id="161" idx="0"/>
            <a:endCxn id="23" idx="3"/>
          </p:cNvCxnSpPr>
          <p:nvPr/>
        </p:nvCxnSpPr>
        <p:spPr>
          <a:xfrm rot="16200000" flipV="1">
            <a:off x="2415783" y="2511161"/>
            <a:ext cx="3996785" cy="1911093"/>
          </a:xfrm>
          <a:prstGeom prst="bentConnector3">
            <a:avLst>
              <a:gd name="adj1" fmla="val 5576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>
            <a:extLst>
              <a:ext uri="{FF2B5EF4-FFF2-40B4-BE49-F238E27FC236}">
                <a16:creationId xmlns:a16="http://schemas.microsoft.com/office/drawing/2014/main" id="{7E8090BB-2F40-FF4F-8982-BC3EF412E9A8}"/>
              </a:ext>
            </a:extLst>
          </p:cNvPr>
          <p:cNvCxnSpPr>
            <a:cxnSpLocks/>
            <a:stCxn id="148" idx="0"/>
            <a:endCxn id="23" idx="3"/>
          </p:cNvCxnSpPr>
          <p:nvPr/>
        </p:nvCxnSpPr>
        <p:spPr>
          <a:xfrm rot="5400000" flipH="1" flipV="1">
            <a:off x="875897" y="2885958"/>
            <a:ext cx="4000373" cy="1165089"/>
          </a:xfrm>
          <a:prstGeom prst="bentConnector3">
            <a:avLst>
              <a:gd name="adj1" fmla="val 5615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89173C8-7305-254B-AC55-95C31ED92A45}"/>
              </a:ext>
            </a:extLst>
          </p:cNvPr>
          <p:cNvGrpSpPr/>
          <p:nvPr/>
        </p:nvGrpSpPr>
        <p:grpSpPr>
          <a:xfrm>
            <a:off x="1561375" y="2913037"/>
            <a:ext cx="6759865" cy="190623"/>
            <a:chOff x="-257532" y="1837524"/>
            <a:chExt cx="6759865" cy="19062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03B03AB2-8D60-1B4D-AE23-12D6913C3BBA}"/>
                </a:ext>
              </a:extLst>
            </p:cNvPr>
            <p:cNvGrpSpPr/>
            <p:nvPr/>
          </p:nvGrpSpPr>
          <p:grpSpPr>
            <a:xfrm rot="5400000" flipH="1">
              <a:off x="-242575" y="1833838"/>
              <a:ext cx="179352" cy="209266"/>
              <a:chOff x="12323748" y="4960155"/>
              <a:chExt cx="186056" cy="209266"/>
            </a:xfrm>
          </p:grpSpPr>
          <p:cxnSp>
            <p:nvCxnSpPr>
              <p:cNvPr id="126" name="直线连接符 125">
                <a:extLst>
                  <a:ext uri="{FF2B5EF4-FFF2-40B4-BE49-F238E27FC236}">
                    <a16:creationId xmlns:a16="http://schemas.microsoft.com/office/drawing/2014/main" id="{F783C26B-F286-8A4A-AAF3-814BC3C977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364293" y="4919610"/>
                <a:ext cx="94053" cy="17514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线连接符 126">
                <a:extLst>
                  <a:ext uri="{FF2B5EF4-FFF2-40B4-BE49-F238E27FC236}">
                    <a16:creationId xmlns:a16="http://schemas.microsoft.com/office/drawing/2014/main" id="{04C60A19-2207-DF42-BAC0-D52A677DA2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肘形连接符 124">
              <a:extLst>
                <a:ext uri="{FF2B5EF4-FFF2-40B4-BE49-F238E27FC236}">
                  <a16:creationId xmlns:a16="http://schemas.microsoft.com/office/drawing/2014/main" id="{6375B05A-852C-E64E-AA64-A89E8A41F61C}"/>
                </a:ext>
              </a:extLst>
            </p:cNvPr>
            <p:cNvCxnSpPr>
              <a:cxnSpLocks/>
              <a:stCxn id="51" idx="2"/>
              <a:endCxn id="77" idx="2"/>
            </p:cNvCxnSpPr>
            <p:nvPr/>
          </p:nvCxnSpPr>
          <p:spPr>
            <a:xfrm rot="16200000" flipH="1">
              <a:off x="3143164" y="-1447957"/>
              <a:ext cx="73688" cy="6644650"/>
            </a:xfrm>
            <a:prstGeom prst="bentConnector3">
              <a:avLst>
                <a:gd name="adj1" fmla="val 290409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F8A03137-E75E-1A4B-A2DA-C6BEBDAAEEDE}"/>
              </a:ext>
            </a:extLst>
          </p:cNvPr>
          <p:cNvGrpSpPr/>
          <p:nvPr/>
        </p:nvGrpSpPr>
        <p:grpSpPr>
          <a:xfrm>
            <a:off x="4658080" y="2918625"/>
            <a:ext cx="3663159" cy="192899"/>
            <a:chOff x="-257532" y="1833378"/>
            <a:chExt cx="3663159" cy="192899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AF5CB34C-1DAD-5349-B90C-976B937667D2}"/>
                </a:ext>
              </a:extLst>
            </p:cNvPr>
            <p:cNvGrpSpPr/>
            <p:nvPr/>
          </p:nvGrpSpPr>
          <p:grpSpPr>
            <a:xfrm rot="5400000" flipH="1">
              <a:off x="-253254" y="1844522"/>
              <a:ext cx="177477" cy="186034"/>
              <a:chOff x="12325693" y="4983387"/>
              <a:chExt cx="184111" cy="186034"/>
            </a:xfrm>
          </p:grpSpPr>
          <p:cxnSp>
            <p:nvCxnSpPr>
              <p:cNvPr id="143" name="直线连接符 142">
                <a:extLst>
                  <a:ext uri="{FF2B5EF4-FFF2-40B4-BE49-F238E27FC236}">
                    <a16:creationId xmlns:a16="http://schemas.microsoft.com/office/drawing/2014/main" id="{3EDEC5A2-05D7-2C45-8222-FAA5543450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2358860" y="4951123"/>
                <a:ext cx="98571" cy="16310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F679753D-6B6F-5544-8F5B-8A1CD6C917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360144" y="5019760"/>
                <a:ext cx="115210" cy="184111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肘形连接符 141">
              <a:extLst>
                <a:ext uri="{FF2B5EF4-FFF2-40B4-BE49-F238E27FC236}">
                  <a16:creationId xmlns:a16="http://schemas.microsoft.com/office/drawing/2014/main" id="{8AED6D25-68BC-6247-A5E7-9FF5E978B494}"/>
                </a:ext>
              </a:extLst>
            </p:cNvPr>
            <p:cNvCxnSpPr>
              <a:cxnSpLocks/>
              <a:stCxn id="68" idx="2"/>
              <a:endCxn id="77" idx="2"/>
            </p:cNvCxnSpPr>
            <p:nvPr/>
          </p:nvCxnSpPr>
          <p:spPr>
            <a:xfrm rot="16200000" flipH="1">
              <a:off x="1587345" y="83195"/>
              <a:ext cx="68100" cy="3568465"/>
            </a:xfrm>
            <a:prstGeom prst="bentConnector3">
              <a:avLst>
                <a:gd name="adj1" fmla="val 2547555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肘形连接符 3">
            <a:extLst>
              <a:ext uri="{FF2B5EF4-FFF2-40B4-BE49-F238E27FC236}">
                <a16:creationId xmlns:a16="http://schemas.microsoft.com/office/drawing/2014/main" id="{8A6CDB7A-31DF-934B-8985-E99EE850FA1E}"/>
              </a:ext>
            </a:extLst>
          </p:cNvPr>
          <p:cNvCxnSpPr>
            <a:cxnSpLocks/>
            <a:stCxn id="53" idx="0"/>
            <a:endCxn id="23" idx="3"/>
          </p:cNvCxnSpPr>
          <p:nvPr/>
        </p:nvCxnSpPr>
        <p:spPr>
          <a:xfrm rot="5400000" flipH="1" flipV="1">
            <a:off x="2394694" y="750213"/>
            <a:ext cx="345831" cy="178203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三角形 22">
            <a:extLst>
              <a:ext uri="{FF2B5EF4-FFF2-40B4-BE49-F238E27FC236}">
                <a16:creationId xmlns:a16="http://schemas.microsoft.com/office/drawing/2014/main" id="{671F3EAB-73D3-194E-BF1E-627B64B165B6}"/>
              </a:ext>
            </a:extLst>
          </p:cNvPr>
          <p:cNvSpPr/>
          <p:nvPr/>
        </p:nvSpPr>
        <p:spPr>
          <a:xfrm>
            <a:off x="3320187" y="1229625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F35F93DB-7C23-3240-A36E-459EAB44A2A4}"/>
              </a:ext>
            </a:extLst>
          </p:cNvPr>
          <p:cNvCxnSpPr>
            <a:cxnSpLocks/>
            <a:stCxn id="61" idx="0"/>
            <a:endCxn id="23" idx="3"/>
          </p:cNvCxnSpPr>
          <p:nvPr/>
        </p:nvCxnSpPr>
        <p:spPr>
          <a:xfrm rot="5400000" flipH="1" flipV="1">
            <a:off x="2399937" y="2062832"/>
            <a:ext cx="1653208" cy="464174"/>
          </a:xfrm>
          <a:prstGeom prst="bentConnector3">
            <a:avLst>
              <a:gd name="adj1" fmla="val 89738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C5016AB7-3706-C841-9672-C1C1CB8D10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40632" y="1254298"/>
            <a:ext cx="498008" cy="126202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33ED7881-5E17-0942-A60A-E5197BFF84C8}"/>
              </a:ext>
            </a:extLst>
          </p:cNvPr>
          <p:cNvCxnSpPr>
            <a:cxnSpLocks/>
            <a:stCxn id="84" idx="0"/>
          </p:cNvCxnSpPr>
          <p:nvPr/>
        </p:nvCxnSpPr>
        <p:spPr>
          <a:xfrm rot="16200000" flipV="1">
            <a:off x="4204832" y="1287983"/>
            <a:ext cx="1475536" cy="2173189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2293538" y="91638"/>
            <a:ext cx="2290294" cy="1137285"/>
            <a:chOff x="2711624" y="597704"/>
            <a:chExt cx="2290294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运算类</a:t>
                </a: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11624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94C07A4-2DFA-4143-B4C0-E3055F2B0062}"/>
              </a:ext>
            </a:extLst>
          </p:cNvPr>
          <p:cNvGrpSpPr/>
          <p:nvPr/>
        </p:nvGrpSpPr>
        <p:grpSpPr>
          <a:xfrm>
            <a:off x="551384" y="1804970"/>
            <a:ext cx="2250412" cy="1137285"/>
            <a:chOff x="2751506" y="597176"/>
            <a:chExt cx="2250412" cy="113728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D3E8BB5-2F4A-6141-81A0-754A922A588F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1D9FE31-4EC8-C449-B7AE-7F9293E53B1F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54" name="圆角矩形 53">
                  <a:extLst>
                    <a:ext uri="{FF2B5EF4-FFF2-40B4-BE49-F238E27FC236}">
                      <a16:creationId xmlns:a16="http://schemas.microsoft.com/office/drawing/2014/main" id="{89C5358E-71B1-0546-B3EC-C31FBDE0C113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FF3E9348-D043-D946-AB83-58A127974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4F69D5CE-12E6-CC48-9C96-4A280EFD6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93E998-9050-564D-81C7-2287CFEFD56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加法类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AC62DE0-976C-774A-9E11-B23B1EA6E45F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0BC60D-7D7A-4C47-AFF1-7DBDDAA37C6F}"/>
              </a:ext>
            </a:extLst>
          </p:cNvPr>
          <p:cNvGrpSpPr/>
          <p:nvPr/>
        </p:nvGrpSpPr>
        <p:grpSpPr>
          <a:xfrm>
            <a:off x="1869247" y="3112347"/>
            <a:ext cx="2282537" cy="1137285"/>
            <a:chOff x="2751506" y="597176"/>
            <a:chExt cx="2282537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417ACDF-1637-7E4F-9A40-81024202D68F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5DCF9D7-25F1-B148-B71D-2DDC08C6E2E7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8ED1EAED-494B-3A4D-A8BB-1A7415C7DB28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DC0191A2-60DD-7B45-B368-D1E6B2453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FD81E849-30A6-B248-B9F5-4DFAA327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7B5743-05D2-1746-A188-92D0341BA2D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减法类</a:t>
                </a: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446B696-3B0E-3B49-AD55-25DD761CDA8F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033C41A-1FC7-A74F-8392-1B5E70BA807C}"/>
              </a:ext>
            </a:extLst>
          </p:cNvPr>
          <p:cNvGrpSpPr/>
          <p:nvPr/>
        </p:nvGrpSpPr>
        <p:grpSpPr>
          <a:xfrm>
            <a:off x="3595443" y="1810558"/>
            <a:ext cx="2282537" cy="1137285"/>
            <a:chOff x="2751506" y="597176"/>
            <a:chExt cx="2282537" cy="113728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E601191-D150-2448-A3D8-49DCC97045F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B412AD29-EDEB-5C4F-A49B-75C8D807C3A8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71" name="圆角矩形 70">
                  <a:extLst>
                    <a:ext uri="{FF2B5EF4-FFF2-40B4-BE49-F238E27FC236}">
                      <a16:creationId xmlns:a16="http://schemas.microsoft.com/office/drawing/2014/main" id="{71719018-A2B0-8843-B3AC-0ACB748E8BA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309CBC68-FCF2-D34C-B2F8-644AE898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4378B721-D009-1B4A-A93B-0A36F2640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D908851-E6AD-6045-941D-33719CE442CD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乘法类</a:t>
                </a: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BD90E8B-2F04-6D42-A16C-0F3A3DB0CE1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E21F537-35AE-3545-BC36-94B26DFE234D}"/>
              </a:ext>
            </a:extLst>
          </p:cNvPr>
          <p:cNvGrpSpPr/>
          <p:nvPr/>
        </p:nvGrpSpPr>
        <p:grpSpPr>
          <a:xfrm>
            <a:off x="4871864" y="3112346"/>
            <a:ext cx="2282537" cy="1137285"/>
            <a:chOff x="2751506" y="597176"/>
            <a:chExt cx="2282537" cy="113728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D3D858C-7B7B-904B-AF19-6B376899BE7E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61484EC3-AA59-294E-A585-1531A8B7C71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84" name="圆角矩形 83">
                  <a:extLst>
                    <a:ext uri="{FF2B5EF4-FFF2-40B4-BE49-F238E27FC236}">
                      <a16:creationId xmlns:a16="http://schemas.microsoft.com/office/drawing/2014/main" id="{07F751CA-F0A1-8148-B08F-C02519883CD3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F95EE08E-5B7B-7C4B-B1FC-E6E7ED3E1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线连接符 85">
                  <a:extLst>
                    <a:ext uri="{FF2B5EF4-FFF2-40B4-BE49-F238E27FC236}">
                      <a16:creationId xmlns:a16="http://schemas.microsoft.com/office/drawing/2014/main" id="{D9BE29E4-8FBF-4241-8CE8-AB156CE3C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2E19F91-0163-F343-B1ED-96672B365EE3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除法类</a:t>
                </a:r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028F739-C362-C441-B885-E9FB4317A250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3B77B09-00C1-2045-8339-138A4F838F70}"/>
              </a:ext>
            </a:extLst>
          </p:cNvPr>
          <p:cNvGrpSpPr/>
          <p:nvPr/>
        </p:nvGrpSpPr>
        <p:grpSpPr>
          <a:xfrm>
            <a:off x="4557820" y="561770"/>
            <a:ext cx="3404270" cy="200924"/>
            <a:chOff x="2978864" y="650399"/>
            <a:chExt cx="2512522" cy="200924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3C53C787-A8E6-BE41-B4DB-243912E54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8060" y="743732"/>
              <a:ext cx="2493326" cy="971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4D51FBB-5834-0B49-81B2-28DCF1C17947}"/>
                </a:ext>
              </a:extLst>
            </p:cNvPr>
            <p:cNvGrpSpPr/>
            <p:nvPr/>
          </p:nvGrpSpPr>
          <p:grpSpPr>
            <a:xfrm flipH="1">
              <a:off x="2978864" y="650399"/>
              <a:ext cx="178002" cy="200924"/>
              <a:chOff x="9873316" y="3634467"/>
              <a:chExt cx="178002" cy="200924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ECAB6CA6-3D44-494A-9083-4CDC6E84AC6E}"/>
                  </a:ext>
                </a:extLst>
              </p:cNvPr>
              <p:cNvCxnSpPr/>
              <p:nvPr/>
            </p:nvCxnSpPr>
            <p:spPr>
              <a:xfrm>
                <a:off x="9873316" y="3634467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783A9817-D1D5-8345-9D03-3A3DF17F9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731883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67A4FFC7-9988-E247-BDFF-82D1E595D924}"/>
              </a:ext>
            </a:extLst>
          </p:cNvPr>
          <p:cNvCxnSpPr>
            <a:cxnSpLocks/>
            <a:stCxn id="76" idx="0"/>
            <a:endCxn id="102" idx="3"/>
          </p:cNvCxnSpPr>
          <p:nvPr/>
        </p:nvCxnSpPr>
        <p:spPr>
          <a:xfrm rot="5400000" flipH="1" flipV="1">
            <a:off x="8616646" y="1183154"/>
            <a:ext cx="391425" cy="98223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B223B39-E3D1-A84D-834B-4CE15A855C6A}"/>
              </a:ext>
            </a:extLst>
          </p:cNvPr>
          <p:cNvGrpSpPr/>
          <p:nvPr/>
        </p:nvGrpSpPr>
        <p:grpSpPr>
          <a:xfrm>
            <a:off x="7368861" y="1849440"/>
            <a:ext cx="1904759" cy="1137285"/>
            <a:chOff x="3949700" y="1783080"/>
            <a:chExt cx="1502411" cy="113728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23AD21E-B096-E641-98CB-8D369A8686B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B7E2E24F-F25D-D549-AFC3-0B45F2DE226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52C25D5F-CBCD-1940-8A27-A34E36D29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00A25F52-EFFA-3E4E-80D8-5831172BA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4B7AFD8-4877-7F41-8D1D-3293D2E36A9B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基础运算工厂</a:t>
              </a:r>
            </a:p>
          </p:txBody>
        </p:sp>
      </p:grpSp>
      <p:sp>
        <p:nvSpPr>
          <p:cNvPr id="102" name="三角形 101">
            <a:extLst>
              <a:ext uri="{FF2B5EF4-FFF2-40B4-BE49-F238E27FC236}">
                <a16:creationId xmlns:a16="http://schemas.microsoft.com/office/drawing/2014/main" id="{1809083B-F176-6148-A0D1-2EB2C5BB390F}"/>
              </a:ext>
            </a:extLst>
          </p:cNvPr>
          <p:cNvSpPr/>
          <p:nvPr/>
        </p:nvSpPr>
        <p:spPr>
          <a:xfrm>
            <a:off x="9165034" y="1239868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1" name="肘形连接符 120">
            <a:extLst>
              <a:ext uri="{FF2B5EF4-FFF2-40B4-BE49-F238E27FC236}">
                <a16:creationId xmlns:a16="http://schemas.microsoft.com/office/drawing/2014/main" id="{1E2845B9-66AE-8C41-8B7D-1DC6C1AAACF9}"/>
              </a:ext>
            </a:extLst>
          </p:cNvPr>
          <p:cNvCxnSpPr>
            <a:cxnSpLocks/>
            <a:stCxn id="130" idx="0"/>
            <a:endCxn id="102" idx="3"/>
          </p:cNvCxnSpPr>
          <p:nvPr/>
        </p:nvCxnSpPr>
        <p:spPr>
          <a:xfrm rot="16200000" flipV="1">
            <a:off x="9638084" y="1143949"/>
            <a:ext cx="391424" cy="106064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6DF68F6-3D83-2541-B097-58C528277C1B}"/>
              </a:ext>
            </a:extLst>
          </p:cNvPr>
          <p:cNvGrpSpPr/>
          <p:nvPr/>
        </p:nvGrpSpPr>
        <p:grpSpPr>
          <a:xfrm>
            <a:off x="7896200" y="86720"/>
            <a:ext cx="2794722" cy="1137285"/>
            <a:chOff x="2711624" y="597704"/>
            <a:chExt cx="2794722" cy="1137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AF53E84-1EEF-E948-9968-D42A0BD4939D}"/>
                </a:ext>
              </a:extLst>
            </p:cNvPr>
            <p:cNvGrpSpPr/>
            <p:nvPr/>
          </p:nvGrpSpPr>
          <p:grpSpPr>
            <a:xfrm>
              <a:off x="2751506" y="597704"/>
              <a:ext cx="2754840" cy="1137285"/>
              <a:chOff x="3949697" y="1794975"/>
              <a:chExt cx="2754840" cy="1137285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32567ACB-6EEE-C44F-8EF2-97978697AE92}"/>
                  </a:ext>
                </a:extLst>
              </p:cNvPr>
              <p:cNvGrpSpPr/>
              <p:nvPr/>
            </p:nvGrpSpPr>
            <p:grpSpPr>
              <a:xfrm>
                <a:off x="3949697" y="1794975"/>
                <a:ext cx="2754840" cy="1137285"/>
                <a:chOff x="3949700" y="1795247"/>
                <a:chExt cx="2445126" cy="1163320"/>
              </a:xfrm>
            </p:grpSpPr>
            <p:sp>
              <p:nvSpPr>
                <p:cNvPr id="98" name="圆角矩形 97">
                  <a:extLst>
                    <a:ext uri="{FF2B5EF4-FFF2-40B4-BE49-F238E27FC236}">
                      <a16:creationId xmlns:a16="http://schemas.microsoft.com/office/drawing/2014/main" id="{2A27DA1A-DAF0-994A-A651-160E45D136E4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2445126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A639834A-2CC4-2A48-B918-4DEAA8169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6"/>
                  <a:ext cx="2445126" cy="71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14F38A8F-72F3-874F-99C6-ECA695CB8B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2445126" cy="908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D9C24E3-F08F-5C49-87DE-245F4DD24AE0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754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i="1" dirty="0">
                    <a:solidFill>
                      <a:schemeClr val="bg1"/>
                    </a:solidFill>
                  </a:rPr>
                  <a:t>运算工厂类</a:t>
                </a:r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5409F6F-0F41-B041-AA7E-EADE79830FDE}"/>
                </a:ext>
              </a:extLst>
            </p:cNvPr>
            <p:cNvSpPr txBox="1"/>
            <p:nvPr/>
          </p:nvSpPr>
          <p:spPr>
            <a:xfrm>
              <a:off x="2711624" y="1335911"/>
              <a:ext cx="2754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createOperate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运算类</a:t>
              </a: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5BC5B4A8-8310-2246-BF53-7C330E4E517A}"/>
              </a:ext>
            </a:extLst>
          </p:cNvPr>
          <p:cNvGrpSpPr/>
          <p:nvPr/>
        </p:nvGrpSpPr>
        <p:grpSpPr>
          <a:xfrm rot="5400000" flipH="1">
            <a:off x="2936901" y="4242803"/>
            <a:ext cx="179352" cy="209266"/>
            <a:chOff x="12323748" y="4960155"/>
            <a:chExt cx="186056" cy="209266"/>
          </a:xfrm>
        </p:grpSpPr>
        <p:cxnSp>
          <p:nvCxnSpPr>
            <p:cNvPr id="152" name="直线连接符 151">
              <a:extLst>
                <a:ext uri="{FF2B5EF4-FFF2-40B4-BE49-F238E27FC236}">
                  <a16:creationId xmlns:a16="http://schemas.microsoft.com/office/drawing/2014/main" id="{F9401378-A2C5-C447-82EF-B3B96A2C065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连接符 152">
              <a:extLst>
                <a:ext uri="{FF2B5EF4-FFF2-40B4-BE49-F238E27FC236}">
                  <a16:creationId xmlns:a16="http://schemas.microsoft.com/office/drawing/2014/main" id="{5D4AD922-FF11-C249-AB98-EAC296E058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肘形连接符 150">
            <a:extLst>
              <a:ext uri="{FF2B5EF4-FFF2-40B4-BE49-F238E27FC236}">
                <a16:creationId xmlns:a16="http://schemas.microsoft.com/office/drawing/2014/main" id="{98458C42-B680-2842-AB20-D10D255E6916}"/>
              </a:ext>
            </a:extLst>
          </p:cNvPr>
          <p:cNvCxnSpPr>
            <a:cxnSpLocks/>
            <a:stCxn id="62" idx="2"/>
            <a:endCxn id="77" idx="2"/>
          </p:cNvCxnSpPr>
          <p:nvPr/>
        </p:nvCxnSpPr>
        <p:spPr>
          <a:xfrm rot="5400000" flipH="1" flipV="1">
            <a:off x="5042454" y="970847"/>
            <a:ext cx="1262907" cy="5294663"/>
          </a:xfrm>
          <a:prstGeom prst="bentConnector3">
            <a:avLst>
              <a:gd name="adj1" fmla="val -48328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肘形连接符 161">
            <a:extLst>
              <a:ext uri="{FF2B5EF4-FFF2-40B4-BE49-F238E27FC236}">
                <a16:creationId xmlns:a16="http://schemas.microsoft.com/office/drawing/2014/main" id="{342087AB-9663-C54B-B6A6-69CF5B6F9241}"/>
              </a:ext>
            </a:extLst>
          </p:cNvPr>
          <p:cNvCxnSpPr>
            <a:cxnSpLocks/>
            <a:stCxn id="84" idx="2"/>
            <a:endCxn id="77" idx="2"/>
          </p:cNvCxnSpPr>
          <p:nvPr/>
        </p:nvCxnSpPr>
        <p:spPr>
          <a:xfrm rot="5400000" flipH="1" flipV="1">
            <a:off x="6543764" y="2472155"/>
            <a:ext cx="1262906" cy="2292046"/>
          </a:xfrm>
          <a:prstGeom prst="bentConnector3">
            <a:avLst>
              <a:gd name="adj1" fmla="val -18101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3E064EC-8A01-C046-B05D-6F48D3D162A2}"/>
              </a:ext>
            </a:extLst>
          </p:cNvPr>
          <p:cNvGrpSpPr/>
          <p:nvPr/>
        </p:nvGrpSpPr>
        <p:grpSpPr>
          <a:xfrm rot="5400000" flipH="1">
            <a:off x="5938823" y="4236444"/>
            <a:ext cx="179352" cy="209266"/>
            <a:chOff x="12323748" y="4960155"/>
            <a:chExt cx="186056" cy="209266"/>
          </a:xfrm>
        </p:grpSpPr>
        <p:cxnSp>
          <p:nvCxnSpPr>
            <p:cNvPr id="168" name="直线连接符 167">
              <a:extLst>
                <a:ext uri="{FF2B5EF4-FFF2-40B4-BE49-F238E27FC236}">
                  <a16:creationId xmlns:a16="http://schemas.microsoft.com/office/drawing/2014/main" id="{E0FE332C-CE2F-0F47-86C5-EA392801618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符 168">
              <a:extLst>
                <a:ext uri="{FF2B5EF4-FFF2-40B4-BE49-F238E27FC236}">
                  <a16:creationId xmlns:a16="http://schemas.microsoft.com/office/drawing/2014/main" id="{0E141A49-BBB1-0F40-9BC4-BBE5CCBA57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30CA5983-444E-6745-91ED-06D6F8332B1A}"/>
              </a:ext>
            </a:extLst>
          </p:cNvPr>
          <p:cNvGrpSpPr/>
          <p:nvPr/>
        </p:nvGrpSpPr>
        <p:grpSpPr>
          <a:xfrm>
            <a:off x="9411736" y="1849439"/>
            <a:ext cx="1904759" cy="1137285"/>
            <a:chOff x="3949700" y="1783080"/>
            <a:chExt cx="1502411" cy="1137285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F5AC1713-A962-DC4D-8D40-8DD83A2D7BE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31" name="圆角矩形 130">
                <a:extLst>
                  <a:ext uri="{FF2B5EF4-FFF2-40B4-BE49-F238E27FC236}">
                    <a16:creationId xmlns:a16="http://schemas.microsoft.com/office/drawing/2014/main" id="{7FF688BD-696B-4F47-BAB2-1A0B9EE95C42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E6F767E6-2477-1140-8E9F-5450EA8B7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9B5226E1-8BBF-444A-89EC-085568A6A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C2B793C4-DA84-C643-B12C-8B003DD6667B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高级运算工厂</a:t>
              </a: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3EB078EC-F16B-9A43-AAB0-FF8E30E3792C}"/>
              </a:ext>
            </a:extLst>
          </p:cNvPr>
          <p:cNvGrpSpPr/>
          <p:nvPr/>
        </p:nvGrpSpPr>
        <p:grpSpPr>
          <a:xfrm>
            <a:off x="1168332" y="5459512"/>
            <a:ext cx="2250412" cy="1137285"/>
            <a:chOff x="2751506" y="597176"/>
            <a:chExt cx="2250412" cy="1137285"/>
          </a:xfrm>
        </p:grpSpPr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121B547E-47E2-4C4F-83D5-347839AA03F8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6C2C5E96-A757-EE47-8337-D2DE20C68551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149" name="圆角矩形 148">
                  <a:extLst>
                    <a:ext uri="{FF2B5EF4-FFF2-40B4-BE49-F238E27FC236}">
                      <a16:creationId xmlns:a16="http://schemas.microsoft.com/office/drawing/2014/main" id="{B180F4B9-324D-E846-8868-ACCA9D7F4538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54" name="直线连接符 153">
                  <a:extLst>
                    <a:ext uri="{FF2B5EF4-FFF2-40B4-BE49-F238E27FC236}">
                      <a16:creationId xmlns:a16="http://schemas.microsoft.com/office/drawing/2014/main" id="{B13128AF-6D9D-A64E-84BD-780820740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连接符 154">
                  <a:extLst>
                    <a:ext uri="{FF2B5EF4-FFF2-40B4-BE49-F238E27FC236}">
                      <a16:creationId xmlns:a16="http://schemas.microsoft.com/office/drawing/2014/main" id="{508D024D-91C1-3548-BC6F-62AEB2C34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1EA381F5-AEDD-0C40-A2E0-40CDB73C7160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指数运算类</a:t>
                </a:r>
              </a:p>
            </p:txBody>
          </p:sp>
        </p:grp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B8EA525D-5C7D-1147-9877-D2C3C5D22A2E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5F29E00-339E-D649-834E-CC61752B9979}"/>
              </a:ext>
            </a:extLst>
          </p:cNvPr>
          <p:cNvGrpSpPr/>
          <p:nvPr/>
        </p:nvGrpSpPr>
        <p:grpSpPr>
          <a:xfrm>
            <a:off x="4212391" y="5465100"/>
            <a:ext cx="2282537" cy="1137285"/>
            <a:chOff x="2751506" y="597176"/>
            <a:chExt cx="2282537" cy="1137285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04FD126B-52C8-E74B-8786-783C2851DF44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7A260E59-E0A4-5049-B7EB-4207B2F3AB72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61" name="圆角矩形 160">
                  <a:extLst>
                    <a:ext uri="{FF2B5EF4-FFF2-40B4-BE49-F238E27FC236}">
                      <a16:creationId xmlns:a16="http://schemas.microsoft.com/office/drawing/2014/main" id="{11CF321D-A746-8544-B78A-5E96CB9F53CC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63" name="直线连接符 162">
                  <a:extLst>
                    <a:ext uri="{FF2B5EF4-FFF2-40B4-BE49-F238E27FC236}">
                      <a16:creationId xmlns:a16="http://schemas.microsoft.com/office/drawing/2014/main" id="{873496BB-09CD-3C46-9C52-4E6281E14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线连接符 163">
                  <a:extLst>
                    <a:ext uri="{FF2B5EF4-FFF2-40B4-BE49-F238E27FC236}">
                      <a16:creationId xmlns:a16="http://schemas.microsoft.com/office/drawing/2014/main" id="{B43D10A1-493D-A147-8CAF-48B36AB9B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CF2A2728-DC32-914D-A7AB-96E14ACD9879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</a:rPr>
                  <a:t>对数运算类</a:t>
                </a:r>
              </a:p>
            </p:txBody>
          </p:sp>
        </p:grp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4543086D-831F-D440-9185-824890E223C4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dirty="0"/>
                <a:t>+</a:t>
              </a:r>
              <a:r>
                <a:rPr lang="en-US" altLang="zh-CN" dirty="0" err="1"/>
                <a:t>getResult</a:t>
              </a:r>
              <a:r>
                <a:rPr lang="en-US" altLang="zh-CN" dirty="0"/>
                <a:t>()</a:t>
              </a:r>
              <a:r>
                <a:rPr lang="zh-CN" altLang="en-US" dirty="0"/>
                <a:t> 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double</a:t>
              </a:r>
              <a:endParaRPr lang="zh-CN" altLang="en-US" dirty="0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8BBBD85D-EFBC-9D45-BF4F-C6382631313B}"/>
              </a:ext>
            </a:extLst>
          </p:cNvPr>
          <p:cNvGrpSpPr/>
          <p:nvPr/>
        </p:nvGrpSpPr>
        <p:grpSpPr>
          <a:xfrm>
            <a:off x="2188904" y="6578362"/>
            <a:ext cx="209266" cy="179352"/>
            <a:chOff x="4065648" y="6011546"/>
            <a:chExt cx="209266" cy="179352"/>
          </a:xfrm>
        </p:grpSpPr>
        <p:cxnSp>
          <p:nvCxnSpPr>
            <p:cNvPr id="173" name="直线连接符 172">
              <a:extLst>
                <a:ext uri="{FF2B5EF4-FFF2-40B4-BE49-F238E27FC236}">
                  <a16:creationId xmlns:a16="http://schemas.microsoft.com/office/drawing/2014/main" id="{90F8A66A-8D61-B740-89CF-144684134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0861" y="6022066"/>
              <a:ext cx="94053" cy="16883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符 173">
              <a:extLst>
                <a:ext uri="{FF2B5EF4-FFF2-40B4-BE49-F238E27FC236}">
                  <a16:creationId xmlns:a16="http://schemas.microsoft.com/office/drawing/2014/main" id="{65693FDA-A979-094C-B143-E399958C6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648" y="6011546"/>
              <a:ext cx="115210" cy="177477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肘形连接符 171">
            <a:extLst>
              <a:ext uri="{FF2B5EF4-FFF2-40B4-BE49-F238E27FC236}">
                <a16:creationId xmlns:a16="http://schemas.microsoft.com/office/drawing/2014/main" id="{74051B7D-9E70-D346-B090-B407B84AD292}"/>
              </a:ext>
            </a:extLst>
          </p:cNvPr>
          <p:cNvCxnSpPr>
            <a:cxnSpLocks/>
            <a:stCxn id="146" idx="2"/>
            <a:endCxn id="131" idx="2"/>
          </p:cNvCxnSpPr>
          <p:nvPr/>
        </p:nvCxnSpPr>
        <p:spPr>
          <a:xfrm rot="5400000" flipH="1" flipV="1">
            <a:off x="4538398" y="741863"/>
            <a:ext cx="3580855" cy="8070577"/>
          </a:xfrm>
          <a:prstGeom prst="bentConnector3">
            <a:avLst>
              <a:gd name="adj1" fmla="val -6384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19274D36-08BF-D549-93DF-298275060608}"/>
              </a:ext>
            </a:extLst>
          </p:cNvPr>
          <p:cNvGrpSpPr/>
          <p:nvPr/>
        </p:nvGrpSpPr>
        <p:grpSpPr>
          <a:xfrm rot="16200000">
            <a:off x="6479967" y="6019692"/>
            <a:ext cx="209266" cy="179352"/>
            <a:chOff x="4065648" y="6011546"/>
            <a:chExt cx="209266" cy="179352"/>
          </a:xfrm>
        </p:grpSpPr>
        <p:cxnSp>
          <p:nvCxnSpPr>
            <p:cNvPr id="179" name="直线连接符 178">
              <a:extLst>
                <a:ext uri="{FF2B5EF4-FFF2-40B4-BE49-F238E27FC236}">
                  <a16:creationId xmlns:a16="http://schemas.microsoft.com/office/drawing/2014/main" id="{4B8EDBA4-ED6C-AD41-9DC2-464FF7C10C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0861" y="6022066"/>
              <a:ext cx="94053" cy="16883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线连接符 179">
              <a:extLst>
                <a:ext uri="{FF2B5EF4-FFF2-40B4-BE49-F238E27FC236}">
                  <a16:creationId xmlns:a16="http://schemas.microsoft.com/office/drawing/2014/main" id="{C2AF8138-187C-5D4C-B421-EF9FE04A4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648" y="6011546"/>
              <a:ext cx="115210" cy="177477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肘形连接符 180">
            <a:extLst>
              <a:ext uri="{FF2B5EF4-FFF2-40B4-BE49-F238E27FC236}">
                <a16:creationId xmlns:a16="http://schemas.microsoft.com/office/drawing/2014/main" id="{DA3D1A41-BA85-D647-BC2F-1AED9FFBEECB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6537007" y="2986724"/>
            <a:ext cx="3827108" cy="3133557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96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线形标注 1 (带边框和强调线) 129">
            <a:extLst>
              <a:ext uri="{FF2B5EF4-FFF2-40B4-BE49-F238E27FC236}">
                <a16:creationId xmlns:a16="http://schemas.microsoft.com/office/drawing/2014/main" id="{B1BF9E4C-EDD4-394D-927E-7ACF7D43B4A0}"/>
              </a:ext>
            </a:extLst>
          </p:cNvPr>
          <p:cNvSpPr/>
          <p:nvPr/>
        </p:nvSpPr>
        <p:spPr>
          <a:xfrm>
            <a:off x="1703512" y="980728"/>
            <a:ext cx="2207547" cy="305038"/>
          </a:xfrm>
          <a:prstGeom prst="accentBorderCallout1">
            <a:avLst>
              <a:gd name="adj1" fmla="val 90019"/>
              <a:gd name="adj2" fmla="val 104872"/>
              <a:gd name="adj3" fmla="val 252014"/>
              <a:gd name="adj4" fmla="val 907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定义工厂方法所创建对象的接口</a:t>
            </a:r>
          </a:p>
        </p:txBody>
      </p:sp>
      <p:sp>
        <p:nvSpPr>
          <p:cNvPr id="129" name="线形标注 1 (带边框和强调线) 128">
            <a:extLst>
              <a:ext uri="{FF2B5EF4-FFF2-40B4-BE49-F238E27FC236}">
                <a16:creationId xmlns:a16="http://schemas.microsoft.com/office/drawing/2014/main" id="{1F7EA092-2A58-6140-B368-74F4F99CFE77}"/>
              </a:ext>
            </a:extLst>
          </p:cNvPr>
          <p:cNvSpPr/>
          <p:nvPr/>
        </p:nvSpPr>
        <p:spPr>
          <a:xfrm>
            <a:off x="5029250" y="978575"/>
            <a:ext cx="3076828" cy="557946"/>
          </a:xfrm>
          <a:prstGeom prst="accentBorderCallout1">
            <a:avLst>
              <a:gd name="adj1" fmla="val 72557"/>
              <a:gd name="adj2" fmla="val 103021"/>
              <a:gd name="adj3" fmla="val 138690"/>
              <a:gd name="adj4" fmla="val 1161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声明工厂方法，该方法以返回一个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类型的对象</a:t>
            </a:r>
          </a:p>
        </p:txBody>
      </p:sp>
      <p:sp>
        <p:nvSpPr>
          <p:cNvPr id="125" name="线形标注 1 (带边框和强调线) 124">
            <a:extLst>
              <a:ext uri="{FF2B5EF4-FFF2-40B4-BE49-F238E27FC236}">
                <a16:creationId xmlns:a16="http://schemas.microsoft.com/office/drawing/2014/main" id="{1D47F9C9-BF0D-4247-A868-314A220BDEC7}"/>
              </a:ext>
            </a:extLst>
          </p:cNvPr>
          <p:cNvSpPr/>
          <p:nvPr/>
        </p:nvSpPr>
        <p:spPr>
          <a:xfrm>
            <a:off x="7193684" y="5299481"/>
            <a:ext cx="3076828" cy="305038"/>
          </a:xfrm>
          <a:prstGeom prst="accentBorderCallout1">
            <a:avLst>
              <a:gd name="adj1" fmla="val 37633"/>
              <a:gd name="adj2" fmla="val -3448"/>
              <a:gd name="adj3" fmla="val -274759"/>
              <a:gd name="adj4" fmla="val -162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重定义工厂方法以返回一个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ConcreteProduct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实例</a:t>
            </a:r>
          </a:p>
        </p:txBody>
      </p:sp>
      <p:sp>
        <p:nvSpPr>
          <p:cNvPr id="126" name="线形标注 1 (带边框和强调线) 125">
            <a:extLst>
              <a:ext uri="{FF2B5EF4-FFF2-40B4-BE49-F238E27FC236}">
                <a16:creationId xmlns:a16="http://schemas.microsoft.com/office/drawing/2014/main" id="{C6612D50-506B-4341-998B-9F29AC64C0C1}"/>
              </a:ext>
            </a:extLst>
          </p:cNvPr>
          <p:cNvSpPr/>
          <p:nvPr/>
        </p:nvSpPr>
        <p:spPr>
          <a:xfrm>
            <a:off x="3366654" y="5270422"/>
            <a:ext cx="2022985" cy="305038"/>
          </a:xfrm>
          <a:prstGeom prst="accentBorderCallout1">
            <a:avLst>
              <a:gd name="adj1" fmla="val 37633"/>
              <a:gd name="adj2" fmla="val -3448"/>
              <a:gd name="adj3" fmla="val -472662"/>
              <a:gd name="adj4" fmla="val -436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具体的产品，实现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接口</a:t>
            </a:r>
          </a:p>
        </p:txBody>
      </p:sp>
      <p:sp>
        <p:nvSpPr>
          <p:cNvPr id="66" name="三角形 65">
            <a:extLst>
              <a:ext uri="{FF2B5EF4-FFF2-40B4-BE49-F238E27FC236}">
                <a16:creationId xmlns:a16="http://schemas.microsoft.com/office/drawing/2014/main" id="{AEE9CA0E-A7EA-5E4F-BE5C-3CEE6E614F17}"/>
              </a:ext>
            </a:extLst>
          </p:cNvPr>
          <p:cNvSpPr/>
          <p:nvPr/>
        </p:nvSpPr>
        <p:spPr>
          <a:xfrm>
            <a:off x="7989270" y="2880644"/>
            <a:ext cx="255318" cy="22079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EED5A588-847D-0242-83C0-CC40CB96215C}"/>
              </a:ext>
            </a:extLst>
          </p:cNvPr>
          <p:cNvCxnSpPr>
            <a:cxnSpLocks/>
            <a:stCxn id="108" idx="0"/>
            <a:endCxn id="66" idx="3"/>
          </p:cNvCxnSpPr>
          <p:nvPr/>
        </p:nvCxnSpPr>
        <p:spPr>
          <a:xfrm rot="16200000" flipV="1">
            <a:off x="8548841" y="2669531"/>
            <a:ext cx="366514" cy="1230338"/>
          </a:xfrm>
          <a:prstGeom prst="bentConnector3">
            <a:avLst>
              <a:gd name="adj1" fmla="val 6453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D5A9706-87A0-884A-BB15-F6CBFED88E97}"/>
              </a:ext>
            </a:extLst>
          </p:cNvPr>
          <p:cNvSpPr txBox="1"/>
          <p:nvPr/>
        </p:nvSpPr>
        <p:spPr>
          <a:xfrm>
            <a:off x="7378491" y="2595030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i="1" dirty="0"/>
              <a:t>+Request()</a:t>
            </a:r>
            <a:endParaRPr lang="zh-CN" altLang="en-US" sz="1100" i="1" dirty="0"/>
          </a:p>
        </p:txBody>
      </p: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B084460F-D259-5E4C-A41E-75692CB0DA7A}"/>
              </a:ext>
            </a:extLst>
          </p:cNvPr>
          <p:cNvCxnSpPr>
            <a:cxnSpLocks/>
            <a:stCxn id="102" idx="0"/>
            <a:endCxn id="66" idx="3"/>
          </p:cNvCxnSpPr>
          <p:nvPr/>
        </p:nvCxnSpPr>
        <p:spPr>
          <a:xfrm rot="5400000" flipH="1" flipV="1">
            <a:off x="7347560" y="2698588"/>
            <a:ext cx="366514" cy="1172224"/>
          </a:xfrm>
          <a:prstGeom prst="bentConnector3">
            <a:avLst>
              <a:gd name="adj1" fmla="val 6453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BB3808D9-39E9-DA4B-AF4B-4441F823776D}"/>
              </a:ext>
            </a:extLst>
          </p:cNvPr>
          <p:cNvGrpSpPr/>
          <p:nvPr/>
        </p:nvGrpSpPr>
        <p:grpSpPr>
          <a:xfrm>
            <a:off x="8596062" y="3382589"/>
            <a:ext cx="1502411" cy="1137285"/>
            <a:chOff x="3949699" y="1783080"/>
            <a:chExt cx="1502411" cy="113728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80F29858-2334-A24B-83B3-9DDD3498C759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9" name="圆角矩形 108">
                <a:extLst>
                  <a:ext uri="{FF2B5EF4-FFF2-40B4-BE49-F238E27FC236}">
                    <a16:creationId xmlns:a16="http://schemas.microsoft.com/office/drawing/2014/main" id="{4C6CABCF-AEBF-704E-89D4-AD520759407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110" name="直线连接符 109">
                <a:extLst>
                  <a:ext uri="{FF2B5EF4-FFF2-40B4-BE49-F238E27FC236}">
                    <a16:creationId xmlns:a16="http://schemas.microsoft.com/office/drawing/2014/main" id="{C4A33B10-63F5-3D45-B09A-CC8963CA4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连接符 110">
                <a:extLst>
                  <a:ext uri="{FF2B5EF4-FFF2-40B4-BE49-F238E27FC236}">
                    <a16:creationId xmlns:a16="http://schemas.microsoft.com/office/drawing/2014/main" id="{831FF8EA-C25D-E642-8D6E-D81211F21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350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D357436D-17CC-7B43-AF8A-63BD2ADD3D17}"/>
                </a:ext>
              </a:extLst>
            </p:cNvPr>
            <p:cNvSpPr txBox="1"/>
            <p:nvPr/>
          </p:nvSpPr>
          <p:spPr>
            <a:xfrm>
              <a:off x="3949699" y="1868448"/>
              <a:ext cx="1502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 err="1"/>
                <a:t>ConcreteCreator</a:t>
              </a:r>
              <a:endParaRPr lang="zh-CN" altLang="en-US" sz="1400" dirty="0"/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DF0B6A14-9C3E-2F44-ABAE-0D7533EB17F1}"/>
              </a:ext>
            </a:extLst>
          </p:cNvPr>
          <p:cNvSpPr txBox="1"/>
          <p:nvPr/>
        </p:nvSpPr>
        <p:spPr>
          <a:xfrm>
            <a:off x="6193498" y="4162196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factoryMethod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F405DC5-810A-9442-B5B8-95A9E036BA11}"/>
              </a:ext>
            </a:extLst>
          </p:cNvPr>
          <p:cNvSpPr txBox="1"/>
          <p:nvPr/>
        </p:nvSpPr>
        <p:spPr>
          <a:xfrm>
            <a:off x="8593035" y="4153597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factoryMethod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78BEAA4-CB09-4241-B8E2-E7D5D92A7850}"/>
              </a:ext>
            </a:extLst>
          </p:cNvPr>
          <p:cNvSpPr txBox="1"/>
          <p:nvPr/>
        </p:nvSpPr>
        <p:spPr>
          <a:xfrm>
            <a:off x="7400008" y="2597180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+request()</a:t>
            </a:r>
            <a:endParaRPr lang="zh-CN" altLang="en-US" sz="1100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CABA108-4694-C943-A4CE-92C77C933DBA}"/>
              </a:ext>
            </a:extLst>
          </p:cNvPr>
          <p:cNvGrpSpPr/>
          <p:nvPr/>
        </p:nvGrpSpPr>
        <p:grpSpPr>
          <a:xfrm>
            <a:off x="7365723" y="1723473"/>
            <a:ext cx="1502411" cy="1137285"/>
            <a:chOff x="3949700" y="1783080"/>
            <a:chExt cx="1502411" cy="113728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A91879C-C681-2A47-B424-AAF3C81899B3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111B2262-71EE-CE49-92E2-BE4A79F0DE93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A6E38497-466B-8B49-8441-C4331FC2D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0A0E442D-1A36-B147-9EFD-94A816CE0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FC3E35B-A64A-954C-8C52-EE53908E401E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solidFill>
                    <a:schemeClr val="bg1"/>
                  </a:solidFill>
                </a:rPr>
                <a:t>Creator</a:t>
              </a:r>
              <a:endParaRPr kumimoji="1" lang="zh-CN" alt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B171BC04-8D60-724C-9902-E3FE7FC8BCA5}"/>
              </a:ext>
            </a:extLst>
          </p:cNvPr>
          <p:cNvSpPr txBox="1"/>
          <p:nvPr/>
        </p:nvSpPr>
        <p:spPr>
          <a:xfrm>
            <a:off x="7332052" y="2476665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factoryMethod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C1653E57-7E79-B14B-8AF5-D7F2B75E1F49}"/>
              </a:ext>
            </a:extLst>
          </p:cNvPr>
          <p:cNvGrpSpPr/>
          <p:nvPr/>
        </p:nvGrpSpPr>
        <p:grpSpPr>
          <a:xfrm>
            <a:off x="6193499" y="3401735"/>
            <a:ext cx="1502411" cy="1137285"/>
            <a:chOff x="3949700" y="1783080"/>
            <a:chExt cx="1502411" cy="113728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9F287958-7E1A-B84E-A3E1-5C78EAE0E87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CB2161FC-2C68-384D-A8A5-3E3AAFB6F10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1E15E003-2506-D647-B6C9-925527C1D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0ED82ABD-1C0F-5C41-8031-1E74D847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73C01-C4BB-A743-8980-30AC880C9B74}"/>
                </a:ext>
              </a:extLst>
            </p:cNvPr>
            <p:cNvSpPr txBox="1"/>
            <p:nvPr/>
          </p:nvSpPr>
          <p:spPr>
            <a:xfrm>
              <a:off x="3949701" y="1849302"/>
              <a:ext cx="1502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</a:rPr>
                <a:t>ConcreteCreator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三角形 51">
            <a:extLst>
              <a:ext uri="{FF2B5EF4-FFF2-40B4-BE49-F238E27FC236}">
                <a16:creationId xmlns:a16="http://schemas.microsoft.com/office/drawing/2014/main" id="{E5B576FE-0767-D241-8490-80436A3E9149}"/>
              </a:ext>
            </a:extLst>
          </p:cNvPr>
          <p:cNvSpPr/>
          <p:nvPr/>
        </p:nvSpPr>
        <p:spPr>
          <a:xfrm>
            <a:off x="3499284" y="2880644"/>
            <a:ext cx="255318" cy="22079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C6DD9A05-65C5-184B-91B9-E9B1AF5F327A}"/>
              </a:ext>
            </a:extLst>
          </p:cNvPr>
          <p:cNvCxnSpPr>
            <a:cxnSpLocks/>
            <a:stCxn id="69" idx="0"/>
            <a:endCxn id="52" idx="3"/>
          </p:cNvCxnSpPr>
          <p:nvPr/>
        </p:nvCxnSpPr>
        <p:spPr>
          <a:xfrm rot="16200000" flipV="1">
            <a:off x="4058855" y="2669531"/>
            <a:ext cx="366514" cy="1230338"/>
          </a:xfrm>
          <a:prstGeom prst="bentConnector3">
            <a:avLst>
              <a:gd name="adj1" fmla="val 5968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6FF11F1-805B-A346-9F05-47AA9A8AA132}"/>
              </a:ext>
            </a:extLst>
          </p:cNvPr>
          <p:cNvSpPr txBox="1"/>
          <p:nvPr/>
        </p:nvSpPr>
        <p:spPr>
          <a:xfrm>
            <a:off x="2888505" y="2595030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i="1" dirty="0"/>
              <a:t>+Request()</a:t>
            </a:r>
            <a:endParaRPr lang="zh-CN" altLang="en-US" sz="1100" i="1" dirty="0"/>
          </a:p>
        </p:txBody>
      </p: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1E9AFB72-CC72-394E-BEB8-8515DB3FCAB1}"/>
              </a:ext>
            </a:extLst>
          </p:cNvPr>
          <p:cNvCxnSpPr>
            <a:cxnSpLocks/>
            <a:stCxn id="86" idx="0"/>
            <a:endCxn id="52" idx="3"/>
          </p:cNvCxnSpPr>
          <p:nvPr/>
        </p:nvCxnSpPr>
        <p:spPr>
          <a:xfrm rot="5400000" flipH="1" flipV="1">
            <a:off x="2857574" y="2698588"/>
            <a:ext cx="366514" cy="1172224"/>
          </a:xfrm>
          <a:prstGeom prst="bentConnector3">
            <a:avLst>
              <a:gd name="adj1" fmla="val 5968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8DC4F06-4A53-BC40-BE97-BC8091A5901B}"/>
              </a:ext>
            </a:extLst>
          </p:cNvPr>
          <p:cNvGrpSpPr/>
          <p:nvPr/>
        </p:nvGrpSpPr>
        <p:grpSpPr>
          <a:xfrm>
            <a:off x="4106076" y="3382589"/>
            <a:ext cx="1502411" cy="1137285"/>
            <a:chOff x="3949699" y="1783080"/>
            <a:chExt cx="1502411" cy="1137285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A38B918-7A94-1E4F-8ABD-2D191502F36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542CCB20-4283-164F-820E-794B7A59A14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FE69C0B2-6AC0-1545-AECF-EA78EDDE7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6956DB59-2A33-FA4E-A420-08CBB0372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350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DF50EE0-E7A1-F94A-87C4-2D45BB520779}"/>
                </a:ext>
              </a:extLst>
            </p:cNvPr>
            <p:cNvSpPr txBox="1"/>
            <p:nvPr/>
          </p:nvSpPr>
          <p:spPr>
            <a:xfrm>
              <a:off x="3949699" y="1868448"/>
              <a:ext cx="1502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 err="1"/>
                <a:t>ConcreteProduct</a:t>
              </a:r>
              <a:endParaRPr lang="zh-CN" altLang="en-US" sz="1400" dirty="0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D50E716-A494-4A4A-87B2-F1E6FFDA4995}"/>
              </a:ext>
            </a:extLst>
          </p:cNvPr>
          <p:cNvSpPr txBox="1"/>
          <p:nvPr/>
        </p:nvSpPr>
        <p:spPr>
          <a:xfrm>
            <a:off x="1703512" y="4162196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factoryMethod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67F659B-B9AE-1F4C-90BA-EAE92AF782FC}"/>
              </a:ext>
            </a:extLst>
          </p:cNvPr>
          <p:cNvSpPr txBox="1"/>
          <p:nvPr/>
        </p:nvSpPr>
        <p:spPr>
          <a:xfrm>
            <a:off x="2910022" y="2597180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+request()</a:t>
            </a:r>
            <a:endParaRPr lang="zh-CN" altLang="en-US" sz="11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56024E0-CC2F-F54B-87FB-4E623F0095EC}"/>
              </a:ext>
            </a:extLst>
          </p:cNvPr>
          <p:cNvGrpSpPr/>
          <p:nvPr/>
        </p:nvGrpSpPr>
        <p:grpSpPr>
          <a:xfrm>
            <a:off x="2875737" y="1723473"/>
            <a:ext cx="1502411" cy="1137285"/>
            <a:chOff x="3949700" y="1783080"/>
            <a:chExt cx="1502411" cy="1137285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DB5F3A2D-1445-1741-B2E5-2A781F7550F1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9" name="圆角矩形 78">
                <a:extLst>
                  <a:ext uri="{FF2B5EF4-FFF2-40B4-BE49-F238E27FC236}">
                    <a16:creationId xmlns:a16="http://schemas.microsoft.com/office/drawing/2014/main" id="{8BD6905F-6230-9A49-AD62-177BC9BFBB8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E8EC0D8-88DA-BD45-BC38-BBEF1A319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74756B63-377E-D042-8BF6-88A330DEC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A26AC2C-0EA2-F243-B95C-07C9B4549ED6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solidFill>
                    <a:schemeClr val="bg1"/>
                  </a:solidFill>
                </a:rPr>
                <a:t>Product</a:t>
              </a:r>
              <a:endParaRPr kumimoji="1" lang="zh-CN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B99C2DA-9F4B-3B44-B6C0-FCAA82A89862}"/>
              </a:ext>
            </a:extLst>
          </p:cNvPr>
          <p:cNvGrpSpPr/>
          <p:nvPr/>
        </p:nvGrpSpPr>
        <p:grpSpPr>
          <a:xfrm>
            <a:off x="1703513" y="3401735"/>
            <a:ext cx="1502411" cy="1137285"/>
            <a:chOff x="3949700" y="1783080"/>
            <a:chExt cx="1502411" cy="1137285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F155DB52-0793-4D40-AE29-8223EB74045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BA25C2E0-7CCA-6B43-9F53-C25F1E93CF8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A99AF759-5E99-9046-9AF9-F0918426B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线连接符 88">
                <a:extLst>
                  <a:ext uri="{FF2B5EF4-FFF2-40B4-BE49-F238E27FC236}">
                    <a16:creationId xmlns:a16="http://schemas.microsoft.com/office/drawing/2014/main" id="{0C4B9186-3F41-4E47-868F-233CFD2A1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607B6DA-7A5E-AC41-90A3-8A61EF5D4F46}"/>
                </a:ext>
              </a:extLst>
            </p:cNvPr>
            <p:cNvSpPr txBox="1"/>
            <p:nvPr/>
          </p:nvSpPr>
          <p:spPr>
            <a:xfrm>
              <a:off x="3949701" y="1849302"/>
              <a:ext cx="1502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err="1">
                  <a:solidFill>
                    <a:schemeClr val="bg1"/>
                  </a:solidFill>
                </a:rPr>
                <a:t>ConcreteProduct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D1DBE4C6-2F85-D447-8F67-B22592F42F8B}"/>
              </a:ext>
            </a:extLst>
          </p:cNvPr>
          <p:cNvSpPr txBox="1"/>
          <p:nvPr/>
        </p:nvSpPr>
        <p:spPr>
          <a:xfrm>
            <a:off x="6188395" y="4182293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factoryMethod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B288610-6142-1F44-9464-1A2CD8C07F98}"/>
              </a:ext>
            </a:extLst>
          </p:cNvPr>
          <p:cNvGrpSpPr/>
          <p:nvPr/>
        </p:nvGrpSpPr>
        <p:grpSpPr>
          <a:xfrm>
            <a:off x="2361316" y="4509121"/>
            <a:ext cx="4583387" cy="195085"/>
            <a:chOff x="1076824" y="4162387"/>
            <a:chExt cx="4583387" cy="195085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A040B77-40A3-3A4A-BF18-485BDBFA627A}"/>
                </a:ext>
              </a:extLst>
            </p:cNvPr>
            <p:cNvGrpSpPr/>
            <p:nvPr/>
          </p:nvGrpSpPr>
          <p:grpSpPr>
            <a:xfrm rot="5400000" flipH="1">
              <a:off x="1084750" y="4177943"/>
              <a:ext cx="171603" cy="187456"/>
              <a:chOff x="9907334" y="3647608"/>
              <a:chExt cx="178017" cy="187456"/>
            </a:xfrm>
          </p:grpSpPr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27F9A731-F7FB-4E4D-8C5E-6FCC680D432F}"/>
                  </a:ext>
                </a:extLst>
              </p:cNvPr>
              <p:cNvCxnSpPr/>
              <p:nvPr/>
            </p:nvCxnSpPr>
            <p:spPr>
              <a:xfrm>
                <a:off x="9910209" y="3647608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0855503E-3829-E949-9E00-A684EBBA48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07334" y="373155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肘形连接符 5">
              <a:extLst>
                <a:ext uri="{FF2B5EF4-FFF2-40B4-BE49-F238E27FC236}">
                  <a16:creationId xmlns:a16="http://schemas.microsoft.com/office/drawing/2014/main" id="{B1EDF1F2-5BC6-F94E-B2B3-1DEA735A57B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08868" y="1923744"/>
              <a:ext cx="12700" cy="4489986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4C82B121-FEE3-4841-A5A2-6393BD688A12}"/>
              </a:ext>
            </a:extLst>
          </p:cNvPr>
          <p:cNvGrpSpPr/>
          <p:nvPr/>
        </p:nvGrpSpPr>
        <p:grpSpPr>
          <a:xfrm>
            <a:off x="4756864" y="4507443"/>
            <a:ext cx="4583389" cy="171588"/>
            <a:chOff x="1101162" y="4173824"/>
            <a:chExt cx="4583389" cy="17158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5A514159-9E2D-5347-BB94-243D3FAF66FC}"/>
                </a:ext>
              </a:extLst>
            </p:cNvPr>
            <p:cNvGrpSpPr/>
            <p:nvPr/>
          </p:nvGrpSpPr>
          <p:grpSpPr>
            <a:xfrm rot="5400000" flipH="1">
              <a:off x="1109096" y="4165890"/>
              <a:ext cx="171588" cy="187455"/>
              <a:chOff x="9919877" y="3623271"/>
              <a:chExt cx="178002" cy="187455"/>
            </a:xfrm>
          </p:grpSpPr>
          <p:cxnSp>
            <p:nvCxnSpPr>
              <p:cNvPr id="94" name="直线连接符 93">
                <a:extLst>
                  <a:ext uri="{FF2B5EF4-FFF2-40B4-BE49-F238E27FC236}">
                    <a16:creationId xmlns:a16="http://schemas.microsoft.com/office/drawing/2014/main" id="{D7C5477B-CAC2-7A43-A3B4-A28395022D2E}"/>
                  </a:ext>
                </a:extLst>
              </p:cNvPr>
              <p:cNvCxnSpPr/>
              <p:nvPr/>
            </p:nvCxnSpPr>
            <p:spPr>
              <a:xfrm>
                <a:off x="9922731" y="3623271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连接符 111">
                <a:extLst>
                  <a:ext uri="{FF2B5EF4-FFF2-40B4-BE49-F238E27FC236}">
                    <a16:creationId xmlns:a16="http://schemas.microsoft.com/office/drawing/2014/main" id="{284D01B7-D43B-B842-AA82-D5F7119F2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19877" y="3707218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肘形连接符 92">
              <a:extLst>
                <a:ext uri="{FF2B5EF4-FFF2-40B4-BE49-F238E27FC236}">
                  <a16:creationId xmlns:a16="http://schemas.microsoft.com/office/drawing/2014/main" id="{5342162C-592D-5043-9D72-A60E2FBA3C9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33208" y="1936859"/>
              <a:ext cx="12700" cy="4489986"/>
            </a:xfrm>
            <a:prstGeom prst="bentConnector3">
              <a:avLst>
                <a:gd name="adj1" fmla="val 2991724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F7CE1BBA-5C01-9C44-BD0D-F1EFB7CE0245}"/>
              </a:ext>
            </a:extLst>
          </p:cNvPr>
          <p:cNvGrpSpPr/>
          <p:nvPr/>
        </p:nvGrpSpPr>
        <p:grpSpPr>
          <a:xfrm>
            <a:off x="4378146" y="2189837"/>
            <a:ext cx="3021862" cy="200924"/>
            <a:chOff x="2978864" y="617507"/>
            <a:chExt cx="2230285" cy="200924"/>
          </a:xfrm>
        </p:grpSpPr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5559B7E8-1DD4-794A-9747-2CFB5A0FCE4E}"/>
                </a:ext>
              </a:extLst>
            </p:cNvPr>
            <p:cNvCxnSpPr>
              <a:cxnSpLocks/>
            </p:cNvCxnSpPr>
            <p:nvPr/>
          </p:nvCxnSpPr>
          <p:spPr>
            <a:xfrm>
              <a:off x="3004169" y="719785"/>
              <a:ext cx="2204980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DA841124-4975-CC46-B2C3-D23A1B16FBB2}"/>
                </a:ext>
              </a:extLst>
            </p:cNvPr>
            <p:cNvGrpSpPr/>
            <p:nvPr/>
          </p:nvGrpSpPr>
          <p:grpSpPr>
            <a:xfrm flipH="1">
              <a:off x="2978864" y="617507"/>
              <a:ext cx="178002" cy="200924"/>
              <a:chOff x="9873316" y="3601575"/>
              <a:chExt cx="178002" cy="200924"/>
            </a:xfrm>
          </p:grpSpPr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C08A59CC-B1F5-DA4E-B495-3ADC7E2BBB51}"/>
                  </a:ext>
                </a:extLst>
              </p:cNvPr>
              <p:cNvCxnSpPr/>
              <p:nvPr/>
            </p:nvCxnSpPr>
            <p:spPr>
              <a:xfrm>
                <a:off x="9873316" y="3601575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DB152CD5-985F-5643-9ACE-6CA1DBC902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73316" y="3698991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3690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1AD383E9-16D7-1044-A914-558785B5608E}"/>
              </a:ext>
            </a:extLst>
          </p:cNvPr>
          <p:cNvCxnSpPr>
            <a:cxnSpLocks/>
            <a:stCxn id="82" idx="0"/>
            <a:endCxn id="59" idx="3"/>
          </p:cNvCxnSpPr>
          <p:nvPr/>
        </p:nvCxnSpPr>
        <p:spPr>
          <a:xfrm rot="5400000" flipH="1" flipV="1">
            <a:off x="2250960" y="1211060"/>
            <a:ext cx="409955" cy="141467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76FD8EB2-457F-1F4A-9492-633CE2FAE5B1}"/>
              </a:ext>
            </a:extLst>
          </p:cNvPr>
          <p:cNvCxnSpPr>
            <a:cxnSpLocks/>
            <a:stCxn id="90" idx="0"/>
            <a:endCxn id="116" idx="3"/>
          </p:cNvCxnSpPr>
          <p:nvPr/>
        </p:nvCxnSpPr>
        <p:spPr>
          <a:xfrm rot="5400000" flipH="1" flipV="1">
            <a:off x="3689836" y="2937943"/>
            <a:ext cx="424942" cy="138365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>
            <a:extLst>
              <a:ext uri="{FF2B5EF4-FFF2-40B4-BE49-F238E27FC236}">
                <a16:creationId xmlns:a16="http://schemas.microsoft.com/office/drawing/2014/main" id="{69D9D5C8-6A11-A64A-94DD-63EC7C0B70F9}"/>
              </a:ext>
            </a:extLst>
          </p:cNvPr>
          <p:cNvCxnSpPr>
            <a:cxnSpLocks/>
            <a:stCxn id="111" idx="0"/>
            <a:endCxn id="116" idx="3"/>
          </p:cNvCxnSpPr>
          <p:nvPr/>
        </p:nvCxnSpPr>
        <p:spPr>
          <a:xfrm rot="16200000" flipV="1">
            <a:off x="5085798" y="2925640"/>
            <a:ext cx="419613" cy="140293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29733B9-9C92-8647-AE38-7A554092BB4E}"/>
              </a:ext>
            </a:extLst>
          </p:cNvPr>
          <p:cNvGrpSpPr/>
          <p:nvPr/>
        </p:nvGrpSpPr>
        <p:grpSpPr>
          <a:xfrm>
            <a:off x="623392" y="2114199"/>
            <a:ext cx="2250412" cy="1137285"/>
            <a:chOff x="2751506" y="597176"/>
            <a:chExt cx="2250412" cy="1137285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67DC886-8701-0842-A4E9-9735E5FBD670}"/>
                </a:ext>
              </a:extLst>
            </p:cNvPr>
            <p:cNvGrpSpPr/>
            <p:nvPr/>
          </p:nvGrpSpPr>
          <p:grpSpPr>
            <a:xfrm>
              <a:off x="2751506" y="597176"/>
              <a:ext cx="2250412" cy="1137285"/>
              <a:chOff x="3949697" y="1794447"/>
              <a:chExt cx="2250412" cy="1137285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79545465-57D0-D549-B36D-D69B91FAA836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50412" cy="1137285"/>
                <a:chOff x="3949699" y="1794707"/>
                <a:chExt cx="1997408" cy="1163320"/>
              </a:xfrm>
            </p:grpSpPr>
            <p:sp>
              <p:nvSpPr>
                <p:cNvPr id="83" name="圆角矩形 82">
                  <a:extLst>
                    <a:ext uri="{FF2B5EF4-FFF2-40B4-BE49-F238E27FC236}">
                      <a16:creationId xmlns:a16="http://schemas.microsoft.com/office/drawing/2014/main" id="{AE0322FA-C6D6-8447-977F-2247006817EC}"/>
                    </a:ext>
                  </a:extLst>
                </p:cNvPr>
                <p:cNvSpPr/>
                <p:nvPr/>
              </p:nvSpPr>
              <p:spPr>
                <a:xfrm>
                  <a:off x="3949699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4" name="直线连接符 83">
                  <a:extLst>
                    <a:ext uri="{FF2B5EF4-FFF2-40B4-BE49-F238E27FC236}">
                      <a16:creationId xmlns:a16="http://schemas.microsoft.com/office/drawing/2014/main" id="{B5AFFCEC-3603-2D4B-8917-883293B6E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66F62668-999B-7B47-999C-CEEFCE0CB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CA66018-CB84-4647-80CB-964259A3492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CashNormal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7DC49E8-5E12-164F-9929-39C954B608D5}"/>
                </a:ext>
              </a:extLst>
            </p:cNvPr>
            <p:cNvSpPr txBox="1"/>
            <p:nvPr/>
          </p:nvSpPr>
          <p:spPr>
            <a:xfrm>
              <a:off x="2751506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5E1B99A-E2AD-3241-8339-D419DC5C642E}"/>
              </a:ext>
            </a:extLst>
          </p:cNvPr>
          <p:cNvGrpSpPr/>
          <p:nvPr/>
        </p:nvGrpSpPr>
        <p:grpSpPr>
          <a:xfrm>
            <a:off x="2085271" y="3833067"/>
            <a:ext cx="2282537" cy="1137285"/>
            <a:chOff x="2751506" y="597176"/>
            <a:chExt cx="2282537" cy="1137285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0A8DA4C-F003-5A49-8CDF-33989F35EEAD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6231178C-C71D-1241-9BCF-ED51D4C604FB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91" name="圆角矩形 90">
                  <a:extLst>
                    <a:ext uri="{FF2B5EF4-FFF2-40B4-BE49-F238E27FC236}">
                      <a16:creationId xmlns:a16="http://schemas.microsoft.com/office/drawing/2014/main" id="{FA927CD0-A62E-F749-B5BE-AE1B14E70F3F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239CC844-8B5A-A243-891F-8C2BC856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线连接符 100">
                  <a:extLst>
                    <a:ext uri="{FF2B5EF4-FFF2-40B4-BE49-F238E27FC236}">
                      <a16:creationId xmlns:a16="http://schemas.microsoft.com/office/drawing/2014/main" id="{1FEE1673-6F94-D64E-89B5-9F313DC2B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FF17EC8-3243-0241-8744-5ED43E9B6ED8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CashReturn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E37A765-E67C-A34E-8034-5EDED4A1C99C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E342348-88DE-4F48-AF03-B68F8F869D32}"/>
              </a:ext>
            </a:extLst>
          </p:cNvPr>
          <p:cNvGrpSpPr/>
          <p:nvPr/>
        </p:nvGrpSpPr>
        <p:grpSpPr>
          <a:xfrm>
            <a:off x="4871864" y="3827738"/>
            <a:ext cx="2282537" cy="1137285"/>
            <a:chOff x="2751506" y="597176"/>
            <a:chExt cx="2282537" cy="1137285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BD84629F-61E5-FE43-B051-F2F67CFCB725}"/>
                </a:ext>
              </a:extLst>
            </p:cNvPr>
            <p:cNvGrpSpPr/>
            <p:nvPr/>
          </p:nvGrpSpPr>
          <p:grpSpPr>
            <a:xfrm>
              <a:off x="2751506" y="597176"/>
              <a:ext cx="2282535" cy="1137285"/>
              <a:chOff x="3949697" y="1794447"/>
              <a:chExt cx="2282535" cy="113728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CC2FBA4A-082C-BB4E-9991-39E6F7CD7872}"/>
                  </a:ext>
                </a:extLst>
              </p:cNvPr>
              <p:cNvGrpSpPr/>
              <p:nvPr/>
            </p:nvGrpSpPr>
            <p:grpSpPr>
              <a:xfrm>
                <a:off x="3949697" y="1794447"/>
                <a:ext cx="2282535" cy="1137285"/>
                <a:chOff x="3949700" y="1794707"/>
                <a:chExt cx="2025920" cy="1163320"/>
              </a:xfrm>
            </p:grpSpPr>
            <p:sp>
              <p:nvSpPr>
                <p:cNvPr id="112" name="圆角矩形 111">
                  <a:extLst>
                    <a:ext uri="{FF2B5EF4-FFF2-40B4-BE49-F238E27FC236}">
                      <a16:creationId xmlns:a16="http://schemas.microsoft.com/office/drawing/2014/main" id="{384592EC-DD93-ED4F-914D-784BFC8DDC2C}"/>
                    </a:ext>
                  </a:extLst>
                </p:cNvPr>
                <p:cNvSpPr/>
                <p:nvPr/>
              </p:nvSpPr>
              <p:spPr>
                <a:xfrm>
                  <a:off x="3978213" y="179470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kumimoji="1" lang="zh-CN" altLang="en-US" dirty="0"/>
                </a:p>
              </p:txBody>
            </p:sp>
            <p:cxnSp>
              <p:nvCxnSpPr>
                <p:cNvPr id="113" name="直线连接符 112">
                  <a:extLst>
                    <a:ext uri="{FF2B5EF4-FFF2-40B4-BE49-F238E27FC236}">
                      <a16:creationId xmlns:a16="http://schemas.microsoft.com/office/drawing/2014/main" id="{C2577257-FAA2-5242-8A31-FEE21697F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连接符 113">
                  <a:extLst>
                    <a:ext uri="{FF2B5EF4-FFF2-40B4-BE49-F238E27FC236}">
                      <a16:creationId xmlns:a16="http://schemas.microsoft.com/office/drawing/2014/main" id="{37299A8D-5691-9445-9FD4-438758DD1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8794D143-6896-7A42-ACAF-37630007943F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CashRebate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7530E58-FDA7-6141-BF8C-28CD8B48C4A9}"/>
                </a:ext>
              </a:extLst>
            </p:cNvPr>
            <p:cNvSpPr txBox="1"/>
            <p:nvPr/>
          </p:nvSpPr>
          <p:spPr>
            <a:xfrm>
              <a:off x="2783632" y="1335911"/>
              <a:ext cx="2250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: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double</a:t>
              </a:r>
              <a:endParaRPr lang="zh-CN" altLang="en-US" sz="16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EAE6563-A2CA-E342-B762-C6CA2F7EBD54}"/>
              </a:ext>
            </a:extLst>
          </p:cNvPr>
          <p:cNvGrpSpPr/>
          <p:nvPr/>
        </p:nvGrpSpPr>
        <p:grpSpPr>
          <a:xfrm>
            <a:off x="3467713" y="2105551"/>
            <a:ext cx="2265591" cy="1137285"/>
            <a:chOff x="2750287" y="597704"/>
            <a:chExt cx="2265591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D242B94-124D-624E-B899-2F8208A2C1C1}"/>
                </a:ext>
              </a:extLst>
            </p:cNvPr>
            <p:cNvGrpSpPr/>
            <p:nvPr/>
          </p:nvGrpSpPr>
          <p:grpSpPr>
            <a:xfrm>
              <a:off x="2751505" y="597704"/>
              <a:ext cx="2250413" cy="1137285"/>
              <a:chOff x="3949696" y="1794975"/>
              <a:chExt cx="2250413" cy="113728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CA11DD-D90C-104C-8E3E-51A64DE1B931}"/>
                  </a:ext>
                </a:extLst>
              </p:cNvPr>
              <p:cNvGrpSpPr/>
              <p:nvPr/>
            </p:nvGrpSpPr>
            <p:grpSpPr>
              <a:xfrm>
                <a:off x="3949696" y="1794975"/>
                <a:ext cx="2250410" cy="1137285"/>
                <a:chOff x="3949700" y="1795247"/>
                <a:chExt cx="1997407" cy="1163320"/>
              </a:xfrm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43E4BBE7-5358-164A-A892-D3FC09D5AA91}"/>
                    </a:ext>
                  </a:extLst>
                </p:cNvPr>
                <p:cNvSpPr/>
                <p:nvPr/>
              </p:nvSpPr>
              <p:spPr>
                <a:xfrm>
                  <a:off x="3949700" y="1795247"/>
                  <a:ext cx="1997407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" name="直线连接符 8">
                  <a:extLst>
                    <a:ext uri="{FF2B5EF4-FFF2-40B4-BE49-F238E27FC236}">
                      <a16:creationId xmlns:a16="http://schemas.microsoft.com/office/drawing/2014/main" id="{FE3894DE-3AF4-E54D-AF5D-E9BCBF449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B8741C9F-2A9E-0C4A-B22D-37DCD4A89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997407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20AB3B-9F87-724F-AB77-CC0D076FE8D7}"/>
                  </a:ext>
                </a:extLst>
              </p:cNvPr>
              <p:cNvSpPr txBox="1"/>
              <p:nvPr/>
            </p:nvSpPr>
            <p:spPr>
              <a:xfrm>
                <a:off x="3949699" y="1803623"/>
                <a:ext cx="2250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solidFill>
                      <a:schemeClr val="bg1"/>
                    </a:solidFill>
                  </a:rPr>
                  <a:t>CashSuper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0FADC12-7C79-E44E-BA9A-157B4BEFA531}"/>
                </a:ext>
              </a:extLst>
            </p:cNvPr>
            <p:cNvSpPr txBox="1"/>
            <p:nvPr/>
          </p:nvSpPr>
          <p:spPr>
            <a:xfrm>
              <a:off x="2750287" y="1335911"/>
              <a:ext cx="22655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600" dirty="0"/>
                <a:t>+</a:t>
              </a:r>
              <a:r>
                <a:rPr lang="en-US" altLang="zh-CN" sz="1600" dirty="0" err="1"/>
                <a:t>acceptCash</a:t>
              </a:r>
              <a:r>
                <a:rPr lang="en-US" altLang="zh-CN" sz="1600" dirty="0"/>
                <a:t>():Double</a:t>
              </a:r>
              <a:r>
                <a:rPr lang="zh-CN" altLang="en-US" sz="1600" dirty="0"/>
                <a:t> </a:t>
              </a:r>
            </a:p>
          </p:txBody>
        </p:sp>
      </p:grpSp>
      <p:sp>
        <p:nvSpPr>
          <p:cNvPr id="59" name="三角形 58">
            <a:extLst>
              <a:ext uri="{FF2B5EF4-FFF2-40B4-BE49-F238E27FC236}">
                <a16:creationId xmlns:a16="http://schemas.microsoft.com/office/drawing/2014/main" id="{A933105B-1FB4-5D4B-96AE-C88FBDED3AC5}"/>
              </a:ext>
            </a:extLst>
          </p:cNvPr>
          <p:cNvSpPr/>
          <p:nvPr/>
        </p:nvSpPr>
        <p:spPr>
          <a:xfrm>
            <a:off x="3057076" y="1538595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CF5F8AF-0F25-CA40-8AC4-7F474DAECE28}"/>
              </a:ext>
            </a:extLst>
          </p:cNvPr>
          <p:cNvGrpSpPr/>
          <p:nvPr/>
        </p:nvGrpSpPr>
        <p:grpSpPr>
          <a:xfrm flipH="1">
            <a:off x="4233358" y="1205169"/>
            <a:ext cx="178002" cy="191042"/>
            <a:chOff x="9591836" y="3717032"/>
            <a:chExt cx="178002" cy="191042"/>
          </a:xfrm>
        </p:grpSpPr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95B18669-C7D3-5947-846E-56442102314C}"/>
                </a:ext>
              </a:extLst>
            </p:cNvPr>
            <p:cNvCxnSpPr/>
            <p:nvPr/>
          </p:nvCxnSpPr>
          <p:spPr>
            <a:xfrm>
              <a:off x="9593266" y="3717032"/>
              <a:ext cx="175142" cy="9405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139967B4-E308-084B-8B1F-C433EFA94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菱形 69">
            <a:extLst>
              <a:ext uri="{FF2B5EF4-FFF2-40B4-BE49-F238E27FC236}">
                <a16:creationId xmlns:a16="http://schemas.microsoft.com/office/drawing/2014/main" id="{44517751-45FE-404A-A840-8808287FCA32}"/>
              </a:ext>
            </a:extLst>
          </p:cNvPr>
          <p:cNvSpPr/>
          <p:nvPr/>
        </p:nvSpPr>
        <p:spPr>
          <a:xfrm>
            <a:off x="5726044" y="2436329"/>
            <a:ext cx="298951" cy="172438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F8DF3449-5ECA-A141-A757-8F0BF5B97459}"/>
              </a:ext>
            </a:extLst>
          </p:cNvPr>
          <p:cNvCxnSpPr>
            <a:cxnSpLocks/>
            <a:endCxn id="70" idx="3"/>
          </p:cNvCxnSpPr>
          <p:nvPr/>
        </p:nvCxnSpPr>
        <p:spPr>
          <a:xfrm>
            <a:off x="4276757" y="1302908"/>
            <a:ext cx="1748238" cy="1219640"/>
          </a:xfrm>
          <a:prstGeom prst="bentConnector3">
            <a:avLst>
              <a:gd name="adj1" fmla="val 113076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0BB0F7C9-2E78-1D41-ADBD-07731426987F}"/>
              </a:ext>
            </a:extLst>
          </p:cNvPr>
          <p:cNvCxnSpPr>
            <a:cxnSpLocks/>
            <a:stCxn id="7" idx="0"/>
            <a:endCxn id="59" idx="3"/>
          </p:cNvCxnSpPr>
          <p:nvPr/>
        </p:nvCxnSpPr>
        <p:spPr>
          <a:xfrm rot="16200000" flipV="1">
            <a:off x="3678319" y="1198378"/>
            <a:ext cx="400779" cy="1430863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D943124-6BBE-7D4D-ABA1-C14863C36B0D}"/>
              </a:ext>
            </a:extLst>
          </p:cNvPr>
          <p:cNvGrpSpPr/>
          <p:nvPr/>
        </p:nvGrpSpPr>
        <p:grpSpPr>
          <a:xfrm>
            <a:off x="1991544" y="561752"/>
            <a:ext cx="2262792" cy="934363"/>
            <a:chOff x="3287688" y="5446965"/>
            <a:chExt cx="1523927" cy="93436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D480B01-DEC8-F24C-AE20-057155B43F6C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C4EDF58-5310-D545-B269-E8429D9207E9}"/>
                </a:ext>
              </a:extLst>
            </p:cNvPr>
            <p:cNvSpPr txBox="1"/>
            <p:nvPr/>
          </p:nvSpPr>
          <p:spPr>
            <a:xfrm>
              <a:off x="3311350" y="5446965"/>
              <a:ext cx="1488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《interface》</a:t>
              </a:r>
            </a:p>
            <a:p>
              <a:r>
                <a:rPr lang="en-US" altLang="zh-CN" i="1" dirty="0" err="1"/>
                <a:t>ISale</a:t>
              </a:r>
              <a:endParaRPr lang="zh-CN" altLang="en-US" i="1" dirty="0"/>
            </a:p>
          </p:txBody>
        </p: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3B87519D-9B80-BA49-9280-ABB7032E52D4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38B8EDE-D2CC-6942-A02B-EBB961A63BB0}"/>
                </a:ext>
              </a:extLst>
            </p:cNvPr>
            <p:cNvSpPr txBox="1"/>
            <p:nvPr/>
          </p:nvSpPr>
          <p:spPr>
            <a:xfrm>
              <a:off x="3297446" y="6113259"/>
              <a:ext cx="1502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</a:t>
              </a:r>
              <a:r>
                <a:rPr lang="en-US" altLang="zh-CN" sz="1100" dirty="0" err="1"/>
                <a:t>acceptCash</a:t>
              </a:r>
              <a:r>
                <a:rPr lang="en-US" altLang="zh-CN" sz="1100" dirty="0"/>
                <a:t>():Double</a:t>
              </a:r>
            </a:p>
          </p:txBody>
        </p:sp>
      </p:grpSp>
      <p:sp>
        <p:nvSpPr>
          <p:cNvPr id="116" name="三角形 115">
            <a:extLst>
              <a:ext uri="{FF2B5EF4-FFF2-40B4-BE49-F238E27FC236}">
                <a16:creationId xmlns:a16="http://schemas.microsoft.com/office/drawing/2014/main" id="{CE4C2408-4B84-B449-951A-65EF2AFCB386}"/>
              </a:ext>
            </a:extLst>
          </p:cNvPr>
          <p:cNvSpPr/>
          <p:nvPr/>
        </p:nvSpPr>
        <p:spPr>
          <a:xfrm>
            <a:off x="4487936" y="3242476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44021D7F-C803-074E-B518-AAED0B6553C2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4254335" y="1020703"/>
            <a:ext cx="3569856" cy="1821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>
            <a:extLst>
              <a:ext uri="{FF2B5EF4-FFF2-40B4-BE49-F238E27FC236}">
                <a16:creationId xmlns:a16="http://schemas.microsoft.com/office/drawing/2014/main" id="{4770BC3A-85B6-CA40-9BCB-E416B8A2CCE9}"/>
              </a:ext>
            </a:extLst>
          </p:cNvPr>
          <p:cNvCxnSpPr>
            <a:cxnSpLocks/>
            <a:stCxn id="129" idx="0"/>
          </p:cNvCxnSpPr>
          <p:nvPr/>
        </p:nvCxnSpPr>
        <p:spPr>
          <a:xfrm rot="5400000" flipH="1" flipV="1">
            <a:off x="7851090" y="1548290"/>
            <a:ext cx="195874" cy="982234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7C0804CC-503D-AA46-8886-842A197F8D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74753" y="1411310"/>
            <a:ext cx="391424" cy="1060641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三角形 140">
            <a:extLst>
              <a:ext uri="{FF2B5EF4-FFF2-40B4-BE49-F238E27FC236}">
                <a16:creationId xmlns:a16="http://schemas.microsoft.com/office/drawing/2014/main" id="{A773B5FD-29DC-8D43-AB2C-0D080ED9EF31}"/>
              </a:ext>
            </a:extLst>
          </p:cNvPr>
          <p:cNvSpPr/>
          <p:nvPr/>
        </p:nvSpPr>
        <p:spPr>
          <a:xfrm>
            <a:off x="8325795" y="1558305"/>
            <a:ext cx="212399" cy="174825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2820C812-8380-4A47-8957-BBFB012A9853}"/>
              </a:ext>
            </a:extLst>
          </p:cNvPr>
          <p:cNvGrpSpPr/>
          <p:nvPr/>
        </p:nvGrpSpPr>
        <p:grpSpPr>
          <a:xfrm>
            <a:off x="7293725" y="614222"/>
            <a:ext cx="2262792" cy="934363"/>
            <a:chOff x="3287688" y="5446965"/>
            <a:chExt cx="1523927" cy="934363"/>
          </a:xfrm>
        </p:grpSpPr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131AFC7-8B5E-1D4C-8648-E57CD4DEF0A0}"/>
                </a:ext>
              </a:extLst>
            </p:cNvPr>
            <p:cNvSpPr/>
            <p:nvPr/>
          </p:nvSpPr>
          <p:spPr>
            <a:xfrm>
              <a:off x="3309205" y="5466928"/>
              <a:ext cx="1502410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9575323-49D9-3C47-B11E-7160D59BF1C7}"/>
                </a:ext>
              </a:extLst>
            </p:cNvPr>
            <p:cNvSpPr txBox="1"/>
            <p:nvPr/>
          </p:nvSpPr>
          <p:spPr>
            <a:xfrm>
              <a:off x="3311350" y="5446965"/>
              <a:ext cx="1488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《interface》</a:t>
              </a:r>
            </a:p>
            <a:p>
              <a:r>
                <a:rPr lang="en-US" altLang="zh-CN" i="1" dirty="0" err="1"/>
                <a:t>IFactory</a:t>
              </a:r>
              <a:endParaRPr lang="zh-CN" altLang="en-US" i="1" dirty="0"/>
            </a:p>
          </p:txBody>
        </p:sp>
        <p:cxnSp>
          <p:nvCxnSpPr>
            <p:cNvPr id="145" name="直线连接符 144">
              <a:extLst>
                <a:ext uri="{FF2B5EF4-FFF2-40B4-BE49-F238E27FC236}">
                  <a16:creationId xmlns:a16="http://schemas.microsoft.com/office/drawing/2014/main" id="{03939715-5E0E-6241-A8A0-3FEDC18FB1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6093296"/>
              <a:ext cx="152392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49893A8-B93E-144F-B26B-B1656C789E3D}"/>
                </a:ext>
              </a:extLst>
            </p:cNvPr>
            <p:cNvSpPr txBox="1"/>
            <p:nvPr/>
          </p:nvSpPr>
          <p:spPr>
            <a:xfrm>
              <a:off x="3297446" y="6113259"/>
              <a:ext cx="1502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 </a:t>
              </a:r>
              <a:r>
                <a:rPr lang="en-US" altLang="zh-CN" sz="1100" dirty="0" err="1"/>
                <a:t>createSalesModel</a:t>
              </a:r>
              <a:r>
                <a:rPr lang="en-US" altLang="zh-CN" sz="1100" dirty="0"/>
                <a:t>():</a:t>
              </a:r>
              <a:r>
                <a:rPr lang="en-US" altLang="zh-CN" sz="1100" dirty="0" err="1"/>
                <a:t>ISale</a:t>
              </a:r>
              <a:endParaRPr lang="en-US" altLang="zh-CN" sz="11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6281FB2-B8B6-884F-BDAB-D5EB278B9E5E}"/>
              </a:ext>
            </a:extLst>
          </p:cNvPr>
          <p:cNvGrpSpPr/>
          <p:nvPr/>
        </p:nvGrpSpPr>
        <p:grpSpPr>
          <a:xfrm>
            <a:off x="6505530" y="2116801"/>
            <a:ext cx="1904759" cy="1137285"/>
            <a:chOff x="7365493" y="1931675"/>
            <a:chExt cx="1904759" cy="1137285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BB583FF0-B92B-D74F-BD13-6E003C2A6053}"/>
                </a:ext>
              </a:extLst>
            </p:cNvPr>
            <p:cNvGrpSpPr/>
            <p:nvPr/>
          </p:nvGrpSpPr>
          <p:grpSpPr>
            <a:xfrm>
              <a:off x="7365493" y="1931675"/>
              <a:ext cx="1904758" cy="1137285"/>
              <a:chOff x="3949700" y="1783080"/>
              <a:chExt cx="1333500" cy="1163320"/>
            </a:xfrm>
          </p:grpSpPr>
          <p:sp>
            <p:nvSpPr>
              <p:cNvPr id="130" name="圆角矩形 129">
                <a:extLst>
                  <a:ext uri="{FF2B5EF4-FFF2-40B4-BE49-F238E27FC236}">
                    <a16:creationId xmlns:a16="http://schemas.microsoft.com/office/drawing/2014/main" id="{D47D1978-5A80-9A49-A12B-6AB23B67AB6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31" name="直线连接符 130">
                <a:extLst>
                  <a:ext uri="{FF2B5EF4-FFF2-40B4-BE49-F238E27FC236}">
                    <a16:creationId xmlns:a16="http://schemas.microsoft.com/office/drawing/2014/main" id="{9B0D634D-58A8-B349-AD6A-B4D1E0C58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6457BFF8-92FF-0B44-BE7F-901523E51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9B75DBF7-4837-9946-B41F-BAB9C1A96B5C}"/>
                </a:ext>
              </a:extLst>
            </p:cNvPr>
            <p:cNvSpPr txBox="1"/>
            <p:nvPr/>
          </p:nvSpPr>
          <p:spPr>
            <a:xfrm>
              <a:off x="7365494" y="1952218"/>
              <a:ext cx="1904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CashRebateReturnFactory</a:t>
              </a:r>
              <a:endParaRPr lang="zh-CN" altLang="en-US" sz="1200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FB28D719-AFBE-DD4E-AE8B-1FC1B44979CE}"/>
                </a:ext>
              </a:extLst>
            </p:cNvPr>
            <p:cNvSpPr txBox="1"/>
            <p:nvPr/>
          </p:nvSpPr>
          <p:spPr>
            <a:xfrm>
              <a:off x="7365494" y="2725198"/>
              <a:ext cx="1904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 </a:t>
              </a:r>
              <a:r>
                <a:rPr lang="en-US" altLang="zh-CN" sz="1100" dirty="0" err="1"/>
                <a:t>createSalesModel</a:t>
              </a:r>
              <a:r>
                <a:rPr lang="en-US" altLang="zh-CN" sz="1100" dirty="0"/>
                <a:t>():</a:t>
              </a:r>
              <a:r>
                <a:rPr lang="en-US" altLang="zh-CN" sz="1100" dirty="0" err="1"/>
                <a:t>ISale</a:t>
              </a:r>
              <a:endParaRPr lang="en-US" altLang="zh-CN" sz="1100" dirty="0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9412CE2B-02AF-924B-B16C-B79D0A9CD1BD}"/>
              </a:ext>
            </a:extLst>
          </p:cNvPr>
          <p:cNvGrpSpPr/>
          <p:nvPr/>
        </p:nvGrpSpPr>
        <p:grpSpPr>
          <a:xfrm>
            <a:off x="8655737" y="2137343"/>
            <a:ext cx="1904759" cy="1137285"/>
            <a:chOff x="7365493" y="1931675"/>
            <a:chExt cx="1904759" cy="1137285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B5F08123-9CFD-4740-A3F1-7A0C323526E0}"/>
                </a:ext>
              </a:extLst>
            </p:cNvPr>
            <p:cNvGrpSpPr/>
            <p:nvPr/>
          </p:nvGrpSpPr>
          <p:grpSpPr>
            <a:xfrm>
              <a:off x="7365493" y="1931675"/>
              <a:ext cx="1904758" cy="1137285"/>
              <a:chOff x="3949700" y="1783080"/>
              <a:chExt cx="1333500" cy="1163320"/>
            </a:xfrm>
          </p:grpSpPr>
          <p:sp>
            <p:nvSpPr>
              <p:cNvPr id="152" name="圆角矩形 151">
                <a:extLst>
                  <a:ext uri="{FF2B5EF4-FFF2-40B4-BE49-F238E27FC236}">
                    <a16:creationId xmlns:a16="http://schemas.microsoft.com/office/drawing/2014/main" id="{C49A0740-DBE5-1B4C-8A96-B360EA049E71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1A52DE8-63F1-454D-80C1-5E0210F10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>
                <a:extLst>
                  <a:ext uri="{FF2B5EF4-FFF2-40B4-BE49-F238E27FC236}">
                    <a16:creationId xmlns:a16="http://schemas.microsoft.com/office/drawing/2014/main" id="{B2EEC8D7-B8BD-6741-802B-A124ED287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68AB6D1D-59BF-2A48-AD6B-010260C1FC74}"/>
                </a:ext>
              </a:extLst>
            </p:cNvPr>
            <p:cNvSpPr txBox="1"/>
            <p:nvPr/>
          </p:nvSpPr>
          <p:spPr>
            <a:xfrm>
              <a:off x="7365494" y="1952218"/>
              <a:ext cx="19047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CashReturnRebateFactory</a:t>
              </a:r>
              <a:endParaRPr lang="zh-CN" altLang="en-US" sz="1200" dirty="0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3244E24-4FD1-E44E-81BE-C39CACD94AE8}"/>
                </a:ext>
              </a:extLst>
            </p:cNvPr>
            <p:cNvSpPr txBox="1"/>
            <p:nvPr/>
          </p:nvSpPr>
          <p:spPr>
            <a:xfrm>
              <a:off x="7365494" y="2725198"/>
              <a:ext cx="19047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1100" dirty="0"/>
                <a:t>+ </a:t>
              </a:r>
              <a:r>
                <a:rPr lang="en-US" altLang="zh-CN" sz="1100" dirty="0" err="1"/>
                <a:t>createSalesModel</a:t>
              </a:r>
              <a:r>
                <a:rPr lang="en-US" altLang="zh-CN" sz="1100" dirty="0"/>
                <a:t>():</a:t>
              </a:r>
              <a:r>
                <a:rPr lang="en-US" altLang="zh-CN" sz="1100" dirty="0" err="1"/>
                <a:t>ISale</a:t>
              </a:r>
              <a:endParaRPr lang="en-US" altLang="zh-CN" sz="1100" dirty="0"/>
            </a:p>
          </p:txBody>
        </p:sp>
      </p:grp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EA4DBF4C-6496-F44B-BF97-8CC1CA8276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73807" y="2330163"/>
            <a:ext cx="1690395" cy="3578922"/>
          </a:xfrm>
          <a:prstGeom prst="bentConnector3">
            <a:avLst>
              <a:gd name="adj1" fmla="val -30311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ABFFE64-D23A-5543-8E0A-8D1E0EA42B53}"/>
              </a:ext>
            </a:extLst>
          </p:cNvPr>
          <p:cNvGrpSpPr/>
          <p:nvPr/>
        </p:nvGrpSpPr>
        <p:grpSpPr>
          <a:xfrm rot="5400000" flipH="1">
            <a:off x="5735669" y="4962883"/>
            <a:ext cx="179352" cy="209266"/>
            <a:chOff x="12323748" y="4960155"/>
            <a:chExt cx="186056" cy="209266"/>
          </a:xfrm>
        </p:grpSpPr>
        <p:cxnSp>
          <p:nvCxnSpPr>
            <p:cNvPr id="157" name="直线连接符 156">
              <a:extLst>
                <a:ext uri="{FF2B5EF4-FFF2-40B4-BE49-F238E27FC236}">
                  <a16:creationId xmlns:a16="http://schemas.microsoft.com/office/drawing/2014/main" id="{A240DBCB-AA90-D641-ABFC-7BF19C1B36A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连接符 157">
              <a:extLst>
                <a:ext uri="{FF2B5EF4-FFF2-40B4-BE49-F238E27FC236}">
                  <a16:creationId xmlns:a16="http://schemas.microsoft.com/office/drawing/2014/main" id="{3896F74A-61F4-1F4E-A9F5-856AA0C140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肘形连接符 158">
            <a:extLst>
              <a:ext uri="{FF2B5EF4-FFF2-40B4-BE49-F238E27FC236}">
                <a16:creationId xmlns:a16="http://schemas.microsoft.com/office/drawing/2014/main" id="{5F4095E9-CD5D-704F-BDFA-46AB6A718D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57091" y="2004565"/>
            <a:ext cx="1716266" cy="4215308"/>
          </a:xfrm>
          <a:prstGeom prst="bentConnector3">
            <a:avLst>
              <a:gd name="adj1" fmla="val -59617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24BD90BA-BC8F-F14C-865D-3F34900666D4}"/>
              </a:ext>
            </a:extLst>
          </p:cNvPr>
          <p:cNvGrpSpPr/>
          <p:nvPr/>
        </p:nvGrpSpPr>
        <p:grpSpPr>
          <a:xfrm rot="5400000" flipH="1">
            <a:off x="3014613" y="4951037"/>
            <a:ext cx="179352" cy="209266"/>
            <a:chOff x="12323748" y="4960155"/>
            <a:chExt cx="186056" cy="209266"/>
          </a:xfrm>
        </p:grpSpPr>
        <p:cxnSp>
          <p:nvCxnSpPr>
            <p:cNvPr id="161" name="直线连接符 160">
              <a:extLst>
                <a:ext uri="{FF2B5EF4-FFF2-40B4-BE49-F238E27FC236}">
                  <a16:creationId xmlns:a16="http://schemas.microsoft.com/office/drawing/2014/main" id="{09DF94A5-8375-8640-BDD5-8D3453A795D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连接符 161">
              <a:extLst>
                <a:ext uri="{FF2B5EF4-FFF2-40B4-BE49-F238E27FC236}">
                  <a16:creationId xmlns:a16="http://schemas.microsoft.com/office/drawing/2014/main" id="{A120A014-78BD-784B-B52C-977177EDAFB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肘形连接符 162">
            <a:extLst>
              <a:ext uri="{FF2B5EF4-FFF2-40B4-BE49-F238E27FC236}">
                <a16:creationId xmlns:a16="http://schemas.microsoft.com/office/drawing/2014/main" id="{9E56349F-9F64-A741-AE5D-078AFF5180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14389" y="2004565"/>
            <a:ext cx="1716266" cy="4215308"/>
          </a:xfrm>
          <a:prstGeom prst="bentConnector3">
            <a:avLst>
              <a:gd name="adj1" fmla="val -4492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6AA517F8-90D5-614F-B1AA-1AF0E0193DE9}"/>
              </a:ext>
            </a:extLst>
          </p:cNvPr>
          <p:cNvGrpSpPr/>
          <p:nvPr/>
        </p:nvGrpSpPr>
        <p:grpSpPr>
          <a:xfrm rot="5400000" flipH="1">
            <a:off x="3364611" y="4956156"/>
            <a:ext cx="179352" cy="209266"/>
            <a:chOff x="12323748" y="4960155"/>
            <a:chExt cx="186056" cy="209266"/>
          </a:xfrm>
        </p:grpSpPr>
        <p:cxnSp>
          <p:nvCxnSpPr>
            <p:cNvPr id="165" name="直线连接符 164">
              <a:extLst>
                <a:ext uri="{FF2B5EF4-FFF2-40B4-BE49-F238E27FC236}">
                  <a16:creationId xmlns:a16="http://schemas.microsoft.com/office/drawing/2014/main" id="{EE6B82B8-444D-1944-AC3F-D56500C89DE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符 165">
              <a:extLst>
                <a:ext uri="{FF2B5EF4-FFF2-40B4-BE49-F238E27FC236}">
                  <a16:creationId xmlns:a16="http://schemas.microsoft.com/office/drawing/2014/main" id="{21F711C2-C2F8-EA4B-98DF-0C6DA2611D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肘形连接符 166">
            <a:extLst>
              <a:ext uri="{FF2B5EF4-FFF2-40B4-BE49-F238E27FC236}">
                <a16:creationId xmlns:a16="http://schemas.microsoft.com/office/drawing/2014/main" id="{9AFB40CC-7D0D-8C45-B3F9-0349497A23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49095" y="2328169"/>
            <a:ext cx="1690395" cy="3578922"/>
          </a:xfrm>
          <a:prstGeom prst="bentConnector3">
            <a:avLst>
              <a:gd name="adj1" fmla="val -16135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4519BA4C-4630-6C41-807F-ED4316060648}"/>
              </a:ext>
            </a:extLst>
          </p:cNvPr>
          <p:cNvGrpSpPr/>
          <p:nvPr/>
        </p:nvGrpSpPr>
        <p:grpSpPr>
          <a:xfrm rot="5400000" flipH="1">
            <a:off x="6110957" y="4960889"/>
            <a:ext cx="179352" cy="209266"/>
            <a:chOff x="12323748" y="4960155"/>
            <a:chExt cx="186056" cy="209266"/>
          </a:xfrm>
        </p:grpSpPr>
        <p:cxnSp>
          <p:nvCxnSpPr>
            <p:cNvPr id="169" name="直线连接符 168">
              <a:extLst>
                <a:ext uri="{FF2B5EF4-FFF2-40B4-BE49-F238E27FC236}">
                  <a16:creationId xmlns:a16="http://schemas.microsoft.com/office/drawing/2014/main" id="{BE06C8F2-FFCE-9342-BA47-5404E864D1B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364293" y="4919610"/>
              <a:ext cx="94053" cy="17514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符 169">
              <a:extLst>
                <a:ext uri="{FF2B5EF4-FFF2-40B4-BE49-F238E27FC236}">
                  <a16:creationId xmlns:a16="http://schemas.microsoft.com/office/drawing/2014/main" id="{297D8671-B19C-BD4E-A7C9-492CB85FE70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360144" y="5019760"/>
              <a:ext cx="115210" cy="18411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6D71AA54-AF14-2340-90BD-2D5EE319C1E8}"/>
              </a:ext>
            </a:extLst>
          </p:cNvPr>
          <p:cNvGrpSpPr/>
          <p:nvPr/>
        </p:nvGrpSpPr>
        <p:grpSpPr>
          <a:xfrm flipH="1">
            <a:off x="4246680" y="941356"/>
            <a:ext cx="178002" cy="191042"/>
            <a:chOff x="9591836" y="3717032"/>
            <a:chExt cx="178002" cy="191042"/>
          </a:xfrm>
        </p:grpSpPr>
        <p:cxnSp>
          <p:nvCxnSpPr>
            <p:cNvPr id="172" name="直线连接符 171">
              <a:extLst>
                <a:ext uri="{FF2B5EF4-FFF2-40B4-BE49-F238E27FC236}">
                  <a16:creationId xmlns:a16="http://schemas.microsoft.com/office/drawing/2014/main" id="{A724680E-4AE1-5A44-A1F8-6DDA6421CDAB}"/>
                </a:ext>
              </a:extLst>
            </p:cNvPr>
            <p:cNvCxnSpPr/>
            <p:nvPr/>
          </p:nvCxnSpPr>
          <p:spPr>
            <a:xfrm>
              <a:off x="9593266" y="3717032"/>
              <a:ext cx="175142" cy="9405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符 172">
              <a:extLst>
                <a:ext uri="{FF2B5EF4-FFF2-40B4-BE49-F238E27FC236}">
                  <a16:creationId xmlns:a16="http://schemas.microsoft.com/office/drawing/2014/main" id="{CCFB3121-C385-5D4B-9329-9403AC660A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1836" y="3804566"/>
              <a:ext cx="178002" cy="1035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6069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9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94702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线形标注 1 (带边框和强调线) 129">
            <a:extLst>
              <a:ext uri="{FF2B5EF4-FFF2-40B4-BE49-F238E27FC236}">
                <a16:creationId xmlns:a16="http://schemas.microsoft.com/office/drawing/2014/main" id="{B1BF9E4C-EDD4-394D-927E-7ACF7D43B4A0}"/>
              </a:ext>
            </a:extLst>
          </p:cNvPr>
          <p:cNvSpPr/>
          <p:nvPr/>
        </p:nvSpPr>
        <p:spPr>
          <a:xfrm>
            <a:off x="1343472" y="1628800"/>
            <a:ext cx="1271443" cy="378219"/>
          </a:xfrm>
          <a:prstGeom prst="accentBorderCallout1">
            <a:avLst>
              <a:gd name="adj1" fmla="val 108886"/>
              <a:gd name="adj2" fmla="val 104216"/>
              <a:gd name="adj3" fmla="val 225232"/>
              <a:gd name="adj4" fmla="val 1424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原型类，声明一个克隆自身的接口</a:t>
            </a:r>
          </a:p>
        </p:txBody>
      </p:sp>
      <p:sp>
        <p:nvSpPr>
          <p:cNvPr id="129" name="线形标注 1 (带边框和强调线) 128">
            <a:extLst>
              <a:ext uri="{FF2B5EF4-FFF2-40B4-BE49-F238E27FC236}">
                <a16:creationId xmlns:a16="http://schemas.microsoft.com/office/drawing/2014/main" id="{1F7EA092-2A58-6140-B368-74F4F99CFE77}"/>
              </a:ext>
            </a:extLst>
          </p:cNvPr>
          <p:cNvSpPr/>
          <p:nvPr/>
        </p:nvSpPr>
        <p:spPr>
          <a:xfrm>
            <a:off x="4661522" y="1628800"/>
            <a:ext cx="1558898" cy="361105"/>
          </a:xfrm>
          <a:prstGeom prst="accentBorderCallout1">
            <a:avLst>
              <a:gd name="adj1" fmla="val 74850"/>
              <a:gd name="adj2" fmla="val 103437"/>
              <a:gd name="adj3" fmla="val 225289"/>
              <a:gd name="adj4" fmla="val 1409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让一原型克隆自身，从而创建一个新的对象</a:t>
            </a:r>
          </a:p>
        </p:txBody>
      </p:sp>
      <p:sp>
        <p:nvSpPr>
          <p:cNvPr id="126" name="线形标注 1 (带边框和强调线) 125">
            <a:extLst>
              <a:ext uri="{FF2B5EF4-FFF2-40B4-BE49-F238E27FC236}">
                <a16:creationId xmlns:a16="http://schemas.microsoft.com/office/drawing/2014/main" id="{C6612D50-506B-4341-998B-9F29AC64C0C1}"/>
              </a:ext>
            </a:extLst>
          </p:cNvPr>
          <p:cNvSpPr/>
          <p:nvPr/>
        </p:nvSpPr>
        <p:spPr>
          <a:xfrm>
            <a:off x="2927649" y="5523687"/>
            <a:ext cx="2513322" cy="305038"/>
          </a:xfrm>
          <a:prstGeom prst="accentBorderCallout1">
            <a:avLst>
              <a:gd name="adj1" fmla="val 37633"/>
              <a:gd name="adj2" fmla="val -3448"/>
              <a:gd name="adj3" fmla="val -472662"/>
              <a:gd name="adj4" fmla="val -436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具体原型类，实现一个克隆自身的条件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CABA108-4694-C943-A4CE-92C77C933DBA}"/>
              </a:ext>
            </a:extLst>
          </p:cNvPr>
          <p:cNvGrpSpPr/>
          <p:nvPr/>
        </p:nvGrpSpPr>
        <p:grpSpPr>
          <a:xfrm>
            <a:off x="6096001" y="2348880"/>
            <a:ext cx="1502411" cy="1137285"/>
            <a:chOff x="3949700" y="1783080"/>
            <a:chExt cx="1502411" cy="113728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A91879C-C681-2A47-B424-AAF3C81899B3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111B2262-71EE-CE49-92E2-BE4A79F0DE93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A6E38497-466B-8B49-8441-C4331FC2D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0A0E442D-1A36-B147-9EFD-94A816CE0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FC3E35B-A64A-954C-8C52-EE53908E401E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client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三角形 51">
            <a:extLst>
              <a:ext uri="{FF2B5EF4-FFF2-40B4-BE49-F238E27FC236}">
                <a16:creationId xmlns:a16="http://schemas.microsoft.com/office/drawing/2014/main" id="{E5B576FE-0767-D241-8490-80436A3E9149}"/>
              </a:ext>
            </a:extLst>
          </p:cNvPr>
          <p:cNvSpPr/>
          <p:nvPr/>
        </p:nvSpPr>
        <p:spPr>
          <a:xfrm>
            <a:off x="3139245" y="3502952"/>
            <a:ext cx="255318" cy="22079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C6DD9A05-65C5-184B-91B9-E9B1AF5F327A}"/>
              </a:ext>
            </a:extLst>
          </p:cNvPr>
          <p:cNvCxnSpPr>
            <a:cxnSpLocks/>
            <a:stCxn id="69" idx="0"/>
            <a:endCxn id="52" idx="3"/>
          </p:cNvCxnSpPr>
          <p:nvPr/>
        </p:nvCxnSpPr>
        <p:spPr>
          <a:xfrm rot="16200000" flipV="1">
            <a:off x="3698816" y="3291839"/>
            <a:ext cx="366514" cy="123033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6FF11F1-805B-A346-9F05-47AA9A8AA132}"/>
              </a:ext>
            </a:extLst>
          </p:cNvPr>
          <p:cNvSpPr txBox="1"/>
          <p:nvPr/>
        </p:nvSpPr>
        <p:spPr>
          <a:xfrm>
            <a:off x="2528466" y="3217338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i="1" dirty="0"/>
              <a:t>+Request()</a:t>
            </a:r>
            <a:endParaRPr lang="zh-CN" altLang="en-US" sz="1100" i="1" dirty="0"/>
          </a:p>
        </p:txBody>
      </p: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1E9AFB72-CC72-394E-BEB8-8515DB3FCAB1}"/>
              </a:ext>
            </a:extLst>
          </p:cNvPr>
          <p:cNvCxnSpPr>
            <a:cxnSpLocks/>
            <a:stCxn id="86" idx="0"/>
            <a:endCxn id="52" idx="3"/>
          </p:cNvCxnSpPr>
          <p:nvPr/>
        </p:nvCxnSpPr>
        <p:spPr>
          <a:xfrm rot="5400000" flipH="1" flipV="1">
            <a:off x="2497535" y="3320896"/>
            <a:ext cx="366514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8DC4F06-4A53-BC40-BE97-BC8091A5901B}"/>
              </a:ext>
            </a:extLst>
          </p:cNvPr>
          <p:cNvGrpSpPr/>
          <p:nvPr/>
        </p:nvGrpSpPr>
        <p:grpSpPr>
          <a:xfrm>
            <a:off x="3746037" y="4004897"/>
            <a:ext cx="1502411" cy="1137285"/>
            <a:chOff x="3949699" y="1783080"/>
            <a:chExt cx="1502411" cy="1137285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A38B918-7A94-1E4F-8ABD-2D191502F36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542CCB20-4283-164F-820E-794B7A59A14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/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FE69C0B2-6AC0-1545-AECF-EA78EDDE7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6956DB59-2A33-FA4E-A420-08CBB0372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5350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DF50EE0-E7A1-F94A-87C4-2D45BB520779}"/>
                </a:ext>
              </a:extLst>
            </p:cNvPr>
            <p:cNvSpPr txBox="1"/>
            <p:nvPr/>
          </p:nvSpPr>
          <p:spPr>
            <a:xfrm>
              <a:off x="3949699" y="1868448"/>
              <a:ext cx="150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/>
                <a:t>ConcretePrototype2</a:t>
              </a:r>
              <a:endParaRPr lang="zh-CN" altLang="en-US" sz="1200" dirty="0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D50E716-A494-4A4A-87B2-F1E6FFDA4995}"/>
              </a:ext>
            </a:extLst>
          </p:cNvPr>
          <p:cNvSpPr txBox="1"/>
          <p:nvPr/>
        </p:nvSpPr>
        <p:spPr>
          <a:xfrm>
            <a:off x="1343473" y="4784504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factoryMethod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67F659B-B9AE-1F4C-90BA-EAE92AF782FC}"/>
              </a:ext>
            </a:extLst>
          </p:cNvPr>
          <p:cNvSpPr txBox="1"/>
          <p:nvPr/>
        </p:nvSpPr>
        <p:spPr>
          <a:xfrm>
            <a:off x="2549983" y="3219488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+request()</a:t>
            </a:r>
            <a:endParaRPr lang="zh-CN" altLang="en-US" sz="11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56024E0-CC2F-F54B-87FB-4E623F0095EC}"/>
              </a:ext>
            </a:extLst>
          </p:cNvPr>
          <p:cNvGrpSpPr/>
          <p:nvPr/>
        </p:nvGrpSpPr>
        <p:grpSpPr>
          <a:xfrm>
            <a:off x="2515698" y="2345781"/>
            <a:ext cx="1502411" cy="1137285"/>
            <a:chOff x="3949700" y="1783080"/>
            <a:chExt cx="1502411" cy="1137285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DB5F3A2D-1445-1741-B2E5-2A781F7550F1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9" name="圆角矩形 78">
                <a:extLst>
                  <a:ext uri="{FF2B5EF4-FFF2-40B4-BE49-F238E27FC236}">
                    <a16:creationId xmlns:a16="http://schemas.microsoft.com/office/drawing/2014/main" id="{8BD6905F-6230-9A49-AD62-177BC9BFBB8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E8EC0D8-88DA-BD45-BC38-BBEF1A319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74756B63-377E-D042-8BF6-88A330DEC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A26AC2C-0EA2-F243-B95C-07C9B4549ED6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solidFill>
                    <a:schemeClr val="bg1"/>
                  </a:solidFill>
                </a:rPr>
                <a:t>Prototype</a:t>
              </a:r>
              <a:endParaRPr kumimoji="1" lang="zh-CN" altLang="en-US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B99C2DA-9F4B-3B44-B6C0-FCAA82A89862}"/>
              </a:ext>
            </a:extLst>
          </p:cNvPr>
          <p:cNvGrpSpPr/>
          <p:nvPr/>
        </p:nvGrpSpPr>
        <p:grpSpPr>
          <a:xfrm>
            <a:off x="1343474" y="4024043"/>
            <a:ext cx="1502411" cy="1137285"/>
            <a:chOff x="3949700" y="1783080"/>
            <a:chExt cx="1502411" cy="1137285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F155DB52-0793-4D40-AE29-8223EB74045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BA25C2E0-7CCA-6B43-9F53-C25F1E93CF8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A99AF759-5E99-9046-9AF9-F0918426B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线连接符 88">
                <a:extLst>
                  <a:ext uri="{FF2B5EF4-FFF2-40B4-BE49-F238E27FC236}">
                    <a16:creationId xmlns:a16="http://schemas.microsoft.com/office/drawing/2014/main" id="{0C4B9186-3F41-4E47-868F-233CFD2A1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607B6DA-7A5E-AC41-90A3-8A61EF5D4F46}"/>
                </a:ext>
              </a:extLst>
            </p:cNvPr>
            <p:cNvSpPr txBox="1"/>
            <p:nvPr/>
          </p:nvSpPr>
          <p:spPr>
            <a:xfrm>
              <a:off x="3949701" y="1849302"/>
              <a:ext cx="1502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ConcretePrototype1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F7CE1BBA-5C01-9C44-BD0D-F1EFB7CE0245}"/>
              </a:ext>
            </a:extLst>
          </p:cNvPr>
          <p:cNvGrpSpPr/>
          <p:nvPr/>
        </p:nvGrpSpPr>
        <p:grpSpPr>
          <a:xfrm>
            <a:off x="3997077" y="2808972"/>
            <a:ext cx="2077893" cy="217468"/>
            <a:chOff x="1872591" y="614334"/>
            <a:chExt cx="1533588" cy="217468"/>
          </a:xfrm>
        </p:grpSpPr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5559B7E8-1DD4-794A-9747-2CFB5A0FCE4E}"/>
                </a:ext>
              </a:extLst>
            </p:cNvPr>
            <p:cNvCxnSpPr>
              <a:cxnSpLocks/>
            </p:cNvCxnSpPr>
            <p:nvPr/>
          </p:nvCxnSpPr>
          <p:spPr>
            <a:xfrm>
              <a:off x="1872591" y="720731"/>
              <a:ext cx="1533588" cy="309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DA841124-4975-CC46-B2C3-D23A1B16FBB2}"/>
                </a:ext>
              </a:extLst>
            </p:cNvPr>
            <p:cNvGrpSpPr/>
            <p:nvPr/>
          </p:nvGrpSpPr>
          <p:grpSpPr>
            <a:xfrm flipH="1">
              <a:off x="1877793" y="614334"/>
              <a:ext cx="179461" cy="217468"/>
              <a:chOff x="10972928" y="3598402"/>
              <a:chExt cx="179461" cy="217468"/>
            </a:xfrm>
          </p:grpSpPr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C08A59CC-B1F5-DA4E-B495-3ADC7E2BBB51}"/>
                  </a:ext>
                </a:extLst>
              </p:cNvPr>
              <p:cNvCxnSpPr/>
              <p:nvPr/>
            </p:nvCxnSpPr>
            <p:spPr>
              <a:xfrm>
                <a:off x="10972928" y="359840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DB152CD5-985F-5643-9ACE-6CA1DBC902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74387" y="3712362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8B1513DE-2696-0748-BA8C-24817E9D3468}"/>
              </a:ext>
            </a:extLst>
          </p:cNvPr>
          <p:cNvSpPr txBox="1"/>
          <p:nvPr/>
        </p:nvSpPr>
        <p:spPr>
          <a:xfrm>
            <a:off x="2522082" y="3081827"/>
            <a:ext cx="150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+clone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F2F8920-392E-BA4E-B7F1-429574445F73}"/>
              </a:ext>
            </a:extLst>
          </p:cNvPr>
          <p:cNvSpPr txBox="1"/>
          <p:nvPr/>
        </p:nvSpPr>
        <p:spPr>
          <a:xfrm>
            <a:off x="1343472" y="4784504"/>
            <a:ext cx="150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+clone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2301ADC-6CC9-414C-813D-7C049D9FEEC6}"/>
              </a:ext>
            </a:extLst>
          </p:cNvPr>
          <p:cNvSpPr txBox="1"/>
          <p:nvPr/>
        </p:nvSpPr>
        <p:spPr>
          <a:xfrm>
            <a:off x="3740870" y="4776809"/>
            <a:ext cx="150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+clone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A72A1C1-7623-0F49-B184-AFA147AFD58D}"/>
              </a:ext>
            </a:extLst>
          </p:cNvPr>
          <p:cNvGrpSpPr/>
          <p:nvPr/>
        </p:nvGrpSpPr>
        <p:grpSpPr>
          <a:xfrm>
            <a:off x="8544242" y="1942754"/>
            <a:ext cx="2232277" cy="1342228"/>
            <a:chOff x="3706230" y="3858895"/>
            <a:chExt cx="1502440" cy="1196473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511A9A8-CDD6-B84F-B735-EBC9401D0138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790366F0-6934-9747-AA8E-EB3D89F95791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15" name="圆角矩形 114">
                  <a:extLst>
                    <a:ext uri="{FF2B5EF4-FFF2-40B4-BE49-F238E27FC236}">
                      <a16:creationId xmlns:a16="http://schemas.microsoft.com/office/drawing/2014/main" id="{A8173A46-F7F7-E04F-8D6B-DAF9AAA26588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6" name="直线连接符 115">
                  <a:extLst>
                    <a:ext uri="{FF2B5EF4-FFF2-40B4-BE49-F238E27FC236}">
                      <a16:creationId xmlns:a16="http://schemas.microsoft.com/office/drawing/2014/main" id="{0F418F2B-163A-1447-ABF6-20126A691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线连接符 116">
                  <a:extLst>
                    <a:ext uri="{FF2B5EF4-FFF2-40B4-BE49-F238E27FC236}">
                      <a16:creationId xmlns:a16="http://schemas.microsoft.com/office/drawing/2014/main" id="{8AEC02C3-3698-9342-8E82-E5CBC9AE5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3458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098357C-3B69-E54D-9618-17A87BB8A9CF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Resume</a:t>
                </a:r>
                <a:endParaRPr lang="zh-CN" altLang="en-US" dirty="0"/>
              </a:p>
            </p:txBody>
          </p: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959131EB-821F-2840-B267-444F2051423A}"/>
                </a:ext>
              </a:extLst>
            </p:cNvPr>
            <p:cNvSpPr txBox="1"/>
            <p:nvPr/>
          </p:nvSpPr>
          <p:spPr>
            <a:xfrm>
              <a:off x="3706230" y="4409037"/>
              <a:ext cx="1502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setPersonalInfo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sex,age</a:t>
              </a:r>
              <a:r>
                <a:rPr lang="en-US" altLang="zh-CN" sz="900" dirty="0"/>
                <a:t>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setWorkExperience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timeArea,company</a:t>
              </a:r>
              <a:r>
                <a:rPr lang="en-US" altLang="zh-CN" sz="900" dirty="0"/>
                <a:t>)</a:t>
              </a:r>
            </a:p>
            <a:p>
              <a:pPr algn="l"/>
              <a:r>
                <a:rPr lang="en-US" altLang="zh-CN" sz="900" dirty="0"/>
                <a:t>+display()</a:t>
              </a:r>
            </a:p>
            <a:p>
              <a:pPr algn="l"/>
              <a:r>
                <a:rPr lang="en-US" altLang="zh-CN" sz="900" dirty="0"/>
                <a:t>+clone()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Resume</a:t>
              </a:r>
              <a:endParaRPr lang="zh-CN" altLang="en-US" sz="900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662BA05-EB1B-0D42-A3CF-681E196DE6B5}"/>
              </a:ext>
            </a:extLst>
          </p:cNvPr>
          <p:cNvGrpSpPr/>
          <p:nvPr/>
        </p:nvGrpSpPr>
        <p:grpSpPr>
          <a:xfrm>
            <a:off x="9582937" y="1533854"/>
            <a:ext cx="158359" cy="413384"/>
            <a:chOff x="4378282" y="5245679"/>
            <a:chExt cx="158359" cy="413384"/>
          </a:xfrm>
        </p:grpSpPr>
        <p:cxnSp>
          <p:nvCxnSpPr>
            <p:cNvPr id="119" name="直线连接符 118">
              <a:extLst>
                <a:ext uri="{FF2B5EF4-FFF2-40B4-BE49-F238E27FC236}">
                  <a16:creationId xmlns:a16="http://schemas.microsoft.com/office/drawing/2014/main" id="{97667A65-B8DB-8245-BB28-C9095878F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8AB14198-288F-A047-BE0D-FA1BC626709D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F8FA8D5-F91C-5E49-B26B-C4444D58ED81}"/>
              </a:ext>
            </a:extLst>
          </p:cNvPr>
          <p:cNvSpPr txBox="1"/>
          <p:nvPr/>
        </p:nvSpPr>
        <p:spPr>
          <a:xfrm>
            <a:off x="9641158" y="1482228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Cloneable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54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B3AB01E1-6B4B-C347-A9B3-CD644AD27C58}"/>
              </a:ext>
            </a:extLst>
          </p:cNvPr>
          <p:cNvGrpSpPr/>
          <p:nvPr/>
        </p:nvGrpSpPr>
        <p:grpSpPr>
          <a:xfrm>
            <a:off x="4360695" y="3647626"/>
            <a:ext cx="158359" cy="413384"/>
            <a:chOff x="4378282" y="5245679"/>
            <a:chExt cx="158359" cy="413384"/>
          </a:xfrm>
        </p:grpSpPr>
        <p:cxnSp>
          <p:nvCxnSpPr>
            <p:cNvPr id="155" name="直线连接符 154">
              <a:extLst>
                <a:ext uri="{FF2B5EF4-FFF2-40B4-BE49-F238E27FC236}">
                  <a16:creationId xmlns:a16="http://schemas.microsoft.com/office/drawing/2014/main" id="{9353C34B-72D6-0444-86DE-650FF651CD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0A79F7C0-E5A1-AA41-BF9C-CA1A369B60D8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BC5193CF-ECD7-D54C-B9D7-194B46D2248D}"/>
              </a:ext>
            </a:extLst>
          </p:cNvPr>
          <p:cNvSpPr txBox="1"/>
          <p:nvPr/>
        </p:nvSpPr>
        <p:spPr>
          <a:xfrm>
            <a:off x="4418916" y="3596000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Cloneable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694E2B76-71FD-C740-92F4-2FC10D8E1CC3}"/>
              </a:ext>
            </a:extLst>
          </p:cNvPr>
          <p:cNvGrpSpPr/>
          <p:nvPr/>
        </p:nvGrpSpPr>
        <p:grpSpPr>
          <a:xfrm>
            <a:off x="6672064" y="4056526"/>
            <a:ext cx="2232277" cy="1275830"/>
            <a:chOff x="3706230" y="3858895"/>
            <a:chExt cx="1502440" cy="1137285"/>
          </a:xfrm>
        </p:grpSpPr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6765CCB0-3DD5-5842-AF6A-D154992E008F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3FF6DC8C-F95A-BF4A-8E1E-D98751BE0560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63" name="圆角矩形 162">
                  <a:extLst>
                    <a:ext uri="{FF2B5EF4-FFF2-40B4-BE49-F238E27FC236}">
                      <a16:creationId xmlns:a16="http://schemas.microsoft.com/office/drawing/2014/main" id="{F3AF9F70-5A44-4B41-89F9-8D72C0A1736A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64" name="直线连接符 163">
                  <a:extLst>
                    <a:ext uri="{FF2B5EF4-FFF2-40B4-BE49-F238E27FC236}">
                      <a16:creationId xmlns:a16="http://schemas.microsoft.com/office/drawing/2014/main" id="{422A5976-540C-0046-9A6C-BFEE89073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线连接符 164">
                  <a:extLst>
                    <a:ext uri="{FF2B5EF4-FFF2-40B4-BE49-F238E27FC236}">
                      <a16:creationId xmlns:a16="http://schemas.microsoft.com/office/drawing/2014/main" id="{DA911DE1-CDC1-5441-B7DA-D0254A623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05317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3B92D859-4BEB-F84D-847B-FB8E24AF71B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WorkExperience</a:t>
                </a:r>
                <a:endParaRPr lang="zh-CN" altLang="en-US" dirty="0"/>
              </a:p>
            </p:txBody>
          </p:sp>
        </p:grp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B5CAA20D-15A4-7F40-A8B9-CB32F9B03438}"/>
                </a:ext>
              </a:extLst>
            </p:cNvPr>
            <p:cNvSpPr txBox="1"/>
            <p:nvPr/>
          </p:nvSpPr>
          <p:spPr>
            <a:xfrm>
              <a:off x="3706230" y="4564969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+clone()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Resume</a:t>
              </a:r>
              <a:endParaRPr lang="zh-CN" altLang="en-US" sz="900" dirty="0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09D98DD-8E4E-FF40-B9D2-6BFFB90219E9}"/>
              </a:ext>
            </a:extLst>
          </p:cNvPr>
          <p:cNvGrpSpPr/>
          <p:nvPr/>
        </p:nvGrpSpPr>
        <p:grpSpPr>
          <a:xfrm>
            <a:off x="7656407" y="3644107"/>
            <a:ext cx="158359" cy="413384"/>
            <a:chOff x="4378282" y="5245679"/>
            <a:chExt cx="158359" cy="413384"/>
          </a:xfrm>
        </p:grpSpPr>
        <p:cxnSp>
          <p:nvCxnSpPr>
            <p:cNvPr id="167" name="直线连接符 166">
              <a:extLst>
                <a:ext uri="{FF2B5EF4-FFF2-40B4-BE49-F238E27FC236}">
                  <a16:creationId xmlns:a16="http://schemas.microsoft.com/office/drawing/2014/main" id="{CD202996-58A9-C844-9707-A3B302D03A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EBAB43D1-D5FF-6A41-9305-5767D924F732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9" name="文本框 168">
            <a:extLst>
              <a:ext uri="{FF2B5EF4-FFF2-40B4-BE49-F238E27FC236}">
                <a16:creationId xmlns:a16="http://schemas.microsoft.com/office/drawing/2014/main" id="{21488D0B-721F-C24F-B271-A602B4AEBD49}"/>
              </a:ext>
            </a:extLst>
          </p:cNvPr>
          <p:cNvSpPr txBox="1"/>
          <p:nvPr/>
        </p:nvSpPr>
        <p:spPr>
          <a:xfrm>
            <a:off x="7726140" y="3595999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Cloneable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F33BE42-9B5A-D244-9DF5-3F724129EB06}"/>
              </a:ext>
            </a:extLst>
          </p:cNvPr>
          <p:cNvSpPr txBox="1"/>
          <p:nvPr/>
        </p:nvSpPr>
        <p:spPr>
          <a:xfrm>
            <a:off x="6672064" y="4509120"/>
            <a:ext cx="22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timeArea</a:t>
            </a:r>
            <a:endParaRPr lang="en-US" altLang="zh-CN" sz="900" dirty="0"/>
          </a:p>
          <a:p>
            <a:pPr algn="l"/>
            <a:r>
              <a:rPr lang="en-US" altLang="zh-CN" sz="900" dirty="0"/>
              <a:t>+company</a:t>
            </a:r>
            <a:endParaRPr lang="zh-CN" altLang="en-US" sz="900" dirty="0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1C6F9934-6E1D-3149-895E-5BAE10AEF205}"/>
              </a:ext>
            </a:extLst>
          </p:cNvPr>
          <p:cNvGrpSpPr/>
          <p:nvPr/>
        </p:nvGrpSpPr>
        <p:grpSpPr>
          <a:xfrm>
            <a:off x="5554232" y="4633172"/>
            <a:ext cx="1103835" cy="215443"/>
            <a:chOff x="7733873" y="2155047"/>
            <a:chExt cx="1103835" cy="215443"/>
          </a:xfrm>
        </p:grpSpPr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7F39D2CE-F7E2-0349-90DF-E930F537D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132" y="2261463"/>
              <a:ext cx="744146" cy="651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菱形 91">
              <a:extLst>
                <a:ext uri="{FF2B5EF4-FFF2-40B4-BE49-F238E27FC236}">
                  <a16:creationId xmlns:a16="http://schemas.microsoft.com/office/drawing/2014/main" id="{B35D4365-A289-4042-8503-1D0325103795}"/>
                </a:ext>
              </a:extLst>
            </p:cNvPr>
            <p:cNvSpPr/>
            <p:nvPr/>
          </p:nvSpPr>
          <p:spPr>
            <a:xfrm>
              <a:off x="7733873" y="2155047"/>
              <a:ext cx="355423" cy="215443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72D8AFCE-6521-EF49-8796-32E0B378DC1E}"/>
                </a:ext>
              </a:extLst>
            </p:cNvPr>
            <p:cNvGrpSpPr/>
            <p:nvPr/>
          </p:nvGrpSpPr>
          <p:grpSpPr>
            <a:xfrm>
              <a:off x="8659706" y="2173929"/>
              <a:ext cx="178002" cy="191042"/>
              <a:chOff x="9591836" y="3717032"/>
              <a:chExt cx="178002" cy="191042"/>
            </a:xfrm>
          </p:grpSpPr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5E5BC354-E169-024E-A4EF-295D723F7343}"/>
                  </a:ext>
                </a:extLst>
              </p:cNvPr>
              <p:cNvCxnSpPr/>
              <p:nvPr/>
            </p:nvCxnSpPr>
            <p:spPr>
              <a:xfrm>
                <a:off x="9593266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70CB3965-DEAA-2044-A066-7346CD2D07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836" y="380456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491F99E-C522-9B48-A1EC-7AEC5B5B0685}"/>
              </a:ext>
            </a:extLst>
          </p:cNvPr>
          <p:cNvSpPr txBox="1"/>
          <p:nvPr/>
        </p:nvSpPr>
        <p:spPr>
          <a:xfrm>
            <a:off x="5732658" y="477447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B1D1248-ED9F-FB46-9ED0-9B93E57B8D7B}"/>
              </a:ext>
            </a:extLst>
          </p:cNvPr>
          <p:cNvSpPr txBox="1"/>
          <p:nvPr/>
        </p:nvSpPr>
        <p:spPr>
          <a:xfrm>
            <a:off x="6282865" y="4766030"/>
            <a:ext cx="24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8E4D7195-6700-4549-ACF6-C092EEACDEE2}"/>
              </a:ext>
            </a:extLst>
          </p:cNvPr>
          <p:cNvGrpSpPr/>
          <p:nvPr/>
        </p:nvGrpSpPr>
        <p:grpSpPr>
          <a:xfrm>
            <a:off x="3322000" y="4056526"/>
            <a:ext cx="2232277" cy="1342228"/>
            <a:chOff x="3706230" y="3858895"/>
            <a:chExt cx="1502440" cy="1196473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29A07A06-E03F-5B47-8C0B-24A3863A569F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DCC80DEA-E6F3-D24D-BB4E-78B991554A23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51" name="圆角矩形 150">
                  <a:extLst>
                    <a:ext uri="{FF2B5EF4-FFF2-40B4-BE49-F238E27FC236}">
                      <a16:creationId xmlns:a16="http://schemas.microsoft.com/office/drawing/2014/main" id="{FA906D10-9C8A-5B42-8F86-48FD0A430C16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52" name="直线连接符 151">
                  <a:extLst>
                    <a:ext uri="{FF2B5EF4-FFF2-40B4-BE49-F238E27FC236}">
                      <a16:creationId xmlns:a16="http://schemas.microsoft.com/office/drawing/2014/main" id="{041897C8-3186-314B-BDF4-BE300C6E2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>
                  <a:extLst>
                    <a:ext uri="{FF2B5EF4-FFF2-40B4-BE49-F238E27FC236}">
                      <a16:creationId xmlns:a16="http://schemas.microsoft.com/office/drawing/2014/main" id="{93881562-A37D-3F4D-AC98-73C754885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3458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4379CAE1-10DF-0B43-8062-06593123D9D2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Resume</a:t>
                </a:r>
                <a:endParaRPr lang="zh-CN" altLang="en-US" dirty="0"/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577947B5-8B83-F24D-AFDE-ECD154822189}"/>
                </a:ext>
              </a:extLst>
            </p:cNvPr>
            <p:cNvSpPr txBox="1"/>
            <p:nvPr/>
          </p:nvSpPr>
          <p:spPr>
            <a:xfrm>
              <a:off x="3706230" y="4409037"/>
              <a:ext cx="1502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setPersonalInfo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sex,age</a:t>
              </a:r>
              <a:r>
                <a:rPr lang="en-US" altLang="zh-CN" sz="900" dirty="0"/>
                <a:t>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setWorkExperience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timeArea,company</a:t>
              </a:r>
              <a:r>
                <a:rPr lang="en-US" altLang="zh-CN" sz="900" dirty="0"/>
                <a:t>)</a:t>
              </a:r>
            </a:p>
            <a:p>
              <a:pPr algn="l"/>
              <a:r>
                <a:rPr lang="en-US" altLang="zh-CN" sz="900" dirty="0"/>
                <a:t>+display()</a:t>
              </a:r>
            </a:p>
            <a:p>
              <a:pPr algn="l"/>
              <a:r>
                <a:rPr lang="en-US" altLang="zh-CN" sz="900" dirty="0"/>
                <a:t>+clone()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Resume</a:t>
              </a:r>
              <a:endParaRPr lang="zh-CN" altLang="en-US" sz="900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F58F22D-C3EA-7D42-8BE7-2C39613F6DBD}"/>
              </a:ext>
            </a:extLst>
          </p:cNvPr>
          <p:cNvGrpSpPr/>
          <p:nvPr/>
        </p:nvGrpSpPr>
        <p:grpSpPr>
          <a:xfrm>
            <a:off x="4474157" y="1097007"/>
            <a:ext cx="158359" cy="413384"/>
            <a:chOff x="4378282" y="5245679"/>
            <a:chExt cx="158359" cy="413384"/>
          </a:xfrm>
        </p:grpSpPr>
        <p:cxnSp>
          <p:nvCxnSpPr>
            <p:cNvPr id="105" name="直线连接符 104">
              <a:extLst>
                <a:ext uri="{FF2B5EF4-FFF2-40B4-BE49-F238E27FC236}">
                  <a16:creationId xmlns:a16="http://schemas.microsoft.com/office/drawing/2014/main" id="{FB46D8D6-8B97-6F4C-BED1-08B223E5F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EC99565-C387-824C-8B07-45B3BBAD6BEB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F54AEE6-2AC7-5F40-9FBA-8CE4CA6ED335}"/>
              </a:ext>
            </a:extLst>
          </p:cNvPr>
          <p:cNvSpPr txBox="1"/>
          <p:nvPr/>
        </p:nvSpPr>
        <p:spPr>
          <a:xfrm>
            <a:off x="4532378" y="1045381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Cloneable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FB50350F-F561-8F42-A539-921D4D37A904}"/>
              </a:ext>
            </a:extLst>
          </p:cNvPr>
          <p:cNvGrpSpPr/>
          <p:nvPr/>
        </p:nvGrpSpPr>
        <p:grpSpPr>
          <a:xfrm>
            <a:off x="6785547" y="1505907"/>
            <a:ext cx="2232256" cy="1275830"/>
            <a:chOff x="3949685" y="1783080"/>
            <a:chExt cx="1502426" cy="1137285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9F1A1A8-62A4-5443-8B46-21887E1A24CB}"/>
                </a:ext>
              </a:extLst>
            </p:cNvPr>
            <p:cNvGrpSpPr/>
            <p:nvPr/>
          </p:nvGrpSpPr>
          <p:grpSpPr>
            <a:xfrm>
              <a:off x="3949686" y="1783080"/>
              <a:ext cx="1502425" cy="1137285"/>
              <a:chOff x="3949687" y="1783080"/>
              <a:chExt cx="1333513" cy="1163320"/>
            </a:xfrm>
          </p:grpSpPr>
          <p:sp>
            <p:nvSpPr>
              <p:cNvPr id="113" name="圆角矩形 112">
                <a:extLst>
                  <a:ext uri="{FF2B5EF4-FFF2-40B4-BE49-F238E27FC236}">
                    <a16:creationId xmlns:a16="http://schemas.microsoft.com/office/drawing/2014/main" id="{F654DA99-F1B3-A842-9E8F-B0AEE61BE66B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2" name="直线连接符 121">
                <a:extLst>
                  <a:ext uri="{FF2B5EF4-FFF2-40B4-BE49-F238E27FC236}">
                    <a16:creationId xmlns:a16="http://schemas.microsoft.com/office/drawing/2014/main" id="{E63F5CEF-9451-D34A-A073-389236E20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E5E8580D-E7FB-5A4C-ABEC-C178EAD46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0531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BBF87AB8-2016-BB49-970E-B7ED8269C9D6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 err="1"/>
                <a:t>WorkExperience</a:t>
              </a:r>
              <a:endParaRPr lang="zh-CN" altLang="en-US" dirty="0"/>
            </a:p>
          </p:txBody>
        </p: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E05C905-27C6-C44B-9BD1-AF5EA3ECCB03}"/>
              </a:ext>
            </a:extLst>
          </p:cNvPr>
          <p:cNvSpPr txBox="1"/>
          <p:nvPr/>
        </p:nvSpPr>
        <p:spPr>
          <a:xfrm>
            <a:off x="6785526" y="1958501"/>
            <a:ext cx="22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timeArea</a:t>
            </a:r>
            <a:endParaRPr lang="en-US" altLang="zh-CN" sz="900" dirty="0"/>
          </a:p>
          <a:p>
            <a:pPr algn="l"/>
            <a:r>
              <a:rPr lang="en-US" altLang="zh-CN" sz="900" dirty="0"/>
              <a:t>+company</a:t>
            </a:r>
            <a:endParaRPr lang="zh-CN" altLang="en-US" sz="900" dirty="0"/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6C031726-649A-4944-B78D-D16DE20B1A29}"/>
              </a:ext>
            </a:extLst>
          </p:cNvPr>
          <p:cNvGrpSpPr/>
          <p:nvPr/>
        </p:nvGrpSpPr>
        <p:grpSpPr>
          <a:xfrm>
            <a:off x="5667694" y="2082553"/>
            <a:ext cx="1103835" cy="215443"/>
            <a:chOff x="7733873" y="2155047"/>
            <a:chExt cx="1103835" cy="215443"/>
          </a:xfrm>
        </p:grpSpPr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600BF3EF-A87C-D14E-8A0D-B33E59879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2132" y="2261463"/>
              <a:ext cx="744146" cy="651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菱形 138">
              <a:extLst>
                <a:ext uri="{FF2B5EF4-FFF2-40B4-BE49-F238E27FC236}">
                  <a16:creationId xmlns:a16="http://schemas.microsoft.com/office/drawing/2014/main" id="{4EC7EC99-9483-EC49-BDEB-E407833319E6}"/>
                </a:ext>
              </a:extLst>
            </p:cNvPr>
            <p:cNvSpPr/>
            <p:nvPr/>
          </p:nvSpPr>
          <p:spPr>
            <a:xfrm>
              <a:off x="7733873" y="2155047"/>
              <a:ext cx="355423" cy="215443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CAAB9EEB-387D-5C4E-9CB4-B7757FE1D373}"/>
                </a:ext>
              </a:extLst>
            </p:cNvPr>
            <p:cNvGrpSpPr/>
            <p:nvPr/>
          </p:nvGrpSpPr>
          <p:grpSpPr>
            <a:xfrm>
              <a:off x="8659706" y="2173929"/>
              <a:ext cx="178002" cy="191042"/>
              <a:chOff x="9591836" y="3717032"/>
              <a:chExt cx="178002" cy="191042"/>
            </a:xfrm>
          </p:grpSpPr>
          <p:cxnSp>
            <p:nvCxnSpPr>
              <p:cNvPr id="141" name="直线连接符 140">
                <a:extLst>
                  <a:ext uri="{FF2B5EF4-FFF2-40B4-BE49-F238E27FC236}">
                    <a16:creationId xmlns:a16="http://schemas.microsoft.com/office/drawing/2014/main" id="{61ECCF64-3594-B946-9C27-8D71FC5CB206}"/>
                  </a:ext>
                </a:extLst>
              </p:cNvPr>
              <p:cNvCxnSpPr/>
              <p:nvPr/>
            </p:nvCxnSpPr>
            <p:spPr>
              <a:xfrm>
                <a:off x="9593266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线连接符 141">
                <a:extLst>
                  <a:ext uri="{FF2B5EF4-FFF2-40B4-BE49-F238E27FC236}">
                    <a16:creationId xmlns:a16="http://schemas.microsoft.com/office/drawing/2014/main" id="{AD8D1830-C7E9-1144-AE39-F9FA28BD42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836" y="380456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B13EB9C-2702-CD41-B59A-4F843DB52660}"/>
              </a:ext>
            </a:extLst>
          </p:cNvPr>
          <p:cNvSpPr txBox="1"/>
          <p:nvPr/>
        </p:nvSpPr>
        <p:spPr>
          <a:xfrm>
            <a:off x="5846120" y="222386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9F4FC91-1359-AB4A-AD13-ACA41DD889D6}"/>
              </a:ext>
            </a:extLst>
          </p:cNvPr>
          <p:cNvSpPr txBox="1"/>
          <p:nvPr/>
        </p:nvSpPr>
        <p:spPr>
          <a:xfrm>
            <a:off x="6396327" y="2215411"/>
            <a:ext cx="247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9175530-7B90-E245-BEF9-C54E19DDC3CA}"/>
              </a:ext>
            </a:extLst>
          </p:cNvPr>
          <p:cNvGrpSpPr/>
          <p:nvPr/>
        </p:nvGrpSpPr>
        <p:grpSpPr>
          <a:xfrm>
            <a:off x="3435462" y="1505907"/>
            <a:ext cx="2232277" cy="1342228"/>
            <a:chOff x="3706230" y="3858895"/>
            <a:chExt cx="1502440" cy="1196473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E05C202C-C572-CC49-AE72-4C59C2EF2D96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870B4866-E58B-9640-9EC2-5C69179E8C77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174" name="圆角矩形 173">
                  <a:extLst>
                    <a:ext uri="{FF2B5EF4-FFF2-40B4-BE49-F238E27FC236}">
                      <a16:creationId xmlns:a16="http://schemas.microsoft.com/office/drawing/2014/main" id="{53557CBB-069A-014E-997B-A58486E0EAFC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75" name="直线连接符 174">
                  <a:extLst>
                    <a:ext uri="{FF2B5EF4-FFF2-40B4-BE49-F238E27FC236}">
                      <a16:creationId xmlns:a16="http://schemas.microsoft.com/office/drawing/2014/main" id="{BBFB597E-467D-DE4A-BABF-02587FF76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线连接符 175">
                  <a:extLst>
                    <a:ext uri="{FF2B5EF4-FFF2-40B4-BE49-F238E27FC236}">
                      <a16:creationId xmlns:a16="http://schemas.microsoft.com/office/drawing/2014/main" id="{14DAF224-6160-0541-B3DC-9037D4463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3458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BFD09EF6-3FAD-7648-A506-DF126A2B26F0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Resume</a:t>
                </a:r>
                <a:endParaRPr lang="zh-CN" altLang="en-US" dirty="0"/>
              </a:p>
            </p:txBody>
          </p:sp>
        </p:grp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4512760E-CF6B-BF40-B38A-AF0C870E4772}"/>
                </a:ext>
              </a:extLst>
            </p:cNvPr>
            <p:cNvSpPr txBox="1"/>
            <p:nvPr/>
          </p:nvSpPr>
          <p:spPr>
            <a:xfrm>
              <a:off x="3706230" y="4409037"/>
              <a:ext cx="1502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setPersonalInfo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sex,age</a:t>
              </a:r>
              <a:r>
                <a:rPr lang="en-US" altLang="zh-CN" sz="900" dirty="0"/>
                <a:t>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setWorkExperience</a:t>
              </a:r>
              <a:r>
                <a:rPr lang="en-US" altLang="zh-CN" sz="900" dirty="0"/>
                <a:t>(</a:t>
              </a:r>
              <a:r>
                <a:rPr lang="en-US" altLang="zh-CN" sz="900" dirty="0" err="1"/>
                <a:t>timeArea,company</a:t>
              </a:r>
              <a:r>
                <a:rPr lang="en-US" altLang="zh-CN" sz="900" dirty="0"/>
                <a:t>)</a:t>
              </a:r>
            </a:p>
            <a:p>
              <a:pPr algn="l"/>
              <a:r>
                <a:rPr lang="en-US" altLang="zh-CN" sz="900" dirty="0"/>
                <a:t>+display()</a:t>
              </a:r>
            </a:p>
            <a:p>
              <a:pPr algn="l"/>
              <a:r>
                <a:rPr lang="en-US" altLang="zh-CN" sz="900" dirty="0"/>
                <a:t>+clone()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Resume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735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DE4823E4-1E3D-9441-8190-6393C82A78DD}"/>
              </a:ext>
            </a:extLst>
          </p:cNvPr>
          <p:cNvGrpSpPr/>
          <p:nvPr/>
        </p:nvGrpSpPr>
        <p:grpSpPr>
          <a:xfrm>
            <a:off x="6960096" y="3861048"/>
            <a:ext cx="276881" cy="541902"/>
            <a:chOff x="5151360" y="3747503"/>
            <a:chExt cx="276881" cy="541902"/>
          </a:xfrm>
        </p:grpSpPr>
        <p:sp>
          <p:nvSpPr>
            <p:cNvPr id="87" name="三角形 86">
              <a:extLst>
                <a:ext uri="{FF2B5EF4-FFF2-40B4-BE49-F238E27FC236}">
                  <a16:creationId xmlns:a16="http://schemas.microsoft.com/office/drawing/2014/main" id="{522F3026-B3FD-4F4F-8033-6B55E5B9B619}"/>
                </a:ext>
              </a:extLst>
            </p:cNvPr>
            <p:cNvSpPr/>
            <p:nvPr/>
          </p:nvSpPr>
          <p:spPr>
            <a:xfrm>
              <a:off x="5151360" y="3747503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肘形连接符 87">
              <a:extLst>
                <a:ext uri="{FF2B5EF4-FFF2-40B4-BE49-F238E27FC236}">
                  <a16:creationId xmlns:a16="http://schemas.microsoft.com/office/drawing/2014/main" id="{E3603981-3103-CE44-BE2E-795CA8AFD4D9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rot="16200000" flipV="1">
              <a:off x="5138196" y="4137798"/>
              <a:ext cx="30321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F5640F5C-B6C5-3043-823D-41C621150427}"/>
              </a:ext>
            </a:extLst>
          </p:cNvPr>
          <p:cNvCxnSpPr>
            <a:cxnSpLocks/>
            <a:stCxn id="121" idx="0"/>
            <a:endCxn id="131" idx="3"/>
          </p:cNvCxnSpPr>
          <p:nvPr/>
        </p:nvCxnSpPr>
        <p:spPr>
          <a:xfrm rot="5400000" flipH="1" flipV="1">
            <a:off x="4796117" y="1258784"/>
            <a:ext cx="296165" cy="2605250"/>
          </a:xfrm>
          <a:prstGeom prst="bentConnector3">
            <a:avLst>
              <a:gd name="adj1" fmla="val 54269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2D4E09A-BF2C-5E46-B82F-FE98A1569D14}"/>
              </a:ext>
            </a:extLst>
          </p:cNvPr>
          <p:cNvGrpSpPr/>
          <p:nvPr/>
        </p:nvGrpSpPr>
        <p:grpSpPr>
          <a:xfrm>
            <a:off x="5495620" y="1028923"/>
            <a:ext cx="1502410" cy="1137285"/>
            <a:chOff x="3949700" y="1783080"/>
            <a:chExt cx="1502410" cy="1137285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8C023D5-01EB-2049-9585-2C86C1B5E5B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6" name="圆角矩形 115">
                <a:extLst>
                  <a:ext uri="{FF2B5EF4-FFF2-40B4-BE49-F238E27FC236}">
                    <a16:creationId xmlns:a16="http://schemas.microsoft.com/office/drawing/2014/main" id="{1B44EFAA-1BA4-FF46-AF15-BA7D98016D4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9A01084E-A994-EE45-A2EB-E76D64001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AC5555AD-77F8-6E44-B82C-215BE31162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D5ADB9A3-80AB-0646-BE39-C3308CFB7151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sp>
        <p:nvSpPr>
          <p:cNvPr id="131" name="三角形 130">
            <a:extLst>
              <a:ext uri="{FF2B5EF4-FFF2-40B4-BE49-F238E27FC236}">
                <a16:creationId xmlns:a16="http://schemas.microsoft.com/office/drawing/2014/main" id="{23867CBA-6826-F746-97D9-65C4B9820E6E}"/>
              </a:ext>
            </a:extLst>
          </p:cNvPr>
          <p:cNvSpPr/>
          <p:nvPr/>
        </p:nvSpPr>
        <p:spPr>
          <a:xfrm>
            <a:off x="6108383" y="2174636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2FCA7AA4-3BB4-1D4F-9566-8DB75CC879D3}"/>
              </a:ext>
            </a:extLst>
          </p:cNvPr>
          <p:cNvCxnSpPr>
            <a:cxnSpLocks/>
            <a:stCxn id="128" idx="0"/>
            <a:endCxn id="131" idx="3"/>
          </p:cNvCxnSpPr>
          <p:nvPr/>
        </p:nvCxnSpPr>
        <p:spPr>
          <a:xfrm rot="5400000" flipH="1" flipV="1">
            <a:off x="5675502" y="2114357"/>
            <a:ext cx="272353" cy="8702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>
            <a:extLst>
              <a:ext uri="{FF2B5EF4-FFF2-40B4-BE49-F238E27FC236}">
                <a16:creationId xmlns:a16="http://schemas.microsoft.com/office/drawing/2014/main" id="{B94986CF-999A-D444-9EE8-39FF0CD304D8}"/>
              </a:ext>
            </a:extLst>
          </p:cNvPr>
          <p:cNvCxnSpPr>
            <a:cxnSpLocks/>
            <a:stCxn id="142" idx="0"/>
            <a:endCxn id="131" idx="3"/>
          </p:cNvCxnSpPr>
          <p:nvPr/>
        </p:nvCxnSpPr>
        <p:spPr>
          <a:xfrm rot="16200000" flipV="1">
            <a:off x="6536405" y="2123746"/>
            <a:ext cx="280837" cy="859998"/>
          </a:xfrm>
          <a:prstGeom prst="bentConnector3">
            <a:avLst>
              <a:gd name="adj1" fmla="val 51501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>
            <a:extLst>
              <a:ext uri="{FF2B5EF4-FFF2-40B4-BE49-F238E27FC236}">
                <a16:creationId xmlns:a16="http://schemas.microsoft.com/office/drawing/2014/main" id="{C0B3BAC6-B0FC-3449-917E-52F0E1A736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85547" y="1266175"/>
            <a:ext cx="312842" cy="2590288"/>
          </a:xfrm>
          <a:prstGeom prst="bentConnector3">
            <a:avLst>
              <a:gd name="adj1" fmla="val 55388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89154CBC-0394-C840-B90A-D696F36DC355}"/>
              </a:ext>
            </a:extLst>
          </p:cNvPr>
          <p:cNvGrpSpPr/>
          <p:nvPr/>
        </p:nvGrpSpPr>
        <p:grpSpPr>
          <a:xfrm>
            <a:off x="3503132" y="3855833"/>
            <a:ext cx="276881" cy="518898"/>
            <a:chOff x="5151360" y="3747503"/>
            <a:chExt cx="276881" cy="518898"/>
          </a:xfrm>
        </p:grpSpPr>
        <p:sp>
          <p:nvSpPr>
            <p:cNvPr id="77" name="三角形 76">
              <a:extLst>
                <a:ext uri="{FF2B5EF4-FFF2-40B4-BE49-F238E27FC236}">
                  <a16:creationId xmlns:a16="http://schemas.microsoft.com/office/drawing/2014/main" id="{50B01EC4-DC7D-A149-945F-129127E0D2E4}"/>
                </a:ext>
              </a:extLst>
            </p:cNvPr>
            <p:cNvSpPr/>
            <p:nvPr/>
          </p:nvSpPr>
          <p:spPr>
            <a:xfrm>
              <a:off x="5151360" y="3747503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8" name="肘形连接符 77">
              <a:extLst>
                <a:ext uri="{FF2B5EF4-FFF2-40B4-BE49-F238E27FC236}">
                  <a16:creationId xmlns:a16="http://schemas.microsoft.com/office/drawing/2014/main" id="{8FB98305-CB2E-2A44-9B8B-5F62A6F6214F}"/>
                </a:ext>
              </a:extLst>
            </p:cNvPr>
            <p:cNvCxnSpPr>
              <a:cxnSpLocks/>
              <a:stCxn id="61" idx="0"/>
              <a:endCxn id="77" idx="3"/>
            </p:cNvCxnSpPr>
            <p:nvPr/>
          </p:nvCxnSpPr>
          <p:spPr>
            <a:xfrm rot="16200000" flipV="1">
              <a:off x="5149698" y="4126296"/>
              <a:ext cx="280208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3C62EA1-6A38-0C46-B92E-769258F32547}"/>
              </a:ext>
            </a:extLst>
          </p:cNvPr>
          <p:cNvGrpSpPr/>
          <p:nvPr/>
        </p:nvGrpSpPr>
        <p:grpSpPr>
          <a:xfrm>
            <a:off x="5218739" y="3842293"/>
            <a:ext cx="276881" cy="541902"/>
            <a:chOff x="5151360" y="3747503"/>
            <a:chExt cx="276881" cy="541902"/>
          </a:xfrm>
        </p:grpSpPr>
        <p:sp>
          <p:nvSpPr>
            <p:cNvPr id="84" name="三角形 83">
              <a:extLst>
                <a:ext uri="{FF2B5EF4-FFF2-40B4-BE49-F238E27FC236}">
                  <a16:creationId xmlns:a16="http://schemas.microsoft.com/office/drawing/2014/main" id="{C8B13BE9-1DC9-754D-98A1-8D1DC6FDDD4D}"/>
                </a:ext>
              </a:extLst>
            </p:cNvPr>
            <p:cNvSpPr/>
            <p:nvPr/>
          </p:nvSpPr>
          <p:spPr>
            <a:xfrm>
              <a:off x="5151360" y="3747503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肘形连接符 84">
              <a:extLst>
                <a:ext uri="{FF2B5EF4-FFF2-40B4-BE49-F238E27FC236}">
                  <a16:creationId xmlns:a16="http://schemas.microsoft.com/office/drawing/2014/main" id="{054677A5-7423-204F-92B1-031AE99BDC18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 rot="16200000" flipV="1">
              <a:off x="5138196" y="4137798"/>
              <a:ext cx="30321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DC033AD-CFCE-EE44-943B-2244FBD01E42}"/>
              </a:ext>
            </a:extLst>
          </p:cNvPr>
          <p:cNvGrpSpPr/>
          <p:nvPr/>
        </p:nvGrpSpPr>
        <p:grpSpPr>
          <a:xfrm>
            <a:off x="2890369" y="2685679"/>
            <a:ext cx="6697948" cy="1145769"/>
            <a:chOff x="4538597" y="2586406"/>
            <a:chExt cx="6697948" cy="1145769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58729C2-D784-C149-A1D2-63D2E8735EA8}"/>
                </a:ext>
              </a:extLst>
            </p:cNvPr>
            <p:cNvGrpSpPr/>
            <p:nvPr/>
          </p:nvGrpSpPr>
          <p:grpSpPr>
            <a:xfrm>
              <a:off x="4538597" y="2589675"/>
              <a:ext cx="1502410" cy="1137285"/>
              <a:chOff x="3949700" y="1783080"/>
              <a:chExt cx="1502410" cy="1137285"/>
            </a:xfrm>
          </p:grpSpPr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670F3541-8E55-1D40-9EE1-A7AA25E6F9EB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22" name="圆角矩形 121">
                  <a:extLst>
                    <a:ext uri="{FF2B5EF4-FFF2-40B4-BE49-F238E27FC236}">
                      <a16:creationId xmlns:a16="http://schemas.microsoft.com/office/drawing/2014/main" id="{21BDDD87-6AFA-764F-8080-5F56E7C3D966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07BF0ED7-2AE8-AC4D-8B5D-4FB363AEB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线连接符 123">
                  <a:extLst>
                    <a:ext uri="{FF2B5EF4-FFF2-40B4-BE49-F238E27FC236}">
                      <a16:creationId xmlns:a16="http://schemas.microsoft.com/office/drawing/2014/main" id="{3CAEE128-E172-2F4B-88CA-56812D63F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3B61655-1BB7-3947-9581-00BE3D82C86D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猫</a:t>
                </a:r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D6C64914-5DB9-4C41-ADBF-CB9B273C00FA}"/>
                </a:ext>
              </a:extLst>
            </p:cNvPr>
            <p:cNvGrpSpPr/>
            <p:nvPr/>
          </p:nvGrpSpPr>
          <p:grpSpPr>
            <a:xfrm>
              <a:off x="6273555" y="2586406"/>
              <a:ext cx="1502410" cy="1137285"/>
              <a:chOff x="3949700" y="1783080"/>
              <a:chExt cx="1502410" cy="1137285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A2BD9D44-BD10-6D43-A2EC-702361892A82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28" name="圆角矩形 127">
                  <a:extLst>
                    <a:ext uri="{FF2B5EF4-FFF2-40B4-BE49-F238E27FC236}">
                      <a16:creationId xmlns:a16="http://schemas.microsoft.com/office/drawing/2014/main" id="{5A40C343-3A4A-6C4F-B3C2-9DDDC99B590C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9" name="直线连接符 128">
                  <a:extLst>
                    <a:ext uri="{FF2B5EF4-FFF2-40B4-BE49-F238E27FC236}">
                      <a16:creationId xmlns:a16="http://schemas.microsoft.com/office/drawing/2014/main" id="{10D98B4F-C1B5-4642-94EC-94C80E811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符 129">
                  <a:extLst>
                    <a:ext uri="{FF2B5EF4-FFF2-40B4-BE49-F238E27FC236}">
                      <a16:creationId xmlns:a16="http://schemas.microsoft.com/office/drawing/2014/main" id="{2FA173BB-EF41-824D-AC87-66D8414D2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99FD5F63-9F33-B14C-ABD5-66A532E61CEB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猴</a:t>
                </a: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E4F9725-6207-A14A-A523-A02442689DEF}"/>
                </a:ext>
              </a:extLst>
            </p:cNvPr>
            <p:cNvGrpSpPr/>
            <p:nvPr/>
          </p:nvGrpSpPr>
          <p:grpSpPr>
            <a:xfrm>
              <a:off x="8003845" y="2594890"/>
              <a:ext cx="1502410" cy="1137285"/>
              <a:chOff x="3949700" y="1783080"/>
              <a:chExt cx="1502410" cy="1137285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9A0D563B-0F42-284D-A7E7-29C3DA027C2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42" name="圆角矩形 141">
                  <a:extLst>
                    <a:ext uri="{FF2B5EF4-FFF2-40B4-BE49-F238E27FC236}">
                      <a16:creationId xmlns:a16="http://schemas.microsoft.com/office/drawing/2014/main" id="{2920FFF1-5EFE-BF41-B80D-D3BD08D2F7BD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43" name="直线连接符 142">
                  <a:extLst>
                    <a:ext uri="{FF2B5EF4-FFF2-40B4-BE49-F238E27FC236}">
                      <a16:creationId xmlns:a16="http://schemas.microsoft.com/office/drawing/2014/main" id="{5E10BEE5-56D9-EF47-930D-904DB59B1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符 143">
                  <a:extLst>
                    <a:ext uri="{FF2B5EF4-FFF2-40B4-BE49-F238E27FC236}">
                      <a16:creationId xmlns:a16="http://schemas.microsoft.com/office/drawing/2014/main" id="{8B145069-508D-DA4D-BE0B-CDDACA366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3CD73EA9-45B3-CE46-8D70-75CDA6274CCE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猪</a:t>
                </a:r>
              </a:p>
            </p:txBody>
          </p: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D1ABB754-EC64-D84F-A592-CEA9E19E0143}"/>
                </a:ext>
              </a:extLst>
            </p:cNvPr>
            <p:cNvGrpSpPr/>
            <p:nvPr/>
          </p:nvGrpSpPr>
          <p:grpSpPr>
            <a:xfrm>
              <a:off x="9734135" y="2586406"/>
              <a:ext cx="1502410" cy="1137285"/>
              <a:chOff x="3949700" y="1783080"/>
              <a:chExt cx="1502410" cy="1137285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E2A03BD7-3FC4-904E-8917-C4156062C0C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48" name="圆角矩形 147">
                  <a:extLst>
                    <a:ext uri="{FF2B5EF4-FFF2-40B4-BE49-F238E27FC236}">
                      <a16:creationId xmlns:a16="http://schemas.microsoft.com/office/drawing/2014/main" id="{DFE570A4-CEC2-AE40-980A-A1E7B25FA09C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49" name="直线连接符 148">
                  <a:extLst>
                    <a:ext uri="{FF2B5EF4-FFF2-40B4-BE49-F238E27FC236}">
                      <a16:creationId xmlns:a16="http://schemas.microsoft.com/office/drawing/2014/main" id="{D842F5CF-5EC9-5B41-B2D5-EAD68263F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线连接符 149">
                  <a:extLst>
                    <a:ext uri="{FF2B5EF4-FFF2-40B4-BE49-F238E27FC236}">
                      <a16:creationId xmlns:a16="http://schemas.microsoft.com/office/drawing/2014/main" id="{4EFD1864-B215-EE4E-9A34-91B61B2B9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31C57C2-3669-594A-87FB-BCBBE1673F30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狗</a:t>
                </a: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68B07F9-00FB-3E42-B501-80ED834D7795}"/>
              </a:ext>
            </a:extLst>
          </p:cNvPr>
          <p:cNvGrpSpPr/>
          <p:nvPr/>
        </p:nvGrpSpPr>
        <p:grpSpPr>
          <a:xfrm>
            <a:off x="2890369" y="4350919"/>
            <a:ext cx="4967658" cy="1145769"/>
            <a:chOff x="4538597" y="4219585"/>
            <a:chExt cx="4967658" cy="1145769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82227E3-88A2-3F4A-9D2B-1DBE1FEB254E}"/>
                </a:ext>
              </a:extLst>
            </p:cNvPr>
            <p:cNvGrpSpPr/>
            <p:nvPr/>
          </p:nvGrpSpPr>
          <p:grpSpPr>
            <a:xfrm>
              <a:off x="4538597" y="4222854"/>
              <a:ext cx="1502410" cy="1137285"/>
              <a:chOff x="3949700" y="1783080"/>
              <a:chExt cx="1502410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0E8AF381-7856-DB4B-8773-7CFDD29C16DC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E9DAAF22-12CD-AA4B-8C95-074F1821B4B9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C201A7D9-05E2-2241-96C6-33CA29C24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1AC7F4FF-65A5-D24D-9E15-431196F45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FDFDB8A-B10F-414B-950A-CC39E75E0DFE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叮噹</a:t>
                </a: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899CEB22-CFC7-1A42-BDEA-5C8D7C5C5D6D}"/>
                </a:ext>
              </a:extLst>
            </p:cNvPr>
            <p:cNvGrpSpPr/>
            <p:nvPr/>
          </p:nvGrpSpPr>
          <p:grpSpPr>
            <a:xfrm>
              <a:off x="6273555" y="4219585"/>
              <a:ext cx="1502410" cy="1137285"/>
              <a:chOff x="3949700" y="1783080"/>
              <a:chExt cx="1502410" cy="1137285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BF881419-1FBB-7E49-80B2-50581639080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68" name="圆角矩形 67">
                  <a:extLst>
                    <a:ext uri="{FF2B5EF4-FFF2-40B4-BE49-F238E27FC236}">
                      <a16:creationId xmlns:a16="http://schemas.microsoft.com/office/drawing/2014/main" id="{D660151A-3926-2944-8503-610D69E8910F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9" name="直线连接符 68">
                  <a:extLst>
                    <a:ext uri="{FF2B5EF4-FFF2-40B4-BE49-F238E27FC236}">
                      <a16:creationId xmlns:a16="http://schemas.microsoft.com/office/drawing/2014/main" id="{7069B831-398B-D649-B440-250A4193F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连接符 69">
                  <a:extLst>
                    <a:ext uri="{FF2B5EF4-FFF2-40B4-BE49-F238E27FC236}">
                      <a16:creationId xmlns:a16="http://schemas.microsoft.com/office/drawing/2014/main" id="{E7C82A86-A857-D540-8775-462CB74C7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3A481E7-5C64-3243-89F7-ADC8EB30A6B9}"/>
                  </a:ext>
                </a:extLst>
              </p:cNvPr>
              <p:cNvSpPr txBox="1"/>
              <p:nvPr/>
            </p:nvSpPr>
            <p:spPr>
              <a:xfrm>
                <a:off x="4222087" y="1803623"/>
                <a:ext cx="927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孙悟空</a:t>
                </a: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D5BE1F0-0C4A-9246-9679-C4FB2DB31FDC}"/>
                </a:ext>
              </a:extLst>
            </p:cNvPr>
            <p:cNvGrpSpPr/>
            <p:nvPr/>
          </p:nvGrpSpPr>
          <p:grpSpPr>
            <a:xfrm>
              <a:off x="8003845" y="4228069"/>
              <a:ext cx="1502410" cy="1137285"/>
              <a:chOff x="3949700" y="1783080"/>
              <a:chExt cx="1502410" cy="1137285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0D9AF941-29B8-CB4A-B74F-9C68F5251301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74" name="圆角矩形 73">
                  <a:extLst>
                    <a:ext uri="{FF2B5EF4-FFF2-40B4-BE49-F238E27FC236}">
                      <a16:creationId xmlns:a16="http://schemas.microsoft.com/office/drawing/2014/main" id="{A83645B7-A223-8146-B4D3-A204A65F9270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5" name="直线连接符 74">
                  <a:extLst>
                    <a:ext uri="{FF2B5EF4-FFF2-40B4-BE49-F238E27FC236}">
                      <a16:creationId xmlns:a16="http://schemas.microsoft.com/office/drawing/2014/main" id="{97C660A2-FE1B-D842-BD4A-47125E3CA9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>
                  <a:extLst>
                    <a:ext uri="{FF2B5EF4-FFF2-40B4-BE49-F238E27FC236}">
                      <a16:creationId xmlns:a16="http://schemas.microsoft.com/office/drawing/2014/main" id="{B4008617-C31C-FB48-B975-3CD6B67D0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30F3A20-359F-BB43-9680-2EDCB4928A4D}"/>
                  </a:ext>
                </a:extLst>
              </p:cNvPr>
              <p:cNvSpPr txBox="1"/>
              <p:nvPr/>
            </p:nvSpPr>
            <p:spPr>
              <a:xfrm>
                <a:off x="4239672" y="1803623"/>
                <a:ext cx="914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猪八戒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68130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10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263342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线形标注 1 (带边框和强调线) 141">
            <a:extLst>
              <a:ext uri="{FF2B5EF4-FFF2-40B4-BE49-F238E27FC236}">
                <a16:creationId xmlns:a16="http://schemas.microsoft.com/office/drawing/2014/main" id="{5698DFED-B125-F747-8287-73C2DC8D44A0}"/>
              </a:ext>
            </a:extLst>
          </p:cNvPr>
          <p:cNvSpPr/>
          <p:nvPr/>
        </p:nvSpPr>
        <p:spPr>
          <a:xfrm>
            <a:off x="8782319" y="5888857"/>
            <a:ext cx="2728249" cy="604902"/>
          </a:xfrm>
          <a:prstGeom prst="accentBorderCallout1">
            <a:avLst>
              <a:gd name="adj1" fmla="val 17117"/>
              <a:gd name="adj2" fmla="val -2862"/>
              <a:gd name="adj3" fmla="val 47619"/>
              <a:gd name="adj4" fmla="val -244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实现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primitiveOperation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以完成算法中与特定子类相关的步骤</a:t>
            </a:r>
          </a:p>
        </p:txBody>
      </p:sp>
      <p:sp>
        <p:nvSpPr>
          <p:cNvPr id="141" name="线形标注 1 (带边框和强调线) 140">
            <a:extLst>
              <a:ext uri="{FF2B5EF4-FFF2-40B4-BE49-F238E27FC236}">
                <a16:creationId xmlns:a16="http://schemas.microsoft.com/office/drawing/2014/main" id="{4ECCAC9D-90F4-D14A-9DD2-C7ABE0B6BC28}"/>
              </a:ext>
            </a:extLst>
          </p:cNvPr>
          <p:cNvSpPr/>
          <p:nvPr/>
        </p:nvSpPr>
        <p:spPr>
          <a:xfrm>
            <a:off x="8782320" y="4384346"/>
            <a:ext cx="2728249" cy="604902"/>
          </a:xfrm>
          <a:prstGeom prst="accentBorderCallout1">
            <a:avLst>
              <a:gd name="adj1" fmla="val 17117"/>
              <a:gd name="adj2" fmla="val -2862"/>
              <a:gd name="adj3" fmla="val 47619"/>
              <a:gd name="adj4" fmla="val -244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实现了一个模板方法，定义了算法的骨架，具体子类将重新定义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primitiveOperation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以实现一个算法的步骤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B8C8B6-70EB-0A4B-9975-30DD331FC68A}"/>
              </a:ext>
            </a:extLst>
          </p:cNvPr>
          <p:cNvGrpSpPr/>
          <p:nvPr/>
        </p:nvGrpSpPr>
        <p:grpSpPr>
          <a:xfrm>
            <a:off x="767409" y="692697"/>
            <a:ext cx="1512168" cy="1275830"/>
            <a:chOff x="3706230" y="3858895"/>
            <a:chExt cx="1502440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379357D-5154-D744-B6C9-8B5B60ADC6A4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14249CC-BAB2-C642-8AB9-60248F4B67EE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9" name="圆角矩形 8">
                  <a:extLst>
                    <a:ext uri="{FF2B5EF4-FFF2-40B4-BE49-F238E27FC236}">
                      <a16:creationId xmlns:a16="http://schemas.microsoft.com/office/drawing/2014/main" id="{1DBED77F-2DB8-3348-A190-8CD31E0AEC9D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" name="直线连接符 9">
                  <a:extLst>
                    <a:ext uri="{FF2B5EF4-FFF2-40B4-BE49-F238E27FC236}">
                      <a16:creationId xmlns:a16="http://schemas.microsoft.com/office/drawing/2014/main" id="{A9BC8E30-5410-9D4C-B645-CC597518F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线连接符 10">
                  <a:extLst>
                    <a:ext uri="{FF2B5EF4-FFF2-40B4-BE49-F238E27FC236}">
                      <a16:creationId xmlns:a16="http://schemas.microsoft.com/office/drawing/2014/main" id="{A9860CC7-4692-DC40-9541-AEE185FF7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B6A6FC-93E7-A242-B644-E9406C8806D0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TestPaperA</a:t>
                </a:r>
                <a:endParaRPr lang="zh-CN" altLang="en-US" dirty="0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67CCD56-6B98-364A-AD60-3C531691CB97}"/>
                </a:ext>
              </a:extLst>
            </p:cNvPr>
            <p:cNvSpPr txBox="1"/>
            <p:nvPr/>
          </p:nvSpPr>
          <p:spPr>
            <a:xfrm>
              <a:off x="3706230" y="4537647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+testQuestion1()</a:t>
              </a:r>
            </a:p>
            <a:p>
              <a:pPr algn="l"/>
              <a:r>
                <a:rPr lang="en-US" altLang="zh-CN" sz="900" dirty="0"/>
                <a:t>+testQuestion2()</a:t>
              </a:r>
            </a:p>
            <a:p>
              <a:pPr algn="l"/>
              <a:r>
                <a:rPr lang="en-US" altLang="zh-CN" sz="900" dirty="0"/>
                <a:t>+testQuestion3()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136EBEF-D010-CD44-9F94-E9D1A96D9DF5}"/>
              </a:ext>
            </a:extLst>
          </p:cNvPr>
          <p:cNvGrpSpPr/>
          <p:nvPr/>
        </p:nvGrpSpPr>
        <p:grpSpPr>
          <a:xfrm>
            <a:off x="2711624" y="715743"/>
            <a:ext cx="1512168" cy="1275830"/>
            <a:chOff x="3706230" y="3858895"/>
            <a:chExt cx="1502440" cy="113728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ACB01F6-32F1-EA4E-BC4C-42C365C663CC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B2EBE09-0A63-B343-9EA9-BD188E412A41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25" name="圆角矩形 24">
                  <a:extLst>
                    <a:ext uri="{FF2B5EF4-FFF2-40B4-BE49-F238E27FC236}">
                      <a16:creationId xmlns:a16="http://schemas.microsoft.com/office/drawing/2014/main" id="{3C65A22B-7E3C-434D-8A76-3005923A6332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26" name="直线连接符 25">
                  <a:extLst>
                    <a:ext uri="{FF2B5EF4-FFF2-40B4-BE49-F238E27FC236}">
                      <a16:creationId xmlns:a16="http://schemas.microsoft.com/office/drawing/2014/main" id="{67D6BC65-DF8F-994B-974B-3D581E422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线连接符 26">
                  <a:extLst>
                    <a:ext uri="{FF2B5EF4-FFF2-40B4-BE49-F238E27FC236}">
                      <a16:creationId xmlns:a16="http://schemas.microsoft.com/office/drawing/2014/main" id="{B4575B8D-E728-E346-8595-51185BBB4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EF5885A-C613-8B40-B29A-27BC22E809F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TestPaperB</a:t>
                </a:r>
                <a:endParaRPr lang="zh-CN" altLang="en-US" dirty="0"/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A3248E5-8683-AC4D-9DA7-53D973757ABB}"/>
                </a:ext>
              </a:extLst>
            </p:cNvPr>
            <p:cNvSpPr txBox="1"/>
            <p:nvPr/>
          </p:nvSpPr>
          <p:spPr>
            <a:xfrm>
              <a:off x="3706230" y="4537647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+testQuestion1()</a:t>
              </a:r>
            </a:p>
            <a:p>
              <a:pPr algn="l"/>
              <a:r>
                <a:rPr lang="en-US" altLang="zh-CN" sz="900" dirty="0"/>
                <a:t>+testQuestion2()</a:t>
              </a:r>
            </a:p>
            <a:p>
              <a:pPr algn="l"/>
              <a:r>
                <a:rPr lang="en-US" altLang="zh-CN" sz="900" dirty="0"/>
                <a:t>+testQuestion3()</a:t>
              </a:r>
            </a:p>
          </p:txBody>
        </p:sp>
      </p:grpSp>
      <p:sp>
        <p:nvSpPr>
          <p:cNvPr id="68" name="三角形 67">
            <a:extLst>
              <a:ext uri="{FF2B5EF4-FFF2-40B4-BE49-F238E27FC236}">
                <a16:creationId xmlns:a16="http://schemas.microsoft.com/office/drawing/2014/main" id="{55F5BFC5-966F-AB4F-BB4A-4F5C1D5AD745}"/>
              </a:ext>
            </a:extLst>
          </p:cNvPr>
          <p:cNvSpPr/>
          <p:nvPr/>
        </p:nvSpPr>
        <p:spPr>
          <a:xfrm>
            <a:off x="2429082" y="4366697"/>
            <a:ext cx="255318" cy="22079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18BAAB60-DCE2-DA41-ACC5-F56CCF649A51}"/>
              </a:ext>
            </a:extLst>
          </p:cNvPr>
          <p:cNvCxnSpPr>
            <a:cxnSpLocks/>
            <a:endCxn id="68" idx="3"/>
          </p:cNvCxnSpPr>
          <p:nvPr/>
        </p:nvCxnSpPr>
        <p:spPr>
          <a:xfrm rot="16200000" flipV="1">
            <a:off x="2988653" y="4155584"/>
            <a:ext cx="366514" cy="123033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1653BFD6-737F-E94F-8BEF-D5FCDE720FC1}"/>
              </a:ext>
            </a:extLst>
          </p:cNvPr>
          <p:cNvCxnSpPr>
            <a:cxnSpLocks/>
            <a:endCxn id="68" idx="3"/>
          </p:cNvCxnSpPr>
          <p:nvPr/>
        </p:nvCxnSpPr>
        <p:spPr>
          <a:xfrm rot="5400000" flipH="1" flipV="1">
            <a:off x="1787372" y="4184641"/>
            <a:ext cx="366514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0777DD4-BAF6-414A-865E-E5B365AB1962}"/>
              </a:ext>
            </a:extLst>
          </p:cNvPr>
          <p:cNvGrpSpPr/>
          <p:nvPr/>
        </p:nvGrpSpPr>
        <p:grpSpPr>
          <a:xfrm>
            <a:off x="628418" y="4922039"/>
            <a:ext cx="1512168" cy="1275830"/>
            <a:chOff x="3706230" y="3858895"/>
            <a:chExt cx="1502440" cy="113728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0D611DD-BCB0-714A-9ACA-EC6301416393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8D5E76FE-CB35-594A-B6CD-36B656212239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57" name="圆角矩形 56">
                  <a:extLst>
                    <a:ext uri="{FF2B5EF4-FFF2-40B4-BE49-F238E27FC236}">
                      <a16:creationId xmlns:a16="http://schemas.microsoft.com/office/drawing/2014/main" id="{A6815A4F-6ECF-354E-BA6D-97B649DADA3C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30376555-0B45-3647-8FF5-D492869AB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符 58">
                  <a:extLst>
                    <a:ext uri="{FF2B5EF4-FFF2-40B4-BE49-F238E27FC236}">
                      <a16:creationId xmlns:a16="http://schemas.microsoft.com/office/drawing/2014/main" id="{BF26DB37-6AD4-654F-9979-D7A85ED66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DC23373-11F0-7742-A233-F562D665BB3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TestPaperA</a:t>
                </a:r>
                <a:endParaRPr lang="zh-CN" altLang="en-US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9DB7700-1677-5543-BE36-8DBD8016F26A}"/>
                </a:ext>
              </a:extLst>
            </p:cNvPr>
            <p:cNvSpPr txBox="1"/>
            <p:nvPr/>
          </p:nvSpPr>
          <p:spPr>
            <a:xfrm>
              <a:off x="3706230" y="4537647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+testQuestion1()</a:t>
              </a:r>
            </a:p>
            <a:p>
              <a:pPr algn="l"/>
              <a:r>
                <a:rPr lang="en-US" altLang="zh-CN" sz="900" dirty="0"/>
                <a:t>+testQuestion2()</a:t>
              </a:r>
            </a:p>
            <a:p>
              <a:pPr algn="l"/>
              <a:r>
                <a:rPr lang="en-US" altLang="zh-CN" sz="900" dirty="0"/>
                <a:t>+testQuestion3()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44D7DDB-F942-6E43-B11C-3C922D7B03EB}"/>
              </a:ext>
            </a:extLst>
          </p:cNvPr>
          <p:cNvGrpSpPr/>
          <p:nvPr/>
        </p:nvGrpSpPr>
        <p:grpSpPr>
          <a:xfrm>
            <a:off x="3030995" y="4945085"/>
            <a:ext cx="1512168" cy="1275830"/>
            <a:chOff x="3706230" y="3858895"/>
            <a:chExt cx="1502440" cy="113728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D9E65BB-87A3-674F-A1ED-3CFA3E20CB84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C678B013-858F-2F43-8706-C8AD29C83D77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65" name="圆角矩形 64">
                  <a:extLst>
                    <a:ext uri="{FF2B5EF4-FFF2-40B4-BE49-F238E27FC236}">
                      <a16:creationId xmlns:a16="http://schemas.microsoft.com/office/drawing/2014/main" id="{3A9C9D60-03A1-7F48-BBAD-8AD0BF896862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6" name="直线连接符 65">
                  <a:extLst>
                    <a:ext uri="{FF2B5EF4-FFF2-40B4-BE49-F238E27FC236}">
                      <a16:creationId xmlns:a16="http://schemas.microsoft.com/office/drawing/2014/main" id="{0E257447-B8ED-E34B-8D6C-0F31E33BB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线连接符 66">
                  <a:extLst>
                    <a:ext uri="{FF2B5EF4-FFF2-40B4-BE49-F238E27FC236}">
                      <a16:creationId xmlns:a16="http://schemas.microsoft.com/office/drawing/2014/main" id="{ED0C8C35-2FCD-704A-A728-72990989F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A318C55-02F4-C744-995A-D6670779CBF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TestPaperB</a:t>
                </a:r>
                <a:endParaRPr lang="zh-CN" altLang="en-US" dirty="0"/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361BEA2-BD0F-334A-9A90-1E116BFA0563}"/>
                </a:ext>
              </a:extLst>
            </p:cNvPr>
            <p:cNvSpPr txBox="1"/>
            <p:nvPr/>
          </p:nvSpPr>
          <p:spPr>
            <a:xfrm>
              <a:off x="3706230" y="4537647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+testQuestion1()</a:t>
              </a:r>
            </a:p>
            <a:p>
              <a:pPr algn="l"/>
              <a:r>
                <a:rPr lang="en-US" altLang="zh-CN" sz="900" dirty="0"/>
                <a:t>+testQuestion2()</a:t>
              </a:r>
            </a:p>
            <a:p>
              <a:pPr algn="l"/>
              <a:r>
                <a:rPr lang="en-US" altLang="zh-CN" sz="900" dirty="0"/>
                <a:t>+testQuestion3()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5474FD6-8791-614D-81E7-E4C98B62D87A}"/>
              </a:ext>
            </a:extLst>
          </p:cNvPr>
          <p:cNvGrpSpPr/>
          <p:nvPr/>
        </p:nvGrpSpPr>
        <p:grpSpPr>
          <a:xfrm>
            <a:off x="1800657" y="3084306"/>
            <a:ext cx="1512168" cy="1275830"/>
            <a:chOff x="3706230" y="3858895"/>
            <a:chExt cx="1502440" cy="113728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283D958-3676-1448-9ACD-7E0B90F327D1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7285"/>
              <a:chOff x="3949685" y="1783080"/>
              <a:chExt cx="1502426" cy="1137285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E3B1FB11-52C5-8240-A97A-54EF12962A76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7285"/>
                <a:chOff x="3949687" y="1783080"/>
                <a:chExt cx="1333513" cy="1163320"/>
              </a:xfrm>
            </p:grpSpPr>
            <p:sp>
              <p:nvSpPr>
                <p:cNvPr id="49" name="圆角矩形 48">
                  <a:extLst>
                    <a:ext uri="{FF2B5EF4-FFF2-40B4-BE49-F238E27FC236}">
                      <a16:creationId xmlns:a16="http://schemas.microsoft.com/office/drawing/2014/main" id="{F49B984C-1D68-354B-9410-3C60E644D2DF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7D5F4C8F-2297-534E-AD7D-F6C2BCFA15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A2FA4271-D2F3-2246-8E5C-2F3EFF19A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05316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724B11B-126F-0E4A-B9CF-497E4632E1A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i="1" dirty="0" err="1"/>
                  <a:t>TestPaper</a:t>
                </a:r>
                <a:endParaRPr lang="zh-CN" altLang="en-US" i="1" dirty="0"/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1000941-DF02-6E49-AA72-D5931E480774}"/>
                </a:ext>
              </a:extLst>
            </p:cNvPr>
            <p:cNvSpPr txBox="1"/>
            <p:nvPr/>
          </p:nvSpPr>
          <p:spPr>
            <a:xfrm>
              <a:off x="3706230" y="4537647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+testQuestion1()</a:t>
              </a:r>
            </a:p>
            <a:p>
              <a:pPr algn="l"/>
              <a:r>
                <a:rPr lang="en-US" altLang="zh-CN" sz="900" dirty="0"/>
                <a:t>+testQuestion2()</a:t>
              </a:r>
            </a:p>
            <a:p>
              <a:pPr algn="l"/>
              <a:r>
                <a:rPr lang="en-US" altLang="zh-CN" sz="900" dirty="0"/>
                <a:t>+testQuestion3()</a:t>
              </a:r>
            </a:p>
          </p:txBody>
        </p:sp>
      </p:grp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030F184A-99A4-4D4B-A19F-50A1745AD2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59827" y="1849735"/>
            <a:ext cx="366514" cy="1230338"/>
          </a:xfrm>
          <a:prstGeom prst="bentConnector3">
            <a:avLst>
              <a:gd name="adj1" fmla="val 6559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981E0476-A8BE-6546-843C-8EEC8B789884}"/>
              </a:ext>
            </a:extLst>
          </p:cNvPr>
          <p:cNvCxnSpPr>
            <a:cxnSpLocks/>
            <a:stCxn id="79" idx="0"/>
            <a:endCxn id="145" idx="3"/>
          </p:cNvCxnSpPr>
          <p:nvPr/>
        </p:nvCxnSpPr>
        <p:spPr>
          <a:xfrm rot="5400000" flipH="1" flipV="1">
            <a:off x="7732725" y="1821017"/>
            <a:ext cx="418124" cy="117222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63649DD-9135-E449-A0A6-33FBB9EA3971}"/>
              </a:ext>
            </a:extLst>
          </p:cNvPr>
          <p:cNvGrpSpPr/>
          <p:nvPr/>
        </p:nvGrpSpPr>
        <p:grpSpPr>
          <a:xfrm>
            <a:off x="6590474" y="2616192"/>
            <a:ext cx="1521283" cy="1100832"/>
            <a:chOff x="3697172" y="3858895"/>
            <a:chExt cx="1511497" cy="981290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1073F63-AD40-7F48-A755-3F325FFDC508}"/>
                </a:ext>
              </a:extLst>
            </p:cNvPr>
            <p:cNvGrpSpPr/>
            <p:nvPr/>
          </p:nvGrpSpPr>
          <p:grpSpPr>
            <a:xfrm>
              <a:off x="3706215" y="3858895"/>
              <a:ext cx="1502454" cy="981290"/>
              <a:chOff x="3949656" y="1783080"/>
              <a:chExt cx="1502454" cy="981290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0B8863D8-7026-3843-99A4-B9D2F9D1E706}"/>
                  </a:ext>
                </a:extLst>
              </p:cNvPr>
              <p:cNvGrpSpPr/>
              <p:nvPr/>
            </p:nvGrpSpPr>
            <p:grpSpPr>
              <a:xfrm>
                <a:off x="3949656" y="1783080"/>
                <a:ext cx="1502454" cy="981290"/>
                <a:chOff x="3949661" y="1783080"/>
                <a:chExt cx="1333539" cy="1003754"/>
              </a:xfrm>
            </p:grpSpPr>
            <p:sp>
              <p:nvSpPr>
                <p:cNvPr id="79" name="圆角矩形 78">
                  <a:extLst>
                    <a:ext uri="{FF2B5EF4-FFF2-40B4-BE49-F238E27FC236}">
                      <a16:creationId xmlns:a16="http://schemas.microsoft.com/office/drawing/2014/main" id="{5AD6111E-B23B-D24E-B27E-D5D32BEA174A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003754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0" name="直线连接符 79">
                  <a:extLst>
                    <a:ext uri="{FF2B5EF4-FFF2-40B4-BE49-F238E27FC236}">
                      <a16:creationId xmlns:a16="http://schemas.microsoft.com/office/drawing/2014/main" id="{70785DA8-41C7-0645-AFF1-BA7294BDB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6A04187C-64FC-654D-BD55-054039FE6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661" y="2327239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8AE7BA1-BF66-DC43-8234-9FBA43C8B2B2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TestPaperA</a:t>
                </a:r>
                <a:endParaRPr lang="zh-CN" altLang="en-US" dirty="0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C8E3428-1E3E-404B-A7D7-8CADBDA9664A}"/>
                </a:ext>
              </a:extLst>
            </p:cNvPr>
            <p:cNvSpPr txBox="1"/>
            <p:nvPr/>
          </p:nvSpPr>
          <p:spPr>
            <a:xfrm>
              <a:off x="3697172" y="4380468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+anwser1() 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  <a:p>
              <a:pPr algn="l"/>
              <a:r>
                <a:rPr lang="en-US" altLang="zh-CN" sz="900" dirty="0"/>
                <a:t>+anwser2() 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  <a:p>
              <a:pPr algn="l"/>
              <a:r>
                <a:rPr lang="en-US" altLang="zh-CN" sz="900" dirty="0"/>
                <a:t>+anwser3() 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1CA08DE6-C5B3-B647-BD32-64F156C11A11}"/>
              </a:ext>
            </a:extLst>
          </p:cNvPr>
          <p:cNvGrpSpPr/>
          <p:nvPr/>
        </p:nvGrpSpPr>
        <p:grpSpPr>
          <a:xfrm>
            <a:off x="7771831" y="575734"/>
            <a:ext cx="1512168" cy="1472339"/>
            <a:chOff x="3706230" y="3858894"/>
            <a:chExt cx="1502440" cy="1312455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A50AC28A-96FA-DC40-983A-045CEF7FC22C}"/>
                </a:ext>
              </a:extLst>
            </p:cNvPr>
            <p:cNvGrpSpPr/>
            <p:nvPr/>
          </p:nvGrpSpPr>
          <p:grpSpPr>
            <a:xfrm>
              <a:off x="3706244" y="3858894"/>
              <a:ext cx="1502426" cy="1309183"/>
              <a:chOff x="3949685" y="1783079"/>
              <a:chExt cx="1502426" cy="1309183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11B3C0B5-34EC-194A-BC16-84638836BBBC}"/>
                  </a:ext>
                </a:extLst>
              </p:cNvPr>
              <p:cNvGrpSpPr/>
              <p:nvPr/>
            </p:nvGrpSpPr>
            <p:grpSpPr>
              <a:xfrm>
                <a:off x="3949686" y="1783079"/>
                <a:ext cx="1502425" cy="1309183"/>
                <a:chOff x="3949687" y="1783079"/>
                <a:chExt cx="1333513" cy="1339153"/>
              </a:xfrm>
            </p:grpSpPr>
            <p:sp>
              <p:nvSpPr>
                <p:cNvPr id="95" name="圆角矩形 94">
                  <a:extLst>
                    <a:ext uri="{FF2B5EF4-FFF2-40B4-BE49-F238E27FC236}">
                      <a16:creationId xmlns:a16="http://schemas.microsoft.com/office/drawing/2014/main" id="{E294F247-D95C-1445-9C54-D54501355ECA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339153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6" name="直线连接符 95">
                  <a:extLst>
                    <a:ext uri="{FF2B5EF4-FFF2-40B4-BE49-F238E27FC236}">
                      <a16:creationId xmlns:a16="http://schemas.microsoft.com/office/drawing/2014/main" id="{A95F5669-6E25-FB41-A2CF-419AE91EFF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线连接符 96">
                  <a:extLst>
                    <a:ext uri="{FF2B5EF4-FFF2-40B4-BE49-F238E27FC236}">
                      <a16:creationId xmlns:a16="http://schemas.microsoft.com/office/drawing/2014/main" id="{C0A272CB-96F4-1D47-BD80-BCB7801E6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F3FBBC4-D7E8-5E45-AD45-0363876182A3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i="1" dirty="0" err="1"/>
                  <a:t>TestPaper</a:t>
                </a:r>
                <a:endParaRPr lang="zh-CN" altLang="en-US" i="1" dirty="0"/>
              </a:p>
            </p:txBody>
          </p: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B7DFAC3-6C84-AF47-9241-FC0FCB017341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823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+testQuestion1()</a:t>
              </a:r>
            </a:p>
            <a:p>
              <a:pPr algn="l"/>
              <a:r>
                <a:rPr lang="en-US" altLang="zh-CN" sz="900" dirty="0"/>
                <a:t>+testQuestion2()</a:t>
              </a:r>
            </a:p>
            <a:p>
              <a:pPr algn="l"/>
              <a:r>
                <a:rPr lang="en-US" altLang="zh-CN" sz="900" dirty="0"/>
                <a:t>+testQuestion3()</a:t>
              </a:r>
            </a:p>
            <a:p>
              <a:pPr algn="l"/>
              <a:r>
                <a:rPr lang="en-US" altLang="zh-CN" sz="900" dirty="0"/>
                <a:t>+anwser1()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  <a:p>
              <a:pPr algn="l"/>
              <a:r>
                <a:rPr lang="en-US" altLang="zh-CN" sz="900" dirty="0"/>
                <a:t>+anwser2()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  <a:p>
              <a:pPr algn="l"/>
              <a:r>
                <a:rPr lang="en-US" altLang="zh-CN" sz="900" dirty="0"/>
                <a:t>+anwser3()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CF72C4F1-9828-D441-ADC4-4CDB57881666}"/>
              </a:ext>
            </a:extLst>
          </p:cNvPr>
          <p:cNvGrpSpPr/>
          <p:nvPr/>
        </p:nvGrpSpPr>
        <p:grpSpPr>
          <a:xfrm>
            <a:off x="9037927" y="2616193"/>
            <a:ext cx="1522569" cy="1100840"/>
            <a:chOff x="3706215" y="3858895"/>
            <a:chExt cx="1512774" cy="981297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2B72D05-EE12-144F-A09C-6CE227FE449A}"/>
                </a:ext>
              </a:extLst>
            </p:cNvPr>
            <p:cNvGrpSpPr/>
            <p:nvPr/>
          </p:nvGrpSpPr>
          <p:grpSpPr>
            <a:xfrm>
              <a:off x="3706215" y="3858895"/>
              <a:ext cx="1502454" cy="981290"/>
              <a:chOff x="3949656" y="1783080"/>
              <a:chExt cx="1502454" cy="981290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3BF78B7A-47A5-3D43-9DE6-00543C76681E}"/>
                  </a:ext>
                </a:extLst>
              </p:cNvPr>
              <p:cNvGrpSpPr/>
              <p:nvPr/>
            </p:nvGrpSpPr>
            <p:grpSpPr>
              <a:xfrm>
                <a:off x="3949656" y="1783080"/>
                <a:ext cx="1502454" cy="981290"/>
                <a:chOff x="3949661" y="1783080"/>
                <a:chExt cx="1333539" cy="1003754"/>
              </a:xfrm>
            </p:grpSpPr>
            <p:sp>
              <p:nvSpPr>
                <p:cNvPr id="103" name="圆角矩形 102">
                  <a:extLst>
                    <a:ext uri="{FF2B5EF4-FFF2-40B4-BE49-F238E27FC236}">
                      <a16:creationId xmlns:a16="http://schemas.microsoft.com/office/drawing/2014/main" id="{3B76D0C8-0FAB-D54C-A755-5FC10E70AA9C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1003754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4" name="直线连接符 103">
                  <a:extLst>
                    <a:ext uri="{FF2B5EF4-FFF2-40B4-BE49-F238E27FC236}">
                      <a16:creationId xmlns:a16="http://schemas.microsoft.com/office/drawing/2014/main" id="{D9586A12-B55D-B340-9EE0-FE6676972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线连接符 104">
                  <a:extLst>
                    <a:ext uri="{FF2B5EF4-FFF2-40B4-BE49-F238E27FC236}">
                      <a16:creationId xmlns:a16="http://schemas.microsoft.com/office/drawing/2014/main" id="{6BBBE18B-95F7-BF42-B6E5-214892EFB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661" y="2327239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1A188C6E-1702-424D-B34B-3366727F84EA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 err="1"/>
                  <a:t>TestPaperB</a:t>
                </a:r>
                <a:endParaRPr lang="zh-CN" altLang="en-US" dirty="0"/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AED86015-D015-EE42-B061-91F574E58569}"/>
                </a:ext>
              </a:extLst>
            </p:cNvPr>
            <p:cNvSpPr txBox="1"/>
            <p:nvPr/>
          </p:nvSpPr>
          <p:spPr>
            <a:xfrm>
              <a:off x="3716579" y="4387507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+anwser1() 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  <a:p>
              <a:pPr algn="l"/>
              <a:r>
                <a:rPr lang="en-US" altLang="zh-CN" sz="900" dirty="0"/>
                <a:t>+anwser2() 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  <a:p>
              <a:pPr algn="l"/>
              <a:r>
                <a:rPr lang="en-US" altLang="zh-CN" sz="900" dirty="0"/>
                <a:t>+anwser3() :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String</a:t>
              </a:r>
            </a:p>
          </p:txBody>
        </p:sp>
      </p:grpSp>
      <p:sp>
        <p:nvSpPr>
          <p:cNvPr id="108" name="三角形 107">
            <a:extLst>
              <a:ext uri="{FF2B5EF4-FFF2-40B4-BE49-F238E27FC236}">
                <a16:creationId xmlns:a16="http://schemas.microsoft.com/office/drawing/2014/main" id="{1BF317B5-BEF7-1F42-8B58-6942D193529F}"/>
              </a:ext>
            </a:extLst>
          </p:cNvPr>
          <p:cNvSpPr/>
          <p:nvPr/>
        </p:nvSpPr>
        <p:spPr>
          <a:xfrm>
            <a:off x="7569378" y="5238402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DAD3FCBA-C1AD-144F-A3B8-AC344E632BDB}"/>
              </a:ext>
            </a:extLst>
          </p:cNvPr>
          <p:cNvGrpSpPr/>
          <p:nvPr/>
        </p:nvGrpSpPr>
        <p:grpSpPr>
          <a:xfrm>
            <a:off x="6886071" y="5794702"/>
            <a:ext cx="1518867" cy="912682"/>
            <a:chOff x="3699574" y="3858895"/>
            <a:chExt cx="1509096" cy="803921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2CFFF8CF-8DCA-754C-AAF7-90F0175F7BA4}"/>
                </a:ext>
              </a:extLst>
            </p:cNvPr>
            <p:cNvGrpSpPr/>
            <p:nvPr/>
          </p:nvGrpSpPr>
          <p:grpSpPr>
            <a:xfrm>
              <a:off x="3699574" y="3858895"/>
              <a:ext cx="1509096" cy="803921"/>
              <a:chOff x="3943015" y="1783080"/>
              <a:chExt cx="1509096" cy="803921"/>
            </a:xfrm>
          </p:grpSpPr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BB47342A-16EC-2444-B315-75FA055AD2B6}"/>
                  </a:ext>
                </a:extLst>
              </p:cNvPr>
              <p:cNvGrpSpPr/>
              <p:nvPr/>
            </p:nvGrpSpPr>
            <p:grpSpPr>
              <a:xfrm>
                <a:off x="3943015" y="1783080"/>
                <a:ext cx="1509096" cy="803921"/>
                <a:chOff x="3943766" y="1783081"/>
                <a:chExt cx="1339434" cy="822325"/>
              </a:xfrm>
            </p:grpSpPr>
            <p:sp>
              <p:nvSpPr>
                <p:cNvPr id="116" name="圆角矩形 115">
                  <a:extLst>
                    <a:ext uri="{FF2B5EF4-FFF2-40B4-BE49-F238E27FC236}">
                      <a16:creationId xmlns:a16="http://schemas.microsoft.com/office/drawing/2014/main" id="{666B6482-2CE7-FD45-A9D7-C142C1365304}"/>
                    </a:ext>
                  </a:extLst>
                </p:cNvPr>
                <p:cNvSpPr/>
                <p:nvPr/>
              </p:nvSpPr>
              <p:spPr>
                <a:xfrm>
                  <a:off x="3949687" y="1783081"/>
                  <a:ext cx="1333500" cy="822325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7" name="直线连接符 116">
                  <a:extLst>
                    <a:ext uri="{FF2B5EF4-FFF2-40B4-BE49-F238E27FC236}">
                      <a16:creationId xmlns:a16="http://schemas.microsoft.com/office/drawing/2014/main" id="{2C4177C7-B52B-D64B-BC4C-173A8C85E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20997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线连接符 117">
                  <a:extLst>
                    <a:ext uri="{FF2B5EF4-FFF2-40B4-BE49-F238E27FC236}">
                      <a16:creationId xmlns:a16="http://schemas.microsoft.com/office/drawing/2014/main" id="{9F7D26E4-CDB4-C14D-82EB-E55A1C0F6E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3766" y="2194243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20A21DDD-F5F4-1647-B52D-181581E0DE31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 err="1"/>
                  <a:t>ConcreteClass</a:t>
                </a:r>
                <a:endParaRPr lang="zh-CN" altLang="en-US" sz="1600" dirty="0"/>
              </a:p>
            </p:txBody>
          </p: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9B6F227-829F-A644-83BD-718956EFCDE9}"/>
                </a:ext>
              </a:extLst>
            </p:cNvPr>
            <p:cNvSpPr txBox="1"/>
            <p:nvPr/>
          </p:nvSpPr>
          <p:spPr>
            <a:xfrm>
              <a:off x="3701607" y="4253441"/>
              <a:ext cx="1502410" cy="32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+primitiveOperation1()</a:t>
              </a:r>
            </a:p>
            <a:p>
              <a:pPr algn="l"/>
              <a:r>
                <a:rPr lang="en-US" altLang="zh-CN" sz="900" dirty="0"/>
                <a:t>+primitiveOperation2()</a:t>
              </a: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3EC77EBA-F1E7-CE41-A002-4960A6AADE1D}"/>
              </a:ext>
            </a:extLst>
          </p:cNvPr>
          <p:cNvGrpSpPr/>
          <p:nvPr/>
        </p:nvGrpSpPr>
        <p:grpSpPr>
          <a:xfrm>
            <a:off x="6892755" y="4142599"/>
            <a:ext cx="1512168" cy="1070354"/>
            <a:chOff x="3706230" y="3858894"/>
            <a:chExt cx="1502440" cy="954123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E352542A-4127-454D-BEAD-958F9D6BC30D}"/>
                </a:ext>
              </a:extLst>
            </p:cNvPr>
            <p:cNvGrpSpPr/>
            <p:nvPr/>
          </p:nvGrpSpPr>
          <p:grpSpPr>
            <a:xfrm>
              <a:off x="3706244" y="3858894"/>
              <a:ext cx="1502426" cy="954123"/>
              <a:chOff x="3949685" y="1783079"/>
              <a:chExt cx="1502426" cy="954123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CE130C44-76FF-D44D-9CAA-5D3146503919}"/>
                  </a:ext>
                </a:extLst>
              </p:cNvPr>
              <p:cNvGrpSpPr/>
              <p:nvPr/>
            </p:nvGrpSpPr>
            <p:grpSpPr>
              <a:xfrm>
                <a:off x="3949686" y="1783079"/>
                <a:ext cx="1502425" cy="954123"/>
                <a:chOff x="3949687" y="1783079"/>
                <a:chExt cx="1333513" cy="975965"/>
              </a:xfrm>
            </p:grpSpPr>
            <p:sp>
              <p:nvSpPr>
                <p:cNvPr id="124" name="圆角矩形 123">
                  <a:extLst>
                    <a:ext uri="{FF2B5EF4-FFF2-40B4-BE49-F238E27FC236}">
                      <a16:creationId xmlns:a16="http://schemas.microsoft.com/office/drawing/2014/main" id="{6523B530-3161-D44E-85D7-57F608295490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975965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5" name="直线连接符 124">
                  <a:extLst>
                    <a:ext uri="{FF2B5EF4-FFF2-40B4-BE49-F238E27FC236}">
                      <a16:creationId xmlns:a16="http://schemas.microsoft.com/office/drawing/2014/main" id="{4CAC9629-10CC-3F43-BDD5-E2ACAC5EB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线连接符 125">
                  <a:extLst>
                    <a:ext uri="{FF2B5EF4-FFF2-40B4-BE49-F238E27FC236}">
                      <a16:creationId xmlns:a16="http://schemas.microsoft.com/office/drawing/2014/main" id="{8EB5DDC3-A74F-5C44-B73B-83C9511C8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6780D9CB-B21D-6A4A-B671-C30C2876C1FD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i="1" dirty="0" err="1"/>
                  <a:t>AbstractClass</a:t>
                </a:r>
                <a:endParaRPr lang="zh-CN" altLang="en-US" i="1" dirty="0"/>
              </a:p>
            </p:txBody>
          </p: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DE0F8BE5-DC99-9544-B609-3F8DB1D9FAF4}"/>
                </a:ext>
              </a:extLst>
            </p:cNvPr>
            <p:cNvSpPr txBox="1"/>
            <p:nvPr/>
          </p:nvSpPr>
          <p:spPr>
            <a:xfrm>
              <a:off x="3706230" y="4343997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templateMethod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+primitiveOperation1()</a:t>
              </a:r>
            </a:p>
            <a:p>
              <a:pPr algn="l"/>
              <a:r>
                <a:rPr lang="en-US" altLang="zh-CN" sz="900" dirty="0"/>
                <a:t>+primitiveOperation2()</a:t>
              </a:r>
            </a:p>
          </p:txBody>
        </p:sp>
      </p:grp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0A48FC28-5782-B54A-8C3E-B7E8BD0D0B37}"/>
              </a:ext>
            </a:extLst>
          </p:cNvPr>
          <p:cNvCxnSpPr>
            <a:cxnSpLocks/>
            <a:stCxn id="115" idx="0"/>
            <a:endCxn id="108" idx="3"/>
          </p:cNvCxnSpPr>
          <p:nvPr/>
        </p:nvCxnSpPr>
        <p:spPr>
          <a:xfrm flipV="1">
            <a:off x="7648853" y="5384510"/>
            <a:ext cx="1" cy="43351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三角形 144">
            <a:extLst>
              <a:ext uri="{FF2B5EF4-FFF2-40B4-BE49-F238E27FC236}">
                <a16:creationId xmlns:a16="http://schemas.microsoft.com/office/drawing/2014/main" id="{6D8138EB-5AD8-E941-9DD1-8A0016FDA139}"/>
              </a:ext>
            </a:extLst>
          </p:cNvPr>
          <p:cNvSpPr/>
          <p:nvPr/>
        </p:nvSpPr>
        <p:spPr>
          <a:xfrm>
            <a:off x="8448424" y="2051960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005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11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596583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 descr="男人">
            <a:extLst>
              <a:ext uri="{FF2B5EF4-FFF2-40B4-BE49-F238E27FC236}">
                <a16:creationId xmlns:a16="http://schemas.microsoft.com/office/drawing/2014/main" id="{A42C3894-1245-8A4D-8674-C0480B233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628" y="1461904"/>
            <a:ext cx="1804669" cy="18046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9E71D6-D0A7-0448-AC24-8EF262A49575}"/>
              </a:ext>
            </a:extLst>
          </p:cNvPr>
          <p:cNvSpPr txBox="1"/>
          <p:nvPr/>
        </p:nvSpPr>
        <p:spPr>
          <a:xfrm>
            <a:off x="3506822" y="206590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小菜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BBBDA1-09A2-C440-8079-8E9DEBB2348F}"/>
              </a:ext>
            </a:extLst>
          </p:cNvPr>
          <p:cNvSpPr txBox="1"/>
          <p:nvPr/>
        </p:nvSpPr>
        <p:spPr>
          <a:xfrm>
            <a:off x="6018401" y="10925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小李</a:t>
            </a:r>
          </a:p>
        </p:txBody>
      </p:sp>
      <p:pic>
        <p:nvPicPr>
          <p:cNvPr id="16" name="图形 15" descr="运行">
            <a:extLst>
              <a:ext uri="{FF2B5EF4-FFF2-40B4-BE49-F238E27FC236}">
                <a16:creationId xmlns:a16="http://schemas.microsoft.com/office/drawing/2014/main" id="{847C1653-8CEB-BF47-B554-E1E39CFE4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8128" y="3429000"/>
            <a:ext cx="1804668" cy="180466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F9BDB56-7A06-0947-A377-12961DD7CB18}"/>
              </a:ext>
            </a:extLst>
          </p:cNvPr>
          <p:cNvSpPr txBox="1"/>
          <p:nvPr/>
        </p:nvSpPr>
        <p:spPr>
          <a:xfrm>
            <a:off x="8150462" y="3049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小张</a:t>
            </a:r>
          </a:p>
        </p:txBody>
      </p:sp>
      <p:sp>
        <p:nvSpPr>
          <p:cNvPr id="19" name="左右箭头 18">
            <a:extLst>
              <a:ext uri="{FF2B5EF4-FFF2-40B4-BE49-F238E27FC236}">
                <a16:creationId xmlns:a16="http://schemas.microsoft.com/office/drawing/2014/main" id="{A7220C18-7225-B347-AB7D-93E4B360EDAA}"/>
              </a:ext>
            </a:extLst>
          </p:cNvPr>
          <p:cNvSpPr/>
          <p:nvPr/>
        </p:nvSpPr>
        <p:spPr>
          <a:xfrm rot="556429">
            <a:off x="4520531" y="3756121"/>
            <a:ext cx="2976857" cy="31901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</a:rPr>
              <a:t>认识</a:t>
            </a:r>
          </a:p>
        </p:txBody>
      </p:sp>
      <p:sp>
        <p:nvSpPr>
          <p:cNvPr id="22" name="虚尾箭头 21">
            <a:extLst>
              <a:ext uri="{FF2B5EF4-FFF2-40B4-BE49-F238E27FC236}">
                <a16:creationId xmlns:a16="http://schemas.microsoft.com/office/drawing/2014/main" id="{5F44A761-19AB-C345-9BFD-7E543B018072}"/>
              </a:ext>
            </a:extLst>
          </p:cNvPr>
          <p:cNvSpPr/>
          <p:nvPr/>
        </p:nvSpPr>
        <p:spPr>
          <a:xfrm rot="20146799">
            <a:off x="5209170" y="2436663"/>
            <a:ext cx="467819" cy="318337"/>
          </a:xfrm>
          <a:prstGeom prst="stripedRightArrow">
            <a:avLst>
              <a:gd name="adj1" fmla="val 46249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虚尾箭头 22">
            <a:extLst>
              <a:ext uri="{FF2B5EF4-FFF2-40B4-BE49-F238E27FC236}">
                <a16:creationId xmlns:a16="http://schemas.microsoft.com/office/drawing/2014/main" id="{F6CA8A7E-D100-D644-946F-84635C12B324}"/>
              </a:ext>
            </a:extLst>
          </p:cNvPr>
          <p:cNvSpPr/>
          <p:nvPr/>
        </p:nvSpPr>
        <p:spPr>
          <a:xfrm rot="9331491">
            <a:off x="4555461" y="2783024"/>
            <a:ext cx="392354" cy="283899"/>
          </a:xfrm>
          <a:prstGeom prst="strip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E42A19-D6B4-2942-9A68-95CEC5A990A2}"/>
              </a:ext>
            </a:extLst>
          </p:cNvPr>
          <p:cNvSpPr txBox="1"/>
          <p:nvPr/>
        </p:nvSpPr>
        <p:spPr>
          <a:xfrm rot="20217851">
            <a:off x="4675138" y="238207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不认识</a:t>
            </a:r>
          </a:p>
        </p:txBody>
      </p:sp>
      <p:pic>
        <p:nvPicPr>
          <p:cNvPr id="25" name="图形 24" descr="男人">
            <a:extLst>
              <a:ext uri="{FF2B5EF4-FFF2-40B4-BE49-F238E27FC236}">
                <a16:creationId xmlns:a16="http://schemas.microsoft.com/office/drawing/2014/main" id="{3554938E-D34C-F449-98B0-5829003A70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9257" y="2458206"/>
            <a:ext cx="1804669" cy="180466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2EE613A-77D7-344E-AA78-486F14BB0C61}"/>
              </a:ext>
            </a:extLst>
          </p:cNvPr>
          <p:cNvSpPr txBox="1"/>
          <p:nvPr/>
        </p:nvSpPr>
        <p:spPr>
          <a:xfrm>
            <a:off x="4690549" y="459264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有事只能找认识的人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对方无空就办不了事</a:t>
            </a:r>
          </a:p>
        </p:txBody>
      </p:sp>
    </p:spTree>
    <p:extLst>
      <p:ext uri="{BB962C8B-B14F-4D97-AF65-F5344CB8AC3E}">
        <p14:creationId xmlns:p14="http://schemas.microsoft.com/office/powerpoint/2010/main" val="3201847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163E4E0D-90AD-064D-BAFB-C5F340C82F93}"/>
              </a:ext>
            </a:extLst>
          </p:cNvPr>
          <p:cNvSpPr/>
          <p:nvPr/>
        </p:nvSpPr>
        <p:spPr>
          <a:xfrm>
            <a:off x="4876332" y="1088740"/>
            <a:ext cx="4320480" cy="43963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5E9D7E-0E30-D541-8D6A-AF28AC01C474}"/>
              </a:ext>
            </a:extLst>
          </p:cNvPr>
          <p:cNvSpPr txBox="1"/>
          <p:nvPr/>
        </p:nvSpPr>
        <p:spPr>
          <a:xfrm>
            <a:off x="4871506" y="108874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IT</a:t>
            </a:r>
            <a:r>
              <a:rPr kumimoji="1" lang="zh-CN" altLang="en-US" sz="3600" dirty="0"/>
              <a:t>部</a:t>
            </a:r>
          </a:p>
        </p:txBody>
      </p:sp>
      <p:pic>
        <p:nvPicPr>
          <p:cNvPr id="15" name="图形 14" descr="男人">
            <a:extLst>
              <a:ext uri="{FF2B5EF4-FFF2-40B4-BE49-F238E27FC236}">
                <a16:creationId xmlns:a16="http://schemas.microsoft.com/office/drawing/2014/main" id="{F70748A5-C2A3-BC42-AE32-590A125F1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799" y="3468836"/>
            <a:ext cx="1804669" cy="180466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473E309-FDD9-A641-9F04-6D51D1217D51}"/>
              </a:ext>
            </a:extLst>
          </p:cNvPr>
          <p:cNvSpPr txBox="1"/>
          <p:nvPr/>
        </p:nvSpPr>
        <p:spPr>
          <a:xfrm>
            <a:off x="2357555" y="209139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小菜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985D8F2-188C-0146-BC1E-81BD31E2611D}"/>
              </a:ext>
            </a:extLst>
          </p:cNvPr>
          <p:cNvSpPr txBox="1"/>
          <p:nvPr/>
        </p:nvSpPr>
        <p:spPr>
          <a:xfrm>
            <a:off x="5524404" y="310879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小李</a:t>
            </a:r>
          </a:p>
        </p:txBody>
      </p:sp>
      <p:pic>
        <p:nvPicPr>
          <p:cNvPr id="21" name="图形 20" descr="运行">
            <a:extLst>
              <a:ext uri="{FF2B5EF4-FFF2-40B4-BE49-F238E27FC236}">
                <a16:creationId xmlns:a16="http://schemas.microsoft.com/office/drawing/2014/main" id="{D73EC9EE-28E8-2F4E-BD02-5C0AB5C79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2104" y="3501008"/>
            <a:ext cx="1804668" cy="180466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B996D29-087B-6D44-B2C2-4901ED0A92F1}"/>
              </a:ext>
            </a:extLst>
          </p:cNvPr>
          <p:cNvSpPr txBox="1"/>
          <p:nvPr/>
        </p:nvSpPr>
        <p:spPr>
          <a:xfrm>
            <a:off x="7740316" y="31212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小张</a:t>
            </a:r>
          </a:p>
        </p:txBody>
      </p:sp>
      <p:pic>
        <p:nvPicPr>
          <p:cNvPr id="27" name="图形 26" descr="男人">
            <a:extLst>
              <a:ext uri="{FF2B5EF4-FFF2-40B4-BE49-F238E27FC236}">
                <a16:creationId xmlns:a16="http://schemas.microsoft.com/office/drawing/2014/main" id="{9530048F-B30E-5D47-94E3-3872C8FA0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9988" y="2460724"/>
            <a:ext cx="1804669" cy="1804669"/>
          </a:xfrm>
          <a:prstGeom prst="rect">
            <a:avLst/>
          </a:prstGeom>
        </p:spPr>
      </p:pic>
      <p:pic>
        <p:nvPicPr>
          <p:cNvPr id="7" name="图形 6" descr="程序员">
            <a:extLst>
              <a:ext uri="{FF2B5EF4-FFF2-40B4-BE49-F238E27FC236}">
                <a16:creationId xmlns:a16="http://schemas.microsoft.com/office/drawing/2014/main" id="{FE317CB9-13A8-DD48-9C75-79874D0BB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7519" y="1625228"/>
            <a:ext cx="1258104" cy="125810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DDABBBBE-C550-0446-B91E-250ED426A4CA}"/>
              </a:ext>
            </a:extLst>
          </p:cNvPr>
          <p:cNvSpPr txBox="1"/>
          <p:nvPr/>
        </p:nvSpPr>
        <p:spPr>
          <a:xfrm>
            <a:off x="6482573" y="1371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部门主管</a:t>
            </a: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608B33AA-BE08-FB4C-8EBC-37773406AECB}"/>
              </a:ext>
            </a:extLst>
          </p:cNvPr>
          <p:cNvSpPr/>
          <p:nvPr/>
        </p:nvSpPr>
        <p:spPr>
          <a:xfrm>
            <a:off x="3290861" y="2818848"/>
            <a:ext cx="1434466" cy="93610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有事找部门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无需认识人</a:t>
            </a:r>
          </a:p>
        </p:txBody>
      </p:sp>
      <p:sp>
        <p:nvSpPr>
          <p:cNvPr id="10" name="丁字箭头 9">
            <a:extLst>
              <a:ext uri="{FF2B5EF4-FFF2-40B4-BE49-F238E27FC236}">
                <a16:creationId xmlns:a16="http://schemas.microsoft.com/office/drawing/2014/main" id="{E3DC36A9-5DC4-3A42-8F05-18BF601848FF}"/>
              </a:ext>
            </a:extLst>
          </p:cNvPr>
          <p:cNvSpPr/>
          <p:nvPr/>
        </p:nvSpPr>
        <p:spPr>
          <a:xfrm>
            <a:off x="6445910" y="3108796"/>
            <a:ext cx="1170588" cy="794004"/>
          </a:xfrm>
          <a:prstGeom prst="leftRight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solidFill>
                  <a:schemeClr val="tx1"/>
                </a:solidFill>
              </a:rPr>
              <a:t>互相认识</a:t>
            </a:r>
          </a:p>
        </p:txBody>
      </p:sp>
    </p:spTree>
    <p:extLst>
      <p:ext uri="{BB962C8B-B14F-4D97-AF65-F5344CB8AC3E}">
        <p14:creationId xmlns:p14="http://schemas.microsoft.com/office/powerpoint/2010/main" val="3116977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12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5191599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EEE03B2A-28E3-BE48-9A6B-F24FDA0DBB73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rot="5400000" flipH="1" flipV="1">
            <a:off x="4682843" y="1846276"/>
            <a:ext cx="575344" cy="2605251"/>
          </a:xfrm>
          <a:prstGeom prst="bentConnector3">
            <a:avLst>
              <a:gd name="adj1" fmla="val 5113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425F46-0A46-634A-8CAE-5CAEA5281177}"/>
              </a:ext>
            </a:extLst>
          </p:cNvPr>
          <p:cNvGrpSpPr/>
          <p:nvPr/>
        </p:nvGrpSpPr>
        <p:grpSpPr>
          <a:xfrm>
            <a:off x="5521936" y="1723944"/>
            <a:ext cx="1502410" cy="1137285"/>
            <a:chOff x="3949700" y="1783080"/>
            <a:chExt cx="1502410" cy="113728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E78EF88-CEA0-6042-B009-F7AECC9E83A8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C94D231F-7CBF-B044-9765-2CF0E315A31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2FB58E79-722B-EA44-AE25-7B91D12212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099266EA-B836-9D44-A83F-D5AC832FE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6B467F5-567F-C04E-A70C-098C00F2CE18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客户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58AF597-3160-9A41-A635-50FC63E09838}"/>
              </a:ext>
            </a:extLst>
          </p:cNvPr>
          <p:cNvGrpSpPr/>
          <p:nvPr/>
        </p:nvGrpSpPr>
        <p:grpSpPr>
          <a:xfrm>
            <a:off x="2916685" y="3416030"/>
            <a:ext cx="1502410" cy="1137285"/>
            <a:chOff x="3949700" y="1783080"/>
            <a:chExt cx="1502410" cy="113728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DAE824C-B850-F848-BA97-07126A6B8D3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F4C97C22-BFCA-5F48-A3D6-A8477757314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9CC41B02-79E3-804F-9776-D42FEF01C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1AB990F5-28A7-5C49-A5E6-03F7EC93B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525AB22-6791-3A4B-8D47-68B3E7073C4E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股票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95105-E76F-8D44-9A5F-C70454A7D79D}"/>
              </a:ext>
            </a:extLst>
          </p:cNvPr>
          <p:cNvGrpSpPr/>
          <p:nvPr/>
        </p:nvGrpSpPr>
        <p:grpSpPr>
          <a:xfrm>
            <a:off x="4651643" y="3412761"/>
            <a:ext cx="1502410" cy="1137285"/>
            <a:chOff x="3949700" y="1783080"/>
            <a:chExt cx="1502410" cy="113728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29991A3D-565E-0E44-8C1C-011A3FE2FC3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EA0F9BAC-8AD4-844E-A3C4-27509068FA4B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ECF46415-64E8-D744-92CC-2F4677CB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F82AAC42-5769-AF46-A827-20E1C4A65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F52F827-B157-DF41-8419-8AD8584C8398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股票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570DAFAF-F46A-B44A-991E-912D341AC312}"/>
              </a:ext>
            </a:extLst>
          </p:cNvPr>
          <p:cNvCxnSpPr>
            <a:cxnSpLocks/>
            <a:stCxn id="39" idx="0"/>
            <a:endCxn id="27" idx="2"/>
          </p:cNvCxnSpPr>
          <p:nvPr/>
        </p:nvCxnSpPr>
        <p:spPr>
          <a:xfrm rot="5400000" flipH="1" flipV="1">
            <a:off x="5562228" y="2701849"/>
            <a:ext cx="551532" cy="870293"/>
          </a:xfrm>
          <a:prstGeom prst="bentConnector3">
            <a:avLst>
              <a:gd name="adj1" fmla="val 4881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B682972-743C-4941-A7E4-42931239A3CD}"/>
              </a:ext>
            </a:extLst>
          </p:cNvPr>
          <p:cNvGrpSpPr/>
          <p:nvPr/>
        </p:nvGrpSpPr>
        <p:grpSpPr>
          <a:xfrm>
            <a:off x="6381933" y="3421245"/>
            <a:ext cx="1502410" cy="1137285"/>
            <a:chOff x="3949700" y="1783080"/>
            <a:chExt cx="1502410" cy="113728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9C63761-5773-A447-B4EC-82626760F08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0B0B497C-208A-8143-94C9-6F5936BD85F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238953D2-39BF-CA43-91A5-E902BC043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F82F33E3-80A5-D541-AA42-E7757639D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EEABE42-B3A8-2740-B9D5-206A4A8DDFF7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国债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EFB1FDA-D5F2-C843-B7A5-F0F61A7357AF}"/>
              </a:ext>
            </a:extLst>
          </p:cNvPr>
          <p:cNvGrpSpPr/>
          <p:nvPr/>
        </p:nvGrpSpPr>
        <p:grpSpPr>
          <a:xfrm>
            <a:off x="8112223" y="3412761"/>
            <a:ext cx="1502410" cy="1137285"/>
            <a:chOff x="3949700" y="1783080"/>
            <a:chExt cx="1502410" cy="113728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E7E77C2-D3C9-7E41-865A-1D2F076411DD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3" name="圆角矩形 52">
                <a:extLst>
                  <a:ext uri="{FF2B5EF4-FFF2-40B4-BE49-F238E27FC236}">
                    <a16:creationId xmlns:a16="http://schemas.microsoft.com/office/drawing/2014/main" id="{224C5C96-84F4-F14E-AE00-689FD60DC8F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CC222007-D1E8-E544-8F69-B1358757D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8ABBF872-2037-3D4A-AEC1-D680974B5C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1439FEE-4D2C-6942-BF70-9B564BCF2DBC}"/>
                </a:ext>
              </a:extLst>
            </p:cNvPr>
            <p:cNvSpPr txBox="1"/>
            <p:nvPr/>
          </p:nvSpPr>
          <p:spPr>
            <a:xfrm>
              <a:off x="3949700" y="179772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房地产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6536398E-CE03-244E-8F10-182602F6CC0E}"/>
              </a:ext>
            </a:extLst>
          </p:cNvPr>
          <p:cNvCxnSpPr>
            <a:cxnSpLocks/>
            <a:stCxn id="46" idx="0"/>
            <a:endCxn id="27" idx="2"/>
          </p:cNvCxnSpPr>
          <p:nvPr/>
        </p:nvCxnSpPr>
        <p:spPr>
          <a:xfrm rot="16200000" flipV="1">
            <a:off x="6412861" y="2721510"/>
            <a:ext cx="580559" cy="859997"/>
          </a:xfrm>
          <a:prstGeom prst="bentConnector3">
            <a:avLst>
              <a:gd name="adj1" fmla="val 5112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6C099D7E-0BCA-3544-9897-2DF1BC219157}"/>
              </a:ext>
            </a:extLst>
          </p:cNvPr>
          <p:cNvCxnSpPr>
            <a:cxnSpLocks/>
            <a:stCxn id="52" idx="0"/>
            <a:endCxn id="27" idx="2"/>
          </p:cNvCxnSpPr>
          <p:nvPr/>
        </p:nvCxnSpPr>
        <p:spPr>
          <a:xfrm rot="16200000" flipV="1">
            <a:off x="7285197" y="1849173"/>
            <a:ext cx="566176" cy="25902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F98A5B94-A1F1-894C-A1B6-05298F1303C5}"/>
              </a:ext>
            </a:extLst>
          </p:cNvPr>
          <p:cNvSpPr txBox="1"/>
          <p:nvPr/>
        </p:nvSpPr>
        <p:spPr>
          <a:xfrm>
            <a:off x="2916686" y="414908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BDD5934-D895-D244-8857-96371D112A6E}"/>
              </a:ext>
            </a:extLst>
          </p:cNvPr>
          <p:cNvSpPr txBox="1"/>
          <p:nvPr/>
        </p:nvSpPr>
        <p:spPr>
          <a:xfrm>
            <a:off x="4651644" y="414908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6DB7E1D-51A5-DD45-A42B-E70D18C15829}"/>
              </a:ext>
            </a:extLst>
          </p:cNvPr>
          <p:cNvSpPr txBox="1"/>
          <p:nvPr/>
        </p:nvSpPr>
        <p:spPr>
          <a:xfrm>
            <a:off x="6381934" y="414908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E03CE7E-40D8-474D-B0FA-386C57712DE7}"/>
              </a:ext>
            </a:extLst>
          </p:cNvPr>
          <p:cNvSpPr txBox="1"/>
          <p:nvPr/>
        </p:nvSpPr>
        <p:spPr>
          <a:xfrm>
            <a:off x="8112224" y="414908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65211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1C347E73-4124-5D42-940A-42A7B4D3BE6A}"/>
              </a:ext>
            </a:extLst>
          </p:cNvPr>
          <p:cNvSpPr/>
          <p:nvPr/>
        </p:nvSpPr>
        <p:spPr>
          <a:xfrm>
            <a:off x="2495600" y="2564904"/>
            <a:ext cx="7747235" cy="309634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EEE03B2A-28E3-BE48-9A6B-F24FDA0DBB73}"/>
              </a:ext>
            </a:extLst>
          </p:cNvPr>
          <p:cNvCxnSpPr>
            <a:cxnSpLocks/>
            <a:stCxn id="32" idx="0"/>
          </p:cNvCxnSpPr>
          <p:nvPr/>
        </p:nvCxnSpPr>
        <p:spPr>
          <a:xfrm rot="5400000" flipH="1" flipV="1">
            <a:off x="4670128" y="2200056"/>
            <a:ext cx="575344" cy="2605251"/>
          </a:xfrm>
          <a:prstGeom prst="bentConnector3">
            <a:avLst>
              <a:gd name="adj1" fmla="val 5113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425F46-0A46-634A-8CAE-5CAEA5281177}"/>
              </a:ext>
            </a:extLst>
          </p:cNvPr>
          <p:cNvGrpSpPr/>
          <p:nvPr/>
        </p:nvGrpSpPr>
        <p:grpSpPr>
          <a:xfrm>
            <a:off x="5509221" y="613267"/>
            <a:ext cx="1502410" cy="1137285"/>
            <a:chOff x="3949700" y="1783080"/>
            <a:chExt cx="1502410" cy="113728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E78EF88-CEA0-6042-B009-F7AECC9E83A8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C94D231F-7CBF-B044-9765-2CF0E315A31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2FB58E79-722B-EA44-AE25-7B91D12212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099266EA-B836-9D44-A83F-D5AC832FE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6B467F5-567F-C04E-A70C-098C00F2CE18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客户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58AF597-3160-9A41-A635-50FC63E09838}"/>
              </a:ext>
            </a:extLst>
          </p:cNvPr>
          <p:cNvGrpSpPr/>
          <p:nvPr/>
        </p:nvGrpSpPr>
        <p:grpSpPr>
          <a:xfrm>
            <a:off x="2903970" y="3769810"/>
            <a:ext cx="1502410" cy="1137285"/>
            <a:chOff x="3949700" y="1783080"/>
            <a:chExt cx="1502410" cy="113728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DAE824C-B850-F848-BA97-07126A6B8D3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F4C97C22-BFCA-5F48-A3D6-A8477757314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9CC41B02-79E3-804F-9776-D42FEF01C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1AB990F5-28A7-5C49-A5E6-03F7EC93B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525AB22-6791-3A4B-8D47-68B3E7073C4E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股票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295105-E76F-8D44-9A5F-C70454A7D79D}"/>
              </a:ext>
            </a:extLst>
          </p:cNvPr>
          <p:cNvGrpSpPr/>
          <p:nvPr/>
        </p:nvGrpSpPr>
        <p:grpSpPr>
          <a:xfrm>
            <a:off x="4638928" y="3766541"/>
            <a:ext cx="1502410" cy="1137285"/>
            <a:chOff x="3949700" y="1783080"/>
            <a:chExt cx="1502410" cy="113728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29991A3D-565E-0E44-8C1C-011A3FE2FC3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EA0F9BAC-8AD4-844E-A3C4-27509068FA4B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ECF46415-64E8-D744-92CC-2F4677CB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F82AAC42-5769-AF46-A827-20E1C4A65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F52F827-B157-DF41-8419-8AD8584C8398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股票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570DAFAF-F46A-B44A-991E-912D341AC312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5549513" y="3055629"/>
            <a:ext cx="551532" cy="870293"/>
          </a:xfrm>
          <a:prstGeom prst="bentConnector3">
            <a:avLst>
              <a:gd name="adj1" fmla="val 4881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B682972-743C-4941-A7E4-42931239A3CD}"/>
              </a:ext>
            </a:extLst>
          </p:cNvPr>
          <p:cNvGrpSpPr/>
          <p:nvPr/>
        </p:nvGrpSpPr>
        <p:grpSpPr>
          <a:xfrm>
            <a:off x="6369218" y="3775025"/>
            <a:ext cx="1502410" cy="1137285"/>
            <a:chOff x="3949700" y="1783080"/>
            <a:chExt cx="1502410" cy="113728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9C63761-5773-A447-B4EC-82626760F08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7" name="圆角矩形 46">
                <a:extLst>
                  <a:ext uri="{FF2B5EF4-FFF2-40B4-BE49-F238E27FC236}">
                    <a16:creationId xmlns:a16="http://schemas.microsoft.com/office/drawing/2014/main" id="{0B0B497C-208A-8143-94C9-6F5936BD85F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238953D2-39BF-CA43-91A5-E902BC043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F82F33E3-80A5-D541-AA42-E7757639D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EEABE42-B3A8-2740-B9D5-206A4A8DDFF7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国债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EFB1FDA-D5F2-C843-B7A5-F0F61A7357AF}"/>
              </a:ext>
            </a:extLst>
          </p:cNvPr>
          <p:cNvGrpSpPr/>
          <p:nvPr/>
        </p:nvGrpSpPr>
        <p:grpSpPr>
          <a:xfrm>
            <a:off x="8099508" y="3766541"/>
            <a:ext cx="1502410" cy="1137285"/>
            <a:chOff x="3949700" y="1783080"/>
            <a:chExt cx="1502410" cy="113728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E7E77C2-D3C9-7E41-865A-1D2F076411DD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53" name="圆角矩形 52">
                <a:extLst>
                  <a:ext uri="{FF2B5EF4-FFF2-40B4-BE49-F238E27FC236}">
                    <a16:creationId xmlns:a16="http://schemas.microsoft.com/office/drawing/2014/main" id="{224C5C96-84F4-F14E-AE00-689FD60DC8F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CC222007-D1E8-E544-8F69-B1358757D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8ABBF872-2037-3D4A-AEC1-D680974B5C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1439FEE-4D2C-6942-BF70-9B564BCF2DBC}"/>
                </a:ext>
              </a:extLst>
            </p:cNvPr>
            <p:cNvSpPr txBox="1"/>
            <p:nvPr/>
          </p:nvSpPr>
          <p:spPr>
            <a:xfrm>
              <a:off x="3949700" y="1797724"/>
              <a:ext cx="1502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房地产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6536398E-CE03-244E-8F10-182602F6CC0E}"/>
              </a:ext>
            </a:extLst>
          </p:cNvPr>
          <p:cNvCxnSpPr>
            <a:cxnSpLocks/>
            <a:stCxn id="46" idx="0"/>
          </p:cNvCxnSpPr>
          <p:nvPr/>
        </p:nvCxnSpPr>
        <p:spPr>
          <a:xfrm rot="16200000" flipV="1">
            <a:off x="6400146" y="3075290"/>
            <a:ext cx="580559" cy="859997"/>
          </a:xfrm>
          <a:prstGeom prst="bentConnector3">
            <a:avLst>
              <a:gd name="adj1" fmla="val 5112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6C099D7E-0BCA-3544-9897-2DF1BC219157}"/>
              </a:ext>
            </a:extLst>
          </p:cNvPr>
          <p:cNvCxnSpPr>
            <a:cxnSpLocks/>
            <a:stCxn id="52" idx="0"/>
          </p:cNvCxnSpPr>
          <p:nvPr/>
        </p:nvCxnSpPr>
        <p:spPr>
          <a:xfrm rot="16200000" flipV="1">
            <a:off x="7272482" y="2202953"/>
            <a:ext cx="566176" cy="25902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F98A5B94-A1F1-894C-A1B6-05298F1303C5}"/>
              </a:ext>
            </a:extLst>
          </p:cNvPr>
          <p:cNvSpPr txBox="1"/>
          <p:nvPr/>
        </p:nvSpPr>
        <p:spPr>
          <a:xfrm>
            <a:off x="2903971" y="450286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BDD5934-D895-D244-8857-96371D112A6E}"/>
              </a:ext>
            </a:extLst>
          </p:cNvPr>
          <p:cNvSpPr txBox="1"/>
          <p:nvPr/>
        </p:nvSpPr>
        <p:spPr>
          <a:xfrm>
            <a:off x="4638929" y="450286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6DB7E1D-51A5-DD45-A42B-E70D18C15829}"/>
              </a:ext>
            </a:extLst>
          </p:cNvPr>
          <p:cNvSpPr txBox="1"/>
          <p:nvPr/>
        </p:nvSpPr>
        <p:spPr>
          <a:xfrm>
            <a:off x="6369219" y="450286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E03CE7E-40D8-474D-B0FA-386C57712DE7}"/>
              </a:ext>
            </a:extLst>
          </p:cNvPr>
          <p:cNvSpPr txBox="1"/>
          <p:nvPr/>
        </p:nvSpPr>
        <p:spPr>
          <a:xfrm>
            <a:off x="8099509" y="4502860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卖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522F427-B095-1140-B57E-C996CC523805}"/>
              </a:ext>
            </a:extLst>
          </p:cNvPr>
          <p:cNvGrpSpPr/>
          <p:nvPr/>
        </p:nvGrpSpPr>
        <p:grpSpPr>
          <a:xfrm>
            <a:off x="5509221" y="1996262"/>
            <a:ext cx="1502410" cy="1137285"/>
            <a:chOff x="3949700" y="1783080"/>
            <a:chExt cx="1502410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8043EDB-6129-3E40-8ABF-B9C00E1BE6E3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0" name="圆角矩形 59">
                <a:extLst>
                  <a:ext uri="{FF2B5EF4-FFF2-40B4-BE49-F238E27FC236}">
                    <a16:creationId xmlns:a16="http://schemas.microsoft.com/office/drawing/2014/main" id="{00D91214-B2BA-8041-8251-FEB4B7E399F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20453611-E685-0A48-9BE6-D9BA85DF2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85CE85D8-421E-DB4D-B9C0-D1947A5B3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FBA8198-8CEF-A941-9D73-837B136012D2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基金</a:t>
              </a:r>
            </a:p>
          </p:txBody>
        </p:sp>
      </p:grpSp>
      <p:sp>
        <p:nvSpPr>
          <p:cNvPr id="2" name="决策 1">
            <a:extLst>
              <a:ext uri="{FF2B5EF4-FFF2-40B4-BE49-F238E27FC236}">
                <a16:creationId xmlns:a16="http://schemas.microsoft.com/office/drawing/2014/main" id="{E2BAC409-2578-4F47-B60D-4AE280249CE2}"/>
              </a:ext>
            </a:extLst>
          </p:cNvPr>
          <p:cNvSpPr/>
          <p:nvPr/>
        </p:nvSpPr>
        <p:spPr>
          <a:xfrm rot="5400000">
            <a:off x="6152413" y="3178420"/>
            <a:ext cx="216024" cy="144016"/>
          </a:xfrm>
          <a:prstGeom prst="flowChartDecision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E9AE11A-C501-5447-88AE-D06BBF7A9142}"/>
              </a:ext>
            </a:extLst>
          </p:cNvPr>
          <p:cNvSpPr txBox="1"/>
          <p:nvPr/>
        </p:nvSpPr>
        <p:spPr>
          <a:xfrm>
            <a:off x="5509221" y="2730709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购买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zh-CN" altLang="en-US" sz="1100" dirty="0"/>
              <a:t>赎回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ED007DC7-28B1-5143-8E36-CA50B21EEEC7}"/>
              </a:ext>
            </a:extLst>
          </p:cNvPr>
          <p:cNvCxnSpPr>
            <a:stCxn id="27" idx="2"/>
            <a:endCxn id="60" idx="0"/>
          </p:cNvCxnSpPr>
          <p:nvPr/>
        </p:nvCxnSpPr>
        <p:spPr>
          <a:xfrm>
            <a:off x="6260426" y="1750552"/>
            <a:ext cx="0" cy="24571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0486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线形标注 1 (带边框和强调线) 66">
            <a:extLst>
              <a:ext uri="{FF2B5EF4-FFF2-40B4-BE49-F238E27FC236}">
                <a16:creationId xmlns:a16="http://schemas.microsoft.com/office/drawing/2014/main" id="{0564C4D5-AAFA-BF43-8957-88E0831DF543}"/>
              </a:ext>
            </a:extLst>
          </p:cNvPr>
          <p:cNvSpPr/>
          <p:nvPr/>
        </p:nvSpPr>
        <p:spPr>
          <a:xfrm>
            <a:off x="7813469" y="1286275"/>
            <a:ext cx="2513322" cy="652428"/>
          </a:xfrm>
          <a:prstGeom prst="accentBorderCallout1">
            <a:avLst>
              <a:gd name="adj1" fmla="val 37633"/>
              <a:gd name="adj2" fmla="val -3448"/>
              <a:gd name="adj3" fmla="val 96726"/>
              <a:gd name="adj4" fmla="val -520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Façade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，外观类</a:t>
            </a:r>
            <a:endParaRPr kumimoji="1" lang="en-US" altLang="zh-CN" sz="10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知道哪些子类系统类负责处理请求</a:t>
            </a:r>
            <a:endParaRPr kumimoji="1" lang="en-US" altLang="zh-CN" sz="10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将客户的请求代理给适当的子系统对象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17FAE0-16E0-E944-9F08-50AFDF26F013}"/>
              </a:ext>
            </a:extLst>
          </p:cNvPr>
          <p:cNvSpPr/>
          <p:nvPr/>
        </p:nvSpPr>
        <p:spPr>
          <a:xfrm>
            <a:off x="2450779" y="2317511"/>
            <a:ext cx="7876012" cy="28930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EEE03B2A-28E3-BE48-9A6B-F24FDA0DBB73}"/>
              </a:ext>
            </a:extLst>
          </p:cNvPr>
          <p:cNvCxnSpPr>
            <a:cxnSpLocks/>
            <a:stCxn id="32" idx="0"/>
            <a:endCxn id="2" idx="3"/>
          </p:cNvCxnSpPr>
          <p:nvPr/>
        </p:nvCxnSpPr>
        <p:spPr>
          <a:xfrm rot="5400000" flipH="1" flipV="1">
            <a:off x="4858438" y="1979487"/>
            <a:ext cx="460110" cy="2600583"/>
          </a:xfrm>
          <a:prstGeom prst="bentConnector3">
            <a:avLst>
              <a:gd name="adj1" fmla="val 69519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425F46-0A46-634A-8CAE-5CAEA5281177}"/>
              </a:ext>
            </a:extLst>
          </p:cNvPr>
          <p:cNvGrpSpPr/>
          <p:nvPr/>
        </p:nvGrpSpPr>
        <p:grpSpPr>
          <a:xfrm>
            <a:off x="3215533" y="568055"/>
            <a:ext cx="1502410" cy="1137285"/>
            <a:chOff x="3949700" y="1783080"/>
            <a:chExt cx="1502410" cy="113728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E78EF88-CEA0-6042-B009-F7AECC9E83A8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C94D231F-7CBF-B044-9765-2CF0E315A31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2FB58E79-722B-EA44-AE25-7B91D12212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099266EA-B836-9D44-A83F-D5AC832FE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6B467F5-567F-C04E-A70C-098C00F2CE18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</a:rPr>
                <a:t>Client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58AF597-3160-9A41-A635-50FC63E09838}"/>
              </a:ext>
            </a:extLst>
          </p:cNvPr>
          <p:cNvGrpSpPr/>
          <p:nvPr/>
        </p:nvGrpSpPr>
        <p:grpSpPr>
          <a:xfrm>
            <a:off x="3032330" y="3461093"/>
            <a:ext cx="1507077" cy="1137285"/>
            <a:chOff x="3949700" y="1783080"/>
            <a:chExt cx="1507077" cy="113728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DAE824C-B850-F848-BA97-07126A6B8D3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F4C97C22-BFCA-5F48-A3D6-A8477757314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9CC41B02-79E3-804F-9776-D42FEF01C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1AB990F5-28A7-5C49-A5E6-03F7EC93B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525AB22-6791-3A4B-8D47-68B3E7073C4E}"/>
                </a:ext>
              </a:extLst>
            </p:cNvPr>
            <p:cNvSpPr txBox="1"/>
            <p:nvPr/>
          </p:nvSpPr>
          <p:spPr>
            <a:xfrm>
              <a:off x="3954367" y="1831820"/>
              <a:ext cx="1502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 err="1"/>
                <a:t>SubSystemOne</a:t>
              </a:r>
              <a:endParaRPr lang="zh-CN" altLang="en-US" sz="14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9991A3D-565E-0E44-8C1C-011A3FE2FC35}"/>
              </a:ext>
            </a:extLst>
          </p:cNvPr>
          <p:cNvGrpSpPr/>
          <p:nvPr/>
        </p:nvGrpSpPr>
        <p:grpSpPr>
          <a:xfrm>
            <a:off x="4767288" y="3457824"/>
            <a:ext cx="1502410" cy="1137285"/>
            <a:chOff x="3949700" y="1783080"/>
            <a:chExt cx="1333500" cy="1163320"/>
          </a:xfrm>
        </p:grpSpPr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EA0F9BAC-8AD4-844E-A3C4-27509068FA4B}"/>
                </a:ext>
              </a:extLst>
            </p:cNvPr>
            <p:cNvSpPr/>
            <p:nvPr/>
          </p:nvSpPr>
          <p:spPr>
            <a:xfrm>
              <a:off x="3949700" y="1783080"/>
              <a:ext cx="1333500" cy="116332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ECF46415-64E8-D744-92CC-2F4677CB42C6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00" y="2200275"/>
              <a:ext cx="1333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F82AAC42-5769-AF46-A827-20E1C4A650FC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00" y="2541270"/>
              <a:ext cx="1333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570DAFAF-F46A-B44A-991E-912D341AC312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5677873" y="2746912"/>
            <a:ext cx="551532" cy="870293"/>
          </a:xfrm>
          <a:prstGeom prst="bentConnector3">
            <a:avLst>
              <a:gd name="adj1" fmla="val 4881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9C63761-5773-A447-B4EC-82626760F080}"/>
              </a:ext>
            </a:extLst>
          </p:cNvPr>
          <p:cNvGrpSpPr/>
          <p:nvPr/>
        </p:nvGrpSpPr>
        <p:grpSpPr>
          <a:xfrm>
            <a:off x="6497578" y="3466308"/>
            <a:ext cx="1502410" cy="1137285"/>
            <a:chOff x="3949700" y="1783080"/>
            <a:chExt cx="1333500" cy="1163320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0B0B497C-208A-8143-94C9-6F5936BD85F4}"/>
                </a:ext>
              </a:extLst>
            </p:cNvPr>
            <p:cNvSpPr/>
            <p:nvPr/>
          </p:nvSpPr>
          <p:spPr>
            <a:xfrm>
              <a:off x="3949700" y="1783080"/>
              <a:ext cx="1333500" cy="116332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238953D2-39BF-CA43-91A5-E902BC043215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00" y="2200275"/>
              <a:ext cx="1333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F82F33E3-80A5-D541-AA42-E7757639D8B9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00" y="2541270"/>
              <a:ext cx="1333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E7E77C2-D3C9-7E41-865A-1D2F076411DD}"/>
              </a:ext>
            </a:extLst>
          </p:cNvPr>
          <p:cNvGrpSpPr/>
          <p:nvPr/>
        </p:nvGrpSpPr>
        <p:grpSpPr>
          <a:xfrm>
            <a:off x="8227868" y="3457824"/>
            <a:ext cx="1502410" cy="1137285"/>
            <a:chOff x="3949700" y="1783080"/>
            <a:chExt cx="1333500" cy="1163320"/>
          </a:xfrm>
        </p:grpSpPr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224C5C96-84F4-F14E-AE00-689FD60DC8F9}"/>
                </a:ext>
              </a:extLst>
            </p:cNvPr>
            <p:cNvSpPr/>
            <p:nvPr/>
          </p:nvSpPr>
          <p:spPr>
            <a:xfrm>
              <a:off x="3949700" y="1783080"/>
              <a:ext cx="1333500" cy="116332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CC222007-D1E8-E544-8F69-B1358757D585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00" y="2200275"/>
              <a:ext cx="1333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8ABBF872-2037-3D4A-AEC1-D680974B5C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9700" y="2541270"/>
              <a:ext cx="1333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6536398E-CE03-244E-8F10-182602F6CC0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28506" y="2766573"/>
            <a:ext cx="580559" cy="859997"/>
          </a:xfrm>
          <a:prstGeom prst="bentConnector3">
            <a:avLst>
              <a:gd name="adj1" fmla="val 51125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6C099D7E-0BCA-3544-9897-2DF1BC2191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00842" y="1894236"/>
            <a:ext cx="566176" cy="259028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F98A5B94-A1F1-894C-A1B6-05298F1303C5}"/>
              </a:ext>
            </a:extLst>
          </p:cNvPr>
          <p:cNvSpPr txBox="1"/>
          <p:nvPr/>
        </p:nvSpPr>
        <p:spPr>
          <a:xfrm>
            <a:off x="3036997" y="4274069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methodOne</a:t>
            </a:r>
            <a:r>
              <a:rPr lang="en-US" altLang="zh-CN" sz="1100" dirty="0"/>
              <a:t>()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BDD5934-D895-D244-8857-96371D112A6E}"/>
              </a:ext>
            </a:extLst>
          </p:cNvPr>
          <p:cNvSpPr txBox="1"/>
          <p:nvPr/>
        </p:nvSpPr>
        <p:spPr>
          <a:xfrm>
            <a:off x="4767288" y="4245157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methodTwo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6DB7E1D-51A5-DD45-A42B-E70D18C15829}"/>
              </a:ext>
            </a:extLst>
          </p:cNvPr>
          <p:cNvSpPr txBox="1"/>
          <p:nvPr/>
        </p:nvSpPr>
        <p:spPr>
          <a:xfrm>
            <a:off x="6497578" y="4253604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methodThree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E03CE7E-40D8-474D-B0FA-386C57712DE7}"/>
              </a:ext>
            </a:extLst>
          </p:cNvPr>
          <p:cNvSpPr txBox="1"/>
          <p:nvPr/>
        </p:nvSpPr>
        <p:spPr>
          <a:xfrm>
            <a:off x="8212390" y="4253887"/>
            <a:ext cx="1502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methodFour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522F427-B095-1140-B57E-C996CC523805}"/>
              </a:ext>
            </a:extLst>
          </p:cNvPr>
          <p:cNvGrpSpPr/>
          <p:nvPr/>
        </p:nvGrpSpPr>
        <p:grpSpPr>
          <a:xfrm>
            <a:off x="5637581" y="1687545"/>
            <a:ext cx="1502410" cy="1137285"/>
            <a:chOff x="3949700" y="1783080"/>
            <a:chExt cx="1502410" cy="113728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8043EDB-6129-3E40-8ABF-B9C00E1BE6E3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0" name="圆角矩形 59">
                <a:extLst>
                  <a:ext uri="{FF2B5EF4-FFF2-40B4-BE49-F238E27FC236}">
                    <a16:creationId xmlns:a16="http://schemas.microsoft.com/office/drawing/2014/main" id="{00D91214-B2BA-8041-8251-FEB4B7E399F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20453611-E685-0A48-9BE6-D9BA85DF2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85CE85D8-421E-DB4D-B9C0-D1947A5B3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FBA8198-8CEF-A941-9D73-837B136012D2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>
                  <a:solidFill>
                    <a:schemeClr val="bg1"/>
                  </a:solidFill>
                </a:rPr>
                <a:t>Facde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决策 1">
            <a:extLst>
              <a:ext uri="{FF2B5EF4-FFF2-40B4-BE49-F238E27FC236}">
                <a16:creationId xmlns:a16="http://schemas.microsoft.com/office/drawing/2014/main" id="{E2BAC409-2578-4F47-B60D-4AE280249CE2}"/>
              </a:ext>
            </a:extLst>
          </p:cNvPr>
          <p:cNvSpPr/>
          <p:nvPr/>
        </p:nvSpPr>
        <p:spPr>
          <a:xfrm rot="5400000">
            <a:off x="6280773" y="2869703"/>
            <a:ext cx="216024" cy="144016"/>
          </a:xfrm>
          <a:prstGeom prst="flowChartDecision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E9AE11A-C501-5447-88AE-D06BBF7A9142}"/>
              </a:ext>
            </a:extLst>
          </p:cNvPr>
          <p:cNvSpPr txBox="1"/>
          <p:nvPr/>
        </p:nvSpPr>
        <p:spPr>
          <a:xfrm>
            <a:off x="5637581" y="2421992"/>
            <a:ext cx="1502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methodA</a:t>
            </a:r>
            <a:r>
              <a:rPr lang="en-US" altLang="zh-CN" sz="1100" dirty="0"/>
              <a:t>()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methodB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ED007DC7-28B1-5143-8E36-CA50B21EEEC7}"/>
              </a:ext>
            </a:extLst>
          </p:cNvPr>
          <p:cNvCxnSpPr>
            <a:cxnSpLocks/>
            <a:stCxn id="27" idx="3"/>
            <a:endCxn id="60" idx="0"/>
          </p:cNvCxnSpPr>
          <p:nvPr/>
        </p:nvCxnSpPr>
        <p:spPr>
          <a:xfrm>
            <a:off x="4717943" y="1136698"/>
            <a:ext cx="1670843" cy="550847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D41F21D-C35B-BB42-91BB-6538F0CEA51A}"/>
              </a:ext>
            </a:extLst>
          </p:cNvPr>
          <p:cNvSpPr txBox="1"/>
          <p:nvPr/>
        </p:nvSpPr>
        <p:spPr>
          <a:xfrm>
            <a:off x="4782766" y="3511238"/>
            <a:ext cx="150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 err="1"/>
              <a:t>SubSystemTwo</a:t>
            </a:r>
            <a:endParaRPr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F873B9A-683E-4849-B98C-E32C6B485D22}"/>
              </a:ext>
            </a:extLst>
          </p:cNvPr>
          <p:cNvSpPr txBox="1"/>
          <p:nvPr/>
        </p:nvSpPr>
        <p:spPr>
          <a:xfrm>
            <a:off x="6482100" y="3512103"/>
            <a:ext cx="150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 err="1"/>
              <a:t>SubSystemThree</a:t>
            </a:r>
            <a:endParaRPr lang="zh-CN" altLang="en-US" sz="14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705666E-216F-6645-BDA3-D579B0E972DC}"/>
              </a:ext>
            </a:extLst>
          </p:cNvPr>
          <p:cNvSpPr txBox="1"/>
          <p:nvPr/>
        </p:nvSpPr>
        <p:spPr>
          <a:xfrm>
            <a:off x="8217518" y="3506321"/>
            <a:ext cx="150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400" dirty="0" err="1"/>
              <a:t>SubSystemFour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F715F0-A775-5B41-B723-704AD45CC267}"/>
              </a:ext>
            </a:extLst>
          </p:cNvPr>
          <p:cNvSpPr txBox="1"/>
          <p:nvPr/>
        </p:nvSpPr>
        <p:spPr>
          <a:xfrm>
            <a:off x="2559398" y="237261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SubSystem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Classes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线形标注 1 (带边框和强调线) 67">
            <a:extLst>
              <a:ext uri="{FF2B5EF4-FFF2-40B4-BE49-F238E27FC236}">
                <a16:creationId xmlns:a16="http://schemas.microsoft.com/office/drawing/2014/main" id="{574326DB-DAFF-2B4A-87A5-659B70A171BB}"/>
              </a:ext>
            </a:extLst>
          </p:cNvPr>
          <p:cNvSpPr/>
          <p:nvPr/>
        </p:nvSpPr>
        <p:spPr>
          <a:xfrm>
            <a:off x="7561067" y="5369923"/>
            <a:ext cx="2736304" cy="801286"/>
          </a:xfrm>
          <a:prstGeom prst="accentBorderCallout1">
            <a:avLst>
              <a:gd name="adj1" fmla="val 37633"/>
              <a:gd name="adj2" fmla="val -3448"/>
              <a:gd name="adj3" fmla="val -47778"/>
              <a:gd name="adj4" fmla="val -4053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SubSystem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Classes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，子系统类集合</a:t>
            </a:r>
            <a:endParaRPr kumimoji="1" lang="en-US" altLang="zh-CN" sz="10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实现子系统的功能，处理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Façade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对象指派的任务。注意子类中没有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Façade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的任何信息，即没有对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Façade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的引用</a:t>
            </a:r>
          </a:p>
        </p:txBody>
      </p:sp>
    </p:spTree>
    <p:extLst>
      <p:ext uri="{BB962C8B-B14F-4D97-AF65-F5344CB8AC3E}">
        <p14:creationId xmlns:p14="http://schemas.microsoft.com/office/powerpoint/2010/main" val="41152099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617FAE0-16E0-E944-9F08-50AFDF26F013}"/>
              </a:ext>
            </a:extLst>
          </p:cNvPr>
          <p:cNvSpPr/>
          <p:nvPr/>
        </p:nvSpPr>
        <p:spPr>
          <a:xfrm>
            <a:off x="534050" y="2708888"/>
            <a:ext cx="4680520" cy="21602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2CEE185-6134-FE4C-BBB2-CBB900A992DB}"/>
              </a:ext>
            </a:extLst>
          </p:cNvPr>
          <p:cNvSpPr/>
          <p:nvPr/>
        </p:nvSpPr>
        <p:spPr>
          <a:xfrm>
            <a:off x="739246" y="3150140"/>
            <a:ext cx="884918" cy="432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E228433A-AE84-0B49-9059-EF8F5EEA0DBB}"/>
              </a:ext>
            </a:extLst>
          </p:cNvPr>
          <p:cNvSpPr/>
          <p:nvPr/>
        </p:nvSpPr>
        <p:spPr>
          <a:xfrm>
            <a:off x="2189627" y="3212834"/>
            <a:ext cx="884918" cy="432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597BC5F2-6A5E-514A-BB95-426EC47A301C}"/>
              </a:ext>
            </a:extLst>
          </p:cNvPr>
          <p:cNvSpPr/>
          <p:nvPr/>
        </p:nvSpPr>
        <p:spPr>
          <a:xfrm>
            <a:off x="1308403" y="4065337"/>
            <a:ext cx="884918" cy="432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EFD7DED0-9CDA-314C-B012-7680CF305A89}"/>
              </a:ext>
            </a:extLst>
          </p:cNvPr>
          <p:cNvSpPr/>
          <p:nvPr/>
        </p:nvSpPr>
        <p:spPr>
          <a:xfrm>
            <a:off x="3074545" y="4257076"/>
            <a:ext cx="884918" cy="4323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7568A6C9-EAA7-B144-97F0-3567ACCF05C3}"/>
              </a:ext>
            </a:extLst>
          </p:cNvPr>
          <p:cNvSpPr/>
          <p:nvPr/>
        </p:nvSpPr>
        <p:spPr>
          <a:xfrm>
            <a:off x="1014744" y="1704310"/>
            <a:ext cx="884918" cy="43233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客户类</a:t>
            </a:r>
          </a:p>
        </p:txBody>
      </p: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8D088232-FDC3-F144-8C85-394901740220}"/>
              </a:ext>
            </a:extLst>
          </p:cNvPr>
          <p:cNvSpPr/>
          <p:nvPr/>
        </p:nvSpPr>
        <p:spPr>
          <a:xfrm>
            <a:off x="2295408" y="1412744"/>
            <a:ext cx="884918" cy="43233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客户类</a:t>
            </a:r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B189AC68-4F83-B147-A1DE-BD0C6CFA0F04}"/>
              </a:ext>
            </a:extLst>
          </p:cNvPr>
          <p:cNvSpPr/>
          <p:nvPr/>
        </p:nvSpPr>
        <p:spPr>
          <a:xfrm>
            <a:off x="3912750" y="1741655"/>
            <a:ext cx="884918" cy="43233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客户类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D37CDBA-DE57-BB48-A6AD-4E10FCBFEE71}"/>
              </a:ext>
            </a:extLst>
          </p:cNvPr>
          <p:cNvCxnSpPr>
            <a:stCxn id="74" idx="2"/>
            <a:endCxn id="5" idx="0"/>
          </p:cNvCxnSpPr>
          <p:nvPr/>
        </p:nvCxnSpPr>
        <p:spPr>
          <a:xfrm flipH="1">
            <a:off x="1181705" y="2136642"/>
            <a:ext cx="275498" cy="101349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2B4AD84-72B7-D744-8F03-3846B7922070}"/>
              </a:ext>
            </a:extLst>
          </p:cNvPr>
          <p:cNvCxnSpPr>
            <a:cxnSpLocks/>
            <a:stCxn id="74" idx="2"/>
            <a:endCxn id="52" idx="0"/>
          </p:cNvCxnSpPr>
          <p:nvPr/>
        </p:nvCxnSpPr>
        <p:spPr>
          <a:xfrm>
            <a:off x="1457203" y="2136642"/>
            <a:ext cx="1174883" cy="107619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4715EA1A-210A-1049-9A8D-689ECCDE0171}"/>
              </a:ext>
            </a:extLst>
          </p:cNvPr>
          <p:cNvCxnSpPr>
            <a:cxnSpLocks/>
            <a:stCxn id="75" idx="2"/>
            <a:endCxn id="70" idx="0"/>
          </p:cNvCxnSpPr>
          <p:nvPr/>
        </p:nvCxnSpPr>
        <p:spPr>
          <a:xfrm>
            <a:off x="2737867" y="1845076"/>
            <a:ext cx="1695371" cy="129557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EAD0C0E4-0C72-A940-BC7F-A4D173B46A3A}"/>
              </a:ext>
            </a:extLst>
          </p:cNvPr>
          <p:cNvCxnSpPr>
            <a:cxnSpLocks/>
            <a:stCxn id="75" idx="2"/>
            <a:endCxn id="52" idx="0"/>
          </p:cNvCxnSpPr>
          <p:nvPr/>
        </p:nvCxnSpPr>
        <p:spPr>
          <a:xfrm flipH="1">
            <a:off x="2632086" y="1845076"/>
            <a:ext cx="105781" cy="136775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E9471DF6-FFC6-3E4A-8CC8-E6C52334CDC8}"/>
              </a:ext>
            </a:extLst>
          </p:cNvPr>
          <p:cNvCxnSpPr>
            <a:cxnSpLocks/>
            <a:stCxn id="76" idx="2"/>
            <a:endCxn id="52" idx="0"/>
          </p:cNvCxnSpPr>
          <p:nvPr/>
        </p:nvCxnSpPr>
        <p:spPr>
          <a:xfrm flipH="1">
            <a:off x="2632086" y="2173987"/>
            <a:ext cx="1723123" cy="103884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EB3533F0-EB4E-0042-8CBE-B4931FA00A9E}"/>
              </a:ext>
            </a:extLst>
          </p:cNvPr>
          <p:cNvCxnSpPr>
            <a:cxnSpLocks/>
            <a:stCxn id="75" idx="2"/>
            <a:endCxn id="72" idx="0"/>
          </p:cNvCxnSpPr>
          <p:nvPr/>
        </p:nvCxnSpPr>
        <p:spPr>
          <a:xfrm>
            <a:off x="2737867" y="1845076"/>
            <a:ext cx="779137" cy="2412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8778486B-57DE-F64D-8AE4-56A54D292DAD}"/>
              </a:ext>
            </a:extLst>
          </p:cNvPr>
          <p:cNvSpPr/>
          <p:nvPr/>
        </p:nvSpPr>
        <p:spPr>
          <a:xfrm>
            <a:off x="3990779" y="3140652"/>
            <a:ext cx="884918" cy="4323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10FFF923-6E6C-9740-978E-C444D6ABF245}"/>
              </a:ext>
            </a:extLst>
          </p:cNvPr>
          <p:cNvCxnSpPr>
            <a:cxnSpLocks/>
            <a:stCxn id="76" idx="2"/>
            <a:endCxn id="70" idx="0"/>
          </p:cNvCxnSpPr>
          <p:nvPr/>
        </p:nvCxnSpPr>
        <p:spPr>
          <a:xfrm>
            <a:off x="4355209" y="2173987"/>
            <a:ext cx="78029" cy="96666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81B5C0B8-7FA9-E444-B3F7-0D024416B7DB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>
            <a:off x="4433238" y="3572984"/>
            <a:ext cx="155833" cy="2517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6308C3C0-D40E-FD4F-9CAF-9AD9C3DFDAC1}"/>
              </a:ext>
            </a:extLst>
          </p:cNvPr>
          <p:cNvCxnSpPr>
            <a:cxnSpLocks/>
            <a:stCxn id="73" idx="1"/>
            <a:endCxn id="72" idx="3"/>
          </p:cNvCxnSpPr>
          <p:nvPr/>
        </p:nvCxnSpPr>
        <p:spPr>
          <a:xfrm flipH="1">
            <a:off x="3959463" y="4040910"/>
            <a:ext cx="187149" cy="43233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6EB1432C-C338-764A-B81F-7D030CA79C22}"/>
              </a:ext>
            </a:extLst>
          </p:cNvPr>
          <p:cNvCxnSpPr>
            <a:cxnSpLocks/>
            <a:stCxn id="52" idx="2"/>
            <a:endCxn id="72" idx="0"/>
          </p:cNvCxnSpPr>
          <p:nvPr/>
        </p:nvCxnSpPr>
        <p:spPr>
          <a:xfrm>
            <a:off x="2632086" y="3645166"/>
            <a:ext cx="884918" cy="61191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D13B7433-0EC7-914D-92B9-AFA895592D01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2193321" y="4281503"/>
            <a:ext cx="881224" cy="19173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F2337993-25DC-094B-8797-36C43A56C93F}"/>
              </a:ext>
            </a:extLst>
          </p:cNvPr>
          <p:cNvCxnSpPr>
            <a:cxnSpLocks/>
            <a:stCxn id="5" idx="2"/>
            <a:endCxn id="69" idx="0"/>
          </p:cNvCxnSpPr>
          <p:nvPr/>
        </p:nvCxnSpPr>
        <p:spPr>
          <a:xfrm>
            <a:off x="1181705" y="3582472"/>
            <a:ext cx="569157" cy="48286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AF77F65C-87FF-5F41-88E7-FD8FBE256E9C}"/>
              </a:ext>
            </a:extLst>
          </p:cNvPr>
          <p:cNvCxnSpPr>
            <a:cxnSpLocks/>
            <a:stCxn id="52" idx="2"/>
            <a:endCxn id="69" idx="0"/>
          </p:cNvCxnSpPr>
          <p:nvPr/>
        </p:nvCxnSpPr>
        <p:spPr>
          <a:xfrm flipH="1">
            <a:off x="1750862" y="3645166"/>
            <a:ext cx="881224" cy="42017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FFC344B8-011C-DA4F-9D73-01F8C95970BB}"/>
              </a:ext>
            </a:extLst>
          </p:cNvPr>
          <p:cNvSpPr/>
          <p:nvPr/>
        </p:nvSpPr>
        <p:spPr>
          <a:xfrm>
            <a:off x="4146612" y="3824744"/>
            <a:ext cx="884918" cy="4323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B33E994D-2D75-6945-9095-2376963F1CB7}"/>
              </a:ext>
            </a:extLst>
          </p:cNvPr>
          <p:cNvSpPr/>
          <p:nvPr/>
        </p:nvSpPr>
        <p:spPr>
          <a:xfrm>
            <a:off x="6898872" y="2708888"/>
            <a:ext cx="4680520" cy="21602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0" name="圆角矩形 199">
            <a:extLst>
              <a:ext uri="{FF2B5EF4-FFF2-40B4-BE49-F238E27FC236}">
                <a16:creationId xmlns:a16="http://schemas.microsoft.com/office/drawing/2014/main" id="{A997FFD2-C8A2-7540-A318-8AF87132CA5C}"/>
              </a:ext>
            </a:extLst>
          </p:cNvPr>
          <p:cNvSpPr/>
          <p:nvPr/>
        </p:nvSpPr>
        <p:spPr>
          <a:xfrm>
            <a:off x="7165899" y="3150140"/>
            <a:ext cx="884918" cy="4323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202" name="圆角矩形 201">
            <a:extLst>
              <a:ext uri="{FF2B5EF4-FFF2-40B4-BE49-F238E27FC236}">
                <a16:creationId xmlns:a16="http://schemas.microsoft.com/office/drawing/2014/main" id="{A6462875-576A-364C-87E7-3E6D1D90F212}"/>
              </a:ext>
            </a:extLst>
          </p:cNvPr>
          <p:cNvSpPr/>
          <p:nvPr/>
        </p:nvSpPr>
        <p:spPr>
          <a:xfrm>
            <a:off x="7735056" y="4065337"/>
            <a:ext cx="884918" cy="432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203" name="圆角矩形 202">
            <a:extLst>
              <a:ext uri="{FF2B5EF4-FFF2-40B4-BE49-F238E27FC236}">
                <a16:creationId xmlns:a16="http://schemas.microsoft.com/office/drawing/2014/main" id="{8E49A0D5-2312-B946-8CB3-C82158FEE7D4}"/>
              </a:ext>
            </a:extLst>
          </p:cNvPr>
          <p:cNvSpPr/>
          <p:nvPr/>
        </p:nvSpPr>
        <p:spPr>
          <a:xfrm>
            <a:off x="9501198" y="4257076"/>
            <a:ext cx="884918" cy="4323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204" name="圆角矩形 203">
            <a:extLst>
              <a:ext uri="{FF2B5EF4-FFF2-40B4-BE49-F238E27FC236}">
                <a16:creationId xmlns:a16="http://schemas.microsoft.com/office/drawing/2014/main" id="{5A500041-FA8A-154A-8318-9795A1896819}"/>
              </a:ext>
            </a:extLst>
          </p:cNvPr>
          <p:cNvSpPr/>
          <p:nvPr/>
        </p:nvSpPr>
        <p:spPr>
          <a:xfrm>
            <a:off x="7441397" y="1704310"/>
            <a:ext cx="884918" cy="43233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客户类</a:t>
            </a:r>
          </a:p>
        </p:txBody>
      </p:sp>
      <p:sp>
        <p:nvSpPr>
          <p:cNvPr id="205" name="圆角矩形 204">
            <a:extLst>
              <a:ext uri="{FF2B5EF4-FFF2-40B4-BE49-F238E27FC236}">
                <a16:creationId xmlns:a16="http://schemas.microsoft.com/office/drawing/2014/main" id="{98E4EA9A-FC31-CE4F-85D3-525150651CA9}"/>
              </a:ext>
            </a:extLst>
          </p:cNvPr>
          <p:cNvSpPr/>
          <p:nvPr/>
        </p:nvSpPr>
        <p:spPr>
          <a:xfrm>
            <a:off x="8722061" y="1412744"/>
            <a:ext cx="884918" cy="43233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客户类</a:t>
            </a:r>
          </a:p>
        </p:txBody>
      </p:sp>
      <p:sp>
        <p:nvSpPr>
          <p:cNvPr id="206" name="圆角矩形 205">
            <a:extLst>
              <a:ext uri="{FF2B5EF4-FFF2-40B4-BE49-F238E27FC236}">
                <a16:creationId xmlns:a16="http://schemas.microsoft.com/office/drawing/2014/main" id="{57825FE0-0C61-CE47-8507-C117D0F382D3}"/>
              </a:ext>
            </a:extLst>
          </p:cNvPr>
          <p:cNvSpPr/>
          <p:nvPr/>
        </p:nvSpPr>
        <p:spPr>
          <a:xfrm>
            <a:off x="10339403" y="1741655"/>
            <a:ext cx="884918" cy="43233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bg1"/>
                </a:solidFill>
              </a:rPr>
              <a:t>客户类</a:t>
            </a:r>
          </a:p>
        </p:txBody>
      </p: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5D47448E-9E4D-2941-8A8A-FCDBFFD19B4D}"/>
              </a:ext>
            </a:extLst>
          </p:cNvPr>
          <p:cNvCxnSpPr>
            <a:cxnSpLocks/>
            <a:stCxn id="223" idx="2"/>
            <a:endCxn id="200" idx="0"/>
          </p:cNvCxnSpPr>
          <p:nvPr/>
        </p:nvCxnSpPr>
        <p:spPr>
          <a:xfrm flipH="1">
            <a:off x="7608358" y="2913319"/>
            <a:ext cx="1630774" cy="23682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连接符 207">
            <a:extLst>
              <a:ext uri="{FF2B5EF4-FFF2-40B4-BE49-F238E27FC236}">
                <a16:creationId xmlns:a16="http://schemas.microsoft.com/office/drawing/2014/main" id="{DFF4A7CA-251A-0B4B-A222-CC542D398CA8}"/>
              </a:ext>
            </a:extLst>
          </p:cNvPr>
          <p:cNvCxnSpPr>
            <a:cxnSpLocks/>
            <a:stCxn id="223" idx="2"/>
            <a:endCxn id="201" idx="0"/>
          </p:cNvCxnSpPr>
          <p:nvPr/>
        </p:nvCxnSpPr>
        <p:spPr>
          <a:xfrm flipH="1">
            <a:off x="9058739" y="2913319"/>
            <a:ext cx="180393" cy="29951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连接符 208">
            <a:extLst>
              <a:ext uri="{FF2B5EF4-FFF2-40B4-BE49-F238E27FC236}">
                <a16:creationId xmlns:a16="http://schemas.microsoft.com/office/drawing/2014/main" id="{27739703-6502-B044-8F15-D252C09B522B}"/>
              </a:ext>
            </a:extLst>
          </p:cNvPr>
          <p:cNvCxnSpPr>
            <a:cxnSpLocks/>
            <a:stCxn id="223" idx="2"/>
            <a:endCxn id="213" idx="0"/>
          </p:cNvCxnSpPr>
          <p:nvPr/>
        </p:nvCxnSpPr>
        <p:spPr>
          <a:xfrm>
            <a:off x="9239132" y="2913319"/>
            <a:ext cx="1620759" cy="22733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CE127913-A6D5-8241-A3BD-A20E6B19229C}"/>
              </a:ext>
            </a:extLst>
          </p:cNvPr>
          <p:cNvCxnSpPr>
            <a:cxnSpLocks/>
            <a:stCxn id="223" idx="2"/>
            <a:endCxn id="201" idx="0"/>
          </p:cNvCxnSpPr>
          <p:nvPr/>
        </p:nvCxnSpPr>
        <p:spPr>
          <a:xfrm flipH="1">
            <a:off x="9058739" y="2913319"/>
            <a:ext cx="180393" cy="29951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连接符 211">
            <a:extLst>
              <a:ext uri="{FF2B5EF4-FFF2-40B4-BE49-F238E27FC236}">
                <a16:creationId xmlns:a16="http://schemas.microsoft.com/office/drawing/2014/main" id="{497FC801-EBF3-C342-8051-5760872FFF86}"/>
              </a:ext>
            </a:extLst>
          </p:cNvPr>
          <p:cNvCxnSpPr>
            <a:cxnSpLocks/>
            <a:stCxn id="223" idx="2"/>
            <a:endCxn id="203" idx="0"/>
          </p:cNvCxnSpPr>
          <p:nvPr/>
        </p:nvCxnSpPr>
        <p:spPr>
          <a:xfrm>
            <a:off x="9239132" y="2913319"/>
            <a:ext cx="704525" cy="134375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圆角矩形 212">
            <a:extLst>
              <a:ext uri="{FF2B5EF4-FFF2-40B4-BE49-F238E27FC236}">
                <a16:creationId xmlns:a16="http://schemas.microsoft.com/office/drawing/2014/main" id="{B0C20439-BF9E-3B46-86E3-798942B667CC}"/>
              </a:ext>
            </a:extLst>
          </p:cNvPr>
          <p:cNvSpPr/>
          <p:nvPr/>
        </p:nvSpPr>
        <p:spPr>
          <a:xfrm>
            <a:off x="10417432" y="3140652"/>
            <a:ext cx="884918" cy="4323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1CF0DCD7-622D-5C45-8A17-28F433CD03EA}"/>
              </a:ext>
            </a:extLst>
          </p:cNvPr>
          <p:cNvCxnSpPr>
            <a:cxnSpLocks/>
            <a:stCxn id="213" idx="2"/>
            <a:endCxn id="221" idx="0"/>
          </p:cNvCxnSpPr>
          <p:nvPr/>
        </p:nvCxnSpPr>
        <p:spPr>
          <a:xfrm>
            <a:off x="10859891" y="3572984"/>
            <a:ext cx="155833" cy="2517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7BA525E-6500-DD4F-80D8-6B1A54F53774}"/>
              </a:ext>
            </a:extLst>
          </p:cNvPr>
          <p:cNvCxnSpPr>
            <a:cxnSpLocks/>
            <a:stCxn id="221" idx="1"/>
            <a:endCxn id="203" idx="3"/>
          </p:cNvCxnSpPr>
          <p:nvPr/>
        </p:nvCxnSpPr>
        <p:spPr>
          <a:xfrm flipH="1">
            <a:off x="10386116" y="4040910"/>
            <a:ext cx="187149" cy="43233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35648F8B-E1D8-E149-B962-90D5C38F9A44}"/>
              </a:ext>
            </a:extLst>
          </p:cNvPr>
          <p:cNvCxnSpPr>
            <a:cxnSpLocks/>
            <a:stCxn id="201" idx="2"/>
            <a:endCxn id="203" idx="0"/>
          </p:cNvCxnSpPr>
          <p:nvPr/>
        </p:nvCxnSpPr>
        <p:spPr>
          <a:xfrm>
            <a:off x="9058739" y="3645166"/>
            <a:ext cx="884918" cy="61191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FBEFEA05-5215-F445-A87B-618765C55321}"/>
              </a:ext>
            </a:extLst>
          </p:cNvPr>
          <p:cNvCxnSpPr>
            <a:cxnSpLocks/>
            <a:stCxn id="202" idx="3"/>
            <a:endCxn id="203" idx="1"/>
          </p:cNvCxnSpPr>
          <p:nvPr/>
        </p:nvCxnSpPr>
        <p:spPr>
          <a:xfrm>
            <a:off x="8619974" y="4281503"/>
            <a:ext cx="881224" cy="19173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C356304D-4882-5045-9CB3-27A505DD9984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7608358" y="3582472"/>
            <a:ext cx="569157" cy="48286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连接符 219">
            <a:extLst>
              <a:ext uri="{FF2B5EF4-FFF2-40B4-BE49-F238E27FC236}">
                <a16:creationId xmlns:a16="http://schemas.microsoft.com/office/drawing/2014/main" id="{0B355266-3191-AC4D-98FA-2F685DF80563}"/>
              </a:ext>
            </a:extLst>
          </p:cNvPr>
          <p:cNvCxnSpPr>
            <a:cxnSpLocks/>
            <a:stCxn id="201" idx="2"/>
            <a:endCxn id="202" idx="0"/>
          </p:cNvCxnSpPr>
          <p:nvPr/>
        </p:nvCxnSpPr>
        <p:spPr>
          <a:xfrm flipH="1">
            <a:off x="8177515" y="3645166"/>
            <a:ext cx="881224" cy="42017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圆角矩形 220">
            <a:extLst>
              <a:ext uri="{FF2B5EF4-FFF2-40B4-BE49-F238E27FC236}">
                <a16:creationId xmlns:a16="http://schemas.microsoft.com/office/drawing/2014/main" id="{8854829B-0E34-8D40-A6D7-EAA70E9F5F51}"/>
              </a:ext>
            </a:extLst>
          </p:cNvPr>
          <p:cNvSpPr/>
          <p:nvPr/>
        </p:nvSpPr>
        <p:spPr>
          <a:xfrm>
            <a:off x="10573265" y="3824744"/>
            <a:ext cx="884918" cy="4323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  <p:sp>
        <p:nvSpPr>
          <p:cNvPr id="222" name="右箭头 221">
            <a:extLst>
              <a:ext uri="{FF2B5EF4-FFF2-40B4-BE49-F238E27FC236}">
                <a16:creationId xmlns:a16="http://schemas.microsoft.com/office/drawing/2014/main" id="{97E6793A-C774-ED41-B1C5-F828B27B5002}"/>
              </a:ext>
            </a:extLst>
          </p:cNvPr>
          <p:cNvSpPr/>
          <p:nvPr/>
        </p:nvSpPr>
        <p:spPr>
          <a:xfrm>
            <a:off x="5486408" y="2913319"/>
            <a:ext cx="1140674" cy="35055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3" name="圆角矩形 222">
            <a:extLst>
              <a:ext uri="{FF2B5EF4-FFF2-40B4-BE49-F238E27FC236}">
                <a16:creationId xmlns:a16="http://schemas.microsoft.com/office/drawing/2014/main" id="{861EF8BF-30DC-D94D-AA00-B83EACE318BA}"/>
              </a:ext>
            </a:extLst>
          </p:cNvPr>
          <p:cNvSpPr/>
          <p:nvPr/>
        </p:nvSpPr>
        <p:spPr>
          <a:xfrm>
            <a:off x="8629563" y="2480987"/>
            <a:ext cx="1219138" cy="43233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Facade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2775C419-F224-1C44-84EA-C920D4E819B0}"/>
              </a:ext>
            </a:extLst>
          </p:cNvPr>
          <p:cNvCxnSpPr>
            <a:cxnSpLocks/>
            <a:stCxn id="204" idx="2"/>
            <a:endCxn id="223" idx="0"/>
          </p:cNvCxnSpPr>
          <p:nvPr/>
        </p:nvCxnSpPr>
        <p:spPr>
          <a:xfrm>
            <a:off x="7883856" y="2136642"/>
            <a:ext cx="1355276" cy="34434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7C35BD10-0368-144B-8A27-6FB33C898DEF}"/>
              </a:ext>
            </a:extLst>
          </p:cNvPr>
          <p:cNvCxnSpPr>
            <a:cxnSpLocks/>
            <a:stCxn id="205" idx="2"/>
            <a:endCxn id="223" idx="0"/>
          </p:cNvCxnSpPr>
          <p:nvPr/>
        </p:nvCxnSpPr>
        <p:spPr>
          <a:xfrm>
            <a:off x="9164520" y="1845076"/>
            <a:ext cx="74612" cy="63591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5C2AEB7A-FAAD-E645-8572-34A2CEF4CA18}"/>
              </a:ext>
            </a:extLst>
          </p:cNvPr>
          <p:cNvCxnSpPr>
            <a:cxnSpLocks/>
            <a:stCxn id="206" idx="2"/>
            <a:endCxn id="223" idx="0"/>
          </p:cNvCxnSpPr>
          <p:nvPr/>
        </p:nvCxnSpPr>
        <p:spPr>
          <a:xfrm flipH="1">
            <a:off x="9239132" y="2173987"/>
            <a:ext cx="1542730" cy="307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>
            <a:extLst>
              <a:ext uri="{FF2B5EF4-FFF2-40B4-BE49-F238E27FC236}">
                <a16:creationId xmlns:a16="http://schemas.microsoft.com/office/drawing/2014/main" id="{33762064-1476-6E40-B17D-76E77E6A1318}"/>
              </a:ext>
            </a:extLst>
          </p:cNvPr>
          <p:cNvSpPr/>
          <p:nvPr/>
        </p:nvSpPr>
        <p:spPr>
          <a:xfrm>
            <a:off x="8616280" y="3212834"/>
            <a:ext cx="884918" cy="4323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子系统类</a:t>
            </a:r>
          </a:p>
        </p:txBody>
      </p:sp>
    </p:spTree>
    <p:extLst>
      <p:ext uri="{BB962C8B-B14F-4D97-AF65-F5344CB8AC3E}">
        <p14:creationId xmlns:p14="http://schemas.microsoft.com/office/powerpoint/2010/main" val="415827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DE4823E4-1E3D-9441-8190-6393C82A78DD}"/>
              </a:ext>
            </a:extLst>
          </p:cNvPr>
          <p:cNvGrpSpPr/>
          <p:nvPr/>
        </p:nvGrpSpPr>
        <p:grpSpPr>
          <a:xfrm>
            <a:off x="6744072" y="3645024"/>
            <a:ext cx="276881" cy="541902"/>
            <a:chOff x="5151360" y="3747503"/>
            <a:chExt cx="276881" cy="541902"/>
          </a:xfrm>
        </p:grpSpPr>
        <p:sp>
          <p:nvSpPr>
            <p:cNvPr id="87" name="三角形 86">
              <a:extLst>
                <a:ext uri="{FF2B5EF4-FFF2-40B4-BE49-F238E27FC236}">
                  <a16:creationId xmlns:a16="http://schemas.microsoft.com/office/drawing/2014/main" id="{522F3026-B3FD-4F4F-8033-6B55E5B9B619}"/>
                </a:ext>
              </a:extLst>
            </p:cNvPr>
            <p:cNvSpPr/>
            <p:nvPr/>
          </p:nvSpPr>
          <p:spPr>
            <a:xfrm>
              <a:off x="5151360" y="3747503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肘形连接符 87">
              <a:extLst>
                <a:ext uri="{FF2B5EF4-FFF2-40B4-BE49-F238E27FC236}">
                  <a16:creationId xmlns:a16="http://schemas.microsoft.com/office/drawing/2014/main" id="{E3603981-3103-CE44-BE2E-795CA8AFD4D9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rot="16200000" flipV="1">
              <a:off x="5138196" y="4137798"/>
              <a:ext cx="30321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F5640F5C-B6C5-3043-823D-41C621150427}"/>
              </a:ext>
            </a:extLst>
          </p:cNvPr>
          <p:cNvCxnSpPr>
            <a:cxnSpLocks/>
            <a:stCxn id="121" idx="0"/>
            <a:endCxn id="131" idx="3"/>
          </p:cNvCxnSpPr>
          <p:nvPr/>
        </p:nvCxnSpPr>
        <p:spPr>
          <a:xfrm rot="5400000" flipH="1" flipV="1">
            <a:off x="4580093" y="1042760"/>
            <a:ext cx="296165" cy="2605250"/>
          </a:xfrm>
          <a:prstGeom prst="bentConnector3">
            <a:avLst>
              <a:gd name="adj1" fmla="val 54269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2D4E09A-BF2C-5E46-B82F-FE98A1569D14}"/>
              </a:ext>
            </a:extLst>
          </p:cNvPr>
          <p:cNvGrpSpPr/>
          <p:nvPr/>
        </p:nvGrpSpPr>
        <p:grpSpPr>
          <a:xfrm>
            <a:off x="5279596" y="812899"/>
            <a:ext cx="1502410" cy="1137285"/>
            <a:chOff x="3949700" y="1783080"/>
            <a:chExt cx="1502410" cy="1137285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8C023D5-01EB-2049-9585-2C86C1B5E5B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6" name="圆角矩形 115">
                <a:extLst>
                  <a:ext uri="{FF2B5EF4-FFF2-40B4-BE49-F238E27FC236}">
                    <a16:creationId xmlns:a16="http://schemas.microsoft.com/office/drawing/2014/main" id="{1B44EFAA-1BA4-FF46-AF15-BA7D98016D4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9A01084E-A994-EE45-A2EB-E76D64001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AC5555AD-77F8-6E44-B82C-215BE31162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D5ADB9A3-80AB-0646-BE39-C3308CFB7151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sp>
        <p:nvSpPr>
          <p:cNvPr id="131" name="三角形 130">
            <a:extLst>
              <a:ext uri="{FF2B5EF4-FFF2-40B4-BE49-F238E27FC236}">
                <a16:creationId xmlns:a16="http://schemas.microsoft.com/office/drawing/2014/main" id="{23867CBA-6826-F746-97D9-65C4B9820E6E}"/>
              </a:ext>
            </a:extLst>
          </p:cNvPr>
          <p:cNvSpPr/>
          <p:nvPr/>
        </p:nvSpPr>
        <p:spPr>
          <a:xfrm>
            <a:off x="5892359" y="1958612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2FCA7AA4-3BB4-1D4F-9566-8DB75CC879D3}"/>
              </a:ext>
            </a:extLst>
          </p:cNvPr>
          <p:cNvCxnSpPr>
            <a:cxnSpLocks/>
            <a:stCxn id="128" idx="0"/>
            <a:endCxn id="131" idx="3"/>
          </p:cNvCxnSpPr>
          <p:nvPr/>
        </p:nvCxnSpPr>
        <p:spPr>
          <a:xfrm rot="5400000" flipH="1" flipV="1">
            <a:off x="5459478" y="1898333"/>
            <a:ext cx="272353" cy="8702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>
            <a:extLst>
              <a:ext uri="{FF2B5EF4-FFF2-40B4-BE49-F238E27FC236}">
                <a16:creationId xmlns:a16="http://schemas.microsoft.com/office/drawing/2014/main" id="{B94986CF-999A-D444-9EE8-39FF0CD304D8}"/>
              </a:ext>
            </a:extLst>
          </p:cNvPr>
          <p:cNvCxnSpPr>
            <a:cxnSpLocks/>
            <a:stCxn id="142" idx="0"/>
            <a:endCxn id="131" idx="3"/>
          </p:cNvCxnSpPr>
          <p:nvPr/>
        </p:nvCxnSpPr>
        <p:spPr>
          <a:xfrm rot="16200000" flipV="1">
            <a:off x="6320381" y="1907722"/>
            <a:ext cx="280837" cy="859998"/>
          </a:xfrm>
          <a:prstGeom prst="bentConnector3">
            <a:avLst>
              <a:gd name="adj1" fmla="val 51501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>
            <a:extLst>
              <a:ext uri="{FF2B5EF4-FFF2-40B4-BE49-F238E27FC236}">
                <a16:creationId xmlns:a16="http://schemas.microsoft.com/office/drawing/2014/main" id="{C0B3BAC6-B0FC-3449-917E-52F0E1A736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69523" y="1050151"/>
            <a:ext cx="312842" cy="2590288"/>
          </a:xfrm>
          <a:prstGeom prst="bentConnector3">
            <a:avLst>
              <a:gd name="adj1" fmla="val 55388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89154CBC-0394-C840-B90A-D696F36DC355}"/>
              </a:ext>
            </a:extLst>
          </p:cNvPr>
          <p:cNvGrpSpPr/>
          <p:nvPr/>
        </p:nvGrpSpPr>
        <p:grpSpPr>
          <a:xfrm>
            <a:off x="3287108" y="3639809"/>
            <a:ext cx="276881" cy="518898"/>
            <a:chOff x="5151360" y="3747503"/>
            <a:chExt cx="276881" cy="518898"/>
          </a:xfrm>
        </p:grpSpPr>
        <p:sp>
          <p:nvSpPr>
            <p:cNvPr id="77" name="三角形 76">
              <a:extLst>
                <a:ext uri="{FF2B5EF4-FFF2-40B4-BE49-F238E27FC236}">
                  <a16:creationId xmlns:a16="http://schemas.microsoft.com/office/drawing/2014/main" id="{50B01EC4-DC7D-A149-945F-129127E0D2E4}"/>
                </a:ext>
              </a:extLst>
            </p:cNvPr>
            <p:cNvSpPr/>
            <p:nvPr/>
          </p:nvSpPr>
          <p:spPr>
            <a:xfrm>
              <a:off x="5151360" y="3747503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8" name="肘形连接符 77">
              <a:extLst>
                <a:ext uri="{FF2B5EF4-FFF2-40B4-BE49-F238E27FC236}">
                  <a16:creationId xmlns:a16="http://schemas.microsoft.com/office/drawing/2014/main" id="{8FB98305-CB2E-2A44-9B8B-5F62A6F6214F}"/>
                </a:ext>
              </a:extLst>
            </p:cNvPr>
            <p:cNvCxnSpPr>
              <a:cxnSpLocks/>
              <a:stCxn id="61" idx="0"/>
              <a:endCxn id="77" idx="3"/>
            </p:cNvCxnSpPr>
            <p:nvPr/>
          </p:nvCxnSpPr>
          <p:spPr>
            <a:xfrm rot="16200000" flipV="1">
              <a:off x="5149698" y="4126296"/>
              <a:ext cx="280208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3C62EA1-6A38-0C46-B92E-769258F32547}"/>
              </a:ext>
            </a:extLst>
          </p:cNvPr>
          <p:cNvGrpSpPr/>
          <p:nvPr/>
        </p:nvGrpSpPr>
        <p:grpSpPr>
          <a:xfrm>
            <a:off x="5002715" y="3626269"/>
            <a:ext cx="276881" cy="541902"/>
            <a:chOff x="5151360" y="3747503"/>
            <a:chExt cx="276881" cy="541902"/>
          </a:xfrm>
        </p:grpSpPr>
        <p:sp>
          <p:nvSpPr>
            <p:cNvPr id="84" name="三角形 83">
              <a:extLst>
                <a:ext uri="{FF2B5EF4-FFF2-40B4-BE49-F238E27FC236}">
                  <a16:creationId xmlns:a16="http://schemas.microsoft.com/office/drawing/2014/main" id="{C8B13BE9-1DC9-754D-98A1-8D1DC6FDDD4D}"/>
                </a:ext>
              </a:extLst>
            </p:cNvPr>
            <p:cNvSpPr/>
            <p:nvPr/>
          </p:nvSpPr>
          <p:spPr>
            <a:xfrm>
              <a:off x="5151360" y="3747503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5" name="肘形连接符 84">
              <a:extLst>
                <a:ext uri="{FF2B5EF4-FFF2-40B4-BE49-F238E27FC236}">
                  <a16:creationId xmlns:a16="http://schemas.microsoft.com/office/drawing/2014/main" id="{054677A5-7423-204F-92B1-031AE99BDC18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 rot="16200000" flipV="1">
              <a:off x="5138196" y="4137798"/>
              <a:ext cx="30321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DC033AD-CFCE-EE44-943B-2244FBD01E42}"/>
              </a:ext>
            </a:extLst>
          </p:cNvPr>
          <p:cNvGrpSpPr/>
          <p:nvPr/>
        </p:nvGrpSpPr>
        <p:grpSpPr>
          <a:xfrm>
            <a:off x="2674345" y="2469655"/>
            <a:ext cx="6697948" cy="1145769"/>
            <a:chOff x="4538597" y="2586406"/>
            <a:chExt cx="6697948" cy="1145769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58729C2-D784-C149-A1D2-63D2E8735EA8}"/>
                </a:ext>
              </a:extLst>
            </p:cNvPr>
            <p:cNvGrpSpPr/>
            <p:nvPr/>
          </p:nvGrpSpPr>
          <p:grpSpPr>
            <a:xfrm>
              <a:off x="4538597" y="2589675"/>
              <a:ext cx="1502410" cy="1137285"/>
              <a:chOff x="3949700" y="1783080"/>
              <a:chExt cx="1502410" cy="1137285"/>
            </a:xfrm>
          </p:grpSpPr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670F3541-8E55-1D40-9EE1-A7AA25E6F9EB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22" name="圆角矩形 121">
                  <a:extLst>
                    <a:ext uri="{FF2B5EF4-FFF2-40B4-BE49-F238E27FC236}">
                      <a16:creationId xmlns:a16="http://schemas.microsoft.com/office/drawing/2014/main" id="{21BDDD87-6AFA-764F-8080-5F56E7C3D966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07BF0ED7-2AE8-AC4D-8B5D-4FB363AEB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线连接符 123">
                  <a:extLst>
                    <a:ext uri="{FF2B5EF4-FFF2-40B4-BE49-F238E27FC236}">
                      <a16:creationId xmlns:a16="http://schemas.microsoft.com/office/drawing/2014/main" id="{3CAEE128-E172-2F4B-88CA-56812D63F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3B61655-1BB7-3947-9581-00BE3D82C86D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猫</a:t>
                </a:r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D6C64914-5DB9-4C41-ADBF-CB9B273C00FA}"/>
                </a:ext>
              </a:extLst>
            </p:cNvPr>
            <p:cNvGrpSpPr/>
            <p:nvPr/>
          </p:nvGrpSpPr>
          <p:grpSpPr>
            <a:xfrm>
              <a:off x="6273555" y="2586406"/>
              <a:ext cx="1502410" cy="1137285"/>
              <a:chOff x="3949700" y="1783080"/>
              <a:chExt cx="1502410" cy="1137285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A2BD9D44-BD10-6D43-A2EC-702361892A82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28" name="圆角矩形 127">
                  <a:extLst>
                    <a:ext uri="{FF2B5EF4-FFF2-40B4-BE49-F238E27FC236}">
                      <a16:creationId xmlns:a16="http://schemas.microsoft.com/office/drawing/2014/main" id="{5A40C343-3A4A-6C4F-B3C2-9DDDC99B590C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9" name="直线连接符 128">
                  <a:extLst>
                    <a:ext uri="{FF2B5EF4-FFF2-40B4-BE49-F238E27FC236}">
                      <a16:creationId xmlns:a16="http://schemas.microsoft.com/office/drawing/2014/main" id="{10D98B4F-C1B5-4642-94EC-94C80E811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符 129">
                  <a:extLst>
                    <a:ext uri="{FF2B5EF4-FFF2-40B4-BE49-F238E27FC236}">
                      <a16:creationId xmlns:a16="http://schemas.microsoft.com/office/drawing/2014/main" id="{2FA173BB-EF41-824D-AC87-66D8414D2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99FD5F63-9F33-B14C-ABD5-66A532E61CEB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猴</a:t>
                </a: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E4F9725-6207-A14A-A523-A02442689DEF}"/>
                </a:ext>
              </a:extLst>
            </p:cNvPr>
            <p:cNvGrpSpPr/>
            <p:nvPr/>
          </p:nvGrpSpPr>
          <p:grpSpPr>
            <a:xfrm>
              <a:off x="8003845" y="2594890"/>
              <a:ext cx="1502410" cy="1137285"/>
              <a:chOff x="3949700" y="1783080"/>
              <a:chExt cx="1502410" cy="1137285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9A0D563B-0F42-284D-A7E7-29C3DA027C2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42" name="圆角矩形 141">
                  <a:extLst>
                    <a:ext uri="{FF2B5EF4-FFF2-40B4-BE49-F238E27FC236}">
                      <a16:creationId xmlns:a16="http://schemas.microsoft.com/office/drawing/2014/main" id="{2920FFF1-5EFE-BF41-B80D-D3BD08D2F7BD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43" name="直线连接符 142">
                  <a:extLst>
                    <a:ext uri="{FF2B5EF4-FFF2-40B4-BE49-F238E27FC236}">
                      <a16:creationId xmlns:a16="http://schemas.microsoft.com/office/drawing/2014/main" id="{5E10BEE5-56D9-EF47-930D-904DB59B1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符 143">
                  <a:extLst>
                    <a:ext uri="{FF2B5EF4-FFF2-40B4-BE49-F238E27FC236}">
                      <a16:creationId xmlns:a16="http://schemas.microsoft.com/office/drawing/2014/main" id="{8B145069-508D-DA4D-BE0B-CDDACA366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3CD73EA9-45B3-CE46-8D70-75CDA6274CCE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猪</a:t>
                </a:r>
              </a:p>
            </p:txBody>
          </p: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D1ABB754-EC64-D84F-A592-CEA9E19E0143}"/>
                </a:ext>
              </a:extLst>
            </p:cNvPr>
            <p:cNvGrpSpPr/>
            <p:nvPr/>
          </p:nvGrpSpPr>
          <p:grpSpPr>
            <a:xfrm>
              <a:off x="9734135" y="2586406"/>
              <a:ext cx="1502410" cy="1137285"/>
              <a:chOff x="3949700" y="1783080"/>
              <a:chExt cx="1502410" cy="1137285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E2A03BD7-3FC4-904E-8917-C4156062C0C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48" name="圆角矩形 147">
                  <a:extLst>
                    <a:ext uri="{FF2B5EF4-FFF2-40B4-BE49-F238E27FC236}">
                      <a16:creationId xmlns:a16="http://schemas.microsoft.com/office/drawing/2014/main" id="{DFE570A4-CEC2-AE40-980A-A1E7B25FA09C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49" name="直线连接符 148">
                  <a:extLst>
                    <a:ext uri="{FF2B5EF4-FFF2-40B4-BE49-F238E27FC236}">
                      <a16:creationId xmlns:a16="http://schemas.microsoft.com/office/drawing/2014/main" id="{D842F5CF-5EC9-5B41-B2D5-EAD68263F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线连接符 149">
                  <a:extLst>
                    <a:ext uri="{FF2B5EF4-FFF2-40B4-BE49-F238E27FC236}">
                      <a16:creationId xmlns:a16="http://schemas.microsoft.com/office/drawing/2014/main" id="{4EFD1864-B215-EE4E-9A34-91B61B2B9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31C57C2-3669-594A-87FB-BCBBE1673F30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狗</a:t>
                </a: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3CE8944-D4BE-F343-88EA-16F8CF04FD5E}"/>
              </a:ext>
            </a:extLst>
          </p:cNvPr>
          <p:cNvGrpSpPr/>
          <p:nvPr/>
        </p:nvGrpSpPr>
        <p:grpSpPr>
          <a:xfrm>
            <a:off x="4409303" y="4134895"/>
            <a:ext cx="1502410" cy="1137285"/>
            <a:chOff x="5441217" y="3855626"/>
            <a:chExt cx="1502410" cy="113728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899CEB22-CFC7-1A42-BDEA-5C8D7C5C5D6D}"/>
                </a:ext>
              </a:extLst>
            </p:cNvPr>
            <p:cNvGrpSpPr/>
            <p:nvPr/>
          </p:nvGrpSpPr>
          <p:grpSpPr>
            <a:xfrm>
              <a:off x="5441217" y="3855626"/>
              <a:ext cx="1502410" cy="1137285"/>
              <a:chOff x="3949700" y="1783080"/>
              <a:chExt cx="1502410" cy="1137285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BF881419-1FBB-7E49-80B2-50581639080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68" name="圆角矩形 67">
                  <a:extLst>
                    <a:ext uri="{FF2B5EF4-FFF2-40B4-BE49-F238E27FC236}">
                      <a16:creationId xmlns:a16="http://schemas.microsoft.com/office/drawing/2014/main" id="{D660151A-3926-2944-8503-610D69E8910F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9" name="直线连接符 68">
                  <a:extLst>
                    <a:ext uri="{FF2B5EF4-FFF2-40B4-BE49-F238E27FC236}">
                      <a16:creationId xmlns:a16="http://schemas.microsoft.com/office/drawing/2014/main" id="{7069B831-398B-D649-B440-250A4193F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线连接符 69">
                  <a:extLst>
                    <a:ext uri="{FF2B5EF4-FFF2-40B4-BE49-F238E27FC236}">
                      <a16:creationId xmlns:a16="http://schemas.microsoft.com/office/drawing/2014/main" id="{E7C82A86-A857-D540-8775-462CB74C7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3A481E7-5C64-3243-89F7-ADC8EB30A6B9}"/>
                  </a:ext>
                </a:extLst>
              </p:cNvPr>
              <p:cNvSpPr txBox="1"/>
              <p:nvPr/>
            </p:nvSpPr>
            <p:spPr>
              <a:xfrm>
                <a:off x="4222087" y="1803623"/>
                <a:ext cx="927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孙悟空</a:t>
                </a:r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EC38AC6-2C12-7E4C-BB3A-57CDB1F29175}"/>
                </a:ext>
              </a:extLst>
            </p:cNvPr>
            <p:cNvSpPr txBox="1"/>
            <p:nvPr/>
          </p:nvSpPr>
          <p:spPr>
            <a:xfrm>
              <a:off x="5709311" y="4664075"/>
              <a:ext cx="927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/>
                <a:t>+</a:t>
              </a:r>
              <a:r>
                <a:rPr lang="zh-CN" altLang="en-US" sz="1100" dirty="0"/>
                <a:t>变出东西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8230B43-786D-F24D-9F11-0252101A3045}"/>
              </a:ext>
            </a:extLst>
          </p:cNvPr>
          <p:cNvGrpSpPr/>
          <p:nvPr/>
        </p:nvGrpSpPr>
        <p:grpSpPr>
          <a:xfrm>
            <a:off x="2674345" y="4138164"/>
            <a:ext cx="1502410" cy="1137285"/>
            <a:chOff x="3706259" y="3858895"/>
            <a:chExt cx="1502410" cy="1137285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82227E3-88A2-3F4A-9D2B-1DBE1FEB254E}"/>
                </a:ext>
              </a:extLst>
            </p:cNvPr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0E8AF381-7856-DB4B-8773-7CFDD29C16DC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62" name="圆角矩形 61">
                  <a:extLst>
                    <a:ext uri="{FF2B5EF4-FFF2-40B4-BE49-F238E27FC236}">
                      <a16:creationId xmlns:a16="http://schemas.microsoft.com/office/drawing/2014/main" id="{E9DAAF22-12CD-AA4B-8C95-074F1821B4B9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3" name="直线连接符 62">
                  <a:extLst>
                    <a:ext uri="{FF2B5EF4-FFF2-40B4-BE49-F238E27FC236}">
                      <a16:creationId xmlns:a16="http://schemas.microsoft.com/office/drawing/2014/main" id="{C201A7D9-05E2-2241-96C6-33CA29C24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线连接符 63">
                  <a:extLst>
                    <a:ext uri="{FF2B5EF4-FFF2-40B4-BE49-F238E27FC236}">
                      <a16:creationId xmlns:a16="http://schemas.microsoft.com/office/drawing/2014/main" id="{1AC7F4FF-65A5-D24D-9E15-431196F45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FDFDB8A-B10F-414B-950A-CC39E75E0DFE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叮噹</a:t>
                </a: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D89D23D-1AF9-A244-9F35-D3D4B5BCD32F}"/>
                </a:ext>
              </a:extLst>
            </p:cNvPr>
            <p:cNvSpPr txBox="1"/>
            <p:nvPr/>
          </p:nvSpPr>
          <p:spPr>
            <a:xfrm>
              <a:off x="3993704" y="4664075"/>
              <a:ext cx="927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/>
                <a:t>+</a:t>
              </a:r>
              <a:r>
                <a:rPr lang="zh-CN" altLang="en-US" sz="1100" dirty="0"/>
                <a:t>变出东西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E08CAEE-C2AA-944A-AC9B-8BD2190B7BA4}"/>
              </a:ext>
            </a:extLst>
          </p:cNvPr>
          <p:cNvGrpSpPr/>
          <p:nvPr/>
        </p:nvGrpSpPr>
        <p:grpSpPr>
          <a:xfrm>
            <a:off x="6139593" y="4143379"/>
            <a:ext cx="1502410" cy="1137285"/>
            <a:chOff x="7171507" y="3864110"/>
            <a:chExt cx="1502410" cy="1137285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D5BE1F0-0C4A-9246-9679-C4FB2DB31FDC}"/>
                </a:ext>
              </a:extLst>
            </p:cNvPr>
            <p:cNvGrpSpPr/>
            <p:nvPr/>
          </p:nvGrpSpPr>
          <p:grpSpPr>
            <a:xfrm>
              <a:off x="7171507" y="3864110"/>
              <a:ext cx="1502410" cy="1137285"/>
              <a:chOff x="3949700" y="1783080"/>
              <a:chExt cx="1502410" cy="1137285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0D9AF941-29B8-CB4A-B74F-9C68F5251301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74" name="圆角矩形 73">
                  <a:extLst>
                    <a:ext uri="{FF2B5EF4-FFF2-40B4-BE49-F238E27FC236}">
                      <a16:creationId xmlns:a16="http://schemas.microsoft.com/office/drawing/2014/main" id="{A83645B7-A223-8146-B4D3-A204A65F9270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5" name="直线连接符 74">
                  <a:extLst>
                    <a:ext uri="{FF2B5EF4-FFF2-40B4-BE49-F238E27FC236}">
                      <a16:creationId xmlns:a16="http://schemas.microsoft.com/office/drawing/2014/main" id="{97C660A2-FE1B-D842-BD4A-47125E3CA9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>
                  <a:extLst>
                    <a:ext uri="{FF2B5EF4-FFF2-40B4-BE49-F238E27FC236}">
                      <a16:creationId xmlns:a16="http://schemas.microsoft.com/office/drawing/2014/main" id="{B4008617-C31C-FB48-B975-3CD6B67D0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30F3A20-359F-BB43-9680-2EDCB4928A4D}"/>
                  </a:ext>
                </a:extLst>
              </p:cNvPr>
              <p:cNvSpPr txBox="1"/>
              <p:nvPr/>
            </p:nvSpPr>
            <p:spPr>
              <a:xfrm>
                <a:off x="4239672" y="1803623"/>
                <a:ext cx="914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猪八戒</a:t>
                </a:r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222C08D-D58A-0548-9ED0-64C860FD8EEA}"/>
                </a:ext>
              </a:extLst>
            </p:cNvPr>
            <p:cNvSpPr txBox="1"/>
            <p:nvPr/>
          </p:nvSpPr>
          <p:spPr>
            <a:xfrm>
              <a:off x="7448620" y="4672559"/>
              <a:ext cx="927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/>
                <a:t>+</a:t>
              </a:r>
              <a:r>
                <a:rPr lang="zh-CN" altLang="en-US" sz="1100" dirty="0"/>
                <a:t>变出东西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343D180-3885-5647-AFC0-E5D997368C8E}"/>
              </a:ext>
            </a:extLst>
          </p:cNvPr>
          <p:cNvGrpSpPr/>
          <p:nvPr/>
        </p:nvGrpSpPr>
        <p:grpSpPr>
          <a:xfrm>
            <a:off x="3335894" y="5275449"/>
            <a:ext cx="1111093" cy="289435"/>
            <a:chOff x="3425548" y="5245679"/>
            <a:chExt cx="1111093" cy="289435"/>
          </a:xfrm>
        </p:grpSpPr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7F9C6BC9-3B1E-6448-924F-332257FB0B7A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3425548" y="5275449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4531DDD-CF17-3F4A-A3D9-1CB02C0BF08D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7C8EB62-137D-774A-AC0A-407CC123FA05}"/>
              </a:ext>
            </a:extLst>
          </p:cNvPr>
          <p:cNvGrpSpPr/>
          <p:nvPr/>
        </p:nvGrpSpPr>
        <p:grpSpPr>
          <a:xfrm>
            <a:off x="6792278" y="5275142"/>
            <a:ext cx="158359" cy="407858"/>
            <a:chOff x="4378282" y="4996180"/>
            <a:chExt cx="158359" cy="407858"/>
          </a:xfrm>
        </p:grpSpPr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6E354281-A304-B344-A100-A339A6A61B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2" y="4996180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142BA23-40EF-1B42-82E2-B8C4BCB5470F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9D0B6A1-7392-BD4D-99E3-2E1F1A1918FF}"/>
              </a:ext>
            </a:extLst>
          </p:cNvPr>
          <p:cNvGrpSpPr/>
          <p:nvPr/>
        </p:nvGrpSpPr>
        <p:grpSpPr>
          <a:xfrm>
            <a:off x="5071111" y="5282787"/>
            <a:ext cx="158359" cy="407858"/>
            <a:chOff x="4378282" y="4996180"/>
            <a:chExt cx="158359" cy="407858"/>
          </a:xfrm>
        </p:grpSpPr>
        <p:cxnSp>
          <p:nvCxnSpPr>
            <p:cNvPr id="93" name="直线连接符 92">
              <a:extLst>
                <a:ext uri="{FF2B5EF4-FFF2-40B4-BE49-F238E27FC236}">
                  <a16:creationId xmlns:a16="http://schemas.microsoft.com/office/drawing/2014/main" id="{557BEFD2-198D-B342-9E59-1CBCB09E5B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2" y="4996180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B426C29-CFAA-B84A-A8DE-3CF5A02D0F6F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EEEE2E29-0F9C-AE48-8A10-E7FBE637370A}"/>
              </a:ext>
            </a:extLst>
          </p:cNvPr>
          <p:cNvSpPr txBox="1"/>
          <p:nvPr/>
        </p:nvSpPr>
        <p:spPr>
          <a:xfrm>
            <a:off x="3283013" y="5473015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变东西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DBEA620-B025-1646-AE78-BF8A85A138AD}"/>
              </a:ext>
            </a:extLst>
          </p:cNvPr>
          <p:cNvSpPr txBox="1"/>
          <p:nvPr/>
        </p:nvSpPr>
        <p:spPr>
          <a:xfrm>
            <a:off x="5011204" y="5473015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变东西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14D14EB-526A-9E43-8D43-E4CF9F599D55}"/>
              </a:ext>
            </a:extLst>
          </p:cNvPr>
          <p:cNvSpPr txBox="1"/>
          <p:nvPr/>
        </p:nvSpPr>
        <p:spPr>
          <a:xfrm>
            <a:off x="6739395" y="5473015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变东西</a:t>
            </a:r>
          </a:p>
        </p:txBody>
      </p:sp>
    </p:spTree>
    <p:extLst>
      <p:ext uri="{BB962C8B-B14F-4D97-AF65-F5344CB8AC3E}">
        <p14:creationId xmlns:p14="http://schemas.microsoft.com/office/powerpoint/2010/main" val="2021291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13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1603751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CCBD5181-1947-2C4E-A96A-7923C261FF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45402" y="2918606"/>
            <a:ext cx="366514" cy="1230338"/>
          </a:xfrm>
          <a:prstGeom prst="bentConnector3">
            <a:avLst>
              <a:gd name="adj1" fmla="val 65593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4C0E78D6-363E-224F-9DF1-CA1046ED8B05}"/>
              </a:ext>
            </a:extLst>
          </p:cNvPr>
          <p:cNvCxnSpPr>
            <a:cxnSpLocks/>
            <a:stCxn id="59" idx="0"/>
            <a:endCxn id="93" idx="3"/>
          </p:cNvCxnSpPr>
          <p:nvPr/>
        </p:nvCxnSpPr>
        <p:spPr>
          <a:xfrm rot="5400000" flipH="1" flipV="1">
            <a:off x="5918300" y="2889890"/>
            <a:ext cx="418126" cy="117222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7BE7BA0-1D6A-434E-AB5C-19AD637CC1A4}"/>
              </a:ext>
            </a:extLst>
          </p:cNvPr>
          <p:cNvGrpSpPr/>
          <p:nvPr/>
        </p:nvGrpSpPr>
        <p:grpSpPr>
          <a:xfrm>
            <a:off x="4785182" y="3685064"/>
            <a:ext cx="1516974" cy="1472128"/>
            <a:chOff x="3949686" y="1783080"/>
            <a:chExt cx="1507216" cy="928763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F4251E6-BAA2-A345-96AC-8D93E0BB9830}"/>
                </a:ext>
              </a:extLst>
            </p:cNvPr>
            <p:cNvGrpSpPr/>
            <p:nvPr/>
          </p:nvGrpSpPr>
          <p:grpSpPr>
            <a:xfrm>
              <a:off x="3949686" y="1783080"/>
              <a:ext cx="1502425" cy="928763"/>
              <a:chOff x="3949687" y="1783081"/>
              <a:chExt cx="1333513" cy="950025"/>
            </a:xfrm>
          </p:grpSpPr>
          <p:sp>
            <p:nvSpPr>
              <p:cNvPr id="59" name="圆角矩形 58">
                <a:extLst>
                  <a:ext uri="{FF2B5EF4-FFF2-40B4-BE49-F238E27FC236}">
                    <a16:creationId xmlns:a16="http://schemas.microsoft.com/office/drawing/2014/main" id="{62C96A60-C935-5649-930E-E947CD8D46C9}"/>
                  </a:ext>
                </a:extLst>
              </p:cNvPr>
              <p:cNvSpPr/>
              <p:nvPr/>
            </p:nvSpPr>
            <p:spPr>
              <a:xfrm>
                <a:off x="3949687" y="1783081"/>
                <a:ext cx="1333500" cy="950025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0" name="直线连接符 59">
                <a:extLst>
                  <a:ext uri="{FF2B5EF4-FFF2-40B4-BE49-F238E27FC236}">
                    <a16:creationId xmlns:a16="http://schemas.microsoft.com/office/drawing/2014/main" id="{D425FA19-1C4F-344F-9CB3-9A1C42111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03606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D3E94F60-7062-E24A-8B0D-AC82C23D57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687" y="2128998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6219485-B7AD-6141-B841-477009F63C11}"/>
                </a:ext>
              </a:extLst>
            </p:cNvPr>
            <p:cNvSpPr txBox="1"/>
            <p:nvPr/>
          </p:nvSpPr>
          <p:spPr>
            <a:xfrm>
              <a:off x="3954492" y="1848678"/>
              <a:ext cx="1502410" cy="17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PersonThinBuilder</a:t>
              </a:r>
              <a:endParaRPr lang="zh-CN" altLang="en-US" sz="1200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C64632D-117D-2341-9F4E-B8E07BB8FABF}"/>
              </a:ext>
            </a:extLst>
          </p:cNvPr>
          <p:cNvGrpSpPr/>
          <p:nvPr/>
        </p:nvGrpSpPr>
        <p:grpSpPr>
          <a:xfrm>
            <a:off x="5957406" y="1644605"/>
            <a:ext cx="1512168" cy="1472339"/>
            <a:chOff x="3706230" y="3858894"/>
            <a:chExt cx="1502440" cy="1312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5C0EFBA-D105-B24B-A75B-C220ED500E5D}"/>
                </a:ext>
              </a:extLst>
            </p:cNvPr>
            <p:cNvGrpSpPr/>
            <p:nvPr/>
          </p:nvGrpSpPr>
          <p:grpSpPr>
            <a:xfrm>
              <a:off x="3706244" y="3858894"/>
              <a:ext cx="1502426" cy="1309183"/>
              <a:chOff x="3949685" y="1783079"/>
              <a:chExt cx="1502426" cy="1309183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13EC0AC-40A0-C345-B55F-10B3D9E1172E}"/>
                  </a:ext>
                </a:extLst>
              </p:cNvPr>
              <p:cNvGrpSpPr/>
              <p:nvPr/>
            </p:nvGrpSpPr>
            <p:grpSpPr>
              <a:xfrm>
                <a:off x="3949686" y="1783079"/>
                <a:ext cx="1502425" cy="1309183"/>
                <a:chOff x="3949687" y="1783079"/>
                <a:chExt cx="1333513" cy="1339153"/>
              </a:xfrm>
            </p:grpSpPr>
            <p:sp>
              <p:nvSpPr>
                <p:cNvPr id="67" name="圆角矩形 66">
                  <a:extLst>
                    <a:ext uri="{FF2B5EF4-FFF2-40B4-BE49-F238E27FC236}">
                      <a16:creationId xmlns:a16="http://schemas.microsoft.com/office/drawing/2014/main" id="{22E12AA8-838C-4A49-A8F9-F3EA99A955D8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339153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EE1614B7-0975-1645-A3D3-32B9911AF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B136C331-ABF2-054B-8CE1-B7347B581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84FA766-AD58-094A-B54A-A09C3307C49E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 err="1"/>
                  <a:t>PersonBuilder</a:t>
                </a:r>
                <a:endParaRPr lang="zh-CN" altLang="en-US" sz="1600" i="1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E4AFDD5-0B32-154B-B8F0-AC897AE954FE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823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buildHead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buildBody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buildArmLeft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buildArmRight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buildLegLeft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buildLegRight</a:t>
              </a:r>
              <a:r>
                <a:rPr lang="en-US" altLang="zh-CN" sz="900" dirty="0"/>
                <a:t>()</a:t>
              </a:r>
            </a:p>
          </p:txBody>
        </p:sp>
      </p:grpSp>
      <p:sp>
        <p:nvSpPr>
          <p:cNvPr id="93" name="三角形 92">
            <a:extLst>
              <a:ext uri="{FF2B5EF4-FFF2-40B4-BE49-F238E27FC236}">
                <a16:creationId xmlns:a16="http://schemas.microsoft.com/office/drawing/2014/main" id="{C05C5371-0249-CA43-91AB-15FA22523793}"/>
              </a:ext>
            </a:extLst>
          </p:cNvPr>
          <p:cNvSpPr/>
          <p:nvPr/>
        </p:nvSpPr>
        <p:spPr>
          <a:xfrm>
            <a:off x="6633999" y="3120831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08CA2F3-E327-ED4C-91D6-D6B6838B0298}"/>
              </a:ext>
            </a:extLst>
          </p:cNvPr>
          <p:cNvSpPr txBox="1"/>
          <p:nvPr/>
        </p:nvSpPr>
        <p:spPr>
          <a:xfrm>
            <a:off x="4769274" y="4221088"/>
            <a:ext cx="15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buildHead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buildBody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buildArmLeft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buildArmRight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buildLegLeft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buildLegRight</a:t>
            </a:r>
            <a:r>
              <a:rPr lang="en-US" altLang="zh-CN" sz="900" dirty="0"/>
              <a:t>()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8DD24244-4672-6145-982A-765E364E1D50}"/>
              </a:ext>
            </a:extLst>
          </p:cNvPr>
          <p:cNvGrpSpPr/>
          <p:nvPr/>
        </p:nvGrpSpPr>
        <p:grpSpPr>
          <a:xfrm>
            <a:off x="7192028" y="3685064"/>
            <a:ext cx="1516974" cy="1472128"/>
            <a:chOff x="3949686" y="1783080"/>
            <a:chExt cx="1507216" cy="928763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FADA5FA6-AD18-5946-93AB-7965040A2792}"/>
                </a:ext>
              </a:extLst>
            </p:cNvPr>
            <p:cNvGrpSpPr/>
            <p:nvPr/>
          </p:nvGrpSpPr>
          <p:grpSpPr>
            <a:xfrm>
              <a:off x="3949686" y="1783080"/>
              <a:ext cx="1502425" cy="928763"/>
              <a:chOff x="3949687" y="1783081"/>
              <a:chExt cx="1333513" cy="950025"/>
            </a:xfrm>
          </p:grpSpPr>
          <p:sp>
            <p:nvSpPr>
              <p:cNvPr id="101" name="圆角矩形 100">
                <a:extLst>
                  <a:ext uri="{FF2B5EF4-FFF2-40B4-BE49-F238E27FC236}">
                    <a16:creationId xmlns:a16="http://schemas.microsoft.com/office/drawing/2014/main" id="{42854287-BEC7-D842-B31B-40096526D298}"/>
                  </a:ext>
                </a:extLst>
              </p:cNvPr>
              <p:cNvSpPr/>
              <p:nvPr/>
            </p:nvSpPr>
            <p:spPr>
              <a:xfrm>
                <a:off x="3949687" y="1783081"/>
                <a:ext cx="1333500" cy="950025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2" name="直线连接符 101">
                <a:extLst>
                  <a:ext uri="{FF2B5EF4-FFF2-40B4-BE49-F238E27FC236}">
                    <a16:creationId xmlns:a16="http://schemas.microsoft.com/office/drawing/2014/main" id="{BA3E8B56-434F-A748-803E-46DFB9224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03606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39B7FF17-A5D1-9447-ADCF-A9562429D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687" y="2128998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206A0D9-B281-EC4F-A607-F267FF8C3A99}"/>
                </a:ext>
              </a:extLst>
            </p:cNvPr>
            <p:cNvSpPr txBox="1"/>
            <p:nvPr/>
          </p:nvSpPr>
          <p:spPr>
            <a:xfrm>
              <a:off x="3954492" y="1855639"/>
              <a:ext cx="1502410" cy="17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PersonFatBuilder</a:t>
              </a:r>
              <a:endParaRPr lang="zh-CN" altLang="en-US" sz="1200" dirty="0"/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01D24A0-7B4B-E94C-9112-24C2B003EBC8}"/>
              </a:ext>
            </a:extLst>
          </p:cNvPr>
          <p:cNvSpPr txBox="1"/>
          <p:nvPr/>
        </p:nvSpPr>
        <p:spPr>
          <a:xfrm>
            <a:off x="7176120" y="4221088"/>
            <a:ext cx="15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buildHead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buildBody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buildArmLeft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buildArmRight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buildLegLeft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buildLegRight</a:t>
            </a:r>
            <a:r>
              <a:rPr lang="en-US" altLang="zh-CN" sz="900" dirty="0"/>
              <a:t>()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96BAE96-08E7-0B45-AAF6-2E627EDCB0C0}"/>
              </a:ext>
            </a:extLst>
          </p:cNvPr>
          <p:cNvGrpSpPr/>
          <p:nvPr/>
        </p:nvGrpSpPr>
        <p:grpSpPr>
          <a:xfrm>
            <a:off x="2940637" y="1807571"/>
            <a:ext cx="1502411" cy="1137285"/>
            <a:chOff x="1531059" y="1519539"/>
            <a:chExt cx="1502411" cy="1137285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1AF82B89-8B0E-364C-98A3-E759D1D57FEA}"/>
                </a:ext>
              </a:extLst>
            </p:cNvPr>
            <p:cNvGrpSpPr/>
            <p:nvPr/>
          </p:nvGrpSpPr>
          <p:grpSpPr>
            <a:xfrm>
              <a:off x="1531059" y="1519539"/>
              <a:ext cx="1502411" cy="1137285"/>
              <a:chOff x="3949700" y="1783080"/>
              <a:chExt cx="1502411" cy="1137285"/>
            </a:xfrm>
          </p:grpSpPr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13474BDB-6646-B44F-85C7-2B006FEE91D0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9" name="圆角矩形 108">
                  <a:extLst>
                    <a:ext uri="{FF2B5EF4-FFF2-40B4-BE49-F238E27FC236}">
                      <a16:creationId xmlns:a16="http://schemas.microsoft.com/office/drawing/2014/main" id="{F1021806-0025-1B4B-B49C-ED2ED380F8CE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0" name="直线连接符 109">
                  <a:extLst>
                    <a:ext uri="{FF2B5EF4-FFF2-40B4-BE49-F238E27FC236}">
                      <a16:creationId xmlns:a16="http://schemas.microsoft.com/office/drawing/2014/main" id="{B46E562D-2149-F243-865B-2D96DBCE3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线连接符 110">
                  <a:extLst>
                    <a:ext uri="{FF2B5EF4-FFF2-40B4-BE49-F238E27FC236}">
                      <a16:creationId xmlns:a16="http://schemas.microsoft.com/office/drawing/2014/main" id="{7D466861-F3C7-0148-B7A1-B242083D1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33923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70F753DB-2095-BA46-9061-59FA99474A26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dirty="0" err="1">
                    <a:solidFill>
                      <a:schemeClr val="bg1"/>
                    </a:solidFill>
                  </a:rPr>
                  <a:t>PersonDirector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8697CEE-0D44-BC49-80D6-309DA8F26DB1}"/>
                </a:ext>
              </a:extLst>
            </p:cNvPr>
            <p:cNvSpPr txBox="1"/>
            <p:nvPr/>
          </p:nvSpPr>
          <p:spPr>
            <a:xfrm>
              <a:off x="1531059" y="2266388"/>
              <a:ext cx="1502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chemeClr val="bg1"/>
                  </a:solidFill>
                </a:rPr>
                <a:t>+</a:t>
              </a:r>
              <a:r>
                <a:rPr kumimoji="1" lang="en-US" altLang="zh-CN" sz="1600" dirty="0" err="1">
                  <a:solidFill>
                    <a:schemeClr val="bg1"/>
                  </a:solidFill>
                </a:rPr>
                <a:t>createPerson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FAC37364-0396-E949-9E3F-79A3D778F8B7}"/>
              </a:ext>
            </a:extLst>
          </p:cNvPr>
          <p:cNvGrpSpPr/>
          <p:nvPr/>
        </p:nvGrpSpPr>
        <p:grpSpPr>
          <a:xfrm rot="10800000">
            <a:off x="4459963" y="2287325"/>
            <a:ext cx="1497431" cy="200924"/>
            <a:chOff x="5909370" y="1767398"/>
            <a:chExt cx="1497431" cy="200924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4FF53E87-2F89-804D-A7BA-09B01AE15FDD}"/>
                </a:ext>
              </a:extLst>
            </p:cNvPr>
            <p:cNvGrpSpPr/>
            <p:nvPr/>
          </p:nvGrpSpPr>
          <p:grpSpPr>
            <a:xfrm>
              <a:off x="5909370" y="1767398"/>
              <a:ext cx="1255307" cy="200924"/>
              <a:chOff x="3595549" y="650399"/>
              <a:chExt cx="926480" cy="200924"/>
            </a:xfrm>
          </p:grpSpPr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9C30AFA1-387B-7943-B33D-E4D0D5907F8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595549" y="749430"/>
                <a:ext cx="926480" cy="13004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2F7F1EAA-B08B-1C49-8D0B-60EC6551CFDA}"/>
                  </a:ext>
                </a:extLst>
              </p:cNvPr>
              <p:cNvGrpSpPr/>
              <p:nvPr/>
            </p:nvGrpSpPr>
            <p:grpSpPr>
              <a:xfrm flipH="1">
                <a:off x="3603546" y="650399"/>
                <a:ext cx="178002" cy="200924"/>
                <a:chOff x="9248634" y="3634467"/>
                <a:chExt cx="178002" cy="200924"/>
              </a:xfrm>
            </p:grpSpPr>
            <p:cxnSp>
              <p:nvCxnSpPr>
                <p:cNvPr id="118" name="直线连接符 117">
                  <a:extLst>
                    <a:ext uri="{FF2B5EF4-FFF2-40B4-BE49-F238E27FC236}">
                      <a16:creationId xmlns:a16="http://schemas.microsoft.com/office/drawing/2014/main" id="{F7299AB1-FC6A-784F-9E42-32F7A607D724}"/>
                    </a:ext>
                  </a:extLst>
                </p:cNvPr>
                <p:cNvCxnSpPr/>
                <p:nvPr/>
              </p:nvCxnSpPr>
              <p:spPr>
                <a:xfrm>
                  <a:off x="9248634" y="3634467"/>
                  <a:ext cx="175142" cy="9405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线连接符 118">
                  <a:extLst>
                    <a:ext uri="{FF2B5EF4-FFF2-40B4-BE49-F238E27FC236}">
                      <a16:creationId xmlns:a16="http://schemas.microsoft.com/office/drawing/2014/main" id="{77D99EBA-8942-5A4C-B783-8AC7F90F8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48634" y="3731883"/>
                  <a:ext cx="178002" cy="103508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菱形 114">
              <a:extLst>
                <a:ext uri="{FF2B5EF4-FFF2-40B4-BE49-F238E27FC236}">
                  <a16:creationId xmlns:a16="http://schemas.microsoft.com/office/drawing/2014/main" id="{231DC592-657E-EA49-A2F0-C660D4C74059}"/>
                </a:ext>
              </a:extLst>
            </p:cNvPr>
            <p:cNvSpPr/>
            <p:nvPr/>
          </p:nvSpPr>
          <p:spPr>
            <a:xfrm>
              <a:off x="7169498" y="1798934"/>
              <a:ext cx="237303" cy="160998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2173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线形标注 1 (带边框和强调线) 81">
            <a:extLst>
              <a:ext uri="{FF2B5EF4-FFF2-40B4-BE49-F238E27FC236}">
                <a16:creationId xmlns:a16="http://schemas.microsoft.com/office/drawing/2014/main" id="{4181255D-48B7-4C44-AAE5-97379D602EC1}"/>
              </a:ext>
            </a:extLst>
          </p:cNvPr>
          <p:cNvSpPr/>
          <p:nvPr/>
        </p:nvSpPr>
        <p:spPr>
          <a:xfrm>
            <a:off x="8976320" y="2996952"/>
            <a:ext cx="733549" cy="275428"/>
          </a:xfrm>
          <a:prstGeom prst="accentBorderCallout1">
            <a:avLst>
              <a:gd name="adj1" fmla="val 78977"/>
              <a:gd name="adj2" fmla="val -8054"/>
              <a:gd name="adj3" fmla="val 165937"/>
              <a:gd name="adj4" fmla="val -3977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具体产品</a:t>
            </a:r>
          </a:p>
        </p:txBody>
      </p:sp>
      <p:sp>
        <p:nvSpPr>
          <p:cNvPr id="81" name="线形标注 1 (带边框和强调线) 80">
            <a:extLst>
              <a:ext uri="{FF2B5EF4-FFF2-40B4-BE49-F238E27FC236}">
                <a16:creationId xmlns:a16="http://schemas.microsoft.com/office/drawing/2014/main" id="{25640174-479E-D84E-BFCC-1950C6CCB67A}"/>
              </a:ext>
            </a:extLst>
          </p:cNvPr>
          <p:cNvSpPr/>
          <p:nvPr/>
        </p:nvSpPr>
        <p:spPr>
          <a:xfrm>
            <a:off x="3365016" y="3882282"/>
            <a:ext cx="1800200" cy="557946"/>
          </a:xfrm>
          <a:prstGeom prst="accentBorderCallout1">
            <a:avLst>
              <a:gd name="adj1" fmla="val 56168"/>
              <a:gd name="adj2" fmla="val 102993"/>
              <a:gd name="adj3" fmla="val 43089"/>
              <a:gd name="adj4" fmla="val 1382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具体建造者，实现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Builder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接口，构造和装配各个部件</a:t>
            </a:r>
          </a:p>
        </p:txBody>
      </p:sp>
      <p:sp>
        <p:nvSpPr>
          <p:cNvPr id="80" name="线形标注 1 (带边框和强调线) 79">
            <a:extLst>
              <a:ext uri="{FF2B5EF4-FFF2-40B4-BE49-F238E27FC236}">
                <a16:creationId xmlns:a16="http://schemas.microsoft.com/office/drawing/2014/main" id="{03E1D6DC-4953-9842-9080-39190AD8A3C9}"/>
              </a:ext>
            </a:extLst>
          </p:cNvPr>
          <p:cNvSpPr/>
          <p:nvPr/>
        </p:nvSpPr>
        <p:spPr>
          <a:xfrm>
            <a:off x="2284896" y="3144742"/>
            <a:ext cx="1512139" cy="557946"/>
          </a:xfrm>
          <a:prstGeom prst="accentBorderCallout1">
            <a:avLst>
              <a:gd name="adj1" fmla="val 56168"/>
              <a:gd name="adj2" fmla="val 102993"/>
              <a:gd name="adj3" fmla="val -31571"/>
              <a:gd name="adj4" fmla="val 12587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Director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是构建一个使用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Builder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接口的对象</a:t>
            </a:r>
          </a:p>
        </p:txBody>
      </p:sp>
      <p:sp>
        <p:nvSpPr>
          <p:cNvPr id="79" name="线形标注 1 (带边框和强调线) 78">
            <a:extLst>
              <a:ext uri="{FF2B5EF4-FFF2-40B4-BE49-F238E27FC236}">
                <a16:creationId xmlns:a16="http://schemas.microsoft.com/office/drawing/2014/main" id="{5E124F71-D40F-7346-A956-5D04C6B0E1E3}"/>
              </a:ext>
            </a:extLst>
          </p:cNvPr>
          <p:cNvSpPr/>
          <p:nvPr/>
        </p:nvSpPr>
        <p:spPr>
          <a:xfrm>
            <a:off x="7469472" y="1925805"/>
            <a:ext cx="2016224" cy="557946"/>
          </a:xfrm>
          <a:prstGeom prst="accentBorderCallout1">
            <a:avLst>
              <a:gd name="adj1" fmla="val 75288"/>
              <a:gd name="adj2" fmla="val -1821"/>
              <a:gd name="adj3" fmla="val 99539"/>
              <a:gd name="adj4" fmla="val -1623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Builder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是为创建一个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Product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对象的各个部件指定的抽象接口</a:t>
            </a: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FAC37364-0396-E949-9E3F-79A3D778F8B7}"/>
              </a:ext>
            </a:extLst>
          </p:cNvPr>
          <p:cNvGrpSpPr/>
          <p:nvPr/>
        </p:nvGrpSpPr>
        <p:grpSpPr>
          <a:xfrm rot="10800000">
            <a:off x="4632521" y="2412406"/>
            <a:ext cx="1072744" cy="160998"/>
            <a:chOff x="5909369" y="1785930"/>
            <a:chExt cx="1072744" cy="160998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4FF53E87-2F89-804D-A7BA-09B01AE15FDD}"/>
                </a:ext>
              </a:extLst>
            </p:cNvPr>
            <p:cNvGrpSpPr/>
            <p:nvPr/>
          </p:nvGrpSpPr>
          <p:grpSpPr>
            <a:xfrm>
              <a:off x="5909369" y="1785930"/>
              <a:ext cx="828080" cy="160998"/>
              <a:chOff x="3595549" y="668931"/>
              <a:chExt cx="611165" cy="160998"/>
            </a:xfrm>
          </p:grpSpPr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9C30AFA1-387B-7943-B33D-E4D0D5907F8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595549" y="749430"/>
                <a:ext cx="611165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2F7F1EAA-B08B-1C49-8D0B-60EC6551CFDA}"/>
                  </a:ext>
                </a:extLst>
              </p:cNvPr>
              <p:cNvGrpSpPr/>
              <p:nvPr/>
            </p:nvGrpSpPr>
            <p:grpSpPr>
              <a:xfrm flipH="1">
                <a:off x="3603546" y="668931"/>
                <a:ext cx="124870" cy="160998"/>
                <a:chOff x="9301766" y="3652999"/>
                <a:chExt cx="124870" cy="160998"/>
              </a:xfrm>
            </p:grpSpPr>
            <p:cxnSp>
              <p:nvCxnSpPr>
                <p:cNvPr id="118" name="直线连接符 117">
                  <a:extLst>
                    <a:ext uri="{FF2B5EF4-FFF2-40B4-BE49-F238E27FC236}">
                      <a16:creationId xmlns:a16="http://schemas.microsoft.com/office/drawing/2014/main" id="{F7299AB1-FC6A-784F-9E42-32F7A607D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9301766" y="3652999"/>
                  <a:ext cx="122010" cy="75520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线连接符 118">
                  <a:extLst>
                    <a:ext uri="{FF2B5EF4-FFF2-40B4-BE49-F238E27FC236}">
                      <a16:creationId xmlns:a16="http://schemas.microsoft.com/office/drawing/2014/main" id="{77D99EBA-8942-5A4C-B783-8AC7F90F8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301777" y="3731883"/>
                  <a:ext cx="124859" cy="82114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菱形 114">
              <a:extLst>
                <a:ext uri="{FF2B5EF4-FFF2-40B4-BE49-F238E27FC236}">
                  <a16:creationId xmlns:a16="http://schemas.microsoft.com/office/drawing/2014/main" id="{231DC592-657E-EA49-A2F0-C660D4C74059}"/>
                </a:ext>
              </a:extLst>
            </p:cNvPr>
            <p:cNvSpPr/>
            <p:nvPr/>
          </p:nvSpPr>
          <p:spPr>
            <a:xfrm>
              <a:off x="6744810" y="1785930"/>
              <a:ext cx="237303" cy="160998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4C0E78D6-363E-224F-9DF1-CA1046ED8B05}"/>
              </a:ext>
            </a:extLst>
          </p:cNvPr>
          <p:cNvCxnSpPr>
            <a:cxnSpLocks/>
            <a:stCxn id="59" idx="0"/>
            <a:endCxn id="93" idx="3"/>
          </p:cNvCxnSpPr>
          <p:nvPr/>
        </p:nvCxnSpPr>
        <p:spPr>
          <a:xfrm flipH="1" flipV="1">
            <a:off x="6461332" y="3186947"/>
            <a:ext cx="1" cy="22695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7BE7BA0-1D6A-434E-AB5C-19AD637CC1A4}"/>
              </a:ext>
            </a:extLst>
          </p:cNvPr>
          <p:cNvGrpSpPr/>
          <p:nvPr/>
        </p:nvGrpSpPr>
        <p:grpSpPr>
          <a:xfrm>
            <a:off x="5705264" y="3410158"/>
            <a:ext cx="1516974" cy="1030070"/>
            <a:chOff x="3949686" y="1780721"/>
            <a:chExt cx="1507216" cy="649870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F4251E6-BAA2-A345-96AC-8D93E0BB9830}"/>
                </a:ext>
              </a:extLst>
            </p:cNvPr>
            <p:cNvGrpSpPr/>
            <p:nvPr/>
          </p:nvGrpSpPr>
          <p:grpSpPr>
            <a:xfrm>
              <a:off x="3949686" y="1783082"/>
              <a:ext cx="1502425" cy="647509"/>
              <a:chOff x="3949687" y="1783082"/>
              <a:chExt cx="1333513" cy="662332"/>
            </a:xfrm>
          </p:grpSpPr>
          <p:sp>
            <p:nvSpPr>
              <p:cNvPr id="59" name="圆角矩形 58">
                <a:extLst>
                  <a:ext uri="{FF2B5EF4-FFF2-40B4-BE49-F238E27FC236}">
                    <a16:creationId xmlns:a16="http://schemas.microsoft.com/office/drawing/2014/main" id="{62C96A60-C935-5649-930E-E947CD8D46C9}"/>
                  </a:ext>
                </a:extLst>
              </p:cNvPr>
              <p:cNvSpPr/>
              <p:nvPr/>
            </p:nvSpPr>
            <p:spPr>
              <a:xfrm>
                <a:off x="3949687" y="1783082"/>
                <a:ext cx="1333500" cy="662332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0" name="直线连接符 59">
                <a:extLst>
                  <a:ext uri="{FF2B5EF4-FFF2-40B4-BE49-F238E27FC236}">
                    <a16:creationId xmlns:a16="http://schemas.microsoft.com/office/drawing/2014/main" id="{D425FA19-1C4F-344F-9CB3-9A1C42111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19594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D3E94F60-7062-E24A-8B0D-AC82C23D57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687" y="209883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6219485-B7AD-6141-B841-477009F63C11}"/>
                </a:ext>
              </a:extLst>
            </p:cNvPr>
            <p:cNvSpPr txBox="1"/>
            <p:nvPr/>
          </p:nvSpPr>
          <p:spPr>
            <a:xfrm>
              <a:off x="3954492" y="1780721"/>
              <a:ext cx="1502410" cy="17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ConcreteBuilder</a:t>
              </a:r>
              <a:endParaRPr lang="zh-CN" altLang="en-US" sz="1200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C64632D-117D-2341-9F4E-B8E07BB8FABF}"/>
              </a:ext>
            </a:extLst>
          </p:cNvPr>
          <p:cNvGrpSpPr/>
          <p:nvPr/>
        </p:nvGrpSpPr>
        <p:grpSpPr>
          <a:xfrm>
            <a:off x="5705276" y="1902757"/>
            <a:ext cx="1512168" cy="1104353"/>
            <a:chOff x="3706230" y="3858893"/>
            <a:chExt cx="1502440" cy="984430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5C0EFBA-D105-B24B-A75B-C220ED500E5D}"/>
                </a:ext>
              </a:extLst>
            </p:cNvPr>
            <p:cNvGrpSpPr/>
            <p:nvPr/>
          </p:nvGrpSpPr>
          <p:grpSpPr>
            <a:xfrm>
              <a:off x="3706244" y="3858893"/>
              <a:ext cx="1502426" cy="984430"/>
              <a:chOff x="3949685" y="1783078"/>
              <a:chExt cx="1502426" cy="984430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13EC0AC-40A0-C345-B55F-10B3D9E1172E}"/>
                  </a:ext>
                </a:extLst>
              </p:cNvPr>
              <p:cNvGrpSpPr/>
              <p:nvPr/>
            </p:nvGrpSpPr>
            <p:grpSpPr>
              <a:xfrm>
                <a:off x="3949686" y="1783078"/>
                <a:ext cx="1502425" cy="984430"/>
                <a:chOff x="3949687" y="1783079"/>
                <a:chExt cx="1333513" cy="1006966"/>
              </a:xfrm>
            </p:grpSpPr>
            <p:sp>
              <p:nvSpPr>
                <p:cNvPr id="67" name="圆角矩形 66">
                  <a:extLst>
                    <a:ext uri="{FF2B5EF4-FFF2-40B4-BE49-F238E27FC236}">
                      <a16:creationId xmlns:a16="http://schemas.microsoft.com/office/drawing/2014/main" id="{22E12AA8-838C-4A49-A8F9-F3EA99A955D8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006966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EE1614B7-0975-1645-A3D3-32B9911AF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9696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B136C331-ABF2-054B-8CE1-B7347B581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84FA766-AD58-094A-B54A-A09C3307C49E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Builder</a:t>
                </a:r>
                <a:endParaRPr lang="zh-CN" altLang="en-US" sz="1600" i="1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E4AFDD5-0B32-154B-B8F0-AC897AE954FE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45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buildPartA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buildPartB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getResult</a:t>
              </a:r>
              <a:r>
                <a:rPr lang="en-US" altLang="zh-CN" sz="900" dirty="0"/>
                <a:t>()</a:t>
              </a:r>
            </a:p>
          </p:txBody>
        </p:sp>
      </p:grpSp>
      <p:sp>
        <p:nvSpPr>
          <p:cNvPr id="93" name="三角形 92">
            <a:extLst>
              <a:ext uri="{FF2B5EF4-FFF2-40B4-BE49-F238E27FC236}">
                <a16:creationId xmlns:a16="http://schemas.microsoft.com/office/drawing/2014/main" id="{C05C5371-0249-CA43-91AB-15FA22523793}"/>
              </a:ext>
            </a:extLst>
          </p:cNvPr>
          <p:cNvSpPr/>
          <p:nvPr/>
        </p:nvSpPr>
        <p:spPr>
          <a:xfrm>
            <a:off x="6381856" y="3040839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08CA2F3-E327-ED4C-91D6-D6B6838B0298}"/>
              </a:ext>
            </a:extLst>
          </p:cNvPr>
          <p:cNvSpPr txBox="1"/>
          <p:nvPr/>
        </p:nvSpPr>
        <p:spPr>
          <a:xfrm>
            <a:off x="5696274" y="3903180"/>
            <a:ext cx="15121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 </a:t>
            </a:r>
            <a:r>
              <a:rPr lang="en-US" altLang="zh-CN" sz="900" dirty="0" err="1"/>
              <a:t>buildPartA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 </a:t>
            </a:r>
            <a:r>
              <a:rPr lang="en-US" altLang="zh-CN" sz="900" dirty="0" err="1"/>
              <a:t>buildPartB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 </a:t>
            </a:r>
            <a:r>
              <a:rPr lang="en-US" altLang="zh-CN" sz="900" dirty="0" err="1"/>
              <a:t>getResult</a:t>
            </a:r>
            <a:r>
              <a:rPr lang="en-US" altLang="zh-CN" sz="900" dirty="0"/>
              <a:t>()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96BAE96-08E7-0B45-AAF6-2E627EDCB0C0}"/>
              </a:ext>
            </a:extLst>
          </p:cNvPr>
          <p:cNvGrpSpPr/>
          <p:nvPr/>
        </p:nvGrpSpPr>
        <p:grpSpPr>
          <a:xfrm>
            <a:off x="3437024" y="1886956"/>
            <a:ext cx="1185942" cy="1153883"/>
            <a:chOff x="1531059" y="1519539"/>
            <a:chExt cx="1502411" cy="1137285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1AF82B89-8B0E-364C-98A3-E759D1D57FEA}"/>
                </a:ext>
              </a:extLst>
            </p:cNvPr>
            <p:cNvGrpSpPr/>
            <p:nvPr/>
          </p:nvGrpSpPr>
          <p:grpSpPr>
            <a:xfrm>
              <a:off x="1531059" y="1519539"/>
              <a:ext cx="1502411" cy="1137285"/>
              <a:chOff x="3949700" y="1783080"/>
              <a:chExt cx="1502411" cy="1137285"/>
            </a:xfrm>
          </p:grpSpPr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13474BDB-6646-B44F-85C7-2B006FEE91D0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09" name="圆角矩形 108">
                  <a:extLst>
                    <a:ext uri="{FF2B5EF4-FFF2-40B4-BE49-F238E27FC236}">
                      <a16:creationId xmlns:a16="http://schemas.microsoft.com/office/drawing/2014/main" id="{F1021806-0025-1B4B-B49C-ED2ED380F8CE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/>
                </a:p>
              </p:txBody>
            </p:sp>
            <p:cxnSp>
              <p:nvCxnSpPr>
                <p:cNvPr id="110" name="直线连接符 109">
                  <a:extLst>
                    <a:ext uri="{FF2B5EF4-FFF2-40B4-BE49-F238E27FC236}">
                      <a16:creationId xmlns:a16="http://schemas.microsoft.com/office/drawing/2014/main" id="{B46E562D-2149-F243-865B-2D96DBCE3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线连接符 110">
                  <a:extLst>
                    <a:ext uri="{FF2B5EF4-FFF2-40B4-BE49-F238E27FC236}">
                      <a16:creationId xmlns:a16="http://schemas.microsoft.com/office/drawing/2014/main" id="{7D466861-F3C7-0148-B7A1-B242083D1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33923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70F753DB-2095-BA46-9061-59FA99474A26}"/>
                  </a:ext>
                </a:extLst>
              </p:cNvPr>
              <p:cNvSpPr txBox="1"/>
              <p:nvPr/>
            </p:nvSpPr>
            <p:spPr>
              <a:xfrm>
                <a:off x="3949701" y="1803623"/>
                <a:ext cx="1502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</a:rPr>
                  <a:t>Director</a:t>
                </a:r>
                <a:endParaRPr kumimoji="1"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8697CEE-0D44-BC49-80D6-309DA8F26DB1}"/>
                </a:ext>
              </a:extLst>
            </p:cNvPr>
            <p:cNvSpPr txBox="1"/>
            <p:nvPr/>
          </p:nvSpPr>
          <p:spPr>
            <a:xfrm>
              <a:off x="1531059" y="2266388"/>
              <a:ext cx="1502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chemeClr val="bg1"/>
                  </a:solidFill>
                </a:rPr>
                <a:t>+construct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6D1C19B-FF91-7D41-A305-B99B23299CF2}"/>
              </a:ext>
            </a:extLst>
          </p:cNvPr>
          <p:cNvCxnSpPr>
            <a:cxnSpLocks/>
          </p:cNvCxnSpPr>
          <p:nvPr/>
        </p:nvCxnSpPr>
        <p:spPr>
          <a:xfrm flipH="1">
            <a:off x="7208412" y="3903177"/>
            <a:ext cx="82808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40FD6F99-351F-0845-B033-F3720EB74181}"/>
              </a:ext>
            </a:extLst>
          </p:cNvPr>
          <p:cNvCxnSpPr>
            <a:cxnSpLocks/>
          </p:cNvCxnSpPr>
          <p:nvPr/>
        </p:nvCxnSpPr>
        <p:spPr>
          <a:xfrm flipV="1">
            <a:off x="7856468" y="3908156"/>
            <a:ext cx="165314" cy="7552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FAD85390-D48B-5349-B75C-862A2AE9795E}"/>
              </a:ext>
            </a:extLst>
          </p:cNvPr>
          <p:cNvCxnSpPr>
            <a:cxnSpLocks/>
          </p:cNvCxnSpPr>
          <p:nvPr/>
        </p:nvCxnSpPr>
        <p:spPr>
          <a:xfrm flipH="1" flipV="1">
            <a:off x="7856483" y="3822678"/>
            <a:ext cx="169174" cy="8211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5BAA080-BC2B-394B-AD14-1ACD4E4B7E36}"/>
              </a:ext>
            </a:extLst>
          </p:cNvPr>
          <p:cNvGrpSpPr/>
          <p:nvPr/>
        </p:nvGrpSpPr>
        <p:grpSpPr>
          <a:xfrm>
            <a:off x="8067878" y="3410115"/>
            <a:ext cx="1185942" cy="1030113"/>
            <a:chOff x="3949700" y="1832030"/>
            <a:chExt cx="1502411" cy="999144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B613E78-65B2-CE46-8AC4-56EAAE24658C}"/>
                </a:ext>
              </a:extLst>
            </p:cNvPr>
            <p:cNvGrpSpPr/>
            <p:nvPr/>
          </p:nvGrpSpPr>
          <p:grpSpPr>
            <a:xfrm>
              <a:off x="3949700" y="1832072"/>
              <a:ext cx="1502410" cy="999102"/>
              <a:chOff x="3949700" y="1833193"/>
              <a:chExt cx="1333500" cy="1021973"/>
            </a:xfrm>
          </p:grpSpPr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40DFFA63-9A0C-EE4A-BD81-779207ECE76A}"/>
                  </a:ext>
                </a:extLst>
              </p:cNvPr>
              <p:cNvSpPr/>
              <p:nvPr/>
            </p:nvSpPr>
            <p:spPr>
              <a:xfrm>
                <a:off x="3949700" y="1833193"/>
                <a:ext cx="1333500" cy="102197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/>
              </a:p>
            </p:txBody>
          </p: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85DE0AB1-2BCB-8442-B313-9E055DFF9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线连接符 77">
                <a:extLst>
                  <a:ext uri="{FF2B5EF4-FFF2-40B4-BE49-F238E27FC236}">
                    <a16:creationId xmlns:a16="http://schemas.microsoft.com/office/drawing/2014/main" id="{31F2F2C1-F633-8245-8CE5-668BC99BB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3392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F1A50F9-6BCB-314C-BB7B-9A1685D12C10}"/>
                </a:ext>
              </a:extLst>
            </p:cNvPr>
            <p:cNvSpPr txBox="1"/>
            <p:nvPr/>
          </p:nvSpPr>
          <p:spPr>
            <a:xfrm>
              <a:off x="3949701" y="1832030"/>
              <a:ext cx="15024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chemeClr val="bg1"/>
                  </a:solidFill>
                </a:rPr>
                <a:t>Product</a:t>
              </a:r>
              <a:endParaRPr kumimoji="1" lang="zh-CN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061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14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8739613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0C9DAF6F-9DE9-BE4C-A520-53469321CBCA}"/>
              </a:ext>
            </a:extLst>
          </p:cNvPr>
          <p:cNvGrpSpPr/>
          <p:nvPr/>
        </p:nvGrpSpPr>
        <p:grpSpPr>
          <a:xfrm>
            <a:off x="7089359" y="2999528"/>
            <a:ext cx="1382905" cy="1265506"/>
            <a:chOff x="3706230" y="3810111"/>
            <a:chExt cx="1502441" cy="107038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21F8165-E54A-3441-A1C4-138310A8FFB8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FDE2BA5-3781-9B46-AB5A-2125410E9CAC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0" name="圆角矩形 69">
                  <a:extLst>
                    <a:ext uri="{FF2B5EF4-FFF2-40B4-BE49-F238E27FC236}">
                      <a16:creationId xmlns:a16="http://schemas.microsoft.com/office/drawing/2014/main" id="{1BC1AD5F-6D53-3D44-A0F6-E3C10BD9FE7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EC5334D0-FADD-984A-8582-3EFB8BDD1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F6CE1BD9-0B8B-2D49-BA29-318ABE7FC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655D8D-BA94-C148-B14D-4E78B975D46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StockObserver</a:t>
                </a:r>
                <a:endParaRPr lang="zh-CN" altLang="en-US" sz="14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9ACCE5-D30D-444E-A9EE-2D22F053F895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C007E60-5B22-A549-A928-6B38780D87F8}"/>
              </a:ext>
            </a:extLst>
          </p:cNvPr>
          <p:cNvGrpSpPr/>
          <p:nvPr/>
        </p:nvGrpSpPr>
        <p:grpSpPr>
          <a:xfrm>
            <a:off x="3863752" y="2997105"/>
            <a:ext cx="1512168" cy="1267928"/>
            <a:chOff x="3706230" y="3858895"/>
            <a:chExt cx="1502440" cy="1130241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16AF90C-DF93-5349-BCDD-A4F8855203B3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ADCBC985-C054-244D-8FAE-A893B6876480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121" name="圆角矩形 120">
                  <a:extLst>
                    <a:ext uri="{FF2B5EF4-FFF2-40B4-BE49-F238E27FC236}">
                      <a16:creationId xmlns:a16="http://schemas.microsoft.com/office/drawing/2014/main" id="{9E96B617-A83A-F041-AB47-1CD5D766CB13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2" name="直线连接符 121">
                  <a:extLst>
                    <a:ext uri="{FF2B5EF4-FFF2-40B4-BE49-F238E27FC236}">
                      <a16:creationId xmlns:a16="http://schemas.microsoft.com/office/drawing/2014/main" id="{A70EF033-456A-984F-A4D5-470089EC2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13C18A7A-28A3-9949-B627-433FB1761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2056877-DB56-AE42-A65B-AA532487AE8C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Secretary</a:t>
                </a:r>
                <a:endParaRPr lang="zh-CN" altLang="en-US" sz="1600" dirty="0"/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CD765B-B86D-8D47-B007-FB6B35B4F7F7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562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700" dirty="0"/>
                <a:t>+attach(</a:t>
              </a:r>
              <a:r>
                <a:rPr lang="en-US" altLang="zh-CN" sz="700" dirty="0" err="1"/>
                <a:t>StockObserver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+detach(</a:t>
              </a:r>
              <a:r>
                <a:rPr lang="en-US" altLang="zh-CN" sz="700" dirty="0" err="1"/>
                <a:t>StockObserver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notifyEmployee</a:t>
              </a:r>
              <a:r>
                <a:rPr lang="en-US" altLang="zh-CN" sz="700" dirty="0"/>
                <a:t>()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getAction</a:t>
              </a:r>
              <a:r>
                <a:rPr lang="en-US" altLang="zh-CN" sz="700" dirty="0"/>
                <a:t>():String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setAction</a:t>
              </a:r>
              <a:r>
                <a:rPr lang="en-US" altLang="zh-CN" sz="700" dirty="0"/>
                <a:t>(String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value)</a:t>
              </a:r>
            </a:p>
          </p:txBody>
        </p: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DB95D8A-83B5-1C43-B465-7B82441144F8}"/>
              </a:ext>
            </a:extLst>
          </p:cNvPr>
          <p:cNvSpPr txBox="1"/>
          <p:nvPr/>
        </p:nvSpPr>
        <p:spPr>
          <a:xfrm>
            <a:off x="7104083" y="3545998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Secretary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4E76DB-7312-284A-AE52-1A20D82D6065}"/>
              </a:ext>
            </a:extLst>
          </p:cNvPr>
          <p:cNvGrpSpPr/>
          <p:nvPr/>
        </p:nvGrpSpPr>
        <p:grpSpPr>
          <a:xfrm rot="10800000">
            <a:off x="5375921" y="3488637"/>
            <a:ext cx="1728148" cy="160998"/>
            <a:chOff x="3595549" y="668931"/>
            <a:chExt cx="1275461" cy="160998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B0512C7-ABAB-7245-9EA4-8CDA62C86C2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95549" y="749430"/>
              <a:ext cx="1275461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E147F45-FC5F-E849-A3A1-ADA82BD8D3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D322C050-E21B-F648-8612-426B0017E7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B4F84887-81FC-3E4B-A984-31025C7471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741BD085-01C5-EE41-BF2D-37FF9EC2F18D}"/>
              </a:ext>
            </a:extLst>
          </p:cNvPr>
          <p:cNvGrpSpPr/>
          <p:nvPr/>
        </p:nvGrpSpPr>
        <p:grpSpPr>
          <a:xfrm>
            <a:off x="5390861" y="3686489"/>
            <a:ext cx="1728148" cy="160998"/>
            <a:chOff x="3595549" y="668931"/>
            <a:chExt cx="1275461" cy="160998"/>
          </a:xfrm>
        </p:grpSpPr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DCFC1376-FAF8-3944-8B32-EF58F921CBA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95549" y="749430"/>
              <a:ext cx="1275461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4D9F3567-7487-8C4A-8138-7091524C3FF8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47" name="直线连接符 146">
                <a:extLst>
                  <a:ext uri="{FF2B5EF4-FFF2-40B4-BE49-F238E27FC236}">
                    <a16:creationId xmlns:a16="http://schemas.microsoft.com/office/drawing/2014/main" id="{7E80E870-C1D2-8245-9C42-DD3B792F458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线连接符 147">
                <a:extLst>
                  <a:ext uri="{FF2B5EF4-FFF2-40B4-BE49-F238E27FC236}">
                    <a16:creationId xmlns:a16="http://schemas.microsoft.com/office/drawing/2014/main" id="{8B058ADA-18BF-034B-9B36-8EDA5FEE0D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9069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562610-969F-BA4A-897D-E8B3D6047965}"/>
              </a:ext>
            </a:extLst>
          </p:cNvPr>
          <p:cNvGrpSpPr/>
          <p:nvPr/>
        </p:nvGrpSpPr>
        <p:grpSpPr>
          <a:xfrm>
            <a:off x="7104112" y="1700808"/>
            <a:ext cx="1296143" cy="1200774"/>
            <a:chOff x="3706230" y="3810111"/>
            <a:chExt cx="1502441" cy="107038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13BFAB0-1C1B-4940-9676-F0DB0B216413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EBF69B35-3842-AC4F-AF82-6652E2B00248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47" name="圆角矩形 46">
                  <a:extLst>
                    <a:ext uri="{FF2B5EF4-FFF2-40B4-BE49-F238E27FC236}">
                      <a16:creationId xmlns:a16="http://schemas.microsoft.com/office/drawing/2014/main" id="{6116DCCC-296F-7F47-A33E-81B23E0FC30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626C7E78-83F9-834E-B600-08E2B47EB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255FD529-5311-8141-ABF4-1AA3343E1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2650C0B-C8F4-044D-BAC0-AF08F39488B6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Observer</a:t>
                </a:r>
                <a:endParaRPr lang="zh-CN" altLang="en-US" sz="1600" i="1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D35799E-3340-C140-A0F0-239B47E1EFD1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C9DAF6F-9DE9-BE4C-A520-53469321CBCA}"/>
              </a:ext>
            </a:extLst>
          </p:cNvPr>
          <p:cNvGrpSpPr/>
          <p:nvPr/>
        </p:nvGrpSpPr>
        <p:grpSpPr>
          <a:xfrm>
            <a:off x="6168008" y="3400932"/>
            <a:ext cx="1296143" cy="1200774"/>
            <a:chOff x="3706230" y="3810111"/>
            <a:chExt cx="1502441" cy="107038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21F8165-E54A-3441-A1C4-138310A8FFB8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FDE2BA5-3781-9B46-AB5A-2125410E9CAC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0" name="圆角矩形 69">
                  <a:extLst>
                    <a:ext uri="{FF2B5EF4-FFF2-40B4-BE49-F238E27FC236}">
                      <a16:creationId xmlns:a16="http://schemas.microsoft.com/office/drawing/2014/main" id="{1BC1AD5F-6D53-3D44-A0F6-E3C10BD9FE7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EC5334D0-FADD-984A-8582-3EFB8BDD1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F6CE1BD9-0B8B-2D49-BA29-318ABE7FC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655D8D-BA94-C148-B14D-4E78B975D46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StockObserver</a:t>
                </a:r>
                <a:endParaRPr lang="zh-CN" altLang="en-US" sz="14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9ACCE5-D30D-444E-A9EE-2D22F053F895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2F19F10-748B-C645-B1C8-76203368B948}"/>
              </a:ext>
            </a:extLst>
          </p:cNvPr>
          <p:cNvGrpSpPr/>
          <p:nvPr/>
        </p:nvGrpSpPr>
        <p:grpSpPr>
          <a:xfrm>
            <a:off x="8087959" y="3410948"/>
            <a:ext cx="1296143" cy="1200774"/>
            <a:chOff x="3706230" y="3810111"/>
            <a:chExt cx="1502441" cy="1070380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9D4AEA5-CCB9-D14C-8127-5FCDA8ED7D50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40ACF202-EC14-F348-B848-8CD4734ABC16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9" name="圆角矩形 78">
                  <a:extLst>
                    <a:ext uri="{FF2B5EF4-FFF2-40B4-BE49-F238E27FC236}">
                      <a16:creationId xmlns:a16="http://schemas.microsoft.com/office/drawing/2014/main" id="{2D992B1B-B903-C444-9EF0-90CDB52F5EDF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0" name="直线连接符 79">
                  <a:extLst>
                    <a:ext uri="{FF2B5EF4-FFF2-40B4-BE49-F238E27FC236}">
                      <a16:creationId xmlns:a16="http://schemas.microsoft.com/office/drawing/2014/main" id="{F2DBFAA9-1CDD-DE46-B0D7-86CABF586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2B18FA95-0809-0A42-9ACC-75EDF5640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179CD44-0C91-8B43-B544-0FAB831498F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NBAObserver</a:t>
                </a:r>
                <a:endParaRPr lang="zh-CN" altLang="en-US" sz="1400" dirty="0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2250DC1-6061-1E48-95DA-6A258153BAE1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7B25B9A-57BF-E146-B821-41FD70283283}"/>
              </a:ext>
            </a:extLst>
          </p:cNvPr>
          <p:cNvCxnSpPr>
            <a:cxnSpLocks/>
            <a:stCxn id="79" idx="0"/>
            <a:endCxn id="84" idx="3"/>
          </p:cNvCxnSpPr>
          <p:nvPr/>
        </p:nvCxnSpPr>
        <p:spPr>
          <a:xfrm rot="16200000" flipV="1">
            <a:off x="8080594" y="2755522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476D60E8-9074-2346-840A-41E80363DCBF}"/>
              </a:ext>
            </a:extLst>
          </p:cNvPr>
          <p:cNvCxnSpPr>
            <a:cxnSpLocks/>
            <a:stCxn id="70" idx="0"/>
            <a:endCxn id="84" idx="3"/>
          </p:cNvCxnSpPr>
          <p:nvPr/>
        </p:nvCxnSpPr>
        <p:spPr>
          <a:xfrm rot="5400000" flipH="1" flipV="1">
            <a:off x="7125626" y="2741514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83">
            <a:extLst>
              <a:ext uri="{FF2B5EF4-FFF2-40B4-BE49-F238E27FC236}">
                <a16:creationId xmlns:a16="http://schemas.microsoft.com/office/drawing/2014/main" id="{424A09E6-6164-754F-8471-246B7D111FA3}"/>
              </a:ext>
            </a:extLst>
          </p:cNvPr>
          <p:cNvSpPr/>
          <p:nvPr/>
        </p:nvSpPr>
        <p:spPr>
          <a:xfrm>
            <a:off x="7705568" y="2904963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C007E60-5B22-A549-A928-6B38780D87F8}"/>
              </a:ext>
            </a:extLst>
          </p:cNvPr>
          <p:cNvGrpSpPr/>
          <p:nvPr/>
        </p:nvGrpSpPr>
        <p:grpSpPr>
          <a:xfrm>
            <a:off x="2909006" y="1662952"/>
            <a:ext cx="1512168" cy="1267927"/>
            <a:chOff x="3706230" y="3858895"/>
            <a:chExt cx="1502440" cy="1130241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16AF90C-DF93-5349-BCDD-A4F8855203B3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ADCBC985-C054-244D-8FAE-A893B6876480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121" name="圆角矩形 120">
                  <a:extLst>
                    <a:ext uri="{FF2B5EF4-FFF2-40B4-BE49-F238E27FC236}">
                      <a16:creationId xmlns:a16="http://schemas.microsoft.com/office/drawing/2014/main" id="{9E96B617-A83A-F041-AB47-1CD5D766CB13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2" name="直线连接符 121">
                  <a:extLst>
                    <a:ext uri="{FF2B5EF4-FFF2-40B4-BE49-F238E27FC236}">
                      <a16:creationId xmlns:a16="http://schemas.microsoft.com/office/drawing/2014/main" id="{A70EF033-456A-984F-A4D5-470089EC2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13C18A7A-28A3-9949-B627-433FB1761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2056877-DB56-AE42-A65B-AA532487AE8C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Secretary</a:t>
                </a:r>
                <a:endParaRPr lang="zh-CN" altLang="en-US" sz="1600" dirty="0"/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CD765B-B86D-8D47-B007-FB6B35B4F7F7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63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+attach(Observer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+detach(Observer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notifyEmployee</a:t>
              </a:r>
              <a:r>
                <a:rPr lang="en-US" altLang="zh-CN" sz="800" dirty="0"/>
                <a:t>()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getAction</a:t>
              </a:r>
              <a:r>
                <a:rPr lang="en-US" altLang="zh-CN" sz="800" dirty="0"/>
                <a:t>():String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setAction</a:t>
              </a:r>
              <a:r>
                <a:rPr lang="en-US" altLang="zh-CN" sz="800" dirty="0"/>
                <a:t>(String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value)</a:t>
              </a:r>
            </a:p>
          </p:txBody>
        </p: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3CCE33D-B575-A64C-8FE2-1CB4FDB6C8E1}"/>
              </a:ext>
            </a:extLst>
          </p:cNvPr>
          <p:cNvSpPr txBox="1"/>
          <p:nvPr/>
        </p:nvSpPr>
        <p:spPr>
          <a:xfrm>
            <a:off x="7107624" y="2181500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Secretary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DB95D8A-83B5-1C43-B465-7B82441144F8}"/>
              </a:ext>
            </a:extLst>
          </p:cNvPr>
          <p:cNvSpPr txBox="1"/>
          <p:nvPr/>
        </p:nvSpPr>
        <p:spPr>
          <a:xfrm>
            <a:off x="6167979" y="3882675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Secretary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65FF2AB-F207-084B-AC93-4D48BBBF6F5E}"/>
              </a:ext>
            </a:extLst>
          </p:cNvPr>
          <p:cNvSpPr txBox="1"/>
          <p:nvPr/>
        </p:nvSpPr>
        <p:spPr>
          <a:xfrm>
            <a:off x="8087959" y="3889575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Secretary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4E76DB-7312-284A-AE52-1A20D82D6065}"/>
              </a:ext>
            </a:extLst>
          </p:cNvPr>
          <p:cNvGrpSpPr/>
          <p:nvPr/>
        </p:nvGrpSpPr>
        <p:grpSpPr>
          <a:xfrm rot="10800000">
            <a:off x="4430464" y="2151744"/>
            <a:ext cx="2670139" cy="160998"/>
            <a:chOff x="3595549" y="668931"/>
            <a:chExt cx="1970698" cy="160998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B0512C7-ABAB-7245-9EA4-8CDA62C86C2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E147F45-FC5F-E849-A3A1-ADA82BD8D3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D322C050-E21B-F648-8612-426B0017E7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B4F84887-81FC-3E4B-A984-31025C7471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E7851BD6-BD3C-C349-882B-55E44B6B44B1}"/>
              </a:ext>
            </a:extLst>
          </p:cNvPr>
          <p:cNvGrpSpPr/>
          <p:nvPr/>
        </p:nvGrpSpPr>
        <p:grpSpPr>
          <a:xfrm>
            <a:off x="4415755" y="2312750"/>
            <a:ext cx="2400314" cy="2625633"/>
            <a:chOff x="2904656" y="668931"/>
            <a:chExt cx="1771553" cy="2625633"/>
          </a:xfrm>
        </p:grpSpPr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3F938665-EEDA-8F44-942D-1CE0FF067121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2904656" y="1086107"/>
              <a:ext cx="1771553" cy="2208457"/>
            </a:xfrm>
            <a:prstGeom prst="bentConnector4">
              <a:avLst>
                <a:gd name="adj1" fmla="val 58935"/>
                <a:gd name="adj2" fmla="val 11127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AB9021-E20A-3045-B79F-2644069A2318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CBF781B9-0EC1-344D-B558-EF6EB664033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>
                <a:extLst>
                  <a:ext uri="{FF2B5EF4-FFF2-40B4-BE49-F238E27FC236}">
                    <a16:creationId xmlns:a16="http://schemas.microsoft.com/office/drawing/2014/main" id="{F3AC9AC1-AEC4-874D-8E15-1327794C1C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0" name="直线箭头连接符 134">
            <a:extLst>
              <a:ext uri="{FF2B5EF4-FFF2-40B4-BE49-F238E27FC236}">
                <a16:creationId xmlns:a16="http://schemas.microsoft.com/office/drawing/2014/main" id="{44A7F971-EE51-F640-B307-C8044E1565A3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6920579" y="4611722"/>
            <a:ext cx="1815440" cy="23407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279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CCBD5181-1947-2C4E-A96A-7923C261FFC4}"/>
              </a:ext>
            </a:extLst>
          </p:cNvPr>
          <p:cNvCxnSpPr>
            <a:cxnSpLocks/>
            <a:stCxn id="120" idx="0"/>
          </p:cNvCxnSpPr>
          <p:nvPr/>
        </p:nvCxnSpPr>
        <p:spPr>
          <a:xfrm rot="16200000" flipV="1">
            <a:off x="4805545" y="2487207"/>
            <a:ext cx="160962" cy="1036436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4C0E78D6-363E-224F-9DF1-CA1046ED8B05}"/>
              </a:ext>
            </a:extLst>
          </p:cNvPr>
          <p:cNvCxnSpPr>
            <a:cxnSpLocks/>
            <a:stCxn id="89" idx="0"/>
            <a:endCxn id="93" idx="3"/>
          </p:cNvCxnSpPr>
          <p:nvPr/>
        </p:nvCxnSpPr>
        <p:spPr>
          <a:xfrm rot="5400000" flipH="1" flipV="1">
            <a:off x="3750773" y="2457854"/>
            <a:ext cx="233508" cy="1000531"/>
          </a:xfrm>
          <a:prstGeom prst="bentConnector3">
            <a:avLst>
              <a:gd name="adj1" fmla="val 6522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C64632D-117D-2341-9F4E-B8E07BB8FABF}"/>
              </a:ext>
            </a:extLst>
          </p:cNvPr>
          <p:cNvGrpSpPr/>
          <p:nvPr/>
        </p:nvGrpSpPr>
        <p:grpSpPr>
          <a:xfrm>
            <a:off x="3611724" y="1414918"/>
            <a:ext cx="1512168" cy="1267927"/>
            <a:chOff x="3706230" y="3858895"/>
            <a:chExt cx="1502440" cy="113024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5C0EFBA-D105-B24B-A75B-C220ED500E5D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13EC0AC-40A0-C345-B55F-10B3D9E1172E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67" name="圆角矩形 66">
                  <a:extLst>
                    <a:ext uri="{FF2B5EF4-FFF2-40B4-BE49-F238E27FC236}">
                      <a16:creationId xmlns:a16="http://schemas.microsoft.com/office/drawing/2014/main" id="{22E12AA8-838C-4A49-A8F9-F3EA99A955D8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EE1614B7-0975-1645-A3D3-32B9911AF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B136C331-ABF2-054B-8CE1-B7347B581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84FA766-AD58-094A-B54A-A09C3307C49E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Subject</a:t>
                </a:r>
                <a:endParaRPr lang="zh-CN" altLang="en-US" sz="1600" i="1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E4AFDD5-0B32-154B-B8F0-AC897AE954FE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63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+attach(Observer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+detach(Observer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notifyEmployee</a:t>
              </a:r>
              <a:r>
                <a:rPr lang="en-US" altLang="zh-CN" sz="800" dirty="0"/>
                <a:t>()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getAction</a:t>
              </a:r>
              <a:r>
                <a:rPr lang="en-US" altLang="zh-CN" sz="800" dirty="0"/>
                <a:t>():String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setAction</a:t>
              </a:r>
              <a:r>
                <a:rPr lang="en-US" altLang="zh-CN" sz="800" dirty="0"/>
                <a:t>(String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value)</a:t>
              </a:r>
            </a:p>
          </p:txBody>
        </p:sp>
      </p:grpSp>
      <p:sp>
        <p:nvSpPr>
          <p:cNvPr id="93" name="三角形 92">
            <a:extLst>
              <a:ext uri="{FF2B5EF4-FFF2-40B4-BE49-F238E27FC236}">
                <a16:creationId xmlns:a16="http://schemas.microsoft.com/office/drawing/2014/main" id="{C05C5371-0249-CA43-91AB-15FA22523793}"/>
              </a:ext>
            </a:extLst>
          </p:cNvPr>
          <p:cNvSpPr/>
          <p:nvPr/>
        </p:nvSpPr>
        <p:spPr>
          <a:xfrm>
            <a:off x="4288317" y="2695257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562610-969F-BA4A-897D-E8B3D6047965}"/>
              </a:ext>
            </a:extLst>
          </p:cNvPr>
          <p:cNvGrpSpPr/>
          <p:nvPr/>
        </p:nvGrpSpPr>
        <p:grpSpPr>
          <a:xfrm>
            <a:off x="7795755" y="1422476"/>
            <a:ext cx="1296143" cy="1200774"/>
            <a:chOff x="3706230" y="3810111"/>
            <a:chExt cx="1502441" cy="107038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13BFAB0-1C1B-4940-9676-F0DB0B216413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EBF69B35-3842-AC4F-AF82-6652E2B00248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47" name="圆角矩形 46">
                  <a:extLst>
                    <a:ext uri="{FF2B5EF4-FFF2-40B4-BE49-F238E27FC236}">
                      <a16:creationId xmlns:a16="http://schemas.microsoft.com/office/drawing/2014/main" id="{6116DCCC-296F-7F47-A33E-81B23E0FC30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626C7E78-83F9-834E-B600-08E2B47EB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255FD529-5311-8141-ABF4-1AA3343E1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2650C0B-C8F4-044D-BAC0-AF08F39488B6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Observer</a:t>
                </a:r>
                <a:endParaRPr lang="zh-CN" altLang="en-US" sz="1600" i="1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D35799E-3340-C140-A0F0-239B47E1EFD1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C9DAF6F-9DE9-BE4C-A520-53469321CBCA}"/>
              </a:ext>
            </a:extLst>
          </p:cNvPr>
          <p:cNvGrpSpPr/>
          <p:nvPr/>
        </p:nvGrpSpPr>
        <p:grpSpPr>
          <a:xfrm>
            <a:off x="6859651" y="3122600"/>
            <a:ext cx="1296143" cy="1200774"/>
            <a:chOff x="3706230" y="3810111"/>
            <a:chExt cx="1502441" cy="107038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21F8165-E54A-3441-A1C4-138310A8FFB8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FDE2BA5-3781-9B46-AB5A-2125410E9CAC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0" name="圆角矩形 69">
                  <a:extLst>
                    <a:ext uri="{FF2B5EF4-FFF2-40B4-BE49-F238E27FC236}">
                      <a16:creationId xmlns:a16="http://schemas.microsoft.com/office/drawing/2014/main" id="{1BC1AD5F-6D53-3D44-A0F6-E3C10BD9FE7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EC5334D0-FADD-984A-8582-3EFB8BDD1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F6CE1BD9-0B8B-2D49-BA29-318ABE7FC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655D8D-BA94-C148-B14D-4E78B975D46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StockObserver</a:t>
                </a:r>
                <a:endParaRPr lang="zh-CN" altLang="en-US" sz="14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9ACCE5-D30D-444E-A9EE-2D22F053F895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2F19F10-748B-C645-B1C8-76203368B948}"/>
              </a:ext>
            </a:extLst>
          </p:cNvPr>
          <p:cNvGrpSpPr/>
          <p:nvPr/>
        </p:nvGrpSpPr>
        <p:grpSpPr>
          <a:xfrm>
            <a:off x="8779602" y="3132616"/>
            <a:ext cx="1296143" cy="1200774"/>
            <a:chOff x="3706230" y="3810111"/>
            <a:chExt cx="1502441" cy="1070380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9D4AEA5-CCB9-D14C-8127-5FCDA8ED7D50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40ACF202-EC14-F348-B848-8CD4734ABC16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9" name="圆角矩形 78">
                  <a:extLst>
                    <a:ext uri="{FF2B5EF4-FFF2-40B4-BE49-F238E27FC236}">
                      <a16:creationId xmlns:a16="http://schemas.microsoft.com/office/drawing/2014/main" id="{2D992B1B-B903-C444-9EF0-90CDB52F5EDF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0" name="直线连接符 79">
                  <a:extLst>
                    <a:ext uri="{FF2B5EF4-FFF2-40B4-BE49-F238E27FC236}">
                      <a16:creationId xmlns:a16="http://schemas.microsoft.com/office/drawing/2014/main" id="{F2DBFAA9-1CDD-DE46-B0D7-86CABF586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2B18FA95-0809-0A42-9ACC-75EDF5640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179CD44-0C91-8B43-B544-0FAB831498F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NBAObserver</a:t>
                </a:r>
                <a:endParaRPr lang="zh-CN" altLang="en-US" sz="1400" dirty="0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2250DC1-6061-1E48-95DA-6A258153BAE1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7B25B9A-57BF-E146-B821-41FD70283283}"/>
              </a:ext>
            </a:extLst>
          </p:cNvPr>
          <p:cNvCxnSpPr>
            <a:cxnSpLocks/>
            <a:stCxn id="79" idx="0"/>
            <a:endCxn id="84" idx="3"/>
          </p:cNvCxnSpPr>
          <p:nvPr/>
        </p:nvCxnSpPr>
        <p:spPr>
          <a:xfrm rot="16200000" flipV="1">
            <a:off x="8772237" y="2477190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476D60E8-9074-2346-840A-41E80363DCBF}"/>
              </a:ext>
            </a:extLst>
          </p:cNvPr>
          <p:cNvCxnSpPr>
            <a:cxnSpLocks/>
            <a:stCxn id="70" idx="0"/>
            <a:endCxn id="84" idx="3"/>
          </p:cNvCxnSpPr>
          <p:nvPr/>
        </p:nvCxnSpPr>
        <p:spPr>
          <a:xfrm rot="5400000" flipH="1" flipV="1">
            <a:off x="7817269" y="2463182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83">
            <a:extLst>
              <a:ext uri="{FF2B5EF4-FFF2-40B4-BE49-F238E27FC236}">
                <a16:creationId xmlns:a16="http://schemas.microsoft.com/office/drawing/2014/main" id="{424A09E6-6164-754F-8471-246B7D111FA3}"/>
              </a:ext>
            </a:extLst>
          </p:cNvPr>
          <p:cNvSpPr/>
          <p:nvPr/>
        </p:nvSpPr>
        <p:spPr>
          <a:xfrm>
            <a:off x="8397211" y="2626631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B3D9E87-84F2-0240-81BF-C3DD12C3D7B8}"/>
              </a:ext>
            </a:extLst>
          </p:cNvPr>
          <p:cNvGrpSpPr/>
          <p:nvPr/>
        </p:nvGrpSpPr>
        <p:grpSpPr>
          <a:xfrm>
            <a:off x="2611179" y="3051827"/>
            <a:ext cx="1512168" cy="1267927"/>
            <a:chOff x="3706230" y="3858895"/>
            <a:chExt cx="1502440" cy="1130241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DEDBD314-0E01-174E-B9BA-2E2AD019587A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41F03E7E-FB15-1F4A-BF7F-11E106987BBE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90" name="圆角矩形 89">
                  <a:extLst>
                    <a:ext uri="{FF2B5EF4-FFF2-40B4-BE49-F238E27FC236}">
                      <a16:creationId xmlns:a16="http://schemas.microsoft.com/office/drawing/2014/main" id="{C7B3A951-64AE-9141-ACB2-AD7D9C712537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1" name="直线连接符 90">
                  <a:extLst>
                    <a:ext uri="{FF2B5EF4-FFF2-40B4-BE49-F238E27FC236}">
                      <a16:creationId xmlns:a16="http://schemas.microsoft.com/office/drawing/2014/main" id="{5098A6F8-87D8-AB4B-B5E7-EF812805E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C275FB93-C732-4349-ACAB-F3273A363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DD6C228-BE18-3F4A-B3C6-59628CAB5E0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Boss</a:t>
                </a:r>
                <a:endParaRPr lang="zh-CN" altLang="en-US" sz="1600" dirty="0"/>
              </a:p>
            </p:txBody>
          </p:sp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609A7A09-E649-0945-9E9A-B1C155F5B9EC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63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+attach(Observer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+detach(Observer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notifyEmployee</a:t>
              </a:r>
              <a:r>
                <a:rPr lang="en-US" altLang="zh-CN" sz="800" dirty="0"/>
                <a:t>()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getAction</a:t>
              </a:r>
              <a:r>
                <a:rPr lang="en-US" altLang="zh-CN" sz="800" dirty="0"/>
                <a:t>():String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setAction</a:t>
              </a:r>
              <a:r>
                <a:rPr lang="en-US" altLang="zh-CN" sz="800" dirty="0"/>
                <a:t>(String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value)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C007E60-5B22-A549-A928-6B38780D87F8}"/>
              </a:ext>
            </a:extLst>
          </p:cNvPr>
          <p:cNvGrpSpPr/>
          <p:nvPr/>
        </p:nvGrpSpPr>
        <p:grpSpPr>
          <a:xfrm>
            <a:off x="4648161" y="3062860"/>
            <a:ext cx="1512168" cy="1267927"/>
            <a:chOff x="3706230" y="3858895"/>
            <a:chExt cx="1502440" cy="1130241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16AF90C-DF93-5349-BCDD-A4F8855203B3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ADCBC985-C054-244D-8FAE-A893B6876480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121" name="圆角矩形 120">
                  <a:extLst>
                    <a:ext uri="{FF2B5EF4-FFF2-40B4-BE49-F238E27FC236}">
                      <a16:creationId xmlns:a16="http://schemas.microsoft.com/office/drawing/2014/main" id="{9E96B617-A83A-F041-AB47-1CD5D766CB13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2" name="直线连接符 121">
                  <a:extLst>
                    <a:ext uri="{FF2B5EF4-FFF2-40B4-BE49-F238E27FC236}">
                      <a16:creationId xmlns:a16="http://schemas.microsoft.com/office/drawing/2014/main" id="{A70EF033-456A-984F-A4D5-470089EC2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13C18A7A-28A3-9949-B627-433FB1761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2056877-DB56-AE42-A65B-AA532487AE8C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Secretary</a:t>
                </a:r>
                <a:endParaRPr lang="zh-CN" altLang="en-US" sz="1600" dirty="0"/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CD765B-B86D-8D47-B007-FB6B35B4F7F7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63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+attach(Observer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+detach(Observer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observer)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notifyEmployee</a:t>
              </a:r>
              <a:r>
                <a:rPr lang="en-US" altLang="zh-CN" sz="800" dirty="0"/>
                <a:t>()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getAction</a:t>
              </a:r>
              <a:r>
                <a:rPr lang="en-US" altLang="zh-CN" sz="800" dirty="0"/>
                <a:t>():String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setAction</a:t>
              </a:r>
              <a:r>
                <a:rPr lang="en-US" altLang="zh-CN" sz="800" dirty="0"/>
                <a:t>(String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value)</a:t>
              </a:r>
            </a:p>
          </p:txBody>
        </p: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3CCE33D-B575-A64C-8FE2-1CB4FDB6C8E1}"/>
              </a:ext>
            </a:extLst>
          </p:cNvPr>
          <p:cNvSpPr txBox="1"/>
          <p:nvPr/>
        </p:nvSpPr>
        <p:spPr>
          <a:xfrm>
            <a:off x="7799267" y="1903168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DB95D8A-83B5-1C43-B465-7B82441144F8}"/>
              </a:ext>
            </a:extLst>
          </p:cNvPr>
          <p:cNvSpPr txBox="1"/>
          <p:nvPr/>
        </p:nvSpPr>
        <p:spPr>
          <a:xfrm>
            <a:off x="6859622" y="3604343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65FF2AB-F207-084B-AC93-4D48BBBF6F5E}"/>
              </a:ext>
            </a:extLst>
          </p:cNvPr>
          <p:cNvSpPr txBox="1"/>
          <p:nvPr/>
        </p:nvSpPr>
        <p:spPr>
          <a:xfrm>
            <a:off x="8779602" y="3611243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4E76DB-7312-284A-AE52-1A20D82D6065}"/>
              </a:ext>
            </a:extLst>
          </p:cNvPr>
          <p:cNvGrpSpPr/>
          <p:nvPr/>
        </p:nvGrpSpPr>
        <p:grpSpPr>
          <a:xfrm rot="10800000">
            <a:off x="5122107" y="1873412"/>
            <a:ext cx="2670139" cy="160998"/>
            <a:chOff x="3595549" y="668931"/>
            <a:chExt cx="1970698" cy="160998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B0512C7-ABAB-7245-9EA4-8CDA62C86C2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E147F45-FC5F-E849-A3A1-ADA82BD8D3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D322C050-E21B-F648-8612-426B0017E7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B4F84887-81FC-3E4B-A984-31025C7471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E7851BD6-BD3C-C349-882B-55E44B6B44B1}"/>
              </a:ext>
            </a:extLst>
          </p:cNvPr>
          <p:cNvGrpSpPr/>
          <p:nvPr/>
        </p:nvGrpSpPr>
        <p:grpSpPr>
          <a:xfrm>
            <a:off x="5103888" y="2096240"/>
            <a:ext cx="2403823" cy="2285479"/>
            <a:chOff x="3412533" y="730753"/>
            <a:chExt cx="1774143" cy="2285479"/>
          </a:xfrm>
        </p:grpSpPr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3F938665-EEDA-8F44-942D-1CE0FF067121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3415123" y="807775"/>
              <a:ext cx="1771553" cy="2208457"/>
            </a:xfrm>
            <a:prstGeom prst="bentConnector4">
              <a:avLst>
                <a:gd name="adj1" fmla="val 58935"/>
                <a:gd name="adj2" fmla="val 11127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AB9021-E20A-3045-B79F-2644069A2318}"/>
                </a:ext>
              </a:extLst>
            </p:cNvPr>
            <p:cNvGrpSpPr/>
            <p:nvPr/>
          </p:nvGrpSpPr>
          <p:grpSpPr>
            <a:xfrm flipH="1">
              <a:off x="3412533" y="730753"/>
              <a:ext cx="135446" cy="150845"/>
              <a:chOff x="9482203" y="3714821"/>
              <a:chExt cx="135446" cy="150845"/>
            </a:xfrm>
          </p:grpSpPr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CBF781B9-0EC1-344D-B558-EF6EB664033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482203" y="3714821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>
                <a:extLst>
                  <a:ext uri="{FF2B5EF4-FFF2-40B4-BE49-F238E27FC236}">
                    <a16:creationId xmlns:a16="http://schemas.microsoft.com/office/drawing/2014/main" id="{F3AC9AC1-AEC4-874D-8E15-1327794C1C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492790" y="3783552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0" name="直线箭头连接符 134">
            <a:extLst>
              <a:ext uri="{FF2B5EF4-FFF2-40B4-BE49-F238E27FC236}">
                <a16:creationId xmlns:a16="http://schemas.microsoft.com/office/drawing/2014/main" id="{44A7F971-EE51-F640-B307-C8044E1565A3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612222" y="4333390"/>
            <a:ext cx="1815440" cy="23407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381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线形标注 1 (带边框和强调线) 111">
            <a:extLst>
              <a:ext uri="{FF2B5EF4-FFF2-40B4-BE49-F238E27FC236}">
                <a16:creationId xmlns:a16="http://schemas.microsoft.com/office/drawing/2014/main" id="{435B98E0-0449-9B42-8752-CFC07BFA219A}"/>
              </a:ext>
            </a:extLst>
          </p:cNvPr>
          <p:cNvSpPr/>
          <p:nvPr/>
        </p:nvSpPr>
        <p:spPr>
          <a:xfrm>
            <a:off x="5354656" y="4427561"/>
            <a:ext cx="2495002" cy="623078"/>
          </a:xfrm>
          <a:prstGeom prst="accentBorderCallout1">
            <a:avLst>
              <a:gd name="adj1" fmla="val 28353"/>
              <a:gd name="adj2" fmla="val 104163"/>
              <a:gd name="adj3" fmla="val -60957"/>
              <a:gd name="adj4" fmla="val 1289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ConcreteObserver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类，具体观察者，实现抽象观察者角色所要求的更新接口，以便使本身的状态与主题的状态相协调。</a:t>
            </a:r>
          </a:p>
        </p:txBody>
      </p:sp>
      <p:sp>
        <p:nvSpPr>
          <p:cNvPr id="111" name="线形标注 1 (带边框和强调线) 110">
            <a:extLst>
              <a:ext uri="{FF2B5EF4-FFF2-40B4-BE49-F238E27FC236}">
                <a16:creationId xmlns:a16="http://schemas.microsoft.com/office/drawing/2014/main" id="{AA58EF4F-C24D-1A4D-B05C-1EE950C66DDE}"/>
              </a:ext>
            </a:extLst>
          </p:cNvPr>
          <p:cNvSpPr/>
          <p:nvPr/>
        </p:nvSpPr>
        <p:spPr>
          <a:xfrm>
            <a:off x="5303912" y="644800"/>
            <a:ext cx="2495002" cy="623078"/>
          </a:xfrm>
          <a:prstGeom prst="accentBorderCallout1">
            <a:avLst>
              <a:gd name="adj1" fmla="val 74850"/>
              <a:gd name="adj2" fmla="val 103437"/>
              <a:gd name="adj3" fmla="val 183151"/>
              <a:gd name="adj4" fmla="val 1238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Observer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类，抽象观察者，为所有的具体观察者定义一个接口，在得到主题的通知时更新自己。</a:t>
            </a:r>
          </a:p>
        </p:txBody>
      </p:sp>
      <p:sp>
        <p:nvSpPr>
          <p:cNvPr id="110" name="线形标注 1 (带边框和强调线) 109">
            <a:extLst>
              <a:ext uri="{FF2B5EF4-FFF2-40B4-BE49-F238E27FC236}">
                <a16:creationId xmlns:a16="http://schemas.microsoft.com/office/drawing/2014/main" id="{8F1D39FC-F8BA-274C-87A8-143298309D2C}"/>
              </a:ext>
            </a:extLst>
          </p:cNvPr>
          <p:cNvSpPr/>
          <p:nvPr/>
        </p:nvSpPr>
        <p:spPr>
          <a:xfrm>
            <a:off x="1631504" y="4473900"/>
            <a:ext cx="2495002" cy="794179"/>
          </a:xfrm>
          <a:prstGeom prst="accentBorderCallout1">
            <a:avLst>
              <a:gd name="adj1" fmla="val 13823"/>
              <a:gd name="adj2" fmla="val 103437"/>
              <a:gd name="adj3" fmla="val -58051"/>
              <a:gd name="adj4" fmla="val 1162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ConcreteSubject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类，具体主题，将有关联状态存入具体观察者对象；在具体主题的内部状态改变时，给所有登记过观察者发出通知。</a:t>
            </a:r>
          </a:p>
        </p:txBody>
      </p:sp>
      <p:sp>
        <p:nvSpPr>
          <p:cNvPr id="109" name="线形标注 1 (带边框和强调线) 108">
            <a:extLst>
              <a:ext uri="{FF2B5EF4-FFF2-40B4-BE49-F238E27FC236}">
                <a16:creationId xmlns:a16="http://schemas.microsoft.com/office/drawing/2014/main" id="{9F9294D2-A88F-6D41-B496-70584F688216}"/>
              </a:ext>
            </a:extLst>
          </p:cNvPr>
          <p:cNvSpPr/>
          <p:nvPr/>
        </p:nvSpPr>
        <p:spPr>
          <a:xfrm>
            <a:off x="1631504" y="664469"/>
            <a:ext cx="2495002" cy="623078"/>
          </a:xfrm>
          <a:prstGeom prst="accentBorderCallout1">
            <a:avLst>
              <a:gd name="adj1" fmla="val 74850"/>
              <a:gd name="adj2" fmla="val 103437"/>
              <a:gd name="adj3" fmla="val 183151"/>
              <a:gd name="adj4" fmla="val 1238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Subject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类，它把所有对观察者对象的引用保存在一个聚集里。抽象主题提供一个接口，可以增加和删除观察者对象</a:t>
            </a:r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4C0E78D6-363E-224F-9DF1-CA1046ED8B05}"/>
              </a:ext>
            </a:extLst>
          </p:cNvPr>
          <p:cNvCxnSpPr>
            <a:cxnSpLocks/>
            <a:endCxn id="93" idx="3"/>
          </p:cNvCxnSpPr>
          <p:nvPr/>
        </p:nvCxnSpPr>
        <p:spPr>
          <a:xfrm flipH="1" flipV="1">
            <a:off x="4612254" y="2783020"/>
            <a:ext cx="1678" cy="2471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三角形 92">
            <a:extLst>
              <a:ext uri="{FF2B5EF4-FFF2-40B4-BE49-F238E27FC236}">
                <a16:creationId xmlns:a16="http://schemas.microsoft.com/office/drawing/2014/main" id="{C05C5371-0249-CA43-91AB-15FA22523793}"/>
              </a:ext>
            </a:extLst>
          </p:cNvPr>
          <p:cNvSpPr/>
          <p:nvPr/>
        </p:nvSpPr>
        <p:spPr>
          <a:xfrm>
            <a:off x="4532778" y="2636912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562610-969F-BA4A-897D-E8B3D6047965}"/>
              </a:ext>
            </a:extLst>
          </p:cNvPr>
          <p:cNvGrpSpPr/>
          <p:nvPr/>
        </p:nvGrpSpPr>
        <p:grpSpPr>
          <a:xfrm>
            <a:off x="8040216" y="1364131"/>
            <a:ext cx="1296143" cy="1200774"/>
            <a:chOff x="3706230" y="3810111"/>
            <a:chExt cx="1502441" cy="107038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13BFAB0-1C1B-4940-9676-F0DB0B216413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EBF69B35-3842-AC4F-AF82-6652E2B00248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47" name="圆角矩形 46">
                  <a:extLst>
                    <a:ext uri="{FF2B5EF4-FFF2-40B4-BE49-F238E27FC236}">
                      <a16:creationId xmlns:a16="http://schemas.microsoft.com/office/drawing/2014/main" id="{6116DCCC-296F-7F47-A33E-81B23E0FC30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626C7E78-83F9-834E-B600-08E2B47EB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255FD529-5311-8141-ABF4-1AA3343E1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2650C0B-C8F4-044D-BAC0-AF08F39488B6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Observer</a:t>
                </a:r>
                <a:endParaRPr lang="zh-CN" altLang="en-US" sz="1600" i="1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D35799E-3340-C140-A0F0-239B47E1EFD1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C9DAF6F-9DE9-BE4C-A520-53469321CBCA}"/>
              </a:ext>
            </a:extLst>
          </p:cNvPr>
          <p:cNvGrpSpPr/>
          <p:nvPr/>
        </p:nvGrpSpPr>
        <p:grpSpPr>
          <a:xfrm>
            <a:off x="8040189" y="3077943"/>
            <a:ext cx="1296143" cy="1200774"/>
            <a:chOff x="3706230" y="3810111"/>
            <a:chExt cx="1502441" cy="107038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21F8165-E54A-3441-A1C4-138310A8FFB8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FDE2BA5-3781-9B46-AB5A-2125410E9CAC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0" name="圆角矩形 69">
                  <a:extLst>
                    <a:ext uri="{FF2B5EF4-FFF2-40B4-BE49-F238E27FC236}">
                      <a16:creationId xmlns:a16="http://schemas.microsoft.com/office/drawing/2014/main" id="{1BC1AD5F-6D53-3D44-A0F6-E3C10BD9FE7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EC5334D0-FADD-984A-8582-3EFB8BDD1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F6CE1BD9-0B8B-2D49-BA29-318ABE7FC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655D8D-BA94-C148-B14D-4E78B975D46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StockObserver</a:t>
                </a:r>
                <a:endParaRPr lang="zh-CN" altLang="en-US" sz="14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9ACCE5-D30D-444E-A9EE-2D22F053F895}"/>
                </a:ext>
              </a:extLst>
            </p:cNvPr>
            <p:cNvSpPr txBox="1"/>
            <p:nvPr/>
          </p:nvSpPr>
          <p:spPr>
            <a:xfrm>
              <a:off x="3706230" y="4559547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+update()</a:t>
              </a:r>
            </a:p>
          </p:txBody>
        </p:sp>
      </p:grp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476D60E8-9074-2346-840A-41E80363DCBF}"/>
              </a:ext>
            </a:extLst>
          </p:cNvPr>
          <p:cNvCxnSpPr>
            <a:cxnSpLocks/>
            <a:stCxn id="70" idx="0"/>
            <a:endCxn id="84" idx="3"/>
          </p:cNvCxnSpPr>
          <p:nvPr/>
        </p:nvCxnSpPr>
        <p:spPr>
          <a:xfrm flipH="1" flipV="1">
            <a:off x="8688247" y="2727655"/>
            <a:ext cx="2" cy="3502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83">
            <a:extLst>
              <a:ext uri="{FF2B5EF4-FFF2-40B4-BE49-F238E27FC236}">
                <a16:creationId xmlns:a16="http://schemas.microsoft.com/office/drawing/2014/main" id="{424A09E6-6164-754F-8471-246B7D111FA3}"/>
              </a:ext>
            </a:extLst>
          </p:cNvPr>
          <p:cNvSpPr/>
          <p:nvPr/>
        </p:nvSpPr>
        <p:spPr>
          <a:xfrm>
            <a:off x="8608771" y="2581547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4E76DB-7312-284A-AE52-1A20D82D6065}"/>
              </a:ext>
            </a:extLst>
          </p:cNvPr>
          <p:cNvGrpSpPr/>
          <p:nvPr/>
        </p:nvGrpSpPr>
        <p:grpSpPr>
          <a:xfrm rot="10800000">
            <a:off x="5366568" y="1815067"/>
            <a:ext cx="2670139" cy="160998"/>
            <a:chOff x="3595549" y="668931"/>
            <a:chExt cx="1970698" cy="160998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B0512C7-ABAB-7245-9EA4-8CDA62C86C2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E147F45-FC5F-E849-A3A1-ADA82BD8D3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D322C050-E21B-F648-8612-426B0017E7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B4F84887-81FC-3E4B-A984-31025C7471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E7851BD6-BD3C-C349-882B-55E44B6B44B1}"/>
              </a:ext>
            </a:extLst>
          </p:cNvPr>
          <p:cNvGrpSpPr/>
          <p:nvPr/>
        </p:nvGrpSpPr>
        <p:grpSpPr>
          <a:xfrm>
            <a:off x="5362693" y="2187881"/>
            <a:ext cx="2677496" cy="1490449"/>
            <a:chOff x="3603546" y="880739"/>
            <a:chExt cx="1976128" cy="1490449"/>
          </a:xfrm>
        </p:grpSpPr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3F938665-EEDA-8F44-942D-1CE0FF067121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3618287" y="956260"/>
              <a:ext cx="1961387" cy="141492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AB9021-E20A-3045-B79F-2644069A2318}"/>
                </a:ext>
              </a:extLst>
            </p:cNvPr>
            <p:cNvGrpSpPr/>
            <p:nvPr/>
          </p:nvGrpSpPr>
          <p:grpSpPr>
            <a:xfrm flipH="1">
              <a:off x="3603546" y="880739"/>
              <a:ext cx="124870" cy="160998"/>
              <a:chOff x="9301766" y="3864807"/>
              <a:chExt cx="124870" cy="160998"/>
            </a:xfrm>
          </p:grpSpPr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CBF781B9-0EC1-344D-B558-EF6EB664033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864807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>
                <a:extLst>
                  <a:ext uri="{FF2B5EF4-FFF2-40B4-BE49-F238E27FC236}">
                    <a16:creationId xmlns:a16="http://schemas.microsoft.com/office/drawing/2014/main" id="{F3AC9AC1-AEC4-874D-8E15-1327794C1C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943691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9986BC-CE09-1143-9A84-9A586D34645B}"/>
              </a:ext>
            </a:extLst>
          </p:cNvPr>
          <p:cNvGrpSpPr/>
          <p:nvPr/>
        </p:nvGrpSpPr>
        <p:grpSpPr>
          <a:xfrm>
            <a:off x="3852675" y="1356574"/>
            <a:ext cx="1515678" cy="1280339"/>
            <a:chOff x="3852675" y="1356574"/>
            <a:chExt cx="1515678" cy="128033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BC64632D-117D-2341-9F4E-B8E07BB8FABF}"/>
                </a:ext>
              </a:extLst>
            </p:cNvPr>
            <p:cNvGrpSpPr/>
            <p:nvPr/>
          </p:nvGrpSpPr>
          <p:grpSpPr>
            <a:xfrm>
              <a:off x="3856185" y="1356574"/>
              <a:ext cx="1512168" cy="1280339"/>
              <a:chOff x="3706230" y="3858895"/>
              <a:chExt cx="1502440" cy="1141305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5C0EFBA-D105-B24B-A75B-C220ED500E5D}"/>
                  </a:ext>
                </a:extLst>
              </p:cNvPr>
              <p:cNvGrpSpPr/>
              <p:nvPr/>
            </p:nvGrpSpPr>
            <p:grpSpPr>
              <a:xfrm>
                <a:off x="3706244" y="3858895"/>
                <a:ext cx="1502426" cy="1130241"/>
                <a:chOff x="3949685" y="1783080"/>
                <a:chExt cx="1502426" cy="1130241"/>
              </a:xfrm>
            </p:grpSpPr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413EC0AC-40A0-C345-B55F-10B3D9E1172E}"/>
                    </a:ext>
                  </a:extLst>
                </p:cNvPr>
                <p:cNvGrpSpPr/>
                <p:nvPr/>
              </p:nvGrpSpPr>
              <p:grpSpPr>
                <a:xfrm>
                  <a:off x="3949686" y="1783080"/>
                  <a:ext cx="1502425" cy="1130241"/>
                  <a:chOff x="3949687" y="1783079"/>
                  <a:chExt cx="1333513" cy="1156114"/>
                </a:xfrm>
              </p:grpSpPr>
              <p:sp>
                <p:nvSpPr>
                  <p:cNvPr id="67" name="圆角矩形 66">
                    <a:extLst>
                      <a:ext uri="{FF2B5EF4-FFF2-40B4-BE49-F238E27FC236}">
                        <a16:creationId xmlns:a16="http://schemas.microsoft.com/office/drawing/2014/main" id="{22E12AA8-838C-4A49-A8F9-F3EA99A955D8}"/>
                      </a:ext>
                    </a:extLst>
                  </p:cNvPr>
                  <p:cNvSpPr/>
                  <p:nvPr/>
                </p:nvSpPr>
                <p:spPr>
                  <a:xfrm>
                    <a:off x="3949687" y="1783079"/>
                    <a:ext cx="1333500" cy="1156114"/>
                  </a:xfrm>
                  <a:prstGeom prst="round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cxnSp>
                <p:nvCxnSpPr>
                  <p:cNvPr id="68" name="直线连接符 67">
                    <a:extLst>
                      <a:ext uri="{FF2B5EF4-FFF2-40B4-BE49-F238E27FC236}">
                        <a16:creationId xmlns:a16="http://schemas.microsoft.com/office/drawing/2014/main" id="{EE1614B7-0975-1645-A3D3-32B9911AF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16261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线连接符 70">
                    <a:extLst>
                      <a:ext uri="{FF2B5EF4-FFF2-40B4-BE49-F238E27FC236}">
                        <a16:creationId xmlns:a16="http://schemas.microsoft.com/office/drawing/2014/main" id="{B136C331-ABF2-054B-8CE1-B7347B581F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490904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84FA766-AD58-094A-B54A-A09C3307C49E}"/>
                    </a:ext>
                  </a:extLst>
                </p:cNvPr>
                <p:cNvSpPr txBox="1"/>
                <p:nvPr/>
              </p:nvSpPr>
              <p:spPr>
                <a:xfrm>
                  <a:off x="3949685" y="1803623"/>
                  <a:ext cx="1502410" cy="301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600" i="1" dirty="0"/>
                    <a:t>Subject</a:t>
                  </a:r>
                  <a:endParaRPr lang="zh-CN" altLang="en-US" sz="1600" i="1" dirty="0"/>
                </a:p>
              </p:txBody>
            </p: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E4AFDD5-0B32-154B-B8F0-AC897AE954FE}"/>
                  </a:ext>
                </a:extLst>
              </p:cNvPr>
              <p:cNvSpPr txBox="1"/>
              <p:nvPr/>
            </p:nvSpPr>
            <p:spPr>
              <a:xfrm>
                <a:off x="3706230" y="4588668"/>
                <a:ext cx="1502410" cy="411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sz="800" dirty="0"/>
                  <a:t>+attach(Observer</a:t>
                </a:r>
                <a:r>
                  <a:rPr lang="zh-CN" altLang="en-US" sz="800" dirty="0"/>
                  <a:t> </a:t>
                </a:r>
                <a:r>
                  <a:rPr lang="en-US" altLang="zh-CN" sz="800" dirty="0"/>
                  <a:t>observer)</a:t>
                </a:r>
              </a:p>
              <a:p>
                <a:pPr algn="l"/>
                <a:r>
                  <a:rPr lang="en-US" altLang="zh-CN" sz="800" dirty="0"/>
                  <a:t>+detach(Observer</a:t>
                </a:r>
                <a:r>
                  <a:rPr lang="zh-CN" altLang="en-US" sz="800" dirty="0"/>
                  <a:t> </a:t>
                </a:r>
                <a:r>
                  <a:rPr lang="en-US" altLang="zh-CN" sz="800" dirty="0"/>
                  <a:t>observer)</a:t>
                </a:r>
              </a:p>
              <a:p>
                <a:pPr algn="l"/>
                <a:r>
                  <a:rPr lang="en-US" altLang="zh-CN" sz="800" dirty="0"/>
                  <a:t>+notify()</a:t>
                </a:r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6DD8A32C-8935-3E4B-A73C-2D264A2F987E}"/>
                </a:ext>
              </a:extLst>
            </p:cNvPr>
            <p:cNvSpPr txBox="1"/>
            <p:nvPr/>
          </p:nvSpPr>
          <p:spPr>
            <a:xfrm>
              <a:off x="3852675" y="1833539"/>
              <a:ext cx="15121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subjectState</a:t>
              </a:r>
              <a:endParaRPr lang="en-US" altLang="zh-CN" sz="8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40D83614-2A88-B747-A78B-2E046D92EDE5}"/>
              </a:ext>
            </a:extLst>
          </p:cNvPr>
          <p:cNvGrpSpPr/>
          <p:nvPr/>
        </p:nvGrpSpPr>
        <p:grpSpPr>
          <a:xfrm>
            <a:off x="3847017" y="3024570"/>
            <a:ext cx="1515678" cy="1280339"/>
            <a:chOff x="3852675" y="1356574"/>
            <a:chExt cx="1515678" cy="1280339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0366BFF-8685-7C4E-AEC3-C41D90E976DF}"/>
                </a:ext>
              </a:extLst>
            </p:cNvPr>
            <p:cNvGrpSpPr/>
            <p:nvPr/>
          </p:nvGrpSpPr>
          <p:grpSpPr>
            <a:xfrm>
              <a:off x="3856185" y="1356574"/>
              <a:ext cx="1512168" cy="1280339"/>
              <a:chOff x="3706230" y="3858895"/>
              <a:chExt cx="1502440" cy="1141305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DFE56B78-A8DB-8B4E-93EC-211DE4A1B1A7}"/>
                  </a:ext>
                </a:extLst>
              </p:cNvPr>
              <p:cNvGrpSpPr/>
              <p:nvPr/>
            </p:nvGrpSpPr>
            <p:grpSpPr>
              <a:xfrm>
                <a:off x="3706244" y="3858895"/>
                <a:ext cx="1502426" cy="1130241"/>
                <a:chOff x="3949685" y="1783080"/>
                <a:chExt cx="1502426" cy="1130241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BC1DFDA7-3512-2949-9844-DD56E75385D6}"/>
                    </a:ext>
                  </a:extLst>
                </p:cNvPr>
                <p:cNvGrpSpPr/>
                <p:nvPr/>
              </p:nvGrpSpPr>
              <p:grpSpPr>
                <a:xfrm>
                  <a:off x="3949686" y="1783080"/>
                  <a:ext cx="1502425" cy="1130241"/>
                  <a:chOff x="3949687" y="1783079"/>
                  <a:chExt cx="1333513" cy="1156114"/>
                </a:xfrm>
              </p:grpSpPr>
              <p:sp>
                <p:nvSpPr>
                  <p:cNvPr id="106" name="圆角矩形 105">
                    <a:extLst>
                      <a:ext uri="{FF2B5EF4-FFF2-40B4-BE49-F238E27FC236}">
                        <a16:creationId xmlns:a16="http://schemas.microsoft.com/office/drawing/2014/main" id="{500C2DD4-E771-DF46-9781-151C5312DA04}"/>
                      </a:ext>
                    </a:extLst>
                  </p:cNvPr>
                  <p:cNvSpPr/>
                  <p:nvPr/>
                </p:nvSpPr>
                <p:spPr>
                  <a:xfrm>
                    <a:off x="3949687" y="1783079"/>
                    <a:ext cx="1333500" cy="1156114"/>
                  </a:xfrm>
                  <a:prstGeom prst="round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cxnSp>
                <p:nvCxnSpPr>
                  <p:cNvPr id="107" name="直线连接符 106">
                    <a:extLst>
                      <a:ext uri="{FF2B5EF4-FFF2-40B4-BE49-F238E27FC236}">
                        <a16:creationId xmlns:a16="http://schemas.microsoft.com/office/drawing/2014/main" id="{5FBE5905-A5A3-774A-BEF3-6653621D66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16261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线连接符 107">
                    <a:extLst>
                      <a:ext uri="{FF2B5EF4-FFF2-40B4-BE49-F238E27FC236}">
                        <a16:creationId xmlns:a16="http://schemas.microsoft.com/office/drawing/2014/main" id="{4F33DBF5-B400-FF4E-8371-1B7D0EFF5D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490904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B459FF60-E675-484F-BA77-426477C845F1}"/>
                    </a:ext>
                  </a:extLst>
                </p:cNvPr>
                <p:cNvSpPr txBox="1"/>
                <p:nvPr/>
              </p:nvSpPr>
              <p:spPr>
                <a:xfrm>
                  <a:off x="3949685" y="1803623"/>
                  <a:ext cx="1502410" cy="274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400" dirty="0" err="1"/>
                    <a:t>ConcreteSubject</a:t>
                  </a:r>
                  <a:endParaRPr lang="zh-CN" altLang="en-US" sz="1400" dirty="0"/>
                </a:p>
              </p:txBody>
            </p:sp>
          </p:grp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572CDFB0-BCE8-CD4F-A69D-40A75EA22E2D}"/>
                  </a:ext>
                </a:extLst>
              </p:cNvPr>
              <p:cNvSpPr txBox="1"/>
              <p:nvPr/>
            </p:nvSpPr>
            <p:spPr>
              <a:xfrm>
                <a:off x="3706230" y="4588668"/>
                <a:ext cx="1502410" cy="411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sz="800" dirty="0"/>
                  <a:t>+attach(Observer</a:t>
                </a:r>
                <a:r>
                  <a:rPr lang="zh-CN" altLang="en-US" sz="800" dirty="0"/>
                  <a:t> </a:t>
                </a:r>
                <a:r>
                  <a:rPr lang="en-US" altLang="zh-CN" sz="800" dirty="0"/>
                  <a:t>observer)</a:t>
                </a:r>
              </a:p>
              <a:p>
                <a:pPr algn="l"/>
                <a:r>
                  <a:rPr lang="en-US" altLang="zh-CN" sz="800" dirty="0"/>
                  <a:t>+detach(Observer</a:t>
                </a:r>
                <a:r>
                  <a:rPr lang="zh-CN" altLang="en-US" sz="800" dirty="0"/>
                  <a:t> </a:t>
                </a:r>
                <a:r>
                  <a:rPr lang="en-US" altLang="zh-CN" sz="800" dirty="0"/>
                  <a:t>observer)</a:t>
                </a:r>
              </a:p>
              <a:p>
                <a:pPr algn="l"/>
                <a:r>
                  <a:rPr lang="en-US" altLang="zh-CN" sz="800" dirty="0"/>
                  <a:t>+notify()</a:t>
                </a:r>
              </a:p>
            </p:txBody>
          </p: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84298C51-2F6C-5A41-B7E0-130308961C33}"/>
                </a:ext>
              </a:extLst>
            </p:cNvPr>
            <p:cNvSpPr txBox="1"/>
            <p:nvPr/>
          </p:nvSpPr>
          <p:spPr>
            <a:xfrm>
              <a:off x="3852675" y="1833539"/>
              <a:ext cx="15121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subjectState</a:t>
              </a:r>
              <a:endParaRPr lang="en-US" altLang="zh-CN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4852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CCBD5181-1947-2C4E-A96A-7923C261FFC4}"/>
              </a:ext>
            </a:extLst>
          </p:cNvPr>
          <p:cNvCxnSpPr>
            <a:cxnSpLocks/>
            <a:stCxn id="120" idx="0"/>
          </p:cNvCxnSpPr>
          <p:nvPr/>
        </p:nvCxnSpPr>
        <p:spPr>
          <a:xfrm rot="16200000" flipV="1">
            <a:off x="5050006" y="2428862"/>
            <a:ext cx="160962" cy="1036436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4C0E78D6-363E-224F-9DF1-CA1046ED8B05}"/>
              </a:ext>
            </a:extLst>
          </p:cNvPr>
          <p:cNvCxnSpPr>
            <a:cxnSpLocks/>
            <a:stCxn id="89" idx="0"/>
            <a:endCxn id="93" idx="3"/>
          </p:cNvCxnSpPr>
          <p:nvPr/>
        </p:nvCxnSpPr>
        <p:spPr>
          <a:xfrm rot="5400000" flipH="1" flipV="1">
            <a:off x="3995234" y="2399509"/>
            <a:ext cx="233508" cy="1000531"/>
          </a:xfrm>
          <a:prstGeom prst="bentConnector3">
            <a:avLst>
              <a:gd name="adj1" fmla="val 6522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C64632D-117D-2341-9F4E-B8E07BB8FABF}"/>
              </a:ext>
            </a:extLst>
          </p:cNvPr>
          <p:cNvGrpSpPr/>
          <p:nvPr/>
        </p:nvGrpSpPr>
        <p:grpSpPr>
          <a:xfrm>
            <a:off x="3808158" y="1356576"/>
            <a:ext cx="1591743" cy="1267928"/>
            <a:chOff x="3658512" y="3858895"/>
            <a:chExt cx="1581503" cy="113024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5C0EFBA-D105-B24B-A75B-C220ED500E5D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13EC0AC-40A0-C345-B55F-10B3D9E1172E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67" name="圆角矩形 66">
                  <a:extLst>
                    <a:ext uri="{FF2B5EF4-FFF2-40B4-BE49-F238E27FC236}">
                      <a16:creationId xmlns:a16="http://schemas.microsoft.com/office/drawing/2014/main" id="{22E12AA8-838C-4A49-A8F9-F3EA99A955D8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EE1614B7-0975-1645-A3D3-32B9911AF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B136C331-ABF2-054B-8CE1-B7347B581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84FA766-AD58-094A-B54A-A09C3307C49E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Observable</a:t>
                </a:r>
                <a:endParaRPr lang="zh-CN" altLang="en-US" sz="1600" i="1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E4AFDD5-0B32-154B-B8F0-AC897AE954FE}"/>
                </a:ext>
              </a:extLst>
            </p:cNvPr>
            <p:cNvSpPr txBox="1"/>
            <p:nvPr/>
          </p:nvSpPr>
          <p:spPr>
            <a:xfrm>
              <a:off x="3658512" y="4388065"/>
              <a:ext cx="1581503" cy="46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addObserver</a:t>
              </a:r>
              <a:r>
                <a:rPr lang="en-US" altLang="zh-CN" sz="700" dirty="0"/>
                <a:t> (Observer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deleteObserver</a:t>
              </a:r>
              <a:r>
                <a:rPr lang="en-US" altLang="zh-CN" sz="700" dirty="0"/>
                <a:t> (Observer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setChanged</a:t>
              </a:r>
              <a:r>
                <a:rPr lang="en-US" altLang="zh-CN" sz="700" dirty="0"/>
                <a:t> ()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notifyObservers</a:t>
              </a:r>
              <a:r>
                <a:rPr lang="en-US" altLang="zh-CN" sz="700" dirty="0"/>
                <a:t> (Object</a:t>
              </a:r>
              <a:r>
                <a:rPr lang="zh-CN" altLang="en-US" sz="700" dirty="0"/>
                <a:t> </a:t>
              </a:r>
              <a:r>
                <a:rPr lang="en-US" altLang="zh-CN" sz="700" dirty="0" err="1"/>
                <a:t>arg</a:t>
              </a:r>
              <a:r>
                <a:rPr lang="en-US" altLang="zh-CN" sz="700" dirty="0"/>
                <a:t>)</a:t>
              </a:r>
            </a:p>
          </p:txBody>
        </p:sp>
      </p:grpSp>
      <p:sp>
        <p:nvSpPr>
          <p:cNvPr id="93" name="三角形 92">
            <a:extLst>
              <a:ext uri="{FF2B5EF4-FFF2-40B4-BE49-F238E27FC236}">
                <a16:creationId xmlns:a16="http://schemas.microsoft.com/office/drawing/2014/main" id="{C05C5371-0249-CA43-91AB-15FA22523793}"/>
              </a:ext>
            </a:extLst>
          </p:cNvPr>
          <p:cNvSpPr/>
          <p:nvPr/>
        </p:nvSpPr>
        <p:spPr>
          <a:xfrm>
            <a:off x="4532778" y="2636912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C9DAF6F-9DE9-BE4C-A520-53469321CBCA}"/>
              </a:ext>
            </a:extLst>
          </p:cNvPr>
          <p:cNvGrpSpPr/>
          <p:nvPr/>
        </p:nvGrpSpPr>
        <p:grpSpPr>
          <a:xfrm>
            <a:off x="7075200" y="3064255"/>
            <a:ext cx="1368153" cy="1200774"/>
            <a:chOff x="3672718" y="3810111"/>
            <a:chExt cx="1585913" cy="107038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21F8165-E54A-3441-A1C4-138310A8FFB8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FDE2BA5-3781-9B46-AB5A-2125410E9CAC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0" name="圆角矩形 69">
                  <a:extLst>
                    <a:ext uri="{FF2B5EF4-FFF2-40B4-BE49-F238E27FC236}">
                      <a16:creationId xmlns:a16="http://schemas.microsoft.com/office/drawing/2014/main" id="{1BC1AD5F-6D53-3D44-A0F6-E3C10BD9FE7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EC5334D0-FADD-984A-8582-3EFB8BDD1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F6CE1BD9-0B8B-2D49-BA29-318ABE7FC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655D8D-BA94-C148-B14D-4E78B975D46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StockObserver</a:t>
                </a:r>
                <a:endParaRPr lang="zh-CN" altLang="en-US" sz="14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9ACCE5-D30D-444E-A9EE-2D22F053F895}"/>
                </a:ext>
              </a:extLst>
            </p:cNvPr>
            <p:cNvSpPr txBox="1"/>
            <p:nvPr/>
          </p:nvSpPr>
          <p:spPr>
            <a:xfrm>
              <a:off x="3672718" y="4589052"/>
              <a:ext cx="1585913" cy="164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600" dirty="0"/>
                <a:t>+update(</a:t>
              </a:r>
              <a:r>
                <a:rPr lang="en-US" altLang="zh-CN" sz="600" dirty="0" err="1"/>
                <a:t>Obdervable</a:t>
              </a:r>
              <a:r>
                <a:rPr lang="zh-CN" altLang="en-US" sz="600" dirty="0"/>
                <a:t> </a:t>
              </a:r>
              <a:r>
                <a:rPr lang="en-US" altLang="zh-CN" sz="600" dirty="0" err="1"/>
                <a:t>o,Object</a:t>
              </a:r>
              <a:r>
                <a:rPr lang="zh-CN" altLang="en-US" sz="600" dirty="0"/>
                <a:t> </a:t>
              </a:r>
              <a:r>
                <a:rPr lang="en-US" altLang="zh-CN" sz="600" dirty="0" err="1"/>
                <a:t>arg</a:t>
              </a:r>
              <a:r>
                <a:rPr lang="en-US" altLang="zh-CN" sz="600" dirty="0"/>
                <a:t>)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9D4AEA5-CCB9-D14C-8127-5FCDA8ED7D50}"/>
              </a:ext>
            </a:extLst>
          </p:cNvPr>
          <p:cNvGrpSpPr/>
          <p:nvPr/>
        </p:nvGrpSpPr>
        <p:grpSpPr>
          <a:xfrm>
            <a:off x="9024064" y="3074271"/>
            <a:ext cx="1296142" cy="1200774"/>
            <a:chOff x="3949672" y="1734296"/>
            <a:chExt cx="1502440" cy="107038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40ACF202-EC14-F348-B848-8CD4734ABC16}"/>
                </a:ext>
              </a:extLst>
            </p:cNvPr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79" name="圆角矩形 78">
                <a:extLst>
                  <a:ext uri="{FF2B5EF4-FFF2-40B4-BE49-F238E27FC236}">
                    <a16:creationId xmlns:a16="http://schemas.microsoft.com/office/drawing/2014/main" id="{2D992B1B-B903-C444-9EF0-90CDB52F5EDF}"/>
                  </a:ext>
                </a:extLst>
              </p:cNvPr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F2DBFAA9-1CDD-DE46-B0D7-86CABF58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2B18FA95-0809-0A42-9ACC-75EDF564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179CD44-0C91-8B43-B544-0FAB831498F9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7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 err="1"/>
                <a:t>NBAObserver</a:t>
              </a:r>
              <a:endParaRPr lang="zh-CN" altLang="en-US" sz="1400" dirty="0"/>
            </a:p>
          </p:txBody>
        </p:sp>
      </p:grp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7B25B9A-57BF-E146-B821-41FD70283283}"/>
              </a:ext>
            </a:extLst>
          </p:cNvPr>
          <p:cNvCxnSpPr>
            <a:cxnSpLocks/>
            <a:stCxn id="79" idx="0"/>
            <a:endCxn id="84" idx="3"/>
          </p:cNvCxnSpPr>
          <p:nvPr/>
        </p:nvCxnSpPr>
        <p:spPr>
          <a:xfrm rot="16200000" flipV="1">
            <a:off x="9016698" y="2418845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476D60E8-9074-2346-840A-41E80363DCBF}"/>
              </a:ext>
            </a:extLst>
          </p:cNvPr>
          <p:cNvCxnSpPr>
            <a:cxnSpLocks/>
            <a:stCxn id="70" idx="0"/>
            <a:endCxn id="84" idx="3"/>
          </p:cNvCxnSpPr>
          <p:nvPr/>
        </p:nvCxnSpPr>
        <p:spPr>
          <a:xfrm rot="5400000" flipH="1" flipV="1">
            <a:off x="8061730" y="2404837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83">
            <a:extLst>
              <a:ext uri="{FF2B5EF4-FFF2-40B4-BE49-F238E27FC236}">
                <a16:creationId xmlns:a16="http://schemas.microsoft.com/office/drawing/2014/main" id="{424A09E6-6164-754F-8471-246B7D111FA3}"/>
              </a:ext>
            </a:extLst>
          </p:cNvPr>
          <p:cNvSpPr/>
          <p:nvPr/>
        </p:nvSpPr>
        <p:spPr>
          <a:xfrm>
            <a:off x="8641672" y="2568286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DEDBD314-0E01-174E-B9BA-2E2AD019587A}"/>
              </a:ext>
            </a:extLst>
          </p:cNvPr>
          <p:cNvGrpSpPr/>
          <p:nvPr/>
        </p:nvGrpSpPr>
        <p:grpSpPr>
          <a:xfrm>
            <a:off x="2855654" y="2993482"/>
            <a:ext cx="1512154" cy="1267927"/>
            <a:chOff x="3949685" y="1783080"/>
            <a:chExt cx="1502426" cy="1130241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1F03E7E-FB15-1F4A-BF7F-11E106987BBE}"/>
                </a:ext>
              </a:extLst>
            </p:cNvPr>
            <p:cNvGrpSpPr/>
            <p:nvPr/>
          </p:nvGrpSpPr>
          <p:grpSpPr>
            <a:xfrm>
              <a:off x="3949686" y="1783080"/>
              <a:ext cx="1502425" cy="1130241"/>
              <a:chOff x="3949687" y="1783079"/>
              <a:chExt cx="1333513" cy="1156114"/>
            </a:xfrm>
          </p:grpSpPr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C7B3A951-64AE-9141-ACB2-AD7D9C712537}"/>
                  </a:ext>
                </a:extLst>
              </p:cNvPr>
              <p:cNvSpPr/>
              <p:nvPr/>
            </p:nvSpPr>
            <p:spPr>
              <a:xfrm>
                <a:off x="3949687" y="1783079"/>
                <a:ext cx="1333500" cy="1156114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5098A6F8-87D8-AB4B-B5E7-EF812805E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C275FB93-C732-4349-ACAB-F3273A36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DD6C228-BE18-3F4A-B3C6-59628CAB5E07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0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/>
                <a:t>Boss</a:t>
              </a:r>
              <a:endParaRPr lang="zh-CN" altLang="en-US" sz="1600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516AF90C-DF93-5349-BCDD-A4F8855203B3}"/>
              </a:ext>
            </a:extLst>
          </p:cNvPr>
          <p:cNvGrpSpPr/>
          <p:nvPr/>
        </p:nvGrpSpPr>
        <p:grpSpPr>
          <a:xfrm>
            <a:off x="4892636" y="3004515"/>
            <a:ext cx="1512154" cy="1267927"/>
            <a:chOff x="3949685" y="1783080"/>
            <a:chExt cx="1502426" cy="1130241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ADCBC985-C054-244D-8FAE-A893B6876480}"/>
                </a:ext>
              </a:extLst>
            </p:cNvPr>
            <p:cNvGrpSpPr/>
            <p:nvPr/>
          </p:nvGrpSpPr>
          <p:grpSpPr>
            <a:xfrm>
              <a:off x="3949686" y="1783080"/>
              <a:ext cx="1502425" cy="1130241"/>
              <a:chOff x="3949687" y="1783079"/>
              <a:chExt cx="1333513" cy="1156114"/>
            </a:xfrm>
          </p:grpSpPr>
          <p:sp>
            <p:nvSpPr>
              <p:cNvPr id="121" name="圆角矩形 120">
                <a:extLst>
                  <a:ext uri="{FF2B5EF4-FFF2-40B4-BE49-F238E27FC236}">
                    <a16:creationId xmlns:a16="http://schemas.microsoft.com/office/drawing/2014/main" id="{9E96B617-A83A-F041-AB47-1CD5D766CB13}"/>
                  </a:ext>
                </a:extLst>
              </p:cNvPr>
              <p:cNvSpPr/>
              <p:nvPr/>
            </p:nvSpPr>
            <p:spPr>
              <a:xfrm>
                <a:off x="3949687" y="1783079"/>
                <a:ext cx="1333500" cy="1156114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2" name="直线连接符 121">
                <a:extLst>
                  <a:ext uri="{FF2B5EF4-FFF2-40B4-BE49-F238E27FC236}">
                    <a16:creationId xmlns:a16="http://schemas.microsoft.com/office/drawing/2014/main" id="{A70EF033-456A-984F-A4D5-470089EC2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13C18A7A-28A3-9949-B627-433FB1761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2056877-DB56-AE42-A65B-AA532487AE8C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Secretary</a:t>
              </a:r>
              <a:endParaRPr lang="zh-CN" altLang="en-US" sz="1600" dirty="0"/>
            </a:p>
          </p:txBody>
        </p: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3CCE33D-B575-A64C-8FE2-1CB4FDB6C8E1}"/>
              </a:ext>
            </a:extLst>
          </p:cNvPr>
          <p:cNvSpPr txBox="1"/>
          <p:nvPr/>
        </p:nvSpPr>
        <p:spPr>
          <a:xfrm>
            <a:off x="8043728" y="1844823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4E76DB-7312-284A-AE52-1A20D82D6065}"/>
              </a:ext>
            </a:extLst>
          </p:cNvPr>
          <p:cNvGrpSpPr/>
          <p:nvPr/>
        </p:nvGrpSpPr>
        <p:grpSpPr>
          <a:xfrm rot="10800000">
            <a:off x="5366572" y="1803433"/>
            <a:ext cx="2745653" cy="172632"/>
            <a:chOff x="3539815" y="668931"/>
            <a:chExt cx="2026432" cy="172632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B0512C7-ABAB-7245-9EA4-8CDA62C86C2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E147F45-FC5F-E849-A3A1-ADA82BD8D3F0}"/>
                </a:ext>
              </a:extLst>
            </p:cNvPr>
            <p:cNvGrpSpPr/>
            <p:nvPr/>
          </p:nvGrpSpPr>
          <p:grpSpPr>
            <a:xfrm flipH="1">
              <a:off x="3539815" y="668931"/>
              <a:ext cx="129609" cy="172632"/>
              <a:chOff x="9360758" y="3652999"/>
              <a:chExt cx="129609" cy="172632"/>
            </a:xfrm>
          </p:grpSpPr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D322C050-E21B-F648-8612-426B0017E7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68357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B4F84887-81FC-3E4B-A984-31025C7471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60758" y="3743517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E7851BD6-BD3C-C349-882B-55E44B6B44B1}"/>
              </a:ext>
            </a:extLst>
          </p:cNvPr>
          <p:cNvGrpSpPr/>
          <p:nvPr/>
        </p:nvGrpSpPr>
        <p:grpSpPr>
          <a:xfrm>
            <a:off x="5351859" y="1976073"/>
            <a:ext cx="2400314" cy="2288956"/>
            <a:chOff x="3595548" y="668931"/>
            <a:chExt cx="1771553" cy="2288956"/>
          </a:xfrm>
        </p:grpSpPr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3F938665-EEDA-8F44-942D-1CE0FF067121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3595548" y="749430"/>
              <a:ext cx="1771553" cy="2208457"/>
            </a:xfrm>
            <a:prstGeom prst="bentConnector4">
              <a:avLst>
                <a:gd name="adj1" fmla="val 58935"/>
                <a:gd name="adj2" fmla="val 11127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AB9021-E20A-3045-B79F-2644069A2318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CBF781B9-0EC1-344D-B558-EF6EB664033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>
                <a:extLst>
                  <a:ext uri="{FF2B5EF4-FFF2-40B4-BE49-F238E27FC236}">
                    <a16:creationId xmlns:a16="http://schemas.microsoft.com/office/drawing/2014/main" id="{F3AC9AC1-AEC4-874D-8E15-1327794C1C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0" name="直线箭头连接符 134">
            <a:extLst>
              <a:ext uri="{FF2B5EF4-FFF2-40B4-BE49-F238E27FC236}">
                <a16:creationId xmlns:a16="http://schemas.microsoft.com/office/drawing/2014/main" id="{44A7F971-EE51-F640-B307-C8044E1565A3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856683" y="4275045"/>
            <a:ext cx="1815440" cy="23407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3CA6C5-8006-AF4A-A5B3-D13054C735DC}"/>
              </a:ext>
            </a:extLst>
          </p:cNvPr>
          <p:cNvGrpSpPr/>
          <p:nvPr/>
        </p:nvGrpSpPr>
        <p:grpSpPr>
          <a:xfrm>
            <a:off x="8030725" y="1379619"/>
            <a:ext cx="1338482" cy="1183659"/>
            <a:chOff x="8030725" y="1379619"/>
            <a:chExt cx="1338482" cy="118365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C81E0C1-CF03-6D4B-85EF-C6C8AE06BCE4}"/>
                </a:ext>
              </a:extLst>
            </p:cNvPr>
            <p:cNvSpPr/>
            <p:nvPr/>
          </p:nvSpPr>
          <p:spPr>
            <a:xfrm>
              <a:off x="8110176" y="1392934"/>
              <a:ext cx="1156198" cy="11703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F562610-969F-BA4A-897D-E8B3D6047965}"/>
                </a:ext>
              </a:extLst>
            </p:cNvPr>
            <p:cNvGrpSpPr/>
            <p:nvPr/>
          </p:nvGrpSpPr>
          <p:grpSpPr>
            <a:xfrm>
              <a:off x="8030725" y="1379619"/>
              <a:ext cx="1338482" cy="1061845"/>
              <a:chOff x="3695226" y="3823916"/>
              <a:chExt cx="1551518" cy="946537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13BFAB0-1C1B-4940-9676-F0DB0B216413}"/>
                  </a:ext>
                </a:extLst>
              </p:cNvPr>
              <p:cNvGrpSpPr/>
              <p:nvPr/>
            </p:nvGrpSpPr>
            <p:grpSpPr>
              <a:xfrm>
                <a:off x="3695226" y="3823916"/>
                <a:ext cx="1513447" cy="671444"/>
                <a:chOff x="3938667" y="1748101"/>
                <a:chExt cx="1513447" cy="671444"/>
              </a:xfrm>
            </p:grpSpPr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EBF69B35-3842-AC4F-AF82-6652E2B00248}"/>
                    </a:ext>
                  </a:extLst>
                </p:cNvPr>
                <p:cNvGrpSpPr/>
                <p:nvPr/>
              </p:nvGrpSpPr>
              <p:grpSpPr>
                <a:xfrm>
                  <a:off x="3949703" y="2098602"/>
                  <a:ext cx="1502411" cy="320943"/>
                  <a:chOff x="3949700" y="2105825"/>
                  <a:chExt cx="1333500" cy="328290"/>
                </a:xfrm>
              </p:grpSpPr>
              <p:cxnSp>
                <p:nvCxnSpPr>
                  <p:cNvPr id="48" name="直线连接符 47">
                    <a:extLst>
                      <a:ext uri="{FF2B5EF4-FFF2-40B4-BE49-F238E27FC236}">
                        <a16:creationId xmlns:a16="http://schemas.microsoft.com/office/drawing/2014/main" id="{626C7E78-83F9-834E-B600-08E2B47EB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10582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连接符 48">
                    <a:extLst>
                      <a:ext uri="{FF2B5EF4-FFF2-40B4-BE49-F238E27FC236}">
                        <a16:creationId xmlns:a16="http://schemas.microsoft.com/office/drawing/2014/main" id="{255FD529-5311-8141-ABF4-1AA3343E1D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43411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12650C0B-C8F4-044D-BAC0-AF08F39488B6}"/>
                    </a:ext>
                  </a:extLst>
                </p:cNvPr>
                <p:cNvSpPr txBox="1"/>
                <p:nvPr/>
              </p:nvSpPr>
              <p:spPr>
                <a:xfrm>
                  <a:off x="3938667" y="1748101"/>
                  <a:ext cx="1502410" cy="384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100" i="1" dirty="0"/>
                    <a:t>《interface》</a:t>
                  </a:r>
                </a:p>
                <a:p>
                  <a:r>
                    <a:rPr lang="en-US" altLang="zh-CN" sz="1100" i="1" dirty="0"/>
                    <a:t>Observer</a:t>
                  </a:r>
                  <a:endParaRPr lang="zh-CN" altLang="en-US" sz="1100" i="1" dirty="0"/>
                </a:p>
              </p:txBody>
            </p:sp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D35799E-3340-C140-A0F0-239B47E1EFD1}"/>
                  </a:ext>
                </a:extLst>
              </p:cNvPr>
              <p:cNvSpPr txBox="1"/>
              <p:nvPr/>
            </p:nvSpPr>
            <p:spPr>
              <a:xfrm>
                <a:off x="3744335" y="4564687"/>
                <a:ext cx="1502409" cy="20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sz="900" dirty="0"/>
                  <a:t>+update()</a:t>
                </a:r>
              </a:p>
            </p:txBody>
          </p:sp>
        </p:grp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CF64A669-9472-4E4B-9059-DFE50FF9DA49}"/>
              </a:ext>
            </a:extLst>
          </p:cNvPr>
          <p:cNvSpPr txBox="1"/>
          <p:nvPr/>
        </p:nvSpPr>
        <p:spPr>
          <a:xfrm>
            <a:off x="9024064" y="3949559"/>
            <a:ext cx="13681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600" dirty="0"/>
              <a:t>+update(</a:t>
            </a:r>
            <a:r>
              <a:rPr lang="en-US" altLang="zh-CN" sz="600" dirty="0" err="1"/>
              <a:t>Obdervable</a:t>
            </a:r>
            <a:r>
              <a:rPr lang="zh-CN" altLang="en-US" sz="600" dirty="0"/>
              <a:t> </a:t>
            </a:r>
            <a:r>
              <a:rPr lang="en-US" altLang="zh-CN" sz="600" dirty="0" err="1"/>
              <a:t>o,Object</a:t>
            </a:r>
            <a:r>
              <a:rPr lang="zh-CN" altLang="en-US" sz="600" dirty="0"/>
              <a:t> </a:t>
            </a:r>
            <a:r>
              <a:rPr lang="en-US" altLang="zh-CN" sz="600" dirty="0" err="1"/>
              <a:t>arg</a:t>
            </a:r>
            <a:r>
              <a:rPr lang="en-US" altLang="zh-CN" sz="600" dirty="0"/>
              <a:t>)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25880C8-2D1F-5B4A-9DA7-CE47C5517980}"/>
              </a:ext>
            </a:extLst>
          </p:cNvPr>
          <p:cNvSpPr txBox="1"/>
          <p:nvPr/>
        </p:nvSpPr>
        <p:spPr>
          <a:xfrm>
            <a:off x="2815850" y="3522745"/>
            <a:ext cx="1591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addObserver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deleteObserver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setChanged</a:t>
            </a:r>
            <a:r>
              <a:rPr lang="en-US" altLang="zh-CN" sz="700" dirty="0"/>
              <a:t> ()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notifyObservers</a:t>
            </a:r>
            <a:r>
              <a:rPr lang="en-US" altLang="zh-CN" sz="700" dirty="0"/>
              <a:t> (Object</a:t>
            </a:r>
            <a:r>
              <a:rPr lang="zh-CN" altLang="en-US" sz="700" dirty="0"/>
              <a:t> </a:t>
            </a:r>
            <a:r>
              <a:rPr lang="en-US" altLang="zh-CN" sz="700" dirty="0" err="1"/>
              <a:t>arg</a:t>
            </a:r>
            <a:r>
              <a:rPr lang="en-US" altLang="zh-CN" sz="700" dirty="0"/>
              <a:t>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getAction</a:t>
            </a:r>
            <a:r>
              <a:rPr lang="en-US" altLang="zh-CN" sz="700" dirty="0"/>
              <a:t>():String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setAction</a:t>
            </a:r>
            <a:r>
              <a:rPr lang="en-US" altLang="zh-CN" sz="700" dirty="0"/>
              <a:t>(String</a:t>
            </a:r>
            <a:r>
              <a:rPr lang="zh-CN" altLang="en-US" sz="700" dirty="0"/>
              <a:t> </a:t>
            </a:r>
            <a:r>
              <a:rPr lang="en-US" altLang="zh-CN" sz="700" dirty="0"/>
              <a:t>value)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9472D99-0C05-7E44-B029-0D762171CD62}"/>
              </a:ext>
            </a:extLst>
          </p:cNvPr>
          <p:cNvSpPr txBox="1"/>
          <p:nvPr/>
        </p:nvSpPr>
        <p:spPr>
          <a:xfrm>
            <a:off x="4859621" y="3522745"/>
            <a:ext cx="1591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addObserver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deleteObserver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setChanged</a:t>
            </a:r>
            <a:r>
              <a:rPr lang="en-US" altLang="zh-CN" sz="700" dirty="0"/>
              <a:t> ()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notifyObservers</a:t>
            </a:r>
            <a:r>
              <a:rPr lang="en-US" altLang="zh-CN" sz="700" dirty="0"/>
              <a:t> (Object</a:t>
            </a:r>
            <a:r>
              <a:rPr lang="zh-CN" altLang="en-US" sz="700" dirty="0"/>
              <a:t> </a:t>
            </a:r>
            <a:r>
              <a:rPr lang="en-US" altLang="zh-CN" sz="700" dirty="0" err="1"/>
              <a:t>arg</a:t>
            </a:r>
            <a:r>
              <a:rPr lang="en-US" altLang="zh-CN" sz="700" dirty="0"/>
              <a:t>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getAction</a:t>
            </a:r>
            <a:r>
              <a:rPr lang="en-US" altLang="zh-CN" sz="700" dirty="0"/>
              <a:t>():String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setAction</a:t>
            </a:r>
            <a:r>
              <a:rPr lang="en-US" altLang="zh-CN" sz="700" dirty="0"/>
              <a:t>(String</a:t>
            </a:r>
            <a:r>
              <a:rPr lang="zh-CN" altLang="en-US" sz="700" dirty="0"/>
              <a:t> </a:t>
            </a:r>
            <a:r>
              <a:rPr lang="en-US" altLang="zh-CN" sz="700" dirty="0"/>
              <a:t>value)</a:t>
            </a:r>
          </a:p>
        </p:txBody>
      </p:sp>
    </p:spTree>
    <p:extLst>
      <p:ext uri="{BB962C8B-B14F-4D97-AF65-F5344CB8AC3E}">
        <p14:creationId xmlns:p14="http://schemas.microsoft.com/office/powerpoint/2010/main" val="35276525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CCBD5181-1947-2C4E-A96A-7923C261FFC4}"/>
              </a:ext>
            </a:extLst>
          </p:cNvPr>
          <p:cNvCxnSpPr>
            <a:cxnSpLocks/>
            <a:stCxn id="120" idx="0"/>
            <a:endCxn id="93" idx="3"/>
          </p:cNvCxnSpPr>
          <p:nvPr/>
        </p:nvCxnSpPr>
        <p:spPr>
          <a:xfrm rot="16200000" flipV="1">
            <a:off x="5032841" y="3512470"/>
            <a:ext cx="195279" cy="1036451"/>
          </a:xfrm>
          <a:prstGeom prst="bentConnector3">
            <a:avLst>
              <a:gd name="adj1" fmla="val 5211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4C0E78D6-363E-224F-9DF1-CA1046ED8B05}"/>
              </a:ext>
            </a:extLst>
          </p:cNvPr>
          <p:cNvCxnSpPr>
            <a:cxnSpLocks/>
            <a:stCxn id="89" idx="0"/>
            <a:endCxn id="93" idx="3"/>
          </p:cNvCxnSpPr>
          <p:nvPr/>
        </p:nvCxnSpPr>
        <p:spPr>
          <a:xfrm rot="5400000" flipH="1" flipV="1">
            <a:off x="4014349" y="3530431"/>
            <a:ext cx="195279" cy="1000531"/>
          </a:xfrm>
          <a:prstGeom prst="bentConnector3">
            <a:avLst>
              <a:gd name="adj1" fmla="val 5211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三角形 92">
            <a:extLst>
              <a:ext uri="{FF2B5EF4-FFF2-40B4-BE49-F238E27FC236}">
                <a16:creationId xmlns:a16="http://schemas.microsoft.com/office/drawing/2014/main" id="{C05C5371-0249-CA43-91AB-15FA22523793}"/>
              </a:ext>
            </a:extLst>
          </p:cNvPr>
          <p:cNvSpPr/>
          <p:nvPr/>
        </p:nvSpPr>
        <p:spPr>
          <a:xfrm>
            <a:off x="4532778" y="3786948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C9DAF6F-9DE9-BE4C-A520-53469321CBCA}"/>
              </a:ext>
            </a:extLst>
          </p:cNvPr>
          <p:cNvGrpSpPr/>
          <p:nvPr/>
        </p:nvGrpSpPr>
        <p:grpSpPr>
          <a:xfrm>
            <a:off x="7075200" y="3064255"/>
            <a:ext cx="1368153" cy="1200774"/>
            <a:chOff x="3672718" y="3810111"/>
            <a:chExt cx="1585913" cy="107038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21F8165-E54A-3441-A1C4-138310A8FFB8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FDE2BA5-3781-9B46-AB5A-2125410E9CAC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70" name="圆角矩形 69">
                  <a:extLst>
                    <a:ext uri="{FF2B5EF4-FFF2-40B4-BE49-F238E27FC236}">
                      <a16:creationId xmlns:a16="http://schemas.microsoft.com/office/drawing/2014/main" id="{1BC1AD5F-6D53-3D44-A0F6-E3C10BD9FE7E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EC5334D0-FADD-984A-8582-3EFB8BDD1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F6CE1BD9-0B8B-2D49-BA29-318ABE7FC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D655D8D-BA94-C148-B14D-4E78B975D46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7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dirty="0" err="1"/>
                  <a:t>StockObserver</a:t>
                </a:r>
                <a:endParaRPr lang="zh-CN" altLang="en-US" sz="14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9ACCE5-D30D-444E-A9EE-2D22F053F895}"/>
                </a:ext>
              </a:extLst>
            </p:cNvPr>
            <p:cNvSpPr txBox="1"/>
            <p:nvPr/>
          </p:nvSpPr>
          <p:spPr>
            <a:xfrm>
              <a:off x="3672718" y="4589052"/>
              <a:ext cx="1585913" cy="164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600" dirty="0"/>
                <a:t>+update(</a:t>
              </a:r>
              <a:r>
                <a:rPr lang="en-US" altLang="zh-CN" sz="600" dirty="0" err="1"/>
                <a:t>Obdervable</a:t>
              </a:r>
              <a:r>
                <a:rPr lang="zh-CN" altLang="en-US" sz="600" dirty="0"/>
                <a:t> </a:t>
              </a:r>
              <a:r>
                <a:rPr lang="en-US" altLang="zh-CN" sz="600" dirty="0" err="1"/>
                <a:t>o,Object</a:t>
              </a:r>
              <a:r>
                <a:rPr lang="zh-CN" altLang="en-US" sz="600" dirty="0"/>
                <a:t> </a:t>
              </a:r>
              <a:r>
                <a:rPr lang="en-US" altLang="zh-CN" sz="600" dirty="0" err="1"/>
                <a:t>arg</a:t>
              </a:r>
              <a:r>
                <a:rPr lang="en-US" altLang="zh-CN" sz="600" dirty="0"/>
                <a:t>)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9D4AEA5-CCB9-D14C-8127-5FCDA8ED7D50}"/>
              </a:ext>
            </a:extLst>
          </p:cNvPr>
          <p:cNvGrpSpPr/>
          <p:nvPr/>
        </p:nvGrpSpPr>
        <p:grpSpPr>
          <a:xfrm>
            <a:off x="9024064" y="3074271"/>
            <a:ext cx="1296142" cy="1200774"/>
            <a:chOff x="3949672" y="1734296"/>
            <a:chExt cx="1502440" cy="107038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40ACF202-EC14-F348-B848-8CD4734ABC16}"/>
                </a:ext>
              </a:extLst>
            </p:cNvPr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79" name="圆角矩形 78">
                <a:extLst>
                  <a:ext uri="{FF2B5EF4-FFF2-40B4-BE49-F238E27FC236}">
                    <a16:creationId xmlns:a16="http://schemas.microsoft.com/office/drawing/2014/main" id="{2D992B1B-B903-C444-9EF0-90CDB52F5EDF}"/>
                  </a:ext>
                </a:extLst>
              </p:cNvPr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F2DBFAA9-1CDD-DE46-B0D7-86CABF58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2B18FA95-0809-0A42-9ACC-75EDF564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179CD44-0C91-8B43-B544-0FAB831498F9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7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 err="1"/>
                <a:t>NBAObserver</a:t>
              </a:r>
              <a:endParaRPr lang="zh-CN" altLang="en-US" sz="1400" dirty="0"/>
            </a:p>
          </p:txBody>
        </p:sp>
      </p:grp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7B25B9A-57BF-E146-B821-41FD70283283}"/>
              </a:ext>
            </a:extLst>
          </p:cNvPr>
          <p:cNvCxnSpPr>
            <a:cxnSpLocks/>
            <a:stCxn id="79" idx="0"/>
            <a:endCxn id="84" idx="3"/>
          </p:cNvCxnSpPr>
          <p:nvPr/>
        </p:nvCxnSpPr>
        <p:spPr>
          <a:xfrm rot="16200000" flipV="1">
            <a:off x="8834987" y="2237134"/>
            <a:ext cx="723299" cy="950975"/>
          </a:xfrm>
          <a:prstGeom prst="bentConnector3">
            <a:avLst>
              <a:gd name="adj1" fmla="val 5057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476D60E8-9074-2346-840A-41E80363DCBF}"/>
              </a:ext>
            </a:extLst>
          </p:cNvPr>
          <p:cNvCxnSpPr>
            <a:cxnSpLocks/>
            <a:stCxn id="70" idx="0"/>
            <a:endCxn id="84" idx="3"/>
          </p:cNvCxnSpPr>
          <p:nvPr/>
        </p:nvCxnSpPr>
        <p:spPr>
          <a:xfrm rot="5400000" flipH="1" flipV="1">
            <a:off x="7880018" y="2223125"/>
            <a:ext cx="713283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83">
            <a:extLst>
              <a:ext uri="{FF2B5EF4-FFF2-40B4-BE49-F238E27FC236}">
                <a16:creationId xmlns:a16="http://schemas.microsoft.com/office/drawing/2014/main" id="{424A09E6-6164-754F-8471-246B7D111FA3}"/>
              </a:ext>
            </a:extLst>
          </p:cNvPr>
          <p:cNvSpPr/>
          <p:nvPr/>
        </p:nvSpPr>
        <p:spPr>
          <a:xfrm>
            <a:off x="8641672" y="2204864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DEDBD314-0E01-174E-B9BA-2E2AD019587A}"/>
              </a:ext>
            </a:extLst>
          </p:cNvPr>
          <p:cNvGrpSpPr/>
          <p:nvPr/>
        </p:nvGrpSpPr>
        <p:grpSpPr>
          <a:xfrm>
            <a:off x="2855654" y="4105289"/>
            <a:ext cx="1512154" cy="1267927"/>
            <a:chOff x="3949685" y="1783080"/>
            <a:chExt cx="1502426" cy="1130241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1F03E7E-FB15-1F4A-BF7F-11E106987BBE}"/>
                </a:ext>
              </a:extLst>
            </p:cNvPr>
            <p:cNvGrpSpPr/>
            <p:nvPr/>
          </p:nvGrpSpPr>
          <p:grpSpPr>
            <a:xfrm>
              <a:off x="3949686" y="1783080"/>
              <a:ext cx="1502425" cy="1130241"/>
              <a:chOff x="3949687" y="1783079"/>
              <a:chExt cx="1333513" cy="1156114"/>
            </a:xfrm>
          </p:grpSpPr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C7B3A951-64AE-9141-ACB2-AD7D9C712537}"/>
                  </a:ext>
                </a:extLst>
              </p:cNvPr>
              <p:cNvSpPr/>
              <p:nvPr/>
            </p:nvSpPr>
            <p:spPr>
              <a:xfrm>
                <a:off x="3949687" y="1783079"/>
                <a:ext cx="1333500" cy="1156114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5098A6F8-87D8-AB4B-B5E7-EF812805E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C275FB93-C732-4349-ACAB-F3273A36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DD6C228-BE18-3F4A-B3C6-59628CAB5E07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0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/>
                <a:t>Boss</a:t>
              </a:r>
              <a:endParaRPr lang="zh-CN" altLang="en-US" sz="1600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516AF90C-DF93-5349-BCDD-A4F8855203B3}"/>
              </a:ext>
            </a:extLst>
          </p:cNvPr>
          <p:cNvGrpSpPr/>
          <p:nvPr/>
        </p:nvGrpSpPr>
        <p:grpSpPr>
          <a:xfrm>
            <a:off x="4892636" y="4105289"/>
            <a:ext cx="1512154" cy="1267927"/>
            <a:chOff x="3949685" y="1783080"/>
            <a:chExt cx="1502426" cy="1130241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ADCBC985-C054-244D-8FAE-A893B6876480}"/>
                </a:ext>
              </a:extLst>
            </p:cNvPr>
            <p:cNvGrpSpPr/>
            <p:nvPr/>
          </p:nvGrpSpPr>
          <p:grpSpPr>
            <a:xfrm>
              <a:off x="3949686" y="1783080"/>
              <a:ext cx="1502425" cy="1130241"/>
              <a:chOff x="3949687" y="1783079"/>
              <a:chExt cx="1333513" cy="1156114"/>
            </a:xfrm>
          </p:grpSpPr>
          <p:sp>
            <p:nvSpPr>
              <p:cNvPr id="121" name="圆角矩形 120">
                <a:extLst>
                  <a:ext uri="{FF2B5EF4-FFF2-40B4-BE49-F238E27FC236}">
                    <a16:creationId xmlns:a16="http://schemas.microsoft.com/office/drawing/2014/main" id="{9E96B617-A83A-F041-AB47-1CD5D766CB13}"/>
                  </a:ext>
                </a:extLst>
              </p:cNvPr>
              <p:cNvSpPr/>
              <p:nvPr/>
            </p:nvSpPr>
            <p:spPr>
              <a:xfrm>
                <a:off x="3949687" y="1783079"/>
                <a:ext cx="1333500" cy="1156114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2" name="直线连接符 121">
                <a:extLst>
                  <a:ext uri="{FF2B5EF4-FFF2-40B4-BE49-F238E27FC236}">
                    <a16:creationId xmlns:a16="http://schemas.microsoft.com/office/drawing/2014/main" id="{A70EF033-456A-984F-A4D5-470089EC2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13C18A7A-28A3-9949-B627-433FB1761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2056877-DB56-AE42-A65B-AA532487AE8C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Secretary</a:t>
              </a:r>
              <a:endParaRPr lang="zh-CN" altLang="en-US" sz="1600" dirty="0"/>
            </a:p>
          </p:txBody>
        </p: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3CCE33D-B575-A64C-8FE2-1CB4FDB6C8E1}"/>
              </a:ext>
            </a:extLst>
          </p:cNvPr>
          <p:cNvSpPr txBox="1"/>
          <p:nvPr/>
        </p:nvSpPr>
        <p:spPr>
          <a:xfrm>
            <a:off x="8043728" y="1844823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4E76DB-7312-284A-AE52-1A20D82D6065}"/>
              </a:ext>
            </a:extLst>
          </p:cNvPr>
          <p:cNvGrpSpPr/>
          <p:nvPr/>
        </p:nvGrpSpPr>
        <p:grpSpPr>
          <a:xfrm rot="10800000">
            <a:off x="5366567" y="1556793"/>
            <a:ext cx="2775156" cy="160998"/>
            <a:chOff x="3595549" y="668931"/>
            <a:chExt cx="1970698" cy="160998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B0512C7-ABAB-7245-9EA4-8CDA62C86C2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595549" y="749430"/>
              <a:ext cx="1970698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E147F45-FC5F-E849-A3A1-ADA82BD8D3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D322C050-E21B-F648-8612-426B0017E7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B4F84887-81FC-3E4B-A984-31025C7471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E7851BD6-BD3C-C349-882B-55E44B6B44B1}"/>
              </a:ext>
            </a:extLst>
          </p:cNvPr>
          <p:cNvGrpSpPr/>
          <p:nvPr/>
        </p:nvGrpSpPr>
        <p:grpSpPr>
          <a:xfrm>
            <a:off x="5362696" y="3123985"/>
            <a:ext cx="2389475" cy="1141044"/>
            <a:chOff x="3603546" y="1816843"/>
            <a:chExt cx="1763553" cy="1141044"/>
          </a:xfrm>
        </p:grpSpPr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3F938665-EEDA-8F44-942D-1CE0FF067121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3622711" y="1902040"/>
              <a:ext cx="1744388" cy="1055847"/>
            </a:xfrm>
            <a:prstGeom prst="bentConnector4">
              <a:avLst>
                <a:gd name="adj1" fmla="val 57203"/>
                <a:gd name="adj2" fmla="val 121651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AAB9021-E20A-3045-B79F-2644069A2318}"/>
                </a:ext>
              </a:extLst>
            </p:cNvPr>
            <p:cNvGrpSpPr/>
            <p:nvPr/>
          </p:nvGrpSpPr>
          <p:grpSpPr>
            <a:xfrm flipH="1">
              <a:off x="3603546" y="1816843"/>
              <a:ext cx="124870" cy="160998"/>
              <a:chOff x="9301766" y="4800911"/>
              <a:chExt cx="124870" cy="160998"/>
            </a:xfrm>
          </p:grpSpPr>
          <p:cxnSp>
            <p:nvCxnSpPr>
              <p:cNvPr id="137" name="直线连接符 136">
                <a:extLst>
                  <a:ext uri="{FF2B5EF4-FFF2-40B4-BE49-F238E27FC236}">
                    <a16:creationId xmlns:a16="http://schemas.microsoft.com/office/drawing/2014/main" id="{CBF781B9-0EC1-344D-B558-EF6EB664033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4800911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符 137">
                <a:extLst>
                  <a:ext uri="{FF2B5EF4-FFF2-40B4-BE49-F238E27FC236}">
                    <a16:creationId xmlns:a16="http://schemas.microsoft.com/office/drawing/2014/main" id="{F3AC9AC1-AEC4-874D-8E15-1327794C1C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4879795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0" name="直线箭头连接符 134">
            <a:extLst>
              <a:ext uri="{FF2B5EF4-FFF2-40B4-BE49-F238E27FC236}">
                <a16:creationId xmlns:a16="http://schemas.microsoft.com/office/drawing/2014/main" id="{44A7F971-EE51-F640-B307-C8044E1565A3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856683" y="4275045"/>
            <a:ext cx="1815440" cy="23407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3CA6C5-8006-AF4A-A5B3-D13054C735DC}"/>
              </a:ext>
            </a:extLst>
          </p:cNvPr>
          <p:cNvGrpSpPr/>
          <p:nvPr/>
        </p:nvGrpSpPr>
        <p:grpSpPr>
          <a:xfrm>
            <a:off x="8030725" y="1021205"/>
            <a:ext cx="1338482" cy="1183659"/>
            <a:chOff x="8030725" y="1379619"/>
            <a:chExt cx="1338482" cy="118365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C81E0C1-CF03-6D4B-85EF-C6C8AE06BCE4}"/>
                </a:ext>
              </a:extLst>
            </p:cNvPr>
            <p:cNvSpPr/>
            <p:nvPr/>
          </p:nvSpPr>
          <p:spPr>
            <a:xfrm>
              <a:off x="8110176" y="1392934"/>
              <a:ext cx="1156198" cy="117034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F562610-969F-BA4A-897D-E8B3D6047965}"/>
                </a:ext>
              </a:extLst>
            </p:cNvPr>
            <p:cNvGrpSpPr/>
            <p:nvPr/>
          </p:nvGrpSpPr>
          <p:grpSpPr>
            <a:xfrm>
              <a:off x="8030725" y="1379619"/>
              <a:ext cx="1338482" cy="1061845"/>
              <a:chOff x="3695226" y="3823916"/>
              <a:chExt cx="1551518" cy="946537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13BFAB0-1C1B-4940-9676-F0DB0B216413}"/>
                  </a:ext>
                </a:extLst>
              </p:cNvPr>
              <p:cNvGrpSpPr/>
              <p:nvPr/>
            </p:nvGrpSpPr>
            <p:grpSpPr>
              <a:xfrm>
                <a:off x="3695226" y="3823916"/>
                <a:ext cx="1513447" cy="671444"/>
                <a:chOff x="3938667" y="1748101"/>
                <a:chExt cx="1513447" cy="671444"/>
              </a:xfrm>
            </p:grpSpPr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EBF69B35-3842-AC4F-AF82-6652E2B00248}"/>
                    </a:ext>
                  </a:extLst>
                </p:cNvPr>
                <p:cNvGrpSpPr/>
                <p:nvPr/>
              </p:nvGrpSpPr>
              <p:grpSpPr>
                <a:xfrm>
                  <a:off x="3949703" y="2098602"/>
                  <a:ext cx="1502411" cy="320943"/>
                  <a:chOff x="3949700" y="2105825"/>
                  <a:chExt cx="1333500" cy="328290"/>
                </a:xfrm>
              </p:grpSpPr>
              <p:cxnSp>
                <p:nvCxnSpPr>
                  <p:cNvPr id="48" name="直线连接符 47">
                    <a:extLst>
                      <a:ext uri="{FF2B5EF4-FFF2-40B4-BE49-F238E27FC236}">
                        <a16:creationId xmlns:a16="http://schemas.microsoft.com/office/drawing/2014/main" id="{626C7E78-83F9-834E-B600-08E2B47EB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10582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连接符 48">
                    <a:extLst>
                      <a:ext uri="{FF2B5EF4-FFF2-40B4-BE49-F238E27FC236}">
                        <a16:creationId xmlns:a16="http://schemas.microsoft.com/office/drawing/2014/main" id="{255FD529-5311-8141-ABF4-1AA3343E1D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43411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12650C0B-C8F4-044D-BAC0-AF08F39488B6}"/>
                    </a:ext>
                  </a:extLst>
                </p:cNvPr>
                <p:cNvSpPr txBox="1"/>
                <p:nvPr/>
              </p:nvSpPr>
              <p:spPr>
                <a:xfrm>
                  <a:off x="3938667" y="1748101"/>
                  <a:ext cx="1502410" cy="384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100" i="1" dirty="0"/>
                    <a:t>《interface》</a:t>
                  </a:r>
                </a:p>
                <a:p>
                  <a:r>
                    <a:rPr lang="en-US" altLang="zh-CN" sz="1100" i="1" dirty="0"/>
                    <a:t>Observer</a:t>
                  </a:r>
                  <a:endParaRPr lang="zh-CN" altLang="en-US" sz="1100" i="1" dirty="0"/>
                </a:p>
              </p:txBody>
            </p:sp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D35799E-3340-C140-A0F0-239B47E1EFD1}"/>
                  </a:ext>
                </a:extLst>
              </p:cNvPr>
              <p:cNvSpPr txBox="1"/>
              <p:nvPr/>
            </p:nvSpPr>
            <p:spPr>
              <a:xfrm>
                <a:off x="3744335" y="4564687"/>
                <a:ext cx="1502409" cy="20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sz="900" dirty="0"/>
                  <a:t>+update()</a:t>
                </a:r>
              </a:p>
            </p:txBody>
          </p:sp>
        </p:grp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CF64A669-9472-4E4B-9059-DFE50FF9DA49}"/>
              </a:ext>
            </a:extLst>
          </p:cNvPr>
          <p:cNvSpPr txBox="1"/>
          <p:nvPr/>
        </p:nvSpPr>
        <p:spPr>
          <a:xfrm>
            <a:off x="9024064" y="3949559"/>
            <a:ext cx="13681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600" dirty="0"/>
              <a:t>+update(</a:t>
            </a:r>
            <a:r>
              <a:rPr lang="en-US" altLang="zh-CN" sz="600" dirty="0" err="1"/>
              <a:t>Obdervable</a:t>
            </a:r>
            <a:r>
              <a:rPr lang="zh-CN" altLang="en-US" sz="600" dirty="0"/>
              <a:t> </a:t>
            </a:r>
            <a:r>
              <a:rPr lang="en-US" altLang="zh-CN" sz="600" dirty="0" err="1"/>
              <a:t>o,Object</a:t>
            </a:r>
            <a:r>
              <a:rPr lang="zh-CN" altLang="en-US" sz="600" dirty="0"/>
              <a:t> </a:t>
            </a:r>
            <a:r>
              <a:rPr lang="en-US" altLang="zh-CN" sz="600" dirty="0" err="1"/>
              <a:t>arg</a:t>
            </a:r>
            <a:r>
              <a:rPr lang="en-US" altLang="zh-CN" sz="600" dirty="0"/>
              <a:t>)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25880C8-2D1F-5B4A-9DA7-CE47C5517980}"/>
              </a:ext>
            </a:extLst>
          </p:cNvPr>
          <p:cNvSpPr txBox="1"/>
          <p:nvPr/>
        </p:nvSpPr>
        <p:spPr>
          <a:xfrm>
            <a:off x="2815850" y="4634552"/>
            <a:ext cx="1591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addObserver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deleteObserver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setChanged</a:t>
            </a:r>
            <a:r>
              <a:rPr lang="en-US" altLang="zh-CN" sz="700" dirty="0"/>
              <a:t> ()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notifyObservers</a:t>
            </a:r>
            <a:r>
              <a:rPr lang="en-US" altLang="zh-CN" sz="700" dirty="0"/>
              <a:t> (Object</a:t>
            </a:r>
            <a:r>
              <a:rPr lang="zh-CN" altLang="en-US" sz="700" dirty="0"/>
              <a:t> </a:t>
            </a:r>
            <a:r>
              <a:rPr lang="en-US" altLang="zh-CN" sz="700" dirty="0" err="1"/>
              <a:t>arg</a:t>
            </a:r>
            <a:r>
              <a:rPr lang="en-US" altLang="zh-CN" sz="700" dirty="0"/>
              <a:t>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getAction</a:t>
            </a:r>
            <a:r>
              <a:rPr lang="en-US" altLang="zh-CN" sz="700" dirty="0"/>
              <a:t>():String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setAction</a:t>
            </a:r>
            <a:r>
              <a:rPr lang="en-US" altLang="zh-CN" sz="700" dirty="0"/>
              <a:t>(String</a:t>
            </a:r>
            <a:r>
              <a:rPr lang="zh-CN" altLang="en-US" sz="700" dirty="0"/>
              <a:t> </a:t>
            </a:r>
            <a:r>
              <a:rPr lang="en-US" altLang="zh-CN" sz="700" dirty="0"/>
              <a:t>value)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9472D99-0C05-7E44-B029-0D762171CD62}"/>
              </a:ext>
            </a:extLst>
          </p:cNvPr>
          <p:cNvSpPr txBox="1"/>
          <p:nvPr/>
        </p:nvSpPr>
        <p:spPr>
          <a:xfrm>
            <a:off x="4859621" y="4623519"/>
            <a:ext cx="1591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addObserver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deleteObserver</a:t>
            </a:r>
            <a:r>
              <a:rPr lang="en-US" altLang="zh-CN" sz="700" dirty="0"/>
              <a:t> (Observer</a:t>
            </a:r>
            <a:r>
              <a:rPr lang="zh-CN" altLang="en-US" sz="700" dirty="0"/>
              <a:t> </a:t>
            </a:r>
            <a:r>
              <a:rPr lang="en-US" altLang="zh-CN" sz="700" dirty="0"/>
              <a:t>observer)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setChanged</a:t>
            </a:r>
            <a:r>
              <a:rPr lang="en-US" altLang="zh-CN" sz="700" dirty="0"/>
              <a:t> ()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notifyObservers</a:t>
            </a:r>
            <a:r>
              <a:rPr lang="en-US" altLang="zh-CN" sz="700" dirty="0"/>
              <a:t> (Object</a:t>
            </a:r>
            <a:r>
              <a:rPr lang="zh-CN" altLang="en-US" sz="700" dirty="0"/>
              <a:t> </a:t>
            </a:r>
            <a:r>
              <a:rPr lang="en-US" altLang="zh-CN" sz="700" dirty="0" err="1"/>
              <a:t>arg</a:t>
            </a:r>
            <a:r>
              <a:rPr lang="en-US" altLang="zh-CN" sz="700" dirty="0"/>
              <a:t>)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getAction</a:t>
            </a:r>
            <a:r>
              <a:rPr lang="en-US" altLang="zh-CN" sz="700" dirty="0"/>
              <a:t>():String</a:t>
            </a:r>
          </a:p>
          <a:p>
            <a:pPr algn="l"/>
            <a:r>
              <a:rPr lang="en-US" altLang="zh-CN" sz="700" dirty="0"/>
              <a:t>+</a:t>
            </a:r>
            <a:r>
              <a:rPr lang="en-US" altLang="zh-CN" sz="700" dirty="0" err="1"/>
              <a:t>setAction</a:t>
            </a:r>
            <a:r>
              <a:rPr lang="en-US" altLang="zh-CN" sz="700" dirty="0"/>
              <a:t>(String</a:t>
            </a:r>
            <a:r>
              <a:rPr lang="zh-CN" altLang="en-US" sz="700" dirty="0"/>
              <a:t> </a:t>
            </a:r>
            <a:r>
              <a:rPr lang="en-US" altLang="zh-CN" sz="700" dirty="0"/>
              <a:t>value)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79E4BF9-2845-1142-AD4F-DD1743612914}"/>
              </a:ext>
            </a:extLst>
          </p:cNvPr>
          <p:cNvGrpSpPr/>
          <p:nvPr/>
        </p:nvGrpSpPr>
        <p:grpSpPr>
          <a:xfrm>
            <a:off x="3802177" y="2493027"/>
            <a:ext cx="1591743" cy="1267928"/>
            <a:chOff x="3658512" y="3858895"/>
            <a:chExt cx="1581503" cy="1130241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B46F92E-0ACA-7142-9E00-1F2837E91029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1F9EA90F-CF8A-B34C-95CE-2274453AF528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97" name="圆角矩形 96">
                  <a:extLst>
                    <a:ext uri="{FF2B5EF4-FFF2-40B4-BE49-F238E27FC236}">
                      <a16:creationId xmlns:a16="http://schemas.microsoft.com/office/drawing/2014/main" id="{84EFBAD5-914B-2E4A-8EEC-BE30FCAF6601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FE8C2CEF-650B-D944-83EE-F78648660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线连接符 99">
                  <a:extLst>
                    <a:ext uri="{FF2B5EF4-FFF2-40B4-BE49-F238E27FC236}">
                      <a16:creationId xmlns:a16="http://schemas.microsoft.com/office/drawing/2014/main" id="{6DB04C65-5B48-6C49-AED9-A8186270B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361A63A0-2BE8-CD4A-9122-E72094EDF92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Subject</a:t>
                </a:r>
                <a:endParaRPr lang="zh-CN" altLang="en-US" sz="1600" i="1" dirty="0"/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6153FA7-4E01-BA4B-97CC-494BA20FD734}"/>
                </a:ext>
              </a:extLst>
            </p:cNvPr>
            <p:cNvSpPr txBox="1"/>
            <p:nvPr/>
          </p:nvSpPr>
          <p:spPr>
            <a:xfrm>
              <a:off x="3658512" y="4388065"/>
              <a:ext cx="1581503" cy="46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addObserver</a:t>
              </a:r>
              <a:r>
                <a:rPr lang="en-US" altLang="zh-CN" sz="700" dirty="0"/>
                <a:t> (Observer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deleteObserver</a:t>
              </a:r>
              <a:r>
                <a:rPr lang="en-US" altLang="zh-CN" sz="700" dirty="0"/>
                <a:t> (Observer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setChanged</a:t>
              </a:r>
              <a:r>
                <a:rPr lang="en-US" altLang="zh-CN" sz="700" dirty="0"/>
                <a:t> ()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notifyObservers</a:t>
              </a:r>
              <a:r>
                <a:rPr lang="en-US" altLang="zh-CN" sz="700" dirty="0"/>
                <a:t> (Object</a:t>
              </a:r>
              <a:r>
                <a:rPr lang="zh-CN" altLang="en-US" sz="700" dirty="0"/>
                <a:t> </a:t>
              </a:r>
              <a:r>
                <a:rPr lang="en-US" altLang="zh-CN" sz="700" dirty="0" err="1"/>
                <a:t>arg</a:t>
              </a:r>
              <a:r>
                <a:rPr lang="en-US" altLang="zh-CN" sz="700" dirty="0"/>
                <a:t>)</a:t>
              </a:r>
            </a:p>
          </p:txBody>
        </p:sp>
      </p:grpSp>
      <p:sp>
        <p:nvSpPr>
          <p:cNvPr id="102" name="三角形 101">
            <a:extLst>
              <a:ext uri="{FF2B5EF4-FFF2-40B4-BE49-F238E27FC236}">
                <a16:creationId xmlns:a16="http://schemas.microsoft.com/office/drawing/2014/main" id="{F77329BD-C933-844E-BA1C-D8D8F3251643}"/>
              </a:ext>
            </a:extLst>
          </p:cNvPr>
          <p:cNvSpPr/>
          <p:nvPr/>
        </p:nvSpPr>
        <p:spPr>
          <a:xfrm>
            <a:off x="4526811" y="2287970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CDB302F-2A14-4545-9429-5C07C0E79197}"/>
              </a:ext>
            </a:extLst>
          </p:cNvPr>
          <p:cNvCxnSpPr>
            <a:stCxn id="102" idx="3"/>
            <a:endCxn id="95" idx="0"/>
          </p:cNvCxnSpPr>
          <p:nvPr/>
        </p:nvCxnSpPr>
        <p:spPr>
          <a:xfrm>
            <a:off x="4606287" y="2434078"/>
            <a:ext cx="0" cy="819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C64632D-117D-2341-9F4E-B8E07BB8FABF}"/>
              </a:ext>
            </a:extLst>
          </p:cNvPr>
          <p:cNvGrpSpPr/>
          <p:nvPr/>
        </p:nvGrpSpPr>
        <p:grpSpPr>
          <a:xfrm>
            <a:off x="3808158" y="1008944"/>
            <a:ext cx="1591743" cy="1267928"/>
            <a:chOff x="3658512" y="3858895"/>
            <a:chExt cx="1581503" cy="113024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5C0EFBA-D105-B24B-A75B-C220ED500E5D}"/>
                </a:ext>
              </a:extLst>
            </p:cNvPr>
            <p:cNvGrpSpPr/>
            <p:nvPr/>
          </p:nvGrpSpPr>
          <p:grpSpPr>
            <a:xfrm>
              <a:off x="3706244" y="3858895"/>
              <a:ext cx="1502426" cy="1130241"/>
              <a:chOff x="3949685" y="1783080"/>
              <a:chExt cx="1502426" cy="1130241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13EC0AC-40A0-C345-B55F-10B3D9E1172E}"/>
                  </a:ext>
                </a:extLst>
              </p:cNvPr>
              <p:cNvGrpSpPr/>
              <p:nvPr/>
            </p:nvGrpSpPr>
            <p:grpSpPr>
              <a:xfrm>
                <a:off x="3949686" y="1783080"/>
                <a:ext cx="1502425" cy="1130241"/>
                <a:chOff x="3949687" y="1783079"/>
                <a:chExt cx="1333513" cy="1156114"/>
              </a:xfrm>
            </p:grpSpPr>
            <p:sp>
              <p:nvSpPr>
                <p:cNvPr id="67" name="圆角矩形 66">
                  <a:extLst>
                    <a:ext uri="{FF2B5EF4-FFF2-40B4-BE49-F238E27FC236}">
                      <a16:creationId xmlns:a16="http://schemas.microsoft.com/office/drawing/2014/main" id="{22E12AA8-838C-4A49-A8F9-F3EA99A955D8}"/>
                    </a:ext>
                  </a:extLst>
                </p:cNvPr>
                <p:cNvSpPr/>
                <p:nvPr/>
              </p:nvSpPr>
              <p:spPr>
                <a:xfrm>
                  <a:off x="3949687" y="1783079"/>
                  <a:ext cx="1333500" cy="1156114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EE1614B7-0975-1645-A3D3-32B9911AF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B136C331-ABF2-054B-8CE1-B7347B581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84FA766-AD58-094A-B54A-A09C3307C49E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Observable</a:t>
                </a:r>
                <a:endParaRPr lang="zh-CN" altLang="en-US" sz="1600" i="1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E4AFDD5-0B32-154B-B8F0-AC897AE954FE}"/>
                </a:ext>
              </a:extLst>
            </p:cNvPr>
            <p:cNvSpPr txBox="1"/>
            <p:nvPr/>
          </p:nvSpPr>
          <p:spPr>
            <a:xfrm>
              <a:off x="3658512" y="4388065"/>
              <a:ext cx="1581503" cy="46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addObserver</a:t>
              </a:r>
              <a:r>
                <a:rPr lang="en-US" altLang="zh-CN" sz="700" dirty="0"/>
                <a:t> (Observer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deleteObserver</a:t>
              </a:r>
              <a:r>
                <a:rPr lang="en-US" altLang="zh-CN" sz="700" dirty="0"/>
                <a:t> (Observer</a:t>
              </a:r>
              <a:r>
                <a:rPr lang="zh-CN" altLang="en-US" sz="700" dirty="0"/>
                <a:t> </a:t>
              </a:r>
              <a:r>
                <a:rPr lang="en-US" altLang="zh-CN" sz="700" dirty="0"/>
                <a:t>observer)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setChanged</a:t>
              </a:r>
              <a:r>
                <a:rPr lang="en-US" altLang="zh-CN" sz="700" dirty="0"/>
                <a:t> ()</a:t>
              </a:r>
            </a:p>
            <a:p>
              <a:pPr algn="l"/>
              <a:r>
                <a:rPr lang="en-US" altLang="zh-CN" sz="700" dirty="0"/>
                <a:t>+</a:t>
              </a:r>
              <a:r>
                <a:rPr lang="en-US" altLang="zh-CN" sz="700" dirty="0" err="1"/>
                <a:t>notifyObservers</a:t>
              </a:r>
              <a:r>
                <a:rPr lang="en-US" altLang="zh-CN" sz="700" dirty="0"/>
                <a:t> (Object</a:t>
              </a:r>
              <a:r>
                <a:rPr lang="zh-CN" altLang="en-US" sz="700" dirty="0"/>
                <a:t> </a:t>
              </a:r>
              <a:r>
                <a:rPr lang="en-US" altLang="zh-CN" sz="700" dirty="0" err="1"/>
                <a:t>arg</a:t>
              </a:r>
              <a:r>
                <a:rPr lang="en-US" altLang="zh-CN" sz="7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29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F5640F5C-B6C5-3043-823D-41C621150427}"/>
              </a:ext>
            </a:extLst>
          </p:cNvPr>
          <p:cNvCxnSpPr>
            <a:cxnSpLocks/>
            <a:stCxn id="121" idx="0"/>
            <a:endCxn id="131" idx="3"/>
          </p:cNvCxnSpPr>
          <p:nvPr/>
        </p:nvCxnSpPr>
        <p:spPr>
          <a:xfrm rot="5400000" flipH="1" flipV="1">
            <a:off x="4625048" y="1718638"/>
            <a:ext cx="336654" cy="2605250"/>
          </a:xfrm>
          <a:prstGeom prst="bentConnector3">
            <a:avLst>
              <a:gd name="adj1" fmla="val 53417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2D4E09A-BF2C-5E46-B82F-FE98A1569D14}"/>
              </a:ext>
            </a:extLst>
          </p:cNvPr>
          <p:cNvGrpSpPr/>
          <p:nvPr/>
        </p:nvGrpSpPr>
        <p:grpSpPr>
          <a:xfrm>
            <a:off x="5344796" y="1476961"/>
            <a:ext cx="1502410" cy="1137285"/>
            <a:chOff x="3949700" y="1783080"/>
            <a:chExt cx="1502410" cy="1137285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8C023D5-01EB-2049-9585-2C86C1B5E5B6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6" name="圆角矩形 115">
                <a:extLst>
                  <a:ext uri="{FF2B5EF4-FFF2-40B4-BE49-F238E27FC236}">
                    <a16:creationId xmlns:a16="http://schemas.microsoft.com/office/drawing/2014/main" id="{1B44EFAA-1BA4-FF46-AF15-BA7D98016D47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9A01084E-A994-EE45-A2EB-E76D64001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AC5555AD-77F8-6E44-B82C-215BE31162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D5ADB9A3-80AB-0646-BE39-C3308CFB7151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958729C2-D784-C149-A1D2-63D2E8735EA8}"/>
              </a:ext>
            </a:extLst>
          </p:cNvPr>
          <p:cNvGrpSpPr/>
          <p:nvPr/>
        </p:nvGrpSpPr>
        <p:grpSpPr>
          <a:xfrm>
            <a:off x="2739545" y="3169047"/>
            <a:ext cx="1502410" cy="1137285"/>
            <a:chOff x="3949700" y="1783080"/>
            <a:chExt cx="1502410" cy="1137285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670F3541-8E55-1D40-9EE1-A7AA25E6F9E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22" name="圆角矩形 121">
                <a:extLst>
                  <a:ext uri="{FF2B5EF4-FFF2-40B4-BE49-F238E27FC236}">
                    <a16:creationId xmlns:a16="http://schemas.microsoft.com/office/drawing/2014/main" id="{21BDDD87-6AFA-764F-8080-5F56E7C3D96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07BF0ED7-2AE8-AC4D-8B5D-4FB363AEB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符 123">
                <a:extLst>
                  <a:ext uri="{FF2B5EF4-FFF2-40B4-BE49-F238E27FC236}">
                    <a16:creationId xmlns:a16="http://schemas.microsoft.com/office/drawing/2014/main" id="{3CAEE128-E172-2F4B-88CA-56812D63F9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D3B61655-1BB7-3947-9581-00BE3D82C86D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猫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D6C64914-5DB9-4C41-ADBF-CB9B273C00FA}"/>
              </a:ext>
            </a:extLst>
          </p:cNvPr>
          <p:cNvGrpSpPr/>
          <p:nvPr/>
        </p:nvGrpSpPr>
        <p:grpSpPr>
          <a:xfrm>
            <a:off x="4474503" y="3165778"/>
            <a:ext cx="1502410" cy="1137285"/>
            <a:chOff x="3949700" y="1783080"/>
            <a:chExt cx="1502410" cy="1137285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A2BD9D44-BD10-6D43-A2EC-702361892A82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28" name="圆角矩形 127">
                <a:extLst>
                  <a:ext uri="{FF2B5EF4-FFF2-40B4-BE49-F238E27FC236}">
                    <a16:creationId xmlns:a16="http://schemas.microsoft.com/office/drawing/2014/main" id="{5A40C343-3A4A-6C4F-B3C2-9DDDC99B590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9" name="直线连接符 128">
                <a:extLst>
                  <a:ext uri="{FF2B5EF4-FFF2-40B4-BE49-F238E27FC236}">
                    <a16:creationId xmlns:a16="http://schemas.microsoft.com/office/drawing/2014/main" id="{10D98B4F-C1B5-4642-94EC-94C80E811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>
                <a:extLst>
                  <a:ext uri="{FF2B5EF4-FFF2-40B4-BE49-F238E27FC236}">
                    <a16:creationId xmlns:a16="http://schemas.microsoft.com/office/drawing/2014/main" id="{2FA173BB-EF41-824D-AC87-66D8414D2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9FD5F63-9F33-B14C-ABD5-66A532E61CEB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狗</a:t>
              </a:r>
            </a:p>
          </p:txBody>
        </p:sp>
      </p:grpSp>
      <p:sp>
        <p:nvSpPr>
          <p:cNvPr id="131" name="三角形 130">
            <a:extLst>
              <a:ext uri="{FF2B5EF4-FFF2-40B4-BE49-F238E27FC236}">
                <a16:creationId xmlns:a16="http://schemas.microsoft.com/office/drawing/2014/main" id="{23867CBA-6826-F746-97D9-65C4B9820E6E}"/>
              </a:ext>
            </a:extLst>
          </p:cNvPr>
          <p:cNvSpPr/>
          <p:nvPr/>
        </p:nvSpPr>
        <p:spPr>
          <a:xfrm>
            <a:off x="5957559" y="2614246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2FCA7AA4-3BB4-1D4F-9566-8DB75CC879D3}"/>
              </a:ext>
            </a:extLst>
          </p:cNvPr>
          <p:cNvCxnSpPr>
            <a:cxnSpLocks/>
            <a:stCxn id="128" idx="0"/>
            <a:endCxn id="131" idx="3"/>
          </p:cNvCxnSpPr>
          <p:nvPr/>
        </p:nvCxnSpPr>
        <p:spPr>
          <a:xfrm rot="5400000" flipH="1" flipV="1">
            <a:off x="5504433" y="2574211"/>
            <a:ext cx="312842" cy="8702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8E4F9725-6207-A14A-A523-A02442689DEF}"/>
              </a:ext>
            </a:extLst>
          </p:cNvPr>
          <p:cNvGrpSpPr/>
          <p:nvPr/>
        </p:nvGrpSpPr>
        <p:grpSpPr>
          <a:xfrm>
            <a:off x="6204793" y="3174262"/>
            <a:ext cx="1502410" cy="1137285"/>
            <a:chOff x="3949700" y="1783080"/>
            <a:chExt cx="1502410" cy="1137285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9A0D563B-0F42-284D-A7E7-29C3DA027C2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2" name="圆角矩形 141">
                <a:extLst>
                  <a:ext uri="{FF2B5EF4-FFF2-40B4-BE49-F238E27FC236}">
                    <a16:creationId xmlns:a16="http://schemas.microsoft.com/office/drawing/2014/main" id="{2920FFF1-5EFE-BF41-B80D-D3BD08D2F7B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43" name="直线连接符 142">
                <a:extLst>
                  <a:ext uri="{FF2B5EF4-FFF2-40B4-BE49-F238E27FC236}">
                    <a16:creationId xmlns:a16="http://schemas.microsoft.com/office/drawing/2014/main" id="{5E10BEE5-56D9-EF47-930D-904DB59B1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连接符 143">
                <a:extLst>
                  <a:ext uri="{FF2B5EF4-FFF2-40B4-BE49-F238E27FC236}">
                    <a16:creationId xmlns:a16="http://schemas.microsoft.com/office/drawing/2014/main" id="{8B145069-508D-DA4D-BE0B-CDDACA366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3CD73EA9-45B3-CE46-8D70-75CDA6274CCE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牛</a:t>
              </a: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D1ABB754-EC64-D84F-A592-CEA9E19E0143}"/>
              </a:ext>
            </a:extLst>
          </p:cNvPr>
          <p:cNvGrpSpPr/>
          <p:nvPr/>
        </p:nvGrpSpPr>
        <p:grpSpPr>
          <a:xfrm>
            <a:off x="7935083" y="3165778"/>
            <a:ext cx="1502410" cy="1137285"/>
            <a:chOff x="3949700" y="1783080"/>
            <a:chExt cx="1502410" cy="1137285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E2A03BD7-3FC4-904E-8917-C4156062C0C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8" name="圆角矩形 147">
                <a:extLst>
                  <a:ext uri="{FF2B5EF4-FFF2-40B4-BE49-F238E27FC236}">
                    <a16:creationId xmlns:a16="http://schemas.microsoft.com/office/drawing/2014/main" id="{DFE570A4-CEC2-AE40-980A-A1E7B25FA09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49" name="直线连接符 148">
                <a:extLst>
                  <a:ext uri="{FF2B5EF4-FFF2-40B4-BE49-F238E27FC236}">
                    <a16:creationId xmlns:a16="http://schemas.microsoft.com/office/drawing/2014/main" id="{D842F5CF-5EC9-5B41-B2D5-EAD68263F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连接符 149">
                <a:extLst>
                  <a:ext uri="{FF2B5EF4-FFF2-40B4-BE49-F238E27FC236}">
                    <a16:creationId xmlns:a16="http://schemas.microsoft.com/office/drawing/2014/main" id="{4EFD1864-B215-EE4E-9A34-91B61B2B9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1C57C2-3669-594A-87FB-BCBBE1673F30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羊</a:t>
              </a:r>
            </a:p>
          </p:txBody>
        </p:sp>
      </p:grpSp>
      <p:cxnSp>
        <p:nvCxnSpPr>
          <p:cNvPr id="156" name="肘形连接符 155">
            <a:extLst>
              <a:ext uri="{FF2B5EF4-FFF2-40B4-BE49-F238E27FC236}">
                <a16:creationId xmlns:a16="http://schemas.microsoft.com/office/drawing/2014/main" id="{B94986CF-999A-D444-9EE8-39FF0CD304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65336" y="2577849"/>
            <a:ext cx="321326" cy="85999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>
            <a:extLst>
              <a:ext uri="{FF2B5EF4-FFF2-40B4-BE49-F238E27FC236}">
                <a16:creationId xmlns:a16="http://schemas.microsoft.com/office/drawing/2014/main" id="{C0B3BAC6-B0FC-3449-917E-52F0E1A736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34723" y="1714213"/>
            <a:ext cx="312842" cy="259028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7489FEB-CDBD-784F-89CE-781F7EB77C69}"/>
              </a:ext>
            </a:extLst>
          </p:cNvPr>
          <p:cNvSpPr txBox="1"/>
          <p:nvPr/>
        </p:nvSpPr>
        <p:spPr>
          <a:xfrm>
            <a:off x="5344795" y="1919062"/>
            <a:ext cx="1502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#</a:t>
            </a:r>
            <a:r>
              <a:rPr lang="en-US" altLang="zh-CN" sz="1100" dirty="0" err="1"/>
              <a:t>shoutNumber</a:t>
            </a:r>
            <a:endParaRPr lang="zh-CN" altLang="en-US" sz="11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139323B-819A-1D48-837B-CB365D925E87}"/>
              </a:ext>
            </a:extLst>
          </p:cNvPr>
          <p:cNvSpPr txBox="1"/>
          <p:nvPr/>
        </p:nvSpPr>
        <p:spPr>
          <a:xfrm>
            <a:off x="2739543" y="3603394"/>
            <a:ext cx="1502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#</a:t>
            </a:r>
            <a:r>
              <a:rPr lang="en-US" altLang="zh-CN" sz="1100" dirty="0" err="1"/>
              <a:t>shoutNumber</a:t>
            </a:r>
            <a:endParaRPr lang="zh-CN" altLang="en-US" sz="11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EADF4EC-58FF-3F4A-BA1E-58AC475761E0}"/>
              </a:ext>
            </a:extLst>
          </p:cNvPr>
          <p:cNvSpPr txBox="1"/>
          <p:nvPr/>
        </p:nvSpPr>
        <p:spPr>
          <a:xfrm>
            <a:off x="4469833" y="3603394"/>
            <a:ext cx="1502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#</a:t>
            </a:r>
            <a:r>
              <a:rPr lang="en-US" altLang="zh-CN" sz="1100" dirty="0" err="1"/>
              <a:t>shoutNumber</a:t>
            </a:r>
            <a:endParaRPr lang="zh-CN" altLang="en-US" sz="11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5EE0F79-D1D6-724C-8109-370DB3060908}"/>
              </a:ext>
            </a:extLst>
          </p:cNvPr>
          <p:cNvSpPr txBox="1"/>
          <p:nvPr/>
        </p:nvSpPr>
        <p:spPr>
          <a:xfrm>
            <a:off x="6200122" y="3603394"/>
            <a:ext cx="1502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#</a:t>
            </a:r>
            <a:r>
              <a:rPr lang="en-US" altLang="zh-CN" sz="1100" dirty="0" err="1"/>
              <a:t>shoutNumber</a:t>
            </a:r>
            <a:endParaRPr lang="zh-CN" altLang="en-US" sz="11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04E6EB-C08C-E94F-A230-8A9BCA179951}"/>
              </a:ext>
            </a:extLst>
          </p:cNvPr>
          <p:cNvSpPr txBox="1"/>
          <p:nvPr/>
        </p:nvSpPr>
        <p:spPr>
          <a:xfrm>
            <a:off x="7925742" y="3598980"/>
            <a:ext cx="1502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#</a:t>
            </a:r>
            <a:r>
              <a:rPr lang="en-US" altLang="zh-CN" sz="1100" dirty="0" err="1"/>
              <a:t>shoutNumber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106153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15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1984477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3CD247B-0B8F-614A-A564-3CE6101CBECF}"/>
              </a:ext>
            </a:extLst>
          </p:cNvPr>
          <p:cNvGrpSpPr/>
          <p:nvPr/>
        </p:nvGrpSpPr>
        <p:grpSpPr>
          <a:xfrm>
            <a:off x="2063552" y="3212976"/>
            <a:ext cx="1368153" cy="1200774"/>
            <a:chOff x="3672718" y="3810111"/>
            <a:chExt cx="1585913" cy="107038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0A53C6C-F126-D141-862C-A338EDD11134}"/>
                </a:ext>
              </a:extLst>
            </p:cNvPr>
            <p:cNvGrpSpPr/>
            <p:nvPr/>
          </p:nvGrpSpPr>
          <p:grpSpPr>
            <a:xfrm>
              <a:off x="3706231" y="3810111"/>
              <a:ext cx="1502440" cy="1070380"/>
              <a:chOff x="3949672" y="1734296"/>
              <a:chExt cx="1502440" cy="1070380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3313C57F-FA7D-3F48-B98F-51E76984034A}"/>
                  </a:ext>
                </a:extLst>
              </p:cNvPr>
              <p:cNvGrpSpPr/>
              <p:nvPr/>
            </p:nvGrpSpPr>
            <p:grpSpPr>
              <a:xfrm>
                <a:off x="3949672" y="1734296"/>
                <a:ext cx="1502440" cy="1070380"/>
                <a:chOff x="3949674" y="1733179"/>
                <a:chExt cx="1333526" cy="1094883"/>
              </a:xfrm>
            </p:grpSpPr>
            <p:sp>
              <p:nvSpPr>
                <p:cNvPr id="10" name="圆角矩形 9">
                  <a:extLst>
                    <a:ext uri="{FF2B5EF4-FFF2-40B4-BE49-F238E27FC236}">
                      <a16:creationId xmlns:a16="http://schemas.microsoft.com/office/drawing/2014/main" id="{CCE0775C-F1CC-FF44-842A-E36CB7C3434C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109488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1" name="直线连接符 10">
                  <a:extLst>
                    <a:ext uri="{FF2B5EF4-FFF2-40B4-BE49-F238E27FC236}">
                      <a16:creationId xmlns:a16="http://schemas.microsoft.com/office/drawing/2014/main" id="{9406CCBC-D75E-474D-A40A-C31C62FFDD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线连接符 11">
                  <a:extLst>
                    <a:ext uri="{FF2B5EF4-FFF2-40B4-BE49-F238E27FC236}">
                      <a16:creationId xmlns:a16="http://schemas.microsoft.com/office/drawing/2014/main" id="{DA03D388-50D8-EE4E-85EF-DA4874689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4341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6C1E3D4-E1FA-B540-ABD3-C4D21B2F69ED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SqlserverFactory</a:t>
                </a:r>
                <a:endParaRPr lang="zh-CN" altLang="en-US" sz="1200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7CFD68E-5369-744C-91B5-9BD317033002}"/>
                </a:ext>
              </a:extLst>
            </p:cNvPr>
            <p:cNvSpPr txBox="1"/>
            <p:nvPr/>
          </p:nvSpPr>
          <p:spPr>
            <a:xfrm>
              <a:off x="3672718" y="4589052"/>
              <a:ext cx="1585913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createUser</a:t>
              </a:r>
              <a:r>
                <a:rPr lang="en-US" altLang="zh-CN" sz="900" dirty="0"/>
                <a:t>()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805F118-9AE9-984E-9F03-C5370DC8DD8B}"/>
              </a:ext>
            </a:extLst>
          </p:cNvPr>
          <p:cNvGrpSpPr/>
          <p:nvPr/>
        </p:nvGrpSpPr>
        <p:grpSpPr>
          <a:xfrm>
            <a:off x="4012416" y="3222992"/>
            <a:ext cx="1296142" cy="1200774"/>
            <a:chOff x="3949672" y="1734296"/>
            <a:chExt cx="1502440" cy="107038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9872265-EF69-E945-983A-244A1ED52DFB}"/>
                </a:ext>
              </a:extLst>
            </p:cNvPr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D147258D-E685-1E46-9F46-7DAAFC13CD45}"/>
                  </a:ext>
                </a:extLst>
              </p:cNvPr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C96524F0-5113-6640-93A0-2013A7F75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C8796D86-E4D2-934D-B355-D4D4EEF96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45A06DF-A856-C248-A872-B0FA65705BDB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4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AccessFactory</a:t>
              </a:r>
              <a:endParaRPr lang="zh-CN" altLang="en-US" sz="1200" dirty="0"/>
            </a:p>
          </p:txBody>
        </p:sp>
      </p:grp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1BA86C3A-CE12-5C47-87BF-588ABFEACD9A}"/>
              </a:ext>
            </a:extLst>
          </p:cNvPr>
          <p:cNvCxnSpPr>
            <a:cxnSpLocks/>
            <a:stCxn id="16" idx="0"/>
            <a:endCxn id="21" idx="3"/>
          </p:cNvCxnSpPr>
          <p:nvPr/>
        </p:nvCxnSpPr>
        <p:spPr>
          <a:xfrm rot="16200000" flipV="1">
            <a:off x="4005050" y="2567566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7ABE5D62-FE28-9A43-9180-A0C59A419AA7}"/>
              </a:ext>
            </a:extLst>
          </p:cNvPr>
          <p:cNvCxnSpPr>
            <a:cxnSpLocks/>
            <a:stCxn id="10" idx="0"/>
            <a:endCxn id="21" idx="3"/>
          </p:cNvCxnSpPr>
          <p:nvPr/>
        </p:nvCxnSpPr>
        <p:spPr>
          <a:xfrm rot="5400000" flipH="1" flipV="1">
            <a:off x="3050082" y="2553558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三角形 20">
            <a:extLst>
              <a:ext uri="{FF2B5EF4-FFF2-40B4-BE49-F238E27FC236}">
                <a16:creationId xmlns:a16="http://schemas.microsoft.com/office/drawing/2014/main" id="{9212E73E-C7AD-0D49-9C68-59FACC1301D9}"/>
              </a:ext>
            </a:extLst>
          </p:cNvPr>
          <p:cNvSpPr/>
          <p:nvPr/>
        </p:nvSpPr>
        <p:spPr>
          <a:xfrm>
            <a:off x="3630024" y="2717007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8ED6CC0-7546-AD4F-A389-6EDE663232A0}"/>
              </a:ext>
            </a:extLst>
          </p:cNvPr>
          <p:cNvSpPr txBox="1"/>
          <p:nvPr/>
        </p:nvSpPr>
        <p:spPr>
          <a:xfrm>
            <a:off x="3032080" y="1993544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583BCF9-E382-BA44-A66A-59E5F3FA8D9D}"/>
              </a:ext>
            </a:extLst>
          </p:cNvPr>
          <p:cNvGrpSpPr/>
          <p:nvPr/>
        </p:nvGrpSpPr>
        <p:grpSpPr>
          <a:xfrm>
            <a:off x="3019077" y="1528340"/>
            <a:ext cx="1338482" cy="1183659"/>
            <a:chOff x="8030725" y="1379619"/>
            <a:chExt cx="1338482" cy="118365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D7E4983-BAC2-4647-895D-77DBE0DFCCE1}"/>
                </a:ext>
              </a:extLst>
            </p:cNvPr>
            <p:cNvSpPr/>
            <p:nvPr/>
          </p:nvSpPr>
          <p:spPr>
            <a:xfrm>
              <a:off x="8110176" y="1392934"/>
              <a:ext cx="1156198" cy="1170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C24E236-8AA1-A341-BBD2-9B5057C271DC}"/>
                </a:ext>
              </a:extLst>
            </p:cNvPr>
            <p:cNvGrpSpPr/>
            <p:nvPr/>
          </p:nvGrpSpPr>
          <p:grpSpPr>
            <a:xfrm>
              <a:off x="8030725" y="1379619"/>
              <a:ext cx="1338482" cy="1061845"/>
              <a:chOff x="3695226" y="3823916"/>
              <a:chExt cx="1551518" cy="94653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1C7BB3E-A914-A04C-BE9C-8D2FECA26CAA}"/>
                  </a:ext>
                </a:extLst>
              </p:cNvPr>
              <p:cNvGrpSpPr/>
              <p:nvPr/>
            </p:nvGrpSpPr>
            <p:grpSpPr>
              <a:xfrm>
                <a:off x="3695226" y="3823916"/>
                <a:ext cx="1513447" cy="671444"/>
                <a:chOff x="3938667" y="1748101"/>
                <a:chExt cx="1513447" cy="671444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AEF8ACF0-C32D-0E4B-BFAA-E00F1D959E73}"/>
                    </a:ext>
                  </a:extLst>
                </p:cNvPr>
                <p:cNvGrpSpPr/>
                <p:nvPr/>
              </p:nvGrpSpPr>
              <p:grpSpPr>
                <a:xfrm>
                  <a:off x="3949703" y="2098602"/>
                  <a:ext cx="1502411" cy="320943"/>
                  <a:chOff x="3949700" y="2105825"/>
                  <a:chExt cx="1333500" cy="328290"/>
                </a:xfrm>
              </p:grpSpPr>
              <p:cxnSp>
                <p:nvCxnSpPr>
                  <p:cNvPr id="31" name="直线连接符 30">
                    <a:extLst>
                      <a:ext uri="{FF2B5EF4-FFF2-40B4-BE49-F238E27FC236}">
                        <a16:creationId xmlns:a16="http://schemas.microsoft.com/office/drawing/2014/main" id="{0208E149-4791-034A-8CB9-FC9B043F3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10582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线连接符 31">
                    <a:extLst>
                      <a:ext uri="{FF2B5EF4-FFF2-40B4-BE49-F238E27FC236}">
                        <a16:creationId xmlns:a16="http://schemas.microsoft.com/office/drawing/2014/main" id="{A3AB83B5-E9BC-4D46-BDD4-802072250A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43411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D0DA3382-A5F5-D64C-A239-2C204D8D780D}"/>
                    </a:ext>
                  </a:extLst>
                </p:cNvPr>
                <p:cNvSpPr txBox="1"/>
                <p:nvPr/>
              </p:nvSpPr>
              <p:spPr>
                <a:xfrm>
                  <a:off x="3938667" y="1748101"/>
                  <a:ext cx="1502410" cy="384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100" i="1" dirty="0"/>
                    <a:t>《interface》</a:t>
                  </a:r>
                </a:p>
                <a:p>
                  <a:r>
                    <a:rPr lang="en-US" altLang="zh-CN" sz="1100" i="1" dirty="0" err="1"/>
                    <a:t>IFactory</a:t>
                  </a:r>
                  <a:endParaRPr lang="zh-CN" altLang="en-US" sz="1100" i="1" dirty="0"/>
                </a:p>
              </p:txBody>
            </p:sp>
          </p:grp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FFFE4D7-F9A5-A94A-A1F9-EC22DE8991A3}"/>
                  </a:ext>
                </a:extLst>
              </p:cNvPr>
              <p:cNvSpPr txBox="1"/>
              <p:nvPr/>
            </p:nvSpPr>
            <p:spPr>
              <a:xfrm>
                <a:off x="3744335" y="4564687"/>
                <a:ext cx="1502409" cy="20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sz="900" dirty="0"/>
                  <a:t>+</a:t>
                </a:r>
                <a:r>
                  <a:rPr lang="en-US" altLang="zh-CN" sz="900" dirty="0" err="1"/>
                  <a:t>createUser</a:t>
                </a:r>
                <a:r>
                  <a:rPr lang="en-US" altLang="zh-CN" sz="900" dirty="0"/>
                  <a:t>()</a:t>
                </a:r>
              </a:p>
            </p:txBody>
          </p:sp>
        </p:grp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F982336-230E-074A-A725-6F21C7404950}"/>
              </a:ext>
            </a:extLst>
          </p:cNvPr>
          <p:cNvSpPr txBox="1"/>
          <p:nvPr/>
        </p:nvSpPr>
        <p:spPr>
          <a:xfrm>
            <a:off x="4012416" y="4098280"/>
            <a:ext cx="1368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createUser</a:t>
            </a:r>
            <a:r>
              <a:rPr lang="en-US" altLang="zh-CN" sz="900" dirty="0"/>
              <a:t>()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3539470-F12D-DE46-8827-1DD426BA0E1C}"/>
              </a:ext>
            </a:extLst>
          </p:cNvPr>
          <p:cNvGrpSpPr/>
          <p:nvPr/>
        </p:nvGrpSpPr>
        <p:grpSpPr>
          <a:xfrm>
            <a:off x="5869036" y="3212976"/>
            <a:ext cx="1296142" cy="1200774"/>
            <a:chOff x="3949672" y="1734296"/>
            <a:chExt cx="1502440" cy="1070380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8F164C7-B20E-9149-B32A-73170ABC8B92}"/>
                </a:ext>
              </a:extLst>
            </p:cNvPr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E1F79889-D2D1-E444-A1A2-4F03130EDB98}"/>
                  </a:ext>
                </a:extLst>
              </p:cNvPr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D5BC3B97-EF31-0B4B-80D9-A83667238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667C4CF2-1EE4-B54D-ACCC-B62F48872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432F3EF-2E6E-1841-A973-B86EDAAA97CF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4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SqlserverUser</a:t>
              </a:r>
              <a:endParaRPr lang="zh-CN" altLang="en-US" sz="120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BD10A12-6AB3-8D4B-919B-FDD0DB20401E}"/>
              </a:ext>
            </a:extLst>
          </p:cNvPr>
          <p:cNvGrpSpPr/>
          <p:nvPr/>
        </p:nvGrpSpPr>
        <p:grpSpPr>
          <a:xfrm>
            <a:off x="7788989" y="3222992"/>
            <a:ext cx="1296142" cy="1200774"/>
            <a:chOff x="3949672" y="1734296"/>
            <a:chExt cx="1502440" cy="107038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C401C86-5268-A34C-B94E-738384A6305E}"/>
                </a:ext>
              </a:extLst>
            </p:cNvPr>
            <p:cNvGrpSpPr/>
            <p:nvPr/>
          </p:nvGrpSpPr>
          <p:grpSpPr>
            <a:xfrm>
              <a:off x="3949672" y="1734296"/>
              <a:ext cx="1502440" cy="1070380"/>
              <a:chOff x="3949674" y="1733179"/>
              <a:chExt cx="1333526" cy="1094883"/>
            </a:xfrm>
          </p:grpSpPr>
          <p:sp>
            <p:nvSpPr>
              <p:cNvPr id="45" name="圆角矩形 44">
                <a:extLst>
                  <a:ext uri="{FF2B5EF4-FFF2-40B4-BE49-F238E27FC236}">
                    <a16:creationId xmlns:a16="http://schemas.microsoft.com/office/drawing/2014/main" id="{A9F1D034-A081-2B4A-A88D-DC71E027B3CF}"/>
                  </a:ext>
                </a:extLst>
              </p:cNvPr>
              <p:cNvSpPr/>
              <p:nvPr/>
            </p:nvSpPr>
            <p:spPr>
              <a:xfrm>
                <a:off x="3949674" y="1733179"/>
                <a:ext cx="1333500" cy="109488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6" name="直线连接符 45">
                <a:extLst>
                  <a:ext uri="{FF2B5EF4-FFF2-40B4-BE49-F238E27FC236}">
                    <a16:creationId xmlns:a16="http://schemas.microsoft.com/office/drawing/2014/main" id="{5D7C5130-CB18-1349-B3AF-962417AB3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151F7CA5-786F-3F4F-9485-113038FB5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341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B250B2D-F530-7A48-AC4B-14A8BA0E1320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4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AccessUser</a:t>
              </a:r>
              <a:endParaRPr lang="zh-CN" altLang="en-US" sz="1200" dirty="0"/>
            </a:p>
          </p:txBody>
        </p:sp>
      </p:grp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476450E9-3655-6542-84F5-9089EC2F8AE5}"/>
              </a:ext>
            </a:extLst>
          </p:cNvPr>
          <p:cNvCxnSpPr>
            <a:cxnSpLocks/>
            <a:stCxn id="45" idx="0"/>
            <a:endCxn id="50" idx="3"/>
          </p:cNvCxnSpPr>
          <p:nvPr/>
        </p:nvCxnSpPr>
        <p:spPr>
          <a:xfrm rot="16200000" flipV="1">
            <a:off x="7781623" y="2567566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85449320-691D-854C-88A9-62C4B091906C}"/>
              </a:ext>
            </a:extLst>
          </p:cNvPr>
          <p:cNvCxnSpPr>
            <a:cxnSpLocks/>
            <a:stCxn id="39" idx="0"/>
            <a:endCxn id="50" idx="3"/>
          </p:cNvCxnSpPr>
          <p:nvPr/>
        </p:nvCxnSpPr>
        <p:spPr>
          <a:xfrm rot="5400000" flipH="1" flipV="1">
            <a:off x="6826655" y="2553558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三角形 49">
            <a:extLst>
              <a:ext uri="{FF2B5EF4-FFF2-40B4-BE49-F238E27FC236}">
                <a16:creationId xmlns:a16="http://schemas.microsoft.com/office/drawing/2014/main" id="{CD6227D5-62C7-EA42-9967-C886EDF0B033}"/>
              </a:ext>
            </a:extLst>
          </p:cNvPr>
          <p:cNvSpPr/>
          <p:nvPr/>
        </p:nvSpPr>
        <p:spPr>
          <a:xfrm>
            <a:off x="7406597" y="2717007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2DFBAA-E78E-B64E-A603-707D78C8A80D}"/>
              </a:ext>
            </a:extLst>
          </p:cNvPr>
          <p:cNvSpPr txBox="1"/>
          <p:nvPr/>
        </p:nvSpPr>
        <p:spPr>
          <a:xfrm>
            <a:off x="6808653" y="1993544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5DF0111-6FA6-EA45-95AF-508F6B19D640}"/>
              </a:ext>
            </a:extLst>
          </p:cNvPr>
          <p:cNvGrpSpPr/>
          <p:nvPr/>
        </p:nvGrpSpPr>
        <p:grpSpPr>
          <a:xfrm>
            <a:off x="6795649" y="1528341"/>
            <a:ext cx="1305638" cy="1183658"/>
            <a:chOff x="8030724" y="1379620"/>
            <a:chExt cx="1305638" cy="118365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5049271-4147-0B4D-B617-6FD76E5C2410}"/>
                </a:ext>
              </a:extLst>
            </p:cNvPr>
            <p:cNvSpPr/>
            <p:nvPr/>
          </p:nvSpPr>
          <p:spPr>
            <a:xfrm>
              <a:off x="8110176" y="1392934"/>
              <a:ext cx="1156198" cy="1170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209847D-8BC6-C748-8B6E-DD703C07CE3C}"/>
                </a:ext>
              </a:extLst>
            </p:cNvPr>
            <p:cNvGrpSpPr/>
            <p:nvPr/>
          </p:nvGrpSpPr>
          <p:grpSpPr>
            <a:xfrm>
              <a:off x="8030724" y="1379620"/>
              <a:ext cx="1305638" cy="1130430"/>
              <a:chOff x="3695226" y="3823916"/>
              <a:chExt cx="1513447" cy="1007674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BDA382E7-0294-274E-B1A1-BD0EDDC295F0}"/>
                  </a:ext>
                </a:extLst>
              </p:cNvPr>
              <p:cNvGrpSpPr/>
              <p:nvPr/>
            </p:nvGrpSpPr>
            <p:grpSpPr>
              <a:xfrm>
                <a:off x="3695226" y="3823916"/>
                <a:ext cx="1513447" cy="671444"/>
                <a:chOff x="3938667" y="1748101"/>
                <a:chExt cx="1513447" cy="671444"/>
              </a:xfrm>
            </p:grpSpPr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CCDBB819-68F9-1D45-95EF-508FAEDFE29A}"/>
                    </a:ext>
                  </a:extLst>
                </p:cNvPr>
                <p:cNvGrpSpPr/>
                <p:nvPr/>
              </p:nvGrpSpPr>
              <p:grpSpPr>
                <a:xfrm>
                  <a:off x="3949703" y="2098602"/>
                  <a:ext cx="1502411" cy="320943"/>
                  <a:chOff x="3949700" y="2105825"/>
                  <a:chExt cx="1333500" cy="328290"/>
                </a:xfrm>
              </p:grpSpPr>
              <p:cxnSp>
                <p:nvCxnSpPr>
                  <p:cNvPr id="59" name="直线连接符 58">
                    <a:extLst>
                      <a:ext uri="{FF2B5EF4-FFF2-40B4-BE49-F238E27FC236}">
                        <a16:creationId xmlns:a16="http://schemas.microsoft.com/office/drawing/2014/main" id="{DB1A4CC4-155A-334A-83E5-87EEFF8652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10582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线连接符 59">
                    <a:extLst>
                      <a:ext uri="{FF2B5EF4-FFF2-40B4-BE49-F238E27FC236}">
                        <a16:creationId xmlns:a16="http://schemas.microsoft.com/office/drawing/2014/main" id="{959986BB-B346-994F-AC4A-66FFA1044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2434115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9C60231E-2322-E240-909F-6607F0245DAF}"/>
                    </a:ext>
                  </a:extLst>
                </p:cNvPr>
                <p:cNvSpPr txBox="1"/>
                <p:nvPr/>
              </p:nvSpPr>
              <p:spPr>
                <a:xfrm>
                  <a:off x="3938667" y="1748101"/>
                  <a:ext cx="1502410" cy="384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100" i="1" dirty="0"/>
                    <a:t>《interface》</a:t>
                  </a:r>
                </a:p>
                <a:p>
                  <a:r>
                    <a:rPr lang="en-US" altLang="zh-CN" sz="1100" i="1" dirty="0" err="1"/>
                    <a:t>IUser</a:t>
                  </a:r>
                  <a:endParaRPr lang="zh-CN" altLang="en-US" sz="1100" i="1" dirty="0"/>
                </a:p>
              </p:txBody>
            </p: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520251E-7A51-BD40-B1A0-C08BDEAE5036}"/>
                  </a:ext>
                </a:extLst>
              </p:cNvPr>
              <p:cNvSpPr txBox="1"/>
              <p:nvPr/>
            </p:nvSpPr>
            <p:spPr>
              <a:xfrm>
                <a:off x="3787324" y="4529800"/>
                <a:ext cx="1340222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sz="800" dirty="0"/>
                  <a:t>+insert(User</a:t>
                </a:r>
                <a:r>
                  <a:rPr lang="zh-CN" altLang="en-US" sz="800" dirty="0"/>
                  <a:t> </a:t>
                </a:r>
                <a:r>
                  <a:rPr lang="en-US" altLang="zh-CN" sz="800" dirty="0"/>
                  <a:t>user)</a:t>
                </a:r>
              </a:p>
              <a:p>
                <a:pPr algn="l"/>
                <a:r>
                  <a:rPr lang="en-US" altLang="zh-CN" sz="800" dirty="0"/>
                  <a:t>+</a:t>
                </a:r>
                <a:r>
                  <a:rPr lang="en-US" altLang="zh-CN" sz="800" dirty="0" err="1"/>
                  <a:t>getUser</a:t>
                </a:r>
                <a:r>
                  <a:rPr lang="en-US" altLang="zh-CN" sz="800" dirty="0"/>
                  <a:t>(int</a:t>
                </a:r>
                <a:r>
                  <a:rPr lang="zh-CN" altLang="en-US" sz="800" dirty="0"/>
                  <a:t> </a:t>
                </a:r>
                <a:r>
                  <a:rPr lang="en-US" altLang="zh-CN" sz="800" dirty="0"/>
                  <a:t>id):User</a:t>
                </a:r>
              </a:p>
            </p:txBody>
          </p:sp>
        </p:grp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D2C5761B-E9D7-D848-8C4C-5139D315FD5D}"/>
              </a:ext>
            </a:extLst>
          </p:cNvPr>
          <p:cNvSpPr txBox="1"/>
          <p:nvPr/>
        </p:nvSpPr>
        <p:spPr>
          <a:xfrm>
            <a:off x="5869010" y="4003190"/>
            <a:ext cx="1296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273EC18-5C23-4245-904E-9C8F67082472}"/>
              </a:ext>
            </a:extLst>
          </p:cNvPr>
          <p:cNvSpPr txBox="1"/>
          <p:nvPr/>
        </p:nvSpPr>
        <p:spPr>
          <a:xfrm>
            <a:off x="7788991" y="4003190"/>
            <a:ext cx="1296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4B6762A-8594-344C-840D-03515F97111D}"/>
              </a:ext>
            </a:extLst>
          </p:cNvPr>
          <p:cNvGrpSpPr/>
          <p:nvPr/>
        </p:nvGrpSpPr>
        <p:grpSpPr>
          <a:xfrm rot="5400000">
            <a:off x="6520357" y="2563906"/>
            <a:ext cx="183674" cy="3890737"/>
            <a:chOff x="3230881" y="801444"/>
            <a:chExt cx="135560" cy="1994639"/>
          </a:xfrm>
        </p:grpSpPr>
        <p:cxnSp>
          <p:nvCxnSpPr>
            <p:cNvPr id="65" name="直线箭头连接符 134">
              <a:extLst>
                <a:ext uri="{FF2B5EF4-FFF2-40B4-BE49-F238E27FC236}">
                  <a16:creationId xmlns:a16="http://schemas.microsoft.com/office/drawing/2014/main" id="{B8ED5DEA-CAFD-584F-A4FB-ED2105C81435}"/>
                </a:ext>
              </a:extLst>
            </p:cNvPr>
            <p:cNvCxnSpPr>
              <a:cxnSpLocks/>
              <a:stCxn id="45" idx="2"/>
              <a:endCxn id="16" idx="2"/>
            </p:cNvCxnSpPr>
            <p:nvPr/>
          </p:nvCxnSpPr>
          <p:spPr>
            <a:xfrm>
              <a:off x="3230881" y="859971"/>
              <a:ext cx="9373" cy="1936112"/>
            </a:xfrm>
            <a:prstGeom prst="bentConnector3">
              <a:avLst>
                <a:gd name="adj1" fmla="val 4507969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07D527D-3ABB-FC40-B64D-20E6D259344A}"/>
                </a:ext>
              </a:extLst>
            </p:cNvPr>
            <p:cNvGrpSpPr/>
            <p:nvPr/>
          </p:nvGrpSpPr>
          <p:grpSpPr>
            <a:xfrm flipH="1">
              <a:off x="3244429" y="801444"/>
              <a:ext cx="122012" cy="117561"/>
              <a:chOff x="9663741" y="3785512"/>
              <a:chExt cx="122012" cy="117561"/>
            </a:xfrm>
          </p:grpSpPr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040AAE6D-8185-1441-AADF-15C3B710DB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695484" y="3753769"/>
                <a:ext cx="58526" cy="1220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67">
                <a:extLst>
                  <a:ext uri="{FF2B5EF4-FFF2-40B4-BE49-F238E27FC236}">
                    <a16:creationId xmlns:a16="http://schemas.microsoft.com/office/drawing/2014/main" id="{319D6FBC-0356-A34D-AC3F-F01480157C5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696542" y="3814494"/>
                <a:ext cx="55778" cy="12138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1158826-DEC5-4941-B3B1-E811CD55AC17}"/>
              </a:ext>
            </a:extLst>
          </p:cNvPr>
          <p:cNvGrpSpPr/>
          <p:nvPr/>
        </p:nvGrpSpPr>
        <p:grpSpPr>
          <a:xfrm rot="5400000">
            <a:off x="4594001" y="2572241"/>
            <a:ext cx="183674" cy="3890737"/>
            <a:chOff x="3230881" y="801444"/>
            <a:chExt cx="135560" cy="1994639"/>
          </a:xfrm>
        </p:grpSpPr>
        <p:cxnSp>
          <p:nvCxnSpPr>
            <p:cNvPr id="84" name="直线箭头连接符 134">
              <a:extLst>
                <a:ext uri="{FF2B5EF4-FFF2-40B4-BE49-F238E27FC236}">
                  <a16:creationId xmlns:a16="http://schemas.microsoft.com/office/drawing/2014/main" id="{4A70944E-9646-FF44-974A-72EF5162A32E}"/>
                </a:ext>
              </a:extLst>
            </p:cNvPr>
            <p:cNvCxnSpPr>
              <a:cxnSpLocks/>
            </p:cNvCxnSpPr>
            <p:nvPr/>
          </p:nvCxnSpPr>
          <p:spPr>
            <a:xfrm>
              <a:off x="3230881" y="859971"/>
              <a:ext cx="9373" cy="1936112"/>
            </a:xfrm>
            <a:prstGeom prst="bentConnector3">
              <a:avLst>
                <a:gd name="adj1" fmla="val 2841307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49251A11-9635-1441-9D4F-098AAFA73B65}"/>
                </a:ext>
              </a:extLst>
            </p:cNvPr>
            <p:cNvGrpSpPr/>
            <p:nvPr/>
          </p:nvGrpSpPr>
          <p:grpSpPr>
            <a:xfrm flipH="1">
              <a:off x="3244429" y="801444"/>
              <a:ext cx="122012" cy="117561"/>
              <a:chOff x="9663741" y="3785512"/>
              <a:chExt cx="122012" cy="117561"/>
            </a:xfrm>
          </p:grpSpPr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9D0FC9FD-F819-B540-98F8-3475D13B0BF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695484" y="3753769"/>
                <a:ext cx="58526" cy="1220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9B5A74F1-5D6B-7040-9905-A0DDCEF5D6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696542" y="3814494"/>
                <a:ext cx="55778" cy="12138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397047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>
            <a:extLst>
              <a:ext uri="{FF2B5EF4-FFF2-40B4-BE49-F238E27FC236}">
                <a16:creationId xmlns:a16="http://schemas.microsoft.com/office/drawing/2014/main" id="{CCE0775C-F1CC-FF44-842A-E36CB7C3434C}"/>
              </a:ext>
            </a:extLst>
          </p:cNvPr>
          <p:cNvSpPr/>
          <p:nvPr/>
        </p:nvSpPr>
        <p:spPr>
          <a:xfrm>
            <a:off x="1444391" y="1729260"/>
            <a:ext cx="1296117" cy="8733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406CCBC-D75E-474D-A40A-C31C62FFDDD2}"/>
              </a:ext>
            </a:extLst>
          </p:cNvPr>
          <p:cNvCxnSpPr>
            <a:cxnSpLocks/>
          </p:cNvCxnSpPr>
          <p:nvPr/>
        </p:nvCxnSpPr>
        <p:spPr>
          <a:xfrm>
            <a:off x="1444416" y="213794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A03D388-50D8-EE4E-85EF-DA4874689868}"/>
              </a:ext>
            </a:extLst>
          </p:cNvPr>
          <p:cNvCxnSpPr>
            <a:cxnSpLocks/>
          </p:cNvCxnSpPr>
          <p:nvPr/>
        </p:nvCxnSpPr>
        <p:spPr>
          <a:xfrm>
            <a:off x="1444416" y="2276872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6C1E3D4-E1FA-B540-ABD3-C4D21B2F69ED}"/>
              </a:ext>
            </a:extLst>
          </p:cNvPr>
          <p:cNvSpPr txBox="1"/>
          <p:nvPr/>
        </p:nvSpPr>
        <p:spPr>
          <a:xfrm>
            <a:off x="1444402" y="1807032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 err="1"/>
              <a:t>SqlserverFactory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FD68E-5369-744C-91B5-9BD317033002}"/>
              </a:ext>
            </a:extLst>
          </p:cNvPr>
          <p:cNvSpPr txBox="1"/>
          <p:nvPr/>
        </p:nvSpPr>
        <p:spPr>
          <a:xfrm>
            <a:off x="1415480" y="2285243"/>
            <a:ext cx="1368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createUser</a:t>
            </a:r>
            <a:r>
              <a:rPr lang="en-US" altLang="zh-CN" sz="900" dirty="0"/>
              <a:t>()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147258D-E685-1E46-9F46-7DAAFC13CD45}"/>
              </a:ext>
            </a:extLst>
          </p:cNvPr>
          <p:cNvSpPr/>
          <p:nvPr/>
        </p:nvSpPr>
        <p:spPr>
          <a:xfrm>
            <a:off x="3364344" y="1739276"/>
            <a:ext cx="1296117" cy="873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96524F0-5113-6640-93A0-2013A7F754DE}"/>
              </a:ext>
            </a:extLst>
          </p:cNvPr>
          <p:cNvCxnSpPr>
            <a:cxnSpLocks/>
          </p:cNvCxnSpPr>
          <p:nvPr/>
        </p:nvCxnSpPr>
        <p:spPr>
          <a:xfrm>
            <a:off x="3364369" y="2147962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8796D86-E4D2-934D-B355-D4D4EEF96B91}"/>
              </a:ext>
            </a:extLst>
          </p:cNvPr>
          <p:cNvCxnSpPr>
            <a:cxnSpLocks/>
          </p:cNvCxnSpPr>
          <p:nvPr/>
        </p:nvCxnSpPr>
        <p:spPr>
          <a:xfrm>
            <a:off x="3364369" y="2286888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45A06DF-A856-C248-A872-B0FA65705BDB}"/>
              </a:ext>
            </a:extLst>
          </p:cNvPr>
          <p:cNvSpPr txBox="1"/>
          <p:nvPr/>
        </p:nvSpPr>
        <p:spPr>
          <a:xfrm>
            <a:off x="3364355" y="1817048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 err="1"/>
              <a:t>AccessFactory</a:t>
            </a:r>
            <a:endParaRPr lang="zh-CN" altLang="en-US" sz="1200" dirty="0"/>
          </a:p>
        </p:txBody>
      </p: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1BA86C3A-CE12-5C47-87BF-588ABFEACD9A}"/>
              </a:ext>
            </a:extLst>
          </p:cNvPr>
          <p:cNvCxnSpPr>
            <a:cxnSpLocks/>
            <a:stCxn id="16" idx="0"/>
            <a:endCxn id="21" idx="3"/>
          </p:cNvCxnSpPr>
          <p:nvPr/>
        </p:nvCxnSpPr>
        <p:spPr>
          <a:xfrm rot="16200000" flipV="1">
            <a:off x="3356978" y="1083850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7ABE5D62-FE28-9A43-9180-A0C59A419AA7}"/>
              </a:ext>
            </a:extLst>
          </p:cNvPr>
          <p:cNvCxnSpPr>
            <a:cxnSpLocks/>
            <a:stCxn id="10" idx="0"/>
            <a:endCxn id="21" idx="3"/>
          </p:cNvCxnSpPr>
          <p:nvPr/>
        </p:nvCxnSpPr>
        <p:spPr>
          <a:xfrm rot="5400000" flipH="1" flipV="1">
            <a:off x="2402009" y="1069841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三角形 20">
            <a:extLst>
              <a:ext uri="{FF2B5EF4-FFF2-40B4-BE49-F238E27FC236}">
                <a16:creationId xmlns:a16="http://schemas.microsoft.com/office/drawing/2014/main" id="{9212E73E-C7AD-0D49-9C68-59FACC1301D9}"/>
              </a:ext>
            </a:extLst>
          </p:cNvPr>
          <p:cNvSpPr/>
          <p:nvPr/>
        </p:nvSpPr>
        <p:spPr>
          <a:xfrm>
            <a:off x="2981952" y="1233291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7E4983-BAC2-4647-895D-77DBE0DFCCE1}"/>
              </a:ext>
            </a:extLst>
          </p:cNvPr>
          <p:cNvSpPr/>
          <p:nvPr/>
        </p:nvSpPr>
        <p:spPr>
          <a:xfrm>
            <a:off x="2450456" y="271532"/>
            <a:ext cx="1156198" cy="95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0208E149-4791-034A-8CB9-FC9B043F3E73}"/>
              </a:ext>
            </a:extLst>
          </p:cNvPr>
          <p:cNvCxnSpPr>
            <a:cxnSpLocks/>
          </p:cNvCxnSpPr>
          <p:nvPr/>
        </p:nvCxnSpPr>
        <p:spPr>
          <a:xfrm>
            <a:off x="2385257" y="702994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3AB83B5-E9BC-4D46-BDD4-802072250A98}"/>
              </a:ext>
            </a:extLst>
          </p:cNvPr>
          <p:cNvCxnSpPr>
            <a:cxnSpLocks/>
          </p:cNvCxnSpPr>
          <p:nvPr/>
        </p:nvCxnSpPr>
        <p:spPr>
          <a:xfrm>
            <a:off x="2385257" y="836712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0DA3382-A5F5-D64C-A239-2C204D8D780D}"/>
              </a:ext>
            </a:extLst>
          </p:cNvPr>
          <p:cNvSpPr txBox="1"/>
          <p:nvPr/>
        </p:nvSpPr>
        <p:spPr>
          <a:xfrm>
            <a:off x="2375736" y="270945"/>
            <a:ext cx="1296116" cy="35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i="1" dirty="0"/>
              <a:t>《interface》</a:t>
            </a:r>
          </a:p>
          <a:p>
            <a:r>
              <a:rPr lang="en-US" altLang="zh-CN" sz="1100" i="1" dirty="0" err="1"/>
              <a:t>IFactory</a:t>
            </a:r>
            <a:endParaRPr lang="zh-CN" altLang="en-US" sz="1100" i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FFFE4D7-F9A5-A94A-A1F9-EC22DE8991A3}"/>
              </a:ext>
            </a:extLst>
          </p:cNvPr>
          <p:cNvSpPr txBox="1"/>
          <p:nvPr/>
        </p:nvSpPr>
        <p:spPr>
          <a:xfrm>
            <a:off x="2413371" y="939996"/>
            <a:ext cx="1296116" cy="1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createUser</a:t>
            </a:r>
            <a:r>
              <a:rPr lang="en-US" altLang="zh-CN" sz="900" dirty="0"/>
              <a:t>()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982336-230E-074A-A725-6F21C7404950}"/>
              </a:ext>
            </a:extLst>
          </p:cNvPr>
          <p:cNvSpPr txBox="1"/>
          <p:nvPr/>
        </p:nvSpPr>
        <p:spPr>
          <a:xfrm>
            <a:off x="3364344" y="2296715"/>
            <a:ext cx="1368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createUser</a:t>
            </a:r>
            <a:r>
              <a:rPr lang="en-US" altLang="zh-CN" sz="900" dirty="0"/>
              <a:t>()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E1F79889-D2D1-E444-A1A2-4F03130EDB98}"/>
              </a:ext>
            </a:extLst>
          </p:cNvPr>
          <p:cNvSpPr/>
          <p:nvPr/>
        </p:nvSpPr>
        <p:spPr>
          <a:xfrm>
            <a:off x="5220964" y="1729260"/>
            <a:ext cx="1296117" cy="8733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5BC3B97-EF31-0B4B-80D9-A83667238D47}"/>
              </a:ext>
            </a:extLst>
          </p:cNvPr>
          <p:cNvCxnSpPr>
            <a:cxnSpLocks/>
          </p:cNvCxnSpPr>
          <p:nvPr/>
        </p:nvCxnSpPr>
        <p:spPr>
          <a:xfrm>
            <a:off x="5220989" y="213794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667C4CF2-1EE4-B54D-ACCC-B62F48872959}"/>
              </a:ext>
            </a:extLst>
          </p:cNvPr>
          <p:cNvCxnSpPr>
            <a:cxnSpLocks/>
          </p:cNvCxnSpPr>
          <p:nvPr/>
        </p:nvCxnSpPr>
        <p:spPr>
          <a:xfrm>
            <a:off x="5220989" y="2276872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432F3EF-2E6E-1841-A973-B86EDAAA97CF}"/>
              </a:ext>
            </a:extLst>
          </p:cNvPr>
          <p:cNvSpPr txBox="1"/>
          <p:nvPr/>
        </p:nvSpPr>
        <p:spPr>
          <a:xfrm>
            <a:off x="5220975" y="1807032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 err="1"/>
              <a:t>SqlserverUser</a:t>
            </a:r>
            <a:endParaRPr lang="zh-CN" altLang="en-US" sz="1200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9F1D034-A081-2B4A-A88D-DC71E027B3CF}"/>
              </a:ext>
            </a:extLst>
          </p:cNvPr>
          <p:cNvSpPr/>
          <p:nvPr/>
        </p:nvSpPr>
        <p:spPr>
          <a:xfrm>
            <a:off x="7140917" y="1739276"/>
            <a:ext cx="1296117" cy="873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D7C5130-CB18-1349-B3AF-962417AB3E1C}"/>
              </a:ext>
            </a:extLst>
          </p:cNvPr>
          <p:cNvCxnSpPr>
            <a:cxnSpLocks/>
          </p:cNvCxnSpPr>
          <p:nvPr/>
        </p:nvCxnSpPr>
        <p:spPr>
          <a:xfrm>
            <a:off x="7140942" y="2147962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51F7CA5-786F-3F4F-9485-113038FB58BE}"/>
              </a:ext>
            </a:extLst>
          </p:cNvPr>
          <p:cNvCxnSpPr>
            <a:cxnSpLocks/>
          </p:cNvCxnSpPr>
          <p:nvPr/>
        </p:nvCxnSpPr>
        <p:spPr>
          <a:xfrm>
            <a:off x="7140942" y="2286888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B250B2D-F530-7A48-AC4B-14A8BA0E1320}"/>
              </a:ext>
            </a:extLst>
          </p:cNvPr>
          <p:cNvSpPr txBox="1"/>
          <p:nvPr/>
        </p:nvSpPr>
        <p:spPr>
          <a:xfrm>
            <a:off x="7140928" y="1817048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 err="1"/>
              <a:t>AccessUser</a:t>
            </a:r>
            <a:endParaRPr lang="zh-CN" altLang="en-US" sz="1200" dirty="0"/>
          </a:p>
        </p:txBody>
      </p: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476450E9-3655-6542-84F5-9089EC2F8AE5}"/>
              </a:ext>
            </a:extLst>
          </p:cNvPr>
          <p:cNvCxnSpPr>
            <a:cxnSpLocks/>
            <a:stCxn id="45" idx="0"/>
            <a:endCxn id="50" idx="3"/>
          </p:cNvCxnSpPr>
          <p:nvPr/>
        </p:nvCxnSpPr>
        <p:spPr>
          <a:xfrm rot="16200000" flipV="1">
            <a:off x="7133551" y="1083850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85449320-691D-854C-88A9-62C4B091906C}"/>
              </a:ext>
            </a:extLst>
          </p:cNvPr>
          <p:cNvCxnSpPr>
            <a:cxnSpLocks/>
            <a:stCxn id="39" idx="0"/>
            <a:endCxn id="50" idx="3"/>
          </p:cNvCxnSpPr>
          <p:nvPr/>
        </p:nvCxnSpPr>
        <p:spPr>
          <a:xfrm rot="5400000" flipH="1" flipV="1">
            <a:off x="6178582" y="1069841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三角形 49">
            <a:extLst>
              <a:ext uri="{FF2B5EF4-FFF2-40B4-BE49-F238E27FC236}">
                <a16:creationId xmlns:a16="http://schemas.microsoft.com/office/drawing/2014/main" id="{CD6227D5-62C7-EA42-9967-C886EDF0B033}"/>
              </a:ext>
            </a:extLst>
          </p:cNvPr>
          <p:cNvSpPr/>
          <p:nvPr/>
        </p:nvSpPr>
        <p:spPr>
          <a:xfrm>
            <a:off x="6758525" y="1233291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5049271-4147-0B4D-B617-6FD76E5C2410}"/>
              </a:ext>
            </a:extLst>
          </p:cNvPr>
          <p:cNvSpPr/>
          <p:nvPr/>
        </p:nvSpPr>
        <p:spPr>
          <a:xfrm>
            <a:off x="6227029" y="271531"/>
            <a:ext cx="1156198" cy="95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DB1A4CC4-155A-334A-83E5-87EEFF86522C}"/>
              </a:ext>
            </a:extLst>
          </p:cNvPr>
          <p:cNvCxnSpPr>
            <a:cxnSpLocks/>
          </p:cNvCxnSpPr>
          <p:nvPr/>
        </p:nvCxnSpPr>
        <p:spPr>
          <a:xfrm>
            <a:off x="6157098" y="69269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959986BB-B346-994F-AC4A-66FFA10441E1}"/>
              </a:ext>
            </a:extLst>
          </p:cNvPr>
          <p:cNvCxnSpPr>
            <a:cxnSpLocks/>
          </p:cNvCxnSpPr>
          <p:nvPr/>
        </p:nvCxnSpPr>
        <p:spPr>
          <a:xfrm>
            <a:off x="6157098" y="82641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C60231E-2322-E240-909F-6607F0245DAF}"/>
              </a:ext>
            </a:extLst>
          </p:cNvPr>
          <p:cNvSpPr txBox="1"/>
          <p:nvPr/>
        </p:nvSpPr>
        <p:spPr>
          <a:xfrm>
            <a:off x="6147577" y="260647"/>
            <a:ext cx="1296116" cy="3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i="1" dirty="0"/>
              <a:t>《interface》</a:t>
            </a:r>
          </a:p>
          <a:p>
            <a:r>
              <a:rPr lang="en-US" altLang="zh-CN" sz="1100" i="1" dirty="0" err="1"/>
              <a:t>IUser</a:t>
            </a:r>
            <a:endParaRPr lang="zh-CN" altLang="en-US" sz="1100" i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520251E-7A51-BD40-B1A0-C08BDEAE5036}"/>
              </a:ext>
            </a:extLst>
          </p:cNvPr>
          <p:cNvSpPr txBox="1"/>
          <p:nvPr/>
        </p:nvSpPr>
        <p:spPr>
          <a:xfrm>
            <a:off x="6227029" y="836712"/>
            <a:ext cx="1156198" cy="27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2C5761B-E9D7-D848-8C4C-5139D315FD5D}"/>
              </a:ext>
            </a:extLst>
          </p:cNvPr>
          <p:cNvSpPr txBox="1"/>
          <p:nvPr/>
        </p:nvSpPr>
        <p:spPr>
          <a:xfrm>
            <a:off x="5220938" y="2276872"/>
            <a:ext cx="1296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273EC18-5C23-4245-904E-9C8F67082472}"/>
              </a:ext>
            </a:extLst>
          </p:cNvPr>
          <p:cNvSpPr txBox="1"/>
          <p:nvPr/>
        </p:nvSpPr>
        <p:spPr>
          <a:xfrm>
            <a:off x="7140919" y="2276872"/>
            <a:ext cx="1296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cxnSp>
        <p:nvCxnSpPr>
          <p:cNvPr id="65" name="直线箭头连接符 134">
            <a:extLst>
              <a:ext uri="{FF2B5EF4-FFF2-40B4-BE49-F238E27FC236}">
                <a16:creationId xmlns:a16="http://schemas.microsoft.com/office/drawing/2014/main" id="{B8ED5DEA-CAFD-584F-A4FB-ED2105C81435}"/>
              </a:ext>
            </a:extLst>
          </p:cNvPr>
          <p:cNvCxnSpPr>
            <a:cxnSpLocks/>
            <a:stCxn id="62" idx="2"/>
            <a:endCxn id="10" idx="2"/>
          </p:cNvCxnSpPr>
          <p:nvPr/>
        </p:nvCxnSpPr>
        <p:spPr>
          <a:xfrm rot="5400000" flipH="1">
            <a:off x="3974302" y="720733"/>
            <a:ext cx="12841" cy="3776546"/>
          </a:xfrm>
          <a:prstGeom prst="bentConnector3">
            <a:avLst>
              <a:gd name="adj1" fmla="val -2797516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040AAE6D-8185-1441-AADF-15C3B710DB0E}"/>
              </a:ext>
            </a:extLst>
          </p:cNvPr>
          <p:cNvCxnSpPr>
            <a:cxnSpLocks/>
          </p:cNvCxnSpPr>
          <p:nvPr/>
        </p:nvCxnSpPr>
        <p:spPr>
          <a:xfrm flipH="1" flipV="1">
            <a:off x="7782039" y="2615938"/>
            <a:ext cx="114161" cy="16531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19D6FBC-0356-A34D-AC3F-F01480157C58}"/>
              </a:ext>
            </a:extLst>
          </p:cNvPr>
          <p:cNvCxnSpPr>
            <a:cxnSpLocks/>
          </p:cNvCxnSpPr>
          <p:nvPr/>
        </p:nvCxnSpPr>
        <p:spPr>
          <a:xfrm flipH="1">
            <a:off x="7680176" y="2607651"/>
            <a:ext cx="108800" cy="1644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134">
            <a:extLst>
              <a:ext uri="{FF2B5EF4-FFF2-40B4-BE49-F238E27FC236}">
                <a16:creationId xmlns:a16="http://schemas.microsoft.com/office/drawing/2014/main" id="{4A70944E-9646-FF44-974A-72EF5162A32E}"/>
              </a:ext>
            </a:extLst>
          </p:cNvPr>
          <p:cNvCxnSpPr>
            <a:cxnSpLocks/>
            <a:stCxn id="63" idx="2"/>
            <a:endCxn id="16" idx="2"/>
          </p:cNvCxnSpPr>
          <p:nvPr/>
        </p:nvCxnSpPr>
        <p:spPr>
          <a:xfrm rot="5400000" flipH="1">
            <a:off x="5899277" y="725727"/>
            <a:ext cx="2825" cy="3776574"/>
          </a:xfrm>
          <a:prstGeom prst="bentConnector3">
            <a:avLst>
              <a:gd name="adj1" fmla="val -8092035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9D0FC9FD-F819-B540-98F8-3475D13B0BF8}"/>
              </a:ext>
            </a:extLst>
          </p:cNvPr>
          <p:cNvCxnSpPr>
            <a:cxnSpLocks/>
          </p:cNvCxnSpPr>
          <p:nvPr/>
        </p:nvCxnSpPr>
        <p:spPr>
          <a:xfrm flipH="1" flipV="1">
            <a:off x="5874617" y="2601224"/>
            <a:ext cx="114161" cy="1653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9B5A74F1-5D6B-7040-9905-A0DDCEF5D6F6}"/>
              </a:ext>
            </a:extLst>
          </p:cNvPr>
          <p:cNvCxnSpPr>
            <a:cxnSpLocks/>
          </p:cNvCxnSpPr>
          <p:nvPr/>
        </p:nvCxnSpPr>
        <p:spPr>
          <a:xfrm flipH="1">
            <a:off x="5759464" y="2601219"/>
            <a:ext cx="108800" cy="16446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7CB3A8BF-6470-DC44-A92D-1AE2848D8B1B}"/>
              </a:ext>
            </a:extLst>
          </p:cNvPr>
          <p:cNvSpPr/>
          <p:nvPr/>
        </p:nvSpPr>
        <p:spPr>
          <a:xfrm>
            <a:off x="5338045" y="4444262"/>
            <a:ext cx="1296117" cy="8704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D7F5596C-2C8C-A24C-B598-64E22CBF6879}"/>
              </a:ext>
            </a:extLst>
          </p:cNvPr>
          <p:cNvCxnSpPr>
            <a:cxnSpLocks/>
          </p:cNvCxnSpPr>
          <p:nvPr/>
        </p:nvCxnSpPr>
        <p:spPr>
          <a:xfrm>
            <a:off x="5338070" y="4812257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A9F41B96-FDD1-684A-A0FA-553E8490B512}"/>
              </a:ext>
            </a:extLst>
          </p:cNvPr>
          <p:cNvCxnSpPr>
            <a:cxnSpLocks/>
          </p:cNvCxnSpPr>
          <p:nvPr/>
        </p:nvCxnSpPr>
        <p:spPr>
          <a:xfrm>
            <a:off x="5338070" y="495627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C133675-7486-7348-8FCC-2254D8E8C180}"/>
              </a:ext>
            </a:extLst>
          </p:cNvPr>
          <p:cNvSpPr txBox="1"/>
          <p:nvPr/>
        </p:nvSpPr>
        <p:spPr>
          <a:xfrm>
            <a:off x="5338056" y="4522034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900" dirty="0" err="1"/>
              <a:t>SqlserverDepartment</a:t>
            </a:r>
            <a:endParaRPr lang="zh-CN" altLang="en-US" sz="900" dirty="0"/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9D61EC99-FAFC-3B4C-AE15-77220F6DBAD2}"/>
              </a:ext>
            </a:extLst>
          </p:cNvPr>
          <p:cNvSpPr/>
          <p:nvPr/>
        </p:nvSpPr>
        <p:spPr>
          <a:xfrm>
            <a:off x="7257998" y="4454278"/>
            <a:ext cx="1296117" cy="8604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0CD34D70-1BC6-B046-90DA-87D414F9936C}"/>
              </a:ext>
            </a:extLst>
          </p:cNvPr>
          <p:cNvCxnSpPr>
            <a:cxnSpLocks/>
          </p:cNvCxnSpPr>
          <p:nvPr/>
        </p:nvCxnSpPr>
        <p:spPr>
          <a:xfrm>
            <a:off x="7258023" y="482227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8CC94A73-B28C-E045-8639-4939D69DFE40}"/>
              </a:ext>
            </a:extLst>
          </p:cNvPr>
          <p:cNvCxnSpPr>
            <a:cxnSpLocks/>
          </p:cNvCxnSpPr>
          <p:nvPr/>
        </p:nvCxnSpPr>
        <p:spPr>
          <a:xfrm>
            <a:off x="7258023" y="4966289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66F1F1EE-E59F-DD42-8E4D-7F29219DAB54}"/>
              </a:ext>
            </a:extLst>
          </p:cNvPr>
          <p:cNvSpPr txBox="1"/>
          <p:nvPr/>
        </p:nvSpPr>
        <p:spPr>
          <a:xfrm>
            <a:off x="7258009" y="4532050"/>
            <a:ext cx="1296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050" dirty="0" err="1"/>
              <a:t>AccessDepartment</a:t>
            </a:r>
            <a:endParaRPr lang="zh-CN" altLang="en-US" sz="1050" dirty="0"/>
          </a:p>
        </p:txBody>
      </p: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BBD987D3-2D69-164B-854F-7B05C3D60378}"/>
              </a:ext>
            </a:extLst>
          </p:cNvPr>
          <p:cNvCxnSpPr>
            <a:cxnSpLocks/>
            <a:stCxn id="79" idx="0"/>
            <a:endCxn id="89" idx="3"/>
          </p:cNvCxnSpPr>
          <p:nvPr/>
        </p:nvCxnSpPr>
        <p:spPr>
          <a:xfrm rot="16200000" flipV="1">
            <a:off x="7250632" y="3798852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8DDA6645-FCFC-A84B-AD98-2B44C98A388F}"/>
              </a:ext>
            </a:extLst>
          </p:cNvPr>
          <p:cNvCxnSpPr>
            <a:cxnSpLocks/>
            <a:stCxn id="73" idx="0"/>
            <a:endCxn id="89" idx="3"/>
          </p:cNvCxnSpPr>
          <p:nvPr/>
        </p:nvCxnSpPr>
        <p:spPr>
          <a:xfrm rot="5400000" flipH="1" flipV="1">
            <a:off x="6295663" y="3784843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三角形 88">
            <a:extLst>
              <a:ext uri="{FF2B5EF4-FFF2-40B4-BE49-F238E27FC236}">
                <a16:creationId xmlns:a16="http://schemas.microsoft.com/office/drawing/2014/main" id="{455DA2AF-9E23-3844-8CC9-4F197DE3BDC4}"/>
              </a:ext>
            </a:extLst>
          </p:cNvPr>
          <p:cNvSpPr/>
          <p:nvPr/>
        </p:nvSpPr>
        <p:spPr>
          <a:xfrm>
            <a:off x="6875606" y="3948293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824B98C-C634-D44E-8758-13CC01DCB84F}"/>
              </a:ext>
            </a:extLst>
          </p:cNvPr>
          <p:cNvSpPr txBox="1"/>
          <p:nvPr/>
        </p:nvSpPr>
        <p:spPr>
          <a:xfrm>
            <a:off x="6277662" y="3462155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44C7265-F1C6-4448-814C-2E82B6010BBA}"/>
              </a:ext>
            </a:extLst>
          </p:cNvPr>
          <p:cNvSpPr/>
          <p:nvPr/>
        </p:nvSpPr>
        <p:spPr>
          <a:xfrm>
            <a:off x="6344110" y="3010266"/>
            <a:ext cx="1156198" cy="91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2944C4D0-5FA8-744E-B56B-49DE68D01978}"/>
              </a:ext>
            </a:extLst>
          </p:cNvPr>
          <p:cNvCxnSpPr>
            <a:cxnSpLocks/>
          </p:cNvCxnSpPr>
          <p:nvPr/>
        </p:nvCxnSpPr>
        <p:spPr>
          <a:xfrm>
            <a:off x="6274179" y="3390151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3F39F174-411E-DC40-AA23-3E5EBD2C75B7}"/>
              </a:ext>
            </a:extLst>
          </p:cNvPr>
          <p:cNvCxnSpPr>
            <a:cxnSpLocks/>
          </p:cNvCxnSpPr>
          <p:nvPr/>
        </p:nvCxnSpPr>
        <p:spPr>
          <a:xfrm>
            <a:off x="6274179" y="351611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A5582A2-13C7-F24F-866C-FB6BFF9CA540}"/>
              </a:ext>
            </a:extLst>
          </p:cNvPr>
          <p:cNvSpPr txBox="1"/>
          <p:nvPr/>
        </p:nvSpPr>
        <p:spPr>
          <a:xfrm>
            <a:off x="6264658" y="2996952"/>
            <a:ext cx="1296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i="1" dirty="0"/>
              <a:t>《interface》</a:t>
            </a:r>
          </a:p>
          <a:p>
            <a:r>
              <a:rPr lang="en-US" altLang="zh-CN" sz="1100" i="1" dirty="0" err="1"/>
              <a:t>IDepartment</a:t>
            </a:r>
            <a:endParaRPr lang="zh-CN" altLang="en-US" sz="1100" i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B3C1F1E-1601-D048-84CB-CF7D359F3F2E}"/>
              </a:ext>
            </a:extLst>
          </p:cNvPr>
          <p:cNvSpPr txBox="1"/>
          <p:nvPr/>
        </p:nvSpPr>
        <p:spPr>
          <a:xfrm>
            <a:off x="5338019" y="4977760"/>
            <a:ext cx="1296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500" dirty="0"/>
              <a:t>+insert(Department</a:t>
            </a:r>
            <a:r>
              <a:rPr lang="zh-CN" altLang="en-US" sz="500" dirty="0"/>
              <a:t> </a:t>
            </a:r>
            <a:r>
              <a:rPr lang="en-US" altLang="zh-CN" sz="500" dirty="0"/>
              <a:t>department)</a:t>
            </a:r>
          </a:p>
          <a:p>
            <a:pPr algn="l"/>
            <a:r>
              <a:rPr lang="en-US" altLang="zh-CN" sz="500" dirty="0"/>
              <a:t>+</a:t>
            </a:r>
            <a:r>
              <a:rPr lang="en-US" altLang="zh-CN" sz="500" dirty="0" err="1"/>
              <a:t>getDepartment</a:t>
            </a:r>
            <a:r>
              <a:rPr lang="en-US" altLang="zh-CN" sz="500" dirty="0"/>
              <a:t>(int</a:t>
            </a:r>
            <a:r>
              <a:rPr lang="zh-CN" altLang="en-US" sz="500" dirty="0"/>
              <a:t> </a:t>
            </a:r>
            <a:r>
              <a:rPr lang="en-US" altLang="zh-CN" sz="500" dirty="0"/>
              <a:t>id):Department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A23E3AA-0363-FB41-A655-9A356545EE10}"/>
              </a:ext>
            </a:extLst>
          </p:cNvPr>
          <p:cNvSpPr txBox="1"/>
          <p:nvPr/>
        </p:nvSpPr>
        <p:spPr>
          <a:xfrm>
            <a:off x="7255079" y="4986287"/>
            <a:ext cx="1296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500" dirty="0"/>
              <a:t>+insert(Department</a:t>
            </a:r>
            <a:r>
              <a:rPr lang="zh-CN" altLang="en-US" sz="500" dirty="0"/>
              <a:t> </a:t>
            </a:r>
            <a:r>
              <a:rPr lang="en-US" altLang="zh-CN" sz="500" dirty="0"/>
              <a:t>department)</a:t>
            </a:r>
          </a:p>
          <a:p>
            <a:pPr algn="l"/>
            <a:r>
              <a:rPr lang="en-US" altLang="zh-CN" sz="500" dirty="0"/>
              <a:t>+</a:t>
            </a:r>
            <a:r>
              <a:rPr lang="en-US" altLang="zh-CN" sz="500" dirty="0" err="1"/>
              <a:t>getDepartment</a:t>
            </a:r>
            <a:r>
              <a:rPr lang="en-US" altLang="zh-CN" sz="500" dirty="0"/>
              <a:t>(int</a:t>
            </a:r>
            <a:r>
              <a:rPr lang="zh-CN" altLang="en-US" sz="500" dirty="0"/>
              <a:t> </a:t>
            </a:r>
            <a:r>
              <a:rPr lang="en-US" altLang="zh-CN" sz="500" dirty="0"/>
              <a:t>id):Department</a:t>
            </a:r>
          </a:p>
        </p:txBody>
      </p:sp>
      <p:cxnSp>
        <p:nvCxnSpPr>
          <p:cNvPr id="104" name="直线箭头连接符 134">
            <a:extLst>
              <a:ext uri="{FF2B5EF4-FFF2-40B4-BE49-F238E27FC236}">
                <a16:creationId xmlns:a16="http://schemas.microsoft.com/office/drawing/2014/main" id="{C08209BF-ED23-364C-BD5E-526E48F8D452}"/>
              </a:ext>
            </a:extLst>
          </p:cNvPr>
          <p:cNvCxnSpPr>
            <a:cxnSpLocks/>
            <a:stCxn id="73" idx="2"/>
            <a:endCxn id="10" idx="2"/>
          </p:cNvCxnSpPr>
          <p:nvPr/>
        </p:nvCxnSpPr>
        <p:spPr>
          <a:xfrm rot="5400000" flipH="1">
            <a:off x="2683189" y="2011846"/>
            <a:ext cx="2712175" cy="3893654"/>
          </a:xfrm>
          <a:prstGeom prst="bentConnector3">
            <a:avLst>
              <a:gd name="adj1" fmla="val -13665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8305EC41-79BD-6A4A-B30B-DD5E7F778ACE}"/>
              </a:ext>
            </a:extLst>
          </p:cNvPr>
          <p:cNvCxnSpPr>
            <a:cxnSpLocks/>
          </p:cNvCxnSpPr>
          <p:nvPr/>
        </p:nvCxnSpPr>
        <p:spPr>
          <a:xfrm flipH="1" flipV="1">
            <a:off x="5981841" y="5316313"/>
            <a:ext cx="114161" cy="16531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32A2E87-31D8-4A4E-8DE3-EFFD7939BA37}"/>
              </a:ext>
            </a:extLst>
          </p:cNvPr>
          <p:cNvCxnSpPr>
            <a:cxnSpLocks/>
          </p:cNvCxnSpPr>
          <p:nvPr/>
        </p:nvCxnSpPr>
        <p:spPr>
          <a:xfrm flipH="1">
            <a:off x="5879977" y="5316314"/>
            <a:ext cx="108801" cy="16446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34">
            <a:extLst>
              <a:ext uri="{FF2B5EF4-FFF2-40B4-BE49-F238E27FC236}">
                <a16:creationId xmlns:a16="http://schemas.microsoft.com/office/drawing/2014/main" id="{D699B33D-FA7F-224F-A181-6583E5159468}"/>
              </a:ext>
            </a:extLst>
          </p:cNvPr>
          <p:cNvCxnSpPr>
            <a:cxnSpLocks/>
            <a:stCxn id="79" idx="2"/>
            <a:endCxn id="16" idx="2"/>
          </p:cNvCxnSpPr>
          <p:nvPr/>
        </p:nvCxnSpPr>
        <p:spPr>
          <a:xfrm rot="5400000" flipH="1">
            <a:off x="4608149" y="2016855"/>
            <a:ext cx="2702161" cy="3893654"/>
          </a:xfrm>
          <a:prstGeom prst="bentConnector3">
            <a:avLst>
              <a:gd name="adj1" fmla="val -846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FFAEAE17-EC2D-8644-938C-5DE63915E50C}"/>
              </a:ext>
            </a:extLst>
          </p:cNvPr>
          <p:cNvCxnSpPr>
            <a:cxnSpLocks/>
          </p:cNvCxnSpPr>
          <p:nvPr/>
        </p:nvCxnSpPr>
        <p:spPr>
          <a:xfrm flipH="1" flipV="1">
            <a:off x="7901792" y="5316313"/>
            <a:ext cx="114161" cy="16531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71345F78-3CB5-1C44-A1B2-F6611E528927}"/>
              </a:ext>
            </a:extLst>
          </p:cNvPr>
          <p:cNvCxnSpPr>
            <a:cxnSpLocks/>
          </p:cNvCxnSpPr>
          <p:nvPr/>
        </p:nvCxnSpPr>
        <p:spPr>
          <a:xfrm flipH="1">
            <a:off x="7799928" y="5316314"/>
            <a:ext cx="108801" cy="16446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164D51D-BAFD-B949-9FE1-8D79D039C538}"/>
              </a:ext>
            </a:extLst>
          </p:cNvPr>
          <p:cNvSpPr txBox="1"/>
          <p:nvPr/>
        </p:nvSpPr>
        <p:spPr>
          <a:xfrm>
            <a:off x="6332611" y="3580257"/>
            <a:ext cx="1296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500" dirty="0"/>
              <a:t>+insert(Department</a:t>
            </a:r>
            <a:r>
              <a:rPr lang="zh-CN" altLang="en-US" sz="500" dirty="0"/>
              <a:t> </a:t>
            </a:r>
            <a:r>
              <a:rPr lang="en-US" altLang="zh-CN" sz="500" dirty="0"/>
              <a:t>department)</a:t>
            </a:r>
          </a:p>
          <a:p>
            <a:pPr algn="l"/>
            <a:r>
              <a:rPr lang="en-US" altLang="zh-CN" sz="500" dirty="0"/>
              <a:t>+</a:t>
            </a:r>
            <a:r>
              <a:rPr lang="en-US" altLang="zh-CN" sz="500" dirty="0" err="1"/>
              <a:t>getDepartment</a:t>
            </a:r>
            <a:r>
              <a:rPr lang="en-US" altLang="zh-CN" sz="500" dirty="0"/>
              <a:t>(int</a:t>
            </a:r>
            <a:r>
              <a:rPr lang="zh-CN" altLang="en-US" sz="500" dirty="0"/>
              <a:t> </a:t>
            </a:r>
            <a:r>
              <a:rPr lang="en-US" altLang="zh-CN" sz="500" dirty="0"/>
              <a:t>id):Department</a:t>
            </a:r>
          </a:p>
        </p:txBody>
      </p:sp>
    </p:spTree>
    <p:extLst>
      <p:ext uri="{BB962C8B-B14F-4D97-AF65-F5344CB8AC3E}">
        <p14:creationId xmlns:p14="http://schemas.microsoft.com/office/powerpoint/2010/main" val="3684913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线形标注 1 (带边框和强调线) 138">
            <a:extLst>
              <a:ext uri="{FF2B5EF4-FFF2-40B4-BE49-F238E27FC236}">
                <a16:creationId xmlns:a16="http://schemas.microsoft.com/office/drawing/2014/main" id="{EF997F6C-44B1-0344-888A-9DA34F2236E0}"/>
              </a:ext>
            </a:extLst>
          </p:cNvPr>
          <p:cNvSpPr/>
          <p:nvPr/>
        </p:nvSpPr>
        <p:spPr>
          <a:xfrm>
            <a:off x="9558247" y="3173502"/>
            <a:ext cx="1296117" cy="623078"/>
          </a:xfrm>
          <a:prstGeom prst="accentBorderCallout1">
            <a:avLst>
              <a:gd name="adj1" fmla="val 14814"/>
              <a:gd name="adj2" fmla="val -4952"/>
              <a:gd name="adj3" fmla="val -91682"/>
              <a:gd name="adj4" fmla="val -341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对两个抽象产品的具体分类的实现</a:t>
            </a:r>
          </a:p>
        </p:txBody>
      </p:sp>
      <p:sp>
        <p:nvSpPr>
          <p:cNvPr id="138" name="线形标注 1 (带边框和强调线) 137">
            <a:extLst>
              <a:ext uri="{FF2B5EF4-FFF2-40B4-BE49-F238E27FC236}">
                <a16:creationId xmlns:a16="http://schemas.microsoft.com/office/drawing/2014/main" id="{678921D2-ACA6-554D-BFCA-9574D45434FC}"/>
              </a:ext>
            </a:extLst>
          </p:cNvPr>
          <p:cNvSpPr/>
          <p:nvPr/>
        </p:nvSpPr>
        <p:spPr>
          <a:xfrm>
            <a:off x="9137152" y="764704"/>
            <a:ext cx="1296117" cy="623078"/>
          </a:xfrm>
          <a:prstGeom prst="accentBorderCallout1">
            <a:avLst>
              <a:gd name="adj1" fmla="val 74850"/>
              <a:gd name="adj2" fmla="val -4311"/>
              <a:gd name="adj3" fmla="val 71083"/>
              <a:gd name="adj4" fmla="val -437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抽象产品，它们都有可能有两种不同的实现</a:t>
            </a: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22E78FD-F409-2A48-8B72-CBC0595FCA33}"/>
              </a:ext>
            </a:extLst>
          </p:cNvPr>
          <p:cNvGrpSpPr/>
          <p:nvPr/>
        </p:nvGrpSpPr>
        <p:grpSpPr>
          <a:xfrm>
            <a:off x="4023660" y="1027079"/>
            <a:ext cx="1280252" cy="169323"/>
            <a:chOff x="3601233" y="832607"/>
            <a:chExt cx="944891" cy="169323"/>
          </a:xfrm>
        </p:grpSpPr>
        <p:cxnSp>
          <p:nvCxnSpPr>
            <p:cNvPr id="122" name="直线箭头连接符 134">
              <a:extLst>
                <a:ext uri="{FF2B5EF4-FFF2-40B4-BE49-F238E27FC236}">
                  <a16:creationId xmlns:a16="http://schemas.microsoft.com/office/drawing/2014/main" id="{0984ED9A-0CAB-E847-A985-9CDFC07EE404}"/>
                </a:ext>
              </a:extLst>
            </p:cNvPr>
            <p:cNvCxnSpPr>
              <a:cxnSpLocks/>
            </p:cNvCxnSpPr>
            <p:nvPr/>
          </p:nvCxnSpPr>
          <p:spPr>
            <a:xfrm>
              <a:off x="3604093" y="915182"/>
              <a:ext cx="942031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B84E40B0-F96B-C54E-BF21-F22B9F8B02B1}"/>
                </a:ext>
              </a:extLst>
            </p:cNvPr>
            <p:cNvGrpSpPr/>
            <p:nvPr/>
          </p:nvGrpSpPr>
          <p:grpSpPr>
            <a:xfrm flipH="1">
              <a:off x="3601233" y="832607"/>
              <a:ext cx="124870" cy="169323"/>
              <a:chOff x="9304079" y="3816675"/>
              <a:chExt cx="124870" cy="169323"/>
            </a:xfrm>
          </p:grpSpPr>
          <p:cxnSp>
            <p:nvCxnSpPr>
              <p:cNvPr id="124" name="直线连接符 123">
                <a:extLst>
                  <a:ext uri="{FF2B5EF4-FFF2-40B4-BE49-F238E27FC236}">
                    <a16:creationId xmlns:a16="http://schemas.microsoft.com/office/drawing/2014/main" id="{C6554CE1-0E34-CF44-B92B-3BE3F97F9C6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4079" y="3816675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符 124">
                <a:extLst>
                  <a:ext uri="{FF2B5EF4-FFF2-40B4-BE49-F238E27FC236}">
                    <a16:creationId xmlns:a16="http://schemas.microsoft.com/office/drawing/2014/main" id="{CAB09198-49E7-784C-8283-2BE336EE93B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4090" y="3903884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17213D0-10A6-6243-B0CD-BEC6EFE4111E}"/>
              </a:ext>
            </a:extLst>
          </p:cNvPr>
          <p:cNvGrpSpPr/>
          <p:nvPr/>
        </p:nvGrpSpPr>
        <p:grpSpPr>
          <a:xfrm rot="10800000">
            <a:off x="6272177" y="1040680"/>
            <a:ext cx="1280252" cy="169323"/>
            <a:chOff x="3601233" y="832607"/>
            <a:chExt cx="944891" cy="169323"/>
          </a:xfrm>
        </p:grpSpPr>
        <p:cxnSp>
          <p:nvCxnSpPr>
            <p:cNvPr id="127" name="直线箭头连接符 134">
              <a:extLst>
                <a:ext uri="{FF2B5EF4-FFF2-40B4-BE49-F238E27FC236}">
                  <a16:creationId xmlns:a16="http://schemas.microsoft.com/office/drawing/2014/main" id="{0F10A609-7861-0145-B07D-7F44B400DCAF}"/>
                </a:ext>
              </a:extLst>
            </p:cNvPr>
            <p:cNvCxnSpPr>
              <a:cxnSpLocks/>
            </p:cNvCxnSpPr>
            <p:nvPr/>
          </p:nvCxnSpPr>
          <p:spPr>
            <a:xfrm>
              <a:off x="3604093" y="918159"/>
              <a:ext cx="942031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1BB7C138-3E1F-F047-8ADA-337A3330C7A8}"/>
                </a:ext>
              </a:extLst>
            </p:cNvPr>
            <p:cNvGrpSpPr/>
            <p:nvPr/>
          </p:nvGrpSpPr>
          <p:grpSpPr>
            <a:xfrm flipH="1">
              <a:off x="3601233" y="832607"/>
              <a:ext cx="124870" cy="169323"/>
              <a:chOff x="9304079" y="3816675"/>
              <a:chExt cx="124870" cy="169323"/>
            </a:xfrm>
          </p:grpSpPr>
          <p:cxnSp>
            <p:nvCxnSpPr>
              <p:cNvPr id="129" name="直线连接符 128">
                <a:extLst>
                  <a:ext uri="{FF2B5EF4-FFF2-40B4-BE49-F238E27FC236}">
                    <a16:creationId xmlns:a16="http://schemas.microsoft.com/office/drawing/2014/main" id="{C8DB37E8-4AAC-D241-8B13-AD6BE6C1C31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4079" y="3816675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>
                <a:extLst>
                  <a:ext uri="{FF2B5EF4-FFF2-40B4-BE49-F238E27FC236}">
                    <a16:creationId xmlns:a16="http://schemas.microsoft.com/office/drawing/2014/main" id="{853CBF52-949B-E345-9BA0-5DAFED30CD9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4090" y="3903884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CE0775C-F1CC-FF44-842A-E36CB7C3434C}"/>
              </a:ext>
            </a:extLst>
          </p:cNvPr>
          <p:cNvSpPr/>
          <p:nvPr/>
        </p:nvSpPr>
        <p:spPr>
          <a:xfrm>
            <a:off x="1856665" y="2137082"/>
            <a:ext cx="1296117" cy="8733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406CCBC-D75E-474D-A40A-C31C62FFDDD2}"/>
              </a:ext>
            </a:extLst>
          </p:cNvPr>
          <p:cNvCxnSpPr>
            <a:cxnSpLocks/>
          </p:cNvCxnSpPr>
          <p:nvPr/>
        </p:nvCxnSpPr>
        <p:spPr>
          <a:xfrm>
            <a:off x="1856690" y="2468670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A03D388-50D8-EE4E-85EF-DA4874689868}"/>
              </a:ext>
            </a:extLst>
          </p:cNvPr>
          <p:cNvCxnSpPr>
            <a:cxnSpLocks/>
          </p:cNvCxnSpPr>
          <p:nvPr/>
        </p:nvCxnSpPr>
        <p:spPr>
          <a:xfrm>
            <a:off x="1856690" y="261268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6C1E3D4-E1FA-B540-ABD3-C4D21B2F69ED}"/>
              </a:ext>
            </a:extLst>
          </p:cNvPr>
          <p:cNvSpPr txBox="1"/>
          <p:nvPr/>
        </p:nvSpPr>
        <p:spPr>
          <a:xfrm>
            <a:off x="1856676" y="2207060"/>
            <a:ext cx="1296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ConcreteFactory1</a:t>
            </a:r>
            <a:endParaRPr lang="zh-CN" altLang="en-US" sz="11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147258D-E685-1E46-9F46-7DAAFC13CD45}"/>
              </a:ext>
            </a:extLst>
          </p:cNvPr>
          <p:cNvSpPr/>
          <p:nvPr/>
        </p:nvSpPr>
        <p:spPr>
          <a:xfrm>
            <a:off x="3776618" y="2147098"/>
            <a:ext cx="1296117" cy="873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96524F0-5113-6640-93A0-2013A7F754DE}"/>
              </a:ext>
            </a:extLst>
          </p:cNvPr>
          <p:cNvCxnSpPr>
            <a:cxnSpLocks/>
          </p:cNvCxnSpPr>
          <p:nvPr/>
        </p:nvCxnSpPr>
        <p:spPr>
          <a:xfrm>
            <a:off x="3776643" y="2468670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8796D86-E4D2-934D-B355-D4D4EEF96B91}"/>
              </a:ext>
            </a:extLst>
          </p:cNvPr>
          <p:cNvCxnSpPr>
            <a:cxnSpLocks/>
          </p:cNvCxnSpPr>
          <p:nvPr/>
        </p:nvCxnSpPr>
        <p:spPr>
          <a:xfrm>
            <a:off x="3776643" y="260759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45A06DF-A856-C248-A872-B0FA65705BDB}"/>
              </a:ext>
            </a:extLst>
          </p:cNvPr>
          <p:cNvSpPr txBox="1"/>
          <p:nvPr/>
        </p:nvSpPr>
        <p:spPr>
          <a:xfrm>
            <a:off x="3776629" y="2207060"/>
            <a:ext cx="1296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ConcreteFactory2</a:t>
            </a:r>
            <a:endParaRPr lang="zh-CN" altLang="en-US" sz="1100" dirty="0"/>
          </a:p>
        </p:txBody>
      </p: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1BA86C3A-CE12-5C47-87BF-588ABFEACD9A}"/>
              </a:ext>
            </a:extLst>
          </p:cNvPr>
          <p:cNvCxnSpPr>
            <a:cxnSpLocks/>
            <a:stCxn id="16" idx="0"/>
            <a:endCxn id="21" idx="3"/>
          </p:cNvCxnSpPr>
          <p:nvPr/>
        </p:nvCxnSpPr>
        <p:spPr>
          <a:xfrm rot="16200000" flipV="1">
            <a:off x="3769252" y="1491672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7ABE5D62-FE28-9A43-9180-A0C59A419AA7}"/>
              </a:ext>
            </a:extLst>
          </p:cNvPr>
          <p:cNvCxnSpPr>
            <a:cxnSpLocks/>
            <a:stCxn id="10" idx="0"/>
            <a:endCxn id="21" idx="3"/>
          </p:cNvCxnSpPr>
          <p:nvPr/>
        </p:nvCxnSpPr>
        <p:spPr>
          <a:xfrm rot="5400000" flipH="1" flipV="1">
            <a:off x="2814283" y="1477663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三角形 20">
            <a:extLst>
              <a:ext uri="{FF2B5EF4-FFF2-40B4-BE49-F238E27FC236}">
                <a16:creationId xmlns:a16="http://schemas.microsoft.com/office/drawing/2014/main" id="{9212E73E-C7AD-0D49-9C68-59FACC1301D9}"/>
              </a:ext>
            </a:extLst>
          </p:cNvPr>
          <p:cNvSpPr/>
          <p:nvPr/>
        </p:nvSpPr>
        <p:spPr>
          <a:xfrm>
            <a:off x="3394226" y="1641113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7E4983-BAC2-4647-895D-77DBE0DFCCE1}"/>
              </a:ext>
            </a:extLst>
          </p:cNvPr>
          <p:cNvSpPr/>
          <p:nvPr/>
        </p:nvSpPr>
        <p:spPr>
          <a:xfrm>
            <a:off x="2862730" y="679354"/>
            <a:ext cx="1156198" cy="95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0208E149-4791-034A-8CB9-FC9B043F3E73}"/>
              </a:ext>
            </a:extLst>
          </p:cNvPr>
          <p:cNvCxnSpPr>
            <a:cxnSpLocks/>
          </p:cNvCxnSpPr>
          <p:nvPr/>
        </p:nvCxnSpPr>
        <p:spPr>
          <a:xfrm>
            <a:off x="2797531" y="111081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3AB83B5-E9BC-4D46-BDD4-802072250A98}"/>
              </a:ext>
            </a:extLst>
          </p:cNvPr>
          <p:cNvCxnSpPr>
            <a:cxnSpLocks/>
          </p:cNvCxnSpPr>
          <p:nvPr/>
        </p:nvCxnSpPr>
        <p:spPr>
          <a:xfrm>
            <a:off x="2797531" y="1244534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0DA3382-A5F5-D64C-A239-2C204D8D780D}"/>
              </a:ext>
            </a:extLst>
          </p:cNvPr>
          <p:cNvSpPr txBox="1"/>
          <p:nvPr/>
        </p:nvSpPr>
        <p:spPr>
          <a:xfrm>
            <a:off x="2788010" y="678767"/>
            <a:ext cx="1296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i="1" dirty="0"/>
              <a:t>《interface》</a:t>
            </a:r>
          </a:p>
          <a:p>
            <a:r>
              <a:rPr lang="en-US" altLang="zh-CN" sz="1100" i="1" dirty="0" err="1"/>
              <a:t>AbstractFactory</a:t>
            </a:r>
            <a:endParaRPr lang="zh-CN" altLang="en-US" sz="1100" i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FFFE4D7-F9A5-A94A-A1F9-EC22DE8991A3}"/>
              </a:ext>
            </a:extLst>
          </p:cNvPr>
          <p:cNvSpPr txBox="1"/>
          <p:nvPr/>
        </p:nvSpPr>
        <p:spPr>
          <a:xfrm>
            <a:off x="2825645" y="1244534"/>
            <a:ext cx="129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createProductA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createProductB</a:t>
            </a:r>
            <a:r>
              <a:rPr lang="en-US" altLang="zh-CN" sz="900" dirty="0"/>
              <a:t>()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E1F79889-D2D1-E444-A1A2-4F03130EDB98}"/>
              </a:ext>
            </a:extLst>
          </p:cNvPr>
          <p:cNvSpPr/>
          <p:nvPr/>
        </p:nvSpPr>
        <p:spPr>
          <a:xfrm>
            <a:off x="6517108" y="2137082"/>
            <a:ext cx="1296117" cy="8733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5BC3B97-EF31-0B4B-80D9-A83667238D47}"/>
              </a:ext>
            </a:extLst>
          </p:cNvPr>
          <p:cNvCxnSpPr>
            <a:cxnSpLocks/>
          </p:cNvCxnSpPr>
          <p:nvPr/>
        </p:nvCxnSpPr>
        <p:spPr>
          <a:xfrm>
            <a:off x="6517133" y="2545768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667C4CF2-1EE4-B54D-ACCC-B62F48872959}"/>
              </a:ext>
            </a:extLst>
          </p:cNvPr>
          <p:cNvCxnSpPr>
            <a:cxnSpLocks/>
          </p:cNvCxnSpPr>
          <p:nvPr/>
        </p:nvCxnSpPr>
        <p:spPr>
          <a:xfrm>
            <a:off x="6517133" y="2684694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432F3EF-2E6E-1841-A973-B86EDAAA97CF}"/>
              </a:ext>
            </a:extLst>
          </p:cNvPr>
          <p:cNvSpPr txBox="1"/>
          <p:nvPr/>
        </p:nvSpPr>
        <p:spPr>
          <a:xfrm>
            <a:off x="6517119" y="2214854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/>
              <a:t>ProductA1</a:t>
            </a:r>
            <a:endParaRPr lang="zh-CN" altLang="en-US" sz="1200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9F1D034-A081-2B4A-A88D-DC71E027B3CF}"/>
              </a:ext>
            </a:extLst>
          </p:cNvPr>
          <p:cNvSpPr/>
          <p:nvPr/>
        </p:nvSpPr>
        <p:spPr>
          <a:xfrm>
            <a:off x="8437061" y="2147098"/>
            <a:ext cx="1296117" cy="873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D7C5130-CB18-1349-B3AF-962417AB3E1C}"/>
              </a:ext>
            </a:extLst>
          </p:cNvPr>
          <p:cNvCxnSpPr>
            <a:cxnSpLocks/>
          </p:cNvCxnSpPr>
          <p:nvPr/>
        </p:nvCxnSpPr>
        <p:spPr>
          <a:xfrm>
            <a:off x="8437086" y="2555784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51F7CA5-786F-3F4F-9485-113038FB58BE}"/>
              </a:ext>
            </a:extLst>
          </p:cNvPr>
          <p:cNvCxnSpPr>
            <a:cxnSpLocks/>
          </p:cNvCxnSpPr>
          <p:nvPr/>
        </p:nvCxnSpPr>
        <p:spPr>
          <a:xfrm>
            <a:off x="8437086" y="2694710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B250B2D-F530-7A48-AC4B-14A8BA0E1320}"/>
              </a:ext>
            </a:extLst>
          </p:cNvPr>
          <p:cNvSpPr txBox="1"/>
          <p:nvPr/>
        </p:nvSpPr>
        <p:spPr>
          <a:xfrm>
            <a:off x="8437072" y="2224870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/>
              <a:t>ProductA2</a:t>
            </a:r>
            <a:endParaRPr lang="zh-CN" altLang="en-US" sz="1200" dirty="0"/>
          </a:p>
        </p:txBody>
      </p: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476450E9-3655-6542-84F5-9089EC2F8AE5}"/>
              </a:ext>
            </a:extLst>
          </p:cNvPr>
          <p:cNvCxnSpPr>
            <a:cxnSpLocks/>
            <a:stCxn id="45" idx="0"/>
            <a:endCxn id="50" idx="3"/>
          </p:cNvCxnSpPr>
          <p:nvPr/>
        </p:nvCxnSpPr>
        <p:spPr>
          <a:xfrm rot="16200000" flipV="1">
            <a:off x="8429695" y="1491672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85449320-691D-854C-88A9-62C4B091906C}"/>
              </a:ext>
            </a:extLst>
          </p:cNvPr>
          <p:cNvCxnSpPr>
            <a:cxnSpLocks/>
            <a:stCxn id="39" idx="0"/>
            <a:endCxn id="50" idx="3"/>
          </p:cNvCxnSpPr>
          <p:nvPr/>
        </p:nvCxnSpPr>
        <p:spPr>
          <a:xfrm rot="5400000" flipH="1" flipV="1">
            <a:off x="7474726" y="1477663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三角形 49">
            <a:extLst>
              <a:ext uri="{FF2B5EF4-FFF2-40B4-BE49-F238E27FC236}">
                <a16:creationId xmlns:a16="http://schemas.microsoft.com/office/drawing/2014/main" id="{CD6227D5-62C7-EA42-9967-C886EDF0B033}"/>
              </a:ext>
            </a:extLst>
          </p:cNvPr>
          <p:cNvSpPr/>
          <p:nvPr/>
        </p:nvSpPr>
        <p:spPr>
          <a:xfrm>
            <a:off x="8054669" y="1641113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5049271-4147-0B4D-B617-6FD76E5C2410}"/>
              </a:ext>
            </a:extLst>
          </p:cNvPr>
          <p:cNvSpPr/>
          <p:nvPr/>
        </p:nvSpPr>
        <p:spPr>
          <a:xfrm>
            <a:off x="7523173" y="679353"/>
            <a:ext cx="1156198" cy="95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DB1A4CC4-155A-334A-83E5-87EEFF86522C}"/>
              </a:ext>
            </a:extLst>
          </p:cNvPr>
          <p:cNvCxnSpPr>
            <a:cxnSpLocks/>
          </p:cNvCxnSpPr>
          <p:nvPr/>
        </p:nvCxnSpPr>
        <p:spPr>
          <a:xfrm>
            <a:off x="7499930" y="1062109"/>
            <a:ext cx="1188358" cy="64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959986BB-B346-994F-AC4A-66FFA10441E1}"/>
              </a:ext>
            </a:extLst>
          </p:cNvPr>
          <p:cNvCxnSpPr>
            <a:cxnSpLocks/>
          </p:cNvCxnSpPr>
          <p:nvPr/>
        </p:nvCxnSpPr>
        <p:spPr>
          <a:xfrm>
            <a:off x="7453242" y="1234235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C60231E-2322-E240-909F-6607F0245DAF}"/>
              </a:ext>
            </a:extLst>
          </p:cNvPr>
          <p:cNvSpPr txBox="1"/>
          <p:nvPr/>
        </p:nvSpPr>
        <p:spPr>
          <a:xfrm>
            <a:off x="7523173" y="668469"/>
            <a:ext cx="115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000" i="1" dirty="0"/>
              <a:t>《interface》</a:t>
            </a:r>
          </a:p>
          <a:p>
            <a:r>
              <a:rPr lang="en-US" altLang="zh-CN" sz="1000" i="1" dirty="0" err="1"/>
              <a:t>AbstractProductA</a:t>
            </a:r>
            <a:endParaRPr lang="zh-CN" altLang="en-US" sz="1000" i="1" dirty="0"/>
          </a:p>
        </p:txBody>
      </p:sp>
      <p:cxnSp>
        <p:nvCxnSpPr>
          <p:cNvPr id="65" name="直线箭头连接符 134">
            <a:extLst>
              <a:ext uri="{FF2B5EF4-FFF2-40B4-BE49-F238E27FC236}">
                <a16:creationId xmlns:a16="http://schemas.microsoft.com/office/drawing/2014/main" id="{B8ED5DEA-CAFD-584F-A4FB-ED2105C81435}"/>
              </a:ext>
            </a:extLst>
          </p:cNvPr>
          <p:cNvCxnSpPr>
            <a:cxnSpLocks/>
            <a:stCxn id="39" idx="2"/>
            <a:endCxn id="10" idx="2"/>
          </p:cNvCxnSpPr>
          <p:nvPr/>
        </p:nvCxnSpPr>
        <p:spPr>
          <a:xfrm rot="5400000">
            <a:off x="4834946" y="680186"/>
            <a:ext cx="12700" cy="4660443"/>
          </a:xfrm>
          <a:prstGeom prst="bentConnector3">
            <a:avLst>
              <a:gd name="adj1" fmla="val 2736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040AAE6D-8185-1441-AADF-15C3B710DB0E}"/>
              </a:ext>
            </a:extLst>
          </p:cNvPr>
          <p:cNvCxnSpPr>
            <a:cxnSpLocks/>
          </p:cNvCxnSpPr>
          <p:nvPr/>
        </p:nvCxnSpPr>
        <p:spPr>
          <a:xfrm flipH="1" flipV="1">
            <a:off x="9078183" y="3023760"/>
            <a:ext cx="114161" cy="16531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19D6FBC-0356-A34D-AC3F-F01480157C58}"/>
              </a:ext>
            </a:extLst>
          </p:cNvPr>
          <p:cNvCxnSpPr>
            <a:cxnSpLocks/>
          </p:cNvCxnSpPr>
          <p:nvPr/>
        </p:nvCxnSpPr>
        <p:spPr>
          <a:xfrm flipH="1">
            <a:off x="8976320" y="3015473"/>
            <a:ext cx="108800" cy="1644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134">
            <a:extLst>
              <a:ext uri="{FF2B5EF4-FFF2-40B4-BE49-F238E27FC236}">
                <a16:creationId xmlns:a16="http://schemas.microsoft.com/office/drawing/2014/main" id="{4A70944E-9646-FF44-974A-72EF5162A32E}"/>
              </a:ext>
            </a:extLst>
          </p:cNvPr>
          <p:cNvCxnSpPr>
            <a:cxnSpLocks/>
            <a:stCxn id="45" idx="2"/>
            <a:endCxn id="16" idx="2"/>
          </p:cNvCxnSpPr>
          <p:nvPr/>
        </p:nvCxnSpPr>
        <p:spPr>
          <a:xfrm rot="5400000">
            <a:off x="6754899" y="690202"/>
            <a:ext cx="12700" cy="4660443"/>
          </a:xfrm>
          <a:prstGeom prst="bentConnector3">
            <a:avLst>
              <a:gd name="adj1" fmla="val 180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9D0FC9FD-F819-B540-98F8-3475D13B0BF8}"/>
              </a:ext>
            </a:extLst>
          </p:cNvPr>
          <p:cNvCxnSpPr>
            <a:cxnSpLocks/>
          </p:cNvCxnSpPr>
          <p:nvPr/>
        </p:nvCxnSpPr>
        <p:spPr>
          <a:xfrm flipH="1" flipV="1">
            <a:off x="7170761" y="3009046"/>
            <a:ext cx="114161" cy="1653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9B5A74F1-5D6B-7040-9905-A0DDCEF5D6F6}"/>
              </a:ext>
            </a:extLst>
          </p:cNvPr>
          <p:cNvCxnSpPr>
            <a:cxnSpLocks/>
          </p:cNvCxnSpPr>
          <p:nvPr/>
        </p:nvCxnSpPr>
        <p:spPr>
          <a:xfrm flipH="1">
            <a:off x="7055608" y="3009041"/>
            <a:ext cx="108800" cy="16446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BBD987D3-2D69-164B-854F-7B05C3D60378}"/>
              </a:ext>
            </a:extLst>
          </p:cNvPr>
          <p:cNvCxnSpPr>
            <a:cxnSpLocks/>
            <a:endCxn id="89" idx="3"/>
          </p:cNvCxnSpPr>
          <p:nvPr/>
        </p:nvCxnSpPr>
        <p:spPr>
          <a:xfrm rot="16200000" flipV="1">
            <a:off x="8546776" y="4206674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8DDA6645-FCFC-A84B-AD98-2B44C98A388F}"/>
              </a:ext>
            </a:extLst>
          </p:cNvPr>
          <p:cNvCxnSpPr>
            <a:cxnSpLocks/>
            <a:endCxn id="89" idx="3"/>
          </p:cNvCxnSpPr>
          <p:nvPr/>
        </p:nvCxnSpPr>
        <p:spPr>
          <a:xfrm rot="5400000" flipH="1" flipV="1">
            <a:off x="7591807" y="4192665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三角形 88">
            <a:extLst>
              <a:ext uri="{FF2B5EF4-FFF2-40B4-BE49-F238E27FC236}">
                <a16:creationId xmlns:a16="http://schemas.microsoft.com/office/drawing/2014/main" id="{455DA2AF-9E23-3844-8CC9-4F197DE3BDC4}"/>
              </a:ext>
            </a:extLst>
          </p:cNvPr>
          <p:cNvSpPr/>
          <p:nvPr/>
        </p:nvSpPr>
        <p:spPr>
          <a:xfrm>
            <a:off x="8171750" y="4356115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824B98C-C634-D44E-8758-13CC01DCB84F}"/>
              </a:ext>
            </a:extLst>
          </p:cNvPr>
          <p:cNvSpPr txBox="1"/>
          <p:nvPr/>
        </p:nvSpPr>
        <p:spPr>
          <a:xfrm>
            <a:off x="7573806" y="3869977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44C7265-F1C6-4448-814C-2E82B6010BBA}"/>
              </a:ext>
            </a:extLst>
          </p:cNvPr>
          <p:cNvSpPr/>
          <p:nvPr/>
        </p:nvSpPr>
        <p:spPr>
          <a:xfrm>
            <a:off x="7640254" y="3418088"/>
            <a:ext cx="1156198" cy="91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2944C4D0-5FA8-744E-B56B-49DE68D01978}"/>
              </a:ext>
            </a:extLst>
          </p:cNvPr>
          <p:cNvCxnSpPr>
            <a:cxnSpLocks/>
          </p:cNvCxnSpPr>
          <p:nvPr/>
        </p:nvCxnSpPr>
        <p:spPr>
          <a:xfrm>
            <a:off x="7570323" y="379797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3F39F174-411E-DC40-AA23-3E5EBD2C75B7}"/>
              </a:ext>
            </a:extLst>
          </p:cNvPr>
          <p:cNvCxnSpPr>
            <a:cxnSpLocks/>
          </p:cNvCxnSpPr>
          <p:nvPr/>
        </p:nvCxnSpPr>
        <p:spPr>
          <a:xfrm>
            <a:off x="7570323" y="3923935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A5582A2-13C7-F24F-866C-FB6BFF9CA540}"/>
              </a:ext>
            </a:extLst>
          </p:cNvPr>
          <p:cNvSpPr txBox="1"/>
          <p:nvPr/>
        </p:nvSpPr>
        <p:spPr>
          <a:xfrm>
            <a:off x="7640254" y="3404774"/>
            <a:ext cx="115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000" i="1" dirty="0"/>
              <a:t>《interface》</a:t>
            </a:r>
          </a:p>
          <a:p>
            <a:r>
              <a:rPr lang="en-US" altLang="zh-CN" sz="1000" i="1" dirty="0" err="1"/>
              <a:t>AbstractProductB</a:t>
            </a:r>
            <a:endParaRPr lang="zh-CN" altLang="en-US" sz="1000" i="1" dirty="0"/>
          </a:p>
        </p:txBody>
      </p:sp>
      <p:cxnSp>
        <p:nvCxnSpPr>
          <p:cNvPr id="104" name="直线箭头连接符 134">
            <a:extLst>
              <a:ext uri="{FF2B5EF4-FFF2-40B4-BE49-F238E27FC236}">
                <a16:creationId xmlns:a16="http://schemas.microsoft.com/office/drawing/2014/main" id="{C08209BF-ED23-364C-BD5E-526E48F8D452}"/>
              </a:ext>
            </a:extLst>
          </p:cNvPr>
          <p:cNvCxnSpPr>
            <a:cxnSpLocks/>
            <a:stCxn id="69" idx="2"/>
            <a:endCxn id="10" idx="2"/>
          </p:cNvCxnSpPr>
          <p:nvPr/>
        </p:nvCxnSpPr>
        <p:spPr>
          <a:xfrm rot="5400000" flipH="1">
            <a:off x="3545376" y="1969755"/>
            <a:ext cx="2702160" cy="4783464"/>
          </a:xfrm>
          <a:prstGeom prst="bentConnector3">
            <a:avLst>
              <a:gd name="adj1" fmla="val -13874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8305EC41-79BD-6A4A-B30B-DD5E7F778ACE}"/>
              </a:ext>
            </a:extLst>
          </p:cNvPr>
          <p:cNvCxnSpPr>
            <a:cxnSpLocks/>
          </p:cNvCxnSpPr>
          <p:nvPr/>
        </p:nvCxnSpPr>
        <p:spPr>
          <a:xfrm flipH="1" flipV="1">
            <a:off x="7277985" y="5724135"/>
            <a:ext cx="114161" cy="16531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32A2E87-31D8-4A4E-8DE3-EFFD7939BA37}"/>
              </a:ext>
            </a:extLst>
          </p:cNvPr>
          <p:cNvCxnSpPr>
            <a:cxnSpLocks/>
          </p:cNvCxnSpPr>
          <p:nvPr/>
        </p:nvCxnSpPr>
        <p:spPr>
          <a:xfrm flipH="1">
            <a:off x="7176121" y="5724136"/>
            <a:ext cx="108801" cy="16446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34">
            <a:extLst>
              <a:ext uri="{FF2B5EF4-FFF2-40B4-BE49-F238E27FC236}">
                <a16:creationId xmlns:a16="http://schemas.microsoft.com/office/drawing/2014/main" id="{D699B33D-FA7F-224F-A181-6583E5159468}"/>
              </a:ext>
            </a:extLst>
          </p:cNvPr>
          <p:cNvCxnSpPr>
            <a:cxnSpLocks/>
            <a:stCxn id="77" idx="2"/>
            <a:endCxn id="16" idx="2"/>
          </p:cNvCxnSpPr>
          <p:nvPr/>
        </p:nvCxnSpPr>
        <p:spPr>
          <a:xfrm rot="5400000" flipH="1">
            <a:off x="5465329" y="1979771"/>
            <a:ext cx="2702160" cy="4783464"/>
          </a:xfrm>
          <a:prstGeom prst="bentConnector3">
            <a:avLst>
              <a:gd name="adj1" fmla="val -846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FFAEAE17-EC2D-8644-938C-5DE63915E50C}"/>
              </a:ext>
            </a:extLst>
          </p:cNvPr>
          <p:cNvCxnSpPr>
            <a:cxnSpLocks/>
          </p:cNvCxnSpPr>
          <p:nvPr/>
        </p:nvCxnSpPr>
        <p:spPr>
          <a:xfrm flipH="1" flipV="1">
            <a:off x="9197936" y="5724135"/>
            <a:ext cx="114161" cy="16531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71345F78-3CB5-1C44-A1B2-F6611E528927}"/>
              </a:ext>
            </a:extLst>
          </p:cNvPr>
          <p:cNvCxnSpPr>
            <a:cxnSpLocks/>
          </p:cNvCxnSpPr>
          <p:nvPr/>
        </p:nvCxnSpPr>
        <p:spPr>
          <a:xfrm flipH="1">
            <a:off x="9096072" y="5724136"/>
            <a:ext cx="108801" cy="16446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B1775099-BC8B-7A41-9456-4D11188CEF06}"/>
              </a:ext>
            </a:extLst>
          </p:cNvPr>
          <p:cNvSpPr/>
          <p:nvPr/>
        </p:nvSpPr>
        <p:spPr>
          <a:xfrm>
            <a:off x="6640129" y="4839242"/>
            <a:ext cx="1296117" cy="8733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1210DE6C-599F-7345-A5E6-F74B86C67C97}"/>
              </a:ext>
            </a:extLst>
          </p:cNvPr>
          <p:cNvCxnSpPr>
            <a:cxnSpLocks/>
          </p:cNvCxnSpPr>
          <p:nvPr/>
        </p:nvCxnSpPr>
        <p:spPr>
          <a:xfrm>
            <a:off x="6640154" y="5247928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E23837E0-BBC9-5C4B-BD1D-42A94855DA51}"/>
              </a:ext>
            </a:extLst>
          </p:cNvPr>
          <p:cNvCxnSpPr>
            <a:cxnSpLocks/>
          </p:cNvCxnSpPr>
          <p:nvPr/>
        </p:nvCxnSpPr>
        <p:spPr>
          <a:xfrm>
            <a:off x="6640154" y="5386854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A19BBB4-18D4-0D49-9C69-DEC3C63A7852}"/>
              </a:ext>
            </a:extLst>
          </p:cNvPr>
          <p:cNvSpPr txBox="1"/>
          <p:nvPr/>
        </p:nvSpPr>
        <p:spPr>
          <a:xfrm>
            <a:off x="6640140" y="4917014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/>
              <a:t>ProductB1</a:t>
            </a:r>
            <a:endParaRPr lang="zh-CN" altLang="en-US" sz="1200" dirty="0"/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80159B33-0334-B14C-A2B0-D3EF08D51CF3}"/>
              </a:ext>
            </a:extLst>
          </p:cNvPr>
          <p:cNvSpPr/>
          <p:nvPr/>
        </p:nvSpPr>
        <p:spPr>
          <a:xfrm>
            <a:off x="8560082" y="4849258"/>
            <a:ext cx="1296117" cy="873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49C1485-EDB2-D841-8B4D-496BB1A200A9}"/>
              </a:ext>
            </a:extLst>
          </p:cNvPr>
          <p:cNvCxnSpPr>
            <a:cxnSpLocks/>
          </p:cNvCxnSpPr>
          <p:nvPr/>
        </p:nvCxnSpPr>
        <p:spPr>
          <a:xfrm>
            <a:off x="8560107" y="5257944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47D635A0-E8D7-7345-B122-2417E36B5764}"/>
              </a:ext>
            </a:extLst>
          </p:cNvPr>
          <p:cNvCxnSpPr>
            <a:cxnSpLocks/>
          </p:cNvCxnSpPr>
          <p:nvPr/>
        </p:nvCxnSpPr>
        <p:spPr>
          <a:xfrm>
            <a:off x="8560107" y="5396870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0EB242F8-CBC3-F445-8ABB-113A44D85B59}"/>
              </a:ext>
            </a:extLst>
          </p:cNvPr>
          <p:cNvSpPr txBox="1"/>
          <p:nvPr/>
        </p:nvSpPr>
        <p:spPr>
          <a:xfrm>
            <a:off x="8560093" y="4927030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/>
              <a:t>ProductB2</a:t>
            </a:r>
            <a:endParaRPr lang="zh-CN" altLang="en-US" sz="12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5A1473CF-10E2-954E-9582-A8C0A1F456A2}"/>
              </a:ext>
            </a:extLst>
          </p:cNvPr>
          <p:cNvSpPr txBox="1"/>
          <p:nvPr/>
        </p:nvSpPr>
        <p:spPr>
          <a:xfrm>
            <a:off x="1871845" y="2616440"/>
            <a:ext cx="129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createProductA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createProductB</a:t>
            </a:r>
            <a:r>
              <a:rPr lang="en-US" altLang="zh-CN" sz="900" dirty="0"/>
              <a:t>()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01B8CA0-E12E-4C42-9942-8B66380C311A}"/>
              </a:ext>
            </a:extLst>
          </p:cNvPr>
          <p:cNvSpPr txBox="1"/>
          <p:nvPr/>
        </p:nvSpPr>
        <p:spPr>
          <a:xfrm>
            <a:off x="3791772" y="2605576"/>
            <a:ext cx="129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createProductA</a:t>
            </a:r>
            <a:r>
              <a:rPr lang="en-US" altLang="zh-CN" sz="900" dirty="0"/>
              <a:t>()</a:t>
            </a:r>
          </a:p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createProductB</a:t>
            </a:r>
            <a:r>
              <a:rPr lang="en-US" altLang="zh-CN" sz="900" dirty="0"/>
              <a:t>()</a:t>
            </a:r>
          </a:p>
        </p:txBody>
      </p:sp>
      <p:sp>
        <p:nvSpPr>
          <p:cNvPr id="111" name="圆角矩形 110">
            <a:extLst>
              <a:ext uri="{FF2B5EF4-FFF2-40B4-BE49-F238E27FC236}">
                <a16:creationId xmlns:a16="http://schemas.microsoft.com/office/drawing/2014/main" id="{FC9D398A-7BF2-5342-9931-6CCFF17E431F}"/>
              </a:ext>
            </a:extLst>
          </p:cNvPr>
          <p:cNvSpPr/>
          <p:nvPr/>
        </p:nvSpPr>
        <p:spPr>
          <a:xfrm>
            <a:off x="5303912" y="764704"/>
            <a:ext cx="972780" cy="6958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149B451-5C48-8145-A624-58E83C49BBD5}"/>
              </a:ext>
            </a:extLst>
          </p:cNvPr>
          <p:cNvCxnSpPr>
            <a:cxnSpLocks/>
          </p:cNvCxnSpPr>
          <p:nvPr/>
        </p:nvCxnSpPr>
        <p:spPr>
          <a:xfrm>
            <a:off x="5303936" y="1086275"/>
            <a:ext cx="1003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F697A452-F325-8E4D-9756-E2F407C73EA0}"/>
              </a:ext>
            </a:extLst>
          </p:cNvPr>
          <p:cNvCxnSpPr>
            <a:cxnSpLocks/>
          </p:cNvCxnSpPr>
          <p:nvPr/>
        </p:nvCxnSpPr>
        <p:spPr>
          <a:xfrm>
            <a:off x="5303936" y="1225201"/>
            <a:ext cx="9727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EF533DE-79CC-C24B-9E9D-7BEF2D38A973}"/>
              </a:ext>
            </a:extLst>
          </p:cNvPr>
          <p:cNvSpPr txBox="1"/>
          <p:nvPr/>
        </p:nvSpPr>
        <p:spPr>
          <a:xfrm>
            <a:off x="5303923" y="824665"/>
            <a:ext cx="97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Client</a:t>
            </a:r>
            <a:endParaRPr lang="zh-CN" altLang="en-US" sz="1100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CE4AF2B-EB8E-FF48-A647-6845DB66F8BE}"/>
              </a:ext>
            </a:extLst>
          </p:cNvPr>
          <p:cNvGrpSpPr/>
          <p:nvPr/>
        </p:nvGrpSpPr>
        <p:grpSpPr>
          <a:xfrm rot="10800000">
            <a:off x="5790302" y="1460558"/>
            <a:ext cx="1836567" cy="2506738"/>
            <a:chOff x="2647470" y="422216"/>
            <a:chExt cx="1355480" cy="2506738"/>
          </a:xfrm>
        </p:grpSpPr>
        <p:cxnSp>
          <p:nvCxnSpPr>
            <p:cNvPr id="132" name="直线箭头连接符 134">
              <a:extLst>
                <a:ext uri="{FF2B5EF4-FFF2-40B4-BE49-F238E27FC236}">
                  <a16:creationId xmlns:a16="http://schemas.microsoft.com/office/drawing/2014/main" id="{99BBC4F0-D6AC-BF49-9BA3-D683128626F4}"/>
                </a:ext>
              </a:extLst>
            </p:cNvPr>
            <p:cNvCxnSpPr>
              <a:cxnSpLocks/>
              <a:endCxn id="111" idx="2"/>
            </p:cNvCxnSpPr>
            <p:nvPr/>
          </p:nvCxnSpPr>
          <p:spPr>
            <a:xfrm rot="5400000" flipV="1">
              <a:off x="2109551" y="1035555"/>
              <a:ext cx="2431318" cy="1355480"/>
            </a:xfrm>
            <a:prstGeom prst="bentConnector3">
              <a:avLst>
                <a:gd name="adj1" fmla="val 424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E680234-345D-9A4E-8AE1-67EA40B83E84}"/>
                </a:ext>
              </a:extLst>
            </p:cNvPr>
            <p:cNvGrpSpPr/>
            <p:nvPr/>
          </p:nvGrpSpPr>
          <p:grpSpPr>
            <a:xfrm flipH="1">
              <a:off x="2650072" y="422216"/>
              <a:ext cx="124871" cy="169323"/>
              <a:chOff x="10255239" y="3406284"/>
              <a:chExt cx="124871" cy="169323"/>
            </a:xfrm>
          </p:grpSpPr>
          <p:cxnSp>
            <p:nvCxnSpPr>
              <p:cNvPr id="134" name="直线连接符 133">
                <a:extLst>
                  <a:ext uri="{FF2B5EF4-FFF2-40B4-BE49-F238E27FC236}">
                    <a16:creationId xmlns:a16="http://schemas.microsoft.com/office/drawing/2014/main" id="{E02FAD08-109E-674E-9A9F-423BD1B75F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0255239" y="3406284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13CD2053-890A-014F-89B6-AD00DE6E5D6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0255251" y="349349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6" name="线形标注 1 (带边框和强调线) 135">
            <a:extLst>
              <a:ext uri="{FF2B5EF4-FFF2-40B4-BE49-F238E27FC236}">
                <a16:creationId xmlns:a16="http://schemas.microsoft.com/office/drawing/2014/main" id="{F5CACC10-E898-084D-84E9-BDE3D5BC5DFF}"/>
              </a:ext>
            </a:extLst>
          </p:cNvPr>
          <p:cNvSpPr/>
          <p:nvPr/>
        </p:nvSpPr>
        <p:spPr>
          <a:xfrm>
            <a:off x="1318220" y="646001"/>
            <a:ext cx="1296117" cy="623078"/>
          </a:xfrm>
          <a:prstGeom prst="accentBorderCallout1">
            <a:avLst>
              <a:gd name="adj1" fmla="val 74850"/>
              <a:gd name="adj2" fmla="val 103437"/>
              <a:gd name="adj3" fmla="val 87093"/>
              <a:gd name="adj4" fmla="val 11655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抽象工厂接口，它里面应该包含所有产品创建的方法</a:t>
            </a:r>
          </a:p>
        </p:txBody>
      </p:sp>
      <p:sp>
        <p:nvSpPr>
          <p:cNvPr id="137" name="线形标注 1 (带边框和强调线) 136">
            <a:extLst>
              <a:ext uri="{FF2B5EF4-FFF2-40B4-BE49-F238E27FC236}">
                <a16:creationId xmlns:a16="http://schemas.microsoft.com/office/drawing/2014/main" id="{92A3F456-9A8D-914E-ACE0-13E840842D9E}"/>
              </a:ext>
            </a:extLst>
          </p:cNvPr>
          <p:cNvSpPr/>
          <p:nvPr/>
        </p:nvSpPr>
        <p:spPr>
          <a:xfrm>
            <a:off x="2727543" y="3653052"/>
            <a:ext cx="1296117" cy="623078"/>
          </a:xfrm>
          <a:prstGeom prst="accentBorderCallout1">
            <a:avLst>
              <a:gd name="adj1" fmla="val 16148"/>
              <a:gd name="adj2" fmla="val 103437"/>
              <a:gd name="adj3" fmla="val -109026"/>
              <a:gd name="adj4" fmla="val 12297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具体的工厂，创建具有特定实现的产品对象</a:t>
            </a:r>
          </a:p>
        </p:txBody>
      </p:sp>
    </p:spTree>
    <p:extLst>
      <p:ext uri="{BB962C8B-B14F-4D97-AF65-F5344CB8AC3E}">
        <p14:creationId xmlns:p14="http://schemas.microsoft.com/office/powerpoint/2010/main" val="1334599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>
            <a:extLst>
              <a:ext uri="{FF2B5EF4-FFF2-40B4-BE49-F238E27FC236}">
                <a16:creationId xmlns:a16="http://schemas.microsoft.com/office/drawing/2014/main" id="{E1F79889-D2D1-E444-A1A2-4F03130EDB98}"/>
              </a:ext>
            </a:extLst>
          </p:cNvPr>
          <p:cNvSpPr/>
          <p:nvPr/>
        </p:nvSpPr>
        <p:spPr>
          <a:xfrm>
            <a:off x="5220964" y="1729260"/>
            <a:ext cx="1296117" cy="8733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5BC3B97-EF31-0B4B-80D9-A83667238D47}"/>
              </a:ext>
            </a:extLst>
          </p:cNvPr>
          <p:cNvCxnSpPr>
            <a:cxnSpLocks/>
          </p:cNvCxnSpPr>
          <p:nvPr/>
        </p:nvCxnSpPr>
        <p:spPr>
          <a:xfrm>
            <a:off x="5220989" y="213794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667C4CF2-1EE4-B54D-ACCC-B62F48872959}"/>
              </a:ext>
            </a:extLst>
          </p:cNvPr>
          <p:cNvCxnSpPr>
            <a:cxnSpLocks/>
          </p:cNvCxnSpPr>
          <p:nvPr/>
        </p:nvCxnSpPr>
        <p:spPr>
          <a:xfrm>
            <a:off x="5220989" y="2276872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432F3EF-2E6E-1841-A973-B86EDAAA97CF}"/>
              </a:ext>
            </a:extLst>
          </p:cNvPr>
          <p:cNvSpPr txBox="1"/>
          <p:nvPr/>
        </p:nvSpPr>
        <p:spPr>
          <a:xfrm>
            <a:off x="5220975" y="1807032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 err="1"/>
              <a:t>SqlserverUser</a:t>
            </a:r>
            <a:endParaRPr lang="zh-CN" altLang="en-US" sz="1200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9F1D034-A081-2B4A-A88D-DC71E027B3CF}"/>
              </a:ext>
            </a:extLst>
          </p:cNvPr>
          <p:cNvSpPr/>
          <p:nvPr/>
        </p:nvSpPr>
        <p:spPr>
          <a:xfrm>
            <a:off x="7140917" y="1739276"/>
            <a:ext cx="1296117" cy="8733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D7C5130-CB18-1349-B3AF-962417AB3E1C}"/>
              </a:ext>
            </a:extLst>
          </p:cNvPr>
          <p:cNvCxnSpPr>
            <a:cxnSpLocks/>
          </p:cNvCxnSpPr>
          <p:nvPr/>
        </p:nvCxnSpPr>
        <p:spPr>
          <a:xfrm>
            <a:off x="7140942" y="2147962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51F7CA5-786F-3F4F-9485-113038FB58BE}"/>
              </a:ext>
            </a:extLst>
          </p:cNvPr>
          <p:cNvCxnSpPr>
            <a:cxnSpLocks/>
          </p:cNvCxnSpPr>
          <p:nvPr/>
        </p:nvCxnSpPr>
        <p:spPr>
          <a:xfrm>
            <a:off x="7140942" y="2286888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B250B2D-F530-7A48-AC4B-14A8BA0E1320}"/>
              </a:ext>
            </a:extLst>
          </p:cNvPr>
          <p:cNvSpPr txBox="1"/>
          <p:nvPr/>
        </p:nvSpPr>
        <p:spPr>
          <a:xfrm>
            <a:off x="7140928" y="1817048"/>
            <a:ext cx="1296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200" dirty="0" err="1"/>
              <a:t>AccessUser</a:t>
            </a:r>
            <a:endParaRPr lang="zh-CN" altLang="en-US" sz="1200" dirty="0"/>
          </a:p>
        </p:txBody>
      </p: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476450E9-3655-6542-84F5-9089EC2F8AE5}"/>
              </a:ext>
            </a:extLst>
          </p:cNvPr>
          <p:cNvCxnSpPr>
            <a:cxnSpLocks/>
            <a:stCxn id="45" idx="0"/>
            <a:endCxn id="50" idx="3"/>
          </p:cNvCxnSpPr>
          <p:nvPr/>
        </p:nvCxnSpPr>
        <p:spPr>
          <a:xfrm rot="16200000" flipV="1">
            <a:off x="7133551" y="1083850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85449320-691D-854C-88A9-62C4B091906C}"/>
              </a:ext>
            </a:extLst>
          </p:cNvPr>
          <p:cNvCxnSpPr>
            <a:cxnSpLocks/>
            <a:stCxn id="39" idx="0"/>
            <a:endCxn id="50" idx="3"/>
          </p:cNvCxnSpPr>
          <p:nvPr/>
        </p:nvCxnSpPr>
        <p:spPr>
          <a:xfrm rot="5400000" flipH="1" flipV="1">
            <a:off x="6178582" y="1069841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三角形 49">
            <a:extLst>
              <a:ext uri="{FF2B5EF4-FFF2-40B4-BE49-F238E27FC236}">
                <a16:creationId xmlns:a16="http://schemas.microsoft.com/office/drawing/2014/main" id="{CD6227D5-62C7-EA42-9967-C886EDF0B033}"/>
              </a:ext>
            </a:extLst>
          </p:cNvPr>
          <p:cNvSpPr/>
          <p:nvPr/>
        </p:nvSpPr>
        <p:spPr>
          <a:xfrm>
            <a:off x="6758525" y="1233291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5049271-4147-0B4D-B617-6FD76E5C2410}"/>
              </a:ext>
            </a:extLst>
          </p:cNvPr>
          <p:cNvSpPr/>
          <p:nvPr/>
        </p:nvSpPr>
        <p:spPr>
          <a:xfrm>
            <a:off x="6227029" y="271531"/>
            <a:ext cx="1156198" cy="95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DB1A4CC4-155A-334A-83E5-87EEFF86522C}"/>
              </a:ext>
            </a:extLst>
          </p:cNvPr>
          <p:cNvCxnSpPr>
            <a:cxnSpLocks/>
          </p:cNvCxnSpPr>
          <p:nvPr/>
        </p:nvCxnSpPr>
        <p:spPr>
          <a:xfrm>
            <a:off x="6157098" y="692696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959986BB-B346-994F-AC4A-66FFA10441E1}"/>
              </a:ext>
            </a:extLst>
          </p:cNvPr>
          <p:cNvCxnSpPr>
            <a:cxnSpLocks/>
          </p:cNvCxnSpPr>
          <p:nvPr/>
        </p:nvCxnSpPr>
        <p:spPr>
          <a:xfrm>
            <a:off x="6157098" y="82641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C60231E-2322-E240-909F-6607F0245DAF}"/>
              </a:ext>
            </a:extLst>
          </p:cNvPr>
          <p:cNvSpPr txBox="1"/>
          <p:nvPr/>
        </p:nvSpPr>
        <p:spPr>
          <a:xfrm>
            <a:off x="6147577" y="260647"/>
            <a:ext cx="1296116" cy="35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i="1" dirty="0"/>
              <a:t>《interface》</a:t>
            </a:r>
          </a:p>
          <a:p>
            <a:r>
              <a:rPr lang="en-US" altLang="zh-CN" sz="1100" i="1" dirty="0" err="1"/>
              <a:t>IUser</a:t>
            </a:r>
            <a:endParaRPr lang="zh-CN" altLang="en-US" sz="1100" i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520251E-7A51-BD40-B1A0-C08BDEAE5036}"/>
              </a:ext>
            </a:extLst>
          </p:cNvPr>
          <p:cNvSpPr txBox="1"/>
          <p:nvPr/>
        </p:nvSpPr>
        <p:spPr>
          <a:xfrm>
            <a:off x="6227029" y="836712"/>
            <a:ext cx="1156198" cy="27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2C5761B-E9D7-D848-8C4C-5139D315FD5D}"/>
              </a:ext>
            </a:extLst>
          </p:cNvPr>
          <p:cNvSpPr txBox="1"/>
          <p:nvPr/>
        </p:nvSpPr>
        <p:spPr>
          <a:xfrm>
            <a:off x="5220938" y="2276872"/>
            <a:ext cx="1296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273EC18-5C23-4245-904E-9C8F67082472}"/>
              </a:ext>
            </a:extLst>
          </p:cNvPr>
          <p:cNvSpPr txBox="1"/>
          <p:nvPr/>
        </p:nvSpPr>
        <p:spPr>
          <a:xfrm>
            <a:off x="7140919" y="2276872"/>
            <a:ext cx="1296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+insert(User</a:t>
            </a:r>
            <a:r>
              <a:rPr lang="zh-CN" altLang="en-US" sz="800" dirty="0"/>
              <a:t> </a:t>
            </a:r>
            <a:r>
              <a:rPr lang="en-US" altLang="zh-CN" sz="800" dirty="0"/>
              <a:t>user)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getUser</a:t>
            </a:r>
            <a:r>
              <a:rPr lang="en-US" altLang="zh-CN" sz="800" dirty="0"/>
              <a:t>(int</a:t>
            </a:r>
            <a:r>
              <a:rPr lang="zh-CN" altLang="en-US" sz="800" dirty="0"/>
              <a:t> </a:t>
            </a:r>
            <a:r>
              <a:rPr lang="en-US" altLang="zh-CN" sz="800" dirty="0"/>
              <a:t>id):User</a:t>
            </a: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7CB3A8BF-6470-DC44-A92D-1AE2848D8B1B}"/>
              </a:ext>
            </a:extLst>
          </p:cNvPr>
          <p:cNvSpPr/>
          <p:nvPr/>
        </p:nvSpPr>
        <p:spPr>
          <a:xfrm>
            <a:off x="5338045" y="4444262"/>
            <a:ext cx="1296117" cy="8704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D7F5596C-2C8C-A24C-B598-64E22CBF6879}"/>
              </a:ext>
            </a:extLst>
          </p:cNvPr>
          <p:cNvCxnSpPr>
            <a:cxnSpLocks/>
          </p:cNvCxnSpPr>
          <p:nvPr/>
        </p:nvCxnSpPr>
        <p:spPr>
          <a:xfrm>
            <a:off x="5338070" y="4812257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A9F41B96-FDD1-684A-A0FA-553E8490B512}"/>
              </a:ext>
            </a:extLst>
          </p:cNvPr>
          <p:cNvCxnSpPr>
            <a:cxnSpLocks/>
          </p:cNvCxnSpPr>
          <p:nvPr/>
        </p:nvCxnSpPr>
        <p:spPr>
          <a:xfrm>
            <a:off x="5338070" y="495627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C133675-7486-7348-8FCC-2254D8E8C180}"/>
              </a:ext>
            </a:extLst>
          </p:cNvPr>
          <p:cNvSpPr txBox="1"/>
          <p:nvPr/>
        </p:nvSpPr>
        <p:spPr>
          <a:xfrm>
            <a:off x="5338056" y="4522034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900" dirty="0" err="1"/>
              <a:t>SqlserverDepartment</a:t>
            </a:r>
            <a:endParaRPr lang="zh-CN" altLang="en-US" sz="900" dirty="0"/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9D61EC99-FAFC-3B4C-AE15-77220F6DBAD2}"/>
              </a:ext>
            </a:extLst>
          </p:cNvPr>
          <p:cNvSpPr/>
          <p:nvPr/>
        </p:nvSpPr>
        <p:spPr>
          <a:xfrm>
            <a:off x="7257998" y="4454278"/>
            <a:ext cx="1296117" cy="86048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0CD34D70-1BC6-B046-90DA-87D414F9936C}"/>
              </a:ext>
            </a:extLst>
          </p:cNvPr>
          <p:cNvCxnSpPr>
            <a:cxnSpLocks/>
          </p:cNvCxnSpPr>
          <p:nvPr/>
        </p:nvCxnSpPr>
        <p:spPr>
          <a:xfrm>
            <a:off x="7258023" y="482227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8CC94A73-B28C-E045-8639-4939D69DFE40}"/>
              </a:ext>
            </a:extLst>
          </p:cNvPr>
          <p:cNvCxnSpPr>
            <a:cxnSpLocks/>
          </p:cNvCxnSpPr>
          <p:nvPr/>
        </p:nvCxnSpPr>
        <p:spPr>
          <a:xfrm>
            <a:off x="7258023" y="4966289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66F1F1EE-E59F-DD42-8E4D-7F29219DAB54}"/>
              </a:ext>
            </a:extLst>
          </p:cNvPr>
          <p:cNvSpPr txBox="1"/>
          <p:nvPr/>
        </p:nvSpPr>
        <p:spPr>
          <a:xfrm>
            <a:off x="7258009" y="4532050"/>
            <a:ext cx="1296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050" dirty="0" err="1"/>
              <a:t>AccessDepartment</a:t>
            </a:r>
            <a:endParaRPr lang="zh-CN" altLang="en-US" sz="1050" dirty="0"/>
          </a:p>
        </p:txBody>
      </p: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BBD987D3-2D69-164B-854F-7B05C3D60378}"/>
              </a:ext>
            </a:extLst>
          </p:cNvPr>
          <p:cNvCxnSpPr>
            <a:cxnSpLocks/>
            <a:stCxn id="79" idx="0"/>
            <a:endCxn id="89" idx="3"/>
          </p:cNvCxnSpPr>
          <p:nvPr/>
        </p:nvCxnSpPr>
        <p:spPr>
          <a:xfrm rot="16200000" flipV="1">
            <a:off x="7250632" y="3798852"/>
            <a:ext cx="359877" cy="9509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8DDA6645-FCFC-A84B-AD98-2B44C98A388F}"/>
              </a:ext>
            </a:extLst>
          </p:cNvPr>
          <p:cNvCxnSpPr>
            <a:cxnSpLocks/>
            <a:stCxn id="73" idx="0"/>
            <a:endCxn id="89" idx="3"/>
          </p:cNvCxnSpPr>
          <p:nvPr/>
        </p:nvCxnSpPr>
        <p:spPr>
          <a:xfrm rot="5400000" flipH="1" flipV="1">
            <a:off x="6295663" y="3784843"/>
            <a:ext cx="349861" cy="9689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三角形 88">
            <a:extLst>
              <a:ext uri="{FF2B5EF4-FFF2-40B4-BE49-F238E27FC236}">
                <a16:creationId xmlns:a16="http://schemas.microsoft.com/office/drawing/2014/main" id="{455DA2AF-9E23-3844-8CC9-4F197DE3BDC4}"/>
              </a:ext>
            </a:extLst>
          </p:cNvPr>
          <p:cNvSpPr/>
          <p:nvPr/>
        </p:nvSpPr>
        <p:spPr>
          <a:xfrm>
            <a:off x="6875606" y="3948293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824B98C-C634-D44E-8758-13CC01DCB84F}"/>
              </a:ext>
            </a:extLst>
          </p:cNvPr>
          <p:cNvSpPr txBox="1"/>
          <p:nvPr/>
        </p:nvSpPr>
        <p:spPr>
          <a:xfrm>
            <a:off x="6277662" y="3462155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#sub</a:t>
            </a:r>
            <a:r>
              <a:rPr lang="zh-CN" altLang="en-US" sz="900" dirty="0"/>
              <a:t> </a:t>
            </a:r>
            <a:r>
              <a:rPr lang="en-US" altLang="zh-CN" sz="900" dirty="0"/>
              <a:t>:</a:t>
            </a:r>
            <a:r>
              <a:rPr lang="zh-CN" altLang="en-US" sz="900" dirty="0"/>
              <a:t> </a:t>
            </a:r>
            <a:r>
              <a:rPr lang="en-US" altLang="zh-CN" sz="900" dirty="0"/>
              <a:t>Subject</a:t>
            </a:r>
            <a:r>
              <a:rPr lang="zh-CN" altLang="en-US" sz="900" dirty="0"/>
              <a:t> </a:t>
            </a:r>
            <a:endParaRPr lang="en-US" altLang="zh-CN" sz="9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44C7265-F1C6-4448-814C-2E82B6010BBA}"/>
              </a:ext>
            </a:extLst>
          </p:cNvPr>
          <p:cNvSpPr/>
          <p:nvPr/>
        </p:nvSpPr>
        <p:spPr>
          <a:xfrm>
            <a:off x="6344110" y="3010266"/>
            <a:ext cx="1156198" cy="91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2944C4D0-5FA8-744E-B56B-49DE68D01978}"/>
              </a:ext>
            </a:extLst>
          </p:cNvPr>
          <p:cNvCxnSpPr>
            <a:cxnSpLocks/>
          </p:cNvCxnSpPr>
          <p:nvPr/>
        </p:nvCxnSpPr>
        <p:spPr>
          <a:xfrm>
            <a:off x="6274179" y="3390151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3F39F174-411E-DC40-AA23-3E5EBD2C75B7}"/>
              </a:ext>
            </a:extLst>
          </p:cNvPr>
          <p:cNvCxnSpPr>
            <a:cxnSpLocks/>
          </p:cNvCxnSpPr>
          <p:nvPr/>
        </p:nvCxnSpPr>
        <p:spPr>
          <a:xfrm>
            <a:off x="6274179" y="3516113"/>
            <a:ext cx="1296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5A5582A2-13C7-F24F-866C-FB6BFF9CA540}"/>
              </a:ext>
            </a:extLst>
          </p:cNvPr>
          <p:cNvSpPr txBox="1"/>
          <p:nvPr/>
        </p:nvSpPr>
        <p:spPr>
          <a:xfrm>
            <a:off x="6264658" y="2996952"/>
            <a:ext cx="1296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i="1" dirty="0"/>
              <a:t>《interface》</a:t>
            </a:r>
          </a:p>
          <a:p>
            <a:r>
              <a:rPr lang="en-US" altLang="zh-CN" sz="1100" i="1" dirty="0" err="1"/>
              <a:t>IDepartment</a:t>
            </a:r>
            <a:endParaRPr lang="zh-CN" altLang="en-US" sz="1100" i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B3C1F1E-1601-D048-84CB-CF7D359F3F2E}"/>
              </a:ext>
            </a:extLst>
          </p:cNvPr>
          <p:cNvSpPr txBox="1"/>
          <p:nvPr/>
        </p:nvSpPr>
        <p:spPr>
          <a:xfrm>
            <a:off x="5338019" y="4977760"/>
            <a:ext cx="1296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500" dirty="0"/>
              <a:t>+insert(Department</a:t>
            </a:r>
            <a:r>
              <a:rPr lang="zh-CN" altLang="en-US" sz="500" dirty="0"/>
              <a:t> </a:t>
            </a:r>
            <a:r>
              <a:rPr lang="en-US" altLang="zh-CN" sz="500" dirty="0"/>
              <a:t>department)</a:t>
            </a:r>
          </a:p>
          <a:p>
            <a:pPr algn="l"/>
            <a:r>
              <a:rPr lang="en-US" altLang="zh-CN" sz="500" dirty="0"/>
              <a:t>+</a:t>
            </a:r>
            <a:r>
              <a:rPr lang="en-US" altLang="zh-CN" sz="500" dirty="0" err="1"/>
              <a:t>getDepartment</a:t>
            </a:r>
            <a:r>
              <a:rPr lang="en-US" altLang="zh-CN" sz="500" dirty="0"/>
              <a:t>(int</a:t>
            </a:r>
            <a:r>
              <a:rPr lang="zh-CN" altLang="en-US" sz="500" dirty="0"/>
              <a:t> </a:t>
            </a:r>
            <a:r>
              <a:rPr lang="en-US" altLang="zh-CN" sz="500" dirty="0"/>
              <a:t>id):Department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A23E3AA-0363-FB41-A655-9A356545EE10}"/>
              </a:ext>
            </a:extLst>
          </p:cNvPr>
          <p:cNvSpPr txBox="1"/>
          <p:nvPr/>
        </p:nvSpPr>
        <p:spPr>
          <a:xfrm>
            <a:off x="7255079" y="4986287"/>
            <a:ext cx="1296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500" dirty="0"/>
              <a:t>+insert(Department</a:t>
            </a:r>
            <a:r>
              <a:rPr lang="zh-CN" altLang="en-US" sz="500" dirty="0"/>
              <a:t> </a:t>
            </a:r>
            <a:r>
              <a:rPr lang="en-US" altLang="zh-CN" sz="500" dirty="0"/>
              <a:t>department)</a:t>
            </a:r>
          </a:p>
          <a:p>
            <a:pPr algn="l"/>
            <a:r>
              <a:rPr lang="en-US" altLang="zh-CN" sz="500" dirty="0"/>
              <a:t>+</a:t>
            </a:r>
            <a:r>
              <a:rPr lang="en-US" altLang="zh-CN" sz="500" dirty="0" err="1"/>
              <a:t>getDepartment</a:t>
            </a:r>
            <a:r>
              <a:rPr lang="en-US" altLang="zh-CN" sz="500" dirty="0"/>
              <a:t>(int</a:t>
            </a:r>
            <a:r>
              <a:rPr lang="zh-CN" altLang="en-US" sz="500" dirty="0"/>
              <a:t> </a:t>
            </a:r>
            <a:r>
              <a:rPr lang="en-US" altLang="zh-CN" sz="500" dirty="0"/>
              <a:t>id):Department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164D51D-BAFD-B949-9FE1-8D79D039C538}"/>
              </a:ext>
            </a:extLst>
          </p:cNvPr>
          <p:cNvSpPr txBox="1"/>
          <p:nvPr/>
        </p:nvSpPr>
        <p:spPr>
          <a:xfrm>
            <a:off x="6332611" y="3580257"/>
            <a:ext cx="1296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500" dirty="0"/>
              <a:t>+insert(Department</a:t>
            </a:r>
            <a:r>
              <a:rPr lang="zh-CN" altLang="en-US" sz="500" dirty="0"/>
              <a:t> </a:t>
            </a:r>
            <a:r>
              <a:rPr lang="en-US" altLang="zh-CN" sz="500" dirty="0"/>
              <a:t>department)</a:t>
            </a:r>
          </a:p>
          <a:p>
            <a:pPr algn="l"/>
            <a:r>
              <a:rPr lang="en-US" altLang="zh-CN" sz="500" dirty="0"/>
              <a:t>+</a:t>
            </a:r>
            <a:r>
              <a:rPr lang="en-US" altLang="zh-CN" sz="500" dirty="0" err="1"/>
              <a:t>getDepartment</a:t>
            </a:r>
            <a:r>
              <a:rPr lang="en-US" altLang="zh-CN" sz="500" dirty="0"/>
              <a:t>(int</a:t>
            </a:r>
            <a:r>
              <a:rPr lang="zh-CN" altLang="en-US" sz="500" dirty="0"/>
              <a:t> </a:t>
            </a:r>
            <a:r>
              <a:rPr lang="en-US" altLang="zh-CN" sz="500" dirty="0"/>
              <a:t>id):Department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77208E93-1F7C-5342-8AF5-1E96930216ED}"/>
              </a:ext>
            </a:extLst>
          </p:cNvPr>
          <p:cNvGrpSpPr/>
          <p:nvPr/>
        </p:nvGrpSpPr>
        <p:grpSpPr>
          <a:xfrm rot="10800000">
            <a:off x="4227445" y="702995"/>
            <a:ext cx="1999556" cy="169323"/>
            <a:chOff x="3601233" y="832607"/>
            <a:chExt cx="1475774" cy="169323"/>
          </a:xfrm>
        </p:grpSpPr>
        <p:cxnSp>
          <p:nvCxnSpPr>
            <p:cNvPr id="96" name="直线箭头连接符 134">
              <a:extLst>
                <a:ext uri="{FF2B5EF4-FFF2-40B4-BE49-F238E27FC236}">
                  <a16:creationId xmlns:a16="http://schemas.microsoft.com/office/drawing/2014/main" id="{E93DF5D1-018D-7942-AA3E-1016794EB22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04093" y="913737"/>
              <a:ext cx="1472914" cy="442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6301B315-3BCB-2549-802E-83C05702A510}"/>
                </a:ext>
              </a:extLst>
            </p:cNvPr>
            <p:cNvGrpSpPr/>
            <p:nvPr/>
          </p:nvGrpSpPr>
          <p:grpSpPr>
            <a:xfrm flipH="1">
              <a:off x="3601233" y="832607"/>
              <a:ext cx="124870" cy="169323"/>
              <a:chOff x="9304079" y="3816675"/>
              <a:chExt cx="124870" cy="169323"/>
            </a:xfrm>
          </p:grpSpPr>
          <p:cxnSp>
            <p:nvCxnSpPr>
              <p:cNvPr id="103" name="直线连接符 102">
                <a:extLst>
                  <a:ext uri="{FF2B5EF4-FFF2-40B4-BE49-F238E27FC236}">
                    <a16:creationId xmlns:a16="http://schemas.microsoft.com/office/drawing/2014/main" id="{BDD54C09-6A93-4B45-9F57-8CF7BFEE1F2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4079" y="3816675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345D8D84-776B-B746-AF85-1287830CE28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4090" y="3903884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CD26122-937A-2D44-9234-145A88F9BBFA}"/>
              </a:ext>
            </a:extLst>
          </p:cNvPr>
          <p:cNvGrpSpPr/>
          <p:nvPr/>
        </p:nvGrpSpPr>
        <p:grpSpPr>
          <a:xfrm>
            <a:off x="2275785" y="270519"/>
            <a:ext cx="2020015" cy="1133169"/>
            <a:chOff x="2275785" y="270519"/>
            <a:chExt cx="2020015" cy="1133169"/>
          </a:xfrm>
        </p:grpSpPr>
        <p:sp>
          <p:nvSpPr>
            <p:cNvPr id="69" name="圆角矩形 68">
              <a:extLst>
                <a:ext uri="{FF2B5EF4-FFF2-40B4-BE49-F238E27FC236}">
                  <a16:creationId xmlns:a16="http://schemas.microsoft.com/office/drawing/2014/main" id="{B537E715-19CA-4B46-8F60-4367DFE6C891}"/>
                </a:ext>
              </a:extLst>
            </p:cNvPr>
            <p:cNvSpPr/>
            <p:nvPr/>
          </p:nvSpPr>
          <p:spPr>
            <a:xfrm>
              <a:off x="2340390" y="289096"/>
              <a:ext cx="1951648" cy="111459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6153E78A-710D-DE4F-976E-4E091BF79006}"/>
                </a:ext>
              </a:extLst>
            </p:cNvPr>
            <p:cNvCxnSpPr>
              <a:cxnSpLocks/>
            </p:cNvCxnSpPr>
            <p:nvPr/>
          </p:nvCxnSpPr>
          <p:spPr>
            <a:xfrm>
              <a:off x="2275799" y="589359"/>
              <a:ext cx="202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057E4A-5CD1-3248-8445-013653DB566E}"/>
                </a:ext>
              </a:extLst>
            </p:cNvPr>
            <p:cNvCxnSpPr>
              <a:cxnSpLocks/>
            </p:cNvCxnSpPr>
            <p:nvPr/>
          </p:nvCxnSpPr>
          <p:spPr>
            <a:xfrm>
              <a:off x="2340390" y="903813"/>
              <a:ext cx="1951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1FBCB9D-F452-C94E-9763-992A4304F1D0}"/>
                </a:ext>
              </a:extLst>
            </p:cNvPr>
            <p:cNvSpPr txBox="1"/>
            <p:nvPr/>
          </p:nvSpPr>
          <p:spPr>
            <a:xfrm>
              <a:off x="2275785" y="270519"/>
              <a:ext cx="20200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 err="1"/>
                <a:t>DataAccess</a:t>
              </a:r>
              <a:endParaRPr lang="zh-CN" altLang="en-US" sz="1100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AD0A811-38E5-684D-933E-28E905958501}"/>
                </a:ext>
              </a:extLst>
            </p:cNvPr>
            <p:cNvSpPr txBox="1"/>
            <p:nvPr/>
          </p:nvSpPr>
          <p:spPr>
            <a:xfrm>
              <a:off x="2340362" y="926996"/>
              <a:ext cx="195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createUser</a:t>
              </a:r>
              <a:r>
                <a:rPr lang="en-US" altLang="zh-CN" sz="900" dirty="0"/>
                <a:t>():</a:t>
              </a:r>
              <a:r>
                <a:rPr lang="en-US" altLang="zh-CN" sz="900" dirty="0" err="1"/>
                <a:t>IUser</a:t>
              </a:r>
              <a:endParaRPr lang="en-US" altLang="zh-CN" sz="900" dirty="0"/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createDepartment</a:t>
              </a:r>
              <a:r>
                <a:rPr lang="en-US" altLang="zh-CN" sz="900" dirty="0"/>
                <a:t>():</a:t>
              </a:r>
              <a:r>
                <a:rPr lang="en-US" altLang="zh-CN" sz="900" dirty="0" err="1"/>
                <a:t>IDepartment</a:t>
              </a:r>
              <a:endParaRPr lang="en-US" altLang="zh-CN" sz="900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BBB4F9B-3AC5-B046-8D7C-BCC6330CD244}"/>
                </a:ext>
              </a:extLst>
            </p:cNvPr>
            <p:cNvSpPr txBox="1"/>
            <p:nvPr/>
          </p:nvSpPr>
          <p:spPr>
            <a:xfrm>
              <a:off x="2340362" y="612895"/>
              <a:ext cx="19516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-</a:t>
              </a:r>
              <a:r>
                <a:rPr lang="en-US" altLang="zh-CN" sz="900" dirty="0" err="1"/>
                <a:t>db:String</a:t>
              </a:r>
              <a:endParaRPr lang="en-US" altLang="zh-CN" sz="900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8251155-68AA-6342-A75F-8C9F4D8F8A67}"/>
              </a:ext>
            </a:extLst>
          </p:cNvPr>
          <p:cNvGrpSpPr/>
          <p:nvPr/>
        </p:nvGrpSpPr>
        <p:grpSpPr>
          <a:xfrm rot="10800000">
            <a:off x="4292010" y="1111662"/>
            <a:ext cx="2052100" cy="2432222"/>
            <a:chOff x="3592743" y="832607"/>
            <a:chExt cx="1514553" cy="2432222"/>
          </a:xfrm>
        </p:grpSpPr>
        <p:cxnSp>
          <p:nvCxnSpPr>
            <p:cNvPr id="109" name="直线箭头连接符 134">
              <a:extLst>
                <a:ext uri="{FF2B5EF4-FFF2-40B4-BE49-F238E27FC236}">
                  <a16:creationId xmlns:a16="http://schemas.microsoft.com/office/drawing/2014/main" id="{8DF2A4E4-A2FE-F440-A1CC-F2909E0DA5FA}"/>
                </a:ext>
              </a:extLst>
            </p:cNvPr>
            <p:cNvCxnSpPr>
              <a:cxnSpLocks/>
              <a:stCxn id="93" idx="3"/>
              <a:endCxn id="92" idx="1"/>
            </p:cNvCxnSpPr>
            <p:nvPr/>
          </p:nvCxnSpPr>
          <p:spPr>
            <a:xfrm rot="10800000">
              <a:off x="3592743" y="909840"/>
              <a:ext cx="1514553" cy="2354989"/>
            </a:xfrm>
            <a:prstGeom prst="bentConnector3">
              <a:avLst>
                <a:gd name="adj1" fmla="val 23264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A830AE89-5518-3449-A9C7-8A85E2E15B4D}"/>
                </a:ext>
              </a:extLst>
            </p:cNvPr>
            <p:cNvGrpSpPr/>
            <p:nvPr/>
          </p:nvGrpSpPr>
          <p:grpSpPr>
            <a:xfrm flipH="1">
              <a:off x="3601233" y="832607"/>
              <a:ext cx="124870" cy="169323"/>
              <a:chOff x="9304079" y="3816675"/>
              <a:chExt cx="124870" cy="169323"/>
            </a:xfrm>
          </p:grpSpPr>
          <p:cxnSp>
            <p:nvCxnSpPr>
              <p:cNvPr id="111" name="直线连接符 110">
                <a:extLst>
                  <a:ext uri="{FF2B5EF4-FFF2-40B4-BE49-F238E27FC236}">
                    <a16:creationId xmlns:a16="http://schemas.microsoft.com/office/drawing/2014/main" id="{7A7246A8-63F8-EE44-9F2B-00B80DDBB23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4079" y="3816675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连接符 111">
                <a:extLst>
                  <a:ext uri="{FF2B5EF4-FFF2-40B4-BE49-F238E27FC236}">
                    <a16:creationId xmlns:a16="http://schemas.microsoft.com/office/drawing/2014/main" id="{B22CCCF8-820E-124C-A478-274D953EE43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4090" y="3903884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719425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16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782431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线形标注 1 (带边框和强调线) 108">
            <a:extLst>
              <a:ext uri="{FF2B5EF4-FFF2-40B4-BE49-F238E27FC236}">
                <a16:creationId xmlns:a16="http://schemas.microsoft.com/office/drawing/2014/main" id="{5556899C-397B-3B4B-BD01-7882DAD673AD}"/>
              </a:ext>
            </a:extLst>
          </p:cNvPr>
          <p:cNvSpPr/>
          <p:nvPr/>
        </p:nvSpPr>
        <p:spPr>
          <a:xfrm>
            <a:off x="1972915" y="2486424"/>
            <a:ext cx="1584176" cy="744373"/>
          </a:xfrm>
          <a:prstGeom prst="accentBorderCallout1">
            <a:avLst>
              <a:gd name="adj1" fmla="val 53833"/>
              <a:gd name="adj2" fmla="val 102700"/>
              <a:gd name="adj3" fmla="val -41404"/>
              <a:gd name="adj4" fmla="val 1182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维护一个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ConcreteState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子类的实例，这个实例定义当前的状态</a:t>
            </a:r>
          </a:p>
        </p:txBody>
      </p:sp>
      <p:sp>
        <p:nvSpPr>
          <p:cNvPr id="108" name="线形标注 1 (带边框和强调线) 107">
            <a:extLst>
              <a:ext uri="{FF2B5EF4-FFF2-40B4-BE49-F238E27FC236}">
                <a16:creationId xmlns:a16="http://schemas.microsoft.com/office/drawing/2014/main" id="{425E32EE-892A-3A46-9201-D08AC445AE77}"/>
              </a:ext>
            </a:extLst>
          </p:cNvPr>
          <p:cNvSpPr/>
          <p:nvPr/>
        </p:nvSpPr>
        <p:spPr>
          <a:xfrm>
            <a:off x="6006987" y="4083268"/>
            <a:ext cx="2376264" cy="472413"/>
          </a:xfrm>
          <a:prstGeom prst="accentBorderCallout1">
            <a:avLst>
              <a:gd name="adj1" fmla="val 41871"/>
              <a:gd name="adj2" fmla="val -3230"/>
              <a:gd name="adj3" fmla="val -69514"/>
              <a:gd name="adj4" fmla="val -243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具体状态类，每一个子类实现一个与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的一个状态相关的行为</a:t>
            </a:r>
          </a:p>
        </p:txBody>
      </p:sp>
      <p:sp>
        <p:nvSpPr>
          <p:cNvPr id="93" name="线形标注 1 (带边框和强调线) 92">
            <a:extLst>
              <a:ext uri="{FF2B5EF4-FFF2-40B4-BE49-F238E27FC236}">
                <a16:creationId xmlns:a16="http://schemas.microsoft.com/office/drawing/2014/main" id="{DBB2D9A8-3D2B-D74F-B158-E6D4E73E0DC7}"/>
              </a:ext>
            </a:extLst>
          </p:cNvPr>
          <p:cNvSpPr/>
          <p:nvPr/>
        </p:nvSpPr>
        <p:spPr>
          <a:xfrm>
            <a:off x="7392144" y="1424766"/>
            <a:ext cx="2376264" cy="472413"/>
          </a:xfrm>
          <a:prstGeom prst="accentBorderCallout1">
            <a:avLst>
              <a:gd name="adj1" fmla="val 41871"/>
              <a:gd name="adj2" fmla="val -3230"/>
              <a:gd name="adj3" fmla="val 41402"/>
              <a:gd name="adj4" fmla="val -284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抽象状态类，定义一个接口以封装与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的一个特定状态相关的行为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562610-969F-BA4A-897D-E8B3D6047965}"/>
              </a:ext>
            </a:extLst>
          </p:cNvPr>
          <p:cNvGrpSpPr/>
          <p:nvPr/>
        </p:nvGrpSpPr>
        <p:grpSpPr>
          <a:xfrm>
            <a:off x="5732450" y="1364134"/>
            <a:ext cx="1300170" cy="970078"/>
            <a:chOff x="3702161" y="3810111"/>
            <a:chExt cx="1507109" cy="86473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13BFAB0-1C1B-4940-9676-F0DB0B216413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EBF69B35-3842-AC4F-AF82-6652E2B00248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47" name="圆角矩形 46">
                  <a:extLst>
                    <a:ext uri="{FF2B5EF4-FFF2-40B4-BE49-F238E27FC236}">
                      <a16:creationId xmlns:a16="http://schemas.microsoft.com/office/drawing/2014/main" id="{6116DCCC-296F-7F47-A33E-81B23E0FC30E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626C7E78-83F9-834E-B600-08E2B47EB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255FD529-5311-8141-ABF4-1AA3343E1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2650C0B-C8F4-044D-BAC0-AF08F39488B6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State</a:t>
                </a:r>
                <a:endParaRPr lang="zh-CN" altLang="en-US" sz="1600" i="1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D35799E-3340-C140-A0F0-239B47E1EFD1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+handle()</a:t>
              </a:r>
            </a:p>
          </p:txBody>
        </p:sp>
      </p:grp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7B25B9A-57BF-E146-B821-41FD70283283}"/>
              </a:ext>
            </a:extLst>
          </p:cNvPr>
          <p:cNvCxnSpPr>
            <a:cxnSpLocks/>
            <a:endCxn id="84" idx="3"/>
          </p:cNvCxnSpPr>
          <p:nvPr/>
        </p:nvCxnSpPr>
        <p:spPr>
          <a:xfrm rot="16200000" flipV="1">
            <a:off x="6664710" y="2199439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476D60E8-9074-2346-840A-41E80363DCBF}"/>
              </a:ext>
            </a:extLst>
          </p:cNvPr>
          <p:cNvCxnSpPr>
            <a:cxnSpLocks/>
            <a:endCxn id="84" idx="3"/>
          </p:cNvCxnSpPr>
          <p:nvPr/>
        </p:nvCxnSpPr>
        <p:spPr>
          <a:xfrm rot="5400000" flipH="1" flipV="1">
            <a:off x="5709742" y="2185431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83">
            <a:extLst>
              <a:ext uri="{FF2B5EF4-FFF2-40B4-BE49-F238E27FC236}">
                <a16:creationId xmlns:a16="http://schemas.microsoft.com/office/drawing/2014/main" id="{424A09E6-6164-754F-8471-246B7D111FA3}"/>
              </a:ext>
            </a:extLst>
          </p:cNvPr>
          <p:cNvSpPr/>
          <p:nvPr/>
        </p:nvSpPr>
        <p:spPr>
          <a:xfrm>
            <a:off x="6289684" y="2348880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4E76DB-7312-284A-AE52-1A20D82D6065}"/>
              </a:ext>
            </a:extLst>
          </p:cNvPr>
          <p:cNvGrpSpPr/>
          <p:nvPr/>
        </p:nvGrpSpPr>
        <p:grpSpPr>
          <a:xfrm rot="10800000">
            <a:off x="4943872" y="1821669"/>
            <a:ext cx="782471" cy="154396"/>
            <a:chOff x="3603546" y="668931"/>
            <a:chExt cx="1024482" cy="154396"/>
          </a:xfrm>
        </p:grpSpPr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B0512C7-ABAB-7245-9EA4-8CDA62C86C2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E147F45-FC5F-E849-A3A1-ADA82BD8D3F0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D322C050-E21B-F648-8612-426B0017E7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符 132">
                <a:extLst>
                  <a:ext uri="{FF2B5EF4-FFF2-40B4-BE49-F238E27FC236}">
                    <a16:creationId xmlns:a16="http://schemas.microsoft.com/office/drawing/2014/main" id="{B4F84887-81FC-3E4B-A984-31025C74717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0F91FA0-60A5-624C-94EA-DD5BA5F67066}"/>
              </a:ext>
            </a:extLst>
          </p:cNvPr>
          <p:cNvGrpSpPr/>
          <p:nvPr/>
        </p:nvGrpSpPr>
        <p:grpSpPr>
          <a:xfrm>
            <a:off x="4710870" y="2844850"/>
            <a:ext cx="1300170" cy="970078"/>
            <a:chOff x="3702161" y="3810111"/>
            <a:chExt cx="1507109" cy="86473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D61086A-720E-1F4C-BF48-B4C99E745ED8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F5370FEF-4F3F-0241-9095-05EE976E2C74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59" name="圆角矩形 58">
                  <a:extLst>
                    <a:ext uri="{FF2B5EF4-FFF2-40B4-BE49-F238E27FC236}">
                      <a16:creationId xmlns:a16="http://schemas.microsoft.com/office/drawing/2014/main" id="{2DC96198-1A72-1B4D-825C-C6FBDE1A0865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0" name="直线连接符 59">
                  <a:extLst>
                    <a:ext uri="{FF2B5EF4-FFF2-40B4-BE49-F238E27FC236}">
                      <a16:creationId xmlns:a16="http://schemas.microsoft.com/office/drawing/2014/main" id="{A69E999D-474A-D34E-84DE-29B48A721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线连接符 60">
                  <a:extLst>
                    <a:ext uri="{FF2B5EF4-FFF2-40B4-BE49-F238E27FC236}">
                      <a16:creationId xmlns:a16="http://schemas.microsoft.com/office/drawing/2014/main" id="{A4F752E3-8A6F-B846-9152-FB560BEC6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E6E4DB9-1118-FE4B-AA87-ECB206D1C03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ConcreteStateA</a:t>
                </a:r>
                <a:endParaRPr lang="zh-CN" altLang="en-US" sz="1200" dirty="0"/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5E7132A-E3AC-504F-99F2-0C18209EBED3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+handle()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CED3E43-8036-5148-B9B3-FB9B736A9654}"/>
              </a:ext>
            </a:extLst>
          </p:cNvPr>
          <p:cNvGrpSpPr/>
          <p:nvPr/>
        </p:nvGrpSpPr>
        <p:grpSpPr>
          <a:xfrm>
            <a:off x="6692791" y="2835977"/>
            <a:ext cx="1300170" cy="970078"/>
            <a:chOff x="3702161" y="3810111"/>
            <a:chExt cx="1507109" cy="86473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EEF266E-4AB4-114A-BAD2-19DB906143E1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29AA2C7-C159-6B49-AB78-DCA0844C0E9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67" name="圆角矩形 66">
                  <a:extLst>
                    <a:ext uri="{FF2B5EF4-FFF2-40B4-BE49-F238E27FC236}">
                      <a16:creationId xmlns:a16="http://schemas.microsoft.com/office/drawing/2014/main" id="{949AB31E-8A96-DB44-B4BB-A2ED0EF2B2D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57EA74F4-6410-804E-B8FF-D4D7ADF11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9712D320-6F52-2945-9F93-1A383F812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DD2D172-868F-BE45-9BB6-6DE4EDF74ED6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ConcreteStateB</a:t>
                </a:r>
                <a:endParaRPr lang="zh-CN" altLang="en-US" sz="1200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69E96A3-A548-C34D-9883-BC81CC32E5DA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+handle()</a:t>
              </a:r>
            </a:p>
          </p:txBody>
        </p:sp>
      </p:grpSp>
      <p:sp>
        <p:nvSpPr>
          <p:cNvPr id="92" name="菱形 91">
            <a:extLst>
              <a:ext uri="{FF2B5EF4-FFF2-40B4-BE49-F238E27FC236}">
                <a16:creationId xmlns:a16="http://schemas.microsoft.com/office/drawing/2014/main" id="{ADE7815D-D9CB-7B4C-AECB-1072722100F3}"/>
              </a:ext>
            </a:extLst>
          </p:cNvPr>
          <p:cNvSpPr/>
          <p:nvPr/>
        </p:nvSpPr>
        <p:spPr>
          <a:xfrm rot="10800000">
            <a:off x="4717494" y="1823381"/>
            <a:ext cx="237303" cy="138816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C007E60-5B22-A549-A928-6B38780D87F8}"/>
              </a:ext>
            </a:extLst>
          </p:cNvPr>
          <p:cNvGrpSpPr/>
          <p:nvPr/>
        </p:nvGrpSpPr>
        <p:grpSpPr>
          <a:xfrm>
            <a:off x="3197051" y="1428227"/>
            <a:ext cx="1512168" cy="814155"/>
            <a:chOff x="3706230" y="3858898"/>
            <a:chExt cx="1502440" cy="725745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16AF90C-DF93-5349-BCDD-A4F8855203B3}"/>
                </a:ext>
              </a:extLst>
            </p:cNvPr>
            <p:cNvGrpSpPr/>
            <p:nvPr/>
          </p:nvGrpSpPr>
          <p:grpSpPr>
            <a:xfrm>
              <a:off x="3706244" y="3858898"/>
              <a:ext cx="1502426" cy="725745"/>
              <a:chOff x="3949685" y="1783083"/>
              <a:chExt cx="1502426" cy="725745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ADCBC985-C054-244D-8FAE-A893B6876480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21" name="圆角矩形 120">
                  <a:extLst>
                    <a:ext uri="{FF2B5EF4-FFF2-40B4-BE49-F238E27FC236}">
                      <a16:creationId xmlns:a16="http://schemas.microsoft.com/office/drawing/2014/main" id="{9E96B617-A83A-F041-AB47-1CD5D766CB13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2" name="直线连接符 121">
                  <a:extLst>
                    <a:ext uri="{FF2B5EF4-FFF2-40B4-BE49-F238E27FC236}">
                      <a16:creationId xmlns:a16="http://schemas.microsoft.com/office/drawing/2014/main" id="{A70EF033-456A-984F-A4D5-470089EC2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13C18A7A-28A3-9949-B627-433FB1761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2056877-DB56-AE42-A65B-AA532487AE8C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Context</a:t>
                </a:r>
                <a:endParaRPr lang="zh-CN" altLang="en-US" sz="1600" dirty="0"/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CD765B-B86D-8D47-B007-FB6B35B4F7F7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192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+request()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E21F9D9-6506-9743-B0F8-5BEA5BD1E553}"/>
              </a:ext>
            </a:extLst>
          </p:cNvPr>
          <p:cNvSpPr txBox="1"/>
          <p:nvPr/>
        </p:nvSpPr>
        <p:spPr>
          <a:xfrm>
            <a:off x="4686562" y="161415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chemeClr val="bg1">
                    <a:lumMod val="50000"/>
                  </a:schemeClr>
                </a:solidFill>
              </a:rPr>
              <a:t>-state</a:t>
            </a:r>
            <a:endParaRPr kumimoji="1"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699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562610-969F-BA4A-897D-E8B3D6047965}"/>
              </a:ext>
            </a:extLst>
          </p:cNvPr>
          <p:cNvGrpSpPr/>
          <p:nvPr/>
        </p:nvGrpSpPr>
        <p:grpSpPr>
          <a:xfrm>
            <a:off x="4724338" y="1196752"/>
            <a:ext cx="1300170" cy="970078"/>
            <a:chOff x="3702161" y="3810111"/>
            <a:chExt cx="1507109" cy="86473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13BFAB0-1C1B-4940-9676-F0DB0B216413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EBF69B35-3842-AC4F-AF82-6652E2B00248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47" name="圆角矩形 46">
                  <a:extLst>
                    <a:ext uri="{FF2B5EF4-FFF2-40B4-BE49-F238E27FC236}">
                      <a16:creationId xmlns:a16="http://schemas.microsoft.com/office/drawing/2014/main" id="{6116DCCC-296F-7F47-A33E-81B23E0FC30E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48" name="直线连接符 47">
                  <a:extLst>
                    <a:ext uri="{FF2B5EF4-FFF2-40B4-BE49-F238E27FC236}">
                      <a16:creationId xmlns:a16="http://schemas.microsoft.com/office/drawing/2014/main" id="{626C7E78-83F9-834E-B600-08E2B47EB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连接符 48">
                  <a:extLst>
                    <a:ext uri="{FF2B5EF4-FFF2-40B4-BE49-F238E27FC236}">
                      <a16:creationId xmlns:a16="http://schemas.microsoft.com/office/drawing/2014/main" id="{255FD529-5311-8141-ABF4-1AA3343E1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2650C0B-C8F4-044D-BAC0-AF08F39488B6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State</a:t>
                </a:r>
                <a:endParaRPr lang="zh-CN" altLang="en-US" sz="1600" i="1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D35799E-3340-C140-A0F0-239B47E1EFD1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writeProgram</a:t>
              </a:r>
              <a:r>
                <a:rPr lang="en-US" altLang="zh-CN" sz="800" dirty="0"/>
                <a:t>(Work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w)</a:t>
              </a:r>
            </a:p>
          </p:txBody>
        </p:sp>
      </p:grp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7B25B9A-57BF-E146-B821-41FD70283283}"/>
              </a:ext>
            </a:extLst>
          </p:cNvPr>
          <p:cNvCxnSpPr>
            <a:cxnSpLocks/>
            <a:endCxn id="84" idx="3"/>
          </p:cNvCxnSpPr>
          <p:nvPr/>
        </p:nvCxnSpPr>
        <p:spPr>
          <a:xfrm rot="5400000" flipH="1" flipV="1">
            <a:off x="5078520" y="2404956"/>
            <a:ext cx="359878" cy="2051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476D60E8-9074-2346-840A-41E80363DCBF}"/>
              </a:ext>
            </a:extLst>
          </p:cNvPr>
          <p:cNvCxnSpPr>
            <a:cxnSpLocks/>
            <a:stCxn id="59" idx="0"/>
            <a:endCxn id="84" idx="3"/>
          </p:cNvCxnSpPr>
          <p:nvPr/>
        </p:nvCxnSpPr>
        <p:spPr>
          <a:xfrm rot="5400000" flipH="1" flipV="1">
            <a:off x="4104679" y="1421100"/>
            <a:ext cx="349862" cy="216287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三角形 83">
            <a:extLst>
              <a:ext uri="{FF2B5EF4-FFF2-40B4-BE49-F238E27FC236}">
                <a16:creationId xmlns:a16="http://schemas.microsoft.com/office/drawing/2014/main" id="{424A09E6-6164-754F-8471-246B7D111FA3}"/>
              </a:ext>
            </a:extLst>
          </p:cNvPr>
          <p:cNvSpPr/>
          <p:nvPr/>
        </p:nvSpPr>
        <p:spPr>
          <a:xfrm>
            <a:off x="5281572" y="2181498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0F91FA0-60A5-624C-94EA-DD5BA5F67066}"/>
              </a:ext>
            </a:extLst>
          </p:cNvPr>
          <p:cNvGrpSpPr/>
          <p:nvPr/>
        </p:nvGrpSpPr>
        <p:grpSpPr>
          <a:xfrm>
            <a:off x="2546604" y="2677468"/>
            <a:ext cx="1300170" cy="970078"/>
            <a:chOff x="3702161" y="3810111"/>
            <a:chExt cx="1507109" cy="86473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D61086A-720E-1F4C-BF48-B4C99E745ED8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F5370FEF-4F3F-0241-9095-05EE976E2C74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59" name="圆角矩形 58">
                  <a:extLst>
                    <a:ext uri="{FF2B5EF4-FFF2-40B4-BE49-F238E27FC236}">
                      <a16:creationId xmlns:a16="http://schemas.microsoft.com/office/drawing/2014/main" id="{2DC96198-1A72-1B4D-825C-C6FBDE1A0865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0" name="直线连接符 59">
                  <a:extLst>
                    <a:ext uri="{FF2B5EF4-FFF2-40B4-BE49-F238E27FC236}">
                      <a16:creationId xmlns:a16="http://schemas.microsoft.com/office/drawing/2014/main" id="{A69E999D-474A-D34E-84DE-29B48A721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线连接符 60">
                  <a:extLst>
                    <a:ext uri="{FF2B5EF4-FFF2-40B4-BE49-F238E27FC236}">
                      <a16:creationId xmlns:a16="http://schemas.microsoft.com/office/drawing/2014/main" id="{A4F752E3-8A6F-B846-9152-FB560BEC6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E6E4DB9-1118-FE4B-AA87-ECB206D1C03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ForenoonState</a:t>
                </a:r>
                <a:endParaRPr lang="zh-CN" altLang="en-US" sz="1200" dirty="0"/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5E7132A-E3AC-504F-99F2-0C18209EBED3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writeProgram</a:t>
              </a:r>
              <a:r>
                <a:rPr lang="en-US" altLang="zh-CN" sz="800" dirty="0"/>
                <a:t>(Work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w)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CED3E43-8036-5148-B9B3-FB9B736A9654}"/>
              </a:ext>
            </a:extLst>
          </p:cNvPr>
          <p:cNvGrpSpPr/>
          <p:nvPr/>
        </p:nvGrpSpPr>
        <p:grpSpPr>
          <a:xfrm>
            <a:off x="4528525" y="2668595"/>
            <a:ext cx="1300170" cy="970078"/>
            <a:chOff x="3702161" y="3810111"/>
            <a:chExt cx="1507109" cy="86473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DEEF266E-4AB4-114A-BAD2-19DB906143E1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29AA2C7-C159-6B49-AB78-DCA0844C0E9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67" name="圆角矩形 66">
                  <a:extLst>
                    <a:ext uri="{FF2B5EF4-FFF2-40B4-BE49-F238E27FC236}">
                      <a16:creationId xmlns:a16="http://schemas.microsoft.com/office/drawing/2014/main" id="{949AB31E-8A96-DB44-B4BB-A2ED0EF2B2D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" name="直线连接符 67">
                  <a:extLst>
                    <a:ext uri="{FF2B5EF4-FFF2-40B4-BE49-F238E27FC236}">
                      <a16:creationId xmlns:a16="http://schemas.microsoft.com/office/drawing/2014/main" id="{57EA74F4-6410-804E-B8FF-D4D7ADF11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连接符 70">
                  <a:extLst>
                    <a:ext uri="{FF2B5EF4-FFF2-40B4-BE49-F238E27FC236}">
                      <a16:creationId xmlns:a16="http://schemas.microsoft.com/office/drawing/2014/main" id="{9712D320-6F52-2945-9F93-1A383F812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0DD2D172-868F-BE45-9BB6-6DE4EDF74ED6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AfternoonState</a:t>
                </a:r>
                <a:endParaRPr lang="zh-CN" altLang="en-US" sz="1200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69E96A3-A548-C34D-9883-BC81CC32E5DA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writeProgram</a:t>
              </a:r>
              <a:r>
                <a:rPr lang="en-US" altLang="zh-CN" sz="800" dirty="0"/>
                <a:t>(Work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w)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00F6B9-D823-9448-ADC0-CAD4A3B5FFD9}"/>
              </a:ext>
            </a:extLst>
          </p:cNvPr>
          <p:cNvGrpSpPr/>
          <p:nvPr/>
        </p:nvGrpSpPr>
        <p:grpSpPr>
          <a:xfrm>
            <a:off x="3222862" y="1470838"/>
            <a:ext cx="1494276" cy="154396"/>
            <a:chOff x="4232067" y="1821669"/>
            <a:chExt cx="1494276" cy="154396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1E4E76DB-7312-284A-AE52-1A20D82D6065}"/>
                </a:ext>
              </a:extLst>
            </p:cNvPr>
            <p:cNvGrpSpPr/>
            <p:nvPr/>
          </p:nvGrpSpPr>
          <p:grpSpPr>
            <a:xfrm rot="10800000">
              <a:off x="4458212" y="1821669"/>
              <a:ext cx="1268131" cy="154396"/>
              <a:chOff x="3603546" y="668931"/>
              <a:chExt cx="1660352" cy="154396"/>
            </a:xfrm>
          </p:grpSpPr>
          <p:cxnSp>
            <p:nvCxnSpPr>
              <p:cNvPr id="130" name="直线箭头连接符 129">
                <a:extLst>
                  <a:ext uri="{FF2B5EF4-FFF2-40B4-BE49-F238E27FC236}">
                    <a16:creationId xmlns:a16="http://schemas.microsoft.com/office/drawing/2014/main" id="{3B0512C7-ABAB-7245-9EA4-8CDA62C86C2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610161" y="743210"/>
                <a:ext cx="1653737" cy="3191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BE147F45-FC5F-E849-A3A1-ADA82BD8D3F0}"/>
                  </a:ext>
                </a:extLst>
              </p:cNvPr>
              <p:cNvGrpSpPr/>
              <p:nvPr/>
            </p:nvGrpSpPr>
            <p:grpSpPr>
              <a:xfrm flipH="1">
                <a:off x="3603546" y="668931"/>
                <a:ext cx="140321" cy="154396"/>
                <a:chOff x="9286315" y="3652999"/>
                <a:chExt cx="140321" cy="154396"/>
              </a:xfrm>
            </p:grpSpPr>
            <p:cxnSp>
              <p:nvCxnSpPr>
                <p:cNvPr id="132" name="直线连接符 131">
                  <a:extLst>
                    <a:ext uri="{FF2B5EF4-FFF2-40B4-BE49-F238E27FC236}">
                      <a16:creationId xmlns:a16="http://schemas.microsoft.com/office/drawing/2014/main" id="{D322C050-E21B-F648-8612-426B0017E7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9301766" y="3652999"/>
                  <a:ext cx="122010" cy="75520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线连接符 132">
                  <a:extLst>
                    <a:ext uri="{FF2B5EF4-FFF2-40B4-BE49-F238E27FC236}">
                      <a16:creationId xmlns:a16="http://schemas.microsoft.com/office/drawing/2014/main" id="{B4F84887-81FC-3E4B-A984-31025C7471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286315" y="3731883"/>
                  <a:ext cx="140321" cy="7551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" name="菱形 91">
              <a:extLst>
                <a:ext uri="{FF2B5EF4-FFF2-40B4-BE49-F238E27FC236}">
                  <a16:creationId xmlns:a16="http://schemas.microsoft.com/office/drawing/2014/main" id="{ADE7815D-D9CB-7B4C-AECB-1072722100F3}"/>
                </a:ext>
              </a:extLst>
            </p:cNvPr>
            <p:cNvSpPr/>
            <p:nvPr/>
          </p:nvSpPr>
          <p:spPr>
            <a:xfrm rot="10800000">
              <a:off x="4232067" y="1837249"/>
              <a:ext cx="237303" cy="138816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C007E60-5B22-A549-A928-6B38780D87F8}"/>
              </a:ext>
            </a:extLst>
          </p:cNvPr>
          <p:cNvGrpSpPr/>
          <p:nvPr/>
        </p:nvGrpSpPr>
        <p:grpSpPr>
          <a:xfrm>
            <a:off x="1703512" y="1274713"/>
            <a:ext cx="1512168" cy="814155"/>
            <a:chOff x="3706230" y="3858898"/>
            <a:chExt cx="1502440" cy="725745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16AF90C-DF93-5349-BCDD-A4F8855203B3}"/>
                </a:ext>
              </a:extLst>
            </p:cNvPr>
            <p:cNvGrpSpPr/>
            <p:nvPr/>
          </p:nvGrpSpPr>
          <p:grpSpPr>
            <a:xfrm>
              <a:off x="3706244" y="3858898"/>
              <a:ext cx="1502426" cy="725745"/>
              <a:chOff x="3949685" y="1783083"/>
              <a:chExt cx="1502426" cy="725745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ADCBC985-C054-244D-8FAE-A893B6876480}"/>
                  </a:ext>
                </a:extLst>
              </p:cNvPr>
              <p:cNvGrpSpPr/>
              <p:nvPr/>
            </p:nvGrpSpPr>
            <p:grpSpPr>
              <a:xfrm>
                <a:off x="3949686" y="1783083"/>
                <a:ext cx="1502425" cy="725745"/>
                <a:chOff x="3949687" y="1783080"/>
                <a:chExt cx="1333513" cy="742358"/>
              </a:xfrm>
            </p:grpSpPr>
            <p:sp>
              <p:nvSpPr>
                <p:cNvPr id="121" name="圆角矩形 120">
                  <a:extLst>
                    <a:ext uri="{FF2B5EF4-FFF2-40B4-BE49-F238E27FC236}">
                      <a16:creationId xmlns:a16="http://schemas.microsoft.com/office/drawing/2014/main" id="{9E96B617-A83A-F041-AB47-1CD5D766CB13}"/>
                    </a:ext>
                  </a:extLst>
                </p:cNvPr>
                <p:cNvSpPr/>
                <p:nvPr/>
              </p:nvSpPr>
              <p:spPr>
                <a:xfrm>
                  <a:off x="3949687" y="1783080"/>
                  <a:ext cx="1333500" cy="742358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22" name="直线连接符 121">
                  <a:extLst>
                    <a:ext uri="{FF2B5EF4-FFF2-40B4-BE49-F238E27FC236}">
                      <a16:creationId xmlns:a16="http://schemas.microsoft.com/office/drawing/2014/main" id="{A70EF033-456A-984F-A4D5-470089EC2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6261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线连接符 122">
                  <a:extLst>
                    <a:ext uri="{FF2B5EF4-FFF2-40B4-BE49-F238E27FC236}">
                      <a16:creationId xmlns:a16="http://schemas.microsoft.com/office/drawing/2014/main" id="{13C18A7A-28A3-9949-B627-433FB1761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8367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32056877-DB56-AE42-A65B-AA532487AE8C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2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/>
                  <a:t>Work</a:t>
                </a:r>
                <a:endParaRPr lang="zh-CN" altLang="en-US" sz="1600" dirty="0"/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0CD765B-B86D-8D47-B007-FB6B35B4F7F7}"/>
                </a:ext>
              </a:extLst>
            </p:cNvPr>
            <p:cNvSpPr txBox="1"/>
            <p:nvPr/>
          </p:nvSpPr>
          <p:spPr>
            <a:xfrm>
              <a:off x="3706230" y="4348285"/>
              <a:ext cx="1502410" cy="192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+request()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3E8AF61-671E-0B40-90E1-234C28D36013}"/>
              </a:ext>
            </a:extLst>
          </p:cNvPr>
          <p:cNvGrpSpPr/>
          <p:nvPr/>
        </p:nvGrpSpPr>
        <p:grpSpPr>
          <a:xfrm>
            <a:off x="3554809" y="3851233"/>
            <a:ext cx="1300170" cy="970078"/>
            <a:chOff x="3702161" y="3810111"/>
            <a:chExt cx="1507109" cy="864735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EC4C00ED-B512-5844-8844-0EF917173F90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A8F463A7-566D-F44B-9ED9-EC9BBB78BCD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70" name="圆角矩形 69">
                  <a:extLst>
                    <a:ext uri="{FF2B5EF4-FFF2-40B4-BE49-F238E27FC236}">
                      <a16:creationId xmlns:a16="http://schemas.microsoft.com/office/drawing/2014/main" id="{44CDE68D-714E-B145-AC41-ECF196343078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2" name="直线连接符 71">
                  <a:extLst>
                    <a:ext uri="{FF2B5EF4-FFF2-40B4-BE49-F238E27FC236}">
                      <a16:creationId xmlns:a16="http://schemas.microsoft.com/office/drawing/2014/main" id="{0E63A4CC-A02B-6B42-9063-26AF03FA22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连接符 72">
                  <a:extLst>
                    <a:ext uri="{FF2B5EF4-FFF2-40B4-BE49-F238E27FC236}">
                      <a16:creationId xmlns:a16="http://schemas.microsoft.com/office/drawing/2014/main" id="{E40E0987-014F-A146-95D1-8C878A58B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ED93E04-6D96-EA44-867F-09103D8C83AF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NoonState</a:t>
                </a:r>
                <a:endParaRPr lang="zh-CN" altLang="en-US" sz="12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23524F2-4103-5942-8780-B2D3F7E49B33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writeProgram</a:t>
              </a:r>
              <a:r>
                <a:rPr lang="en-US" altLang="zh-CN" sz="800" dirty="0"/>
                <a:t>(Work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w)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8AD96B3-0A76-A342-B02D-6CF4D558569E}"/>
              </a:ext>
            </a:extLst>
          </p:cNvPr>
          <p:cNvGrpSpPr/>
          <p:nvPr/>
        </p:nvGrpSpPr>
        <p:grpSpPr>
          <a:xfrm>
            <a:off x="5587918" y="3848100"/>
            <a:ext cx="1300170" cy="970078"/>
            <a:chOff x="3702161" y="3810111"/>
            <a:chExt cx="1507109" cy="86473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0F9FE531-D2D2-FF43-BCE7-E06EC17550AB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A73018AF-9FC3-9845-934F-17E64B63E235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79" name="圆角矩形 78">
                  <a:extLst>
                    <a:ext uri="{FF2B5EF4-FFF2-40B4-BE49-F238E27FC236}">
                      <a16:creationId xmlns:a16="http://schemas.microsoft.com/office/drawing/2014/main" id="{E6B07D84-71EB-A34A-8B30-9C1C2CF62FEB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0" name="直线连接符 79">
                  <a:extLst>
                    <a:ext uri="{FF2B5EF4-FFF2-40B4-BE49-F238E27FC236}">
                      <a16:creationId xmlns:a16="http://schemas.microsoft.com/office/drawing/2014/main" id="{8A22F5C8-584C-2843-9913-7C8210601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D977FCFF-320A-D24B-81FE-0EDD4C124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5FEFA7C1-C0AF-C044-AEB2-8204AA3B1A0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EveningState</a:t>
                </a:r>
                <a:endParaRPr lang="zh-CN" altLang="en-US" sz="1200" dirty="0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8554577-BC15-E346-84F8-76865EF7E2B0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writeProgram</a:t>
              </a:r>
              <a:r>
                <a:rPr lang="en-US" altLang="zh-CN" sz="800" dirty="0"/>
                <a:t>(Work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w)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6FF70D1E-9430-184A-8A33-4D4202FA087B}"/>
              </a:ext>
            </a:extLst>
          </p:cNvPr>
          <p:cNvGrpSpPr/>
          <p:nvPr/>
        </p:nvGrpSpPr>
        <p:grpSpPr>
          <a:xfrm>
            <a:off x="6506936" y="2677468"/>
            <a:ext cx="1300170" cy="970078"/>
            <a:chOff x="3702161" y="3810111"/>
            <a:chExt cx="1507109" cy="8647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D1E6A586-A5CC-E64A-A964-E37B80CFDAB4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F1DAFC-B58F-9540-B65F-BA7A7D9423D1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90" name="圆角矩形 89">
                  <a:extLst>
                    <a:ext uri="{FF2B5EF4-FFF2-40B4-BE49-F238E27FC236}">
                      <a16:creationId xmlns:a16="http://schemas.microsoft.com/office/drawing/2014/main" id="{0902A0A9-D106-8C46-8CFF-37A1F79CAD00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1" name="直线连接符 90">
                  <a:extLst>
                    <a:ext uri="{FF2B5EF4-FFF2-40B4-BE49-F238E27FC236}">
                      <a16:creationId xmlns:a16="http://schemas.microsoft.com/office/drawing/2014/main" id="{7097F791-10A1-5C46-B595-FD30BCCF85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线连接符 93">
                  <a:extLst>
                    <a:ext uri="{FF2B5EF4-FFF2-40B4-BE49-F238E27FC236}">
                      <a16:creationId xmlns:a16="http://schemas.microsoft.com/office/drawing/2014/main" id="{DA9E9896-D9D4-A541-945A-4E21378A67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3ED4C1B-E262-A14D-BD86-1BC70BE66AF7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RestState</a:t>
                </a:r>
                <a:endParaRPr lang="zh-CN" altLang="en-US" sz="1200" dirty="0"/>
              </a:p>
            </p:txBody>
          </p:sp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5F1120D4-8A8B-9247-A107-C8E8BE7B6942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writeProgram</a:t>
              </a:r>
              <a:r>
                <a:rPr lang="en-US" altLang="zh-CN" sz="800" dirty="0"/>
                <a:t>(Work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w)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EBE67C5-458E-8444-9B30-D2C2E33FCD57}"/>
              </a:ext>
            </a:extLst>
          </p:cNvPr>
          <p:cNvGrpSpPr/>
          <p:nvPr/>
        </p:nvGrpSpPr>
        <p:grpSpPr>
          <a:xfrm>
            <a:off x="7532134" y="3848100"/>
            <a:ext cx="1300170" cy="970078"/>
            <a:chOff x="3702161" y="3810111"/>
            <a:chExt cx="1507109" cy="864735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90C10B5D-FA00-7A4D-B0A6-9E535463BDAB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EB1FBB2-EF1F-1E41-BA5E-2EA1511682B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4" name="圆角矩形 103">
                  <a:extLst>
                    <a:ext uri="{FF2B5EF4-FFF2-40B4-BE49-F238E27FC236}">
                      <a16:creationId xmlns:a16="http://schemas.microsoft.com/office/drawing/2014/main" id="{68EEE159-2D20-5F43-B5F4-000C15269332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5" name="直线连接符 104">
                  <a:extLst>
                    <a:ext uri="{FF2B5EF4-FFF2-40B4-BE49-F238E27FC236}">
                      <a16:creationId xmlns:a16="http://schemas.microsoft.com/office/drawing/2014/main" id="{122B0C11-7E44-C845-A41B-AD524207AD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线连接符 105">
                  <a:extLst>
                    <a:ext uri="{FF2B5EF4-FFF2-40B4-BE49-F238E27FC236}">
                      <a16:creationId xmlns:a16="http://schemas.microsoft.com/office/drawing/2014/main" id="{4FB5394B-A0F7-F446-A69E-E995E3ABA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D714F4-A089-7349-8E05-C2DC2EF1A09D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SleepingState</a:t>
                </a:r>
                <a:endParaRPr lang="zh-CN" altLang="en-US" sz="1200" dirty="0"/>
              </a:p>
            </p:txBody>
          </p: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C1A568F-703E-3B41-807F-B6744045F2C3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writeProgram</a:t>
              </a:r>
              <a:r>
                <a:rPr lang="en-US" altLang="zh-CN" sz="800" dirty="0"/>
                <a:t>(Work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w)</a:t>
              </a:r>
            </a:p>
          </p:txBody>
        </p:sp>
      </p:grpSp>
      <p:cxnSp>
        <p:nvCxnSpPr>
          <p:cNvPr id="107" name="肘形连接符 106">
            <a:extLst>
              <a:ext uri="{FF2B5EF4-FFF2-40B4-BE49-F238E27FC236}">
                <a16:creationId xmlns:a16="http://schemas.microsoft.com/office/drawing/2014/main" id="{EB9F2BB8-33B2-5F42-81B0-BC519E86C8C0}"/>
              </a:ext>
            </a:extLst>
          </p:cNvPr>
          <p:cNvCxnSpPr>
            <a:cxnSpLocks/>
            <a:stCxn id="70" idx="0"/>
            <a:endCxn id="84" idx="3"/>
          </p:cNvCxnSpPr>
          <p:nvPr/>
        </p:nvCxnSpPr>
        <p:spPr>
          <a:xfrm rot="5400000" flipH="1" flipV="1">
            <a:off x="4021900" y="2512085"/>
            <a:ext cx="1523627" cy="1154670"/>
          </a:xfrm>
          <a:prstGeom prst="bentConnector3">
            <a:avLst>
              <a:gd name="adj1" fmla="val 88099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>
            <a:extLst>
              <a:ext uri="{FF2B5EF4-FFF2-40B4-BE49-F238E27FC236}">
                <a16:creationId xmlns:a16="http://schemas.microsoft.com/office/drawing/2014/main" id="{2C9F2582-49F5-9843-BB6D-97DCCC57E5DB}"/>
              </a:ext>
            </a:extLst>
          </p:cNvPr>
          <p:cNvCxnSpPr>
            <a:cxnSpLocks/>
            <a:stCxn id="79" idx="0"/>
            <a:endCxn id="84" idx="3"/>
          </p:cNvCxnSpPr>
          <p:nvPr/>
        </p:nvCxnSpPr>
        <p:spPr>
          <a:xfrm rot="16200000" flipV="1">
            <a:off x="5040021" y="2648633"/>
            <a:ext cx="1520494" cy="878439"/>
          </a:xfrm>
          <a:prstGeom prst="bentConnector3">
            <a:avLst>
              <a:gd name="adj1" fmla="val 88178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>
            <a:extLst>
              <a:ext uri="{FF2B5EF4-FFF2-40B4-BE49-F238E27FC236}">
                <a16:creationId xmlns:a16="http://schemas.microsoft.com/office/drawing/2014/main" id="{01F67575-58D6-4A42-B5DA-58E256141A99}"/>
              </a:ext>
            </a:extLst>
          </p:cNvPr>
          <p:cNvCxnSpPr>
            <a:cxnSpLocks/>
            <a:stCxn id="90" idx="0"/>
            <a:endCxn id="84" idx="3"/>
          </p:cNvCxnSpPr>
          <p:nvPr/>
        </p:nvCxnSpPr>
        <p:spPr>
          <a:xfrm rot="16200000" flipV="1">
            <a:off x="6084846" y="1603808"/>
            <a:ext cx="349862" cy="179745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63A07303-56A0-6A4C-9AEC-EDFF82739B8C}"/>
              </a:ext>
            </a:extLst>
          </p:cNvPr>
          <p:cNvCxnSpPr>
            <a:cxnSpLocks/>
            <a:stCxn id="104" idx="0"/>
            <a:endCxn id="84" idx="3"/>
          </p:cNvCxnSpPr>
          <p:nvPr/>
        </p:nvCxnSpPr>
        <p:spPr>
          <a:xfrm rot="16200000" flipV="1">
            <a:off x="6012129" y="1676525"/>
            <a:ext cx="1520494" cy="2822655"/>
          </a:xfrm>
          <a:prstGeom prst="bentConnector3">
            <a:avLst>
              <a:gd name="adj1" fmla="val 88515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AAE13D0-6E5F-D942-AEA5-1D2A0E69801F}"/>
              </a:ext>
            </a:extLst>
          </p:cNvPr>
          <p:cNvGrpSpPr/>
          <p:nvPr/>
        </p:nvGrpSpPr>
        <p:grpSpPr>
          <a:xfrm>
            <a:off x="3215649" y="1773382"/>
            <a:ext cx="1496435" cy="160998"/>
            <a:chOff x="3595549" y="668931"/>
            <a:chExt cx="1062651" cy="160998"/>
          </a:xfrm>
        </p:grpSpPr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71F3D385-FE1D-2C4E-8BD2-75CC521187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549" y="739628"/>
              <a:ext cx="1062651" cy="980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D0BA1C9A-6088-4F46-91E3-25F8AF1F7529}"/>
                </a:ext>
              </a:extLst>
            </p:cNvPr>
            <p:cNvGrpSpPr/>
            <p:nvPr/>
          </p:nvGrpSpPr>
          <p:grpSpPr>
            <a:xfrm flipH="1">
              <a:off x="3603546" y="668931"/>
              <a:ext cx="124870" cy="160998"/>
              <a:chOff x="9301766" y="3652999"/>
              <a:chExt cx="124870" cy="160998"/>
            </a:xfrm>
          </p:grpSpPr>
          <p:cxnSp>
            <p:nvCxnSpPr>
              <p:cNvPr id="116" name="直线连接符 115">
                <a:extLst>
                  <a:ext uri="{FF2B5EF4-FFF2-40B4-BE49-F238E27FC236}">
                    <a16:creationId xmlns:a16="http://schemas.microsoft.com/office/drawing/2014/main" id="{2F788A7C-9B5A-894C-97D1-D4F4F20FE6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5D72EEE9-8D01-F840-9427-16806342430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301777" y="3731883"/>
                <a:ext cx="124859" cy="8211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73432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17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513245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线形标注 1 (带边框和强调线) 24">
            <a:extLst>
              <a:ext uri="{FF2B5EF4-FFF2-40B4-BE49-F238E27FC236}">
                <a16:creationId xmlns:a16="http://schemas.microsoft.com/office/drawing/2014/main" id="{E8FF3EB8-75B1-0246-B756-C119AAC6FBD7}"/>
              </a:ext>
            </a:extLst>
          </p:cNvPr>
          <p:cNvSpPr/>
          <p:nvPr/>
        </p:nvSpPr>
        <p:spPr>
          <a:xfrm>
            <a:off x="7018702" y="4050886"/>
            <a:ext cx="1008112" cy="472408"/>
          </a:xfrm>
          <a:prstGeom prst="accentBorderCallout1">
            <a:avLst>
              <a:gd name="adj1" fmla="val 53833"/>
              <a:gd name="adj2" fmla="val 102700"/>
              <a:gd name="adj3" fmla="val -53800"/>
              <a:gd name="adj4" fmla="val 1446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需要适配的类</a:t>
            </a:r>
          </a:p>
        </p:txBody>
      </p:sp>
      <p:sp>
        <p:nvSpPr>
          <p:cNvPr id="26" name="线形标注 1 (带边框和强调线) 25">
            <a:extLst>
              <a:ext uri="{FF2B5EF4-FFF2-40B4-BE49-F238E27FC236}">
                <a16:creationId xmlns:a16="http://schemas.microsoft.com/office/drawing/2014/main" id="{6FE96B6D-C41C-7242-AE8D-DA17A5BBE30A}"/>
              </a:ext>
            </a:extLst>
          </p:cNvPr>
          <p:cNvSpPr/>
          <p:nvPr/>
        </p:nvSpPr>
        <p:spPr>
          <a:xfrm>
            <a:off x="3575720" y="4037678"/>
            <a:ext cx="2376264" cy="472413"/>
          </a:xfrm>
          <a:prstGeom prst="accentBorderCallout1">
            <a:avLst>
              <a:gd name="adj1" fmla="val 18034"/>
              <a:gd name="adj2" fmla="val 103492"/>
              <a:gd name="adj3" fmla="val -60932"/>
              <a:gd name="adj4" fmla="val 118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通过在内部包装一个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Adapter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对象，把源接口转换成目标接口</a:t>
            </a:r>
          </a:p>
        </p:txBody>
      </p:sp>
      <p:sp>
        <p:nvSpPr>
          <p:cNvPr id="27" name="线形标注 1 (带边框和强调线) 26">
            <a:extLst>
              <a:ext uri="{FF2B5EF4-FFF2-40B4-BE49-F238E27FC236}">
                <a16:creationId xmlns:a16="http://schemas.microsoft.com/office/drawing/2014/main" id="{F4EB5900-B3D3-534E-910C-CCDF3FEDA4A0}"/>
              </a:ext>
            </a:extLst>
          </p:cNvPr>
          <p:cNvSpPr/>
          <p:nvPr/>
        </p:nvSpPr>
        <p:spPr>
          <a:xfrm>
            <a:off x="7392144" y="1424766"/>
            <a:ext cx="2376264" cy="472413"/>
          </a:xfrm>
          <a:prstGeom prst="accentBorderCallout1">
            <a:avLst>
              <a:gd name="adj1" fmla="val 41871"/>
              <a:gd name="adj2" fmla="val -3230"/>
              <a:gd name="adj3" fmla="val 41402"/>
              <a:gd name="adj4" fmla="val -284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这是客户所期待的接口，目标可以是具体的或抽象的类，也可以是接口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EEFE85E-3399-F14C-B799-1C0925C4EF2E}"/>
              </a:ext>
            </a:extLst>
          </p:cNvPr>
          <p:cNvGrpSpPr/>
          <p:nvPr/>
        </p:nvGrpSpPr>
        <p:grpSpPr>
          <a:xfrm>
            <a:off x="5732450" y="1364134"/>
            <a:ext cx="1300170" cy="970078"/>
            <a:chOff x="3702161" y="3810111"/>
            <a:chExt cx="1507109" cy="864735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92917C9-32F3-C646-82C7-7091C99EEB6F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8ED1D3FD-3C98-EF41-8314-81F17FC14676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33" name="圆角矩形 32">
                  <a:extLst>
                    <a:ext uri="{FF2B5EF4-FFF2-40B4-BE49-F238E27FC236}">
                      <a16:creationId xmlns:a16="http://schemas.microsoft.com/office/drawing/2014/main" id="{1293FA69-EBF5-B048-96E3-504855A1DC57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4" name="直线连接符 33">
                  <a:extLst>
                    <a:ext uri="{FF2B5EF4-FFF2-40B4-BE49-F238E27FC236}">
                      <a16:creationId xmlns:a16="http://schemas.microsoft.com/office/drawing/2014/main" id="{DDF60224-B4D9-4842-B1DC-711F5A4D7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DE6FA6A4-3B94-BB46-A65D-076AAC2CC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5F06664-4A76-A344-BC1A-C549B8C0ACFD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Target</a:t>
                </a:r>
                <a:endParaRPr lang="zh-CN" altLang="en-US" sz="1600" i="1" dirty="0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E928B15-CE5A-A848-9442-FF3AE2333FF5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+request()</a:t>
              </a:r>
            </a:p>
          </p:txBody>
        </p:sp>
      </p:grp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E79DD683-6471-D147-A9CD-E553C3EB982A}"/>
              </a:ext>
            </a:extLst>
          </p:cNvPr>
          <p:cNvCxnSpPr>
            <a:cxnSpLocks/>
            <a:stCxn id="49" idx="0"/>
            <a:endCxn id="38" idx="3"/>
          </p:cNvCxnSpPr>
          <p:nvPr/>
        </p:nvCxnSpPr>
        <p:spPr>
          <a:xfrm flipH="1" flipV="1">
            <a:off x="6369160" y="2494988"/>
            <a:ext cx="1484" cy="36131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三角形 37">
            <a:extLst>
              <a:ext uri="{FF2B5EF4-FFF2-40B4-BE49-F238E27FC236}">
                <a16:creationId xmlns:a16="http://schemas.microsoft.com/office/drawing/2014/main" id="{D99930FF-15E4-5A40-B5F5-74937DE6234F}"/>
              </a:ext>
            </a:extLst>
          </p:cNvPr>
          <p:cNvSpPr/>
          <p:nvPr/>
        </p:nvSpPr>
        <p:spPr>
          <a:xfrm>
            <a:off x="6289684" y="2348880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695F909-C893-A249-8F2C-1BFAD4446B74}"/>
              </a:ext>
            </a:extLst>
          </p:cNvPr>
          <p:cNvGrpSpPr/>
          <p:nvPr/>
        </p:nvGrpSpPr>
        <p:grpSpPr>
          <a:xfrm rot="10800000">
            <a:off x="4943872" y="1821669"/>
            <a:ext cx="782471" cy="154396"/>
            <a:chOff x="3603546" y="668931"/>
            <a:chExt cx="1024482" cy="154396"/>
          </a:xfrm>
        </p:grpSpPr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8D3706A8-BC3A-0643-B59C-9CCEA8919D7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8A5B145-04A7-5F44-B5CC-CF64DA8EFE99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2371817C-01EE-804E-BECC-51157ECF94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016989B0-1229-1A4A-A8E7-3F2617B24E6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9F82108-706F-FD4E-87D9-29AA52C7A758}"/>
              </a:ext>
            </a:extLst>
          </p:cNvPr>
          <p:cNvGrpSpPr/>
          <p:nvPr/>
        </p:nvGrpSpPr>
        <p:grpSpPr>
          <a:xfrm>
            <a:off x="5719075" y="2856303"/>
            <a:ext cx="1300170" cy="970078"/>
            <a:chOff x="3702161" y="3810111"/>
            <a:chExt cx="1507109" cy="86473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1742916-D8C0-A948-9E9C-C60BAF6882E1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F9BC982F-B2F5-874E-9986-88238FF963A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49" name="圆角矩形 48">
                  <a:extLst>
                    <a:ext uri="{FF2B5EF4-FFF2-40B4-BE49-F238E27FC236}">
                      <a16:creationId xmlns:a16="http://schemas.microsoft.com/office/drawing/2014/main" id="{C960FBA2-6117-6D45-82CB-A2279D72B79A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0A86ECCB-10F8-FB46-B662-BA59ECC7F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5A69F679-09D5-4847-A534-DB669AE30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D9F33C4-BD11-EF4A-9A8B-414FB5BE363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Adapter</a:t>
                </a:r>
                <a:endParaRPr lang="zh-CN" altLang="en-US" sz="1200" dirty="0"/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3DC1DF0-AAF8-4241-A29A-2A8D5520A697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+request()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AC0AEF1-C61C-444E-A6E5-DFF3109B2692}"/>
              </a:ext>
            </a:extLst>
          </p:cNvPr>
          <p:cNvGrpSpPr/>
          <p:nvPr/>
        </p:nvGrpSpPr>
        <p:grpSpPr>
          <a:xfrm>
            <a:off x="7789239" y="2856303"/>
            <a:ext cx="1300170" cy="970078"/>
            <a:chOff x="3702161" y="3810111"/>
            <a:chExt cx="1507109" cy="86473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E2B65125-1E26-3A4A-A556-7B767DE94BF3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A7C620DD-EB7B-B64E-A8F9-3305D135F61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57" name="圆角矩形 56">
                  <a:extLst>
                    <a:ext uri="{FF2B5EF4-FFF2-40B4-BE49-F238E27FC236}">
                      <a16:creationId xmlns:a16="http://schemas.microsoft.com/office/drawing/2014/main" id="{E1FDBE4E-0279-7747-BB11-EBEB74210F9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7B76E7A4-C8A8-5A4A-A3B5-4D0CD4933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符 58">
                  <a:extLst>
                    <a:ext uri="{FF2B5EF4-FFF2-40B4-BE49-F238E27FC236}">
                      <a16:creationId xmlns:a16="http://schemas.microsoft.com/office/drawing/2014/main" id="{A69C343B-07BF-9047-93C6-BA5889E970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1297B33-D78D-5848-A16C-243E3D482458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Adaptee</a:t>
                </a:r>
                <a:endParaRPr lang="zh-CN" altLang="en-US" sz="12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86C93F-FAA0-674F-B7C0-B576112D3605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specificRequest</a:t>
              </a:r>
              <a:r>
                <a:rPr lang="en-US" altLang="zh-CN" sz="900" dirty="0"/>
                <a:t>()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F5A412E-152F-B849-A4EE-1C944FD3625B}"/>
              </a:ext>
            </a:extLst>
          </p:cNvPr>
          <p:cNvGrpSpPr/>
          <p:nvPr/>
        </p:nvGrpSpPr>
        <p:grpSpPr>
          <a:xfrm>
            <a:off x="4007768" y="1428227"/>
            <a:ext cx="936104" cy="814155"/>
            <a:chOff x="3949685" y="1783083"/>
            <a:chExt cx="1502426" cy="725745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51FFB40E-FABC-C842-A142-4A69032F031A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F6138825-EAD7-1A44-9039-063CEE5EC0F5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7" name="直线连接符 66">
                <a:extLst>
                  <a:ext uri="{FF2B5EF4-FFF2-40B4-BE49-F238E27FC236}">
                    <a16:creationId xmlns:a16="http://schemas.microsoft.com/office/drawing/2014/main" id="{12006F9D-F720-924E-A979-08BA72FD5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67">
                <a:extLst>
                  <a:ext uri="{FF2B5EF4-FFF2-40B4-BE49-F238E27FC236}">
                    <a16:creationId xmlns:a16="http://schemas.microsoft.com/office/drawing/2014/main" id="{AB5F7849-5ED4-A143-8E1C-9F3CCA48F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EE453505-9D54-A541-A01A-E1860540429D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E0BD26D7-C283-4B41-BF26-E14461B9EF84}"/>
              </a:ext>
            </a:extLst>
          </p:cNvPr>
          <p:cNvSpPr txBox="1"/>
          <p:nvPr/>
        </p:nvSpPr>
        <p:spPr>
          <a:xfrm>
            <a:off x="4980149" y="159781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chemeClr val="bg1">
                    <a:lumMod val="50000"/>
                  </a:schemeClr>
                </a:solidFill>
              </a:rPr>
              <a:t>-target</a:t>
            </a:r>
            <a:endParaRPr kumimoji="1"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72D4FC6-2341-5B47-9B7A-2B99B78FED59}"/>
              </a:ext>
            </a:extLst>
          </p:cNvPr>
          <p:cNvGrpSpPr/>
          <p:nvPr/>
        </p:nvGrpSpPr>
        <p:grpSpPr>
          <a:xfrm rot="10800000">
            <a:off x="7011820" y="3279384"/>
            <a:ext cx="782471" cy="154396"/>
            <a:chOff x="3603546" y="668931"/>
            <a:chExt cx="1024482" cy="154396"/>
          </a:xfrm>
        </p:grpSpPr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E7F8623-1A76-E944-922D-F5E69C3E99C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2AE050D3-FFAC-B54C-98DB-85A7B92F03CA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AABE5CD1-31DD-5142-84CF-6850C69D75A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68832CDF-1B0C-2B46-89FE-CB5F5D4A8DE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D41F05E4-CD45-3548-B77A-EE0DDB7B3879}"/>
              </a:ext>
            </a:extLst>
          </p:cNvPr>
          <p:cNvSpPr txBox="1"/>
          <p:nvPr/>
        </p:nvSpPr>
        <p:spPr>
          <a:xfrm>
            <a:off x="6997279" y="3084492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adaptee</a:t>
            </a:r>
            <a:endParaRPr kumimoji="1"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8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>
            <a:extLst>
              <a:ext uri="{FF2B5EF4-FFF2-40B4-BE49-F238E27FC236}">
                <a16:creationId xmlns:a16="http://schemas.microsoft.com/office/drawing/2014/main" id="{63496137-74D4-204E-A271-D768DF1AEC12}"/>
              </a:ext>
            </a:extLst>
          </p:cNvPr>
          <p:cNvGrpSpPr/>
          <p:nvPr/>
        </p:nvGrpSpPr>
        <p:grpSpPr>
          <a:xfrm>
            <a:off x="8976320" y="2492896"/>
            <a:ext cx="276881" cy="1041653"/>
            <a:chOff x="5151360" y="3747503"/>
            <a:chExt cx="276881" cy="1041653"/>
          </a:xfrm>
        </p:grpSpPr>
        <p:sp>
          <p:nvSpPr>
            <p:cNvPr id="100" name="三角形 99">
              <a:extLst>
                <a:ext uri="{FF2B5EF4-FFF2-40B4-BE49-F238E27FC236}">
                  <a16:creationId xmlns:a16="http://schemas.microsoft.com/office/drawing/2014/main" id="{AE8E7090-33A2-9441-8E57-C95E43432689}"/>
                </a:ext>
              </a:extLst>
            </p:cNvPr>
            <p:cNvSpPr/>
            <p:nvPr/>
          </p:nvSpPr>
          <p:spPr>
            <a:xfrm>
              <a:off x="5151360" y="3747503"/>
              <a:ext cx="276881" cy="238690"/>
            </a:xfrm>
            <a:prstGeom prst="triangl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1" name="肘形连接符 100">
              <a:extLst>
                <a:ext uri="{FF2B5EF4-FFF2-40B4-BE49-F238E27FC236}">
                  <a16:creationId xmlns:a16="http://schemas.microsoft.com/office/drawing/2014/main" id="{65415BA4-1ED7-DD48-98DD-E3E30B1E76DB}"/>
                </a:ext>
              </a:extLst>
            </p:cNvPr>
            <p:cNvCxnSpPr>
              <a:cxnSpLocks/>
              <a:stCxn id="133" idx="0"/>
              <a:endCxn id="100" idx="3"/>
            </p:cNvCxnSpPr>
            <p:nvPr/>
          </p:nvCxnSpPr>
          <p:spPr>
            <a:xfrm rot="16200000" flipV="1">
              <a:off x="4888321" y="4387674"/>
              <a:ext cx="802963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8C66FD6-076B-6249-9BF4-8DD4A4EA1871}"/>
              </a:ext>
            </a:extLst>
          </p:cNvPr>
          <p:cNvGrpSpPr/>
          <p:nvPr/>
        </p:nvGrpSpPr>
        <p:grpSpPr>
          <a:xfrm>
            <a:off x="8363557" y="1326011"/>
            <a:ext cx="1502410" cy="1137285"/>
            <a:chOff x="3949700" y="1783080"/>
            <a:chExt cx="1502410" cy="1137285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64B6457C-0DA7-944B-998C-538AF8A3C3D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05" name="圆角矩形 104">
                <a:extLst>
                  <a:ext uri="{FF2B5EF4-FFF2-40B4-BE49-F238E27FC236}">
                    <a16:creationId xmlns:a16="http://schemas.microsoft.com/office/drawing/2014/main" id="{E2D61DA7-FF2A-6544-A25E-5B1B7D24C86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6" name="直线连接符 105">
                <a:extLst>
                  <a:ext uri="{FF2B5EF4-FFF2-40B4-BE49-F238E27FC236}">
                    <a16:creationId xmlns:a16="http://schemas.microsoft.com/office/drawing/2014/main" id="{3D81DA95-F858-9440-800F-E9DBEE600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59274CD8-AB93-4248-BF15-05D499A90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D952448-D23A-3842-926E-61DE8BF30FD7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人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DAB952B2-D498-1D4A-BA64-AA3A3EE2369A}"/>
              </a:ext>
            </a:extLst>
          </p:cNvPr>
          <p:cNvGrpSpPr/>
          <p:nvPr/>
        </p:nvGrpSpPr>
        <p:grpSpPr>
          <a:xfrm>
            <a:off x="8363557" y="3514006"/>
            <a:ext cx="1502410" cy="1137285"/>
            <a:chOff x="3706259" y="3858895"/>
            <a:chExt cx="1502410" cy="1137285"/>
          </a:xfrm>
        </p:grpSpPr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B86AF95C-DEAD-654F-8A4B-26332E3315D5}"/>
                </a:ext>
              </a:extLst>
            </p:cNvPr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001A546E-7EC4-C440-9D66-BC08505ECEE7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134" name="圆角矩形 133">
                  <a:extLst>
                    <a:ext uri="{FF2B5EF4-FFF2-40B4-BE49-F238E27FC236}">
                      <a16:creationId xmlns:a16="http://schemas.microsoft.com/office/drawing/2014/main" id="{1849E806-487A-5945-A174-3997C456FFD0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35" name="直线连接符 134">
                  <a:extLst>
                    <a:ext uri="{FF2B5EF4-FFF2-40B4-BE49-F238E27FC236}">
                      <a16:creationId xmlns:a16="http://schemas.microsoft.com/office/drawing/2014/main" id="{D3435E1D-3E85-2D4A-82C4-9B67652678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线连接符 135">
                  <a:extLst>
                    <a:ext uri="{FF2B5EF4-FFF2-40B4-BE49-F238E27FC236}">
                      <a16:creationId xmlns:a16="http://schemas.microsoft.com/office/drawing/2014/main" id="{EF4C9AFB-47B8-FD42-AA89-49E6911CF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752108C-98E4-6A49-8B4C-E4BAF11F68E2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超人</a:t>
                </a: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DCB50FA-27F5-0943-ACD5-695756ED7414}"/>
                </a:ext>
              </a:extLst>
            </p:cNvPr>
            <p:cNvSpPr txBox="1"/>
            <p:nvPr/>
          </p:nvSpPr>
          <p:spPr>
            <a:xfrm>
              <a:off x="3993704" y="4664075"/>
              <a:ext cx="927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/>
                <a:t>+</a:t>
              </a:r>
              <a:r>
                <a:rPr lang="zh-CN" altLang="en-US" sz="1100" dirty="0"/>
                <a:t>飞行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4F5E1091-EBE2-964D-83DC-5CF226FD8EA1}"/>
              </a:ext>
            </a:extLst>
          </p:cNvPr>
          <p:cNvGrpSpPr/>
          <p:nvPr/>
        </p:nvGrpSpPr>
        <p:grpSpPr>
          <a:xfrm>
            <a:off x="9449919" y="3105263"/>
            <a:ext cx="158359" cy="413384"/>
            <a:chOff x="4378282" y="5245679"/>
            <a:chExt cx="158359" cy="413384"/>
          </a:xfrm>
        </p:grpSpPr>
        <p:cxnSp>
          <p:nvCxnSpPr>
            <p:cNvPr id="151" name="直线连接符 150">
              <a:extLst>
                <a:ext uri="{FF2B5EF4-FFF2-40B4-BE49-F238E27FC236}">
                  <a16:creationId xmlns:a16="http://schemas.microsoft.com/office/drawing/2014/main" id="{80D05A00-4CFF-EC40-8535-189D68E6E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1037861-3485-5A47-BC87-87481723599C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EFC40B6-5FCC-AE49-9A64-1C1DBA43BD59}"/>
              </a:ext>
            </a:extLst>
          </p:cNvPr>
          <p:cNvSpPr txBox="1"/>
          <p:nvPr/>
        </p:nvSpPr>
        <p:spPr>
          <a:xfrm>
            <a:off x="9560972" y="3067115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飞行接口</a:t>
            </a: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5475A885-76E2-F743-9F92-72C3570BAEED}"/>
              </a:ext>
            </a:extLst>
          </p:cNvPr>
          <p:cNvGrpSpPr/>
          <p:nvPr/>
        </p:nvGrpSpPr>
        <p:grpSpPr>
          <a:xfrm>
            <a:off x="2279576" y="3288402"/>
            <a:ext cx="1502410" cy="1137285"/>
            <a:chOff x="3706259" y="3858895"/>
            <a:chExt cx="1502410" cy="1137285"/>
          </a:xfrm>
        </p:grpSpPr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13D0E68D-2C1D-E141-ACDF-878DFE84AF0E}"/>
                </a:ext>
              </a:extLst>
            </p:cNvPr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2922D94-E45E-9945-AA6C-D23263AB1B63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203" name="圆角矩形 202">
                  <a:extLst>
                    <a:ext uri="{FF2B5EF4-FFF2-40B4-BE49-F238E27FC236}">
                      <a16:creationId xmlns:a16="http://schemas.microsoft.com/office/drawing/2014/main" id="{082F1B64-C94A-9C48-84F5-4E9968F3F36D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204" name="直线连接符 203">
                  <a:extLst>
                    <a:ext uri="{FF2B5EF4-FFF2-40B4-BE49-F238E27FC236}">
                      <a16:creationId xmlns:a16="http://schemas.microsoft.com/office/drawing/2014/main" id="{A77D0A58-5B3C-6847-85CA-D75C52519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线连接符 204">
                  <a:extLst>
                    <a:ext uri="{FF2B5EF4-FFF2-40B4-BE49-F238E27FC236}">
                      <a16:creationId xmlns:a16="http://schemas.microsoft.com/office/drawing/2014/main" id="{B21EE5CD-09B9-0447-8F84-1FC1C4AE9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7F432E56-5271-234F-A3E8-0509F5CA27D4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鸟</a:t>
                </a:r>
              </a:p>
            </p:txBody>
          </p:sp>
        </p:grp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879ACDDA-ED37-6547-8689-535767ED9C65}"/>
                </a:ext>
              </a:extLst>
            </p:cNvPr>
            <p:cNvSpPr txBox="1"/>
            <p:nvPr/>
          </p:nvSpPr>
          <p:spPr>
            <a:xfrm>
              <a:off x="3993704" y="4664075"/>
              <a:ext cx="927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/>
                <a:t>+</a:t>
              </a:r>
              <a:r>
                <a:rPr lang="zh-CN" altLang="en-US" sz="1100" dirty="0"/>
                <a:t>飞行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0D557C38-B06C-CE4A-BE52-6EA88B0FC2F9}"/>
              </a:ext>
            </a:extLst>
          </p:cNvPr>
          <p:cNvGrpSpPr/>
          <p:nvPr/>
        </p:nvGrpSpPr>
        <p:grpSpPr>
          <a:xfrm>
            <a:off x="3365938" y="2879659"/>
            <a:ext cx="158359" cy="413384"/>
            <a:chOff x="4378282" y="5245679"/>
            <a:chExt cx="158359" cy="413384"/>
          </a:xfrm>
        </p:grpSpPr>
        <p:cxnSp>
          <p:nvCxnSpPr>
            <p:cNvPr id="207" name="直线连接符 206">
              <a:extLst>
                <a:ext uri="{FF2B5EF4-FFF2-40B4-BE49-F238E27FC236}">
                  <a16:creationId xmlns:a16="http://schemas.microsoft.com/office/drawing/2014/main" id="{DAEA82FA-A6B2-6C46-BD75-421AE5DD1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7B5042CE-66A7-9347-8059-3379E4F29318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9" name="文本框 208">
            <a:extLst>
              <a:ext uri="{FF2B5EF4-FFF2-40B4-BE49-F238E27FC236}">
                <a16:creationId xmlns:a16="http://schemas.microsoft.com/office/drawing/2014/main" id="{5BFE42A2-4E3A-CA4A-9C07-C4804957CCDC}"/>
              </a:ext>
            </a:extLst>
          </p:cNvPr>
          <p:cNvSpPr txBox="1"/>
          <p:nvPr/>
        </p:nvSpPr>
        <p:spPr>
          <a:xfrm>
            <a:off x="3249916" y="2825714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IFly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2613DB4A-4618-EC40-BDE8-393CF20B54AE}"/>
              </a:ext>
            </a:extLst>
          </p:cNvPr>
          <p:cNvGrpSpPr/>
          <p:nvPr/>
        </p:nvGrpSpPr>
        <p:grpSpPr>
          <a:xfrm>
            <a:off x="4014152" y="3308945"/>
            <a:ext cx="1502410" cy="1137285"/>
            <a:chOff x="3706259" y="3858895"/>
            <a:chExt cx="1502410" cy="1137285"/>
          </a:xfrm>
        </p:grpSpPr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DB2B2519-EB23-F249-8F6D-86728891FE01}"/>
                </a:ext>
              </a:extLst>
            </p:cNvPr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40FC3887-CECB-BF48-889B-3297A94805CB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215" name="圆角矩形 214">
                  <a:extLst>
                    <a:ext uri="{FF2B5EF4-FFF2-40B4-BE49-F238E27FC236}">
                      <a16:creationId xmlns:a16="http://schemas.microsoft.com/office/drawing/2014/main" id="{028DDE22-8BEC-8C48-838B-ACDFDDC75190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216" name="直线连接符 215">
                  <a:extLst>
                    <a:ext uri="{FF2B5EF4-FFF2-40B4-BE49-F238E27FC236}">
                      <a16:creationId xmlns:a16="http://schemas.microsoft.com/office/drawing/2014/main" id="{2318ED57-A137-0541-A1EE-F014C6CEC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线连接符 216">
                  <a:extLst>
                    <a:ext uri="{FF2B5EF4-FFF2-40B4-BE49-F238E27FC236}">
                      <a16:creationId xmlns:a16="http://schemas.microsoft.com/office/drawing/2014/main" id="{2B933446-68B6-224E-B7FB-E690E58EA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2B367D25-2F19-AA4E-9165-C8B55C6C8F6B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飞机</a:t>
                </a:r>
              </a:p>
            </p:txBody>
          </p:sp>
        </p:grp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115C0313-C2B7-F44E-A9F7-7220A3427C3E}"/>
                </a:ext>
              </a:extLst>
            </p:cNvPr>
            <p:cNvSpPr txBox="1"/>
            <p:nvPr/>
          </p:nvSpPr>
          <p:spPr>
            <a:xfrm>
              <a:off x="3993704" y="4664075"/>
              <a:ext cx="927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/>
                <a:t>+</a:t>
              </a:r>
              <a:r>
                <a:rPr lang="zh-CN" altLang="en-US" sz="1100" dirty="0"/>
                <a:t>飞行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EE6C7767-D857-8140-A123-1288EDDE9C63}"/>
              </a:ext>
            </a:extLst>
          </p:cNvPr>
          <p:cNvGrpSpPr/>
          <p:nvPr/>
        </p:nvGrpSpPr>
        <p:grpSpPr>
          <a:xfrm>
            <a:off x="5100514" y="2900202"/>
            <a:ext cx="158359" cy="413384"/>
            <a:chOff x="4378282" y="5245679"/>
            <a:chExt cx="158359" cy="413384"/>
          </a:xfrm>
        </p:grpSpPr>
        <p:cxnSp>
          <p:nvCxnSpPr>
            <p:cNvPr id="219" name="直线连接符 218">
              <a:extLst>
                <a:ext uri="{FF2B5EF4-FFF2-40B4-BE49-F238E27FC236}">
                  <a16:creationId xmlns:a16="http://schemas.microsoft.com/office/drawing/2014/main" id="{50168009-9E49-2B48-9C94-2C0EEF9C2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24EA459E-4EEC-1947-904F-5B3D39798954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3A62E56-9930-1F40-8C37-0DCC5B3481BA}"/>
              </a:ext>
            </a:extLst>
          </p:cNvPr>
          <p:cNvSpPr txBox="1"/>
          <p:nvPr/>
        </p:nvSpPr>
        <p:spPr>
          <a:xfrm>
            <a:off x="4978917" y="2852621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IFly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1736DF4-9EAF-424A-A406-13893AB3F883}"/>
              </a:ext>
            </a:extLst>
          </p:cNvPr>
          <p:cNvGrpSpPr/>
          <p:nvPr/>
        </p:nvGrpSpPr>
        <p:grpSpPr>
          <a:xfrm>
            <a:off x="5743155" y="3308945"/>
            <a:ext cx="1502410" cy="1137285"/>
            <a:chOff x="3706259" y="3858895"/>
            <a:chExt cx="1502410" cy="1137285"/>
          </a:xfrm>
        </p:grpSpPr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93FE6041-4D5C-BB42-851E-DF3E70D9A05E}"/>
                </a:ext>
              </a:extLst>
            </p:cNvPr>
            <p:cNvGrpSpPr/>
            <p:nvPr/>
          </p:nvGrpSpPr>
          <p:grpSpPr>
            <a:xfrm>
              <a:off x="3706259" y="3858895"/>
              <a:ext cx="1502410" cy="1137285"/>
              <a:chOff x="3949700" y="1783080"/>
              <a:chExt cx="1502410" cy="1137285"/>
            </a:xfrm>
          </p:grpSpPr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B77A12B4-289B-EA47-97C2-DCC5183EE03F}"/>
                  </a:ext>
                </a:extLst>
              </p:cNvPr>
              <p:cNvGrpSpPr/>
              <p:nvPr/>
            </p:nvGrpSpPr>
            <p:grpSpPr>
              <a:xfrm>
                <a:off x="3949700" y="1783080"/>
                <a:ext cx="1502410" cy="1137285"/>
                <a:chOff x="3949700" y="1783080"/>
                <a:chExt cx="1333500" cy="1163320"/>
              </a:xfrm>
            </p:grpSpPr>
            <p:sp>
              <p:nvSpPr>
                <p:cNvPr id="227" name="圆角矩形 226">
                  <a:extLst>
                    <a:ext uri="{FF2B5EF4-FFF2-40B4-BE49-F238E27FC236}">
                      <a16:creationId xmlns:a16="http://schemas.microsoft.com/office/drawing/2014/main" id="{66C21FB5-91BB-D144-AB15-2397E45E76DB}"/>
                    </a:ext>
                  </a:extLst>
                </p:cNvPr>
                <p:cNvSpPr/>
                <p:nvPr/>
              </p:nvSpPr>
              <p:spPr>
                <a:xfrm>
                  <a:off x="3949700" y="1783080"/>
                  <a:ext cx="1333500" cy="116332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228" name="直线连接符 227">
                  <a:extLst>
                    <a:ext uri="{FF2B5EF4-FFF2-40B4-BE49-F238E27FC236}">
                      <a16:creationId xmlns:a16="http://schemas.microsoft.com/office/drawing/2014/main" id="{77870506-8954-F54C-B8D9-A3AD1CCD2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20027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线连接符 228">
                  <a:extLst>
                    <a:ext uri="{FF2B5EF4-FFF2-40B4-BE49-F238E27FC236}">
                      <a16:creationId xmlns:a16="http://schemas.microsoft.com/office/drawing/2014/main" id="{0BB83E80-9670-F342-AF93-E6840A7B6E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541270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B6B4E89B-16EF-C745-A8EB-9012D5AA5359}"/>
                  </a:ext>
                </a:extLst>
              </p:cNvPr>
              <p:cNvSpPr txBox="1"/>
              <p:nvPr/>
            </p:nvSpPr>
            <p:spPr>
              <a:xfrm>
                <a:off x="4286567" y="1803623"/>
                <a:ext cx="828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/>
                  <a:t>超人</a:t>
                </a:r>
              </a:p>
            </p:txBody>
          </p:sp>
        </p:grp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FF172C53-DBAF-D84B-8813-151DEA577C7A}"/>
                </a:ext>
              </a:extLst>
            </p:cNvPr>
            <p:cNvSpPr txBox="1"/>
            <p:nvPr/>
          </p:nvSpPr>
          <p:spPr>
            <a:xfrm>
              <a:off x="3993704" y="4664075"/>
              <a:ext cx="927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/>
                <a:t>+</a:t>
              </a:r>
              <a:r>
                <a:rPr lang="zh-CN" altLang="en-US" sz="1100" dirty="0"/>
                <a:t>飞行</a:t>
              </a:r>
              <a:r>
                <a:rPr lang="en-US" altLang="zh-CN" sz="1100" dirty="0"/>
                <a:t>()</a:t>
              </a:r>
              <a:endParaRPr lang="zh-CN" altLang="en-US" sz="1100" dirty="0"/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C51980CA-40A0-E84B-A2E0-E686EEB93AF2}"/>
              </a:ext>
            </a:extLst>
          </p:cNvPr>
          <p:cNvGrpSpPr/>
          <p:nvPr/>
        </p:nvGrpSpPr>
        <p:grpSpPr>
          <a:xfrm>
            <a:off x="6829517" y="2900202"/>
            <a:ext cx="158359" cy="413384"/>
            <a:chOff x="4378282" y="5245679"/>
            <a:chExt cx="158359" cy="413384"/>
          </a:xfrm>
        </p:grpSpPr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229ADE23-D629-8341-AC89-1AB3398F1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461" y="5399398"/>
              <a:ext cx="2" cy="259665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17102162-4174-E146-808F-3D4524DB7A56}"/>
                </a:ext>
              </a:extLst>
            </p:cNvPr>
            <p:cNvSpPr/>
            <p:nvPr/>
          </p:nvSpPr>
          <p:spPr>
            <a:xfrm>
              <a:off x="4378282" y="5245679"/>
              <a:ext cx="158359" cy="158359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3" name="文本框 232">
            <a:extLst>
              <a:ext uri="{FF2B5EF4-FFF2-40B4-BE49-F238E27FC236}">
                <a16:creationId xmlns:a16="http://schemas.microsoft.com/office/drawing/2014/main" id="{504C3E93-44FC-5048-A55A-B0632A3A8EC3}"/>
              </a:ext>
            </a:extLst>
          </p:cNvPr>
          <p:cNvSpPr txBox="1"/>
          <p:nvPr/>
        </p:nvSpPr>
        <p:spPr>
          <a:xfrm>
            <a:off x="6707918" y="2847097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</a:rPr>
              <a:t>IFly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480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BEEFE85E-3399-F14C-B799-1C0925C4EF2E}"/>
              </a:ext>
            </a:extLst>
          </p:cNvPr>
          <p:cNvGrpSpPr/>
          <p:nvPr/>
        </p:nvGrpSpPr>
        <p:grpSpPr>
          <a:xfrm>
            <a:off x="3935760" y="1412776"/>
            <a:ext cx="1299652" cy="973145"/>
            <a:chOff x="3702161" y="3810112"/>
            <a:chExt cx="1506508" cy="86746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92917C9-32F3-C646-82C7-7091C99EEB6F}"/>
                </a:ext>
              </a:extLst>
            </p:cNvPr>
            <p:cNvGrpSpPr/>
            <p:nvPr/>
          </p:nvGrpSpPr>
          <p:grpSpPr>
            <a:xfrm>
              <a:off x="3702161" y="3810112"/>
              <a:ext cx="1506508" cy="864735"/>
              <a:chOff x="3945602" y="1734297"/>
              <a:chExt cx="1506508" cy="864735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8ED1D3FD-3C98-EF41-8314-81F17FC14676}"/>
                  </a:ext>
                </a:extLst>
              </p:cNvPr>
              <p:cNvGrpSpPr/>
              <p:nvPr/>
            </p:nvGrpSpPr>
            <p:grpSpPr>
              <a:xfrm>
                <a:off x="3945602" y="1734297"/>
                <a:ext cx="1506508" cy="864735"/>
                <a:chOff x="3946063" y="1733179"/>
                <a:chExt cx="1337137" cy="884530"/>
              </a:xfrm>
            </p:grpSpPr>
            <p:sp>
              <p:nvSpPr>
                <p:cNvPr id="33" name="圆角矩形 32">
                  <a:extLst>
                    <a:ext uri="{FF2B5EF4-FFF2-40B4-BE49-F238E27FC236}">
                      <a16:creationId xmlns:a16="http://schemas.microsoft.com/office/drawing/2014/main" id="{1293FA69-EBF5-B048-96E3-504855A1DC57}"/>
                    </a:ext>
                  </a:extLst>
                </p:cNvPr>
                <p:cNvSpPr/>
                <p:nvPr/>
              </p:nvSpPr>
              <p:spPr>
                <a:xfrm>
                  <a:off x="3949674" y="1733179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4" name="直线连接符 33">
                  <a:extLst>
                    <a:ext uri="{FF2B5EF4-FFF2-40B4-BE49-F238E27FC236}">
                      <a16:creationId xmlns:a16="http://schemas.microsoft.com/office/drawing/2014/main" id="{DDF60224-B4D9-4842-B1DC-711F5A4D7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DE6FA6A4-3B94-BB46-A65D-076AAC2CC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5F06664-4A76-A344-BC1A-C549B8C0ACFD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Player</a:t>
                </a:r>
                <a:endParaRPr lang="zh-CN" altLang="en-US" sz="1600" i="1" dirty="0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E928B15-CE5A-A848-9442-FF3AE2333FF5}"/>
                </a:ext>
              </a:extLst>
            </p:cNvPr>
            <p:cNvSpPr txBox="1"/>
            <p:nvPr/>
          </p:nvSpPr>
          <p:spPr>
            <a:xfrm>
              <a:off x="3702190" y="4348356"/>
              <a:ext cx="1502410" cy="32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+attack()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defence</a:t>
              </a:r>
              <a:r>
                <a:rPr lang="en-US" altLang="zh-CN" sz="900" dirty="0"/>
                <a:t>()</a:t>
              </a:r>
            </a:p>
          </p:txBody>
        </p:sp>
      </p:grp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E79DD683-6471-D147-A9CD-E553C3EB982A}"/>
              </a:ext>
            </a:extLst>
          </p:cNvPr>
          <p:cNvCxnSpPr>
            <a:cxnSpLocks/>
            <a:stCxn id="49" idx="0"/>
            <a:endCxn id="38" idx="3"/>
          </p:cNvCxnSpPr>
          <p:nvPr/>
        </p:nvCxnSpPr>
        <p:spPr>
          <a:xfrm rot="5400000" flipH="1" flipV="1">
            <a:off x="3654062" y="1982642"/>
            <a:ext cx="361315" cy="148329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三角形 37">
            <a:extLst>
              <a:ext uri="{FF2B5EF4-FFF2-40B4-BE49-F238E27FC236}">
                <a16:creationId xmlns:a16="http://schemas.microsoft.com/office/drawing/2014/main" id="{D99930FF-15E4-5A40-B5F5-74937DE6234F}"/>
              </a:ext>
            </a:extLst>
          </p:cNvPr>
          <p:cNvSpPr/>
          <p:nvPr/>
        </p:nvSpPr>
        <p:spPr>
          <a:xfrm>
            <a:off x="4496888" y="2397521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E5A418-E0D4-BA4C-AABB-B8F2F5FDD798}"/>
              </a:ext>
            </a:extLst>
          </p:cNvPr>
          <p:cNvGrpSpPr/>
          <p:nvPr/>
        </p:nvGrpSpPr>
        <p:grpSpPr>
          <a:xfrm>
            <a:off x="2423592" y="2904944"/>
            <a:ext cx="1317565" cy="970078"/>
            <a:chOff x="3040376" y="2112857"/>
            <a:chExt cx="1317565" cy="97007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1742916-D8C0-A948-9E9C-C60BAF6882E1}"/>
                </a:ext>
              </a:extLst>
            </p:cNvPr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F9BC982F-B2F5-874E-9986-88238FF963A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49" name="圆角矩形 48">
                  <a:extLst>
                    <a:ext uri="{FF2B5EF4-FFF2-40B4-BE49-F238E27FC236}">
                      <a16:creationId xmlns:a16="http://schemas.microsoft.com/office/drawing/2014/main" id="{C960FBA2-6117-6D45-82CB-A2279D72B79A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0A86ECCB-10F8-FB46-B662-BA59ECC7F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5A69F679-09D5-4847-A534-DB669AE30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D9F33C4-BD11-EF4A-9A8B-414FB5BE363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Forwards</a:t>
                </a:r>
                <a:endParaRPr lang="zh-CN" altLang="en-US" sz="1200" dirty="0"/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7CABBA6-F0D5-F348-BC28-28FA332A066C}"/>
                </a:ext>
              </a:extLst>
            </p:cNvPr>
            <p:cNvSpPr txBox="1"/>
            <p:nvPr/>
          </p:nvSpPr>
          <p:spPr>
            <a:xfrm>
              <a:off x="3040376" y="2707223"/>
              <a:ext cx="129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+attack()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defence</a:t>
              </a:r>
              <a:r>
                <a:rPr lang="en-US" altLang="zh-CN" sz="900" dirty="0"/>
                <a:t>()</a:t>
              </a:r>
            </a:p>
          </p:txBody>
        </p:sp>
      </p:grp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0CB4FABC-2212-EC40-9CA3-DB8FF479EE23}"/>
              </a:ext>
            </a:extLst>
          </p:cNvPr>
          <p:cNvCxnSpPr>
            <a:cxnSpLocks/>
            <a:stCxn id="80" idx="0"/>
            <a:endCxn id="38" idx="3"/>
          </p:cNvCxnSpPr>
          <p:nvPr/>
        </p:nvCxnSpPr>
        <p:spPr>
          <a:xfrm rot="16200000" flipV="1">
            <a:off x="4389436" y="2730557"/>
            <a:ext cx="381314" cy="745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0C97316-71CE-374B-8E86-8DCC52A4F664}"/>
              </a:ext>
            </a:extLst>
          </p:cNvPr>
          <p:cNvGrpSpPr/>
          <p:nvPr/>
        </p:nvGrpSpPr>
        <p:grpSpPr>
          <a:xfrm>
            <a:off x="3914339" y="2924943"/>
            <a:ext cx="1317565" cy="970078"/>
            <a:chOff x="3040376" y="2112857"/>
            <a:chExt cx="1317565" cy="970078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AE6C9D3-2F04-9B46-ADBD-7425E6410AB3}"/>
                </a:ext>
              </a:extLst>
            </p:cNvPr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EDE0F5A-D072-FA40-8E0D-5FC79F335D01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80" name="圆角矩形 79">
                  <a:extLst>
                    <a:ext uri="{FF2B5EF4-FFF2-40B4-BE49-F238E27FC236}">
                      <a16:creationId xmlns:a16="http://schemas.microsoft.com/office/drawing/2014/main" id="{D46D5FD9-396E-FF41-9C6C-E3D1F728DDE2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81" name="直线连接符 80">
                  <a:extLst>
                    <a:ext uri="{FF2B5EF4-FFF2-40B4-BE49-F238E27FC236}">
                      <a16:creationId xmlns:a16="http://schemas.microsoft.com/office/drawing/2014/main" id="{4DAF1214-CD37-B540-89DD-4A21B5FC4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193FAC76-7680-C248-BAD5-1B79FE4EB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8C7472D-A31B-A041-B5B0-5A56A76C90C4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Center</a:t>
                </a:r>
                <a:endParaRPr lang="zh-CN" altLang="en-US" sz="1200" dirty="0"/>
              </a:p>
            </p:txBody>
          </p:sp>
        </p:grp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7148C63-28CC-1044-A584-B60DE48837DB}"/>
                </a:ext>
              </a:extLst>
            </p:cNvPr>
            <p:cNvSpPr txBox="1"/>
            <p:nvPr/>
          </p:nvSpPr>
          <p:spPr>
            <a:xfrm>
              <a:off x="3040376" y="2707223"/>
              <a:ext cx="129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+attack()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defence</a:t>
              </a:r>
              <a:r>
                <a:rPr lang="en-US" altLang="zh-CN" sz="900" dirty="0"/>
                <a:t>()</a:t>
              </a:r>
            </a:p>
          </p:txBody>
        </p:sp>
      </p:grp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BA076267-444C-F045-8939-6AB1725F8B93}"/>
              </a:ext>
            </a:extLst>
          </p:cNvPr>
          <p:cNvCxnSpPr>
            <a:cxnSpLocks/>
            <a:stCxn id="89" idx="0"/>
            <a:endCxn id="38" idx="3"/>
          </p:cNvCxnSpPr>
          <p:nvPr/>
        </p:nvCxnSpPr>
        <p:spPr>
          <a:xfrm rot="16200000" flipV="1">
            <a:off x="5153753" y="1966241"/>
            <a:ext cx="361315" cy="151609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EC26E72-4345-6841-A852-202F32EB09D0}"/>
              </a:ext>
            </a:extLst>
          </p:cNvPr>
          <p:cNvGrpSpPr/>
          <p:nvPr/>
        </p:nvGrpSpPr>
        <p:grpSpPr>
          <a:xfrm>
            <a:off x="5422974" y="2904944"/>
            <a:ext cx="1317565" cy="970078"/>
            <a:chOff x="3040376" y="2112857"/>
            <a:chExt cx="1317565" cy="970078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B4BB2989-1F93-5D4A-856A-5D754F7037AE}"/>
                </a:ext>
              </a:extLst>
            </p:cNvPr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022E6535-EB43-8C44-9CFD-0EF032D47BD3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89" name="圆角矩形 88">
                  <a:extLst>
                    <a:ext uri="{FF2B5EF4-FFF2-40B4-BE49-F238E27FC236}">
                      <a16:creationId xmlns:a16="http://schemas.microsoft.com/office/drawing/2014/main" id="{7D9E9938-195A-6941-B451-475A21555826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E9B9960-83D9-0842-A221-56F245945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线连接符 90">
                  <a:extLst>
                    <a:ext uri="{FF2B5EF4-FFF2-40B4-BE49-F238E27FC236}">
                      <a16:creationId xmlns:a16="http://schemas.microsoft.com/office/drawing/2014/main" id="{C3599A87-C275-CD49-8CD6-DF9D4ACB6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553D144-2399-7D4F-A6E3-62AF4573E394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Guards</a:t>
                </a:r>
                <a:endParaRPr lang="zh-CN" altLang="en-US" sz="1200" dirty="0"/>
              </a:p>
            </p:txBody>
          </p: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068C0295-8C01-B047-B442-761E4779A65E}"/>
                </a:ext>
              </a:extLst>
            </p:cNvPr>
            <p:cNvSpPr txBox="1"/>
            <p:nvPr/>
          </p:nvSpPr>
          <p:spPr>
            <a:xfrm>
              <a:off x="3040376" y="2707223"/>
              <a:ext cx="129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+attack()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defence</a:t>
              </a:r>
              <a:r>
                <a:rPr lang="en-US" altLang="zh-CN" sz="900" dirty="0"/>
                <a:t>()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11E43147-C5FB-4F44-A16A-537C05D11176}"/>
              </a:ext>
            </a:extLst>
          </p:cNvPr>
          <p:cNvGrpSpPr/>
          <p:nvPr/>
        </p:nvGrpSpPr>
        <p:grpSpPr>
          <a:xfrm>
            <a:off x="6737004" y="4269254"/>
            <a:ext cx="1317565" cy="970078"/>
            <a:chOff x="3040376" y="2112857"/>
            <a:chExt cx="1317565" cy="970078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9633F3C7-CADF-D848-9098-5B1A4E3CA364}"/>
                </a:ext>
              </a:extLst>
            </p:cNvPr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2DD10036-2E07-9746-9EEC-3546ABE2A682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97" name="圆角矩形 96">
                  <a:extLst>
                    <a:ext uri="{FF2B5EF4-FFF2-40B4-BE49-F238E27FC236}">
                      <a16:creationId xmlns:a16="http://schemas.microsoft.com/office/drawing/2014/main" id="{7B9FF1B9-E26F-D54E-8E83-F54B06BF5CCF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98" name="直线连接符 97">
                  <a:extLst>
                    <a:ext uri="{FF2B5EF4-FFF2-40B4-BE49-F238E27FC236}">
                      <a16:creationId xmlns:a16="http://schemas.microsoft.com/office/drawing/2014/main" id="{A34F6040-2DA3-1B47-8496-223A5E102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线连接符 98">
                  <a:extLst>
                    <a:ext uri="{FF2B5EF4-FFF2-40B4-BE49-F238E27FC236}">
                      <a16:creationId xmlns:a16="http://schemas.microsoft.com/office/drawing/2014/main" id="{BB3408ED-4C50-9041-BC93-0424EE5A0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BA761C4-F513-8543-9DB5-257AF28CD733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Translator</a:t>
                </a:r>
                <a:endParaRPr lang="zh-CN" altLang="en-US" sz="1000" dirty="0"/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49F8065-54C2-5346-8A79-274AA1F746CE}"/>
                </a:ext>
              </a:extLst>
            </p:cNvPr>
            <p:cNvSpPr txBox="1"/>
            <p:nvPr/>
          </p:nvSpPr>
          <p:spPr>
            <a:xfrm>
              <a:off x="3040376" y="2707223"/>
              <a:ext cx="129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+attack()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defence</a:t>
              </a:r>
              <a:r>
                <a:rPr lang="en-US" altLang="zh-CN" sz="900" dirty="0"/>
                <a:t>()</a:t>
              </a:r>
            </a:p>
          </p:txBody>
        </p:sp>
      </p:grpSp>
      <p:cxnSp>
        <p:nvCxnSpPr>
          <p:cNvPr id="108" name="肘形连接符 107">
            <a:extLst>
              <a:ext uri="{FF2B5EF4-FFF2-40B4-BE49-F238E27FC236}">
                <a16:creationId xmlns:a16="http://schemas.microsoft.com/office/drawing/2014/main" id="{52B5F21F-C48D-E746-A1FE-1C9F9174D2AF}"/>
              </a:ext>
            </a:extLst>
          </p:cNvPr>
          <p:cNvCxnSpPr>
            <a:cxnSpLocks/>
            <a:stCxn id="97" idx="0"/>
            <a:endCxn id="38" idx="3"/>
          </p:cNvCxnSpPr>
          <p:nvPr/>
        </p:nvCxnSpPr>
        <p:spPr>
          <a:xfrm rot="16200000" flipV="1">
            <a:off x="5128613" y="1991381"/>
            <a:ext cx="1725625" cy="2830122"/>
          </a:xfrm>
          <a:prstGeom prst="bentConnector3">
            <a:avLst>
              <a:gd name="adj1" fmla="val 89638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0DE163A1-4EEC-2048-B66C-5E833F55A164}"/>
              </a:ext>
            </a:extLst>
          </p:cNvPr>
          <p:cNvCxnSpPr>
            <a:cxnSpLocks/>
            <a:stCxn id="97" idx="3"/>
            <a:endCxn id="102" idx="2"/>
          </p:cNvCxnSpPr>
          <p:nvPr/>
        </p:nvCxnSpPr>
        <p:spPr>
          <a:xfrm flipV="1">
            <a:off x="8054544" y="3868642"/>
            <a:ext cx="818584" cy="885651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FC8416A-F919-284D-89A4-0E8CD5666476}"/>
              </a:ext>
            </a:extLst>
          </p:cNvPr>
          <p:cNvGrpSpPr/>
          <p:nvPr/>
        </p:nvGrpSpPr>
        <p:grpSpPr>
          <a:xfrm rot="5400000">
            <a:off x="8785212" y="3876065"/>
            <a:ext cx="175843" cy="160998"/>
            <a:chOff x="7878649" y="3540347"/>
            <a:chExt cx="175843" cy="160998"/>
          </a:xfrm>
        </p:grpSpPr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7E22FB38-56F4-7D42-BD38-7706593E3C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82676" y="3540347"/>
              <a:ext cx="171816" cy="7552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39D06C68-0BA6-D245-A71E-C05A67F30FC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878649" y="3619231"/>
              <a:ext cx="175828" cy="8211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8A15EDE4-EEC8-2948-ADDC-B30249174C7C}"/>
              </a:ext>
            </a:extLst>
          </p:cNvPr>
          <p:cNvGrpSpPr/>
          <p:nvPr/>
        </p:nvGrpSpPr>
        <p:grpSpPr>
          <a:xfrm>
            <a:off x="8225069" y="2904944"/>
            <a:ext cx="1317565" cy="970078"/>
            <a:chOff x="3040376" y="2112857"/>
            <a:chExt cx="1317565" cy="970078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127D629-015F-184F-A0B2-F516B86A9F2F}"/>
                </a:ext>
              </a:extLst>
            </p:cNvPr>
            <p:cNvGrpSpPr/>
            <p:nvPr/>
          </p:nvGrpSpPr>
          <p:grpSpPr>
            <a:xfrm>
              <a:off x="3058289" y="2112857"/>
              <a:ext cx="1299652" cy="970078"/>
              <a:chOff x="3945602" y="1734296"/>
              <a:chExt cx="1506508" cy="864735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2BFDD334-EC4A-B342-B649-A7DE24BC3FEA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05" name="圆角矩形 104">
                  <a:extLst>
                    <a:ext uri="{FF2B5EF4-FFF2-40B4-BE49-F238E27FC236}">
                      <a16:creationId xmlns:a16="http://schemas.microsoft.com/office/drawing/2014/main" id="{11BD3D83-1D51-9949-8014-FF60514ED376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06" name="直线连接符 105">
                  <a:extLst>
                    <a:ext uri="{FF2B5EF4-FFF2-40B4-BE49-F238E27FC236}">
                      <a16:creationId xmlns:a16="http://schemas.microsoft.com/office/drawing/2014/main" id="{84F4CDF9-2C1C-A44F-A8FC-6124994BB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线连接符 106">
                  <a:extLst>
                    <a:ext uri="{FF2B5EF4-FFF2-40B4-BE49-F238E27FC236}">
                      <a16:creationId xmlns:a16="http://schemas.microsoft.com/office/drawing/2014/main" id="{D16CE652-5016-1D42-8A9E-3E0C0F3AE1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8E8C8AB-D104-DE4D-914A-EE165E7DB3EA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ForeignCenter</a:t>
                </a:r>
                <a:r>
                  <a:rPr lang="zh-CN" altLang="zh-CN" sz="1000" dirty="0"/>
                  <a:t> </a:t>
                </a:r>
                <a:endParaRPr lang="zh-CN" altLang="en-US" sz="700" dirty="0"/>
              </a:p>
            </p:txBody>
          </p: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4B8870B-2E57-4548-8B5F-12667CE71B4E}"/>
                </a:ext>
              </a:extLst>
            </p:cNvPr>
            <p:cNvSpPr txBox="1"/>
            <p:nvPr/>
          </p:nvSpPr>
          <p:spPr>
            <a:xfrm>
              <a:off x="3040376" y="2707223"/>
              <a:ext cx="129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zh-CN" altLang="en-US" sz="900" dirty="0"/>
                <a:t>进攻</a:t>
              </a:r>
              <a:r>
                <a:rPr lang="en-US" altLang="zh-CN" sz="900" dirty="0"/>
                <a:t>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zh-CN" altLang="en-US" sz="900" dirty="0"/>
                <a:t>防守</a:t>
              </a:r>
              <a:r>
                <a:rPr lang="en-US" altLang="zh-CN" sz="90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7048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18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352492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线形标注 1 (带边框和强调线) 26">
            <a:extLst>
              <a:ext uri="{FF2B5EF4-FFF2-40B4-BE49-F238E27FC236}">
                <a16:creationId xmlns:a16="http://schemas.microsoft.com/office/drawing/2014/main" id="{F4EB5900-B3D3-534E-910C-CCDF3FEDA4A0}"/>
              </a:ext>
            </a:extLst>
          </p:cNvPr>
          <p:cNvSpPr/>
          <p:nvPr/>
        </p:nvSpPr>
        <p:spPr>
          <a:xfrm>
            <a:off x="6744072" y="1772816"/>
            <a:ext cx="2376264" cy="606743"/>
          </a:xfrm>
          <a:prstGeom prst="accentBorderCallout1">
            <a:avLst>
              <a:gd name="adj1" fmla="val 76318"/>
              <a:gd name="adj2" fmla="val -3890"/>
              <a:gd name="adj3" fmla="val 159383"/>
              <a:gd name="adj4" fmla="val -290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负责存储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Originator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对象的内部状态，并可防止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Originator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以外的其他对象访问备忘录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Memento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线形标注 1 (带边框和强调线) 24">
            <a:extLst>
              <a:ext uri="{FF2B5EF4-FFF2-40B4-BE49-F238E27FC236}">
                <a16:creationId xmlns:a16="http://schemas.microsoft.com/office/drawing/2014/main" id="{E8FF3EB8-75B1-0246-B756-C119AAC6FBD7}"/>
              </a:ext>
            </a:extLst>
          </p:cNvPr>
          <p:cNvSpPr/>
          <p:nvPr/>
        </p:nvSpPr>
        <p:spPr>
          <a:xfrm>
            <a:off x="6698972" y="3740598"/>
            <a:ext cx="1097828" cy="472408"/>
          </a:xfrm>
          <a:prstGeom prst="accentBorderCallout1">
            <a:avLst>
              <a:gd name="adj1" fmla="val 30606"/>
              <a:gd name="adj2" fmla="val 104975"/>
              <a:gd name="adj3" fmla="val -53800"/>
              <a:gd name="adj4" fmla="val 1446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负责保存好备忘录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Memento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线形标注 1 (带边框和强调线) 25">
            <a:extLst>
              <a:ext uri="{FF2B5EF4-FFF2-40B4-BE49-F238E27FC236}">
                <a16:creationId xmlns:a16="http://schemas.microsoft.com/office/drawing/2014/main" id="{6FE96B6D-C41C-7242-AE8D-DA17A5BBE30A}"/>
              </a:ext>
            </a:extLst>
          </p:cNvPr>
          <p:cNvSpPr/>
          <p:nvPr/>
        </p:nvSpPr>
        <p:spPr>
          <a:xfrm>
            <a:off x="4052384" y="3704130"/>
            <a:ext cx="2376264" cy="606745"/>
          </a:xfrm>
          <a:prstGeom prst="accentBorderCallout1">
            <a:avLst>
              <a:gd name="adj1" fmla="val 3655"/>
              <a:gd name="adj2" fmla="val -2495"/>
              <a:gd name="adj3" fmla="val -85265"/>
              <a:gd name="adj4" fmla="val -169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负责创建一个备忘录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Memento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，用以记录当前时刻它的内部状态，并可使用备忘录恢复内部状态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92917C9-32F3-C646-82C7-7091C99EEB6F}"/>
              </a:ext>
            </a:extLst>
          </p:cNvPr>
          <p:cNvGrpSpPr/>
          <p:nvPr/>
        </p:nvGrpSpPr>
        <p:grpSpPr>
          <a:xfrm>
            <a:off x="5417026" y="2583527"/>
            <a:ext cx="1299652" cy="970078"/>
            <a:chOff x="3945602" y="1734296"/>
            <a:chExt cx="1506508" cy="86473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ED1D3FD-3C98-EF41-8314-81F17FC14676}"/>
                </a:ext>
              </a:extLst>
            </p:cNvPr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1293FA69-EBF5-B048-96E3-504855A1DC57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DDF60224-B4D9-4842-B1DC-711F5A4D7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DE6FA6A4-3B94-BB46-A65D-076AAC2CC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30279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5F06664-4A76-A344-BC1A-C549B8C0ACFD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01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600" dirty="0" err="1"/>
                <a:t>Memnto</a:t>
              </a:r>
              <a:endParaRPr lang="zh-CN" altLang="en-US" sz="16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695F909-C893-A249-8F2C-1BFAD4446B74}"/>
              </a:ext>
            </a:extLst>
          </p:cNvPr>
          <p:cNvGrpSpPr/>
          <p:nvPr/>
        </p:nvGrpSpPr>
        <p:grpSpPr>
          <a:xfrm rot="10800000">
            <a:off x="4628448" y="3041062"/>
            <a:ext cx="782471" cy="154396"/>
            <a:chOff x="3603546" y="668931"/>
            <a:chExt cx="1024482" cy="154396"/>
          </a:xfrm>
        </p:grpSpPr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8D3706A8-BC3A-0643-B59C-9CCEA8919D7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8A5B145-04A7-5F44-B5CC-CF64DA8EFE99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2371817C-01EE-804E-BECC-51157ECF94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016989B0-1229-1A4A-A8E7-3F2617B24E6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9F82108-706F-FD4E-87D9-29AA52C7A758}"/>
              </a:ext>
            </a:extLst>
          </p:cNvPr>
          <p:cNvGrpSpPr/>
          <p:nvPr/>
        </p:nvGrpSpPr>
        <p:grpSpPr>
          <a:xfrm>
            <a:off x="3260296" y="2613147"/>
            <a:ext cx="1363642" cy="970078"/>
            <a:chOff x="3702161" y="3810111"/>
            <a:chExt cx="1506508" cy="864735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1742916-D8C0-A948-9E9C-C60BAF6882E1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F9BC982F-B2F5-874E-9986-88238FF963A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49" name="圆角矩形 48">
                  <a:extLst>
                    <a:ext uri="{FF2B5EF4-FFF2-40B4-BE49-F238E27FC236}">
                      <a16:creationId xmlns:a16="http://schemas.microsoft.com/office/drawing/2014/main" id="{C960FBA2-6117-6D45-82CB-A2279D72B79A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0" name="直线连接符 49">
                  <a:extLst>
                    <a:ext uri="{FF2B5EF4-FFF2-40B4-BE49-F238E27FC236}">
                      <a16:creationId xmlns:a16="http://schemas.microsoft.com/office/drawing/2014/main" id="{0A86ECCB-10F8-FB46-B662-BA59ECC7F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5A69F679-09D5-4847-A534-DB669AE30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D9F33C4-BD11-EF4A-9A8B-414FB5BE3639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Originator</a:t>
                </a:r>
                <a:endParaRPr lang="zh-CN" altLang="en-US" sz="1200" dirty="0"/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3DC1DF0-AAF8-4241-A29A-2A8D5520A697}"/>
                </a:ext>
              </a:extLst>
            </p:cNvPr>
            <p:cNvSpPr txBox="1"/>
            <p:nvPr/>
          </p:nvSpPr>
          <p:spPr>
            <a:xfrm>
              <a:off x="3702161" y="4370763"/>
              <a:ext cx="1506493" cy="24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600" dirty="0"/>
                <a:t>+</a:t>
              </a:r>
              <a:r>
                <a:rPr lang="en-US" altLang="zh-CN" sz="600" dirty="0" err="1"/>
                <a:t>setMemento</a:t>
              </a:r>
              <a:r>
                <a:rPr lang="en-US" altLang="zh-CN" sz="600" dirty="0"/>
                <a:t>(Memento</a:t>
              </a:r>
              <a:r>
                <a:rPr lang="zh-CN" altLang="en-US" sz="600" dirty="0"/>
                <a:t> </a:t>
              </a:r>
              <a:r>
                <a:rPr lang="en-US" altLang="zh-CN" sz="600" dirty="0"/>
                <a:t>memento)</a:t>
              </a:r>
            </a:p>
            <a:p>
              <a:pPr algn="l"/>
              <a:r>
                <a:rPr lang="en-US" altLang="zh-CN" sz="600" dirty="0"/>
                <a:t>+</a:t>
              </a:r>
              <a:r>
                <a:rPr lang="en-US" altLang="zh-CN" sz="600" dirty="0" err="1"/>
                <a:t>createMemnto</a:t>
              </a:r>
              <a:r>
                <a:rPr lang="en-US" altLang="zh-CN" sz="600" dirty="0"/>
                <a:t>()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72D4FC6-2341-5B47-9B7A-2B99B78FED59}"/>
              </a:ext>
            </a:extLst>
          </p:cNvPr>
          <p:cNvGrpSpPr/>
          <p:nvPr/>
        </p:nvGrpSpPr>
        <p:grpSpPr>
          <a:xfrm>
            <a:off x="6726271" y="3012034"/>
            <a:ext cx="566474" cy="154396"/>
            <a:chOff x="3603546" y="668931"/>
            <a:chExt cx="741679" cy="154396"/>
          </a:xfrm>
        </p:grpSpPr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E7F8623-1A76-E944-922D-F5E69C3E99C8}"/>
                </a:ext>
              </a:extLst>
            </p:cNvPr>
            <p:cNvCxnSpPr>
              <a:cxnSpLocks/>
            </p:cNvCxnSpPr>
            <p:nvPr/>
          </p:nvCxnSpPr>
          <p:spPr>
            <a:xfrm>
              <a:off x="3610159" y="746401"/>
              <a:ext cx="735066" cy="868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2AE050D3-FFAC-B54C-98DB-85A7B92F03CA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74" name="直线连接符 73">
                <a:extLst>
                  <a:ext uri="{FF2B5EF4-FFF2-40B4-BE49-F238E27FC236}">
                    <a16:creationId xmlns:a16="http://schemas.microsoft.com/office/drawing/2014/main" id="{AABE5CD1-31DD-5142-84CF-6850C69D75A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连接符 74">
                <a:extLst>
                  <a:ext uri="{FF2B5EF4-FFF2-40B4-BE49-F238E27FC236}">
                    <a16:creationId xmlns:a16="http://schemas.microsoft.com/office/drawing/2014/main" id="{68832CDF-1B0C-2B46-89FE-CB5F5D4A8DE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B0680A7E-2933-D446-B996-EDCE8462E2EE}"/>
              </a:ext>
            </a:extLst>
          </p:cNvPr>
          <p:cNvSpPr txBox="1"/>
          <p:nvPr/>
        </p:nvSpPr>
        <p:spPr>
          <a:xfrm>
            <a:off x="3264820" y="3012034"/>
            <a:ext cx="1363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+State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607FF56-6D30-C54D-AED6-4EB851776855}"/>
              </a:ext>
            </a:extLst>
          </p:cNvPr>
          <p:cNvSpPr txBox="1"/>
          <p:nvPr/>
        </p:nvSpPr>
        <p:spPr>
          <a:xfrm>
            <a:off x="5425063" y="2992789"/>
            <a:ext cx="1294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+State</a:t>
            </a:r>
          </a:p>
        </p:txBody>
      </p:sp>
      <p:sp>
        <p:nvSpPr>
          <p:cNvPr id="63" name="菱形 62">
            <a:extLst>
              <a:ext uri="{FF2B5EF4-FFF2-40B4-BE49-F238E27FC236}">
                <a16:creationId xmlns:a16="http://schemas.microsoft.com/office/drawing/2014/main" id="{C8C65891-C145-9C49-803A-0D8733C807C7}"/>
              </a:ext>
            </a:extLst>
          </p:cNvPr>
          <p:cNvSpPr/>
          <p:nvPr/>
        </p:nvSpPr>
        <p:spPr>
          <a:xfrm rot="10800000">
            <a:off x="7271438" y="3033366"/>
            <a:ext cx="237303" cy="138816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AC0AEF1-C61C-444E-A6E5-DFF3109B2692}"/>
              </a:ext>
            </a:extLst>
          </p:cNvPr>
          <p:cNvGrpSpPr/>
          <p:nvPr/>
        </p:nvGrpSpPr>
        <p:grpSpPr>
          <a:xfrm>
            <a:off x="7508768" y="2562140"/>
            <a:ext cx="1311451" cy="970078"/>
            <a:chOff x="3688482" y="3810111"/>
            <a:chExt cx="1520187" cy="86473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E2B65125-1E26-3A4A-A556-7B767DE94BF3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A7C620DD-EB7B-B64E-A8F9-3305D135F61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57" name="圆角矩形 56">
                  <a:extLst>
                    <a:ext uri="{FF2B5EF4-FFF2-40B4-BE49-F238E27FC236}">
                      <a16:creationId xmlns:a16="http://schemas.microsoft.com/office/drawing/2014/main" id="{E1FDBE4E-0279-7747-BB11-EBEB74210F9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7B76E7A4-C8A8-5A4A-A3B5-4D0CD4933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符 58">
                  <a:extLst>
                    <a:ext uri="{FF2B5EF4-FFF2-40B4-BE49-F238E27FC236}">
                      <a16:creationId xmlns:a16="http://schemas.microsoft.com/office/drawing/2014/main" id="{A69C343B-07BF-9047-93C6-BA5889E970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1297B33-D78D-5848-A16C-243E3D482458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Caretaker</a:t>
                </a:r>
                <a:endParaRPr lang="zh-CN" altLang="en-US" sz="120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86C93F-FAA0-674F-B7C0-B576112D3605}"/>
                </a:ext>
              </a:extLst>
            </p:cNvPr>
            <p:cNvSpPr txBox="1"/>
            <p:nvPr/>
          </p:nvSpPr>
          <p:spPr>
            <a:xfrm>
              <a:off x="3688482" y="4158659"/>
              <a:ext cx="1502410" cy="19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+Memento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: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Memento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9712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92917C9-32F3-C646-82C7-7091C99EEB6F}"/>
              </a:ext>
            </a:extLst>
          </p:cNvPr>
          <p:cNvGrpSpPr/>
          <p:nvPr/>
        </p:nvGrpSpPr>
        <p:grpSpPr>
          <a:xfrm>
            <a:off x="6096000" y="2348880"/>
            <a:ext cx="1296143" cy="1255409"/>
            <a:chOff x="3949672" y="1734296"/>
            <a:chExt cx="1502440" cy="86473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ED1D3FD-3C98-EF41-8314-81F17FC14676}"/>
                </a:ext>
              </a:extLst>
            </p:cNvPr>
            <p:cNvGrpSpPr/>
            <p:nvPr/>
          </p:nvGrpSpPr>
          <p:grpSpPr>
            <a:xfrm>
              <a:off x="3949672" y="1734296"/>
              <a:ext cx="1502440" cy="864735"/>
              <a:chOff x="3949674" y="1733178"/>
              <a:chExt cx="1333526" cy="884530"/>
            </a:xfrm>
          </p:grpSpPr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1293FA69-EBF5-B048-96E3-504855A1DC57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DDF60224-B4D9-4842-B1DC-711F5A4D7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021126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DE6FA6A4-3B94-BB46-A65D-076AAC2CC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674" y="2325536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5F06664-4A76-A344-BC1A-C549B8C0ACFD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 err="1"/>
                <a:t>RoleStateMemento</a:t>
              </a:r>
              <a:endParaRPr lang="zh-CN" altLang="en-US" sz="105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695F909-C893-A249-8F2C-1BFAD4446B74}"/>
              </a:ext>
            </a:extLst>
          </p:cNvPr>
          <p:cNvGrpSpPr/>
          <p:nvPr/>
        </p:nvGrpSpPr>
        <p:grpSpPr>
          <a:xfrm rot="10800000">
            <a:off x="5303910" y="2873829"/>
            <a:ext cx="782471" cy="154396"/>
            <a:chOff x="3603546" y="668931"/>
            <a:chExt cx="1024482" cy="154396"/>
          </a:xfrm>
        </p:grpSpPr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8D3706A8-BC3A-0643-B59C-9CCEA8919D7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8A5B145-04A7-5F44-B5CC-CF64DA8EFE99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2371817C-01EE-804E-BECC-51157ECF94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016989B0-1229-1A4A-A8E7-3F2617B24E6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48F509-AF46-F140-9A68-16A341506C1B}"/>
              </a:ext>
            </a:extLst>
          </p:cNvPr>
          <p:cNvGrpSpPr/>
          <p:nvPr/>
        </p:nvGrpSpPr>
        <p:grpSpPr>
          <a:xfrm>
            <a:off x="2927646" y="2289123"/>
            <a:ext cx="2520279" cy="1301096"/>
            <a:chOff x="2855638" y="1393754"/>
            <a:chExt cx="2232249" cy="1531178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9F82108-706F-FD4E-87D9-29AA52C7A758}"/>
                </a:ext>
              </a:extLst>
            </p:cNvPr>
            <p:cNvGrpSpPr/>
            <p:nvPr/>
          </p:nvGrpSpPr>
          <p:grpSpPr>
            <a:xfrm>
              <a:off x="2855638" y="1393754"/>
              <a:ext cx="2232249" cy="1531178"/>
              <a:chOff x="3702161" y="3810111"/>
              <a:chExt cx="1613892" cy="864735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21742916-D8C0-A948-9E9C-C60BAF6882E1}"/>
                  </a:ext>
                </a:extLst>
              </p:cNvPr>
              <p:cNvGrpSpPr/>
              <p:nvPr/>
            </p:nvGrpSpPr>
            <p:grpSpPr>
              <a:xfrm>
                <a:off x="3702161" y="3810111"/>
                <a:ext cx="1506508" cy="864735"/>
                <a:chOff x="3945602" y="1734296"/>
                <a:chExt cx="1506508" cy="864735"/>
              </a:xfrm>
            </p:grpSpPr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F9BC982F-B2F5-874E-9986-88238FF963AE}"/>
                    </a:ext>
                  </a:extLst>
                </p:cNvPr>
                <p:cNvGrpSpPr/>
                <p:nvPr/>
              </p:nvGrpSpPr>
              <p:grpSpPr>
                <a:xfrm>
                  <a:off x="3945602" y="1734296"/>
                  <a:ext cx="1506508" cy="864735"/>
                  <a:chOff x="3946063" y="1733178"/>
                  <a:chExt cx="1337137" cy="884530"/>
                </a:xfrm>
              </p:grpSpPr>
              <p:sp>
                <p:nvSpPr>
                  <p:cNvPr id="49" name="圆角矩形 48">
                    <a:extLst>
                      <a:ext uri="{FF2B5EF4-FFF2-40B4-BE49-F238E27FC236}">
                        <a16:creationId xmlns:a16="http://schemas.microsoft.com/office/drawing/2014/main" id="{C960FBA2-6117-6D45-82CB-A2279D72B79A}"/>
                      </a:ext>
                    </a:extLst>
                  </p:cNvPr>
                  <p:cNvSpPr/>
                  <p:nvPr/>
                </p:nvSpPr>
                <p:spPr>
                  <a:xfrm>
                    <a:off x="3949674" y="1733178"/>
                    <a:ext cx="1333500" cy="884530"/>
                  </a:xfrm>
                  <a:prstGeom prst="round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/>
                  </a:p>
                </p:txBody>
              </p:sp>
              <p:cxnSp>
                <p:nvCxnSpPr>
                  <p:cNvPr id="50" name="直线连接符 49">
                    <a:extLst>
                      <a:ext uri="{FF2B5EF4-FFF2-40B4-BE49-F238E27FC236}">
                        <a16:creationId xmlns:a16="http://schemas.microsoft.com/office/drawing/2014/main" id="{0A86ECCB-10F8-FB46-B662-BA59ECC7F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9700" y="1944144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线连接符 50">
                    <a:extLst>
                      <a:ext uri="{FF2B5EF4-FFF2-40B4-BE49-F238E27FC236}">
                        <a16:creationId xmlns:a16="http://schemas.microsoft.com/office/drawing/2014/main" id="{5A69F679-09D5-4847-A534-DB669AE30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46063" y="2284599"/>
                    <a:ext cx="13335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D9F33C4-BD11-EF4A-9A8B-414FB5BE3639}"/>
                    </a:ext>
                  </a:extLst>
                </p:cNvPr>
                <p:cNvSpPr txBox="1"/>
                <p:nvPr/>
              </p:nvSpPr>
              <p:spPr>
                <a:xfrm>
                  <a:off x="3949685" y="1746938"/>
                  <a:ext cx="1502410" cy="24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kumimoji="1">
                      <a:solidFill>
                        <a:schemeClr val="bg1"/>
                      </a:solidFill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200" dirty="0" err="1"/>
                    <a:t>GameRole</a:t>
                  </a:r>
                  <a:endParaRPr lang="zh-CN" altLang="en-US" sz="1200" dirty="0"/>
                </a:p>
              </p:txBody>
            </p: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3DC1DF0-AAF8-4241-A29A-2A8D5520A697}"/>
                  </a:ext>
                </a:extLst>
              </p:cNvPr>
              <p:cNvSpPr txBox="1"/>
              <p:nvPr/>
            </p:nvSpPr>
            <p:spPr>
              <a:xfrm>
                <a:off x="3702162" y="4349191"/>
                <a:ext cx="1613891" cy="19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zh-CN" sz="800" dirty="0"/>
                  <a:t>+</a:t>
                </a:r>
                <a:r>
                  <a:rPr lang="en-US" altLang="zh-CN" sz="800" dirty="0" err="1"/>
                  <a:t>saveState</a:t>
                </a:r>
                <a:r>
                  <a:rPr lang="en-US" altLang="zh-CN" sz="800" dirty="0"/>
                  <a:t> ()</a:t>
                </a:r>
                <a:r>
                  <a:rPr lang="zh-CN" altLang="en-US" sz="800" dirty="0"/>
                  <a:t> </a:t>
                </a:r>
                <a:r>
                  <a:rPr lang="en-US" altLang="zh-CN" sz="800" dirty="0"/>
                  <a:t>:</a:t>
                </a:r>
                <a:r>
                  <a:rPr lang="zh-CN" altLang="en-US" sz="800" dirty="0"/>
                  <a:t> </a:t>
                </a:r>
                <a:r>
                  <a:rPr lang="en-US" altLang="zh-CN" sz="800" dirty="0" err="1"/>
                  <a:t>RoleStateMemento</a:t>
                </a:r>
                <a:endParaRPr lang="en-US" altLang="zh-CN" sz="800" dirty="0"/>
              </a:p>
              <a:p>
                <a:pPr algn="l"/>
                <a:r>
                  <a:rPr lang="en-US" altLang="zh-CN" sz="800" dirty="0"/>
                  <a:t>+</a:t>
                </a:r>
                <a:r>
                  <a:rPr lang="en-US" altLang="zh-CN" sz="800" dirty="0" err="1"/>
                  <a:t>recoveryState</a:t>
                </a:r>
                <a:r>
                  <a:rPr lang="en-US" altLang="zh-CN" sz="800" dirty="0"/>
                  <a:t> (</a:t>
                </a:r>
                <a:r>
                  <a:rPr lang="en-US" altLang="zh-CN" sz="800" dirty="0" err="1"/>
                  <a:t>RoleStateMemento</a:t>
                </a:r>
                <a:r>
                  <a:rPr lang="en-US" altLang="zh-CN" sz="800" dirty="0"/>
                  <a:t> memento)</a:t>
                </a:r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0680A7E-2933-D446-B996-EDCE8462E2EE}"/>
                </a:ext>
              </a:extLst>
            </p:cNvPr>
            <p:cNvSpPr txBox="1"/>
            <p:nvPr/>
          </p:nvSpPr>
          <p:spPr>
            <a:xfrm>
              <a:off x="2859083" y="1801892"/>
              <a:ext cx="2072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+Vitality</a:t>
              </a:r>
            </a:p>
            <a:p>
              <a:pPr algn="l"/>
              <a:r>
                <a:rPr lang="en-US" altLang="zh-CN" sz="800" dirty="0"/>
                <a:t>+Attack</a:t>
              </a:r>
            </a:p>
            <a:p>
              <a:pPr algn="l"/>
              <a:r>
                <a:rPr lang="en-US" altLang="zh-CN" sz="800" dirty="0"/>
                <a:t>+Defense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8F91C78-82F5-4146-87EC-E00EAF8E217D}"/>
              </a:ext>
            </a:extLst>
          </p:cNvPr>
          <p:cNvGrpSpPr/>
          <p:nvPr/>
        </p:nvGrpSpPr>
        <p:grpSpPr>
          <a:xfrm>
            <a:off x="7401733" y="2868077"/>
            <a:ext cx="782470" cy="160148"/>
            <a:chOff x="7041695" y="1792641"/>
            <a:chExt cx="782470" cy="160148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772D4FC6-2341-5B47-9B7A-2B99B78FED59}"/>
                </a:ext>
              </a:extLst>
            </p:cNvPr>
            <p:cNvGrpSpPr/>
            <p:nvPr/>
          </p:nvGrpSpPr>
          <p:grpSpPr>
            <a:xfrm>
              <a:off x="7041695" y="1792641"/>
              <a:ext cx="566474" cy="154396"/>
              <a:chOff x="3603546" y="668931"/>
              <a:chExt cx="741679" cy="154396"/>
            </a:xfrm>
          </p:grpSpPr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4E7F8623-1A76-E944-922D-F5E69C3E9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159" y="746401"/>
                <a:ext cx="735066" cy="8682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2AE050D3-FFAC-B54C-98DB-85A7B92F03CA}"/>
                  </a:ext>
                </a:extLst>
              </p:cNvPr>
              <p:cNvGrpSpPr/>
              <p:nvPr/>
            </p:nvGrpSpPr>
            <p:grpSpPr>
              <a:xfrm flipH="1">
                <a:off x="3603546" y="668931"/>
                <a:ext cx="140321" cy="154396"/>
                <a:chOff x="9286315" y="3652999"/>
                <a:chExt cx="140321" cy="154396"/>
              </a:xfrm>
            </p:grpSpPr>
            <p:cxnSp>
              <p:nvCxnSpPr>
                <p:cNvPr id="74" name="直线连接符 73">
                  <a:extLst>
                    <a:ext uri="{FF2B5EF4-FFF2-40B4-BE49-F238E27FC236}">
                      <a16:creationId xmlns:a16="http://schemas.microsoft.com/office/drawing/2014/main" id="{AABE5CD1-31DD-5142-84CF-6850C69D75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9301766" y="3652999"/>
                  <a:ext cx="122010" cy="75520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连接符 74">
                  <a:extLst>
                    <a:ext uri="{FF2B5EF4-FFF2-40B4-BE49-F238E27FC236}">
                      <a16:creationId xmlns:a16="http://schemas.microsoft.com/office/drawing/2014/main" id="{68832CDF-1B0C-2B46-89FE-CB5F5D4A8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286315" y="3731883"/>
                  <a:ext cx="140321" cy="7551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菱形 62">
              <a:extLst>
                <a:ext uri="{FF2B5EF4-FFF2-40B4-BE49-F238E27FC236}">
                  <a16:creationId xmlns:a16="http://schemas.microsoft.com/office/drawing/2014/main" id="{C8C65891-C145-9C49-803A-0D8733C807C7}"/>
                </a:ext>
              </a:extLst>
            </p:cNvPr>
            <p:cNvSpPr/>
            <p:nvPr/>
          </p:nvSpPr>
          <p:spPr>
            <a:xfrm rot="10800000">
              <a:off x="7586862" y="1813973"/>
              <a:ext cx="237303" cy="138816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AC0AEF1-C61C-444E-A6E5-DFF3109B2692}"/>
              </a:ext>
            </a:extLst>
          </p:cNvPr>
          <p:cNvGrpSpPr/>
          <p:nvPr/>
        </p:nvGrpSpPr>
        <p:grpSpPr>
          <a:xfrm>
            <a:off x="8184230" y="2490195"/>
            <a:ext cx="1311451" cy="970078"/>
            <a:chOff x="3688482" y="3810111"/>
            <a:chExt cx="1520187" cy="86473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E2B65125-1E26-3A4A-A556-7B767DE94BF3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A7C620DD-EB7B-B64E-A8F9-3305D135F61B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57" name="圆角矩形 56">
                  <a:extLst>
                    <a:ext uri="{FF2B5EF4-FFF2-40B4-BE49-F238E27FC236}">
                      <a16:creationId xmlns:a16="http://schemas.microsoft.com/office/drawing/2014/main" id="{E1FDBE4E-0279-7747-BB11-EBEB74210F9C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58" name="直线连接符 57">
                  <a:extLst>
                    <a:ext uri="{FF2B5EF4-FFF2-40B4-BE49-F238E27FC236}">
                      <a16:creationId xmlns:a16="http://schemas.microsoft.com/office/drawing/2014/main" id="{7B76E7A4-C8A8-5A4A-A3B5-4D0CD4933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符 58">
                  <a:extLst>
                    <a:ext uri="{FF2B5EF4-FFF2-40B4-BE49-F238E27FC236}">
                      <a16:creationId xmlns:a16="http://schemas.microsoft.com/office/drawing/2014/main" id="{A69C343B-07BF-9047-93C6-BA5889E970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1297B33-D78D-5848-A16C-243E3D482458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26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050" dirty="0" err="1"/>
                  <a:t>RoleStateCaretaker</a:t>
                </a:r>
                <a:endParaRPr lang="zh-CN" altLang="en-US" sz="1050" dirty="0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186C93F-FAA0-674F-B7C0-B576112D3605}"/>
                </a:ext>
              </a:extLst>
            </p:cNvPr>
            <p:cNvSpPr txBox="1"/>
            <p:nvPr/>
          </p:nvSpPr>
          <p:spPr>
            <a:xfrm>
              <a:off x="3688482" y="4158659"/>
              <a:ext cx="1502410" cy="20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RoleStateMemento</a:t>
              </a:r>
              <a:endParaRPr lang="en-US" altLang="zh-CN" sz="900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E3C31CFB-ABF8-D846-8E78-6327980ADD2F}"/>
              </a:ext>
            </a:extLst>
          </p:cNvPr>
          <p:cNvSpPr txBox="1"/>
          <p:nvPr/>
        </p:nvSpPr>
        <p:spPr>
          <a:xfrm>
            <a:off x="6099509" y="2740193"/>
            <a:ext cx="128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+Vitality</a:t>
            </a:r>
          </a:p>
          <a:p>
            <a:pPr algn="l"/>
            <a:r>
              <a:rPr lang="en-US" altLang="zh-CN" sz="800" dirty="0"/>
              <a:t>+Attack</a:t>
            </a:r>
          </a:p>
          <a:p>
            <a:pPr algn="l"/>
            <a:r>
              <a:rPr lang="en-US" altLang="zh-CN" sz="800" dirty="0"/>
              <a:t>+Defense</a:t>
            </a:r>
          </a:p>
        </p:txBody>
      </p:sp>
    </p:spTree>
    <p:extLst>
      <p:ext uri="{BB962C8B-B14F-4D97-AF65-F5344CB8AC3E}">
        <p14:creationId xmlns:p14="http://schemas.microsoft.com/office/powerpoint/2010/main" val="31998233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19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2424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CB46A42-0FEB-8F46-8CE9-41C4E928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8696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线形标注 1 (带边框和强调线) 6">
            <a:extLst>
              <a:ext uri="{FF2B5EF4-FFF2-40B4-BE49-F238E27FC236}">
                <a16:creationId xmlns:a16="http://schemas.microsoft.com/office/drawing/2014/main" id="{BF6D6A0C-2820-844C-8F2A-986D3F256A36}"/>
              </a:ext>
            </a:extLst>
          </p:cNvPr>
          <p:cNvSpPr/>
          <p:nvPr/>
        </p:nvSpPr>
        <p:spPr>
          <a:xfrm>
            <a:off x="2542928" y="4025771"/>
            <a:ext cx="1584176" cy="494020"/>
          </a:xfrm>
          <a:prstGeom prst="accentBorderCallout1">
            <a:avLst>
              <a:gd name="adj1" fmla="val 53833"/>
              <a:gd name="adj2" fmla="val 102700"/>
              <a:gd name="adj3" fmla="val -41404"/>
              <a:gd name="adj4" fmla="val 1182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在组合中表示叶节点对象，叶节点没有子节点</a:t>
            </a:r>
          </a:p>
        </p:txBody>
      </p:sp>
      <p:sp>
        <p:nvSpPr>
          <p:cNvPr id="8" name="线形标注 1 (带边框和强调线) 7">
            <a:extLst>
              <a:ext uri="{FF2B5EF4-FFF2-40B4-BE49-F238E27FC236}">
                <a16:creationId xmlns:a16="http://schemas.microsoft.com/office/drawing/2014/main" id="{E38EECF3-0D24-6A4A-8535-3AC2F0560317}"/>
              </a:ext>
            </a:extLst>
          </p:cNvPr>
          <p:cNvSpPr/>
          <p:nvPr/>
        </p:nvSpPr>
        <p:spPr>
          <a:xfrm>
            <a:off x="6528048" y="3933056"/>
            <a:ext cx="2376264" cy="735825"/>
          </a:xfrm>
          <a:prstGeom prst="accentBorderCallout1">
            <a:avLst>
              <a:gd name="adj1" fmla="val 42673"/>
              <a:gd name="adj2" fmla="val -1989"/>
              <a:gd name="adj3" fmla="val -21410"/>
              <a:gd name="adj4" fmla="val -138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定义有枝节点行为，用来存储子部件，在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接口中实现与子部件有关的操作，比如增加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和删除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remove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线形标注 1 (带边框和强调线) 8">
            <a:extLst>
              <a:ext uri="{FF2B5EF4-FFF2-40B4-BE49-F238E27FC236}">
                <a16:creationId xmlns:a16="http://schemas.microsoft.com/office/drawing/2014/main" id="{62EBDFA3-1E88-334A-8EC4-6269F4D58BC6}"/>
              </a:ext>
            </a:extLst>
          </p:cNvPr>
          <p:cNvSpPr/>
          <p:nvPr/>
        </p:nvSpPr>
        <p:spPr>
          <a:xfrm>
            <a:off x="5926186" y="666264"/>
            <a:ext cx="2863272" cy="646461"/>
          </a:xfrm>
          <a:prstGeom prst="accentBorderCallout1">
            <a:avLst>
              <a:gd name="adj1" fmla="val 42784"/>
              <a:gd name="adj2" fmla="val -1994"/>
              <a:gd name="adj3" fmla="val 132800"/>
              <a:gd name="adj4" fmla="val -1987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组合中的对象声明接口，在适当情况下，实现所有类共有接口默认行为。声明一个接口用于访问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Component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的子部件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851EBA7-6D3F-F944-838B-6695A526BDC0}"/>
              </a:ext>
            </a:extLst>
          </p:cNvPr>
          <p:cNvGrpSpPr/>
          <p:nvPr/>
        </p:nvGrpSpPr>
        <p:grpSpPr>
          <a:xfrm>
            <a:off x="4794437" y="1385287"/>
            <a:ext cx="1319204" cy="996517"/>
            <a:chOff x="3679497" y="3810111"/>
            <a:chExt cx="1529172" cy="88830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433F30F-D440-5E40-B1AE-FA2C5B505B2E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A4C19E4F-806F-4044-AA74-202B04C90529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5" name="圆角矩形 14">
                  <a:extLst>
                    <a:ext uri="{FF2B5EF4-FFF2-40B4-BE49-F238E27FC236}">
                      <a16:creationId xmlns:a16="http://schemas.microsoft.com/office/drawing/2014/main" id="{D2A0DD55-D4E7-2C48-ABEF-7200BDF0B758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6" name="直线连接符 15">
                  <a:extLst>
                    <a:ext uri="{FF2B5EF4-FFF2-40B4-BE49-F238E27FC236}">
                      <a16:creationId xmlns:a16="http://schemas.microsoft.com/office/drawing/2014/main" id="{ED94F702-3E6F-D049-BC77-334159730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07044C45-6BC7-5D4F-BDA6-6E1FBDF70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31234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097153-15BB-DB46-B009-382AAA7044F7}"/>
                  </a:ext>
                </a:extLst>
              </p:cNvPr>
              <p:cNvSpPr txBox="1"/>
              <p:nvPr/>
            </p:nvSpPr>
            <p:spPr>
              <a:xfrm>
                <a:off x="3949685" y="1771887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Component</a:t>
                </a:r>
                <a:endParaRPr lang="zh-CN" altLang="en-US" sz="1600" i="1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0FDFB1-09B0-6149-98BA-6358984F051F}"/>
                </a:ext>
              </a:extLst>
            </p:cNvPr>
            <p:cNvSpPr txBox="1"/>
            <p:nvPr/>
          </p:nvSpPr>
          <p:spPr>
            <a:xfrm>
              <a:off x="3679497" y="4286882"/>
              <a:ext cx="1502410" cy="41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+add(Component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c)</a:t>
              </a:r>
            </a:p>
            <a:p>
              <a:pPr algn="l"/>
              <a:r>
                <a:rPr lang="en-US" altLang="zh-CN" sz="800" dirty="0"/>
                <a:t>+remove(Component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c)</a:t>
              </a:r>
            </a:p>
            <a:p>
              <a:pPr algn="l"/>
              <a:r>
                <a:rPr lang="en-US" altLang="zh-CN" sz="800" dirty="0"/>
                <a:t>+display(int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depth)</a:t>
              </a:r>
            </a:p>
          </p:txBody>
        </p:sp>
      </p:grp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1129334C-9C3C-8545-9928-33C40EBF1238}"/>
              </a:ext>
            </a:extLst>
          </p:cNvPr>
          <p:cNvCxnSpPr>
            <a:cxnSpLocks/>
            <a:endCxn id="20" idx="3"/>
          </p:cNvCxnSpPr>
          <p:nvPr/>
        </p:nvCxnSpPr>
        <p:spPr>
          <a:xfrm rot="16200000" flipV="1">
            <a:off x="5746248" y="2220592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7D5BA437-8A7F-7041-85C7-105B482A8475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 flipH="1" flipV="1">
            <a:off x="4791280" y="2206584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三角形 19">
            <a:extLst>
              <a:ext uri="{FF2B5EF4-FFF2-40B4-BE49-F238E27FC236}">
                <a16:creationId xmlns:a16="http://schemas.microsoft.com/office/drawing/2014/main" id="{0BF3E81D-DB0B-C144-8522-F042C8C80E79}"/>
              </a:ext>
            </a:extLst>
          </p:cNvPr>
          <p:cNvSpPr/>
          <p:nvPr/>
        </p:nvSpPr>
        <p:spPr>
          <a:xfrm>
            <a:off x="5371222" y="2370033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F3104BB-3CE8-E54C-88DC-72125CCDD8E9}"/>
              </a:ext>
            </a:extLst>
          </p:cNvPr>
          <p:cNvGrpSpPr/>
          <p:nvPr/>
        </p:nvGrpSpPr>
        <p:grpSpPr>
          <a:xfrm rot="10800000">
            <a:off x="4016848" y="1806216"/>
            <a:ext cx="782471" cy="154396"/>
            <a:chOff x="3603546" y="668931"/>
            <a:chExt cx="1024482" cy="154396"/>
          </a:xfrm>
        </p:grpSpPr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13A5F558-E1D2-8F42-8BA1-E803C53D426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33C87BA-D777-1B49-A3C5-D102AD328CF9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E6DE637C-9742-8D4F-9E31-A06028CE876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EBDCD444-6214-C34A-8C2C-B63CDA93CB2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7BF3226-056A-294F-BA37-AFB40EE97F5C}"/>
              </a:ext>
            </a:extLst>
          </p:cNvPr>
          <p:cNvGrpSpPr/>
          <p:nvPr/>
        </p:nvGrpSpPr>
        <p:grpSpPr>
          <a:xfrm>
            <a:off x="3792408" y="2866003"/>
            <a:ext cx="1300170" cy="970078"/>
            <a:chOff x="3702161" y="3810111"/>
            <a:chExt cx="1507109" cy="86473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590856C-61FE-BA4E-B658-26EF63BDE9F7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C61A397D-E825-8645-AFAE-E05C3D49C42D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31" name="圆角矩形 30">
                  <a:extLst>
                    <a:ext uri="{FF2B5EF4-FFF2-40B4-BE49-F238E27FC236}">
                      <a16:creationId xmlns:a16="http://schemas.microsoft.com/office/drawing/2014/main" id="{256254FE-A8FA-C742-A1DA-EA980F8DDD56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2" name="直线连接符 31">
                  <a:extLst>
                    <a:ext uri="{FF2B5EF4-FFF2-40B4-BE49-F238E27FC236}">
                      <a16:creationId xmlns:a16="http://schemas.microsoft.com/office/drawing/2014/main" id="{2CF5EC6F-CA7A-904C-A333-5EADF1F72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连接符 32">
                  <a:extLst>
                    <a:ext uri="{FF2B5EF4-FFF2-40B4-BE49-F238E27FC236}">
                      <a16:creationId xmlns:a16="http://schemas.microsoft.com/office/drawing/2014/main" id="{391F5078-A04F-FC4F-AEC2-91D0A42C3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50DB20-BAA7-6D49-8762-3A311BF1F215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/>
                  <a:t>Leaf</a:t>
                </a:r>
                <a:endParaRPr lang="zh-CN" altLang="en-US" sz="1200" dirty="0"/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64DD070-B35E-054D-8B83-5397EA572F56}"/>
                </a:ext>
              </a:extLst>
            </p:cNvPr>
            <p:cNvSpPr txBox="1"/>
            <p:nvPr/>
          </p:nvSpPr>
          <p:spPr>
            <a:xfrm>
              <a:off x="3706860" y="4419575"/>
              <a:ext cx="1502410" cy="20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+display(int</a:t>
              </a:r>
              <a:r>
                <a:rPr lang="zh-CN" altLang="en-US" sz="900" dirty="0"/>
                <a:t> </a:t>
              </a:r>
              <a:r>
                <a:rPr lang="en-US" altLang="zh-CN" sz="900" dirty="0"/>
                <a:t>depth)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21E92B2-4219-A541-B4A4-F9677883DB30}"/>
              </a:ext>
            </a:extLst>
          </p:cNvPr>
          <p:cNvGrpSpPr/>
          <p:nvPr/>
        </p:nvGrpSpPr>
        <p:grpSpPr>
          <a:xfrm>
            <a:off x="5774328" y="2857130"/>
            <a:ext cx="1299640" cy="970078"/>
            <a:chOff x="3945601" y="1734296"/>
            <a:chExt cx="1506494" cy="86473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4C4BAD8-7CA0-DE4D-ABE0-F53B8DD0212C}"/>
                </a:ext>
              </a:extLst>
            </p:cNvPr>
            <p:cNvGrpSpPr/>
            <p:nvPr/>
          </p:nvGrpSpPr>
          <p:grpSpPr>
            <a:xfrm>
              <a:off x="3945601" y="1734296"/>
              <a:ext cx="1506480" cy="864735"/>
              <a:chOff x="3946062" y="1733178"/>
              <a:chExt cx="1337112" cy="884530"/>
            </a:xfrm>
          </p:grpSpPr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ADCE2C20-B82B-214F-97C9-53234902F3CD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C0D561D0-1FF1-0146-A7C3-8290AEC7E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2" y="20233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2F80D3D3-80E3-0640-B4FA-ED1CAB1C2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13668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A7C5140-099C-B545-951C-35B25CD613FC}"/>
                </a:ext>
              </a:extLst>
            </p:cNvPr>
            <p:cNvSpPr txBox="1"/>
            <p:nvPr/>
          </p:nvSpPr>
          <p:spPr>
            <a:xfrm>
              <a:off x="3949685" y="1743644"/>
              <a:ext cx="1502410" cy="274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/>
                <a:t>Composite</a:t>
              </a:r>
              <a:endParaRPr lang="zh-CN" altLang="en-US" sz="1400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7D333A3-2EDF-9D4E-AFF9-29C728DCF6AC}"/>
              </a:ext>
            </a:extLst>
          </p:cNvPr>
          <p:cNvGrpSpPr/>
          <p:nvPr/>
        </p:nvGrpSpPr>
        <p:grpSpPr>
          <a:xfrm>
            <a:off x="3074651" y="1449380"/>
            <a:ext cx="1006125" cy="814155"/>
            <a:chOff x="3949685" y="1783083"/>
            <a:chExt cx="1502426" cy="72574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DAB572A-F5A7-BB49-9F7E-BD2AC42AEE7A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CE3134FA-93CD-4048-8FF1-67A89F417DCE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C6C3B138-2A30-C043-9464-566BA3FEB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20C1A05C-1787-164F-B441-5612AFE17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4E57400-CDD9-5847-B59B-338902F1E0C7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C3D54753-FB83-5542-B2F3-FD77DF4848C4}"/>
              </a:ext>
            </a:extLst>
          </p:cNvPr>
          <p:cNvSpPr txBox="1"/>
          <p:nvPr/>
        </p:nvSpPr>
        <p:spPr>
          <a:xfrm>
            <a:off x="5781349" y="3323393"/>
            <a:ext cx="12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+add(Component</a:t>
            </a:r>
            <a:r>
              <a:rPr lang="zh-CN" altLang="en-US" sz="800" dirty="0"/>
              <a:t> </a:t>
            </a:r>
            <a:r>
              <a:rPr lang="en-US" altLang="zh-CN" sz="800" dirty="0"/>
              <a:t>c)</a:t>
            </a:r>
          </a:p>
          <a:p>
            <a:pPr algn="l"/>
            <a:r>
              <a:rPr lang="en-US" altLang="zh-CN" sz="800" dirty="0"/>
              <a:t>+remove(Component</a:t>
            </a:r>
            <a:r>
              <a:rPr lang="zh-CN" altLang="en-US" sz="800" dirty="0"/>
              <a:t> </a:t>
            </a:r>
            <a:r>
              <a:rPr lang="en-US" altLang="zh-CN" sz="800" dirty="0"/>
              <a:t>c)</a:t>
            </a:r>
          </a:p>
          <a:p>
            <a:pPr algn="l"/>
            <a:r>
              <a:rPr lang="en-US" altLang="zh-CN" sz="800" dirty="0"/>
              <a:t>+display(int</a:t>
            </a:r>
            <a:r>
              <a:rPr lang="zh-CN" altLang="en-US" sz="800" dirty="0"/>
              <a:t> </a:t>
            </a:r>
            <a:r>
              <a:rPr lang="en-US" altLang="zh-CN" sz="800" dirty="0"/>
              <a:t>depth)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3666EC-D541-B3F8-640A-D7CD4CD98AF4}"/>
              </a:ext>
            </a:extLst>
          </p:cNvPr>
          <p:cNvGrpSpPr/>
          <p:nvPr/>
        </p:nvGrpSpPr>
        <p:grpSpPr>
          <a:xfrm>
            <a:off x="6105224" y="1789738"/>
            <a:ext cx="1243758" cy="1680965"/>
            <a:chOff x="6105224" y="1789738"/>
            <a:chExt cx="1243758" cy="168096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C04497E-BE17-A84A-A7A5-2055EFC28ADE}"/>
                </a:ext>
              </a:extLst>
            </p:cNvPr>
            <p:cNvGrpSpPr/>
            <p:nvPr/>
          </p:nvGrpSpPr>
          <p:grpSpPr>
            <a:xfrm>
              <a:off x="6105224" y="1789738"/>
              <a:ext cx="1243757" cy="1611557"/>
              <a:chOff x="3598957" y="656037"/>
              <a:chExt cx="1628438" cy="1611557"/>
            </a:xfrm>
          </p:grpSpPr>
          <p:cxnSp>
            <p:nvCxnSpPr>
              <p:cNvPr id="54" name="直线箭头连接符 53">
                <a:extLst>
                  <a:ext uri="{FF2B5EF4-FFF2-40B4-BE49-F238E27FC236}">
                    <a16:creationId xmlns:a16="http://schemas.microsoft.com/office/drawing/2014/main" id="{C854595A-A684-F745-837F-0A23E499CEC2}"/>
                  </a:ext>
                </a:extLst>
              </p:cNvPr>
              <p:cNvCxnSpPr>
                <a:cxnSpLocks/>
                <a:stCxn id="15" idx="3"/>
                <a:endCxn id="58" idx="1"/>
              </p:cNvCxnSpPr>
              <p:nvPr/>
            </p:nvCxnSpPr>
            <p:spPr>
              <a:xfrm>
                <a:off x="3609943" y="736625"/>
                <a:ext cx="1617452" cy="1530969"/>
              </a:xfrm>
              <a:prstGeom prst="bentConnector3">
                <a:avLst>
                  <a:gd name="adj1" fmla="val 118505"/>
                </a:avLst>
              </a:prstGeom>
              <a:ln w="25400">
                <a:solidFill>
                  <a:schemeClr val="bg1">
                    <a:lumMod val="50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9A796EA0-7974-7B4D-96DD-0E00486D7A2A}"/>
                  </a:ext>
                </a:extLst>
              </p:cNvPr>
              <p:cNvGrpSpPr/>
              <p:nvPr/>
            </p:nvGrpSpPr>
            <p:grpSpPr>
              <a:xfrm flipH="1">
                <a:off x="3598957" y="656037"/>
                <a:ext cx="140321" cy="168252"/>
                <a:chOff x="9290904" y="3640105"/>
                <a:chExt cx="140321" cy="168252"/>
              </a:xfrm>
            </p:grpSpPr>
            <p:cxnSp>
              <p:nvCxnSpPr>
                <p:cNvPr id="56" name="直线连接符 55">
                  <a:extLst>
                    <a:ext uri="{FF2B5EF4-FFF2-40B4-BE49-F238E27FC236}">
                      <a16:creationId xmlns:a16="http://schemas.microsoft.com/office/drawing/2014/main" id="{25C59AEC-C340-7546-BB3A-91200D8BB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9300060" y="3640105"/>
                  <a:ext cx="122011" cy="75520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符 56">
                  <a:extLst>
                    <a:ext uri="{FF2B5EF4-FFF2-40B4-BE49-F238E27FC236}">
                      <a16:creationId xmlns:a16="http://schemas.microsoft.com/office/drawing/2014/main" id="{E93C47AC-E418-5A4F-B71E-E27B8A329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290904" y="3732845"/>
                  <a:ext cx="140321" cy="75512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菱形 57">
              <a:extLst>
                <a:ext uri="{FF2B5EF4-FFF2-40B4-BE49-F238E27FC236}">
                  <a16:creationId xmlns:a16="http://schemas.microsoft.com/office/drawing/2014/main" id="{CECA53B5-CD6B-8346-A2C4-46ED780CF2FA}"/>
                </a:ext>
              </a:extLst>
            </p:cNvPr>
            <p:cNvSpPr/>
            <p:nvPr/>
          </p:nvSpPr>
          <p:spPr>
            <a:xfrm rot="10800000">
              <a:off x="7111679" y="3331887"/>
              <a:ext cx="237303" cy="138816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5650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菱形 57">
            <a:extLst>
              <a:ext uri="{FF2B5EF4-FFF2-40B4-BE49-F238E27FC236}">
                <a16:creationId xmlns:a16="http://schemas.microsoft.com/office/drawing/2014/main" id="{CECA53B5-CD6B-8346-A2C4-46ED780CF2FA}"/>
              </a:ext>
            </a:extLst>
          </p:cNvPr>
          <p:cNvSpPr/>
          <p:nvPr/>
        </p:nvSpPr>
        <p:spPr>
          <a:xfrm rot="10800000">
            <a:off x="8239697" y="3847061"/>
            <a:ext cx="237303" cy="138816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B46A42-0FEB-8F46-8CE9-41C4E928A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8696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1129334C-9C3C-8545-9928-33C40EBF1238}"/>
              </a:ext>
            </a:extLst>
          </p:cNvPr>
          <p:cNvCxnSpPr>
            <a:cxnSpLocks/>
            <a:endCxn id="20" idx="3"/>
          </p:cNvCxnSpPr>
          <p:nvPr/>
        </p:nvCxnSpPr>
        <p:spPr>
          <a:xfrm rot="16200000" flipV="1">
            <a:off x="6924995" y="2735766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7D5BA437-8A7F-7041-85C7-105B482A8475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 flipH="1" flipV="1">
            <a:off x="5970027" y="2721758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三角形 19">
            <a:extLst>
              <a:ext uri="{FF2B5EF4-FFF2-40B4-BE49-F238E27FC236}">
                <a16:creationId xmlns:a16="http://schemas.microsoft.com/office/drawing/2014/main" id="{0BF3E81D-DB0B-C144-8522-F042C8C80E79}"/>
              </a:ext>
            </a:extLst>
          </p:cNvPr>
          <p:cNvSpPr/>
          <p:nvPr/>
        </p:nvSpPr>
        <p:spPr>
          <a:xfrm>
            <a:off x="6549969" y="2885207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590856C-61FE-BA4E-B658-26EF63BDE9F7}"/>
              </a:ext>
            </a:extLst>
          </p:cNvPr>
          <p:cNvGrpSpPr/>
          <p:nvPr/>
        </p:nvGrpSpPr>
        <p:grpSpPr>
          <a:xfrm>
            <a:off x="4971155" y="3381177"/>
            <a:ext cx="1299652" cy="970078"/>
            <a:chOff x="3945602" y="1734296"/>
            <a:chExt cx="1506508" cy="864735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61A397D-E825-8645-AFAE-E05C3D49C42D}"/>
                </a:ext>
              </a:extLst>
            </p:cNvPr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256254FE-A8FA-C742-A1DA-EA980F8DDD56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2CF5EC6F-CA7A-904C-A333-5EADF1F72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391F5078-A04F-FC4F-AEC2-91D0A42C3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280621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950DB20-BAA7-6D49-8762-3A311BF1F215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19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00" dirty="0" err="1"/>
                <a:t>FinanceDepartment</a:t>
              </a:r>
              <a:endParaRPr lang="zh-CN" altLang="en-US" sz="10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21E92B2-4219-A541-B4A4-F9677883DB30}"/>
              </a:ext>
            </a:extLst>
          </p:cNvPr>
          <p:cNvGrpSpPr/>
          <p:nvPr/>
        </p:nvGrpSpPr>
        <p:grpSpPr>
          <a:xfrm>
            <a:off x="6953075" y="3372304"/>
            <a:ext cx="1299640" cy="970078"/>
            <a:chOff x="3945601" y="1734296"/>
            <a:chExt cx="1506494" cy="86473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4C4BAD8-7CA0-DE4D-ABE0-F53B8DD0212C}"/>
                </a:ext>
              </a:extLst>
            </p:cNvPr>
            <p:cNvGrpSpPr/>
            <p:nvPr/>
          </p:nvGrpSpPr>
          <p:grpSpPr>
            <a:xfrm>
              <a:off x="3945601" y="1734296"/>
              <a:ext cx="1506480" cy="864735"/>
              <a:chOff x="3946062" y="1733178"/>
              <a:chExt cx="1337112" cy="884530"/>
            </a:xfrm>
          </p:grpSpPr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ADCE2C20-B82B-214F-97C9-53234902F3CD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C0D561D0-1FF1-0146-A7C3-8290AEC7E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2" y="20233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2F80D3D3-80E3-0640-B4FA-ED1CAB1C2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13668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A7C5140-099C-B545-951C-35B25CD613FC}"/>
                </a:ext>
              </a:extLst>
            </p:cNvPr>
            <p:cNvSpPr txBox="1"/>
            <p:nvPr/>
          </p:nvSpPr>
          <p:spPr>
            <a:xfrm>
              <a:off x="3949685" y="1770242"/>
              <a:ext cx="1502410" cy="22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50" dirty="0" err="1"/>
                <a:t>ConcreteCompany</a:t>
              </a:r>
              <a:endParaRPr lang="zh-CN" altLang="en-US" sz="1050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C04497E-BE17-A84A-A7A5-2055EFC28ADE}"/>
              </a:ext>
            </a:extLst>
          </p:cNvPr>
          <p:cNvGrpSpPr/>
          <p:nvPr/>
        </p:nvGrpSpPr>
        <p:grpSpPr>
          <a:xfrm>
            <a:off x="7277504" y="2325524"/>
            <a:ext cx="2251731" cy="2297040"/>
            <a:chOff x="1105961" y="785188"/>
            <a:chExt cx="2948171" cy="2297040"/>
          </a:xfrm>
        </p:grpSpPr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C854595A-A684-F745-837F-0A23E499CEC2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 rot="16200000" flipH="1">
              <a:off x="2512374" y="1540469"/>
              <a:ext cx="1513028" cy="1570489"/>
            </a:xfrm>
            <a:prstGeom prst="bentConnector4">
              <a:avLst>
                <a:gd name="adj1" fmla="val 560"/>
                <a:gd name="adj2" fmla="val 119058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9A796EA0-7974-7B4D-96DD-0E00486D7A2A}"/>
                </a:ext>
              </a:extLst>
            </p:cNvPr>
            <p:cNvGrpSpPr/>
            <p:nvPr/>
          </p:nvGrpSpPr>
          <p:grpSpPr>
            <a:xfrm flipH="1">
              <a:off x="1105961" y="785188"/>
              <a:ext cx="122012" cy="158631"/>
              <a:chOff x="11802209" y="3769256"/>
              <a:chExt cx="122012" cy="158631"/>
            </a:xfrm>
          </p:grpSpPr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25C59AEC-C340-7546-BB3A-91200D8BBB0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11802209" y="3769256"/>
                <a:ext cx="122011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E93C47AC-E418-5A4F-B71E-E27B8A329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02209" y="3857391"/>
                <a:ext cx="122012" cy="70496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CA8BCB43-39AC-A841-B085-79447A721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8693" y="180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F058853-71BB-214A-ABC1-A08D7B217778}"/>
              </a:ext>
            </a:extLst>
          </p:cNvPr>
          <p:cNvSpPr txBox="1"/>
          <p:nvPr/>
        </p:nvSpPr>
        <p:spPr>
          <a:xfrm>
            <a:off x="4971155" y="3991077"/>
            <a:ext cx="129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+display(int</a:t>
            </a:r>
            <a:r>
              <a:rPr lang="zh-CN" altLang="en-US" sz="800" dirty="0"/>
              <a:t> </a:t>
            </a:r>
            <a:r>
              <a:rPr lang="en-US" altLang="zh-CN" sz="800" dirty="0"/>
              <a:t>depth)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lineOfDuty</a:t>
            </a:r>
            <a:r>
              <a:rPr lang="en-US" altLang="zh-CN" sz="800" dirty="0"/>
              <a:t>()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A3BE2D3-4CAA-6C48-B3C3-0FF797EFD561}"/>
              </a:ext>
            </a:extLst>
          </p:cNvPr>
          <p:cNvGrpSpPr/>
          <p:nvPr/>
        </p:nvGrpSpPr>
        <p:grpSpPr>
          <a:xfrm>
            <a:off x="3492171" y="3380352"/>
            <a:ext cx="1299652" cy="970078"/>
            <a:chOff x="3945602" y="1734296"/>
            <a:chExt cx="1506508" cy="864735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5D389C14-1E2E-2141-A9D4-DE67B9A2D5CE}"/>
                </a:ext>
              </a:extLst>
            </p:cNvPr>
            <p:cNvGrpSpPr/>
            <p:nvPr/>
          </p:nvGrpSpPr>
          <p:grpSpPr>
            <a:xfrm>
              <a:off x="3945602" y="1734296"/>
              <a:ext cx="1506508" cy="864735"/>
              <a:chOff x="3946063" y="1733178"/>
              <a:chExt cx="1337137" cy="884530"/>
            </a:xfrm>
          </p:grpSpPr>
          <p:sp>
            <p:nvSpPr>
              <p:cNvPr id="62" name="圆角矩形 61">
                <a:extLst>
                  <a:ext uri="{FF2B5EF4-FFF2-40B4-BE49-F238E27FC236}">
                    <a16:creationId xmlns:a16="http://schemas.microsoft.com/office/drawing/2014/main" id="{830524F2-5621-2C4A-A2DE-3EA6BC5351D3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C268A4B9-D5CE-AA47-9CCD-F9BAD86A8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0582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63">
                <a:extLst>
                  <a:ext uri="{FF2B5EF4-FFF2-40B4-BE49-F238E27FC236}">
                    <a16:creationId xmlns:a16="http://schemas.microsoft.com/office/drawing/2014/main" id="{7F8E4A11-734F-5A44-8A70-04ADE7033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280621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17675ED-556E-7541-AADE-D950762277D3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219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00" dirty="0" err="1"/>
                <a:t>HRDepartment</a:t>
              </a:r>
              <a:endParaRPr lang="zh-CN" altLang="en-US" sz="1000" dirty="0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813D629D-B0AE-8E4B-BB01-6932AD93D9A5}"/>
              </a:ext>
            </a:extLst>
          </p:cNvPr>
          <p:cNvSpPr txBox="1"/>
          <p:nvPr/>
        </p:nvSpPr>
        <p:spPr>
          <a:xfrm>
            <a:off x="3492171" y="3991077"/>
            <a:ext cx="1296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+display(int</a:t>
            </a:r>
            <a:r>
              <a:rPr lang="zh-CN" altLang="en-US" sz="800" dirty="0"/>
              <a:t> </a:t>
            </a:r>
            <a:r>
              <a:rPr lang="en-US" altLang="zh-CN" sz="800" dirty="0"/>
              <a:t>depth)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lineOfDuty</a:t>
            </a:r>
            <a:r>
              <a:rPr lang="en-US" altLang="zh-CN" sz="800" dirty="0"/>
              <a:t>()</a:t>
            </a:r>
          </a:p>
        </p:txBody>
      </p: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82BB6147-AC99-F342-9F18-150B2ACD6735}"/>
              </a:ext>
            </a:extLst>
          </p:cNvPr>
          <p:cNvCxnSpPr>
            <a:cxnSpLocks/>
            <a:stCxn id="62" idx="0"/>
            <a:endCxn id="20" idx="3"/>
          </p:cNvCxnSpPr>
          <p:nvPr/>
        </p:nvCxnSpPr>
        <p:spPr>
          <a:xfrm rot="5400000" flipH="1" flipV="1">
            <a:off x="5212074" y="1962982"/>
            <a:ext cx="349037" cy="248570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851EBA7-6D3F-F944-838B-6695A526BDC0}"/>
              </a:ext>
            </a:extLst>
          </p:cNvPr>
          <p:cNvGrpSpPr/>
          <p:nvPr/>
        </p:nvGrpSpPr>
        <p:grpSpPr>
          <a:xfrm>
            <a:off x="5992736" y="1900460"/>
            <a:ext cx="1299653" cy="997845"/>
            <a:chOff x="3702160" y="3810111"/>
            <a:chExt cx="1506509" cy="88948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433F30F-D440-5E40-B1AE-FA2C5B505B2E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A4C19E4F-806F-4044-AA74-202B04C90529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5" name="圆角矩形 14">
                  <a:extLst>
                    <a:ext uri="{FF2B5EF4-FFF2-40B4-BE49-F238E27FC236}">
                      <a16:creationId xmlns:a16="http://schemas.microsoft.com/office/drawing/2014/main" id="{D2A0DD55-D4E7-2C48-ABEF-7200BDF0B758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6" name="直线连接符 15">
                  <a:extLst>
                    <a:ext uri="{FF2B5EF4-FFF2-40B4-BE49-F238E27FC236}">
                      <a16:creationId xmlns:a16="http://schemas.microsoft.com/office/drawing/2014/main" id="{ED94F702-3E6F-D049-BC77-334159730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61467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07044C45-6BC7-5D4F-BDA6-6E1FBDF70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1271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097153-15BB-DB46-B009-382AAA7044F7}"/>
                  </a:ext>
                </a:extLst>
              </p:cNvPr>
              <p:cNvSpPr txBox="1"/>
              <p:nvPr/>
            </p:nvSpPr>
            <p:spPr>
              <a:xfrm>
                <a:off x="3949685" y="1734296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Company</a:t>
                </a:r>
                <a:endParaRPr lang="zh-CN" altLang="en-US" sz="1600" i="1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0FDFB1-09B0-6149-98BA-6358984F051F}"/>
                </a:ext>
              </a:extLst>
            </p:cNvPr>
            <p:cNvSpPr txBox="1"/>
            <p:nvPr/>
          </p:nvSpPr>
          <p:spPr>
            <a:xfrm>
              <a:off x="3702160" y="4178325"/>
              <a:ext cx="1502410" cy="521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+add(Component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c)</a:t>
              </a:r>
            </a:p>
            <a:p>
              <a:pPr algn="l"/>
              <a:r>
                <a:rPr lang="en-US" altLang="zh-CN" sz="800" dirty="0"/>
                <a:t>+remove(Component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c)</a:t>
              </a:r>
            </a:p>
            <a:p>
              <a:pPr algn="l"/>
              <a:r>
                <a:rPr lang="en-US" altLang="zh-CN" sz="800" dirty="0"/>
                <a:t>+display(int</a:t>
              </a:r>
              <a:r>
                <a:rPr lang="zh-CN" altLang="en-US" sz="800" dirty="0"/>
                <a:t> </a:t>
              </a:r>
              <a:r>
                <a:rPr lang="en-US" altLang="zh-CN" sz="800" dirty="0"/>
                <a:t>depth)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lineOfDuty</a:t>
              </a:r>
              <a:r>
                <a:rPr lang="en-US" altLang="zh-CN" sz="800" dirty="0"/>
                <a:t>()</a:t>
              </a: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C33B6778-2F02-CB4B-B074-BB23701F07A3}"/>
              </a:ext>
            </a:extLst>
          </p:cNvPr>
          <p:cNvSpPr txBox="1"/>
          <p:nvPr/>
        </p:nvSpPr>
        <p:spPr>
          <a:xfrm>
            <a:off x="6960096" y="3789040"/>
            <a:ext cx="1296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+add(Component</a:t>
            </a:r>
            <a:r>
              <a:rPr lang="zh-CN" altLang="en-US" sz="800" dirty="0"/>
              <a:t> </a:t>
            </a:r>
            <a:r>
              <a:rPr lang="en-US" altLang="zh-CN" sz="800" dirty="0"/>
              <a:t>c)</a:t>
            </a:r>
          </a:p>
          <a:p>
            <a:pPr algn="l"/>
            <a:r>
              <a:rPr lang="en-US" altLang="zh-CN" sz="800" dirty="0"/>
              <a:t>+remove(Component</a:t>
            </a:r>
            <a:r>
              <a:rPr lang="zh-CN" altLang="en-US" sz="800" dirty="0"/>
              <a:t> </a:t>
            </a:r>
            <a:r>
              <a:rPr lang="en-US" altLang="zh-CN" sz="800" dirty="0"/>
              <a:t>c)</a:t>
            </a:r>
          </a:p>
          <a:p>
            <a:pPr algn="l"/>
            <a:r>
              <a:rPr lang="en-US" altLang="zh-CN" sz="800" dirty="0"/>
              <a:t>+display(int</a:t>
            </a:r>
            <a:r>
              <a:rPr lang="zh-CN" altLang="en-US" sz="800" dirty="0"/>
              <a:t> </a:t>
            </a:r>
            <a:r>
              <a:rPr lang="en-US" altLang="zh-CN" sz="800" dirty="0"/>
              <a:t>depth)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lineOfDuty</a:t>
            </a:r>
            <a:r>
              <a:rPr lang="en-US" altLang="zh-CN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24768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/>
              <a:t>20</a:t>
            </a:r>
            <a:r>
              <a:rPr kumimoji="1" lang="zh-CN" altLang="en-US" sz="12400"/>
              <a:t>章</a:t>
            </a:r>
            <a:endParaRPr kumimoji="1" lang="zh-CN" altLang="en-US" sz="12400" dirty="0"/>
          </a:p>
        </p:txBody>
      </p:sp>
    </p:spTree>
    <p:extLst>
      <p:ext uri="{BB962C8B-B14F-4D97-AF65-F5344CB8AC3E}">
        <p14:creationId xmlns:p14="http://schemas.microsoft.com/office/powerpoint/2010/main" val="1349475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三角形 82">
            <a:extLst>
              <a:ext uri="{FF2B5EF4-FFF2-40B4-BE49-F238E27FC236}">
                <a16:creationId xmlns:a16="http://schemas.microsoft.com/office/drawing/2014/main" id="{38A37D43-1AD6-2F4A-A22A-32FE898F1FD0}"/>
              </a:ext>
            </a:extLst>
          </p:cNvPr>
          <p:cNvSpPr/>
          <p:nvPr/>
        </p:nvSpPr>
        <p:spPr>
          <a:xfrm>
            <a:off x="3778085" y="2377361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DD1F9D4-F3EC-9340-BAD8-EFA357DBF0DF}"/>
              </a:ext>
            </a:extLst>
          </p:cNvPr>
          <p:cNvGrpSpPr/>
          <p:nvPr/>
        </p:nvGrpSpPr>
        <p:grpSpPr>
          <a:xfrm rot="10800000">
            <a:off x="4490943" y="3299665"/>
            <a:ext cx="1659241" cy="154396"/>
            <a:chOff x="3603546" y="668931"/>
            <a:chExt cx="2172429" cy="154396"/>
          </a:xfrm>
        </p:grpSpPr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6EB2D54A-4875-AE45-8184-7363DA99E35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10161" y="746401"/>
              <a:ext cx="2165814" cy="8554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1B6F0D4-00C8-334E-869B-092DE9A280CD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4E082165-8B1D-C948-A41C-D3A92A45E7B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线连接符 88">
                <a:extLst>
                  <a:ext uri="{FF2B5EF4-FFF2-40B4-BE49-F238E27FC236}">
                    <a16:creationId xmlns:a16="http://schemas.microsoft.com/office/drawing/2014/main" id="{23C664DE-47CF-4844-AD8F-0F11946E710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线形标注 1 (带边框和强调线) 80">
            <a:extLst>
              <a:ext uri="{FF2B5EF4-FFF2-40B4-BE49-F238E27FC236}">
                <a16:creationId xmlns:a16="http://schemas.microsoft.com/office/drawing/2014/main" id="{07C53474-1475-3B4E-9D47-5608510DCDB9}"/>
              </a:ext>
            </a:extLst>
          </p:cNvPr>
          <p:cNvSpPr/>
          <p:nvPr/>
        </p:nvSpPr>
        <p:spPr>
          <a:xfrm>
            <a:off x="4490943" y="931993"/>
            <a:ext cx="924269" cy="385094"/>
          </a:xfrm>
          <a:prstGeom prst="accentBorderCallout1">
            <a:avLst>
              <a:gd name="adj1" fmla="val 44779"/>
              <a:gd name="adj2" fmla="val -6151"/>
              <a:gd name="adj3" fmla="val 144772"/>
              <a:gd name="adj4" fmla="val -639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聚集抽象类</a:t>
            </a:r>
          </a:p>
        </p:txBody>
      </p:sp>
      <p:sp>
        <p:nvSpPr>
          <p:cNvPr id="82" name="线形标注 1 (带边框和强调线) 81">
            <a:extLst>
              <a:ext uri="{FF2B5EF4-FFF2-40B4-BE49-F238E27FC236}">
                <a16:creationId xmlns:a16="http://schemas.microsoft.com/office/drawing/2014/main" id="{4BC428F4-5A91-4740-B841-D4D0D0D7334D}"/>
              </a:ext>
            </a:extLst>
          </p:cNvPr>
          <p:cNvSpPr/>
          <p:nvPr/>
        </p:nvSpPr>
        <p:spPr>
          <a:xfrm>
            <a:off x="1976516" y="3947544"/>
            <a:ext cx="1082270" cy="584776"/>
          </a:xfrm>
          <a:prstGeom prst="accentBorderCallout1">
            <a:avLst>
              <a:gd name="adj1" fmla="val 54499"/>
              <a:gd name="adj2" fmla="val 103945"/>
              <a:gd name="adj3" fmla="val -52946"/>
              <a:gd name="adj4" fmla="val 1356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具体聚集类，继承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Aggregate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线形标注 1 (带边框和强调线) 6">
            <a:extLst>
              <a:ext uri="{FF2B5EF4-FFF2-40B4-BE49-F238E27FC236}">
                <a16:creationId xmlns:a16="http://schemas.microsoft.com/office/drawing/2014/main" id="{BF6D6A0C-2820-844C-8F2A-986D3F256A36}"/>
              </a:ext>
            </a:extLst>
          </p:cNvPr>
          <p:cNvSpPr/>
          <p:nvPr/>
        </p:nvSpPr>
        <p:spPr>
          <a:xfrm>
            <a:off x="3754481" y="4358610"/>
            <a:ext cx="2567608" cy="568689"/>
          </a:xfrm>
          <a:prstGeom prst="accentBorderCallout1">
            <a:avLst>
              <a:gd name="adj1" fmla="val 53833"/>
              <a:gd name="adj2" fmla="val 102700"/>
              <a:gd name="adj3" fmla="val -102207"/>
              <a:gd name="adj4" fmla="val 11884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具体迭代器类，继承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Iterator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，实现开始、下一个、是否结尾、当前对象等方法</a:t>
            </a:r>
          </a:p>
        </p:txBody>
      </p:sp>
      <p:sp>
        <p:nvSpPr>
          <p:cNvPr id="8" name="线形标注 1 (带边框和强调线) 7">
            <a:extLst>
              <a:ext uri="{FF2B5EF4-FFF2-40B4-BE49-F238E27FC236}">
                <a16:creationId xmlns:a16="http://schemas.microsoft.com/office/drawing/2014/main" id="{E38EECF3-0D24-6A4A-8535-3AC2F0560317}"/>
              </a:ext>
            </a:extLst>
          </p:cNvPr>
          <p:cNvSpPr/>
          <p:nvPr/>
        </p:nvSpPr>
        <p:spPr>
          <a:xfrm>
            <a:off x="9071771" y="3932031"/>
            <a:ext cx="1675587" cy="584776"/>
          </a:xfrm>
          <a:prstGeom prst="accentBorderCallout1">
            <a:avLst>
              <a:gd name="adj1" fmla="val 42673"/>
              <a:gd name="adj2" fmla="val -1989"/>
              <a:gd name="adj3" fmla="val -21410"/>
              <a:gd name="adj4" fmla="val -1389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具体迭代器类，实现反序遍历，继承</a:t>
            </a:r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Iterator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线形标注 1 (带边框和强调线) 8">
            <a:extLst>
              <a:ext uri="{FF2B5EF4-FFF2-40B4-BE49-F238E27FC236}">
                <a16:creationId xmlns:a16="http://schemas.microsoft.com/office/drawing/2014/main" id="{62EBDFA3-1E88-334A-8EC4-6269F4D58BC6}"/>
              </a:ext>
            </a:extLst>
          </p:cNvPr>
          <p:cNvSpPr/>
          <p:nvPr/>
        </p:nvSpPr>
        <p:spPr>
          <a:xfrm>
            <a:off x="8273288" y="666264"/>
            <a:ext cx="2863272" cy="646461"/>
          </a:xfrm>
          <a:prstGeom prst="accentBorderCallout1">
            <a:avLst>
              <a:gd name="adj1" fmla="val 42784"/>
              <a:gd name="adj2" fmla="val -1994"/>
              <a:gd name="adj3" fmla="val 132800"/>
              <a:gd name="adj4" fmla="val -1987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迭代抽象类，用于定义得到开始对象、得到下一个对象、判断是否到结尾、当前对象等抽象方法，统一接口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851EBA7-6D3F-F944-838B-6695A526BDC0}"/>
              </a:ext>
            </a:extLst>
          </p:cNvPr>
          <p:cNvGrpSpPr/>
          <p:nvPr/>
        </p:nvGrpSpPr>
        <p:grpSpPr>
          <a:xfrm>
            <a:off x="7146987" y="1362254"/>
            <a:ext cx="1313756" cy="998186"/>
            <a:chOff x="3685812" y="3789575"/>
            <a:chExt cx="1522857" cy="88979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433F30F-D440-5E40-B1AE-FA2C5B505B2E}"/>
                </a:ext>
              </a:extLst>
            </p:cNvPr>
            <p:cNvGrpSpPr/>
            <p:nvPr/>
          </p:nvGrpSpPr>
          <p:grpSpPr>
            <a:xfrm>
              <a:off x="3702161" y="3789575"/>
              <a:ext cx="1506508" cy="885271"/>
              <a:chOff x="3945602" y="1713760"/>
              <a:chExt cx="1506508" cy="885271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A4C19E4F-806F-4044-AA74-202B04C90529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5" name="圆角矩形 14">
                  <a:extLst>
                    <a:ext uri="{FF2B5EF4-FFF2-40B4-BE49-F238E27FC236}">
                      <a16:creationId xmlns:a16="http://schemas.microsoft.com/office/drawing/2014/main" id="{D2A0DD55-D4E7-2C48-ABEF-7200BDF0B758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6" name="直线连接符 15">
                  <a:extLst>
                    <a:ext uri="{FF2B5EF4-FFF2-40B4-BE49-F238E27FC236}">
                      <a16:creationId xmlns:a16="http://schemas.microsoft.com/office/drawing/2014/main" id="{ED94F702-3E6F-D049-BC77-334159730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2087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>
                  <a:extLst>
                    <a:ext uri="{FF2B5EF4-FFF2-40B4-BE49-F238E27FC236}">
                      <a16:creationId xmlns:a16="http://schemas.microsoft.com/office/drawing/2014/main" id="{07044C45-6BC7-5D4F-BDA6-6E1FBDF70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086528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097153-15BB-DB46-B009-382AAA7044F7}"/>
                  </a:ext>
                </a:extLst>
              </p:cNvPr>
              <p:cNvSpPr txBox="1"/>
              <p:nvPr/>
            </p:nvSpPr>
            <p:spPr>
              <a:xfrm>
                <a:off x="3949685" y="1713760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Iterator</a:t>
                </a:r>
                <a:endParaRPr lang="zh-CN" altLang="en-US" sz="1600" i="1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0FDFB1-09B0-6149-98BA-6358984F051F}"/>
                </a:ext>
              </a:extLst>
            </p:cNvPr>
            <p:cNvSpPr txBox="1"/>
            <p:nvPr/>
          </p:nvSpPr>
          <p:spPr>
            <a:xfrm>
              <a:off x="3685812" y="4158092"/>
              <a:ext cx="1502410" cy="521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800" dirty="0"/>
                <a:t>+first()</a:t>
              </a:r>
            </a:p>
            <a:p>
              <a:pPr algn="l"/>
              <a:r>
                <a:rPr lang="en-US" altLang="zh-CN" sz="800" dirty="0"/>
                <a:t>+next()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isDone</a:t>
              </a:r>
              <a:r>
                <a:rPr lang="en-US" altLang="zh-CN" sz="800" dirty="0"/>
                <a:t>()</a:t>
              </a:r>
            </a:p>
            <a:p>
              <a:pPr algn="l"/>
              <a:r>
                <a:rPr lang="en-US" altLang="zh-CN" sz="800" dirty="0"/>
                <a:t>+</a:t>
              </a:r>
              <a:r>
                <a:rPr lang="en-US" altLang="zh-CN" sz="800" dirty="0" err="1"/>
                <a:t>currentItem</a:t>
              </a:r>
              <a:r>
                <a:rPr lang="en-US" altLang="zh-CN" sz="800" dirty="0"/>
                <a:t>()</a:t>
              </a:r>
            </a:p>
          </p:txBody>
        </p:sp>
      </p:grp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1129334C-9C3C-8545-9928-33C40EBF1238}"/>
              </a:ext>
            </a:extLst>
          </p:cNvPr>
          <p:cNvCxnSpPr>
            <a:cxnSpLocks/>
            <a:endCxn id="20" idx="3"/>
          </p:cNvCxnSpPr>
          <p:nvPr/>
        </p:nvCxnSpPr>
        <p:spPr>
          <a:xfrm rot="16200000" flipV="1">
            <a:off x="8093350" y="2220592"/>
            <a:ext cx="359877" cy="950975"/>
          </a:xfrm>
          <a:prstGeom prst="bentConnector3">
            <a:avLst>
              <a:gd name="adj1" fmla="val 51412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7D5BA437-8A7F-7041-85C7-105B482A8475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 flipH="1" flipV="1">
            <a:off x="7138382" y="2206584"/>
            <a:ext cx="349861" cy="96897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三角形 19">
            <a:extLst>
              <a:ext uri="{FF2B5EF4-FFF2-40B4-BE49-F238E27FC236}">
                <a16:creationId xmlns:a16="http://schemas.microsoft.com/office/drawing/2014/main" id="{0BF3E81D-DB0B-C144-8522-F042C8C80E79}"/>
              </a:ext>
            </a:extLst>
          </p:cNvPr>
          <p:cNvSpPr/>
          <p:nvPr/>
        </p:nvSpPr>
        <p:spPr>
          <a:xfrm>
            <a:off x="7718324" y="2370033"/>
            <a:ext cx="158952" cy="146108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F3104BB-3CE8-E54C-88DC-72125CCDD8E9}"/>
              </a:ext>
            </a:extLst>
          </p:cNvPr>
          <p:cNvGrpSpPr/>
          <p:nvPr/>
        </p:nvGrpSpPr>
        <p:grpSpPr>
          <a:xfrm rot="10800000">
            <a:off x="6363950" y="1806216"/>
            <a:ext cx="782471" cy="154396"/>
            <a:chOff x="3603546" y="668931"/>
            <a:chExt cx="1024482" cy="154396"/>
          </a:xfrm>
        </p:grpSpPr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13A5F558-E1D2-8F42-8BA1-E803C53D426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33C87BA-D777-1B49-A3C5-D102AD328CF9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E6DE637C-9742-8D4F-9E31-A06028CE876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EBDCD444-6214-C34A-8C2C-B63CDA93CB2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590856C-61FE-BA4E-B658-26EF63BDE9F7}"/>
              </a:ext>
            </a:extLst>
          </p:cNvPr>
          <p:cNvGrpSpPr/>
          <p:nvPr/>
        </p:nvGrpSpPr>
        <p:grpSpPr>
          <a:xfrm>
            <a:off x="6139510" y="2852936"/>
            <a:ext cx="1299652" cy="1000320"/>
            <a:chOff x="3945602" y="1722648"/>
            <a:chExt cx="1506508" cy="89169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61A397D-E825-8645-AFAE-E05C3D49C42D}"/>
                </a:ext>
              </a:extLst>
            </p:cNvPr>
            <p:cNvGrpSpPr/>
            <p:nvPr/>
          </p:nvGrpSpPr>
          <p:grpSpPr>
            <a:xfrm>
              <a:off x="3945602" y="1749606"/>
              <a:ext cx="1506508" cy="864735"/>
              <a:chOff x="3946063" y="1748838"/>
              <a:chExt cx="1337137" cy="884530"/>
            </a:xfrm>
          </p:grpSpPr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256254FE-A8FA-C742-A1DA-EA980F8DDD56}"/>
                  </a:ext>
                </a:extLst>
              </p:cNvPr>
              <p:cNvSpPr/>
              <p:nvPr/>
            </p:nvSpPr>
            <p:spPr>
              <a:xfrm>
                <a:off x="3949668" y="174883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2CF5EC6F-CA7A-904C-A333-5EADF1F72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198389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391F5078-A04F-FC4F-AEC2-91D0A42C3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11521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950DB20-BAA7-6D49-8762-3A311BF1F215}"/>
                </a:ext>
              </a:extLst>
            </p:cNvPr>
            <p:cNvSpPr txBox="1"/>
            <p:nvPr/>
          </p:nvSpPr>
          <p:spPr>
            <a:xfrm>
              <a:off x="3949685" y="1722648"/>
              <a:ext cx="1502410" cy="24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ConcreteIterator</a:t>
              </a:r>
              <a:endParaRPr lang="zh-CN" altLang="en-US" sz="12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21E92B2-4219-A541-B4A4-F9677883DB30}"/>
              </a:ext>
            </a:extLst>
          </p:cNvPr>
          <p:cNvGrpSpPr/>
          <p:nvPr/>
        </p:nvGrpSpPr>
        <p:grpSpPr>
          <a:xfrm>
            <a:off x="8121430" y="2857130"/>
            <a:ext cx="1905848" cy="970078"/>
            <a:chOff x="3945601" y="1734296"/>
            <a:chExt cx="1506494" cy="86473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4C4BAD8-7CA0-DE4D-ABE0-F53B8DD0212C}"/>
                </a:ext>
              </a:extLst>
            </p:cNvPr>
            <p:cNvGrpSpPr/>
            <p:nvPr/>
          </p:nvGrpSpPr>
          <p:grpSpPr>
            <a:xfrm>
              <a:off x="3945601" y="1734296"/>
              <a:ext cx="1506480" cy="864735"/>
              <a:chOff x="3946062" y="1733178"/>
              <a:chExt cx="1337112" cy="884530"/>
            </a:xfrm>
          </p:grpSpPr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ADCE2C20-B82B-214F-97C9-53234902F3CD}"/>
                  </a:ext>
                </a:extLst>
              </p:cNvPr>
              <p:cNvSpPr/>
              <p:nvPr/>
            </p:nvSpPr>
            <p:spPr>
              <a:xfrm>
                <a:off x="3949674" y="1733178"/>
                <a:ext cx="1333500" cy="88453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C0D561D0-1FF1-0146-A7C3-8290AEC7E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2" y="20233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2F80D3D3-80E3-0640-B4FA-ED1CAB1C2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6063" y="2136687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A7C5140-099C-B545-951C-35B25CD613FC}"/>
                </a:ext>
              </a:extLst>
            </p:cNvPr>
            <p:cNvSpPr txBox="1"/>
            <p:nvPr/>
          </p:nvSpPr>
          <p:spPr>
            <a:xfrm>
              <a:off x="3949685" y="1743644"/>
              <a:ext cx="1502410" cy="46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dirty="0" err="1"/>
                <a:t>ConcreteIteratorDesc</a:t>
              </a:r>
              <a:endParaRPr lang="zh-CN" altLang="en-US" sz="1400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7D333A3-2EDF-9D4E-AFF9-29C728DCF6AC}"/>
              </a:ext>
            </a:extLst>
          </p:cNvPr>
          <p:cNvGrpSpPr/>
          <p:nvPr/>
        </p:nvGrpSpPr>
        <p:grpSpPr>
          <a:xfrm>
            <a:off x="5421753" y="1449380"/>
            <a:ext cx="1006125" cy="814155"/>
            <a:chOff x="3949685" y="1783083"/>
            <a:chExt cx="1502426" cy="725745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DAB572A-F5A7-BB49-9F7E-BD2AC42AEE7A}"/>
                </a:ext>
              </a:extLst>
            </p:cNvPr>
            <p:cNvGrpSpPr/>
            <p:nvPr/>
          </p:nvGrpSpPr>
          <p:grpSpPr>
            <a:xfrm>
              <a:off x="3949686" y="1783083"/>
              <a:ext cx="1502425" cy="725745"/>
              <a:chOff x="3949687" y="1783080"/>
              <a:chExt cx="1333513" cy="742358"/>
            </a:xfrm>
          </p:grpSpPr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CE3134FA-93CD-4048-8FF1-67A89F417DCE}"/>
                  </a:ext>
                </a:extLst>
              </p:cNvPr>
              <p:cNvSpPr/>
              <p:nvPr/>
            </p:nvSpPr>
            <p:spPr>
              <a:xfrm>
                <a:off x="3949687" y="1783080"/>
                <a:ext cx="1333500" cy="742358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9" name="直线连接符 48">
                <a:extLst>
                  <a:ext uri="{FF2B5EF4-FFF2-40B4-BE49-F238E27FC236}">
                    <a16:creationId xmlns:a16="http://schemas.microsoft.com/office/drawing/2014/main" id="{C6C3B138-2A30-C043-9464-566BA3FEB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16261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20C1A05C-1787-164F-B441-5612AFE17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83674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4E57400-CDD9-5847-B59B-338902F1E0C7}"/>
                </a:ext>
              </a:extLst>
            </p:cNvPr>
            <p:cNvSpPr txBox="1"/>
            <p:nvPr/>
          </p:nvSpPr>
          <p:spPr>
            <a:xfrm>
              <a:off x="3949685" y="1803623"/>
              <a:ext cx="1502410" cy="3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sz="1600" dirty="0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0C33224E-1F34-4641-8CEC-EFFB9E486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34526" y="-521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55E04D-64F8-264E-B1AC-9A83C171DCC4}"/>
              </a:ext>
            </a:extLst>
          </p:cNvPr>
          <p:cNvSpPr txBox="1"/>
          <p:nvPr/>
        </p:nvSpPr>
        <p:spPr>
          <a:xfrm>
            <a:off x="8123043" y="3265947"/>
            <a:ext cx="18990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+first()</a:t>
            </a:r>
          </a:p>
          <a:p>
            <a:pPr algn="l"/>
            <a:r>
              <a:rPr lang="en-US" altLang="zh-CN" sz="800" dirty="0"/>
              <a:t>+next()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isDone</a:t>
            </a:r>
            <a:r>
              <a:rPr lang="en-US" altLang="zh-CN" sz="800" dirty="0"/>
              <a:t>()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currentItem</a:t>
            </a:r>
            <a:r>
              <a:rPr lang="en-US" altLang="zh-CN" sz="800" dirty="0"/>
              <a:t>()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BDF5D24-E4D4-1C48-B6CF-D0A22F3F9AFD}"/>
              </a:ext>
            </a:extLst>
          </p:cNvPr>
          <p:cNvSpPr txBox="1"/>
          <p:nvPr/>
        </p:nvSpPr>
        <p:spPr>
          <a:xfrm>
            <a:off x="6131731" y="3273296"/>
            <a:ext cx="129611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800" dirty="0"/>
              <a:t>+first()</a:t>
            </a:r>
          </a:p>
          <a:p>
            <a:pPr algn="l"/>
            <a:r>
              <a:rPr lang="en-US" altLang="zh-CN" sz="800" dirty="0"/>
              <a:t>+next()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isDone</a:t>
            </a:r>
            <a:r>
              <a:rPr lang="en-US" altLang="zh-CN" sz="800" dirty="0"/>
              <a:t>()</a:t>
            </a:r>
          </a:p>
          <a:p>
            <a:pPr algn="l"/>
            <a:r>
              <a:rPr lang="en-US" altLang="zh-CN" sz="800" dirty="0"/>
              <a:t>+</a:t>
            </a:r>
            <a:r>
              <a:rPr lang="en-US" altLang="zh-CN" sz="800" dirty="0" err="1"/>
              <a:t>currentItem</a:t>
            </a:r>
            <a:r>
              <a:rPr lang="en-US" altLang="zh-CN" sz="800" dirty="0"/>
              <a:t>()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5578756-0308-DD4B-8C42-E2A96B1179AF}"/>
              </a:ext>
            </a:extLst>
          </p:cNvPr>
          <p:cNvGrpSpPr/>
          <p:nvPr/>
        </p:nvGrpSpPr>
        <p:grpSpPr>
          <a:xfrm>
            <a:off x="3026049" y="1385292"/>
            <a:ext cx="1612384" cy="993116"/>
            <a:chOff x="3685812" y="3789575"/>
            <a:chExt cx="1522857" cy="88527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424196D-A0A2-6B4A-8E8B-8634ECFA2DB3}"/>
                </a:ext>
              </a:extLst>
            </p:cNvPr>
            <p:cNvGrpSpPr/>
            <p:nvPr/>
          </p:nvGrpSpPr>
          <p:grpSpPr>
            <a:xfrm>
              <a:off x="3702161" y="3789575"/>
              <a:ext cx="1506508" cy="885271"/>
              <a:chOff x="3945602" y="1713760"/>
              <a:chExt cx="1506508" cy="885271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15134E4-BE96-404C-9B9C-11BA6231BE39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65" name="圆角矩形 64">
                  <a:extLst>
                    <a:ext uri="{FF2B5EF4-FFF2-40B4-BE49-F238E27FC236}">
                      <a16:creationId xmlns:a16="http://schemas.microsoft.com/office/drawing/2014/main" id="{0A977691-B585-3742-850B-F9CC7641040F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6" name="直线连接符 65">
                  <a:extLst>
                    <a:ext uri="{FF2B5EF4-FFF2-40B4-BE49-F238E27FC236}">
                      <a16:creationId xmlns:a16="http://schemas.microsoft.com/office/drawing/2014/main" id="{268479CC-3BD0-7543-B44B-A476A2DB0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2087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线连接符 66">
                  <a:extLst>
                    <a:ext uri="{FF2B5EF4-FFF2-40B4-BE49-F238E27FC236}">
                      <a16:creationId xmlns:a16="http://schemas.microsoft.com/office/drawing/2014/main" id="{43F58B32-A16A-D248-A696-D907E275A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086528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BBDFB3-881C-E74F-8679-9965318A0724}"/>
                  </a:ext>
                </a:extLst>
              </p:cNvPr>
              <p:cNvSpPr txBox="1"/>
              <p:nvPr/>
            </p:nvSpPr>
            <p:spPr>
              <a:xfrm>
                <a:off x="3949685" y="1713760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i="1" dirty="0"/>
                  <a:t>Aggregate</a:t>
                </a:r>
                <a:endParaRPr lang="zh-CN" altLang="en-US" sz="1600" i="1" dirty="0"/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0AA769A-00EE-CA4A-9ADB-561E698F2F6E}"/>
                </a:ext>
              </a:extLst>
            </p:cNvPr>
            <p:cNvSpPr txBox="1"/>
            <p:nvPr/>
          </p:nvSpPr>
          <p:spPr>
            <a:xfrm>
              <a:off x="3685812" y="4158092"/>
              <a:ext cx="1502411" cy="20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createIterator</a:t>
              </a:r>
              <a:r>
                <a:rPr lang="en-US" altLang="zh-CN" sz="900" dirty="0"/>
                <a:t>()</a:t>
              </a:r>
              <a:r>
                <a:rPr lang="zh-CN" altLang="en-US" sz="900" dirty="0"/>
                <a:t>：</a:t>
              </a:r>
              <a:r>
                <a:rPr lang="en-US" altLang="zh-CN" sz="900" dirty="0"/>
                <a:t>Iterator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63FEE7B-AABD-BB4C-814D-410CBBA206B8}"/>
              </a:ext>
            </a:extLst>
          </p:cNvPr>
          <p:cNvGrpSpPr/>
          <p:nvPr/>
        </p:nvGrpSpPr>
        <p:grpSpPr>
          <a:xfrm>
            <a:off x="4633664" y="1803478"/>
            <a:ext cx="782471" cy="154396"/>
            <a:chOff x="3603546" y="668931"/>
            <a:chExt cx="1024482" cy="154396"/>
          </a:xfrm>
        </p:grpSpPr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B8E1576F-0D0E-4548-AED3-8B9DA0F5C2D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10161" y="746401"/>
              <a:ext cx="1017867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DCA56C3-C372-3B47-B96F-9466DF416C36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D932F2C2-5D6C-904B-B25B-428CF3CCD4C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A54441A3-D846-B743-BD3E-B10420139C4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241698D-2304-3E4A-AAB3-827238483400}"/>
              </a:ext>
            </a:extLst>
          </p:cNvPr>
          <p:cNvGrpSpPr/>
          <p:nvPr/>
        </p:nvGrpSpPr>
        <p:grpSpPr>
          <a:xfrm>
            <a:off x="3044884" y="2830120"/>
            <a:ext cx="1612384" cy="993116"/>
            <a:chOff x="3685812" y="3789575"/>
            <a:chExt cx="1522857" cy="885271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9F7DE01-C133-8148-891F-7ED38D19D69A}"/>
                </a:ext>
              </a:extLst>
            </p:cNvPr>
            <p:cNvGrpSpPr/>
            <p:nvPr/>
          </p:nvGrpSpPr>
          <p:grpSpPr>
            <a:xfrm>
              <a:off x="3702161" y="3789575"/>
              <a:ext cx="1506508" cy="885271"/>
              <a:chOff x="3945602" y="1713760"/>
              <a:chExt cx="1506508" cy="885271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CB0A4D08-6ABC-5142-B06B-F6A07EDA9F2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78" name="圆角矩形 77">
                  <a:extLst>
                    <a:ext uri="{FF2B5EF4-FFF2-40B4-BE49-F238E27FC236}">
                      <a16:creationId xmlns:a16="http://schemas.microsoft.com/office/drawing/2014/main" id="{C5236974-5B4E-5545-B65C-245B437ADF51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E03A711-BA45-724C-BEDE-A71248117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02087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线连接符 79">
                  <a:extLst>
                    <a:ext uri="{FF2B5EF4-FFF2-40B4-BE49-F238E27FC236}">
                      <a16:creationId xmlns:a16="http://schemas.microsoft.com/office/drawing/2014/main" id="{79FED5EC-2200-6745-8957-F59481EF8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086528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56B5E22-3E17-2845-8619-C0036FA64D2F}"/>
                  </a:ext>
                </a:extLst>
              </p:cNvPr>
              <p:cNvSpPr txBox="1"/>
              <p:nvPr/>
            </p:nvSpPr>
            <p:spPr>
              <a:xfrm>
                <a:off x="3949685" y="1713760"/>
                <a:ext cx="1502410" cy="24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200" dirty="0" err="1"/>
                  <a:t>ConcreteAggregate</a:t>
                </a:r>
                <a:endParaRPr lang="zh-CN" altLang="en-US" sz="1200" dirty="0"/>
              </a:p>
            </p:txBody>
          </p: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F88E349-1E94-9943-B8A5-8378B1BA8AA3}"/>
                </a:ext>
              </a:extLst>
            </p:cNvPr>
            <p:cNvSpPr txBox="1"/>
            <p:nvPr/>
          </p:nvSpPr>
          <p:spPr>
            <a:xfrm>
              <a:off x="3685812" y="4158092"/>
              <a:ext cx="1502411" cy="20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createIterator</a:t>
              </a:r>
              <a:r>
                <a:rPr lang="en-US" altLang="zh-CN" sz="900" dirty="0"/>
                <a:t>()</a:t>
              </a:r>
              <a:r>
                <a:rPr lang="zh-CN" altLang="en-US" sz="900" dirty="0"/>
                <a:t>：</a:t>
              </a:r>
              <a:r>
                <a:rPr lang="en-US" altLang="zh-CN" sz="900" dirty="0"/>
                <a:t>Iterator</a:t>
              </a:r>
            </a:p>
          </p:txBody>
        </p:sp>
      </p:grpSp>
      <p:cxnSp>
        <p:nvCxnSpPr>
          <p:cNvPr id="84" name="肘形连接符 83">
            <a:extLst>
              <a:ext uri="{FF2B5EF4-FFF2-40B4-BE49-F238E27FC236}">
                <a16:creationId xmlns:a16="http://schemas.microsoft.com/office/drawing/2014/main" id="{EDD7E3A1-15DC-2B4A-AFEC-2AEF19AFC9E4}"/>
              </a:ext>
            </a:extLst>
          </p:cNvPr>
          <p:cNvCxnSpPr>
            <a:cxnSpLocks/>
            <a:stCxn id="77" idx="0"/>
            <a:endCxn id="83" idx="3"/>
          </p:cNvCxnSpPr>
          <p:nvPr/>
        </p:nvCxnSpPr>
        <p:spPr>
          <a:xfrm flipH="1" flipV="1">
            <a:off x="3857561" y="2523469"/>
            <a:ext cx="4324" cy="3066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7B201DC-8C9B-6546-BE52-C2F7E75EF415}"/>
              </a:ext>
            </a:extLst>
          </p:cNvPr>
          <p:cNvGrpSpPr/>
          <p:nvPr/>
        </p:nvGrpSpPr>
        <p:grpSpPr>
          <a:xfrm rot="10800000">
            <a:off x="3861870" y="3311023"/>
            <a:ext cx="4248279" cy="512212"/>
            <a:chOff x="3603546" y="311115"/>
            <a:chExt cx="5562234" cy="512212"/>
          </a:xfrm>
        </p:grpSpPr>
        <p:cxnSp>
          <p:nvCxnSpPr>
            <p:cNvPr id="92" name="直线箭头连接符 91">
              <a:extLst>
                <a:ext uri="{FF2B5EF4-FFF2-40B4-BE49-F238E27FC236}">
                  <a16:creationId xmlns:a16="http://schemas.microsoft.com/office/drawing/2014/main" id="{93ACC821-37B1-1142-8BD9-9EBD04F8B199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rot="16200000" flipH="1" flipV="1">
              <a:off x="6170328" y="-2249052"/>
              <a:ext cx="435286" cy="5555619"/>
            </a:xfrm>
            <a:prstGeom prst="bentConnector4">
              <a:avLst>
                <a:gd name="adj1" fmla="val -52517"/>
                <a:gd name="adj2" fmla="val 92149"/>
              </a:avLst>
            </a:prstGeom>
            <a:ln w="25400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D49512CC-2FAA-7E47-980C-022808FD6A5A}"/>
                </a:ext>
              </a:extLst>
            </p:cNvPr>
            <p:cNvGrpSpPr/>
            <p:nvPr/>
          </p:nvGrpSpPr>
          <p:grpSpPr>
            <a:xfrm flipH="1">
              <a:off x="3603546" y="668931"/>
              <a:ext cx="140321" cy="154396"/>
              <a:chOff x="9286315" y="3652999"/>
              <a:chExt cx="140321" cy="154396"/>
            </a:xfrm>
          </p:grpSpPr>
          <p:cxnSp>
            <p:nvCxnSpPr>
              <p:cNvPr id="94" name="直线连接符 93">
                <a:extLst>
                  <a:ext uri="{FF2B5EF4-FFF2-40B4-BE49-F238E27FC236}">
                    <a16:creationId xmlns:a16="http://schemas.microsoft.com/office/drawing/2014/main" id="{F3B3E43B-1F49-C349-8CCA-84C104CE08A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9301766" y="3652999"/>
                <a:ext cx="122010" cy="7552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连接符 94">
                <a:extLst>
                  <a:ext uri="{FF2B5EF4-FFF2-40B4-BE49-F238E27FC236}">
                    <a16:creationId xmlns:a16="http://schemas.microsoft.com/office/drawing/2014/main" id="{EBAF7B08-DAA9-BE40-87E4-C64E91EBE5D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286315" y="3731883"/>
                <a:ext cx="140321" cy="7551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569481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21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58341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肘形连接符 176">
            <a:extLst>
              <a:ext uri="{FF2B5EF4-FFF2-40B4-BE49-F238E27FC236}">
                <a16:creationId xmlns:a16="http://schemas.microsoft.com/office/drawing/2014/main" id="{87E89761-40B5-284A-82DD-C512712EF3C7}"/>
              </a:ext>
            </a:extLst>
          </p:cNvPr>
          <p:cNvCxnSpPr>
            <a:cxnSpLocks/>
            <a:stCxn id="186" idx="0"/>
            <a:endCxn id="196" idx="3"/>
          </p:cNvCxnSpPr>
          <p:nvPr/>
        </p:nvCxnSpPr>
        <p:spPr>
          <a:xfrm rot="5400000" flipH="1" flipV="1">
            <a:off x="7726942" y="2850991"/>
            <a:ext cx="342405" cy="1156016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E4084CF3-FF10-E745-BE7C-8BC82DC614BE}"/>
              </a:ext>
            </a:extLst>
          </p:cNvPr>
          <p:cNvGrpSpPr/>
          <p:nvPr/>
        </p:nvGrpSpPr>
        <p:grpSpPr>
          <a:xfrm>
            <a:off x="7724948" y="1881821"/>
            <a:ext cx="1502410" cy="1137285"/>
            <a:chOff x="3949700" y="1783080"/>
            <a:chExt cx="1502410" cy="1137285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5E1C8325-7CAB-254F-AAB9-306724B97CE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81" name="圆角矩形 180">
                <a:extLst>
                  <a:ext uri="{FF2B5EF4-FFF2-40B4-BE49-F238E27FC236}">
                    <a16:creationId xmlns:a16="http://schemas.microsoft.com/office/drawing/2014/main" id="{0AF62FD1-7DC7-B24F-9714-C7250E2D3A3F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82" name="直线连接符 181">
                <a:extLst>
                  <a:ext uri="{FF2B5EF4-FFF2-40B4-BE49-F238E27FC236}">
                    <a16:creationId xmlns:a16="http://schemas.microsoft.com/office/drawing/2014/main" id="{9DC868B4-91F6-0646-8832-82349F0ED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符 182">
                <a:extLst>
                  <a:ext uri="{FF2B5EF4-FFF2-40B4-BE49-F238E27FC236}">
                    <a16:creationId xmlns:a16="http://schemas.microsoft.com/office/drawing/2014/main" id="{80FC0545-F773-3741-92C7-E34301E17C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54FDF505-358F-CF48-89C9-438EB98409C5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动物</a:t>
              </a:r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BC2491A2-8FB8-7A47-911B-8E05B2CEF0D5}"/>
              </a:ext>
            </a:extLst>
          </p:cNvPr>
          <p:cNvGrpSpPr/>
          <p:nvPr/>
        </p:nvGrpSpPr>
        <p:grpSpPr>
          <a:xfrm>
            <a:off x="6568931" y="3579658"/>
            <a:ext cx="1502410" cy="1137285"/>
            <a:chOff x="3949700" y="1783080"/>
            <a:chExt cx="1502410" cy="1137285"/>
          </a:xfrm>
        </p:grpSpPr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AD3EA46A-376D-0D42-A012-2047992D8A8E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87" name="圆角矩形 186">
                <a:extLst>
                  <a:ext uri="{FF2B5EF4-FFF2-40B4-BE49-F238E27FC236}">
                    <a16:creationId xmlns:a16="http://schemas.microsoft.com/office/drawing/2014/main" id="{F1AEA8C7-95C1-754D-9568-D5030ADB7FCE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88" name="直线连接符 187">
                <a:extLst>
                  <a:ext uri="{FF2B5EF4-FFF2-40B4-BE49-F238E27FC236}">
                    <a16:creationId xmlns:a16="http://schemas.microsoft.com/office/drawing/2014/main" id="{6AD7E52D-1401-1A49-B1EE-A0876E04E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188">
                <a:extLst>
                  <a:ext uri="{FF2B5EF4-FFF2-40B4-BE49-F238E27FC236}">
                    <a16:creationId xmlns:a16="http://schemas.microsoft.com/office/drawing/2014/main" id="{1B3DEEDC-D2E4-CD42-B776-B74105DC5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0145CBE3-C73E-7842-9340-E2F55D4B84B6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猫</a:t>
              </a:r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896F5C53-3B35-114B-92DF-BFDEEE5D59C1}"/>
              </a:ext>
            </a:extLst>
          </p:cNvPr>
          <p:cNvGrpSpPr/>
          <p:nvPr/>
        </p:nvGrpSpPr>
        <p:grpSpPr>
          <a:xfrm>
            <a:off x="8890491" y="3576389"/>
            <a:ext cx="1502410" cy="1137285"/>
            <a:chOff x="3949700" y="1783080"/>
            <a:chExt cx="1502410" cy="1137285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171C32FE-F3AD-184C-A669-06774761C472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93" name="圆角矩形 192">
                <a:extLst>
                  <a:ext uri="{FF2B5EF4-FFF2-40B4-BE49-F238E27FC236}">
                    <a16:creationId xmlns:a16="http://schemas.microsoft.com/office/drawing/2014/main" id="{34B00B83-C83B-5243-AB5A-DBA3757908D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94" name="直线连接符 193">
                <a:extLst>
                  <a:ext uri="{FF2B5EF4-FFF2-40B4-BE49-F238E27FC236}">
                    <a16:creationId xmlns:a16="http://schemas.microsoft.com/office/drawing/2014/main" id="{7A05C31F-A7A3-3C43-ABBA-8C3FA5FB88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连接符 194">
                <a:extLst>
                  <a:ext uri="{FF2B5EF4-FFF2-40B4-BE49-F238E27FC236}">
                    <a16:creationId xmlns:a16="http://schemas.microsoft.com/office/drawing/2014/main" id="{FCE540F7-30A1-8F47-9F3C-482CE562F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8CFCD3A1-2FFD-DF4C-B7D9-A878E05420EC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狗</a:t>
              </a:r>
            </a:p>
          </p:txBody>
        </p:sp>
      </p:grpSp>
      <p:sp>
        <p:nvSpPr>
          <p:cNvPr id="196" name="三角形 195">
            <a:extLst>
              <a:ext uri="{FF2B5EF4-FFF2-40B4-BE49-F238E27FC236}">
                <a16:creationId xmlns:a16="http://schemas.microsoft.com/office/drawing/2014/main" id="{521C1353-90D6-C84E-94DB-926970C8E5E9}"/>
              </a:ext>
            </a:extLst>
          </p:cNvPr>
          <p:cNvSpPr/>
          <p:nvPr/>
        </p:nvSpPr>
        <p:spPr>
          <a:xfrm>
            <a:off x="8337711" y="3019106"/>
            <a:ext cx="276881" cy="238690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7" name="肘形连接符 196">
            <a:extLst>
              <a:ext uri="{FF2B5EF4-FFF2-40B4-BE49-F238E27FC236}">
                <a16:creationId xmlns:a16="http://schemas.microsoft.com/office/drawing/2014/main" id="{FB94DEEE-0496-404B-8877-79C8C7024C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99628" y="2845823"/>
            <a:ext cx="318593" cy="116554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514F941B-FEE2-2C4F-964E-898F99DE457A}"/>
              </a:ext>
            </a:extLst>
          </p:cNvPr>
          <p:cNvSpPr txBox="1"/>
          <p:nvPr/>
        </p:nvSpPr>
        <p:spPr>
          <a:xfrm>
            <a:off x="6856377" y="4406072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+</a:t>
            </a:r>
            <a:r>
              <a:rPr lang="zh-CN" altLang="en-US" sz="1100" dirty="0"/>
              <a:t>叫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DD892B0-3B25-D04E-B017-C8B924B030DB}"/>
              </a:ext>
            </a:extLst>
          </p:cNvPr>
          <p:cNvSpPr txBox="1"/>
          <p:nvPr/>
        </p:nvSpPr>
        <p:spPr>
          <a:xfrm>
            <a:off x="9177937" y="4412121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+</a:t>
            </a:r>
            <a:r>
              <a:rPr lang="zh-CN" altLang="en-US" sz="1100" dirty="0"/>
              <a:t>叫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49AEF5D-FD4D-E547-BD36-7EED2620A77F}"/>
              </a:ext>
            </a:extLst>
          </p:cNvPr>
          <p:cNvGrpSpPr/>
          <p:nvPr/>
        </p:nvGrpSpPr>
        <p:grpSpPr>
          <a:xfrm>
            <a:off x="1682145" y="3579658"/>
            <a:ext cx="1502410" cy="1137285"/>
            <a:chOff x="3949700" y="1783080"/>
            <a:chExt cx="1502410" cy="1137285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0E0609CD-622A-3149-9583-5EB395F71BAE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6BF73377-E116-F44F-9FCF-41B874109A5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51E22C1-EA52-E74F-A100-2C6346C46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B5FA246A-30E0-D247-9920-29D76FE83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DEE9597-69C7-364D-837D-284B5AA76263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猫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D925491-1230-E04B-831A-5844EA73E2B8}"/>
              </a:ext>
            </a:extLst>
          </p:cNvPr>
          <p:cNvGrpSpPr/>
          <p:nvPr/>
        </p:nvGrpSpPr>
        <p:grpSpPr>
          <a:xfrm>
            <a:off x="3417883" y="3576389"/>
            <a:ext cx="1502410" cy="1137285"/>
            <a:chOff x="3949700" y="1783080"/>
            <a:chExt cx="1502410" cy="113728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9B29B1F8-8167-554D-8AED-8C1DD6A97E0E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E6ABA734-58F3-1E4F-9EAE-FBBE4CDEBD3B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C0E7C3F6-22F5-B64A-927F-48C4B5BD5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91821A7E-23B2-6246-B74E-09819FFE1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4BE1376-997B-5047-BA24-9CF7726C07AB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狗</a:t>
              </a: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110F5F60-BCFF-1847-8051-AAFF92B559BB}"/>
              </a:ext>
            </a:extLst>
          </p:cNvPr>
          <p:cNvSpPr txBox="1"/>
          <p:nvPr/>
        </p:nvSpPr>
        <p:spPr>
          <a:xfrm>
            <a:off x="1969591" y="4406072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+</a:t>
            </a:r>
            <a:r>
              <a:rPr lang="zh-CN" altLang="en-US" sz="1100" dirty="0"/>
              <a:t>叫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84B50B5-9050-9E42-9F65-4E38338498BF}"/>
              </a:ext>
            </a:extLst>
          </p:cNvPr>
          <p:cNvSpPr txBox="1"/>
          <p:nvPr/>
        </p:nvSpPr>
        <p:spPr>
          <a:xfrm>
            <a:off x="3705329" y="4412121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+</a:t>
            </a:r>
            <a:r>
              <a:rPr lang="zh-CN" altLang="en-US" sz="1100" dirty="0"/>
              <a:t>叫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9926BA5A-8633-A143-8691-703BF27424FE}"/>
              </a:ext>
            </a:extLst>
          </p:cNvPr>
          <p:cNvSpPr/>
          <p:nvPr/>
        </p:nvSpPr>
        <p:spPr>
          <a:xfrm>
            <a:off x="5238029" y="3851369"/>
            <a:ext cx="978408" cy="48463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AEC68B2-9B16-0E4A-B97B-CF75F8334610}"/>
              </a:ext>
            </a:extLst>
          </p:cNvPr>
          <p:cNvSpPr txBox="1"/>
          <p:nvPr/>
        </p:nvSpPr>
        <p:spPr>
          <a:xfrm>
            <a:off x="8012393" y="2691860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+</a:t>
            </a:r>
            <a:r>
              <a:rPr lang="zh-CN" altLang="en-US" sz="1100" dirty="0"/>
              <a:t>叫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23D2CF4-13CB-6E41-B5A4-7FA360C73891}"/>
              </a:ext>
            </a:extLst>
          </p:cNvPr>
          <p:cNvSpPr txBox="1"/>
          <p:nvPr/>
        </p:nvSpPr>
        <p:spPr>
          <a:xfrm>
            <a:off x="1969528" y="4031251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+</a:t>
            </a:r>
            <a:r>
              <a:rPr lang="zh-CN" altLang="en-US" sz="1100" dirty="0"/>
              <a:t>叫几声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24AC815-94A7-324D-A58F-B2146FA80DAD}"/>
              </a:ext>
            </a:extLst>
          </p:cNvPr>
          <p:cNvSpPr txBox="1"/>
          <p:nvPr/>
        </p:nvSpPr>
        <p:spPr>
          <a:xfrm>
            <a:off x="3693060" y="4031251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+</a:t>
            </a:r>
            <a:r>
              <a:rPr lang="zh-CN" altLang="en-US" sz="1100" dirty="0"/>
              <a:t>叫几声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87CC85F-7DDA-4649-8035-53FE44C55088}"/>
              </a:ext>
            </a:extLst>
          </p:cNvPr>
          <p:cNvSpPr txBox="1"/>
          <p:nvPr/>
        </p:nvSpPr>
        <p:spPr>
          <a:xfrm>
            <a:off x="8012393" y="2339028"/>
            <a:ext cx="927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100" dirty="0"/>
              <a:t>#</a:t>
            </a:r>
            <a:r>
              <a:rPr lang="zh-CN" altLang="en-US" sz="1100" dirty="0"/>
              <a:t>叫几声</a:t>
            </a:r>
          </a:p>
        </p:txBody>
      </p:sp>
    </p:spTree>
    <p:extLst>
      <p:ext uri="{BB962C8B-B14F-4D97-AF65-F5344CB8AC3E}">
        <p14:creationId xmlns:p14="http://schemas.microsoft.com/office/powerpoint/2010/main" val="29526955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16E959-51AB-3541-97CF-6AD77CD0E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166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线形标注 1 (带边框和强调线) 7">
            <a:extLst>
              <a:ext uri="{FF2B5EF4-FFF2-40B4-BE49-F238E27FC236}">
                <a16:creationId xmlns:a16="http://schemas.microsoft.com/office/drawing/2014/main" id="{3AE95DD9-B96B-1144-90F3-D852796ED755}"/>
              </a:ext>
            </a:extLst>
          </p:cNvPr>
          <p:cNvSpPr/>
          <p:nvPr/>
        </p:nvSpPr>
        <p:spPr>
          <a:xfrm>
            <a:off x="6023992" y="1968517"/>
            <a:ext cx="2376264" cy="792081"/>
          </a:xfrm>
          <a:prstGeom prst="accentBorderCallout1">
            <a:avLst>
              <a:gd name="adj1" fmla="val 41871"/>
              <a:gd name="adj2" fmla="val -3230"/>
              <a:gd name="adj3" fmla="val 55118"/>
              <a:gd name="adj4" fmla="val -208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050" dirty="0">
                <a:solidFill>
                  <a:schemeClr val="bg1">
                    <a:lumMod val="50000"/>
                  </a:schemeClr>
                </a:solidFill>
              </a:rPr>
              <a:t>Singleton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类，定义一个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getInstance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操作，允许客户访问它的唯一实例。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getInstance</a:t>
            </a:r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是一个静态方法，主要负责创建自己的唯一实例。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3A538C1-6327-7442-8935-CB351B3B7D5A}"/>
              </a:ext>
            </a:extLst>
          </p:cNvPr>
          <p:cNvGrpSpPr/>
          <p:nvPr/>
        </p:nvGrpSpPr>
        <p:grpSpPr>
          <a:xfrm>
            <a:off x="4364298" y="1856200"/>
            <a:ext cx="1300170" cy="970078"/>
            <a:chOff x="3702161" y="3810111"/>
            <a:chExt cx="1507109" cy="86473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B4FA811-51E0-F146-B7B9-09B172C0D748}"/>
                </a:ext>
              </a:extLst>
            </p:cNvPr>
            <p:cNvGrpSpPr/>
            <p:nvPr/>
          </p:nvGrpSpPr>
          <p:grpSpPr>
            <a:xfrm>
              <a:off x="3702161" y="3810111"/>
              <a:ext cx="1506508" cy="864735"/>
              <a:chOff x="3945602" y="1734296"/>
              <a:chExt cx="1506508" cy="864735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5E5F82C7-22CA-FF4A-A00C-9870E2EDAEBE}"/>
                  </a:ext>
                </a:extLst>
              </p:cNvPr>
              <p:cNvGrpSpPr/>
              <p:nvPr/>
            </p:nvGrpSpPr>
            <p:grpSpPr>
              <a:xfrm>
                <a:off x="3945602" y="1734296"/>
                <a:ext cx="1506508" cy="864735"/>
                <a:chOff x="3946063" y="1733178"/>
                <a:chExt cx="1337137" cy="884530"/>
              </a:xfrm>
            </p:grpSpPr>
            <p:sp>
              <p:nvSpPr>
                <p:cNvPr id="14" name="圆角矩形 13">
                  <a:extLst>
                    <a:ext uri="{FF2B5EF4-FFF2-40B4-BE49-F238E27FC236}">
                      <a16:creationId xmlns:a16="http://schemas.microsoft.com/office/drawing/2014/main" id="{9E159CFB-149A-2F4E-9D8E-99655CE73697}"/>
                    </a:ext>
                  </a:extLst>
                </p:cNvPr>
                <p:cNvSpPr/>
                <p:nvPr/>
              </p:nvSpPr>
              <p:spPr>
                <a:xfrm>
                  <a:off x="3949674" y="1733178"/>
                  <a:ext cx="1333500" cy="884530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15" name="直线连接符 14">
                  <a:extLst>
                    <a:ext uri="{FF2B5EF4-FFF2-40B4-BE49-F238E27FC236}">
                      <a16:creationId xmlns:a16="http://schemas.microsoft.com/office/drawing/2014/main" id="{DFAE1417-9118-8244-8668-8D2F2C9AE0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700" y="2105825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线连接符 15">
                  <a:extLst>
                    <a:ext uri="{FF2B5EF4-FFF2-40B4-BE49-F238E27FC236}">
                      <a16:creationId xmlns:a16="http://schemas.microsoft.com/office/drawing/2014/main" id="{E5BD587E-3EED-554D-B2F0-E54CE3EE77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6063" y="2280621"/>
                  <a:ext cx="13335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6229A3A-C8FB-7040-B253-0EA9F0B2553D}"/>
                  </a:ext>
                </a:extLst>
              </p:cNvPr>
              <p:cNvSpPr txBox="1"/>
              <p:nvPr/>
            </p:nvSpPr>
            <p:spPr>
              <a:xfrm>
                <a:off x="3949685" y="1803623"/>
                <a:ext cx="1502410" cy="30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>
                    <a:solidFill>
                      <a:schemeClr val="bg1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600" dirty="0"/>
                  <a:t>Singleton</a:t>
                </a:r>
                <a:endParaRPr lang="zh-CN" altLang="en-US" sz="1600" dirty="0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ABF77DE-9CD9-DA47-A0C3-D95D31C066A8}"/>
                </a:ext>
              </a:extLst>
            </p:cNvPr>
            <p:cNvSpPr txBox="1"/>
            <p:nvPr/>
          </p:nvSpPr>
          <p:spPr>
            <a:xfrm>
              <a:off x="3706860" y="4313477"/>
              <a:ext cx="1502410" cy="32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en-US" altLang="zh-CN" sz="900" dirty="0"/>
                <a:t>-Singleton()</a:t>
              </a:r>
            </a:p>
            <a:p>
              <a:pPr algn="l"/>
              <a:r>
                <a:rPr lang="en-US" altLang="zh-CN" sz="900" dirty="0"/>
                <a:t>+</a:t>
              </a:r>
              <a:r>
                <a:rPr lang="en-US" altLang="zh-CN" sz="900" dirty="0" err="1"/>
                <a:t>getInstance</a:t>
              </a:r>
              <a:r>
                <a:rPr lang="en-US" altLang="zh-CN" sz="900" dirty="0"/>
                <a:t>()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F7BC15F-0DE8-2142-94E0-0B26917E62A7}"/>
              </a:ext>
            </a:extLst>
          </p:cNvPr>
          <p:cNvSpPr txBox="1"/>
          <p:nvPr/>
        </p:nvSpPr>
        <p:spPr>
          <a:xfrm>
            <a:off x="4367836" y="2249142"/>
            <a:ext cx="129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900" dirty="0"/>
              <a:t>+</a:t>
            </a:r>
            <a:r>
              <a:rPr lang="en-US" altLang="zh-CN" sz="900" dirty="0" err="1"/>
              <a:t>instance:Singleton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33853379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22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1377395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DF0B53C5-82CF-2A29-4A27-FEF6E883F46D}"/>
              </a:ext>
            </a:extLst>
          </p:cNvPr>
          <p:cNvCxnSpPr>
            <a:cxnSpLocks/>
            <a:stCxn id="45" idx="0"/>
            <a:endCxn id="14" idx="3"/>
          </p:cNvCxnSpPr>
          <p:nvPr/>
        </p:nvCxnSpPr>
        <p:spPr>
          <a:xfrm rot="5400000" flipH="1" flipV="1">
            <a:off x="4705490" y="1206957"/>
            <a:ext cx="200140" cy="2580879"/>
          </a:xfrm>
          <a:prstGeom prst="bentConnector3">
            <a:avLst>
              <a:gd name="adj1" fmla="val 5630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DD03A0C4-13B2-97C4-B323-A6FC7FC05358}"/>
              </a:ext>
            </a:extLst>
          </p:cNvPr>
          <p:cNvSpPr/>
          <p:nvPr/>
        </p:nvSpPr>
        <p:spPr>
          <a:xfrm>
            <a:off x="6004906" y="2248347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9710510D-14C8-8869-A01D-3C48C0963BAD}"/>
              </a:ext>
            </a:extLst>
          </p:cNvPr>
          <p:cNvCxnSpPr>
            <a:cxnSpLocks/>
            <a:stCxn id="41" idx="0"/>
            <a:endCxn id="14" idx="3"/>
          </p:cNvCxnSpPr>
          <p:nvPr/>
        </p:nvCxnSpPr>
        <p:spPr>
          <a:xfrm rot="16200000" flipV="1">
            <a:off x="7314856" y="1178471"/>
            <a:ext cx="179597" cy="261730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76522F6-3C1B-DF14-9013-B488F39A9B4E}"/>
              </a:ext>
            </a:extLst>
          </p:cNvPr>
          <p:cNvGrpSpPr/>
          <p:nvPr/>
        </p:nvGrpSpPr>
        <p:grpSpPr>
          <a:xfrm>
            <a:off x="2763915" y="2576923"/>
            <a:ext cx="1502411" cy="1137285"/>
            <a:chOff x="3949699" y="1783080"/>
            <a:chExt cx="1502411" cy="113728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26F98FF-8A00-D2BB-418E-52E870DA9E4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6" name="圆角矩形 45">
                <a:extLst>
                  <a:ext uri="{FF2B5EF4-FFF2-40B4-BE49-F238E27FC236}">
                    <a16:creationId xmlns:a16="http://schemas.microsoft.com/office/drawing/2014/main" id="{4026CF47-6126-B066-1E03-68BFDA394E3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2436C5A8-38F6-E651-6EDE-44CCC9DF24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8E0F6D3A-8D00-3072-812E-738545C46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DBDE981-3C4E-D189-E465-BA253FA02506}"/>
                </a:ext>
              </a:extLst>
            </p:cNvPr>
            <p:cNvSpPr txBox="1"/>
            <p:nvPr/>
          </p:nvSpPr>
          <p:spPr>
            <a:xfrm>
              <a:off x="3949699" y="1803623"/>
              <a:ext cx="150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322FFDB-8846-339C-E8D3-56F94DC710E5}"/>
              </a:ext>
            </a:extLst>
          </p:cNvPr>
          <p:cNvGrpSpPr/>
          <p:nvPr/>
        </p:nvGrpSpPr>
        <p:grpSpPr>
          <a:xfrm>
            <a:off x="7957434" y="2576923"/>
            <a:ext cx="1507078" cy="1137285"/>
            <a:chOff x="3945032" y="1783080"/>
            <a:chExt cx="1507078" cy="1137285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66CE136-E3D1-7295-3DED-544B7CEA60D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06ECC6A1-35DD-DB69-4FD8-297108A0DE0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DCC60E32-979B-EBDE-72F8-7E897E4B0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3F89FAE0-FCBD-4B68-42DE-8F2B310A9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9C6A004-9685-CF15-9F1F-7DF5D7D6BBE5}"/>
                </a:ext>
              </a:extLst>
            </p:cNvPr>
            <p:cNvSpPr txBox="1"/>
            <p:nvPr/>
          </p:nvSpPr>
          <p:spPr>
            <a:xfrm>
              <a:off x="3945032" y="1803623"/>
              <a:ext cx="1487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E2A3A22-9EAB-AAE0-72F4-16378FBF8629}"/>
              </a:ext>
            </a:extLst>
          </p:cNvPr>
          <p:cNvGrpSpPr/>
          <p:nvPr/>
        </p:nvGrpSpPr>
        <p:grpSpPr>
          <a:xfrm>
            <a:off x="1178913" y="4052967"/>
            <a:ext cx="2232249" cy="1137285"/>
            <a:chOff x="2351583" y="4437112"/>
            <a:chExt cx="2160240" cy="1137285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30C9D0D-2CD5-BBFE-23D8-1B597544B217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75" name="圆角矩形 74">
                <a:extLst>
                  <a:ext uri="{FF2B5EF4-FFF2-40B4-BE49-F238E27FC236}">
                    <a16:creationId xmlns:a16="http://schemas.microsoft.com/office/drawing/2014/main" id="{A4D1202F-FFCE-FAED-83EA-7534BF282611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3B46C5CD-B064-EE64-E5C4-A30D56F6E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E114A99F-B570-B304-8F62-028C5FA1B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E1926EA-7BC9-B37F-8F8D-698976BDD8BD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r>
                <a:rPr lang="zh-CN" altLang="en-US" dirty="0"/>
                <a:t>通讯录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9037F4E-42E3-E743-FDF7-66F2DC7DED1A}"/>
              </a:ext>
            </a:extLst>
          </p:cNvPr>
          <p:cNvGrpSpPr/>
          <p:nvPr/>
        </p:nvGrpSpPr>
        <p:grpSpPr>
          <a:xfrm>
            <a:off x="3532492" y="4052967"/>
            <a:ext cx="2232249" cy="1137285"/>
            <a:chOff x="2351583" y="4437112"/>
            <a:chExt cx="2160240" cy="1137285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C1CDDA5-D049-348A-4070-DDEE9200D853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84" name="圆角矩形 83">
                <a:extLst>
                  <a:ext uri="{FF2B5EF4-FFF2-40B4-BE49-F238E27FC236}">
                    <a16:creationId xmlns:a16="http://schemas.microsoft.com/office/drawing/2014/main" id="{EF6C99D0-7C8E-0F27-0E38-FF252735A6E6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17BE6D88-BBE3-9A91-863A-F1EFC20AE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0E4551D7-E9A4-C78D-49C0-B11A52C28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18A855E-9115-FBBA-F60B-A43A3F0D28D8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r>
                <a:rPr lang="zh-CN" altLang="en-US" dirty="0"/>
                <a:t>游戏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74A9DA1-FEE3-2324-62E7-6D2EEBC3C888}"/>
              </a:ext>
            </a:extLst>
          </p:cNvPr>
          <p:cNvGrpSpPr/>
          <p:nvPr/>
        </p:nvGrpSpPr>
        <p:grpSpPr>
          <a:xfrm>
            <a:off x="6478725" y="4040948"/>
            <a:ext cx="2232249" cy="1137285"/>
            <a:chOff x="2351583" y="4437112"/>
            <a:chExt cx="2160240" cy="113728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DA616431-8026-CF63-083F-B13F852D490B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0D41FF68-2FED-2310-E102-F94F2099C3AE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5FE4A972-915C-9921-8578-331D88E7A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6C015532-50D9-3AB5-24F1-809F85663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A19B8F0-B2BA-6567-3BEC-44ECC41F8A78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N</a:t>
              </a:r>
              <a:r>
                <a:rPr lang="zh-CN" altLang="en-US" dirty="0"/>
                <a:t>通讯录</a:t>
              </a: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8C14394-7E83-7A04-C236-5A6CDFEA8740}"/>
              </a:ext>
            </a:extLst>
          </p:cNvPr>
          <p:cNvGrpSpPr/>
          <p:nvPr/>
        </p:nvGrpSpPr>
        <p:grpSpPr>
          <a:xfrm>
            <a:off x="8832303" y="4040948"/>
            <a:ext cx="2232249" cy="1137285"/>
            <a:chOff x="2351583" y="4437112"/>
            <a:chExt cx="2160240" cy="1137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FC0A0E24-9744-5A3B-9DCB-1C3DA84CB039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96" name="圆角矩形 95">
                <a:extLst>
                  <a:ext uri="{FF2B5EF4-FFF2-40B4-BE49-F238E27FC236}">
                    <a16:creationId xmlns:a16="http://schemas.microsoft.com/office/drawing/2014/main" id="{FD18F73D-20E6-9070-23EB-36BA78261298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7" name="直线连接符 96">
                <a:extLst>
                  <a:ext uri="{FF2B5EF4-FFF2-40B4-BE49-F238E27FC236}">
                    <a16:creationId xmlns:a16="http://schemas.microsoft.com/office/drawing/2014/main" id="{C40BFBAB-7F95-B8B2-C686-866DE0D7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23E843B-B02D-6910-D984-AFFBBC43A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9DF9147-3718-CAD4-59BC-CC553B535D42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N</a:t>
              </a:r>
              <a:r>
                <a:rPr lang="zh-CN" altLang="en-US" dirty="0"/>
                <a:t>游戏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0D88F8F-0116-977F-5112-E95E390DCD7B}"/>
              </a:ext>
            </a:extLst>
          </p:cNvPr>
          <p:cNvGrpSpPr/>
          <p:nvPr/>
        </p:nvGrpSpPr>
        <p:grpSpPr>
          <a:xfrm>
            <a:off x="5344795" y="1092234"/>
            <a:ext cx="1502410" cy="1137285"/>
            <a:chOff x="3949700" y="1783080"/>
            <a:chExt cx="1502410" cy="113728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EED7D0F-4D10-9E7F-D39C-0B1D5824A24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71CF73BC-66E4-3DEE-5A5A-7CC2EB69F3E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E5326B7B-85A2-DEF3-CB79-D7CF758FE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id="{AAA51D2B-68C9-16D0-A3B9-16F7E747F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5D4AA2D-6471-2FA6-F694-CAED6252A4F8}"/>
                </a:ext>
              </a:extLst>
            </p:cNvPr>
            <p:cNvSpPr txBox="1"/>
            <p:nvPr/>
          </p:nvSpPr>
          <p:spPr>
            <a:xfrm>
              <a:off x="3949701" y="1803623"/>
              <a:ext cx="1464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手机品牌</a:t>
              </a:r>
            </a:p>
          </p:txBody>
        </p:sp>
      </p:grpSp>
      <p:sp>
        <p:nvSpPr>
          <p:cNvPr id="106" name="三角形 105">
            <a:extLst>
              <a:ext uri="{FF2B5EF4-FFF2-40B4-BE49-F238E27FC236}">
                <a16:creationId xmlns:a16="http://schemas.microsoft.com/office/drawing/2014/main" id="{2CFB72BD-4367-D9F0-C007-9C4546BD7C5D}"/>
              </a:ext>
            </a:extLst>
          </p:cNvPr>
          <p:cNvSpPr/>
          <p:nvPr/>
        </p:nvSpPr>
        <p:spPr>
          <a:xfrm>
            <a:off x="3385010" y="3741618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7" name="肘形连接符 106">
            <a:extLst>
              <a:ext uri="{FF2B5EF4-FFF2-40B4-BE49-F238E27FC236}">
                <a16:creationId xmlns:a16="http://schemas.microsoft.com/office/drawing/2014/main" id="{7A37C064-D970-8BEE-89D1-86954BC4548F}"/>
              </a:ext>
            </a:extLst>
          </p:cNvPr>
          <p:cNvCxnSpPr>
            <a:cxnSpLocks/>
            <a:stCxn id="83" idx="0"/>
            <a:endCxn id="106" idx="3"/>
          </p:cNvCxnSpPr>
          <p:nvPr/>
        </p:nvCxnSpPr>
        <p:spPr>
          <a:xfrm rot="16200000" flipV="1">
            <a:off x="3974479" y="3392222"/>
            <a:ext cx="175762" cy="117251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962CAFB9-4AB9-C81B-2481-1A44146D7991}"/>
              </a:ext>
            </a:extLst>
          </p:cNvPr>
          <p:cNvCxnSpPr>
            <a:cxnSpLocks/>
            <a:stCxn id="74" idx="0"/>
            <a:endCxn id="106" idx="3"/>
          </p:cNvCxnSpPr>
          <p:nvPr/>
        </p:nvCxnSpPr>
        <p:spPr>
          <a:xfrm rot="5400000" flipH="1" flipV="1">
            <a:off x="2797689" y="3387945"/>
            <a:ext cx="175762" cy="11810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三角形 113">
            <a:extLst>
              <a:ext uri="{FF2B5EF4-FFF2-40B4-BE49-F238E27FC236}">
                <a16:creationId xmlns:a16="http://schemas.microsoft.com/office/drawing/2014/main" id="{43782DD4-7768-CB94-042F-7A8051D9EF54}"/>
              </a:ext>
            </a:extLst>
          </p:cNvPr>
          <p:cNvSpPr/>
          <p:nvPr/>
        </p:nvSpPr>
        <p:spPr>
          <a:xfrm>
            <a:off x="8650115" y="3717032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898FFE14-6C61-13FE-1380-65B1ADD4F3FA}"/>
              </a:ext>
            </a:extLst>
          </p:cNvPr>
          <p:cNvCxnSpPr>
            <a:cxnSpLocks/>
            <a:endCxn id="114" idx="3"/>
          </p:cNvCxnSpPr>
          <p:nvPr/>
        </p:nvCxnSpPr>
        <p:spPr>
          <a:xfrm rot="16200000" flipV="1">
            <a:off x="9239584" y="3367636"/>
            <a:ext cx="175762" cy="117251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C67D45E7-68E2-A7DE-9779-38C55508331A}"/>
              </a:ext>
            </a:extLst>
          </p:cNvPr>
          <p:cNvCxnSpPr>
            <a:cxnSpLocks/>
            <a:endCxn id="114" idx="3"/>
          </p:cNvCxnSpPr>
          <p:nvPr/>
        </p:nvCxnSpPr>
        <p:spPr>
          <a:xfrm rot="5400000" flipH="1" flipV="1">
            <a:off x="8062794" y="3363359"/>
            <a:ext cx="175762" cy="11810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422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DF0B53C5-82CF-2A29-4A27-FEF6E883F46D}"/>
              </a:ext>
            </a:extLst>
          </p:cNvPr>
          <p:cNvCxnSpPr>
            <a:cxnSpLocks/>
            <a:stCxn id="45" idx="0"/>
            <a:endCxn id="14" idx="3"/>
          </p:cNvCxnSpPr>
          <p:nvPr/>
        </p:nvCxnSpPr>
        <p:spPr>
          <a:xfrm rot="5400000" flipH="1" flipV="1">
            <a:off x="4705490" y="1206957"/>
            <a:ext cx="200140" cy="2580879"/>
          </a:xfrm>
          <a:prstGeom prst="bentConnector3">
            <a:avLst>
              <a:gd name="adj1" fmla="val 56302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DD03A0C4-13B2-97C4-B323-A6FC7FC05358}"/>
              </a:ext>
            </a:extLst>
          </p:cNvPr>
          <p:cNvSpPr/>
          <p:nvPr/>
        </p:nvSpPr>
        <p:spPr>
          <a:xfrm>
            <a:off x="6004906" y="2248347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9710510D-14C8-8869-A01D-3C48C0963BAD}"/>
              </a:ext>
            </a:extLst>
          </p:cNvPr>
          <p:cNvCxnSpPr>
            <a:cxnSpLocks/>
            <a:stCxn id="41" idx="0"/>
            <a:endCxn id="14" idx="3"/>
          </p:cNvCxnSpPr>
          <p:nvPr/>
        </p:nvCxnSpPr>
        <p:spPr>
          <a:xfrm rot="16200000" flipV="1">
            <a:off x="7314856" y="1178471"/>
            <a:ext cx="179597" cy="261730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76522F6-3C1B-DF14-9013-B488F39A9B4E}"/>
              </a:ext>
            </a:extLst>
          </p:cNvPr>
          <p:cNvGrpSpPr/>
          <p:nvPr/>
        </p:nvGrpSpPr>
        <p:grpSpPr>
          <a:xfrm>
            <a:off x="2763915" y="2576923"/>
            <a:ext cx="1502411" cy="1137285"/>
            <a:chOff x="3949699" y="1783080"/>
            <a:chExt cx="1502411" cy="113728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26F98FF-8A00-D2BB-418E-52E870DA9E4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6" name="圆角矩形 45">
                <a:extLst>
                  <a:ext uri="{FF2B5EF4-FFF2-40B4-BE49-F238E27FC236}">
                    <a16:creationId xmlns:a16="http://schemas.microsoft.com/office/drawing/2014/main" id="{4026CF47-6126-B066-1E03-68BFDA394E3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2436C5A8-38F6-E651-6EDE-44CCC9DF24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8E0F6D3A-8D00-3072-812E-738545C46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DBDE981-3C4E-D189-E465-BA253FA02506}"/>
                </a:ext>
              </a:extLst>
            </p:cNvPr>
            <p:cNvSpPr txBox="1"/>
            <p:nvPr/>
          </p:nvSpPr>
          <p:spPr>
            <a:xfrm>
              <a:off x="3949699" y="1803623"/>
              <a:ext cx="150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通讯录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322FFDB-8846-339C-E8D3-56F94DC710E5}"/>
              </a:ext>
            </a:extLst>
          </p:cNvPr>
          <p:cNvGrpSpPr/>
          <p:nvPr/>
        </p:nvGrpSpPr>
        <p:grpSpPr>
          <a:xfrm>
            <a:off x="7957434" y="2576923"/>
            <a:ext cx="1507078" cy="1137285"/>
            <a:chOff x="3945032" y="1783080"/>
            <a:chExt cx="1507078" cy="1137285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66CE136-E3D1-7295-3DED-544B7CEA60D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06ECC6A1-35DD-DB69-4FD8-297108A0DE0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DCC60E32-979B-EBDE-72F8-7E897E4B0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3F89FAE0-FCBD-4B68-42DE-8F2B310A9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9C6A004-9685-CF15-9F1F-7DF5D7D6BBE5}"/>
                </a:ext>
              </a:extLst>
            </p:cNvPr>
            <p:cNvSpPr txBox="1"/>
            <p:nvPr/>
          </p:nvSpPr>
          <p:spPr>
            <a:xfrm>
              <a:off x="3945032" y="1803623"/>
              <a:ext cx="1487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游戏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E2A3A22-9EAB-AAE0-72F4-16378FBF8629}"/>
              </a:ext>
            </a:extLst>
          </p:cNvPr>
          <p:cNvGrpSpPr/>
          <p:nvPr/>
        </p:nvGrpSpPr>
        <p:grpSpPr>
          <a:xfrm>
            <a:off x="1178913" y="4052967"/>
            <a:ext cx="2232249" cy="1137285"/>
            <a:chOff x="2351583" y="4437112"/>
            <a:chExt cx="2160240" cy="1137285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30C9D0D-2CD5-BBFE-23D8-1B597544B217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75" name="圆角矩形 74">
                <a:extLst>
                  <a:ext uri="{FF2B5EF4-FFF2-40B4-BE49-F238E27FC236}">
                    <a16:creationId xmlns:a16="http://schemas.microsoft.com/office/drawing/2014/main" id="{A4D1202F-FFCE-FAED-83EA-7534BF282611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3B46C5CD-B064-EE64-E5C4-A30D56F6E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E114A99F-B570-B304-8F62-028C5FA1B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E1926EA-7BC9-B37F-8F8D-698976BDD8BD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r>
                <a:rPr lang="zh-CN" altLang="en-US" dirty="0"/>
                <a:t>通讯录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9037F4E-42E3-E743-FDF7-66F2DC7DED1A}"/>
              </a:ext>
            </a:extLst>
          </p:cNvPr>
          <p:cNvGrpSpPr/>
          <p:nvPr/>
        </p:nvGrpSpPr>
        <p:grpSpPr>
          <a:xfrm>
            <a:off x="3532492" y="4052967"/>
            <a:ext cx="2232249" cy="1137285"/>
            <a:chOff x="2351583" y="4437112"/>
            <a:chExt cx="2160240" cy="1137285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C1CDDA5-D049-348A-4070-DDEE9200D853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84" name="圆角矩形 83">
                <a:extLst>
                  <a:ext uri="{FF2B5EF4-FFF2-40B4-BE49-F238E27FC236}">
                    <a16:creationId xmlns:a16="http://schemas.microsoft.com/office/drawing/2014/main" id="{EF6C99D0-7C8E-0F27-0E38-FF252735A6E6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17BE6D88-BBE3-9A91-863A-F1EFC20AE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0E4551D7-E9A4-C78D-49C0-B11A52C28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18A855E-9115-FBBA-F60B-A43A3F0D28D8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N</a:t>
              </a:r>
              <a:r>
                <a:rPr lang="zh-CN" altLang="en-US" dirty="0"/>
                <a:t>通讯录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74A9DA1-FEE3-2324-62E7-6D2EEBC3C888}"/>
              </a:ext>
            </a:extLst>
          </p:cNvPr>
          <p:cNvGrpSpPr/>
          <p:nvPr/>
        </p:nvGrpSpPr>
        <p:grpSpPr>
          <a:xfrm>
            <a:off x="6478725" y="4040948"/>
            <a:ext cx="2232249" cy="1137285"/>
            <a:chOff x="2351583" y="4437112"/>
            <a:chExt cx="2160240" cy="113728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DA616431-8026-CF63-083F-B13F852D490B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0D41FF68-2FED-2310-E102-F94F2099C3AE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5FE4A972-915C-9921-8578-331D88E7A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6C015532-50D9-3AB5-24F1-809F85663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A19B8F0-B2BA-6567-3BEC-44ECC41F8A78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r>
                <a:rPr lang="zh-CN" altLang="en-US" dirty="0"/>
                <a:t>游戏</a:t>
              </a: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8C14394-7E83-7A04-C236-5A6CDFEA8740}"/>
              </a:ext>
            </a:extLst>
          </p:cNvPr>
          <p:cNvGrpSpPr/>
          <p:nvPr/>
        </p:nvGrpSpPr>
        <p:grpSpPr>
          <a:xfrm>
            <a:off x="8832303" y="4040948"/>
            <a:ext cx="2232249" cy="1137285"/>
            <a:chOff x="2351583" y="4437112"/>
            <a:chExt cx="2160240" cy="1137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FC0A0E24-9744-5A3B-9DCB-1C3DA84CB039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96" name="圆角矩形 95">
                <a:extLst>
                  <a:ext uri="{FF2B5EF4-FFF2-40B4-BE49-F238E27FC236}">
                    <a16:creationId xmlns:a16="http://schemas.microsoft.com/office/drawing/2014/main" id="{FD18F73D-20E6-9070-23EB-36BA78261298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7" name="直线连接符 96">
                <a:extLst>
                  <a:ext uri="{FF2B5EF4-FFF2-40B4-BE49-F238E27FC236}">
                    <a16:creationId xmlns:a16="http://schemas.microsoft.com/office/drawing/2014/main" id="{C40BFBAB-7F95-B8B2-C686-866DE0D7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23E843B-B02D-6910-D984-AFFBBC43A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9DF9147-3718-CAD4-59BC-CC553B535D42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N</a:t>
              </a:r>
              <a:r>
                <a:rPr lang="zh-CN" altLang="en-US" dirty="0"/>
                <a:t>游戏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0D88F8F-0116-977F-5112-E95E390DCD7B}"/>
              </a:ext>
            </a:extLst>
          </p:cNvPr>
          <p:cNvGrpSpPr/>
          <p:nvPr/>
        </p:nvGrpSpPr>
        <p:grpSpPr>
          <a:xfrm>
            <a:off x="5344795" y="1092234"/>
            <a:ext cx="1502410" cy="1137285"/>
            <a:chOff x="3949700" y="1783080"/>
            <a:chExt cx="1502410" cy="113728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EED7D0F-4D10-9E7F-D39C-0B1D5824A247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71CF73BC-66E4-3DEE-5A5A-7CC2EB69F3ED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E5326B7B-85A2-DEF3-CB79-D7CF758FE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>
                <a:extLst>
                  <a:ext uri="{FF2B5EF4-FFF2-40B4-BE49-F238E27FC236}">
                    <a16:creationId xmlns:a16="http://schemas.microsoft.com/office/drawing/2014/main" id="{AAA51D2B-68C9-16D0-A3B9-16F7E747F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5D4AA2D-6471-2FA6-F694-CAED6252A4F8}"/>
                </a:ext>
              </a:extLst>
            </p:cNvPr>
            <p:cNvSpPr txBox="1"/>
            <p:nvPr/>
          </p:nvSpPr>
          <p:spPr>
            <a:xfrm>
              <a:off x="3949701" y="1803623"/>
              <a:ext cx="1464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手机软件</a:t>
              </a:r>
            </a:p>
          </p:txBody>
        </p:sp>
      </p:grpSp>
      <p:sp>
        <p:nvSpPr>
          <p:cNvPr id="106" name="三角形 105">
            <a:extLst>
              <a:ext uri="{FF2B5EF4-FFF2-40B4-BE49-F238E27FC236}">
                <a16:creationId xmlns:a16="http://schemas.microsoft.com/office/drawing/2014/main" id="{2CFB72BD-4367-D9F0-C007-9C4546BD7C5D}"/>
              </a:ext>
            </a:extLst>
          </p:cNvPr>
          <p:cNvSpPr/>
          <p:nvPr/>
        </p:nvSpPr>
        <p:spPr>
          <a:xfrm>
            <a:off x="3385010" y="3741618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7" name="肘形连接符 106">
            <a:extLst>
              <a:ext uri="{FF2B5EF4-FFF2-40B4-BE49-F238E27FC236}">
                <a16:creationId xmlns:a16="http://schemas.microsoft.com/office/drawing/2014/main" id="{7A37C064-D970-8BEE-89D1-86954BC4548F}"/>
              </a:ext>
            </a:extLst>
          </p:cNvPr>
          <p:cNvCxnSpPr>
            <a:cxnSpLocks/>
            <a:stCxn id="83" idx="0"/>
            <a:endCxn id="106" idx="3"/>
          </p:cNvCxnSpPr>
          <p:nvPr/>
        </p:nvCxnSpPr>
        <p:spPr>
          <a:xfrm rot="16200000" flipV="1">
            <a:off x="3974479" y="3392222"/>
            <a:ext cx="175762" cy="117251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962CAFB9-4AB9-C81B-2481-1A44146D7991}"/>
              </a:ext>
            </a:extLst>
          </p:cNvPr>
          <p:cNvCxnSpPr>
            <a:cxnSpLocks/>
            <a:stCxn id="74" idx="0"/>
            <a:endCxn id="106" idx="3"/>
          </p:cNvCxnSpPr>
          <p:nvPr/>
        </p:nvCxnSpPr>
        <p:spPr>
          <a:xfrm rot="5400000" flipH="1" flipV="1">
            <a:off x="2797689" y="3387945"/>
            <a:ext cx="175762" cy="11810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三角形 113">
            <a:extLst>
              <a:ext uri="{FF2B5EF4-FFF2-40B4-BE49-F238E27FC236}">
                <a16:creationId xmlns:a16="http://schemas.microsoft.com/office/drawing/2014/main" id="{43782DD4-7768-CB94-042F-7A8051D9EF54}"/>
              </a:ext>
            </a:extLst>
          </p:cNvPr>
          <p:cNvSpPr/>
          <p:nvPr/>
        </p:nvSpPr>
        <p:spPr>
          <a:xfrm>
            <a:off x="8650115" y="3717032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898FFE14-6C61-13FE-1380-65B1ADD4F3FA}"/>
              </a:ext>
            </a:extLst>
          </p:cNvPr>
          <p:cNvCxnSpPr>
            <a:cxnSpLocks/>
            <a:endCxn id="114" idx="3"/>
          </p:cNvCxnSpPr>
          <p:nvPr/>
        </p:nvCxnSpPr>
        <p:spPr>
          <a:xfrm rot="16200000" flipV="1">
            <a:off x="9239584" y="3367636"/>
            <a:ext cx="175762" cy="1172512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C67D45E7-68E2-A7DE-9779-38C55508331A}"/>
              </a:ext>
            </a:extLst>
          </p:cNvPr>
          <p:cNvCxnSpPr>
            <a:cxnSpLocks/>
            <a:endCxn id="114" idx="3"/>
          </p:cNvCxnSpPr>
          <p:nvPr/>
        </p:nvCxnSpPr>
        <p:spPr>
          <a:xfrm rot="5400000" flipH="1" flipV="1">
            <a:off x="8062794" y="3363359"/>
            <a:ext cx="175762" cy="1181067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35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9275197-2323-CFDE-D672-222E3A857945}"/>
              </a:ext>
            </a:extLst>
          </p:cNvPr>
          <p:cNvGrpSpPr/>
          <p:nvPr/>
        </p:nvGrpSpPr>
        <p:grpSpPr>
          <a:xfrm>
            <a:off x="1766746" y="2110478"/>
            <a:ext cx="1502410" cy="1137285"/>
            <a:chOff x="3949700" y="1783080"/>
            <a:chExt cx="1502410" cy="113728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66A5E04-F181-19F0-32C1-C0AFC8C339E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E7D7528F-BCAD-BE48-8415-E5DA8DE4664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9716BA29-EFE0-47CE-8F6E-B7A2E0D5D5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6E3C3851-E8BA-B165-A692-2DC1A5749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0A307F0-9634-29B1-56D2-F69A7F7C5AF8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雁群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60FBDA-DD40-280C-EDB0-7411C5D400EF}"/>
              </a:ext>
            </a:extLst>
          </p:cNvPr>
          <p:cNvGrpSpPr/>
          <p:nvPr/>
        </p:nvGrpSpPr>
        <p:grpSpPr>
          <a:xfrm>
            <a:off x="3287688" y="2429791"/>
            <a:ext cx="1991965" cy="400349"/>
            <a:chOff x="7052707" y="1970714"/>
            <a:chExt cx="1991965" cy="400349"/>
          </a:xfrm>
        </p:grpSpPr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2145A27-A6B2-5CE2-E839-0EFF2960617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7408130" y="2261304"/>
              <a:ext cx="1636542" cy="203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C7DB4F59-7B5C-7856-C234-47DD82079A3D}"/>
                </a:ext>
              </a:extLst>
            </p:cNvPr>
            <p:cNvSpPr/>
            <p:nvPr/>
          </p:nvSpPr>
          <p:spPr>
            <a:xfrm>
              <a:off x="7052707" y="2155620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8ECF844-63FE-129A-0684-DEF4D13F4941}"/>
                </a:ext>
              </a:extLst>
            </p:cNvPr>
            <p:cNvSpPr txBox="1"/>
            <p:nvPr/>
          </p:nvSpPr>
          <p:spPr>
            <a:xfrm>
              <a:off x="7630466" y="197071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聚合关系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211F66A-473F-CEDE-EEF6-62FD4AC31AAB}"/>
                </a:ext>
              </a:extLst>
            </p:cNvPr>
            <p:cNvGrpSpPr/>
            <p:nvPr/>
          </p:nvGrpSpPr>
          <p:grpSpPr>
            <a:xfrm>
              <a:off x="8677765" y="2173929"/>
              <a:ext cx="191771" cy="195097"/>
              <a:chOff x="9609895" y="3717032"/>
              <a:chExt cx="191771" cy="195097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A5BB156E-CD15-CEB5-392B-EAAFAAF63FBC}"/>
                  </a:ext>
                </a:extLst>
              </p:cNvPr>
              <p:cNvCxnSpPr/>
              <p:nvPr/>
            </p:nvCxnSpPr>
            <p:spPr>
              <a:xfrm>
                <a:off x="9609895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EF0393F3-DF20-5BBB-B370-B9F94C36A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20EE620-FFAF-C941-2F3F-CBABBDA3BFFA}"/>
              </a:ext>
            </a:extLst>
          </p:cNvPr>
          <p:cNvGrpSpPr/>
          <p:nvPr/>
        </p:nvGrpSpPr>
        <p:grpSpPr>
          <a:xfrm>
            <a:off x="8535338" y="2153399"/>
            <a:ext cx="1502410" cy="1137285"/>
            <a:chOff x="3949700" y="1783080"/>
            <a:chExt cx="1502410" cy="1137285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AE8AB2F-5A8C-6A50-B5D7-CC970A72700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6" name="圆角矩形 35">
                <a:extLst>
                  <a:ext uri="{FF2B5EF4-FFF2-40B4-BE49-F238E27FC236}">
                    <a16:creationId xmlns:a16="http://schemas.microsoft.com/office/drawing/2014/main" id="{780664DA-57E7-4699-F10D-2D58E51BE19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1525E52C-0BF0-8C5C-35E2-24906B7F4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37">
                <a:extLst>
                  <a:ext uri="{FF2B5EF4-FFF2-40B4-BE49-F238E27FC236}">
                    <a16:creationId xmlns:a16="http://schemas.microsoft.com/office/drawing/2014/main" id="{8E3E10C8-42A8-7DD0-455D-11375A9C9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B5B1E5B-BB7C-30D2-3B7C-7BFD3566DFE6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翅膀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93624D2-8A17-202F-C07C-54ACBAC650AC}"/>
              </a:ext>
            </a:extLst>
          </p:cNvPr>
          <p:cNvGrpSpPr/>
          <p:nvPr/>
        </p:nvGrpSpPr>
        <p:grpSpPr>
          <a:xfrm>
            <a:off x="6606927" y="2335690"/>
            <a:ext cx="1929841" cy="465046"/>
            <a:chOff x="6532665" y="1906017"/>
            <a:chExt cx="1929841" cy="465046"/>
          </a:xfrm>
        </p:grpSpPr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0A49AF07-F8AD-C636-41C9-48C2AF4EABEF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6888088" y="2263342"/>
              <a:ext cx="1574418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菱形 40">
              <a:extLst>
                <a:ext uri="{FF2B5EF4-FFF2-40B4-BE49-F238E27FC236}">
                  <a16:creationId xmlns:a16="http://schemas.microsoft.com/office/drawing/2014/main" id="{B8DA466D-40CC-8656-D672-93E2294C801B}"/>
                </a:ext>
              </a:extLst>
            </p:cNvPr>
            <p:cNvSpPr/>
            <p:nvPr/>
          </p:nvSpPr>
          <p:spPr>
            <a:xfrm>
              <a:off x="6532665" y="2155620"/>
              <a:ext cx="355423" cy="215443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F466437-F2E0-55D6-8D29-C7170E7BEC13}"/>
                </a:ext>
              </a:extLst>
            </p:cNvPr>
            <p:cNvSpPr txBox="1"/>
            <p:nvPr/>
          </p:nvSpPr>
          <p:spPr>
            <a:xfrm rot="16200000">
              <a:off x="7341930" y="1428963"/>
              <a:ext cx="369332" cy="132343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合成（组合）关系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0C8DEA3-8BA5-8D7D-B820-37E72F455BE2}"/>
                </a:ext>
              </a:extLst>
            </p:cNvPr>
            <p:cNvGrpSpPr/>
            <p:nvPr/>
          </p:nvGrpSpPr>
          <p:grpSpPr>
            <a:xfrm>
              <a:off x="8284504" y="2173947"/>
              <a:ext cx="178002" cy="191042"/>
              <a:chOff x="9216634" y="3717050"/>
              <a:chExt cx="178002" cy="191042"/>
            </a:xfrm>
          </p:grpSpPr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D75702A-362F-5DCE-668E-004EA6CE2A34}"/>
                  </a:ext>
                </a:extLst>
              </p:cNvPr>
              <p:cNvCxnSpPr/>
              <p:nvPr/>
            </p:nvCxnSpPr>
            <p:spPr>
              <a:xfrm>
                <a:off x="9218064" y="3717050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A6F2DE06-ACDB-7897-3C75-FDD9CB8B6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6634" y="3804584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D3AE3AB0-B992-CDD1-1855-E3FA6C9BBE19}"/>
              </a:ext>
            </a:extLst>
          </p:cNvPr>
          <p:cNvSpPr txBox="1"/>
          <p:nvPr/>
        </p:nvSpPr>
        <p:spPr>
          <a:xfrm>
            <a:off x="6822682" y="272592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8DB7DA9-6911-AA87-2CAC-17120149AD8C}"/>
              </a:ext>
            </a:extLst>
          </p:cNvPr>
          <p:cNvSpPr txBox="1"/>
          <p:nvPr/>
        </p:nvSpPr>
        <p:spPr>
          <a:xfrm>
            <a:off x="8150372" y="270958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B96E238-E683-C62A-2E7D-198A5BB68B3A}"/>
              </a:ext>
            </a:extLst>
          </p:cNvPr>
          <p:cNvSpPr txBox="1"/>
          <p:nvPr/>
        </p:nvSpPr>
        <p:spPr>
          <a:xfrm>
            <a:off x="3556861" y="275612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6BB286-04B6-BEBE-05D1-BACA49CE6CEA}"/>
              </a:ext>
            </a:extLst>
          </p:cNvPr>
          <p:cNvSpPr txBox="1"/>
          <p:nvPr/>
        </p:nvSpPr>
        <p:spPr>
          <a:xfrm>
            <a:off x="4681045" y="2756120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70A4E9-169A-07E8-2533-21F4B25593F2}"/>
              </a:ext>
            </a:extLst>
          </p:cNvPr>
          <p:cNvGrpSpPr/>
          <p:nvPr/>
        </p:nvGrpSpPr>
        <p:grpSpPr>
          <a:xfrm>
            <a:off x="5087888" y="2132856"/>
            <a:ext cx="1502410" cy="1137285"/>
            <a:chOff x="3949700" y="1783080"/>
            <a:chExt cx="1502410" cy="113728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F9F288F-2FA9-996D-9C89-2D3246F494F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60948D4B-F247-0DCA-957E-5F4CDC4A939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" name="直线连接符 7">
                <a:extLst>
                  <a:ext uri="{FF2B5EF4-FFF2-40B4-BE49-F238E27FC236}">
                    <a16:creationId xmlns:a16="http://schemas.microsoft.com/office/drawing/2014/main" id="{4344C2C5-1BA0-9927-4F85-F48E93026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8E6B479A-A7B8-82FE-792A-8A640CD4F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9A05035-C611-0CD2-BEC5-E18D2D09E9A2}"/>
                </a:ext>
              </a:extLst>
            </p:cNvPr>
            <p:cNvSpPr txBox="1"/>
            <p:nvPr/>
          </p:nvSpPr>
          <p:spPr>
            <a:xfrm>
              <a:off x="4286567" y="1803623"/>
              <a:ext cx="82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大雁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61395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D76522F6-3C1B-DF14-9013-B488F39A9B4E}"/>
              </a:ext>
            </a:extLst>
          </p:cNvPr>
          <p:cNvGrpSpPr/>
          <p:nvPr/>
        </p:nvGrpSpPr>
        <p:grpSpPr>
          <a:xfrm>
            <a:off x="3143672" y="188640"/>
            <a:ext cx="1502411" cy="1137285"/>
            <a:chOff x="3949699" y="1783080"/>
            <a:chExt cx="1502411" cy="113728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26F98FF-8A00-D2BB-418E-52E870DA9E4F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6" name="圆角矩形 45">
                <a:extLst>
                  <a:ext uri="{FF2B5EF4-FFF2-40B4-BE49-F238E27FC236}">
                    <a16:creationId xmlns:a16="http://schemas.microsoft.com/office/drawing/2014/main" id="{4026CF47-6126-B066-1E03-68BFDA394E39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2436C5A8-38F6-E651-6EDE-44CCC9DF24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8E0F6D3A-8D00-3072-812E-738545C46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DBDE981-3C4E-D189-E465-BA253FA02506}"/>
                </a:ext>
              </a:extLst>
            </p:cNvPr>
            <p:cNvSpPr txBox="1"/>
            <p:nvPr/>
          </p:nvSpPr>
          <p:spPr>
            <a:xfrm>
              <a:off x="3949699" y="1803623"/>
              <a:ext cx="150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322FFDB-8846-339C-E8D3-56F94DC710E5}"/>
              </a:ext>
            </a:extLst>
          </p:cNvPr>
          <p:cNvGrpSpPr/>
          <p:nvPr/>
        </p:nvGrpSpPr>
        <p:grpSpPr>
          <a:xfrm>
            <a:off x="6969043" y="188640"/>
            <a:ext cx="1507078" cy="1137285"/>
            <a:chOff x="3945032" y="1783080"/>
            <a:chExt cx="1507078" cy="1137285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66CE136-E3D1-7295-3DED-544B7CEA60DB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06ECC6A1-35DD-DB69-4FD8-297108A0DE00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2" name="直线连接符 41">
                <a:extLst>
                  <a:ext uri="{FF2B5EF4-FFF2-40B4-BE49-F238E27FC236}">
                    <a16:creationId xmlns:a16="http://schemas.microsoft.com/office/drawing/2014/main" id="{DCC60E32-979B-EBDE-72F8-7E897E4B0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符 42">
                <a:extLst>
                  <a:ext uri="{FF2B5EF4-FFF2-40B4-BE49-F238E27FC236}">
                    <a16:creationId xmlns:a16="http://schemas.microsoft.com/office/drawing/2014/main" id="{3F89FAE0-FCBD-4B68-42DE-8F2B310A9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9C6A004-9685-CF15-9F1F-7DF5D7D6BBE5}"/>
                </a:ext>
              </a:extLst>
            </p:cNvPr>
            <p:cNvSpPr txBox="1"/>
            <p:nvPr/>
          </p:nvSpPr>
          <p:spPr>
            <a:xfrm>
              <a:off x="3945032" y="1803623"/>
              <a:ext cx="1487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手机软件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E2A3A22-9EAB-AAE0-72F4-16378FBF8629}"/>
              </a:ext>
            </a:extLst>
          </p:cNvPr>
          <p:cNvGrpSpPr/>
          <p:nvPr/>
        </p:nvGrpSpPr>
        <p:grpSpPr>
          <a:xfrm>
            <a:off x="2144877" y="1670122"/>
            <a:ext cx="1502409" cy="1137285"/>
            <a:chOff x="2351583" y="4437112"/>
            <a:chExt cx="2160240" cy="1137285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30C9D0D-2CD5-BBFE-23D8-1B597544B217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75" name="圆角矩形 74">
                <a:extLst>
                  <a:ext uri="{FF2B5EF4-FFF2-40B4-BE49-F238E27FC236}">
                    <a16:creationId xmlns:a16="http://schemas.microsoft.com/office/drawing/2014/main" id="{A4D1202F-FFCE-FAED-83EA-7534BF282611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6" name="直线连接符 75">
                <a:extLst>
                  <a:ext uri="{FF2B5EF4-FFF2-40B4-BE49-F238E27FC236}">
                    <a16:creationId xmlns:a16="http://schemas.microsoft.com/office/drawing/2014/main" id="{3B46C5CD-B064-EE64-E5C4-A30D56F6E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连接符 76">
                <a:extLst>
                  <a:ext uri="{FF2B5EF4-FFF2-40B4-BE49-F238E27FC236}">
                    <a16:creationId xmlns:a16="http://schemas.microsoft.com/office/drawing/2014/main" id="{E114A99F-B570-B304-8F62-028C5FA1B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E1926EA-7BC9-B37F-8F8D-698976BDD8BD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endParaRPr lang="zh-CN" altLang="en-US" dirty="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9037F4E-42E3-E743-FDF7-66F2DC7DED1A}"/>
              </a:ext>
            </a:extLst>
          </p:cNvPr>
          <p:cNvGrpSpPr/>
          <p:nvPr/>
        </p:nvGrpSpPr>
        <p:grpSpPr>
          <a:xfrm>
            <a:off x="4027485" y="1679697"/>
            <a:ext cx="1502410" cy="1137285"/>
            <a:chOff x="2351583" y="4437112"/>
            <a:chExt cx="2160240" cy="1137285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3C1CDDA5-D049-348A-4070-DDEE9200D853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84" name="圆角矩形 83">
                <a:extLst>
                  <a:ext uri="{FF2B5EF4-FFF2-40B4-BE49-F238E27FC236}">
                    <a16:creationId xmlns:a16="http://schemas.microsoft.com/office/drawing/2014/main" id="{EF6C99D0-7C8E-0F27-0E38-FF252735A6E6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17BE6D88-BBE3-9A91-863A-F1EFC20AE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>
                <a:extLst>
                  <a:ext uri="{FF2B5EF4-FFF2-40B4-BE49-F238E27FC236}">
                    <a16:creationId xmlns:a16="http://schemas.microsoft.com/office/drawing/2014/main" id="{0E4551D7-E9A4-C78D-49C0-B11A52C28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18A855E-9115-FBBA-F60B-A43A3F0D28D8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74A9DA1-FEE3-2324-62E7-6D2EEBC3C888}"/>
              </a:ext>
            </a:extLst>
          </p:cNvPr>
          <p:cNvGrpSpPr/>
          <p:nvPr/>
        </p:nvGrpSpPr>
        <p:grpSpPr>
          <a:xfrm>
            <a:off x="6115717" y="1703632"/>
            <a:ext cx="1440161" cy="1137285"/>
            <a:chOff x="2351583" y="4437112"/>
            <a:chExt cx="2160240" cy="113728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DA616431-8026-CF63-083F-B13F852D490B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90" name="圆角矩形 89">
                <a:extLst>
                  <a:ext uri="{FF2B5EF4-FFF2-40B4-BE49-F238E27FC236}">
                    <a16:creationId xmlns:a16="http://schemas.microsoft.com/office/drawing/2014/main" id="{0D41FF68-2FED-2310-E102-F94F2099C3AE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5FE4A972-915C-9921-8578-331D88E7A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6C015532-50D9-3AB5-24F1-809F85663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A19B8F0-B2BA-6567-3BEC-44ECC41F8A78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通讯录</a:t>
              </a: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8C14394-7E83-7A04-C236-5A6CDFEA8740}"/>
              </a:ext>
            </a:extLst>
          </p:cNvPr>
          <p:cNvGrpSpPr/>
          <p:nvPr/>
        </p:nvGrpSpPr>
        <p:grpSpPr>
          <a:xfrm>
            <a:off x="7949758" y="1703631"/>
            <a:ext cx="1440161" cy="1137285"/>
            <a:chOff x="2351583" y="4437112"/>
            <a:chExt cx="2160240" cy="113728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FC0A0E24-9744-5A3B-9DCB-1C3DA84CB039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96" name="圆角矩形 95">
                <a:extLst>
                  <a:ext uri="{FF2B5EF4-FFF2-40B4-BE49-F238E27FC236}">
                    <a16:creationId xmlns:a16="http://schemas.microsoft.com/office/drawing/2014/main" id="{FD18F73D-20E6-9070-23EB-36BA78261298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7" name="直线连接符 96">
                <a:extLst>
                  <a:ext uri="{FF2B5EF4-FFF2-40B4-BE49-F238E27FC236}">
                    <a16:creationId xmlns:a16="http://schemas.microsoft.com/office/drawing/2014/main" id="{C40BFBAB-7F95-B8B2-C686-866DE0D7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23E843B-B02D-6910-D984-AFFBBC43A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9DF9147-3718-CAD4-59BC-CC553B535D42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游戏</a:t>
              </a:r>
            </a:p>
          </p:txBody>
        </p:sp>
      </p:grpSp>
      <p:sp>
        <p:nvSpPr>
          <p:cNvPr id="106" name="三角形 105">
            <a:extLst>
              <a:ext uri="{FF2B5EF4-FFF2-40B4-BE49-F238E27FC236}">
                <a16:creationId xmlns:a16="http://schemas.microsoft.com/office/drawing/2014/main" id="{2CFB72BD-4367-D9F0-C007-9C4546BD7C5D}"/>
              </a:ext>
            </a:extLst>
          </p:cNvPr>
          <p:cNvSpPr/>
          <p:nvPr/>
        </p:nvSpPr>
        <p:spPr>
          <a:xfrm>
            <a:off x="3764767" y="1353335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7" name="肘形连接符 106">
            <a:extLst>
              <a:ext uri="{FF2B5EF4-FFF2-40B4-BE49-F238E27FC236}">
                <a16:creationId xmlns:a16="http://schemas.microsoft.com/office/drawing/2014/main" id="{7A37C064-D970-8BEE-89D1-86954BC4548F}"/>
              </a:ext>
            </a:extLst>
          </p:cNvPr>
          <p:cNvCxnSpPr>
            <a:cxnSpLocks/>
            <a:stCxn id="83" idx="0"/>
            <a:endCxn id="106" idx="3"/>
          </p:cNvCxnSpPr>
          <p:nvPr/>
        </p:nvCxnSpPr>
        <p:spPr>
          <a:xfrm rot="16200000" flipV="1">
            <a:off x="4221889" y="1136287"/>
            <a:ext cx="190775" cy="922829"/>
          </a:xfrm>
          <a:prstGeom prst="bentConnector3">
            <a:avLst>
              <a:gd name="adj1" fmla="val 52563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>
            <a:extLst>
              <a:ext uri="{FF2B5EF4-FFF2-40B4-BE49-F238E27FC236}">
                <a16:creationId xmlns:a16="http://schemas.microsoft.com/office/drawing/2014/main" id="{962CAFB9-4AB9-C81B-2481-1A44146D7991}"/>
              </a:ext>
            </a:extLst>
          </p:cNvPr>
          <p:cNvCxnSpPr>
            <a:cxnSpLocks/>
            <a:stCxn id="74" idx="0"/>
            <a:endCxn id="106" idx="3"/>
          </p:cNvCxnSpPr>
          <p:nvPr/>
        </p:nvCxnSpPr>
        <p:spPr>
          <a:xfrm rot="5400000" flipH="1" flipV="1">
            <a:off x="3285371" y="1113024"/>
            <a:ext cx="181200" cy="95978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三角形 113">
            <a:extLst>
              <a:ext uri="{FF2B5EF4-FFF2-40B4-BE49-F238E27FC236}">
                <a16:creationId xmlns:a16="http://schemas.microsoft.com/office/drawing/2014/main" id="{43782DD4-7768-CB94-042F-7A8051D9EF54}"/>
              </a:ext>
            </a:extLst>
          </p:cNvPr>
          <p:cNvSpPr/>
          <p:nvPr/>
        </p:nvSpPr>
        <p:spPr>
          <a:xfrm>
            <a:off x="7661724" y="1328749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5" name="肘形连接符 114">
            <a:extLst>
              <a:ext uri="{FF2B5EF4-FFF2-40B4-BE49-F238E27FC236}">
                <a16:creationId xmlns:a16="http://schemas.microsoft.com/office/drawing/2014/main" id="{898FFE14-6C61-13FE-1380-65B1ADD4F3FA}"/>
              </a:ext>
            </a:extLst>
          </p:cNvPr>
          <p:cNvCxnSpPr>
            <a:cxnSpLocks/>
            <a:stCxn id="95" idx="0"/>
            <a:endCxn id="114" idx="3"/>
          </p:cNvCxnSpPr>
          <p:nvPr/>
        </p:nvCxnSpPr>
        <p:spPr>
          <a:xfrm rot="16200000" flipV="1">
            <a:off x="8091681" y="1138866"/>
            <a:ext cx="239295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>
            <a:extLst>
              <a:ext uri="{FF2B5EF4-FFF2-40B4-BE49-F238E27FC236}">
                <a16:creationId xmlns:a16="http://schemas.microsoft.com/office/drawing/2014/main" id="{C67D45E7-68E2-A7DE-9779-38C55508331A}"/>
              </a:ext>
            </a:extLst>
          </p:cNvPr>
          <p:cNvCxnSpPr>
            <a:cxnSpLocks/>
            <a:stCxn id="90" idx="0"/>
            <a:endCxn id="114" idx="3"/>
          </p:cNvCxnSpPr>
          <p:nvPr/>
        </p:nvCxnSpPr>
        <p:spPr>
          <a:xfrm rot="5400000" flipH="1" flipV="1">
            <a:off x="7181356" y="1132170"/>
            <a:ext cx="225904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EA45080-9273-3813-AAB3-2CF86925CFE8}"/>
              </a:ext>
            </a:extLst>
          </p:cNvPr>
          <p:cNvGrpSpPr/>
          <p:nvPr/>
        </p:nvGrpSpPr>
        <p:grpSpPr>
          <a:xfrm>
            <a:off x="3143672" y="3868438"/>
            <a:ext cx="1502411" cy="1137285"/>
            <a:chOff x="3949699" y="1783080"/>
            <a:chExt cx="1502411" cy="1137285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699DC77D-2984-7EB3-C985-D681D937B5C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1" name="圆角矩形 60">
                <a:extLst>
                  <a:ext uri="{FF2B5EF4-FFF2-40B4-BE49-F238E27FC236}">
                    <a16:creationId xmlns:a16="http://schemas.microsoft.com/office/drawing/2014/main" id="{0ED26404-3E59-3B72-822D-941564D3C34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8685B2CF-E825-17E2-11B0-70D05E981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974202E0-3BBA-B0B9-810E-8F053CDA2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00A51ED-0006-E072-B291-76CD2488799B}"/>
                </a:ext>
              </a:extLst>
            </p:cNvPr>
            <p:cNvSpPr txBox="1"/>
            <p:nvPr/>
          </p:nvSpPr>
          <p:spPr>
            <a:xfrm>
              <a:off x="3949699" y="1803623"/>
              <a:ext cx="150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FDBFE8B-ADBE-BAEA-5B34-49FD6B6B63D1}"/>
              </a:ext>
            </a:extLst>
          </p:cNvPr>
          <p:cNvGrpSpPr/>
          <p:nvPr/>
        </p:nvGrpSpPr>
        <p:grpSpPr>
          <a:xfrm>
            <a:off x="6969043" y="3868438"/>
            <a:ext cx="1507078" cy="1137285"/>
            <a:chOff x="3945032" y="1783080"/>
            <a:chExt cx="1507078" cy="113728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BE2C5767-1238-057F-471F-FF3EDC327FD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6334B5A9-766D-34C9-D8F9-4A4F6EAAF6E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8" name="直线连接符 67">
                <a:extLst>
                  <a:ext uri="{FF2B5EF4-FFF2-40B4-BE49-F238E27FC236}">
                    <a16:creationId xmlns:a16="http://schemas.microsoft.com/office/drawing/2014/main" id="{E2708F5B-405A-BBAD-F155-6241CD58F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线连接符 68">
                <a:extLst>
                  <a:ext uri="{FF2B5EF4-FFF2-40B4-BE49-F238E27FC236}">
                    <a16:creationId xmlns:a16="http://schemas.microsoft.com/office/drawing/2014/main" id="{3AF93CEE-53D3-E6B3-56C5-860F382F3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0478071-A217-E9A1-8098-644BC8A654D5}"/>
                </a:ext>
              </a:extLst>
            </p:cNvPr>
            <p:cNvSpPr txBox="1"/>
            <p:nvPr/>
          </p:nvSpPr>
          <p:spPr>
            <a:xfrm>
              <a:off x="3945032" y="1803623"/>
              <a:ext cx="1487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手机软件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2814051-B03B-0352-C4FC-EC16FAB78A03}"/>
              </a:ext>
            </a:extLst>
          </p:cNvPr>
          <p:cNvGrpSpPr/>
          <p:nvPr/>
        </p:nvGrpSpPr>
        <p:grpSpPr>
          <a:xfrm>
            <a:off x="2144877" y="5349920"/>
            <a:ext cx="1502409" cy="1137285"/>
            <a:chOff x="2351583" y="4437112"/>
            <a:chExt cx="2160240" cy="1137285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26CAF4F2-395D-48D4-22B7-407E977D4B2E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FF92E6D8-6CBF-211D-D609-429B5C75C4C8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4B1DAE74-F319-3AF8-44BD-1CE4FAD06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0303921E-2650-D3F9-099F-1E3933BE7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F02D8EF-71CB-3872-501E-3EF4CA1388DE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M</a:t>
              </a:r>
              <a:endParaRPr lang="zh-CN" altLang="en-US" dirty="0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143C5DC-725B-0765-7B07-016B95AC2A30}"/>
              </a:ext>
            </a:extLst>
          </p:cNvPr>
          <p:cNvGrpSpPr/>
          <p:nvPr/>
        </p:nvGrpSpPr>
        <p:grpSpPr>
          <a:xfrm>
            <a:off x="4027485" y="5359495"/>
            <a:ext cx="1502410" cy="1137285"/>
            <a:chOff x="2351583" y="4437112"/>
            <a:chExt cx="2160240" cy="113728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E1134CDD-8A77-42B1-29C7-417C9DCB4CEF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EB46B05B-82AB-A069-1953-0177BEA7F98F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04" name="直线连接符 103">
                <a:extLst>
                  <a:ext uri="{FF2B5EF4-FFF2-40B4-BE49-F238E27FC236}">
                    <a16:creationId xmlns:a16="http://schemas.microsoft.com/office/drawing/2014/main" id="{AE75EA42-62FD-80FC-ABC5-B5BFD6BE5D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>
                <a:extLst>
                  <a:ext uri="{FF2B5EF4-FFF2-40B4-BE49-F238E27FC236}">
                    <a16:creationId xmlns:a16="http://schemas.microsoft.com/office/drawing/2014/main" id="{22507AC0-3CCA-06C4-385E-F45C8DF3C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C51C15E-10F5-91C9-4A0A-FA342241B5AC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手机品牌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1757F24-9F54-4344-4837-602AB7CF6F88}"/>
              </a:ext>
            </a:extLst>
          </p:cNvPr>
          <p:cNvGrpSpPr/>
          <p:nvPr/>
        </p:nvGrpSpPr>
        <p:grpSpPr>
          <a:xfrm>
            <a:off x="6115717" y="5383430"/>
            <a:ext cx="1440161" cy="1137285"/>
            <a:chOff x="2351583" y="4437112"/>
            <a:chExt cx="2160240" cy="1137285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B7F9D6DB-35D5-3AD8-2696-D35278662F8A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12" name="圆角矩形 111">
                <a:extLst>
                  <a:ext uri="{FF2B5EF4-FFF2-40B4-BE49-F238E27FC236}">
                    <a16:creationId xmlns:a16="http://schemas.microsoft.com/office/drawing/2014/main" id="{2226E4C6-5727-73BE-A6F4-6ECBC8ABFEC9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3" name="直线连接符 112">
                <a:extLst>
                  <a:ext uri="{FF2B5EF4-FFF2-40B4-BE49-F238E27FC236}">
                    <a16:creationId xmlns:a16="http://schemas.microsoft.com/office/drawing/2014/main" id="{6582A7CB-CC75-3E66-042C-5CE9B3457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B3970BB5-845B-2321-0C6B-DEB1E372A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D497664-0208-AC36-2F7F-853BE7D4D6B6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通讯录</a:t>
              </a: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7E3404C1-5375-73F5-E759-B471A3BF8443}"/>
              </a:ext>
            </a:extLst>
          </p:cNvPr>
          <p:cNvGrpSpPr/>
          <p:nvPr/>
        </p:nvGrpSpPr>
        <p:grpSpPr>
          <a:xfrm>
            <a:off x="7949758" y="5383429"/>
            <a:ext cx="1440161" cy="1137285"/>
            <a:chOff x="2351583" y="4437112"/>
            <a:chExt cx="2160240" cy="1137285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A67FAEC-2EBE-3569-F5B4-C4624527E263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21" name="圆角矩形 120">
                <a:extLst>
                  <a:ext uri="{FF2B5EF4-FFF2-40B4-BE49-F238E27FC236}">
                    <a16:creationId xmlns:a16="http://schemas.microsoft.com/office/drawing/2014/main" id="{1B6248F6-5366-D7B7-639C-B5B886D727EA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2" name="直线连接符 121">
                <a:extLst>
                  <a:ext uri="{FF2B5EF4-FFF2-40B4-BE49-F238E27FC236}">
                    <a16:creationId xmlns:a16="http://schemas.microsoft.com/office/drawing/2014/main" id="{E637E4B0-15B0-32D3-D28F-1E63D5936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03E9134F-028A-63A8-372F-CDA709321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5070482E-8152-E096-A255-54C806670C77}"/>
                </a:ext>
              </a:extLst>
            </p:cNvPr>
            <p:cNvSpPr txBox="1"/>
            <p:nvPr/>
          </p:nvSpPr>
          <p:spPr>
            <a:xfrm>
              <a:off x="2351583" y="4450504"/>
              <a:ext cx="216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游戏</a:t>
              </a:r>
            </a:p>
          </p:txBody>
        </p:sp>
      </p:grpSp>
      <p:sp>
        <p:nvSpPr>
          <p:cNvPr id="124" name="三角形 123">
            <a:extLst>
              <a:ext uri="{FF2B5EF4-FFF2-40B4-BE49-F238E27FC236}">
                <a16:creationId xmlns:a16="http://schemas.microsoft.com/office/drawing/2014/main" id="{09F1C596-9C76-20A2-AF04-FE4AFB6EE94D}"/>
              </a:ext>
            </a:extLst>
          </p:cNvPr>
          <p:cNvSpPr/>
          <p:nvPr/>
        </p:nvSpPr>
        <p:spPr>
          <a:xfrm>
            <a:off x="3764767" y="5033133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5" name="肘形连接符 124">
            <a:extLst>
              <a:ext uri="{FF2B5EF4-FFF2-40B4-BE49-F238E27FC236}">
                <a16:creationId xmlns:a16="http://schemas.microsoft.com/office/drawing/2014/main" id="{4576FC2B-A9A8-F33B-B2AD-F8FEDBBBF2FA}"/>
              </a:ext>
            </a:extLst>
          </p:cNvPr>
          <p:cNvCxnSpPr>
            <a:cxnSpLocks/>
            <a:stCxn id="102" idx="0"/>
            <a:endCxn id="124" idx="3"/>
          </p:cNvCxnSpPr>
          <p:nvPr/>
        </p:nvCxnSpPr>
        <p:spPr>
          <a:xfrm rot="16200000" flipV="1">
            <a:off x="4221889" y="4816085"/>
            <a:ext cx="190775" cy="922829"/>
          </a:xfrm>
          <a:prstGeom prst="bentConnector3">
            <a:avLst>
              <a:gd name="adj1" fmla="val 52563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>
            <a:extLst>
              <a:ext uri="{FF2B5EF4-FFF2-40B4-BE49-F238E27FC236}">
                <a16:creationId xmlns:a16="http://schemas.microsoft.com/office/drawing/2014/main" id="{70A1C416-B87F-D01A-F4A7-80A3635B1A4D}"/>
              </a:ext>
            </a:extLst>
          </p:cNvPr>
          <p:cNvCxnSpPr>
            <a:cxnSpLocks/>
            <a:stCxn id="72" idx="0"/>
            <a:endCxn id="124" idx="3"/>
          </p:cNvCxnSpPr>
          <p:nvPr/>
        </p:nvCxnSpPr>
        <p:spPr>
          <a:xfrm rot="5400000" flipH="1" flipV="1">
            <a:off x="3285371" y="4792822"/>
            <a:ext cx="181200" cy="95978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三角形 126">
            <a:extLst>
              <a:ext uri="{FF2B5EF4-FFF2-40B4-BE49-F238E27FC236}">
                <a16:creationId xmlns:a16="http://schemas.microsoft.com/office/drawing/2014/main" id="{708ED8CC-8E16-F7DF-F59F-EA4CE1D47053}"/>
              </a:ext>
            </a:extLst>
          </p:cNvPr>
          <p:cNvSpPr/>
          <p:nvPr/>
        </p:nvSpPr>
        <p:spPr>
          <a:xfrm>
            <a:off x="7661724" y="5008547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4F9C2580-47C5-F498-46B1-B71D57361B93}"/>
              </a:ext>
            </a:extLst>
          </p:cNvPr>
          <p:cNvCxnSpPr>
            <a:cxnSpLocks/>
            <a:stCxn id="120" idx="0"/>
            <a:endCxn id="127" idx="3"/>
          </p:cNvCxnSpPr>
          <p:nvPr/>
        </p:nvCxnSpPr>
        <p:spPr>
          <a:xfrm rot="16200000" flipV="1">
            <a:off x="8091681" y="4818664"/>
            <a:ext cx="239295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>
            <a:extLst>
              <a:ext uri="{FF2B5EF4-FFF2-40B4-BE49-F238E27FC236}">
                <a16:creationId xmlns:a16="http://schemas.microsoft.com/office/drawing/2014/main" id="{6BD42106-9C40-A052-AE73-5D7E9097696C}"/>
              </a:ext>
            </a:extLst>
          </p:cNvPr>
          <p:cNvCxnSpPr>
            <a:cxnSpLocks/>
            <a:stCxn id="112" idx="0"/>
            <a:endCxn id="127" idx="3"/>
          </p:cNvCxnSpPr>
          <p:nvPr/>
        </p:nvCxnSpPr>
        <p:spPr>
          <a:xfrm rot="5400000" flipH="1" flipV="1">
            <a:off x="7181356" y="4811968"/>
            <a:ext cx="225904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C1B9801-FEBC-71E7-A9D7-38A85F86DB55}"/>
              </a:ext>
            </a:extLst>
          </p:cNvPr>
          <p:cNvGrpSpPr/>
          <p:nvPr/>
        </p:nvGrpSpPr>
        <p:grpSpPr>
          <a:xfrm>
            <a:off x="4686630" y="4360862"/>
            <a:ext cx="2284747" cy="215443"/>
            <a:chOff x="6584789" y="2159591"/>
            <a:chExt cx="2284747" cy="215443"/>
          </a:xfrm>
        </p:grpSpPr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969A78FC-3D15-CAD6-385D-D8F102D78466}"/>
                </a:ext>
              </a:extLst>
            </p:cNvPr>
            <p:cNvCxnSpPr>
              <a:cxnSpLocks/>
              <a:stCxn id="132" idx="3"/>
            </p:cNvCxnSpPr>
            <p:nvPr/>
          </p:nvCxnSpPr>
          <p:spPr>
            <a:xfrm>
              <a:off x="6940212" y="2267313"/>
              <a:ext cx="191269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菱形 131">
              <a:extLst>
                <a:ext uri="{FF2B5EF4-FFF2-40B4-BE49-F238E27FC236}">
                  <a16:creationId xmlns:a16="http://schemas.microsoft.com/office/drawing/2014/main" id="{F2E1916D-B4E2-1BF3-0BA5-F34128DBA2F2}"/>
                </a:ext>
              </a:extLst>
            </p:cNvPr>
            <p:cNvSpPr/>
            <p:nvPr/>
          </p:nvSpPr>
          <p:spPr>
            <a:xfrm>
              <a:off x="6584789" y="2159591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591EF70A-0DD6-1CBD-BDC2-D8D8DD475B2C}"/>
                </a:ext>
              </a:extLst>
            </p:cNvPr>
            <p:cNvGrpSpPr/>
            <p:nvPr/>
          </p:nvGrpSpPr>
          <p:grpSpPr>
            <a:xfrm>
              <a:off x="8686080" y="2179129"/>
              <a:ext cx="183456" cy="189897"/>
              <a:chOff x="9618210" y="3722232"/>
              <a:chExt cx="183456" cy="189897"/>
            </a:xfrm>
          </p:grpSpPr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147CA5EB-A7C3-F769-5EE1-5A0FEF95E93F}"/>
                  </a:ext>
                </a:extLst>
              </p:cNvPr>
              <p:cNvCxnSpPr/>
              <p:nvPr/>
            </p:nvCxnSpPr>
            <p:spPr>
              <a:xfrm>
                <a:off x="9618210" y="37222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58438F04-1FEE-3B10-ACCC-CCAAC8C303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61358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线形标注 1 (带边框和强调线) 144">
            <a:extLst>
              <a:ext uri="{FF2B5EF4-FFF2-40B4-BE49-F238E27FC236}">
                <a16:creationId xmlns:a16="http://schemas.microsoft.com/office/drawing/2014/main" id="{DD4AC14C-B7FB-2737-7DFB-CAEAD8991651}"/>
              </a:ext>
            </a:extLst>
          </p:cNvPr>
          <p:cNvSpPr/>
          <p:nvPr/>
        </p:nvSpPr>
        <p:spPr>
          <a:xfrm>
            <a:off x="9696400" y="3933056"/>
            <a:ext cx="865748" cy="297561"/>
          </a:xfrm>
          <a:prstGeom prst="accentBorderCallout1">
            <a:avLst>
              <a:gd name="adj1" fmla="val 40053"/>
              <a:gd name="adj2" fmla="val -8105"/>
              <a:gd name="adj3" fmla="val 34437"/>
              <a:gd name="adj4" fmla="val -1106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具体的实现</a:t>
            </a:r>
          </a:p>
        </p:txBody>
      </p:sp>
      <p:sp>
        <p:nvSpPr>
          <p:cNvPr id="144" name="线形标注 1 (带边框和强调线) 143">
            <a:extLst>
              <a:ext uri="{FF2B5EF4-FFF2-40B4-BE49-F238E27FC236}">
                <a16:creationId xmlns:a16="http://schemas.microsoft.com/office/drawing/2014/main" id="{00263BF9-3317-7BA0-E250-DF951D27A45A}"/>
              </a:ext>
            </a:extLst>
          </p:cNvPr>
          <p:cNvSpPr/>
          <p:nvPr/>
        </p:nvSpPr>
        <p:spPr>
          <a:xfrm>
            <a:off x="8963935" y="2388079"/>
            <a:ext cx="467319" cy="297561"/>
          </a:xfrm>
          <a:prstGeom prst="accentBorderCallout1">
            <a:avLst>
              <a:gd name="adj1" fmla="val 57125"/>
              <a:gd name="adj2" fmla="val -7269"/>
              <a:gd name="adj3" fmla="val 81447"/>
              <a:gd name="adj4" fmla="val -1460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实现</a:t>
            </a:r>
          </a:p>
        </p:txBody>
      </p:sp>
      <p:sp>
        <p:nvSpPr>
          <p:cNvPr id="143" name="线形标注 1 (带边框和强调线) 142">
            <a:extLst>
              <a:ext uri="{FF2B5EF4-FFF2-40B4-BE49-F238E27FC236}">
                <a16:creationId xmlns:a16="http://schemas.microsoft.com/office/drawing/2014/main" id="{1161C579-5237-06F1-1C05-7671F4899A4B}"/>
              </a:ext>
            </a:extLst>
          </p:cNvPr>
          <p:cNvSpPr/>
          <p:nvPr/>
        </p:nvSpPr>
        <p:spPr>
          <a:xfrm>
            <a:off x="1643280" y="3858355"/>
            <a:ext cx="1068050" cy="297561"/>
          </a:xfrm>
          <a:prstGeom prst="accentBorderCallout1">
            <a:avLst>
              <a:gd name="adj1" fmla="val 48445"/>
              <a:gd name="adj2" fmla="val 104467"/>
              <a:gd name="adj3" fmla="val 62104"/>
              <a:gd name="adj4" fmla="val 1568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被提炼的抽象</a:t>
            </a:r>
          </a:p>
        </p:txBody>
      </p:sp>
      <p:sp>
        <p:nvSpPr>
          <p:cNvPr id="142" name="线形标注 1 (带边框和强调线) 141">
            <a:extLst>
              <a:ext uri="{FF2B5EF4-FFF2-40B4-BE49-F238E27FC236}">
                <a16:creationId xmlns:a16="http://schemas.microsoft.com/office/drawing/2014/main" id="{C922172A-FCE7-2B11-A6A0-E4D78F9C5AF8}"/>
              </a:ext>
            </a:extLst>
          </p:cNvPr>
          <p:cNvSpPr/>
          <p:nvPr/>
        </p:nvSpPr>
        <p:spPr>
          <a:xfrm>
            <a:off x="2281228" y="2292395"/>
            <a:ext cx="467319" cy="297561"/>
          </a:xfrm>
          <a:prstGeom prst="accentBorderCallout1">
            <a:avLst>
              <a:gd name="adj1" fmla="val 55812"/>
              <a:gd name="adj2" fmla="val 108126"/>
              <a:gd name="adj3" fmla="val 66600"/>
              <a:gd name="adj4" fmla="val 214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抽象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EA45080-9273-3813-AAB3-2CF86925CFE8}"/>
              </a:ext>
            </a:extLst>
          </p:cNvPr>
          <p:cNvGrpSpPr/>
          <p:nvPr/>
        </p:nvGrpSpPr>
        <p:grpSpPr>
          <a:xfrm>
            <a:off x="3083073" y="1998204"/>
            <a:ext cx="1502411" cy="1137285"/>
            <a:chOff x="3949699" y="1783080"/>
            <a:chExt cx="1502411" cy="1137285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699DC77D-2984-7EB3-C985-D681D937B5C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1" name="圆角矩形 60">
                <a:extLst>
                  <a:ext uri="{FF2B5EF4-FFF2-40B4-BE49-F238E27FC236}">
                    <a16:creationId xmlns:a16="http://schemas.microsoft.com/office/drawing/2014/main" id="{0ED26404-3E59-3B72-822D-941564D3C348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8685B2CF-E825-17E2-11B0-70D05E981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974202E0-3BBA-B0B9-810E-8F053CDA2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00A51ED-0006-E072-B291-76CD2488799B}"/>
                </a:ext>
              </a:extLst>
            </p:cNvPr>
            <p:cNvSpPr txBox="1"/>
            <p:nvPr/>
          </p:nvSpPr>
          <p:spPr>
            <a:xfrm>
              <a:off x="3949699" y="1803623"/>
              <a:ext cx="150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Abstraction</a:t>
              </a:r>
              <a:endParaRPr lang="zh-CN" altLang="en-US" i="1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FDBFE8B-ADBE-BAEA-5B34-49FD6B6B63D1}"/>
              </a:ext>
            </a:extLst>
          </p:cNvPr>
          <p:cNvGrpSpPr/>
          <p:nvPr/>
        </p:nvGrpSpPr>
        <p:grpSpPr>
          <a:xfrm>
            <a:off x="6898687" y="1998204"/>
            <a:ext cx="1507078" cy="1137285"/>
            <a:chOff x="3945032" y="1783080"/>
            <a:chExt cx="1507078" cy="113728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BE2C5767-1238-057F-471F-FF3EDC327FD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6334B5A9-766D-34C9-D8F9-4A4F6EAAF6E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8" name="直线连接符 67">
                <a:extLst>
                  <a:ext uri="{FF2B5EF4-FFF2-40B4-BE49-F238E27FC236}">
                    <a16:creationId xmlns:a16="http://schemas.microsoft.com/office/drawing/2014/main" id="{E2708F5B-405A-BBAD-F155-6241CD58F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线连接符 68">
                <a:extLst>
                  <a:ext uri="{FF2B5EF4-FFF2-40B4-BE49-F238E27FC236}">
                    <a16:creationId xmlns:a16="http://schemas.microsoft.com/office/drawing/2014/main" id="{3AF93CEE-53D3-E6B3-56C5-860F382F3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0478071-A217-E9A1-8098-644BC8A654D5}"/>
                </a:ext>
              </a:extLst>
            </p:cNvPr>
            <p:cNvSpPr txBox="1"/>
            <p:nvPr/>
          </p:nvSpPr>
          <p:spPr>
            <a:xfrm>
              <a:off x="3945032" y="1803623"/>
              <a:ext cx="1487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Implementor</a:t>
              </a:r>
              <a:endParaRPr lang="zh-CN" altLang="en-US" i="1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2814051-B03B-0352-C4FC-EC16FAB78A03}"/>
              </a:ext>
            </a:extLst>
          </p:cNvPr>
          <p:cNvGrpSpPr/>
          <p:nvPr/>
        </p:nvGrpSpPr>
        <p:grpSpPr>
          <a:xfrm>
            <a:off x="3083073" y="3513195"/>
            <a:ext cx="1502408" cy="1137285"/>
            <a:chOff x="2351584" y="4437112"/>
            <a:chExt cx="2160239" cy="1137285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26CAF4F2-395D-48D4-22B7-407E977D4B2E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FF92E6D8-6CBF-211D-D609-429B5C75C4C8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4B1DAE74-F319-3AF8-44BD-1CE4FAD06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0303921E-2650-D3F9-099F-1E3933BE7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F02D8EF-71CB-3872-501E-3EF4CA1388DE}"/>
                </a:ext>
              </a:extLst>
            </p:cNvPr>
            <p:cNvSpPr txBox="1"/>
            <p:nvPr/>
          </p:nvSpPr>
          <p:spPr>
            <a:xfrm>
              <a:off x="2351584" y="4488065"/>
              <a:ext cx="21602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100" dirty="0" err="1"/>
                <a:t>RefinedAbstraction</a:t>
              </a:r>
              <a:endParaRPr lang="zh-CN" altLang="en-US" sz="1100" dirty="0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1757F24-9F54-4344-4837-602AB7CF6F88}"/>
              </a:ext>
            </a:extLst>
          </p:cNvPr>
          <p:cNvGrpSpPr/>
          <p:nvPr/>
        </p:nvGrpSpPr>
        <p:grpSpPr>
          <a:xfrm>
            <a:off x="6000156" y="3513196"/>
            <a:ext cx="1502408" cy="1137285"/>
            <a:chOff x="2283777" y="4437112"/>
            <a:chExt cx="2253611" cy="1137285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B7F9D6DB-35D5-3AD8-2696-D35278662F8A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12" name="圆角矩形 111">
                <a:extLst>
                  <a:ext uri="{FF2B5EF4-FFF2-40B4-BE49-F238E27FC236}">
                    <a16:creationId xmlns:a16="http://schemas.microsoft.com/office/drawing/2014/main" id="{2226E4C6-5727-73BE-A6F4-6ECBC8ABFEC9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13" name="直线连接符 112">
                <a:extLst>
                  <a:ext uri="{FF2B5EF4-FFF2-40B4-BE49-F238E27FC236}">
                    <a16:creationId xmlns:a16="http://schemas.microsoft.com/office/drawing/2014/main" id="{6582A7CB-CC75-3E66-042C-5CE9B3457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符 116">
                <a:extLst>
                  <a:ext uri="{FF2B5EF4-FFF2-40B4-BE49-F238E27FC236}">
                    <a16:creationId xmlns:a16="http://schemas.microsoft.com/office/drawing/2014/main" id="{B3970BB5-845B-2321-0C6B-DEB1E372A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D497664-0208-AC36-2F7F-853BE7D4D6B6}"/>
                </a:ext>
              </a:extLst>
            </p:cNvPr>
            <p:cNvSpPr txBox="1"/>
            <p:nvPr/>
          </p:nvSpPr>
          <p:spPr>
            <a:xfrm>
              <a:off x="2283777" y="4527385"/>
              <a:ext cx="22536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00" dirty="0" err="1"/>
                <a:t>ConcreteImplementorA</a:t>
              </a:r>
              <a:endParaRPr lang="zh-CN" altLang="en-US" sz="1000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7E3404C1-5375-73F5-E759-B471A3BF8443}"/>
              </a:ext>
            </a:extLst>
          </p:cNvPr>
          <p:cNvGrpSpPr/>
          <p:nvPr/>
        </p:nvGrpSpPr>
        <p:grpSpPr>
          <a:xfrm>
            <a:off x="7836284" y="3513195"/>
            <a:ext cx="1526396" cy="1137285"/>
            <a:chOff x="2286907" y="4437112"/>
            <a:chExt cx="2289593" cy="1137285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A67FAEC-2EBE-3569-F5B4-C4624527E263}"/>
                </a:ext>
              </a:extLst>
            </p:cNvPr>
            <p:cNvGrpSpPr/>
            <p:nvPr/>
          </p:nvGrpSpPr>
          <p:grpSpPr>
            <a:xfrm>
              <a:off x="2351584" y="4437112"/>
              <a:ext cx="2160239" cy="1137285"/>
              <a:chOff x="3949699" y="1783080"/>
              <a:chExt cx="1917372" cy="1163320"/>
            </a:xfrm>
          </p:grpSpPr>
          <p:sp>
            <p:nvSpPr>
              <p:cNvPr id="121" name="圆角矩形 120">
                <a:extLst>
                  <a:ext uri="{FF2B5EF4-FFF2-40B4-BE49-F238E27FC236}">
                    <a16:creationId xmlns:a16="http://schemas.microsoft.com/office/drawing/2014/main" id="{1B6248F6-5366-D7B7-639C-B5B886D727EA}"/>
                  </a:ext>
                </a:extLst>
              </p:cNvPr>
              <p:cNvSpPr/>
              <p:nvPr/>
            </p:nvSpPr>
            <p:spPr>
              <a:xfrm>
                <a:off x="3949699" y="1783080"/>
                <a:ext cx="1917372" cy="1163320"/>
              </a:xfrm>
              <a:prstGeom prst="round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22" name="直线连接符 121">
                <a:extLst>
                  <a:ext uri="{FF2B5EF4-FFF2-40B4-BE49-F238E27FC236}">
                    <a16:creationId xmlns:a16="http://schemas.microsoft.com/office/drawing/2014/main" id="{E637E4B0-15B0-32D3-D28F-1E63D5936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符 122">
                <a:extLst>
                  <a:ext uri="{FF2B5EF4-FFF2-40B4-BE49-F238E27FC236}">
                    <a16:creationId xmlns:a16="http://schemas.microsoft.com/office/drawing/2014/main" id="{03E9134F-028A-63A8-372F-CDA709321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91737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5070482E-8152-E096-A255-54C806670C77}"/>
                </a:ext>
              </a:extLst>
            </p:cNvPr>
            <p:cNvSpPr txBox="1"/>
            <p:nvPr/>
          </p:nvSpPr>
          <p:spPr>
            <a:xfrm>
              <a:off x="2286907" y="4536051"/>
              <a:ext cx="22895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000" dirty="0" err="1"/>
                <a:t>ConcreteImplementorB</a:t>
              </a:r>
              <a:endParaRPr lang="zh-CN" altLang="en-US" sz="1000" dirty="0"/>
            </a:p>
          </p:txBody>
        </p:sp>
      </p:grpSp>
      <p:sp>
        <p:nvSpPr>
          <p:cNvPr id="124" name="三角形 123">
            <a:extLst>
              <a:ext uri="{FF2B5EF4-FFF2-40B4-BE49-F238E27FC236}">
                <a16:creationId xmlns:a16="http://schemas.microsoft.com/office/drawing/2014/main" id="{09F1C596-9C76-20A2-AF04-FE4AFB6EE94D}"/>
              </a:ext>
            </a:extLst>
          </p:cNvPr>
          <p:cNvSpPr/>
          <p:nvPr/>
        </p:nvSpPr>
        <p:spPr>
          <a:xfrm>
            <a:off x="3743184" y="3166983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肘形连接符 125">
            <a:extLst>
              <a:ext uri="{FF2B5EF4-FFF2-40B4-BE49-F238E27FC236}">
                <a16:creationId xmlns:a16="http://schemas.microsoft.com/office/drawing/2014/main" id="{70A1C416-B87F-D01A-F4A7-80A3635B1A4D}"/>
              </a:ext>
            </a:extLst>
          </p:cNvPr>
          <p:cNvCxnSpPr>
            <a:cxnSpLocks/>
            <a:stCxn id="78" idx="0"/>
            <a:endCxn id="124" idx="3"/>
          </p:cNvCxnSpPr>
          <p:nvPr/>
        </p:nvCxnSpPr>
        <p:spPr>
          <a:xfrm flipV="1">
            <a:off x="3834277" y="3315962"/>
            <a:ext cx="1" cy="19723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三角形 126">
            <a:extLst>
              <a:ext uri="{FF2B5EF4-FFF2-40B4-BE49-F238E27FC236}">
                <a16:creationId xmlns:a16="http://schemas.microsoft.com/office/drawing/2014/main" id="{708ED8CC-8E16-F7DF-F59F-EA4CE1D47053}"/>
              </a:ext>
            </a:extLst>
          </p:cNvPr>
          <p:cNvSpPr/>
          <p:nvPr/>
        </p:nvSpPr>
        <p:spPr>
          <a:xfrm>
            <a:off x="7591368" y="3138313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4F9C2580-47C5-F498-46B1-B71D57361B93}"/>
              </a:ext>
            </a:extLst>
          </p:cNvPr>
          <p:cNvCxnSpPr>
            <a:cxnSpLocks/>
            <a:stCxn id="121" idx="0"/>
            <a:endCxn id="127" idx="3"/>
          </p:cNvCxnSpPr>
          <p:nvPr/>
        </p:nvCxnSpPr>
        <p:spPr>
          <a:xfrm rot="16200000" flipV="1">
            <a:off x="8028021" y="2941734"/>
            <a:ext cx="225903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>
            <a:extLst>
              <a:ext uri="{FF2B5EF4-FFF2-40B4-BE49-F238E27FC236}">
                <a16:creationId xmlns:a16="http://schemas.microsoft.com/office/drawing/2014/main" id="{6BD42106-9C40-A052-AE73-5D7E9097696C}"/>
              </a:ext>
            </a:extLst>
          </p:cNvPr>
          <p:cNvCxnSpPr>
            <a:cxnSpLocks/>
            <a:stCxn id="112" idx="0"/>
            <a:endCxn id="127" idx="3"/>
          </p:cNvCxnSpPr>
          <p:nvPr/>
        </p:nvCxnSpPr>
        <p:spPr>
          <a:xfrm rot="5400000" flipH="1" flipV="1">
            <a:off x="7111000" y="2941734"/>
            <a:ext cx="225904" cy="917020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3C1B9801-FEBC-71E7-A9D7-38A85F86DB55}"/>
              </a:ext>
            </a:extLst>
          </p:cNvPr>
          <p:cNvGrpSpPr/>
          <p:nvPr/>
        </p:nvGrpSpPr>
        <p:grpSpPr>
          <a:xfrm>
            <a:off x="4616274" y="2490628"/>
            <a:ext cx="2284747" cy="215443"/>
            <a:chOff x="6584789" y="2159591"/>
            <a:chExt cx="2284747" cy="215443"/>
          </a:xfrm>
        </p:grpSpPr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969A78FC-3D15-CAD6-385D-D8F102D78466}"/>
                </a:ext>
              </a:extLst>
            </p:cNvPr>
            <p:cNvCxnSpPr>
              <a:cxnSpLocks/>
              <a:stCxn id="132" idx="3"/>
            </p:cNvCxnSpPr>
            <p:nvPr/>
          </p:nvCxnSpPr>
          <p:spPr>
            <a:xfrm>
              <a:off x="6940212" y="2267313"/>
              <a:ext cx="191269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菱形 131">
              <a:extLst>
                <a:ext uri="{FF2B5EF4-FFF2-40B4-BE49-F238E27FC236}">
                  <a16:creationId xmlns:a16="http://schemas.microsoft.com/office/drawing/2014/main" id="{F2E1916D-B4E2-1BF3-0BA5-F34128DBA2F2}"/>
                </a:ext>
              </a:extLst>
            </p:cNvPr>
            <p:cNvSpPr/>
            <p:nvPr/>
          </p:nvSpPr>
          <p:spPr>
            <a:xfrm>
              <a:off x="6584789" y="2159591"/>
              <a:ext cx="355423" cy="215443"/>
            </a:xfrm>
            <a:prstGeom prst="diamond">
              <a:avLst/>
            </a:prstGeom>
            <a:noFill/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591EF70A-0DD6-1CBD-BDC2-D8D8DD475B2C}"/>
                </a:ext>
              </a:extLst>
            </p:cNvPr>
            <p:cNvGrpSpPr/>
            <p:nvPr/>
          </p:nvGrpSpPr>
          <p:grpSpPr>
            <a:xfrm>
              <a:off x="8686080" y="2179129"/>
              <a:ext cx="183456" cy="189897"/>
              <a:chOff x="9618210" y="3722232"/>
              <a:chExt cx="183456" cy="189897"/>
            </a:xfrm>
          </p:grpSpPr>
          <p:cxnSp>
            <p:nvCxnSpPr>
              <p:cNvPr id="135" name="直线连接符 134">
                <a:extLst>
                  <a:ext uri="{FF2B5EF4-FFF2-40B4-BE49-F238E27FC236}">
                    <a16:creationId xmlns:a16="http://schemas.microsoft.com/office/drawing/2014/main" id="{147CA5EB-A7C3-F769-5EE1-5A0FEF95E93F}"/>
                  </a:ext>
                </a:extLst>
              </p:cNvPr>
              <p:cNvCxnSpPr/>
              <p:nvPr/>
            </p:nvCxnSpPr>
            <p:spPr>
              <a:xfrm>
                <a:off x="9618210" y="37222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连接符 135">
                <a:extLst>
                  <a:ext uri="{FF2B5EF4-FFF2-40B4-BE49-F238E27FC236}">
                    <a16:creationId xmlns:a16="http://schemas.microsoft.com/office/drawing/2014/main" id="{58438F04-1FEE-3B10-ACCC-CCAAC8C303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BD7FB1F-97D6-E1F5-5FAD-0E5E5925222F}"/>
              </a:ext>
            </a:extLst>
          </p:cNvPr>
          <p:cNvSpPr txBox="1"/>
          <p:nvPr/>
        </p:nvSpPr>
        <p:spPr>
          <a:xfrm>
            <a:off x="6899702" y="2795998"/>
            <a:ext cx="150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200" dirty="0"/>
              <a:t>+operation()</a:t>
            </a:r>
            <a:endParaRPr lang="zh-CN" altLang="en-US" sz="12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6A05F15-1DDB-56EB-90DD-98A8AC86F704}"/>
              </a:ext>
            </a:extLst>
          </p:cNvPr>
          <p:cNvSpPr txBox="1"/>
          <p:nvPr/>
        </p:nvSpPr>
        <p:spPr>
          <a:xfrm>
            <a:off x="6041139" y="4283674"/>
            <a:ext cx="1420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000" dirty="0"/>
              <a:t>+operation()</a:t>
            </a:r>
            <a:endParaRPr lang="zh-CN" altLang="en-US" sz="100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E9DD3E4E-B445-5A8C-2EE4-10EBE8EB30A8}"/>
              </a:ext>
            </a:extLst>
          </p:cNvPr>
          <p:cNvSpPr txBox="1"/>
          <p:nvPr/>
        </p:nvSpPr>
        <p:spPr>
          <a:xfrm>
            <a:off x="7883624" y="4279665"/>
            <a:ext cx="143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000" dirty="0"/>
              <a:t>+operation()</a:t>
            </a:r>
            <a:endParaRPr lang="zh-CN" altLang="en-US" sz="10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BB8C8761-C4C0-67CC-5264-5B19D56A0C65}"/>
              </a:ext>
            </a:extLst>
          </p:cNvPr>
          <p:cNvSpPr txBox="1"/>
          <p:nvPr/>
        </p:nvSpPr>
        <p:spPr>
          <a:xfrm>
            <a:off x="3066030" y="4299983"/>
            <a:ext cx="1519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000" dirty="0"/>
              <a:t>+operation()</a:t>
            </a:r>
            <a:endParaRPr lang="zh-CN" altLang="en-US" sz="1000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7938C388-8A4D-9413-8111-FA387353B7AE}"/>
              </a:ext>
            </a:extLst>
          </p:cNvPr>
          <p:cNvSpPr txBox="1"/>
          <p:nvPr/>
        </p:nvSpPr>
        <p:spPr>
          <a:xfrm>
            <a:off x="3083073" y="2790380"/>
            <a:ext cx="150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000" dirty="0"/>
              <a:t>+operation()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30009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58864-1C31-2943-BC34-66E0789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28"/>
            <a:ext cx="10515600" cy="436001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12400" dirty="0"/>
              <a:t>第</a:t>
            </a:r>
            <a:r>
              <a:rPr kumimoji="1" lang="en-US" altLang="zh-CN" sz="12400" dirty="0"/>
              <a:t>23</a:t>
            </a:r>
            <a:r>
              <a:rPr kumimoji="1" lang="zh-CN" altLang="en-US" sz="12400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785479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58278F7-5FB0-234D-83BF-E7ACC6C0A109}"/>
              </a:ext>
            </a:extLst>
          </p:cNvPr>
          <p:cNvGrpSpPr/>
          <p:nvPr/>
        </p:nvGrpSpPr>
        <p:grpSpPr>
          <a:xfrm>
            <a:off x="4151784" y="2204864"/>
            <a:ext cx="1502411" cy="1137285"/>
            <a:chOff x="3949700" y="1783080"/>
            <a:chExt cx="1502411" cy="113728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8387DF8-FBC5-6B10-4630-6606301B6AD9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59361D19-2C15-146D-1EF1-BD825B5B9A5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5760851E-49D7-F308-8C55-FE9AEB892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3BAA9811-B734-34B6-AEB8-9B8F3AC8D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418E42-FAB9-3789-EBBE-12091511E8D9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客户端类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08E5E7-0A43-48F6-17E5-E45073AD5975}"/>
              </a:ext>
            </a:extLst>
          </p:cNvPr>
          <p:cNvGrpSpPr/>
          <p:nvPr/>
        </p:nvGrpSpPr>
        <p:grpSpPr>
          <a:xfrm>
            <a:off x="5658352" y="2727392"/>
            <a:ext cx="1636542" cy="195097"/>
            <a:chOff x="7408130" y="2173929"/>
            <a:chExt cx="1636542" cy="195097"/>
          </a:xfrm>
        </p:grpSpPr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C3D5EAE5-8573-A100-0D52-AD971DAC0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8130" y="2261304"/>
              <a:ext cx="1636542" cy="203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9403FC2-7E5A-6F4C-7129-D34DB5BC8BEF}"/>
                </a:ext>
              </a:extLst>
            </p:cNvPr>
            <p:cNvGrpSpPr/>
            <p:nvPr/>
          </p:nvGrpSpPr>
          <p:grpSpPr>
            <a:xfrm>
              <a:off x="8677765" y="2173929"/>
              <a:ext cx="191771" cy="195097"/>
              <a:chOff x="9609895" y="3717032"/>
              <a:chExt cx="191771" cy="195097"/>
            </a:xfrm>
          </p:grpSpPr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A5D8CFB6-F725-60D8-FEC6-5E2DF28EB722}"/>
                  </a:ext>
                </a:extLst>
              </p:cNvPr>
              <p:cNvCxnSpPr/>
              <p:nvPr/>
            </p:nvCxnSpPr>
            <p:spPr>
              <a:xfrm>
                <a:off x="9609895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300B7221-A5A7-FA70-8EDC-9243C7D79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EB45E76-0F9F-53DD-7AC2-04FE71F350AF}"/>
              </a:ext>
            </a:extLst>
          </p:cNvPr>
          <p:cNvGrpSpPr/>
          <p:nvPr/>
        </p:nvGrpSpPr>
        <p:grpSpPr>
          <a:xfrm>
            <a:off x="7103129" y="2227242"/>
            <a:ext cx="1502410" cy="1137285"/>
            <a:chOff x="3949700" y="1783080"/>
            <a:chExt cx="1502410" cy="113728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F5CD6C2-AFB3-F904-1CDE-7E8085FA24B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DE79061C-49A5-35AA-8C26-67D953B16F7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EB0EEA96-4D08-00C0-7636-14F65B121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797E9E0-5621-AD0B-6CD9-6F7871B8B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349441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7A63F5-BE0C-CDD4-C6AA-70178F1A199F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dirty="0"/>
                <a:t>烤肉串者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84EE683-C881-E5C8-90BC-DD1D7ED82FE6}"/>
              </a:ext>
            </a:extLst>
          </p:cNvPr>
          <p:cNvSpPr txBox="1"/>
          <p:nvPr/>
        </p:nvSpPr>
        <p:spPr>
          <a:xfrm>
            <a:off x="7103128" y="2864033"/>
            <a:ext cx="1472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bakeMutton</a:t>
            </a:r>
            <a:r>
              <a:rPr lang="en-US" altLang="zh-CN" sz="1100" dirty="0"/>
              <a:t> ()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bakeChickenWing</a:t>
            </a:r>
            <a:r>
              <a:rPr lang="en-US" altLang="zh-CN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38873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形标注 1 (带边框和强调线) 85">
            <a:extLst>
              <a:ext uri="{FF2B5EF4-FFF2-40B4-BE49-F238E27FC236}">
                <a16:creationId xmlns:a16="http://schemas.microsoft.com/office/drawing/2014/main" id="{31EE8A4D-502E-5839-AE59-9793B583D6A1}"/>
              </a:ext>
            </a:extLst>
          </p:cNvPr>
          <p:cNvSpPr/>
          <p:nvPr/>
        </p:nvSpPr>
        <p:spPr>
          <a:xfrm>
            <a:off x="6168613" y="4699523"/>
            <a:ext cx="2406232" cy="543266"/>
          </a:xfrm>
          <a:prstGeom prst="accentBorderCallout1">
            <a:avLst>
              <a:gd name="adj1" fmla="val 48445"/>
              <a:gd name="adj2" fmla="val 104467"/>
              <a:gd name="adj3" fmla="val -97988"/>
              <a:gd name="adj4" fmla="val 13916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将一个接收者对象绑定于一个动作，调用接收者相应的操作，以实现</a:t>
            </a:r>
            <a:r>
              <a:rPr kumimoji="1" lang="en-US" altLang="zh-CN" sz="1050" dirty="0" err="1">
                <a:solidFill>
                  <a:schemeClr val="bg1">
                    <a:lumMod val="50000"/>
                  </a:schemeClr>
                </a:solidFill>
              </a:rPr>
              <a:t>executeCommand</a:t>
            </a:r>
            <a:endParaRPr kumimoji="1" lang="zh-CN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线形标注 1 (带边框和强调线) 84">
            <a:extLst>
              <a:ext uri="{FF2B5EF4-FFF2-40B4-BE49-F238E27FC236}">
                <a16:creationId xmlns:a16="http://schemas.microsoft.com/office/drawing/2014/main" id="{29FE028D-4AB8-E022-29ED-6985D5EF3309}"/>
              </a:ext>
            </a:extLst>
          </p:cNvPr>
          <p:cNvSpPr/>
          <p:nvPr/>
        </p:nvSpPr>
        <p:spPr>
          <a:xfrm>
            <a:off x="3014889" y="4341825"/>
            <a:ext cx="2406232" cy="543266"/>
          </a:xfrm>
          <a:prstGeom prst="accentBorderCallout1">
            <a:avLst>
              <a:gd name="adj1" fmla="val 48445"/>
              <a:gd name="adj2" fmla="val 104467"/>
              <a:gd name="adj3" fmla="val -73943"/>
              <a:gd name="adj4" fmla="val 1660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知道如何实施与执行一个请求相关的操作，任何类都可能作为一个接收者</a:t>
            </a:r>
          </a:p>
        </p:txBody>
      </p:sp>
      <p:sp>
        <p:nvSpPr>
          <p:cNvPr id="84" name="线形标注 1 (带边框和强调线) 83">
            <a:extLst>
              <a:ext uri="{FF2B5EF4-FFF2-40B4-BE49-F238E27FC236}">
                <a16:creationId xmlns:a16="http://schemas.microsoft.com/office/drawing/2014/main" id="{8456F2FD-A136-68B7-FE5D-18E01ED3DBAC}"/>
              </a:ext>
            </a:extLst>
          </p:cNvPr>
          <p:cNvSpPr/>
          <p:nvPr/>
        </p:nvSpPr>
        <p:spPr>
          <a:xfrm>
            <a:off x="7403971" y="854593"/>
            <a:ext cx="1686152" cy="543266"/>
          </a:xfrm>
          <a:prstGeom prst="accentBorderCallout1">
            <a:avLst>
              <a:gd name="adj1" fmla="val 73756"/>
              <a:gd name="adj2" fmla="val 105282"/>
              <a:gd name="adj3" fmla="val 137401"/>
              <a:gd name="adj4" fmla="val 1440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用来声明执行操作的接口</a:t>
            </a:r>
          </a:p>
        </p:txBody>
      </p:sp>
      <p:sp>
        <p:nvSpPr>
          <p:cNvPr id="83" name="线形标注 1 (带边框和强调线) 82">
            <a:extLst>
              <a:ext uri="{FF2B5EF4-FFF2-40B4-BE49-F238E27FC236}">
                <a16:creationId xmlns:a16="http://schemas.microsoft.com/office/drawing/2014/main" id="{D3C5B5DB-331F-D416-F63B-77C588938546}"/>
              </a:ext>
            </a:extLst>
          </p:cNvPr>
          <p:cNvSpPr/>
          <p:nvPr/>
        </p:nvSpPr>
        <p:spPr>
          <a:xfrm>
            <a:off x="2854324" y="1103031"/>
            <a:ext cx="1686152" cy="543266"/>
          </a:xfrm>
          <a:prstGeom prst="accentBorderCallout1">
            <a:avLst>
              <a:gd name="adj1" fmla="val 48445"/>
              <a:gd name="adj2" fmla="val 104467"/>
              <a:gd name="adj3" fmla="val 142462"/>
              <a:gd name="adj4" fmla="val 17132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bg1">
                    <a:lumMod val="50000"/>
                  </a:schemeClr>
                </a:solidFill>
              </a:rPr>
              <a:t>要求该命令执行这个请求</a:t>
            </a:r>
          </a:p>
        </p:txBody>
      </p:sp>
      <p:cxnSp>
        <p:nvCxnSpPr>
          <p:cNvPr id="55" name="肘形连接符 125">
            <a:extLst>
              <a:ext uri="{FF2B5EF4-FFF2-40B4-BE49-F238E27FC236}">
                <a16:creationId xmlns:a16="http://schemas.microsoft.com/office/drawing/2014/main" id="{9581A5E0-4EA4-3B7B-FC10-EC7CEEA6A6E7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9676469" y="2824021"/>
            <a:ext cx="4386" cy="50130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8278F7-5FB0-234D-83BF-E7ACC6C0A109}"/>
              </a:ext>
            </a:extLst>
          </p:cNvPr>
          <p:cNvGrpSpPr/>
          <p:nvPr/>
        </p:nvGrpSpPr>
        <p:grpSpPr>
          <a:xfrm>
            <a:off x="6001462" y="3271766"/>
            <a:ext cx="1502411" cy="1137285"/>
            <a:chOff x="3949700" y="1783080"/>
            <a:chExt cx="1502411" cy="113728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8387DF8-FBC5-6B10-4630-6606301B6AD9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59361D19-2C15-146D-1EF1-BD825B5B9A56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5760851E-49D7-F308-8C55-FE9AEB892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3BAA9811-B734-34B6-AEB8-9B8F3AC8D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418E42-FAB9-3789-EBBE-12091511E8D9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Receiver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08E5E7-0A43-48F6-17E5-E45073AD5975}"/>
              </a:ext>
            </a:extLst>
          </p:cNvPr>
          <p:cNvGrpSpPr/>
          <p:nvPr/>
        </p:nvGrpSpPr>
        <p:grpSpPr>
          <a:xfrm rot="10800000">
            <a:off x="7508030" y="3805008"/>
            <a:ext cx="1461406" cy="195097"/>
            <a:chOff x="7408130" y="2173929"/>
            <a:chExt cx="1461406" cy="195097"/>
          </a:xfrm>
        </p:grpSpPr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C3D5EAE5-8573-A100-0D52-AD971DAC066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408130" y="2263342"/>
              <a:ext cx="1444777" cy="7644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9403FC2-7E5A-6F4C-7129-D34DB5BC8BEF}"/>
                </a:ext>
              </a:extLst>
            </p:cNvPr>
            <p:cNvGrpSpPr/>
            <p:nvPr/>
          </p:nvGrpSpPr>
          <p:grpSpPr>
            <a:xfrm>
              <a:off x="8677765" y="2173929"/>
              <a:ext cx="191771" cy="195097"/>
              <a:chOff x="9609895" y="3717032"/>
              <a:chExt cx="191771" cy="195097"/>
            </a:xfrm>
          </p:grpSpPr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A5D8CFB6-F725-60D8-FEC6-5E2DF28EB722}"/>
                  </a:ext>
                </a:extLst>
              </p:cNvPr>
              <p:cNvCxnSpPr/>
              <p:nvPr/>
            </p:nvCxnSpPr>
            <p:spPr>
              <a:xfrm>
                <a:off x="9609895" y="3717032"/>
                <a:ext cx="175142" cy="9405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300B7221-A5A7-FA70-8EDC-9243C7D79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23664" y="3808621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EB45E76-0F9F-53DD-7AC2-04FE71F350AF}"/>
              </a:ext>
            </a:extLst>
          </p:cNvPr>
          <p:cNvGrpSpPr/>
          <p:nvPr/>
        </p:nvGrpSpPr>
        <p:grpSpPr>
          <a:xfrm>
            <a:off x="8952807" y="3294144"/>
            <a:ext cx="1502410" cy="1137285"/>
            <a:chOff x="3949700" y="1783080"/>
            <a:chExt cx="1502410" cy="113728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F5CD6C2-AFB3-F904-1CDE-7E8085FA24B5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DE79061C-49A5-35AA-8C26-67D953B16F7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EB0EEA96-4D08-00C0-7636-14F65B121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797E9E0-5621-AD0B-6CD9-6F7871B8B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98621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7A63F5-BE0C-CDD4-C6AA-70178F1A199F}"/>
                </a:ext>
              </a:extLst>
            </p:cNvPr>
            <p:cNvSpPr txBox="1"/>
            <p:nvPr/>
          </p:nvSpPr>
          <p:spPr>
            <a:xfrm>
              <a:off x="3966329" y="1850184"/>
              <a:ext cx="1485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200" dirty="0" err="1"/>
                <a:t>ConcreteCommand</a:t>
              </a:r>
              <a:endParaRPr lang="zh-CN" altLang="en-US" sz="1200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84EE683-C881-E5C8-90BC-DD1D7ED82FE6}"/>
              </a:ext>
            </a:extLst>
          </p:cNvPr>
          <p:cNvSpPr txBox="1"/>
          <p:nvPr/>
        </p:nvSpPr>
        <p:spPr>
          <a:xfrm>
            <a:off x="8961336" y="4065679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547BB49-54F4-C8C8-3C3D-439FF48A1D33}"/>
              </a:ext>
            </a:extLst>
          </p:cNvPr>
          <p:cNvGrpSpPr/>
          <p:nvPr/>
        </p:nvGrpSpPr>
        <p:grpSpPr>
          <a:xfrm>
            <a:off x="4952913" y="1494397"/>
            <a:ext cx="2510523" cy="1137285"/>
            <a:chOff x="3949700" y="1783080"/>
            <a:chExt cx="1502411" cy="1137285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81E3406-84A4-0C8A-EF9C-1B1DDDC7E5B4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50217C9F-ACAD-C252-CDEB-2D1F2322D14C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02129242-F586-42E0-82CF-EDAC416DC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6E8C5A4C-F530-CFB6-AF26-9F6E2813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1789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2337D7E-08A6-F060-6F2A-9B2170EA8260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Invoker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50D87A3-715D-623F-B6BA-D95E7CF6EF74}"/>
              </a:ext>
            </a:extLst>
          </p:cNvPr>
          <p:cNvGrpSpPr/>
          <p:nvPr/>
        </p:nvGrpSpPr>
        <p:grpSpPr>
          <a:xfrm>
            <a:off x="7709655" y="2014547"/>
            <a:ext cx="1235194" cy="196909"/>
            <a:chOff x="7817394" y="2151542"/>
            <a:chExt cx="1235194" cy="196909"/>
          </a:xfrm>
        </p:grpSpPr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D63C79CF-0552-C692-4783-A85FFF1D8A7F}"/>
                </a:ext>
              </a:extLst>
            </p:cNvPr>
            <p:cNvCxnSpPr>
              <a:cxnSpLocks/>
            </p:cNvCxnSpPr>
            <p:nvPr/>
          </p:nvCxnSpPr>
          <p:spPr>
            <a:xfrm>
              <a:off x="7817394" y="2241282"/>
              <a:ext cx="1212267" cy="104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51FAD6F-FC61-903A-DB7D-51DF117597B8}"/>
                </a:ext>
              </a:extLst>
            </p:cNvPr>
            <p:cNvGrpSpPr/>
            <p:nvPr/>
          </p:nvGrpSpPr>
          <p:grpSpPr>
            <a:xfrm>
              <a:off x="8874586" y="2151542"/>
              <a:ext cx="178002" cy="196909"/>
              <a:chOff x="9806716" y="3694645"/>
              <a:chExt cx="178002" cy="196909"/>
            </a:xfrm>
          </p:grpSpPr>
          <p:cxnSp>
            <p:nvCxnSpPr>
              <p:cNvPr id="38" name="直线连接符 37">
                <a:extLst>
                  <a:ext uri="{FF2B5EF4-FFF2-40B4-BE49-F238E27FC236}">
                    <a16:creationId xmlns:a16="http://schemas.microsoft.com/office/drawing/2014/main" id="{DC684DC2-1DC3-A72A-BF41-87A0411A6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6716" y="3694645"/>
                <a:ext cx="155075" cy="8300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53479DC3-29BE-A401-D0C5-67C4889E7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6716" y="3788046"/>
                <a:ext cx="178002" cy="103508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2B7A9B9-C7AC-B73D-8F1A-48D0F1EE52CA}"/>
              </a:ext>
            </a:extLst>
          </p:cNvPr>
          <p:cNvGrpSpPr/>
          <p:nvPr/>
        </p:nvGrpSpPr>
        <p:grpSpPr>
          <a:xfrm>
            <a:off x="8936320" y="1517762"/>
            <a:ext cx="1502410" cy="1137285"/>
            <a:chOff x="3949700" y="1783080"/>
            <a:chExt cx="1502410" cy="113728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0BC4F1F-EC94-7BB1-5EF8-352B178FF410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982800C6-FCF6-AE4D-DF4C-47345DD97AE5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360714A4-20D2-CA12-48EB-834E5D045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符 44">
                <a:extLst>
                  <a:ext uri="{FF2B5EF4-FFF2-40B4-BE49-F238E27FC236}">
                    <a16:creationId xmlns:a16="http://schemas.microsoft.com/office/drawing/2014/main" id="{C2A999F0-A46A-7C10-7767-BEB417586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495003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2848C01-B87B-9E5C-7A2E-D5253983019F}"/>
                </a:ext>
              </a:extLst>
            </p:cNvPr>
            <p:cNvSpPr txBox="1"/>
            <p:nvPr/>
          </p:nvSpPr>
          <p:spPr>
            <a:xfrm>
              <a:off x="3966329" y="1803623"/>
              <a:ext cx="148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i="1" dirty="0"/>
                <a:t>Command</a:t>
              </a:r>
              <a:endParaRPr lang="zh-CN" altLang="en-US" i="1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FDCD6694-F0CE-DCA9-7BEA-0C99666484BD}"/>
              </a:ext>
            </a:extLst>
          </p:cNvPr>
          <p:cNvSpPr txBox="1"/>
          <p:nvPr/>
        </p:nvSpPr>
        <p:spPr>
          <a:xfrm>
            <a:off x="8936319" y="2285760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sp>
        <p:nvSpPr>
          <p:cNvPr id="53" name="菱形 52">
            <a:extLst>
              <a:ext uri="{FF2B5EF4-FFF2-40B4-BE49-F238E27FC236}">
                <a16:creationId xmlns:a16="http://schemas.microsoft.com/office/drawing/2014/main" id="{238A9C15-CBC6-1959-B7D2-5641335C0378}"/>
              </a:ext>
            </a:extLst>
          </p:cNvPr>
          <p:cNvSpPr/>
          <p:nvPr/>
        </p:nvSpPr>
        <p:spPr>
          <a:xfrm>
            <a:off x="7475186" y="2015922"/>
            <a:ext cx="248865" cy="176731"/>
          </a:xfrm>
          <a:prstGeom prst="diamond">
            <a:avLst/>
          </a:prstGeom>
          <a:noFill/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4" name="三角形 53">
            <a:extLst>
              <a:ext uri="{FF2B5EF4-FFF2-40B4-BE49-F238E27FC236}">
                <a16:creationId xmlns:a16="http://schemas.microsoft.com/office/drawing/2014/main" id="{CE637A8A-3D38-0460-7428-6003D17355B3}"/>
              </a:ext>
            </a:extLst>
          </p:cNvPr>
          <p:cNvSpPr/>
          <p:nvPr/>
        </p:nvSpPr>
        <p:spPr>
          <a:xfrm>
            <a:off x="9585375" y="2675042"/>
            <a:ext cx="182188" cy="148979"/>
          </a:xfrm>
          <a:prstGeom prst="triangl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775144B-3C4D-D53C-AF64-4D9AB6D3DD56}"/>
              </a:ext>
            </a:extLst>
          </p:cNvPr>
          <p:cNvSpPr txBox="1"/>
          <p:nvPr/>
        </p:nvSpPr>
        <p:spPr>
          <a:xfrm>
            <a:off x="8976320" y="3717032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</a:t>
            </a:r>
            <a:r>
              <a:rPr lang="en-US" altLang="zh-CN" sz="1100" dirty="0" err="1"/>
              <a:t>receiver:Receiver</a:t>
            </a:r>
            <a:endParaRPr lang="en-US" altLang="zh-CN" sz="11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B4B3454-F738-52D8-3214-71E0657A0CE6}"/>
              </a:ext>
            </a:extLst>
          </p:cNvPr>
          <p:cNvSpPr txBox="1"/>
          <p:nvPr/>
        </p:nvSpPr>
        <p:spPr>
          <a:xfrm>
            <a:off x="8933592" y="1925244"/>
            <a:ext cx="1505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</a:t>
            </a:r>
            <a:r>
              <a:rPr lang="en-US" altLang="zh-CN" sz="1100" dirty="0" err="1"/>
              <a:t>receiver:Receiver</a:t>
            </a:r>
            <a:endParaRPr lang="en-US" altLang="zh-CN" sz="11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10BD5C-E6EA-3F91-4437-C5042633AB31}"/>
              </a:ext>
            </a:extLst>
          </p:cNvPr>
          <p:cNvSpPr txBox="1"/>
          <p:nvPr/>
        </p:nvSpPr>
        <p:spPr>
          <a:xfrm>
            <a:off x="5997305" y="4080215"/>
            <a:ext cx="147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+action()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BE5464B-1CC0-D3FB-C869-673891336287}"/>
              </a:ext>
            </a:extLst>
          </p:cNvPr>
          <p:cNvSpPr txBox="1"/>
          <p:nvPr/>
        </p:nvSpPr>
        <p:spPr>
          <a:xfrm>
            <a:off x="4983312" y="2218622"/>
            <a:ext cx="2497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setCommand</a:t>
            </a:r>
            <a:r>
              <a:rPr lang="en-US" altLang="zh-CN" sz="1100" dirty="0"/>
              <a:t>(Command</a:t>
            </a:r>
            <a:r>
              <a:rPr lang="zh-CN" altLang="en-US" sz="1100" dirty="0"/>
              <a:t> </a:t>
            </a:r>
            <a:r>
              <a:rPr lang="en-US" altLang="zh-CN" sz="1100" dirty="0"/>
              <a:t>command)</a:t>
            </a:r>
          </a:p>
          <a:p>
            <a:pPr algn="l"/>
            <a:r>
              <a:rPr lang="en-US" altLang="zh-CN" sz="1100" dirty="0"/>
              <a:t>+</a:t>
            </a:r>
            <a:r>
              <a:rPr lang="en-US" altLang="zh-CN" sz="1100" dirty="0" err="1"/>
              <a:t>excuteCommand</a:t>
            </a:r>
            <a:r>
              <a:rPr lang="en-US" altLang="zh-CN" sz="1100" dirty="0"/>
              <a:t>()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FB357D9-2FA4-6A18-A7BE-41CEAA7E2177}"/>
              </a:ext>
            </a:extLst>
          </p:cNvPr>
          <p:cNvGrpSpPr/>
          <p:nvPr/>
        </p:nvGrpSpPr>
        <p:grpSpPr>
          <a:xfrm>
            <a:off x="2610356" y="2416565"/>
            <a:ext cx="1502411" cy="1137285"/>
            <a:chOff x="3949700" y="1783080"/>
            <a:chExt cx="1502411" cy="1137285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D1464A86-A6CC-EF03-A908-25004AA5187A}"/>
                </a:ext>
              </a:extLst>
            </p:cNvPr>
            <p:cNvGrpSpPr/>
            <p:nvPr/>
          </p:nvGrpSpPr>
          <p:grpSpPr>
            <a:xfrm>
              <a:off x="3949700" y="1783080"/>
              <a:ext cx="1502410" cy="1137285"/>
              <a:chOff x="3949700" y="1783080"/>
              <a:chExt cx="1333500" cy="1163320"/>
            </a:xfrm>
          </p:grpSpPr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B33460A5-BF22-C47D-9B30-AD6F383CC784}"/>
                  </a:ext>
                </a:extLst>
              </p:cNvPr>
              <p:cNvSpPr/>
              <p:nvPr/>
            </p:nvSpPr>
            <p:spPr>
              <a:xfrm>
                <a:off x="3949700" y="1783080"/>
                <a:ext cx="1333500" cy="116332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9" name="直线连接符 68">
                <a:extLst>
                  <a:ext uri="{FF2B5EF4-FFF2-40B4-BE49-F238E27FC236}">
                    <a16:creationId xmlns:a16="http://schemas.microsoft.com/office/drawing/2014/main" id="{12052C38-BAAB-2CB6-EFEC-F1648D12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200275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连接符 69">
                <a:extLst>
                  <a:ext uri="{FF2B5EF4-FFF2-40B4-BE49-F238E27FC236}">
                    <a16:creationId xmlns:a16="http://schemas.microsoft.com/office/drawing/2014/main" id="{A94039E0-3FDE-61F8-996E-02C044755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9700" y="2541270"/>
                <a:ext cx="13335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3A89DC4-13D7-7F7D-4D7A-8A8CE3E7075F}"/>
                </a:ext>
              </a:extLst>
            </p:cNvPr>
            <p:cNvSpPr txBox="1"/>
            <p:nvPr/>
          </p:nvSpPr>
          <p:spPr>
            <a:xfrm>
              <a:off x="3949701" y="1803623"/>
              <a:ext cx="150241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Client</a:t>
              </a:r>
              <a:endParaRPr lang="zh-CN" altLang="en-US" dirty="0"/>
            </a:p>
          </p:txBody>
        </p:sp>
      </p:grpSp>
      <p:cxnSp>
        <p:nvCxnSpPr>
          <p:cNvPr id="71" name="直线箭头连接符 91">
            <a:extLst>
              <a:ext uri="{FF2B5EF4-FFF2-40B4-BE49-F238E27FC236}">
                <a16:creationId xmlns:a16="http://schemas.microsoft.com/office/drawing/2014/main" id="{039921DE-AF88-6070-B42A-582F80BA05A5}"/>
              </a:ext>
            </a:extLst>
          </p:cNvPr>
          <p:cNvCxnSpPr>
            <a:cxnSpLocks/>
            <a:stCxn id="67" idx="0"/>
            <a:endCxn id="32" idx="1"/>
          </p:cNvCxnSpPr>
          <p:nvPr/>
        </p:nvCxnSpPr>
        <p:spPr>
          <a:xfrm rot="5400000" flipH="1" flipV="1">
            <a:off x="3970203" y="1454399"/>
            <a:ext cx="374068" cy="1591351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91">
            <a:extLst>
              <a:ext uri="{FF2B5EF4-FFF2-40B4-BE49-F238E27FC236}">
                <a16:creationId xmlns:a16="http://schemas.microsoft.com/office/drawing/2014/main" id="{25DC3FCC-1A8A-B0AA-20F6-84F881D53110}"/>
              </a:ext>
            </a:extLst>
          </p:cNvPr>
          <p:cNvCxnSpPr>
            <a:cxnSpLocks/>
            <a:stCxn id="68" idx="2"/>
            <a:endCxn id="8" idx="1"/>
          </p:cNvCxnSpPr>
          <p:nvPr/>
        </p:nvCxnSpPr>
        <p:spPr>
          <a:xfrm rot="16200000" flipH="1">
            <a:off x="4538232" y="2377178"/>
            <a:ext cx="286559" cy="2639901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B7E91AD9-998C-76D3-3D20-3C44F0A30502}"/>
              </a:ext>
            </a:extLst>
          </p:cNvPr>
          <p:cNvCxnSpPr>
            <a:cxnSpLocks/>
          </p:cNvCxnSpPr>
          <p:nvPr/>
        </p:nvCxnSpPr>
        <p:spPr>
          <a:xfrm>
            <a:off x="4805310" y="1967708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1437B1C9-6BCA-8AEF-9DCE-1A884D056B89}"/>
              </a:ext>
            </a:extLst>
          </p:cNvPr>
          <p:cNvCxnSpPr>
            <a:cxnSpLocks/>
          </p:cNvCxnSpPr>
          <p:nvPr/>
        </p:nvCxnSpPr>
        <p:spPr>
          <a:xfrm flipH="1">
            <a:off x="4805310" y="2061109"/>
            <a:ext cx="178002" cy="1035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B7CCDDCD-B54C-F2E2-8527-7FCA071B187B}"/>
              </a:ext>
            </a:extLst>
          </p:cNvPr>
          <p:cNvCxnSpPr>
            <a:cxnSpLocks/>
          </p:cNvCxnSpPr>
          <p:nvPr/>
        </p:nvCxnSpPr>
        <p:spPr>
          <a:xfrm>
            <a:off x="5817089" y="3747008"/>
            <a:ext cx="155075" cy="8300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CDFBBF69-626C-4667-F2F9-911A8F125554}"/>
              </a:ext>
            </a:extLst>
          </p:cNvPr>
          <p:cNvCxnSpPr>
            <a:cxnSpLocks/>
          </p:cNvCxnSpPr>
          <p:nvPr/>
        </p:nvCxnSpPr>
        <p:spPr>
          <a:xfrm flipH="1">
            <a:off x="5817089" y="3840409"/>
            <a:ext cx="178002" cy="10350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A397B64-C8A5-2849-1AC0-5853A591EF5D}"/>
              </a:ext>
            </a:extLst>
          </p:cNvPr>
          <p:cNvSpPr txBox="1"/>
          <p:nvPr/>
        </p:nvSpPr>
        <p:spPr>
          <a:xfrm>
            <a:off x="4958240" y="1926705"/>
            <a:ext cx="25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100" dirty="0"/>
              <a:t>-</a:t>
            </a:r>
            <a:r>
              <a:rPr lang="en-US" altLang="zh-CN" sz="1100" dirty="0" err="1"/>
              <a:t>command:Command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57126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40981</TotalTime>
  <Words>5010</Words>
  <Application>Microsoft Macintosh PowerPoint</Application>
  <PresentationFormat>宽屏</PresentationFormat>
  <Paragraphs>1360</Paragraphs>
  <Slides>117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23" baseType="lpstr">
      <vt:lpstr>等线</vt:lpstr>
      <vt:lpstr>等线 Light</vt:lpstr>
      <vt:lpstr>STLiti</vt:lpstr>
      <vt:lpstr>Arial</vt:lpstr>
      <vt:lpstr>Verdana</vt:lpstr>
      <vt:lpstr>Office 主题​​</vt:lpstr>
      <vt:lpstr>《大话设计模式》用图</vt:lpstr>
      <vt:lpstr>第0章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第1章</vt:lpstr>
      <vt:lpstr>PowerPoint 演示文稿</vt:lpstr>
      <vt:lpstr>PowerPoint 演示文稿</vt:lpstr>
      <vt:lpstr>PowerPoint 演示文稿</vt:lpstr>
      <vt:lpstr>PowerPoint 演示文稿</vt:lpstr>
      <vt:lpstr>第2章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第3章</vt:lpstr>
      <vt:lpstr>PowerPoint 演示文稿</vt:lpstr>
      <vt:lpstr>第4章</vt:lpstr>
      <vt:lpstr>PowerPoint 演示文稿</vt:lpstr>
      <vt:lpstr>第5章</vt:lpstr>
      <vt:lpstr>PowerPoint 演示文稿</vt:lpstr>
      <vt:lpstr>PowerPoint 演示文稿</vt:lpstr>
      <vt:lpstr>PowerPoint 演示文稿</vt:lpstr>
      <vt:lpstr>第6章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第7章</vt:lpstr>
      <vt:lpstr>PowerPoint 演示文稿</vt:lpstr>
      <vt:lpstr>PowerPoint 演示文稿</vt:lpstr>
      <vt:lpstr>第8章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第9章</vt:lpstr>
      <vt:lpstr>PowerPoint 演示文稿</vt:lpstr>
      <vt:lpstr>PowerPoint 演示文稿</vt:lpstr>
      <vt:lpstr>第10章</vt:lpstr>
      <vt:lpstr>PowerPoint 演示文稿</vt:lpstr>
      <vt:lpstr>第11章</vt:lpstr>
      <vt:lpstr>PowerPoint 演示文稿</vt:lpstr>
      <vt:lpstr>PowerPoint 演示文稿</vt:lpstr>
      <vt:lpstr>第12章</vt:lpstr>
      <vt:lpstr>PowerPoint 演示文稿</vt:lpstr>
      <vt:lpstr>PowerPoint 演示文稿</vt:lpstr>
      <vt:lpstr>PowerPoint 演示文稿</vt:lpstr>
      <vt:lpstr>PowerPoint 演示文稿</vt:lpstr>
      <vt:lpstr>第13章</vt:lpstr>
      <vt:lpstr>PowerPoint 演示文稿</vt:lpstr>
      <vt:lpstr>PowerPoint 演示文稿</vt:lpstr>
      <vt:lpstr>第14章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第15章</vt:lpstr>
      <vt:lpstr>PowerPoint 演示文稿</vt:lpstr>
      <vt:lpstr>PowerPoint 演示文稿</vt:lpstr>
      <vt:lpstr>PowerPoint 演示文稿</vt:lpstr>
      <vt:lpstr>PowerPoint 演示文稿</vt:lpstr>
      <vt:lpstr>第16章</vt:lpstr>
      <vt:lpstr>PowerPoint 演示文稿</vt:lpstr>
      <vt:lpstr>PowerPoint 演示文稿</vt:lpstr>
      <vt:lpstr>第17章</vt:lpstr>
      <vt:lpstr>PowerPoint 演示文稿</vt:lpstr>
      <vt:lpstr>PowerPoint 演示文稿</vt:lpstr>
      <vt:lpstr>第18章</vt:lpstr>
      <vt:lpstr>PowerPoint 演示文稿</vt:lpstr>
      <vt:lpstr>PowerPoint 演示文稿</vt:lpstr>
      <vt:lpstr>第19章</vt:lpstr>
      <vt:lpstr>PowerPoint 演示文稿</vt:lpstr>
      <vt:lpstr>PowerPoint 演示文稿</vt:lpstr>
      <vt:lpstr>第20章</vt:lpstr>
      <vt:lpstr>PowerPoint 演示文稿</vt:lpstr>
      <vt:lpstr>第21章</vt:lpstr>
      <vt:lpstr>PowerPoint 演示文稿</vt:lpstr>
      <vt:lpstr>第22章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第23章</vt:lpstr>
      <vt:lpstr>PowerPoint 演示文稿</vt:lpstr>
      <vt:lpstr>PowerPoint 演示文稿</vt:lpstr>
      <vt:lpstr>PowerPoint 演示文稿</vt:lpstr>
      <vt:lpstr>第24章</vt:lpstr>
      <vt:lpstr>PowerPoint 演示文稿</vt:lpstr>
      <vt:lpstr>PowerPoint 演示文稿</vt:lpstr>
      <vt:lpstr>第25章</vt:lpstr>
      <vt:lpstr>PowerPoint 演示文稿</vt:lpstr>
      <vt:lpstr>PowerPoint 演示文稿</vt:lpstr>
      <vt:lpstr>PowerPoint 演示文稿</vt:lpstr>
      <vt:lpstr>PowerPoint 演示文稿</vt:lpstr>
      <vt:lpstr>第26章</vt:lpstr>
      <vt:lpstr>PowerPoint 演示文稿</vt:lpstr>
      <vt:lpstr>PowerPoint 演示文稿</vt:lpstr>
      <vt:lpstr>第27章</vt:lpstr>
      <vt:lpstr>PowerPoint 演示文稿</vt:lpstr>
      <vt:lpstr>PowerPoint 演示文稿</vt:lpstr>
      <vt:lpstr>第28章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《大话设计模式》用图</dc:title>
  <dc:creator>Microsoft Office 用户</dc:creator>
  <cp:lastModifiedBy>Microsoft Office 用户</cp:lastModifiedBy>
  <cp:revision>91</cp:revision>
  <dcterms:created xsi:type="dcterms:W3CDTF">2022-03-12T09:32:13Z</dcterms:created>
  <dcterms:modified xsi:type="dcterms:W3CDTF">2023-11-20T01:10:41Z</dcterms:modified>
</cp:coreProperties>
</file>