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9" r:id="rId4"/>
    <p:sldId id="270" r:id="rId5"/>
    <p:sldId id="271" r:id="rId6"/>
    <p:sldId id="267" r:id="rId7"/>
    <p:sldId id="273" r:id="rId8"/>
    <p:sldId id="268" r:id="rId9"/>
    <p:sldId id="257" r:id="rId10"/>
    <p:sldId id="258" r:id="rId11"/>
    <p:sldId id="264" r:id="rId12"/>
    <p:sldId id="259" r:id="rId13"/>
    <p:sldId id="263" r:id="rId14"/>
    <p:sldId id="274" r:id="rId15"/>
    <p:sldId id="260" r:id="rId16"/>
    <p:sldId id="261" r:id="rId17"/>
    <p:sldId id="275" r:id="rId18"/>
    <p:sldId id="262" r:id="rId19"/>
    <p:sldId id="276" r:id="rId20"/>
    <p:sldId id="278" r:id="rId21"/>
    <p:sldId id="279" r:id="rId22"/>
    <p:sldId id="280" r:id="rId23"/>
    <p:sldId id="26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56DA24-795F-4678-B621-183E643F9EAD}">
          <p14:sldIdLst>
            <p14:sldId id="256"/>
            <p14:sldId id="266"/>
            <p14:sldId id="269"/>
            <p14:sldId id="270"/>
            <p14:sldId id="271"/>
            <p14:sldId id="267"/>
            <p14:sldId id="273"/>
            <p14:sldId id="268"/>
            <p14:sldId id="257"/>
          </p14:sldIdLst>
        </p14:section>
        <p14:section name="1" id="{CBF14D35-D645-45CF-8DF3-3771E684DB68}">
          <p14:sldIdLst>
            <p14:sldId id="258"/>
          </p14:sldIdLst>
        </p14:section>
        <p14:section name="2" id="{262E901A-6882-4A55-A3F3-5E51288455C9}">
          <p14:sldIdLst>
            <p14:sldId id="264"/>
            <p14:sldId id="259"/>
            <p14:sldId id="263"/>
          </p14:sldIdLst>
        </p14:section>
        <p14:section name="3" id="{9E06E353-FE94-4736-8216-C5B62380C723}">
          <p14:sldIdLst>
            <p14:sldId id="274"/>
            <p14:sldId id="260"/>
            <p14:sldId id="261"/>
            <p14:sldId id="275"/>
            <p14:sldId id="262"/>
            <p14:sldId id="276"/>
            <p14:sldId id="278"/>
            <p14:sldId id="279"/>
            <p14:sldId id="280"/>
          </p14:sldIdLst>
        </p14:section>
        <p14:section name="结束" id="{BB995C71-E99C-4F20-B731-AE068578FE5D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FA2C-DA1C-48E2-92FE-8E3C1973ED8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A64C-087C-4965-9F32-30721F0E5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45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FA2C-DA1C-48E2-92FE-8E3C1973ED8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A64C-087C-4965-9F32-30721F0E5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28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FA2C-DA1C-48E2-92FE-8E3C1973ED8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A64C-087C-4965-9F32-30721F0E5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00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FA2C-DA1C-48E2-92FE-8E3C1973ED8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A64C-087C-4965-9F32-30721F0E5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69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FA2C-DA1C-48E2-92FE-8E3C1973ED8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A64C-087C-4965-9F32-30721F0E5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8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FA2C-DA1C-48E2-92FE-8E3C1973ED8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A64C-087C-4965-9F32-30721F0E5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08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FA2C-DA1C-48E2-92FE-8E3C1973ED8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A64C-087C-4965-9F32-30721F0E5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9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FA2C-DA1C-48E2-92FE-8E3C1973ED8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A64C-087C-4965-9F32-30721F0E5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2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FA2C-DA1C-48E2-92FE-8E3C1973ED8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A64C-087C-4965-9F32-30721F0E5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27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FA2C-DA1C-48E2-92FE-8E3C1973ED8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A64C-087C-4965-9F32-30721F0E5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95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FA2C-DA1C-48E2-92FE-8E3C1973ED8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A64C-087C-4965-9F32-30721F0E5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13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DFA2C-DA1C-48E2-92FE-8E3C1973ED8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4A64C-087C-4965-9F32-30721F0E5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62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做个能用的学习软件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希望真的能用吧</a:t>
            </a:r>
            <a:r>
              <a:rPr lang="en-US" altLang="zh-CN" dirty="0" smtClean="0"/>
              <a:t>……</a:t>
            </a:r>
          </a:p>
          <a:p>
            <a:endParaRPr lang="en-US" altLang="zh-CN" dirty="0"/>
          </a:p>
          <a:p>
            <a:r>
              <a:rPr lang="zh-CN" altLang="en-US" sz="1800" dirty="0" smtClean="0"/>
              <a:t>孟本源</a:t>
            </a:r>
            <a:r>
              <a:rPr lang="zh-CN" altLang="en-US" sz="1800" dirty="0"/>
              <a:t> 刘程</a:t>
            </a:r>
            <a:r>
              <a:rPr lang="zh-CN" altLang="en-US" sz="1800" dirty="0" smtClean="0"/>
              <a:t>华 宋</a:t>
            </a:r>
            <a:r>
              <a:rPr lang="zh-CN" altLang="en-US" sz="1800" dirty="0"/>
              <a:t>俊澔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359589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具有强可扩展性的多端分离分布式架构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515351" y="2618254"/>
            <a:ext cx="4185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每个部分均可独立部署，</a:t>
            </a:r>
            <a:endParaRPr lang="en-US" altLang="zh-CN" sz="2400" dirty="0" smtClean="0"/>
          </a:p>
          <a:p>
            <a:r>
              <a:rPr lang="zh-CN" altLang="en-US" sz="2400" dirty="0" smtClean="0"/>
              <a:t>根据实际流量调整数量，</a:t>
            </a:r>
            <a:endParaRPr lang="en-US" altLang="zh-CN" sz="2400" dirty="0" smtClean="0"/>
          </a:p>
          <a:p>
            <a:r>
              <a:rPr lang="zh-CN" altLang="en-US" sz="2400" dirty="0" smtClean="0"/>
              <a:t>并可透明地添加流量分配机制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85" y="1378462"/>
            <a:ext cx="6560986" cy="367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77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JsonWebToken</a:t>
            </a:r>
            <a:r>
              <a:rPr lang="zh-CN" altLang="en-US" dirty="0" smtClean="0"/>
              <a:t>实现的无会话安全机制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JsonWebToken</a:t>
            </a:r>
            <a:r>
              <a:rPr lang="zh-CN" altLang="en-US" dirty="0" smtClean="0"/>
              <a:t>允许服务器不维持会话</a:t>
            </a:r>
            <a:endParaRPr lang="en-US" altLang="zh-CN" dirty="0" smtClean="0"/>
          </a:p>
          <a:p>
            <a:r>
              <a:rPr lang="zh-CN" altLang="en-US" dirty="0"/>
              <a:t>只需</a:t>
            </a:r>
            <a:r>
              <a:rPr lang="zh-CN" altLang="en-US" dirty="0" smtClean="0"/>
              <a:t>要凭借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携带的信息即可进行安全认证</a:t>
            </a:r>
            <a:endParaRPr lang="en-US" altLang="zh-CN" dirty="0" smtClean="0"/>
          </a:p>
          <a:p>
            <a:r>
              <a:rPr lang="zh-CN" altLang="en-US" dirty="0" smtClean="0"/>
              <a:t>用户可以随时切换进行交互的后端，对用户和后端而言切换均是透明的</a:t>
            </a:r>
            <a:endParaRPr lang="en-US" altLang="zh-CN" dirty="0" smtClean="0"/>
          </a:p>
          <a:p>
            <a:r>
              <a:rPr lang="zh-CN" altLang="en-US" b="1" dirty="0" smtClean="0"/>
              <a:t>保证可扩展性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92309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JsonWebToken</a:t>
            </a:r>
            <a:r>
              <a:rPr lang="zh-CN" altLang="en-US" dirty="0" smtClean="0"/>
              <a:t>实现的无会话安全机制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226" y="1207799"/>
            <a:ext cx="6553765" cy="4809970"/>
          </a:xfrm>
        </p:spPr>
      </p:pic>
    </p:spTree>
    <p:extLst>
      <p:ext uri="{BB962C8B-B14F-4D97-AF65-F5344CB8AC3E}">
        <p14:creationId xmlns:p14="http://schemas.microsoft.com/office/powerpoint/2010/main" val="3055421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JsonWebToken</a:t>
            </a:r>
            <a:r>
              <a:rPr lang="zh-CN" altLang="en-US" dirty="0" smtClean="0"/>
              <a:t>实现的无会话安全机制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868" y="1178923"/>
            <a:ext cx="5235104" cy="5235104"/>
          </a:xfrm>
        </p:spPr>
      </p:pic>
    </p:spTree>
    <p:extLst>
      <p:ext uri="{BB962C8B-B14F-4D97-AF65-F5344CB8AC3E}">
        <p14:creationId xmlns:p14="http://schemas.microsoft.com/office/powerpoint/2010/main" val="2735868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多种图算法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知识大纲：以给定实体为中心的</a:t>
            </a:r>
            <a:r>
              <a:rPr lang="zh-CN" altLang="en-US" b="1" dirty="0" smtClean="0"/>
              <a:t>局部支撑树</a:t>
            </a:r>
            <a:r>
              <a:rPr lang="zh-CN" altLang="en-US" dirty="0" smtClean="0"/>
              <a:t>抽取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用户给定合法输入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在周围两跳以内进行搜索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将子图简化为支撑树，以呈现出更符合学习习惯的树状大纲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50268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多种图算法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知识大纲：以给定实体为中心的</a:t>
            </a:r>
            <a:r>
              <a:rPr lang="zh-CN" altLang="en-US" b="1" dirty="0" smtClean="0"/>
              <a:t>局部支撑树</a:t>
            </a:r>
            <a:r>
              <a:rPr lang="zh-CN" altLang="en-US" dirty="0" smtClean="0"/>
              <a:t>抽取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用户给定合法输入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在周围两跳以内进行搜索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将子图简化为支撑树，以呈现出更符合学习习惯的树状大纲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7" y="1261760"/>
            <a:ext cx="11717385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89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多种图算法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知识大纲：以给定实体为中心的局部支撑树抽取</a:t>
            </a:r>
            <a:endParaRPr lang="en-US" altLang="zh-CN" dirty="0" smtClean="0"/>
          </a:p>
          <a:p>
            <a:r>
              <a:rPr lang="zh-CN" altLang="en-US" dirty="0" smtClean="0"/>
              <a:t>路径搜索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用户给定两个合法输入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利用常见的寻路算法进行两个实体之间的路径搜索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05141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多种图算法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知识大纲：以给定实体为中心的局部支撑树抽取</a:t>
            </a:r>
            <a:endParaRPr lang="en-US" altLang="zh-CN" dirty="0" smtClean="0"/>
          </a:p>
          <a:p>
            <a:r>
              <a:rPr lang="zh-CN" altLang="en-US" dirty="0" smtClean="0"/>
              <a:t>路径搜索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用户给定两个合法输入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利用常见的寻路算法进行两个实体之间的路径搜索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" y="813568"/>
            <a:ext cx="3154366" cy="504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206" y="813568"/>
            <a:ext cx="3155833" cy="504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528749" y="3333568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李商隐</a:t>
            </a:r>
            <a:r>
              <a:rPr lang="en-US" altLang="zh-CN" sz="2400" dirty="0" smtClean="0"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sym typeface="Wingdings" panose="05000000000000000000" pitchFamily="2" charset="2"/>
              </a:rPr>
              <a:t>李白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9167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多种图算法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知识大纲：以给定实体为中心的局部支撑树抽取</a:t>
            </a:r>
            <a:endParaRPr lang="en-US" altLang="zh-CN" dirty="0" smtClean="0"/>
          </a:p>
          <a:p>
            <a:r>
              <a:rPr lang="zh-CN" altLang="en-US" dirty="0" smtClean="0"/>
              <a:t>路径搜索</a:t>
            </a:r>
            <a:endParaRPr lang="en-US" altLang="zh-CN" dirty="0" smtClean="0"/>
          </a:p>
          <a:p>
            <a:r>
              <a:rPr lang="zh-CN" altLang="en-US" dirty="0" smtClean="0"/>
              <a:t>推荐算法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PageRank</a:t>
            </a:r>
            <a:r>
              <a:rPr lang="zh-CN" altLang="en-US" dirty="0" smtClean="0"/>
              <a:t>的全局推荐策略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err="1" smtClean="0"/>
              <a:t>Jaccard</a:t>
            </a:r>
            <a:r>
              <a:rPr lang="zh-CN" altLang="en-US" dirty="0" smtClean="0"/>
              <a:t>指数实现的基于浏览历史</a:t>
            </a:r>
            <a:r>
              <a:rPr lang="zh-CN" altLang="en-US" b="1" dirty="0" smtClean="0"/>
              <a:t>相关性</a:t>
            </a:r>
            <a:r>
              <a:rPr lang="zh-CN" altLang="en-US" dirty="0" smtClean="0"/>
              <a:t>的个性化推荐策略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29243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多种图算法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知识大纲：以给定实体为中心的局部支撑树抽取</a:t>
            </a:r>
            <a:endParaRPr lang="en-US" altLang="zh-CN" dirty="0" smtClean="0"/>
          </a:p>
          <a:p>
            <a:r>
              <a:rPr lang="zh-CN" altLang="en-US" dirty="0" smtClean="0"/>
              <a:t>路径搜索</a:t>
            </a:r>
            <a:endParaRPr lang="en-US" altLang="zh-CN" dirty="0" smtClean="0"/>
          </a:p>
          <a:p>
            <a:r>
              <a:rPr lang="zh-CN" altLang="en-US" dirty="0" smtClean="0"/>
              <a:t>推荐算法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PageRank</a:t>
            </a:r>
            <a:r>
              <a:rPr lang="zh-CN" altLang="en-US" dirty="0" smtClean="0"/>
              <a:t>的全局推荐策略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err="1" smtClean="0"/>
              <a:t>Jaccard</a:t>
            </a:r>
            <a:r>
              <a:rPr lang="zh-CN" altLang="en-US" dirty="0" smtClean="0"/>
              <a:t>指数实现的基于浏览历史</a:t>
            </a:r>
            <a:r>
              <a:rPr lang="zh-CN" altLang="en-US" b="1" dirty="0" smtClean="0"/>
              <a:t>相关性</a:t>
            </a:r>
            <a:r>
              <a:rPr lang="zh-CN" altLang="en-US" dirty="0" smtClean="0"/>
              <a:t>的个性化推荐策略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936" y="0"/>
            <a:ext cx="9064128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45103" y="117428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默认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40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学科分类列表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默认列表</a:t>
            </a:r>
            <a:r>
              <a:rPr lang="en-US" altLang="zh-CN" dirty="0" smtClean="0"/>
              <a:t>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38" y="500514"/>
            <a:ext cx="319222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54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多种图算法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知识大纲：以给定实体为中心的局部支撑树抽取</a:t>
            </a:r>
            <a:endParaRPr lang="en-US" altLang="zh-CN" dirty="0" smtClean="0"/>
          </a:p>
          <a:p>
            <a:r>
              <a:rPr lang="zh-CN" altLang="en-US" dirty="0" smtClean="0"/>
              <a:t>路径搜索</a:t>
            </a:r>
            <a:endParaRPr lang="en-US" altLang="zh-CN" dirty="0" smtClean="0"/>
          </a:p>
          <a:p>
            <a:r>
              <a:rPr lang="zh-CN" altLang="en-US" dirty="0" smtClean="0"/>
              <a:t>推荐算法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PageRank</a:t>
            </a:r>
            <a:r>
              <a:rPr lang="zh-CN" altLang="en-US" dirty="0" smtClean="0"/>
              <a:t>的全局推荐策略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err="1" smtClean="0"/>
              <a:t>Jaccard</a:t>
            </a:r>
            <a:r>
              <a:rPr lang="zh-CN" altLang="en-US" dirty="0" smtClean="0"/>
              <a:t>指数实现的基于浏览历史</a:t>
            </a:r>
            <a:r>
              <a:rPr lang="zh-CN" altLang="en-US" b="1" dirty="0" smtClean="0"/>
              <a:t>相关性</a:t>
            </a:r>
            <a:r>
              <a:rPr lang="zh-CN" altLang="en-US" dirty="0" smtClean="0"/>
              <a:t>的个性化推荐策略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8345103" y="1174282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李白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杜甫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124" y="105877"/>
            <a:ext cx="4100979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94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多种图算法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知识大纲：以给定实体为中心的局部支撑树抽取</a:t>
            </a:r>
            <a:endParaRPr lang="en-US" altLang="zh-CN" dirty="0" smtClean="0"/>
          </a:p>
          <a:p>
            <a:r>
              <a:rPr lang="zh-CN" altLang="en-US" dirty="0" smtClean="0"/>
              <a:t>路径搜索</a:t>
            </a:r>
            <a:endParaRPr lang="en-US" altLang="zh-CN" dirty="0" smtClean="0"/>
          </a:p>
          <a:p>
            <a:r>
              <a:rPr lang="zh-CN" altLang="en-US" dirty="0" smtClean="0"/>
              <a:t>推荐算法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PageRank</a:t>
            </a:r>
            <a:r>
              <a:rPr lang="zh-CN" altLang="en-US" dirty="0" smtClean="0"/>
              <a:t>的全局推荐策略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err="1" smtClean="0"/>
              <a:t>Jaccard</a:t>
            </a:r>
            <a:r>
              <a:rPr lang="zh-CN" altLang="en-US" dirty="0" smtClean="0"/>
              <a:t>指数实现的基于浏览历史</a:t>
            </a:r>
            <a:r>
              <a:rPr lang="zh-CN" altLang="en-US" b="1" dirty="0" smtClean="0"/>
              <a:t>相关性</a:t>
            </a:r>
            <a:r>
              <a:rPr lang="zh-CN" altLang="en-US" dirty="0" smtClean="0"/>
              <a:t>的个性化推荐策略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916" y="163630"/>
            <a:ext cx="4085543" cy="648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72438" y="1167468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《</a:t>
            </a:r>
            <a:r>
              <a:rPr lang="zh-CN" altLang="en-US" sz="2800" dirty="0" smtClean="0"/>
              <a:t>三国演义</a:t>
            </a:r>
            <a:r>
              <a:rPr lang="en-US" altLang="zh-CN" sz="2800" dirty="0" smtClean="0"/>
              <a:t>》+</a:t>
            </a:r>
            <a:r>
              <a:rPr lang="zh-CN" altLang="en-US" sz="2800" dirty="0" smtClean="0"/>
              <a:t>出师表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71485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多种图算法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知识大纲：以给定实体为中心的局部支撑树抽取</a:t>
            </a:r>
            <a:endParaRPr lang="en-US" altLang="zh-CN" dirty="0" smtClean="0"/>
          </a:p>
          <a:p>
            <a:r>
              <a:rPr lang="zh-CN" altLang="en-US" dirty="0" smtClean="0"/>
              <a:t>路径搜索</a:t>
            </a:r>
            <a:endParaRPr lang="en-US" altLang="zh-CN" dirty="0" smtClean="0"/>
          </a:p>
          <a:p>
            <a:r>
              <a:rPr lang="zh-CN" altLang="en-US" dirty="0" smtClean="0"/>
              <a:t>推荐算法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PageRank</a:t>
            </a:r>
            <a:r>
              <a:rPr lang="zh-CN" altLang="en-US" dirty="0" smtClean="0"/>
              <a:t>的全局推荐策略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err="1" smtClean="0"/>
              <a:t>Jaccard</a:t>
            </a:r>
            <a:r>
              <a:rPr lang="zh-CN" altLang="en-US" dirty="0" smtClean="0"/>
              <a:t>指数实现的基于浏览历史</a:t>
            </a:r>
            <a:r>
              <a:rPr lang="zh-CN" altLang="en-US" b="1" dirty="0" smtClean="0"/>
              <a:t>相关性</a:t>
            </a:r>
            <a:r>
              <a:rPr lang="zh-CN" altLang="en-US" dirty="0" smtClean="0"/>
              <a:t>的个性化推荐策略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872438" y="116746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天津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北京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重庆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706" y="77002"/>
            <a:ext cx="4053732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51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就这些了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Thanks for Your Attention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7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学科分类列表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默认列表</a:t>
            </a:r>
            <a:r>
              <a:rPr lang="en-US" altLang="zh-CN" dirty="0" smtClean="0"/>
              <a:t>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849" y="500514"/>
            <a:ext cx="31392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7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学科分类列表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默认列表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知识问答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849" y="518514"/>
            <a:ext cx="3139200" cy="464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4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学科分类列表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默认列表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知识问答</a:t>
            </a:r>
            <a:endParaRPr lang="en-US" altLang="zh-CN" dirty="0" smtClean="0"/>
          </a:p>
          <a:p>
            <a:pPr lvl="1"/>
            <a:r>
              <a:rPr lang="zh-CN" altLang="en-US" dirty="0"/>
              <a:t>搜索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849" y="725274"/>
            <a:ext cx="3139200" cy="423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4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首页</a:t>
            </a:r>
            <a:endParaRPr lang="en-US" altLang="zh-CN" dirty="0" smtClean="0"/>
          </a:p>
          <a:p>
            <a:r>
              <a:rPr lang="zh-CN" altLang="en-US" dirty="0" smtClean="0"/>
              <a:t>拓展功能页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推荐，练习，</a:t>
            </a:r>
            <a:r>
              <a:rPr lang="zh-CN" altLang="en-US" dirty="0" smtClean="0"/>
              <a:t>路径搜索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833" y="702644"/>
            <a:ext cx="3180372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9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首页</a:t>
            </a:r>
            <a:endParaRPr lang="en-US" altLang="zh-CN" dirty="0" smtClean="0"/>
          </a:p>
          <a:p>
            <a:r>
              <a:rPr lang="zh-CN" altLang="en-US" dirty="0" smtClean="0"/>
              <a:t>拓展功能页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推荐，练习，路径搜索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统计</a:t>
            </a:r>
            <a:r>
              <a:rPr lang="zh-CN" altLang="en-US" dirty="0" smtClean="0"/>
              <a:t>数据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833" y="719368"/>
            <a:ext cx="3180372" cy="464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7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首页</a:t>
            </a:r>
            <a:endParaRPr lang="en-US" altLang="zh-CN" dirty="0" smtClean="0"/>
          </a:p>
          <a:p>
            <a:r>
              <a:rPr lang="zh-CN" altLang="en-US" dirty="0" smtClean="0"/>
              <a:t>拓展功能页</a:t>
            </a:r>
            <a:endParaRPr lang="en-US" altLang="zh-CN" dirty="0" smtClean="0"/>
          </a:p>
          <a:p>
            <a:r>
              <a:rPr lang="zh-CN" altLang="en-US" dirty="0" smtClean="0"/>
              <a:t>个人页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收藏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历史记录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本地缓存与离线模式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972" y="1027906"/>
            <a:ext cx="3165882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7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三大亮点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具有强可扩展性的多端分离分布式架构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JsonWebToken</a:t>
            </a:r>
            <a:r>
              <a:rPr lang="zh-CN" altLang="en-US" dirty="0" smtClean="0"/>
              <a:t>实现的无会话安全机制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多种图算法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867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596</Words>
  <Application>Microsoft Office PowerPoint</Application>
  <PresentationFormat>宽屏</PresentationFormat>
  <Paragraphs>109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宋体</vt:lpstr>
      <vt:lpstr>Arial</vt:lpstr>
      <vt:lpstr>Calibri</vt:lpstr>
      <vt:lpstr>Calibri Light</vt:lpstr>
      <vt:lpstr>Wingdings</vt:lpstr>
      <vt:lpstr>Office 主题</vt:lpstr>
      <vt:lpstr>做个能用的学习软件</vt:lpstr>
      <vt:lpstr>功能概述</vt:lpstr>
      <vt:lpstr>功能概述</vt:lpstr>
      <vt:lpstr>功能概述</vt:lpstr>
      <vt:lpstr>功能概述</vt:lpstr>
      <vt:lpstr>功能概述</vt:lpstr>
      <vt:lpstr>功能概述</vt:lpstr>
      <vt:lpstr>功能概述</vt:lpstr>
      <vt:lpstr>三大亮点</vt:lpstr>
      <vt:lpstr>具有强可扩展性的多端分离分布式架构 </vt:lpstr>
      <vt:lpstr>基于JsonWebToken实现的无会话安全机制 </vt:lpstr>
      <vt:lpstr>基于JsonWebToken实现的无会话安全机制 </vt:lpstr>
      <vt:lpstr>基于JsonWebToken实现的无会话安全机制 </vt:lpstr>
      <vt:lpstr>多种图算法</vt:lpstr>
      <vt:lpstr>多种图算法</vt:lpstr>
      <vt:lpstr>多种图算法</vt:lpstr>
      <vt:lpstr>多种图算法</vt:lpstr>
      <vt:lpstr>多种图算法</vt:lpstr>
      <vt:lpstr>多种图算法</vt:lpstr>
      <vt:lpstr>多种图算法</vt:lpstr>
      <vt:lpstr>多种图算法</vt:lpstr>
      <vt:lpstr>多种图算法</vt:lpstr>
      <vt:lpstr>就这些了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前端看不到的亮点</dc:title>
  <dc:creator>Tartessossian</dc:creator>
  <cp:lastModifiedBy>Tartessossian</cp:lastModifiedBy>
  <cp:revision>39</cp:revision>
  <dcterms:created xsi:type="dcterms:W3CDTF">2021-09-02T00:32:17Z</dcterms:created>
  <dcterms:modified xsi:type="dcterms:W3CDTF">2021-09-09T01:27:12Z</dcterms:modified>
</cp:coreProperties>
</file>