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95" r:id="rId3"/>
    <p:sldId id="296" r:id="rId4"/>
    <p:sldId id="298" r:id="rId5"/>
    <p:sldId id="299" r:id="rId6"/>
    <p:sldId id="300" r:id="rId7"/>
    <p:sldId id="307" r:id="rId8"/>
    <p:sldId id="310" r:id="rId9"/>
    <p:sldId id="309" r:id="rId10"/>
    <p:sldId id="311" r:id="rId11"/>
    <p:sldId id="312" r:id="rId12"/>
    <p:sldId id="304" r:id="rId13"/>
    <p:sldId id="303" r:id="rId14"/>
    <p:sldId id="302" r:id="rId15"/>
    <p:sldId id="30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6666"/>
    <a:srgbClr val="E6B875"/>
    <a:srgbClr val="6F8683"/>
    <a:srgbClr val="CB7D40"/>
    <a:srgbClr val="66B2FF"/>
    <a:srgbClr val="7D755D"/>
    <a:srgbClr val="6F4D39"/>
    <a:srgbClr val="F6F6F6"/>
    <a:srgbClr val="A29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1329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ade jack" userId="ba5019ad82b64393" providerId="LiveId" clId="{64BCCFAF-D38F-43FC-8716-9A99D41693B5}"/>
    <pc:docChg chg="undo redo custSel addSld delSld modSld sldOrd delMainMaster modMainMaster">
      <pc:chgData name="snade jack" userId="ba5019ad82b64393" providerId="LiveId" clId="{64BCCFAF-D38F-43FC-8716-9A99D41693B5}" dt="2021-06-04T01:05:33.759" v="5893"/>
      <pc:docMkLst>
        <pc:docMk/>
      </pc:docMkLst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4152141488" sldId="257"/>
        </pc:sldMkLst>
      </pc:sldChg>
      <pc:sldChg chg="addSp delSp modSp del mod modClrScheme chgLayout">
        <pc:chgData name="snade jack" userId="ba5019ad82b64393" providerId="LiveId" clId="{64BCCFAF-D38F-43FC-8716-9A99D41693B5}" dt="2021-06-03T08:44:37.379" v="5505" actId="47"/>
        <pc:sldMkLst>
          <pc:docMk/>
          <pc:sldMk cId="3064275223" sldId="258"/>
        </pc:sldMkLst>
        <pc:spChg chg="add del mod ord">
          <ac:chgData name="snade jack" userId="ba5019ad82b64393" providerId="LiveId" clId="{64BCCFAF-D38F-43FC-8716-9A99D41693B5}" dt="2021-06-02T08:51:44.121" v="1" actId="700"/>
          <ac:spMkLst>
            <pc:docMk/>
            <pc:sldMk cId="3064275223" sldId="258"/>
            <ac:spMk id="5" creationId="{1D370376-9FDA-486B-8C5A-164C86017399}"/>
          </ac:spMkLst>
        </pc:spChg>
        <pc:spChg chg="add del mod ord">
          <ac:chgData name="snade jack" userId="ba5019ad82b64393" providerId="LiveId" clId="{64BCCFAF-D38F-43FC-8716-9A99D41693B5}" dt="2021-06-02T08:51:44.121" v="1" actId="700"/>
          <ac:spMkLst>
            <pc:docMk/>
            <pc:sldMk cId="3064275223" sldId="258"/>
            <ac:spMk id="6" creationId="{052985CE-C487-44CD-842C-5EA19FE4D5EF}"/>
          </ac:spMkLst>
        </pc:spChg>
      </pc:sldChg>
      <pc:sldChg chg="addSp delSp modSp mod setBg modClrScheme chgLayout">
        <pc:chgData name="snade jack" userId="ba5019ad82b64393" providerId="LiveId" clId="{64BCCFAF-D38F-43FC-8716-9A99D41693B5}" dt="2021-06-02T09:09:13.178" v="379" actId="1076"/>
        <pc:sldMkLst>
          <pc:docMk/>
          <pc:sldMk cId="2335300615" sldId="259"/>
        </pc:sldMkLst>
        <pc:spChg chg="mod ord">
          <ac:chgData name="snade jack" userId="ba5019ad82b64393" providerId="LiveId" clId="{64BCCFAF-D38F-43FC-8716-9A99D41693B5}" dt="2021-06-02T09:01:34.757" v="300" actId="700"/>
          <ac:spMkLst>
            <pc:docMk/>
            <pc:sldMk cId="2335300615" sldId="259"/>
            <ac:spMk id="2" creationId="{B3CBED41-A318-46AF-AFF5-7A8F6C495E21}"/>
          </ac:spMkLst>
        </pc:spChg>
        <pc:spChg chg="add del mod ord">
          <ac:chgData name="snade jack" userId="ba5019ad82b64393" providerId="LiveId" clId="{64BCCFAF-D38F-43FC-8716-9A99D41693B5}" dt="2021-06-02T09:01:44.232" v="301" actId="478"/>
          <ac:spMkLst>
            <pc:docMk/>
            <pc:sldMk cId="2335300615" sldId="259"/>
            <ac:spMk id="3" creationId="{E335928D-12D5-4785-A784-FDC0D4BF5AC2}"/>
          </ac:spMkLst>
        </pc:spChg>
        <pc:spChg chg="mod">
          <ac:chgData name="snade jack" userId="ba5019ad82b64393" providerId="LiveId" clId="{64BCCFAF-D38F-43FC-8716-9A99D41693B5}" dt="2021-06-02T09:08:16.600" v="378" actId="1076"/>
          <ac:spMkLst>
            <pc:docMk/>
            <pc:sldMk cId="2335300615" sldId="259"/>
            <ac:spMk id="21" creationId="{00000000-0000-0000-0000-000000000000}"/>
          </ac:spMkLst>
        </pc:spChg>
        <pc:spChg chg="add del mod ord">
          <ac:chgData name="snade jack" userId="ba5019ad82b64393" providerId="LiveId" clId="{64BCCFAF-D38F-43FC-8716-9A99D41693B5}" dt="2021-06-02T09:01:46.803" v="302" actId="478"/>
          <ac:spMkLst>
            <pc:docMk/>
            <pc:sldMk cId="2335300615" sldId="259"/>
            <ac:spMk id="22" creationId="{BFE61582-2F3F-4C55-B0D6-3A3EF57A3567}"/>
          </ac:spMkLst>
        </pc:spChg>
        <pc:spChg chg="mod">
          <ac:chgData name="snade jack" userId="ba5019ad82b64393" providerId="LiveId" clId="{64BCCFAF-D38F-43FC-8716-9A99D41693B5}" dt="2021-06-02T09:09:13.178" v="379" actId="1076"/>
          <ac:spMkLst>
            <pc:docMk/>
            <pc:sldMk cId="2335300615" sldId="259"/>
            <ac:spMk id="46" creationId="{00000000-0000-0000-0000-000000000000}"/>
          </ac:spMkLst>
        </pc:spChg>
      </pc:sldChg>
      <pc:sldChg chg="addSp modSp del mod setBg chgLayout">
        <pc:chgData name="snade jack" userId="ba5019ad82b64393" providerId="LiveId" clId="{64BCCFAF-D38F-43FC-8716-9A99D41693B5}" dt="2021-06-03T08:44:37.379" v="5505" actId="47"/>
        <pc:sldMkLst>
          <pc:docMk/>
          <pc:sldMk cId="3405925630" sldId="260"/>
        </pc:sldMkLst>
        <pc:spChg chg="mod ord">
          <ac:chgData name="snade jack" userId="ba5019ad82b64393" providerId="LiveId" clId="{64BCCFAF-D38F-43FC-8716-9A99D41693B5}" dt="2021-06-02T09:10:27.303" v="380" actId="700"/>
          <ac:spMkLst>
            <pc:docMk/>
            <pc:sldMk cId="3405925630" sldId="260"/>
            <ac:spMk id="2" creationId="{94FADDC9-64CE-4996-B340-A371973DDFA1}"/>
          </ac:spMkLst>
        </pc:spChg>
        <pc:spChg chg="add mod ord">
          <ac:chgData name="snade jack" userId="ba5019ad82b64393" providerId="LiveId" clId="{64BCCFAF-D38F-43FC-8716-9A99D41693B5}" dt="2021-06-02T09:10:27.303" v="380" actId="700"/>
          <ac:spMkLst>
            <pc:docMk/>
            <pc:sldMk cId="3405925630" sldId="260"/>
            <ac:spMk id="3" creationId="{BFA0B79C-A2EC-4E47-8E89-1B6E70360659}"/>
          </ac:spMkLst>
        </pc:spChg>
        <pc:spChg chg="add mod ord">
          <ac:chgData name="snade jack" userId="ba5019ad82b64393" providerId="LiveId" clId="{64BCCFAF-D38F-43FC-8716-9A99D41693B5}" dt="2021-06-02T09:10:27.303" v="380" actId="700"/>
          <ac:spMkLst>
            <pc:docMk/>
            <pc:sldMk cId="3405925630" sldId="260"/>
            <ac:spMk id="28" creationId="{4BD7C1D1-8D9C-4872-8570-4737C313C3E0}"/>
          </ac:spMkLst>
        </pc:spChg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712087787" sldId="263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469817544" sldId="264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933613422" sldId="265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9162310" sldId="266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4272493101" sldId="267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143858692" sldId="268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995830105" sldId="269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1327526443" sldId="271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133288278" sldId="272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192926868" sldId="273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2397222196" sldId="274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251586218" sldId="275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213697144" sldId="276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301575342" sldId="277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2334347387" sldId="278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85779812" sldId="279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2069718136" sldId="280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1407870680" sldId="281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868357666" sldId="282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2266623787" sldId="283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1399662247" sldId="285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168747524" sldId="288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874329195" sldId="289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1330557923" sldId="290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362622593" sldId="291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3395107121" sldId="292"/>
        </pc:sldMkLst>
      </pc:sldChg>
      <pc:sldChg chg="del">
        <pc:chgData name="snade jack" userId="ba5019ad82b64393" providerId="LiveId" clId="{64BCCFAF-D38F-43FC-8716-9A99D41693B5}" dt="2021-06-03T08:44:37.379" v="5505" actId="47"/>
        <pc:sldMkLst>
          <pc:docMk/>
          <pc:sldMk cId="2174933840" sldId="293"/>
        </pc:sldMkLst>
      </pc:sldChg>
      <pc:sldChg chg="del">
        <pc:chgData name="snade jack" userId="ba5019ad82b64393" providerId="LiveId" clId="{64BCCFAF-D38F-43FC-8716-9A99D41693B5}" dt="2021-06-02T12:19:45.664" v="2022" actId="47"/>
        <pc:sldMkLst>
          <pc:docMk/>
          <pc:sldMk cId="771885525" sldId="294"/>
        </pc:sldMkLst>
      </pc:sldChg>
      <pc:sldChg chg="addSp modSp new mod">
        <pc:chgData name="snade jack" userId="ba5019ad82b64393" providerId="LiveId" clId="{64BCCFAF-D38F-43FC-8716-9A99D41693B5}" dt="2021-06-02T11:57:02.223" v="1402" actId="20577"/>
        <pc:sldMkLst>
          <pc:docMk/>
          <pc:sldMk cId="716010968" sldId="295"/>
        </pc:sldMkLst>
        <pc:spChg chg="mod">
          <ac:chgData name="snade jack" userId="ba5019ad82b64393" providerId="LiveId" clId="{64BCCFAF-D38F-43FC-8716-9A99D41693B5}" dt="2021-06-02T09:10:37.742" v="392"/>
          <ac:spMkLst>
            <pc:docMk/>
            <pc:sldMk cId="716010968" sldId="295"/>
            <ac:spMk id="2" creationId="{14C25DD9-E16C-4237-BF60-F8DFA6459197}"/>
          </ac:spMkLst>
        </pc:spChg>
        <pc:spChg chg="mod">
          <ac:chgData name="snade jack" userId="ba5019ad82b64393" providerId="LiveId" clId="{64BCCFAF-D38F-43FC-8716-9A99D41693B5}" dt="2021-06-02T11:57:02.223" v="1402" actId="20577"/>
          <ac:spMkLst>
            <pc:docMk/>
            <pc:sldMk cId="716010968" sldId="295"/>
            <ac:spMk id="3" creationId="{B6C1EBCD-A7C6-4413-80D3-E24C86E6149A}"/>
          </ac:spMkLst>
        </pc:spChg>
        <pc:picChg chg="add mod">
          <ac:chgData name="snade jack" userId="ba5019ad82b64393" providerId="LiveId" clId="{64BCCFAF-D38F-43FC-8716-9A99D41693B5}" dt="2021-06-02T11:10:59.945" v="1225" actId="1076"/>
          <ac:picMkLst>
            <pc:docMk/>
            <pc:sldMk cId="716010968" sldId="295"/>
            <ac:picMk id="6" creationId="{6B8146C4-06D7-4A9C-B8B7-9AF3EF7B093D}"/>
          </ac:picMkLst>
        </pc:picChg>
      </pc:sldChg>
      <pc:sldChg chg="addSp delSp modSp new mod">
        <pc:chgData name="snade jack" userId="ba5019ad82b64393" providerId="LiveId" clId="{64BCCFAF-D38F-43FC-8716-9A99D41693B5}" dt="2021-06-02T11:53:50.484" v="1380"/>
        <pc:sldMkLst>
          <pc:docMk/>
          <pc:sldMk cId="368012293" sldId="296"/>
        </pc:sldMkLst>
        <pc:spChg chg="mod">
          <ac:chgData name="snade jack" userId="ba5019ad82b64393" providerId="LiveId" clId="{64BCCFAF-D38F-43FC-8716-9A99D41693B5}" dt="2021-06-02T11:53:50.484" v="1380"/>
          <ac:spMkLst>
            <pc:docMk/>
            <pc:sldMk cId="368012293" sldId="296"/>
            <ac:spMk id="2" creationId="{91265512-0291-4D86-8B32-F6E125973A3D}"/>
          </ac:spMkLst>
        </pc:spChg>
        <pc:spChg chg="mod">
          <ac:chgData name="snade jack" userId="ba5019ad82b64393" providerId="LiveId" clId="{64BCCFAF-D38F-43FC-8716-9A99D41693B5}" dt="2021-06-02T11:53:05.846" v="1374" actId="1076"/>
          <ac:spMkLst>
            <pc:docMk/>
            <pc:sldMk cId="368012293" sldId="296"/>
            <ac:spMk id="3" creationId="{0ECBC9F7-B629-46AF-B421-CD45037750B0}"/>
          </ac:spMkLst>
        </pc:spChg>
        <pc:picChg chg="add del mod">
          <ac:chgData name="snade jack" userId="ba5019ad82b64393" providerId="LiveId" clId="{64BCCFAF-D38F-43FC-8716-9A99D41693B5}" dt="2021-06-02T11:38:02.210" v="1235" actId="478"/>
          <ac:picMkLst>
            <pc:docMk/>
            <pc:sldMk cId="368012293" sldId="296"/>
            <ac:picMk id="6" creationId="{C3737FC7-2B1E-4C14-92A2-A11B7A8AD865}"/>
          </ac:picMkLst>
        </pc:picChg>
        <pc:picChg chg="add del mod ord">
          <ac:chgData name="snade jack" userId="ba5019ad82b64393" providerId="LiveId" clId="{64BCCFAF-D38F-43FC-8716-9A99D41693B5}" dt="2021-06-02T11:44:26.644" v="1299" actId="478"/>
          <ac:picMkLst>
            <pc:docMk/>
            <pc:sldMk cId="368012293" sldId="296"/>
            <ac:picMk id="8" creationId="{96D121E1-25E3-43F0-A62B-0A44E7733E44}"/>
          </ac:picMkLst>
        </pc:picChg>
        <pc:picChg chg="add del mod">
          <ac:chgData name="snade jack" userId="ba5019ad82b64393" providerId="LiveId" clId="{64BCCFAF-D38F-43FC-8716-9A99D41693B5}" dt="2021-06-02T11:38:56.763" v="1245" actId="931"/>
          <ac:picMkLst>
            <pc:docMk/>
            <pc:sldMk cId="368012293" sldId="296"/>
            <ac:picMk id="10" creationId="{7627474E-39C2-4E15-824F-DAA7188787C7}"/>
          </ac:picMkLst>
        </pc:picChg>
        <pc:picChg chg="add del mod ord">
          <ac:chgData name="snade jack" userId="ba5019ad82b64393" providerId="LiveId" clId="{64BCCFAF-D38F-43FC-8716-9A99D41693B5}" dt="2021-06-02T11:51:16.612" v="1352" actId="478"/>
          <ac:picMkLst>
            <pc:docMk/>
            <pc:sldMk cId="368012293" sldId="296"/>
            <ac:picMk id="12" creationId="{6D9B60D9-6A9C-4FE3-AD48-982D7AF9D55E}"/>
          </ac:picMkLst>
        </pc:picChg>
        <pc:picChg chg="add del mod">
          <ac:chgData name="snade jack" userId="ba5019ad82b64393" providerId="LiveId" clId="{64BCCFAF-D38F-43FC-8716-9A99D41693B5}" dt="2021-06-02T11:52:07.703" v="1359" actId="478"/>
          <ac:picMkLst>
            <pc:docMk/>
            <pc:sldMk cId="368012293" sldId="296"/>
            <ac:picMk id="14" creationId="{15447956-FB43-4157-81CB-3743C49848B0}"/>
          </ac:picMkLst>
        </pc:picChg>
        <pc:picChg chg="add mod ord">
          <ac:chgData name="snade jack" userId="ba5019ad82b64393" providerId="LiveId" clId="{64BCCFAF-D38F-43FC-8716-9A99D41693B5}" dt="2021-06-02T11:52:29.039" v="1364" actId="167"/>
          <ac:picMkLst>
            <pc:docMk/>
            <pc:sldMk cId="368012293" sldId="296"/>
            <ac:picMk id="16" creationId="{976938C0-3828-4BDD-BA3F-95BC74EAB0D3}"/>
          </ac:picMkLst>
        </pc:picChg>
      </pc:sldChg>
      <pc:sldChg chg="addSp modSp new mod ord">
        <pc:chgData name="snade jack" userId="ba5019ad82b64393" providerId="LiveId" clId="{64BCCFAF-D38F-43FC-8716-9A99D41693B5}" dt="2021-06-04T00:32:09.857" v="5535" actId="20577"/>
        <pc:sldMkLst>
          <pc:docMk/>
          <pc:sldMk cId="1883016544" sldId="297"/>
        </pc:sldMkLst>
        <pc:spChg chg="mod">
          <ac:chgData name="snade jack" userId="ba5019ad82b64393" providerId="LiveId" clId="{64BCCFAF-D38F-43FC-8716-9A99D41693B5}" dt="2021-06-02T10:55:45.472" v="1110" actId="20577"/>
          <ac:spMkLst>
            <pc:docMk/>
            <pc:sldMk cId="1883016544" sldId="297"/>
            <ac:spMk id="2" creationId="{C9C13634-A047-4F26-AF97-FA65DAD2AA0E}"/>
          </ac:spMkLst>
        </pc:spChg>
        <pc:spChg chg="mod">
          <ac:chgData name="snade jack" userId="ba5019ad82b64393" providerId="LiveId" clId="{64BCCFAF-D38F-43FC-8716-9A99D41693B5}" dt="2021-06-04T00:32:09.857" v="5535" actId="20577"/>
          <ac:spMkLst>
            <pc:docMk/>
            <pc:sldMk cId="1883016544" sldId="297"/>
            <ac:spMk id="3" creationId="{16AD3D7A-D09D-449B-9E02-B5AD0AB9C1E8}"/>
          </ac:spMkLst>
        </pc:spChg>
        <pc:picChg chg="add mod">
          <ac:chgData name="snade jack" userId="ba5019ad82b64393" providerId="LiveId" clId="{64BCCFAF-D38F-43FC-8716-9A99D41693B5}" dt="2021-06-02T12:17:38.365" v="2002" actId="1076"/>
          <ac:picMkLst>
            <pc:docMk/>
            <pc:sldMk cId="1883016544" sldId="297"/>
            <ac:picMk id="6" creationId="{2E39B545-2E88-4DC2-847C-6B0F01048C32}"/>
          </ac:picMkLst>
        </pc:picChg>
        <pc:picChg chg="add mod">
          <ac:chgData name="snade jack" userId="ba5019ad82b64393" providerId="LiveId" clId="{64BCCFAF-D38F-43FC-8716-9A99D41693B5}" dt="2021-06-02T12:17:35.224" v="2001" actId="1076"/>
          <ac:picMkLst>
            <pc:docMk/>
            <pc:sldMk cId="1883016544" sldId="297"/>
            <ac:picMk id="1026" creationId="{E001704D-0DA3-4B75-8DD3-6CDF73859D4E}"/>
          </ac:picMkLst>
        </pc:picChg>
      </pc:sldChg>
      <pc:sldChg chg="addSp delSp modSp new mod">
        <pc:chgData name="snade jack" userId="ba5019ad82b64393" providerId="LiveId" clId="{64BCCFAF-D38F-43FC-8716-9A99D41693B5}" dt="2021-06-03T08:45:55.056" v="5517" actId="20577"/>
        <pc:sldMkLst>
          <pc:docMk/>
          <pc:sldMk cId="3495430570" sldId="298"/>
        </pc:sldMkLst>
        <pc:spChg chg="mod">
          <ac:chgData name="snade jack" userId="ba5019ad82b64393" providerId="LiveId" clId="{64BCCFAF-D38F-43FC-8716-9A99D41693B5}" dt="2021-06-02T10:57:32.898" v="1130"/>
          <ac:spMkLst>
            <pc:docMk/>
            <pc:sldMk cId="3495430570" sldId="298"/>
            <ac:spMk id="2" creationId="{B857DF09-383C-4255-99C7-2BCFF19CC079}"/>
          </ac:spMkLst>
        </pc:spChg>
        <pc:spChg chg="mod ord">
          <ac:chgData name="snade jack" userId="ba5019ad82b64393" providerId="LiveId" clId="{64BCCFAF-D38F-43FC-8716-9A99D41693B5}" dt="2021-06-03T08:45:55.056" v="5517" actId="20577"/>
          <ac:spMkLst>
            <pc:docMk/>
            <pc:sldMk cId="3495430570" sldId="298"/>
            <ac:spMk id="3" creationId="{9A5779D3-45EE-4BA8-BFDE-FBB7164DE105}"/>
          </ac:spMkLst>
        </pc:spChg>
        <pc:spChg chg="add del">
          <ac:chgData name="snade jack" userId="ba5019ad82b64393" providerId="LiveId" clId="{64BCCFAF-D38F-43FC-8716-9A99D41693B5}" dt="2021-06-02T12:52:06.465" v="2123" actId="478"/>
          <ac:spMkLst>
            <pc:docMk/>
            <pc:sldMk cId="3495430570" sldId="298"/>
            <ac:spMk id="5" creationId="{EFFB2307-387F-4386-AED4-EDB1050844F7}"/>
          </ac:spMkLst>
        </pc:spChg>
        <pc:spChg chg="add mod">
          <ac:chgData name="snade jack" userId="ba5019ad82b64393" providerId="LiveId" clId="{64BCCFAF-D38F-43FC-8716-9A99D41693B5}" dt="2021-06-02T12:57:11.463" v="2190" actId="164"/>
          <ac:spMkLst>
            <pc:docMk/>
            <pc:sldMk cId="3495430570" sldId="298"/>
            <ac:spMk id="6" creationId="{48DD1776-C055-4C53-9CE1-904CB46C1106}"/>
          </ac:spMkLst>
        </pc:spChg>
        <pc:spChg chg="add mod">
          <ac:chgData name="snade jack" userId="ba5019ad82b64393" providerId="LiveId" clId="{64BCCFAF-D38F-43FC-8716-9A99D41693B5}" dt="2021-06-02T12:57:11.463" v="2190" actId="164"/>
          <ac:spMkLst>
            <pc:docMk/>
            <pc:sldMk cId="3495430570" sldId="298"/>
            <ac:spMk id="7" creationId="{3A08A198-D0EA-447E-A610-480532F5FDC1}"/>
          </ac:spMkLst>
        </pc:spChg>
        <pc:spChg chg="add del mod">
          <ac:chgData name="snade jack" userId="ba5019ad82b64393" providerId="LiveId" clId="{64BCCFAF-D38F-43FC-8716-9A99D41693B5}" dt="2021-06-02T12:55:10.873" v="2154" actId="478"/>
          <ac:spMkLst>
            <pc:docMk/>
            <pc:sldMk cId="3495430570" sldId="298"/>
            <ac:spMk id="8" creationId="{FFD792F6-9EBE-4F50-BD09-D15CEF15B959}"/>
          </ac:spMkLst>
        </pc:spChg>
        <pc:spChg chg="add mod">
          <ac:chgData name="snade jack" userId="ba5019ad82b64393" providerId="LiveId" clId="{64BCCFAF-D38F-43FC-8716-9A99D41693B5}" dt="2021-06-02T12:57:11.463" v="2190" actId="164"/>
          <ac:spMkLst>
            <pc:docMk/>
            <pc:sldMk cId="3495430570" sldId="298"/>
            <ac:spMk id="9" creationId="{B31AE6F1-625E-4E6F-92B2-675DD9F7837D}"/>
          </ac:spMkLst>
        </pc:spChg>
        <pc:spChg chg="add mod">
          <ac:chgData name="snade jack" userId="ba5019ad82b64393" providerId="LiveId" clId="{64BCCFAF-D38F-43FC-8716-9A99D41693B5}" dt="2021-06-02T12:57:11.463" v="2190" actId="164"/>
          <ac:spMkLst>
            <pc:docMk/>
            <pc:sldMk cId="3495430570" sldId="298"/>
            <ac:spMk id="10" creationId="{75094B66-7019-4427-9983-4F24E7BA9505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13" creationId="{6C066726-78F8-4E06-A85D-3B7C1B7C7E1B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14" creationId="{0E1E9600-A072-4045-9D5F-E7BE9271FB38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15" creationId="{EC32E841-569A-426E-B316-B0B092196628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16" creationId="{CE9D2743-49B0-442D-8ED7-DA72BFF34C3B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17" creationId="{970DAE82-AEEF-4D68-B5DE-50E0841D24B2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18" creationId="{E65088B1-1545-4941-B30C-1A73A1DCD0BF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19" creationId="{1BCA8847-2CE1-436B-A333-1E36D0ACE373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0" creationId="{2BC94FBB-F517-44BC-BF6B-C32ECBC7498D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1" creationId="{B8C058BD-C4F7-402D-A326-F98CB5EE0B8C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2" creationId="{6710A822-FE14-4D7F-9A03-AE9DF7BB22E4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3" creationId="{37E54B05-1D96-4447-83DD-522B53C0657F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4" creationId="{7E9ED18C-2569-4AA5-BA36-23A8CEF21727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5" creationId="{F6A19242-A6F6-4763-BEF3-42D4495EC074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6" creationId="{ED01CC6E-DF3E-4ED1-8208-C8652F1AE98C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7" creationId="{D601004E-7761-454A-8F3F-683BB222AF85}"/>
          </ac:spMkLst>
        </pc:spChg>
        <pc:spChg chg="mod">
          <ac:chgData name="snade jack" userId="ba5019ad82b64393" providerId="LiveId" clId="{64BCCFAF-D38F-43FC-8716-9A99D41693B5}" dt="2021-06-02T13:04:36.477" v="2483" actId="207"/>
          <ac:spMkLst>
            <pc:docMk/>
            <pc:sldMk cId="3495430570" sldId="298"/>
            <ac:spMk id="28" creationId="{E8EDA897-7613-4A4B-9CC8-020E8EF02C62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0" creationId="{63211858-B882-4B77-848C-2E581949433F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1" creationId="{4222C7D1-3C10-4248-B0BF-6C734613428F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2" creationId="{B0EBB8DE-6515-4B31-8DCE-61BFA3FE1061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3" creationId="{A6121488-39CB-487B-8B4B-C7291E356D17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4" creationId="{082421CB-90C9-47A1-95C0-6F6C5CF094F9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5" creationId="{A9F1AB20-56F6-45D9-86BB-333B5CB43CD4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6" creationId="{CEF04617-65DB-40B8-B49A-3A953E05C4E9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7" creationId="{3C843432-6231-4046-AF9A-7B3FB3BB2F69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8" creationId="{876A844A-B2E7-40DF-A863-F5C810B4793F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39" creationId="{95248C5D-FEAD-4E19-A28A-BFBD462BF363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40" creationId="{7A57090E-FA4A-4E9A-A8A2-19BCFD389E39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41" creationId="{2577D572-8F7F-44D2-8178-F3C2B9394819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42" creationId="{451607D0-1B7B-45AC-97A9-3330C0AD7189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43" creationId="{72B532EB-8C71-4BC0-A994-2522D6C3EC81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44" creationId="{CADEFB16-7041-4D96-9DA9-10A97FCF45C5}"/>
          </ac:spMkLst>
        </pc:spChg>
        <pc:spChg chg="mod">
          <ac:chgData name="snade jack" userId="ba5019ad82b64393" providerId="LiveId" clId="{64BCCFAF-D38F-43FC-8716-9A99D41693B5}" dt="2021-06-02T13:05:14.628" v="2490"/>
          <ac:spMkLst>
            <pc:docMk/>
            <pc:sldMk cId="3495430570" sldId="298"/>
            <ac:spMk id="45" creationId="{F19C275C-8F8C-42AD-B9EE-A042B3741B3F}"/>
          </ac:spMkLst>
        </pc:spChg>
        <pc:spChg chg="mod">
          <ac:chgData name="snade jack" userId="ba5019ad82b64393" providerId="LiveId" clId="{64BCCFAF-D38F-43FC-8716-9A99D41693B5}" dt="2021-06-02T13:06:43.839" v="2549" actId="207"/>
          <ac:spMkLst>
            <pc:docMk/>
            <pc:sldMk cId="3495430570" sldId="298"/>
            <ac:spMk id="47" creationId="{C09D6719-0234-43C4-83D0-2F547B83AB57}"/>
          </ac:spMkLst>
        </pc:spChg>
        <pc:spChg chg="mod">
          <ac:chgData name="snade jack" userId="ba5019ad82b64393" providerId="LiveId" clId="{64BCCFAF-D38F-43FC-8716-9A99D41693B5}" dt="2021-06-02T13:06:48.260" v="2550" actId="207"/>
          <ac:spMkLst>
            <pc:docMk/>
            <pc:sldMk cId="3495430570" sldId="298"/>
            <ac:spMk id="48" creationId="{174CE9EA-1777-498D-A4E9-6606740172C9}"/>
          </ac:spMkLst>
        </pc:spChg>
        <pc:spChg chg="mod">
          <ac:chgData name="snade jack" userId="ba5019ad82b64393" providerId="LiveId" clId="{64BCCFAF-D38F-43FC-8716-9A99D41693B5}" dt="2021-06-02T13:06:55.127" v="2551" actId="207"/>
          <ac:spMkLst>
            <pc:docMk/>
            <pc:sldMk cId="3495430570" sldId="298"/>
            <ac:spMk id="49" creationId="{E122C46C-802A-4F43-876D-F6F34797D6BE}"/>
          </ac:spMkLst>
        </pc:spChg>
        <pc:spChg chg="mod">
          <ac:chgData name="snade jack" userId="ba5019ad82b64393" providerId="LiveId" clId="{64BCCFAF-D38F-43FC-8716-9A99D41693B5}" dt="2021-06-02T13:07:03.171" v="2552" actId="207"/>
          <ac:spMkLst>
            <pc:docMk/>
            <pc:sldMk cId="3495430570" sldId="298"/>
            <ac:spMk id="50" creationId="{876197F1-3819-425B-988C-8C4FAB986D3A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1" creationId="{235525FA-2C0E-40BA-A47C-A42BC58E3672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2" creationId="{280C0A9D-E60F-464D-8D3C-68ECBFED47CC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3" creationId="{AEAFAC0F-8749-4A10-A02B-0C2D7ED9AE9C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4" creationId="{89B95741-E882-4BD3-AA1C-70A013389476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5" creationId="{2694C298-FD85-431F-B77F-64BAFBFD7C08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6" creationId="{B4055884-4E9F-4DCC-A70E-618905C8B295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7" creationId="{B400E967-98C0-4FAF-8E65-B6F4039EBB5C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8" creationId="{77F5BCCA-2498-4EED-9C7D-B2BB6C375D1B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59" creationId="{7FF842ED-4FA2-47CE-B00C-56B09999D608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60" creationId="{D66E0069-F5FF-4464-AC00-69B5C851DF06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61" creationId="{3E0AB3E0-A76F-42C2-A450-D5795E0E778A}"/>
          </ac:spMkLst>
        </pc:spChg>
        <pc:spChg chg="mod">
          <ac:chgData name="snade jack" userId="ba5019ad82b64393" providerId="LiveId" clId="{64BCCFAF-D38F-43FC-8716-9A99D41693B5}" dt="2021-06-02T13:05:24.421" v="2493"/>
          <ac:spMkLst>
            <pc:docMk/>
            <pc:sldMk cId="3495430570" sldId="298"/>
            <ac:spMk id="62" creationId="{FE23D901-05A3-41B5-8647-57DBC42DA3FC}"/>
          </ac:spMkLst>
        </pc:spChg>
        <pc:grpChg chg="add mod">
          <ac:chgData name="snade jack" userId="ba5019ad82b64393" providerId="LiveId" clId="{64BCCFAF-D38F-43FC-8716-9A99D41693B5}" dt="2021-06-02T12:57:17.789" v="2191" actId="1076"/>
          <ac:grpSpMkLst>
            <pc:docMk/>
            <pc:sldMk cId="3495430570" sldId="298"/>
            <ac:grpSpMk id="11" creationId="{21C1F1E2-1CD4-4017-A259-AA1492D33B41}"/>
          </ac:grpSpMkLst>
        </pc:grpChg>
        <pc:grpChg chg="add mod">
          <ac:chgData name="snade jack" userId="ba5019ad82b64393" providerId="LiveId" clId="{64BCCFAF-D38F-43FC-8716-9A99D41693B5}" dt="2021-06-02T13:06:27.604" v="2547" actId="164"/>
          <ac:grpSpMkLst>
            <pc:docMk/>
            <pc:sldMk cId="3495430570" sldId="298"/>
            <ac:grpSpMk id="12" creationId="{D11DCA54-0A1B-46D9-9C32-3C0756E9753F}"/>
          </ac:grpSpMkLst>
        </pc:grpChg>
        <pc:grpChg chg="add mod">
          <ac:chgData name="snade jack" userId="ba5019ad82b64393" providerId="LiveId" clId="{64BCCFAF-D38F-43FC-8716-9A99D41693B5}" dt="2021-06-02T13:06:27.604" v="2547" actId="164"/>
          <ac:grpSpMkLst>
            <pc:docMk/>
            <pc:sldMk cId="3495430570" sldId="298"/>
            <ac:grpSpMk id="29" creationId="{6791BAF4-9029-4075-A583-546F76F8DBC8}"/>
          </ac:grpSpMkLst>
        </pc:grpChg>
        <pc:grpChg chg="add mod">
          <ac:chgData name="snade jack" userId="ba5019ad82b64393" providerId="LiveId" clId="{64BCCFAF-D38F-43FC-8716-9A99D41693B5}" dt="2021-06-02T13:06:27.604" v="2547" actId="164"/>
          <ac:grpSpMkLst>
            <pc:docMk/>
            <pc:sldMk cId="3495430570" sldId="298"/>
            <ac:grpSpMk id="46" creationId="{0A2AEC9B-C694-4C4A-AB72-91B8F5E7D570}"/>
          </ac:grpSpMkLst>
        </pc:grpChg>
        <pc:grpChg chg="add mod">
          <ac:chgData name="snade jack" userId="ba5019ad82b64393" providerId="LiveId" clId="{64BCCFAF-D38F-43FC-8716-9A99D41693B5}" dt="2021-06-02T13:19:35.946" v="2953" actId="1076"/>
          <ac:grpSpMkLst>
            <pc:docMk/>
            <pc:sldMk cId="3495430570" sldId="298"/>
            <ac:grpSpMk id="63" creationId="{13BEB431-79A3-42EE-A1A3-D5F7685867ED}"/>
          </ac:grpSpMkLst>
        </pc:grpChg>
      </pc:sldChg>
      <pc:sldChg chg="addSp delSp modSp new mod">
        <pc:chgData name="snade jack" userId="ba5019ad82b64393" providerId="LiveId" clId="{64BCCFAF-D38F-43FC-8716-9A99D41693B5}" dt="2021-06-04T00:48:33.323" v="5817" actId="1035"/>
        <pc:sldMkLst>
          <pc:docMk/>
          <pc:sldMk cId="1251407668" sldId="299"/>
        </pc:sldMkLst>
        <pc:spChg chg="mod">
          <ac:chgData name="snade jack" userId="ba5019ad82b64393" providerId="LiveId" clId="{64BCCFAF-D38F-43FC-8716-9A99D41693B5}" dt="2021-06-02T10:57:40.688" v="1141"/>
          <ac:spMkLst>
            <pc:docMk/>
            <pc:sldMk cId="1251407668" sldId="299"/>
            <ac:spMk id="2" creationId="{4679BC13-75F1-4F6E-8271-73DC1D3AACE1}"/>
          </ac:spMkLst>
        </pc:spChg>
        <pc:spChg chg="del">
          <ac:chgData name="snade jack" userId="ba5019ad82b64393" providerId="LiveId" clId="{64BCCFAF-D38F-43FC-8716-9A99D41693B5}" dt="2021-06-02T13:27:17.198" v="3086" actId="478"/>
          <ac:spMkLst>
            <pc:docMk/>
            <pc:sldMk cId="1251407668" sldId="299"/>
            <ac:spMk id="3" creationId="{F20D690F-9A02-4590-B1E3-33913C511B33}"/>
          </ac:spMkLst>
        </pc:spChg>
        <pc:spChg chg="add mod">
          <ac:chgData name="snade jack" userId="ba5019ad82b64393" providerId="LiveId" clId="{64BCCFAF-D38F-43FC-8716-9A99D41693B5}" dt="2021-06-04T00:47:06.753" v="5760" actId="1076"/>
          <ac:spMkLst>
            <pc:docMk/>
            <pc:sldMk cId="1251407668" sldId="299"/>
            <ac:spMk id="5" creationId="{238B27CE-98AD-4B2D-A342-4680731D7F03}"/>
          </ac:spMkLst>
        </pc:spChg>
        <pc:picChg chg="add del mod">
          <ac:chgData name="snade jack" userId="ba5019ad82b64393" providerId="LiveId" clId="{64BCCFAF-D38F-43FC-8716-9A99D41693B5}" dt="2021-06-04T00:45:48.768" v="5706" actId="478"/>
          <ac:picMkLst>
            <pc:docMk/>
            <pc:sldMk cId="1251407668" sldId="299"/>
            <ac:picMk id="6" creationId="{1FE3E6CA-7FEB-41AF-B1FE-B5DBEF8549C9}"/>
          </ac:picMkLst>
        </pc:picChg>
        <pc:picChg chg="add del mod">
          <ac:chgData name="snade jack" userId="ba5019ad82b64393" providerId="LiveId" clId="{64BCCFAF-D38F-43FC-8716-9A99D41693B5}" dt="2021-06-04T00:46:50.653" v="5733" actId="478"/>
          <ac:picMkLst>
            <pc:docMk/>
            <pc:sldMk cId="1251407668" sldId="299"/>
            <ac:picMk id="7" creationId="{F9DE242E-5A28-4587-A67B-C08760AD88C7}"/>
          </ac:picMkLst>
        </pc:picChg>
        <pc:picChg chg="add del mod">
          <ac:chgData name="snade jack" userId="ba5019ad82b64393" providerId="LiveId" clId="{64BCCFAF-D38F-43FC-8716-9A99D41693B5}" dt="2021-06-04T00:48:30.820" v="5800" actId="478"/>
          <ac:picMkLst>
            <pc:docMk/>
            <pc:sldMk cId="1251407668" sldId="299"/>
            <ac:picMk id="9" creationId="{5B87C955-3DD4-4EB4-ABCC-3000706E2266}"/>
          </ac:picMkLst>
        </pc:picChg>
        <pc:picChg chg="add del mod">
          <ac:chgData name="snade jack" userId="ba5019ad82b64393" providerId="LiveId" clId="{64BCCFAF-D38F-43FC-8716-9A99D41693B5}" dt="2021-06-04T00:47:49.613" v="5763" actId="478"/>
          <ac:picMkLst>
            <pc:docMk/>
            <pc:sldMk cId="1251407668" sldId="299"/>
            <ac:picMk id="11" creationId="{BC975CA1-99CE-4368-AAA7-FAF02BE4C308}"/>
          </ac:picMkLst>
        </pc:picChg>
        <pc:picChg chg="add mod">
          <ac:chgData name="snade jack" userId="ba5019ad82b64393" providerId="LiveId" clId="{64BCCFAF-D38F-43FC-8716-9A99D41693B5}" dt="2021-06-04T00:48:33.323" v="5817" actId="1035"/>
          <ac:picMkLst>
            <pc:docMk/>
            <pc:sldMk cId="1251407668" sldId="299"/>
            <ac:picMk id="13" creationId="{0C328EB8-3574-4E27-AFD9-704A2BB8BF3C}"/>
          </ac:picMkLst>
        </pc:picChg>
      </pc:sldChg>
      <pc:sldChg chg="addSp delSp modSp new mod modAnim">
        <pc:chgData name="snade jack" userId="ba5019ad82b64393" providerId="LiveId" clId="{64BCCFAF-D38F-43FC-8716-9A99D41693B5}" dt="2021-06-03T08:37:21.178" v="5433" actId="207"/>
        <pc:sldMkLst>
          <pc:docMk/>
          <pc:sldMk cId="4237681929" sldId="300"/>
        </pc:sldMkLst>
        <pc:spChg chg="mod">
          <ac:chgData name="snade jack" userId="ba5019ad82b64393" providerId="LiveId" clId="{64BCCFAF-D38F-43FC-8716-9A99D41693B5}" dt="2021-06-03T06:41:01.156" v="4704"/>
          <ac:spMkLst>
            <pc:docMk/>
            <pc:sldMk cId="4237681929" sldId="300"/>
            <ac:spMk id="2" creationId="{8A594D6E-1C7B-442E-9980-0CDE4CC7026A}"/>
          </ac:spMkLst>
        </pc:spChg>
        <pc:spChg chg="del">
          <ac:chgData name="snade jack" userId="ba5019ad82b64393" providerId="LiveId" clId="{64BCCFAF-D38F-43FC-8716-9A99D41693B5}" dt="2021-06-03T05:34:25.582" v="3336" actId="478"/>
          <ac:spMkLst>
            <pc:docMk/>
            <pc:sldMk cId="4237681929" sldId="300"/>
            <ac:spMk id="3" creationId="{7321F9A4-C4F6-4355-99CC-F61BBF4BE570}"/>
          </ac:spMkLst>
        </pc:spChg>
        <pc:spChg chg="add del mod">
          <ac:chgData name="snade jack" userId="ba5019ad82b64393" providerId="LiveId" clId="{64BCCFAF-D38F-43FC-8716-9A99D41693B5}" dt="2021-06-02T12:21:07.288" v="2043"/>
          <ac:spMkLst>
            <pc:docMk/>
            <pc:sldMk cId="4237681929" sldId="300"/>
            <ac:spMk id="5" creationId="{CE052E77-F026-4C9C-A3F8-4592CF196FBA}"/>
          </ac:spMkLst>
        </pc:spChg>
        <pc:spChg chg="mod">
          <ac:chgData name="snade jack" userId="ba5019ad82b64393" providerId="LiveId" clId="{64BCCFAF-D38F-43FC-8716-9A99D41693B5}" dt="2021-06-03T06:45:18.189" v="4746" actId="207"/>
          <ac:spMkLst>
            <pc:docMk/>
            <pc:sldMk cId="4237681929" sldId="300"/>
            <ac:spMk id="9" creationId="{C60EC2E3-6D4D-4421-9A0B-1B1E8E1BD2D9}"/>
          </ac:spMkLst>
        </pc:spChg>
        <pc:spChg chg="mod">
          <ac:chgData name="snade jack" userId="ba5019ad82b64393" providerId="LiveId" clId="{64BCCFAF-D38F-43FC-8716-9A99D41693B5}" dt="2021-06-03T06:45:18.189" v="4746" actId="207"/>
          <ac:spMkLst>
            <pc:docMk/>
            <pc:sldMk cId="4237681929" sldId="300"/>
            <ac:spMk id="10" creationId="{30941F1F-00E7-41DF-ACB3-0802BE0E0DFD}"/>
          </ac:spMkLst>
        </pc:spChg>
        <pc:spChg chg="mod">
          <ac:chgData name="snade jack" userId="ba5019ad82b64393" providerId="LiveId" clId="{64BCCFAF-D38F-43FC-8716-9A99D41693B5}" dt="2021-06-03T06:45:18.189" v="4746" actId="207"/>
          <ac:spMkLst>
            <pc:docMk/>
            <pc:sldMk cId="4237681929" sldId="300"/>
            <ac:spMk id="11" creationId="{3685C607-D1D9-4E81-8841-5F571B7E9144}"/>
          </ac:spMkLst>
        </pc:spChg>
        <pc:spChg chg="mod">
          <ac:chgData name="snade jack" userId="ba5019ad82b64393" providerId="LiveId" clId="{64BCCFAF-D38F-43FC-8716-9A99D41693B5}" dt="2021-06-03T06:45:18.189" v="4746" actId="207"/>
          <ac:spMkLst>
            <pc:docMk/>
            <pc:sldMk cId="4237681929" sldId="300"/>
            <ac:spMk id="12" creationId="{F2B53309-0701-41D0-94C5-B64C3C53E9D3}"/>
          </ac:spMkLst>
        </pc:spChg>
        <pc:spChg chg="mod">
          <ac:chgData name="snade jack" userId="ba5019ad82b64393" providerId="LiveId" clId="{64BCCFAF-D38F-43FC-8716-9A99D41693B5}" dt="2021-06-03T06:45:35.142" v="4749" actId="207"/>
          <ac:spMkLst>
            <pc:docMk/>
            <pc:sldMk cId="4237681929" sldId="300"/>
            <ac:spMk id="13" creationId="{CD1D937D-B145-45EC-851D-C94D82156684}"/>
          </ac:spMkLst>
        </pc:spChg>
        <pc:spChg chg="mod">
          <ac:chgData name="snade jack" userId="ba5019ad82b64393" providerId="LiveId" clId="{64BCCFAF-D38F-43FC-8716-9A99D41693B5}" dt="2021-06-03T06:45:35.142" v="4749" actId="207"/>
          <ac:spMkLst>
            <pc:docMk/>
            <pc:sldMk cId="4237681929" sldId="300"/>
            <ac:spMk id="14" creationId="{D7153E5A-F1C7-4435-96A4-E1643A80CE5D}"/>
          </ac:spMkLst>
        </pc:spChg>
        <pc:spChg chg="mod">
          <ac:chgData name="snade jack" userId="ba5019ad82b64393" providerId="LiveId" clId="{64BCCFAF-D38F-43FC-8716-9A99D41693B5}" dt="2021-06-03T06:45:35.142" v="4749" actId="207"/>
          <ac:spMkLst>
            <pc:docMk/>
            <pc:sldMk cId="4237681929" sldId="300"/>
            <ac:spMk id="15" creationId="{C2C6F476-2E6A-4BD5-B52D-AE30D0BF2DC4}"/>
          </ac:spMkLst>
        </pc:spChg>
        <pc:spChg chg="mod">
          <ac:chgData name="snade jack" userId="ba5019ad82b64393" providerId="LiveId" clId="{64BCCFAF-D38F-43FC-8716-9A99D41693B5}" dt="2021-06-03T06:45:35.142" v="4749" actId="207"/>
          <ac:spMkLst>
            <pc:docMk/>
            <pc:sldMk cId="4237681929" sldId="300"/>
            <ac:spMk id="16" creationId="{A6765ADD-F9A1-402E-8F0D-284316F78F8E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17" creationId="{8B5E51A3-CEB3-4217-90ED-AD17B0698774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18" creationId="{7E5AC6C1-9019-47FF-B870-A8F1F8C73738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19" creationId="{B12B964A-43F6-4331-8248-25848FE1D09C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0" creationId="{102B19D2-F360-409B-8201-2F004C02120D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1" creationId="{B2F1B74D-67AE-41D8-9CCB-8BD3E217E1A2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2" creationId="{F164E69D-EE03-4A9D-AA55-C554A45B8E87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3" creationId="{F05978FB-4A9F-4AF8-A6F3-3FFFF5F3DC46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4" creationId="{77568116-0442-4103-B3E5-61F07A29F063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5" creationId="{E4CF6998-326E-4304-811F-7B7F467E348D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6" creationId="{9AB75940-9AFE-4653-B33D-479878E626DB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7" creationId="{60644DD4-5496-4085-80B7-FAEE58818591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8" creationId="{62035AE4-D5AB-433F-BAC0-D8438DCB1479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29" creationId="{69AF33FA-9A8C-46ED-94A4-6A633B3FA70C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0" creationId="{F504B9A2-8FC4-4564-9C94-91EF244022A7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1" creationId="{19C4B07F-4207-47A0-83DD-774E90194C1D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2" creationId="{9DE684FF-3879-4D58-8562-0700585F2E34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3" creationId="{B609E282-95F1-4DC3-BC57-09F0FC2BC1C9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4" creationId="{1B959801-945B-46AD-B60E-0F56C9504AB4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5" creationId="{F7D9F03F-945E-438C-9A9B-17419DE54C0B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6" creationId="{396EEB53-69D5-48F8-8925-181B15F4A4F4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7" creationId="{8C09BBD3-A875-4B26-BB33-B83478D994FE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8" creationId="{80BAB332-F168-414C-AD24-313257FC312D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39" creationId="{E39E670F-32FF-4E55-B614-12F60808662B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0" creationId="{D60E70CE-0041-4B45-938E-83A0E668B13D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1" creationId="{99618CAE-5B0E-4DF1-9F46-C67746E3977E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2" creationId="{7476F59B-BF0C-455C-975E-AFC4731946D6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3" creationId="{D3C90B51-9E3C-405C-A688-E7393EA47E93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4" creationId="{B6820338-7552-4F30-90CA-CE887474C3FB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5" creationId="{DFDC2813-923E-4AC6-85D9-45F3EB7A98F9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6" creationId="{382C4835-127D-4502-844D-5D8291551DCC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7" creationId="{1D97B612-BDA6-4C75-A347-5AD7449BD6AD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8" creationId="{F243B82E-FF87-4266-B272-935D0DFE6A10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49" creationId="{1749766D-DF7E-4D32-84F4-96B869D208C7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50" creationId="{6F2DD7A6-5980-4A85-9C56-B6DB5B16A14B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51" creationId="{A9F29064-D17A-4277-96DA-D1BB29CE9B1E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52" creationId="{E677E63A-454D-4BF8-85BA-ED4A6F9541E8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53" creationId="{3E6A9FEA-77FE-4A4F-B8BB-E614608D03D4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54" creationId="{42EA3962-5A5E-4525-B05B-ECA2FFB4347B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55" creationId="{7656FA14-3145-4181-A6E4-21A047C6EB35}"/>
          </ac:spMkLst>
        </pc:spChg>
        <pc:spChg chg="mod">
          <ac:chgData name="snade jack" userId="ba5019ad82b64393" providerId="LiveId" clId="{64BCCFAF-D38F-43FC-8716-9A99D41693B5}" dt="2021-06-03T05:38:41.054" v="3374" actId="165"/>
          <ac:spMkLst>
            <pc:docMk/>
            <pc:sldMk cId="4237681929" sldId="300"/>
            <ac:spMk id="56" creationId="{FE1F783D-F302-4884-8F0A-A90424304D90}"/>
          </ac:spMkLst>
        </pc:spChg>
        <pc:spChg chg="add mod">
          <ac:chgData name="snade jack" userId="ba5019ad82b64393" providerId="LiveId" clId="{64BCCFAF-D38F-43FC-8716-9A99D41693B5}" dt="2021-06-03T07:54:55.790" v="4896" actId="1036"/>
          <ac:spMkLst>
            <pc:docMk/>
            <pc:sldMk cId="4237681929" sldId="300"/>
            <ac:spMk id="57" creationId="{A64ABB89-3C84-483A-9B3E-CC7AB04D02D2}"/>
          </ac:spMkLst>
        </pc:spChg>
        <pc:spChg chg="add mod">
          <ac:chgData name="snade jack" userId="ba5019ad82b64393" providerId="LiveId" clId="{64BCCFAF-D38F-43FC-8716-9A99D41693B5}" dt="2021-06-03T05:40:59.980" v="3426" actId="1037"/>
          <ac:spMkLst>
            <pc:docMk/>
            <pc:sldMk cId="4237681929" sldId="300"/>
            <ac:spMk id="58" creationId="{1D8E6738-BCC0-414D-AEEA-221F5B8BBD39}"/>
          </ac:spMkLst>
        </pc:spChg>
        <pc:spChg chg="mod">
          <ac:chgData name="snade jack" userId="ba5019ad82b64393" providerId="LiveId" clId="{64BCCFAF-D38F-43FC-8716-9A99D41693B5}" dt="2021-06-03T05:44:20.540" v="3434" actId="207"/>
          <ac:spMkLst>
            <pc:docMk/>
            <pc:sldMk cId="4237681929" sldId="300"/>
            <ac:spMk id="60" creationId="{1ED09A0E-E0EB-4C0E-A951-35763232DFE4}"/>
          </ac:spMkLst>
        </pc:spChg>
        <pc:spChg chg="mod">
          <ac:chgData name="snade jack" userId="ba5019ad82b64393" providerId="LiveId" clId="{64BCCFAF-D38F-43FC-8716-9A99D41693B5}" dt="2021-06-03T05:44:20.540" v="3434" actId="207"/>
          <ac:spMkLst>
            <pc:docMk/>
            <pc:sldMk cId="4237681929" sldId="300"/>
            <ac:spMk id="61" creationId="{9D360538-698F-479C-8DB1-BC66ED7F11F0}"/>
          </ac:spMkLst>
        </pc:spChg>
        <pc:spChg chg="mod">
          <ac:chgData name="snade jack" userId="ba5019ad82b64393" providerId="LiveId" clId="{64BCCFAF-D38F-43FC-8716-9A99D41693B5}" dt="2021-06-03T05:44:20.540" v="3434" actId="207"/>
          <ac:spMkLst>
            <pc:docMk/>
            <pc:sldMk cId="4237681929" sldId="300"/>
            <ac:spMk id="62" creationId="{157D27CC-6A10-499B-BCA1-765007AC4545}"/>
          </ac:spMkLst>
        </pc:spChg>
        <pc:spChg chg="mod">
          <ac:chgData name="snade jack" userId="ba5019ad82b64393" providerId="LiveId" clId="{64BCCFAF-D38F-43FC-8716-9A99D41693B5}" dt="2021-06-03T05:44:20.540" v="3434" actId="207"/>
          <ac:spMkLst>
            <pc:docMk/>
            <pc:sldMk cId="4237681929" sldId="300"/>
            <ac:spMk id="63" creationId="{6C713984-D889-43AE-A656-874057C60846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64" creationId="{0FDBEE04-F5C1-45EB-BC3C-AF366996868A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65" creationId="{E2692EB6-33BB-4D6A-8952-D9766D711B20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66" creationId="{6A7AEE24-2376-4C7D-A541-F1AC82A473E2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67" creationId="{EE7A41F6-5B7A-44C5-B97B-501790A69DE6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68" creationId="{251DEF46-AD3A-4A43-84A7-3DA314C6BF05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69" creationId="{0032F01F-EF10-4DD6-91AA-193DABAE7425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70" creationId="{2190090E-133A-4DE0-831C-FB49DB19F653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71" creationId="{23D36ED4-8250-4DAE-88B4-1E41715E9767}"/>
          </ac:spMkLst>
        </pc:spChg>
        <pc:spChg chg="mod">
          <ac:chgData name="snade jack" userId="ba5019ad82b64393" providerId="LiveId" clId="{64BCCFAF-D38F-43FC-8716-9A99D41693B5}" dt="2021-06-03T05:45:49.360" v="3485" actId="207"/>
          <ac:spMkLst>
            <pc:docMk/>
            <pc:sldMk cId="4237681929" sldId="300"/>
            <ac:spMk id="72" creationId="{9C2B34E2-544E-4BA4-9F7F-F12D1A38BA08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73" creationId="{8D071EED-CB8C-429C-B7CF-BB06E036EFDB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74" creationId="{27D9A961-E3FE-4BAA-9691-974405FEF2A9}"/>
          </ac:spMkLst>
        </pc:spChg>
        <pc:spChg chg="mod">
          <ac:chgData name="snade jack" userId="ba5019ad82b64393" providerId="LiveId" clId="{64BCCFAF-D38F-43FC-8716-9A99D41693B5}" dt="2021-06-03T05:38:43.680" v="3375"/>
          <ac:spMkLst>
            <pc:docMk/>
            <pc:sldMk cId="4237681929" sldId="300"/>
            <ac:spMk id="75" creationId="{21FDDDE0-AEE2-440C-8C71-1FFBC478470E}"/>
          </ac:spMkLst>
        </pc:spChg>
        <pc:spChg chg="add mod topLvl">
          <ac:chgData name="snade jack" userId="ba5019ad82b64393" providerId="LiveId" clId="{64BCCFAF-D38F-43FC-8716-9A99D41693B5}" dt="2021-06-03T06:23:46.968" v="4536" actId="164"/>
          <ac:spMkLst>
            <pc:docMk/>
            <pc:sldMk cId="4237681929" sldId="300"/>
            <ac:spMk id="77" creationId="{0A191A9D-F091-46E1-AE34-273A645F2A22}"/>
          </ac:spMkLst>
        </pc:spChg>
        <pc:spChg chg="mod">
          <ac:chgData name="snade jack" userId="ba5019ad82b64393" providerId="LiveId" clId="{64BCCFAF-D38F-43FC-8716-9A99D41693B5}" dt="2021-06-03T08:02:31.539" v="4943" actId="207"/>
          <ac:spMkLst>
            <pc:docMk/>
            <pc:sldMk cId="4237681929" sldId="300"/>
            <ac:spMk id="82" creationId="{73CD86E5-462A-46AA-8B85-9909448D1B85}"/>
          </ac:spMkLst>
        </pc:spChg>
        <pc:spChg chg="mod">
          <ac:chgData name="snade jack" userId="ba5019ad82b64393" providerId="LiveId" clId="{64BCCFAF-D38F-43FC-8716-9A99D41693B5}" dt="2021-06-03T08:02:31.539" v="4943" actId="207"/>
          <ac:spMkLst>
            <pc:docMk/>
            <pc:sldMk cId="4237681929" sldId="300"/>
            <ac:spMk id="83" creationId="{C0B5C33D-D282-409C-BBFF-1A3404921629}"/>
          </ac:spMkLst>
        </pc:spChg>
        <pc:spChg chg="mod">
          <ac:chgData name="snade jack" userId="ba5019ad82b64393" providerId="LiveId" clId="{64BCCFAF-D38F-43FC-8716-9A99D41693B5}" dt="2021-06-03T08:02:31.539" v="4943" actId="207"/>
          <ac:spMkLst>
            <pc:docMk/>
            <pc:sldMk cId="4237681929" sldId="300"/>
            <ac:spMk id="84" creationId="{C6C4BCF2-C2C8-41DF-BFCC-92C7809C3BF0}"/>
          </ac:spMkLst>
        </pc:spChg>
        <pc:spChg chg="mod">
          <ac:chgData name="snade jack" userId="ba5019ad82b64393" providerId="LiveId" clId="{64BCCFAF-D38F-43FC-8716-9A99D41693B5}" dt="2021-06-03T08:02:31.539" v="4943" actId="207"/>
          <ac:spMkLst>
            <pc:docMk/>
            <pc:sldMk cId="4237681929" sldId="300"/>
            <ac:spMk id="85" creationId="{5D3E942D-10BB-4103-A801-EDA501F668E5}"/>
          </ac:spMkLst>
        </pc:spChg>
        <pc:spChg chg="mod">
          <ac:chgData name="snade jack" userId="ba5019ad82b64393" providerId="LiveId" clId="{64BCCFAF-D38F-43FC-8716-9A99D41693B5}" dt="2021-06-03T05:47:46.825" v="3489" actId="207"/>
          <ac:spMkLst>
            <pc:docMk/>
            <pc:sldMk cId="4237681929" sldId="300"/>
            <ac:spMk id="86" creationId="{B0B5DDD6-F427-4A52-94E3-4964FE37F58A}"/>
          </ac:spMkLst>
        </pc:spChg>
        <pc:spChg chg="mod">
          <ac:chgData name="snade jack" userId="ba5019ad82b64393" providerId="LiveId" clId="{64BCCFAF-D38F-43FC-8716-9A99D41693B5}" dt="2021-06-03T05:47:46.825" v="3489" actId="207"/>
          <ac:spMkLst>
            <pc:docMk/>
            <pc:sldMk cId="4237681929" sldId="300"/>
            <ac:spMk id="87" creationId="{4A4AF9A6-909F-4CED-91D0-79C7E73E556A}"/>
          </ac:spMkLst>
        </pc:spChg>
        <pc:spChg chg="mod">
          <ac:chgData name="snade jack" userId="ba5019ad82b64393" providerId="LiveId" clId="{64BCCFAF-D38F-43FC-8716-9A99D41693B5}" dt="2021-06-03T05:47:46.825" v="3489" actId="207"/>
          <ac:spMkLst>
            <pc:docMk/>
            <pc:sldMk cId="4237681929" sldId="300"/>
            <ac:spMk id="88" creationId="{251844E6-C609-4779-B743-19C5FA2FE5FF}"/>
          </ac:spMkLst>
        </pc:spChg>
        <pc:spChg chg="mod">
          <ac:chgData name="snade jack" userId="ba5019ad82b64393" providerId="LiveId" clId="{64BCCFAF-D38F-43FC-8716-9A99D41693B5}" dt="2021-06-03T05:47:46.825" v="3489" actId="207"/>
          <ac:spMkLst>
            <pc:docMk/>
            <pc:sldMk cId="4237681929" sldId="300"/>
            <ac:spMk id="89" creationId="{0CC466EF-57BA-4552-AD88-5218349BC10C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0" creationId="{1467BCD3-58CF-4B98-870B-7785293171F8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1" creationId="{589B8632-0043-4ECF-83E4-7CA6B9392BA8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2" creationId="{E5ABD308-221D-4867-98F7-5DEC529EA9E0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3" creationId="{33791338-C0D8-417D-A79E-0D3D889C5223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4" creationId="{E61FD1D5-8ADD-434E-9835-F71CBEEA3677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5" creationId="{DF2712F7-7B0F-4366-B559-457DC6BFB00C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6" creationId="{347E72D2-FF01-413F-A27D-CA25A95D07B2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7" creationId="{0863EAD6-0FCB-4DE7-8175-34A031ECF089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8" creationId="{D0A029CB-0559-4084-973C-F12210EA4690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99" creationId="{DA14D0D3-34FF-47F5-93CE-BD379F4E9E9C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0" creationId="{C3FCBF14-B6C1-4DAA-BD86-4F9E1AF1F48A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1" creationId="{4CC99D96-F47D-4693-A2B6-5E9E12FD7799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2" creationId="{E9AA20E4-B2EF-46D4-8DC4-F12AAB6FE4DE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3" creationId="{E385AB15-056B-4DAE-BED4-A76AED90220E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4" creationId="{D2D626A9-C03E-4B2A-90B6-C1439B6E4DA9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5" creationId="{24630545-5A95-41AB-BCEC-E564F5BD98B5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6" creationId="{F5D40278-4985-469E-9808-2AE795332838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7" creationId="{61091945-F5C4-4FB9-9427-A4CCB16E109E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8" creationId="{12B0BC74-73C6-4D96-AE7E-6408E9FDF301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09" creationId="{4BB9E78A-DE3E-4D04-80C1-01700467B702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0" creationId="{A2991FC3-31DF-4423-A966-4C2E8DB2C83D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1" creationId="{982A4B1C-99F8-4B3C-8905-1E1804490B0F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2" creationId="{8FA6090E-C380-46F7-BCFF-9A8317D12634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3" creationId="{A8DCAF12-8701-47AF-A88B-EAD36C79D157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4" creationId="{D6DCA3A7-11E4-4F55-93B4-1ED71E370A4F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5" creationId="{B4EE9DCA-E67A-4A2E-9DCC-83561FBDA443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6" creationId="{93B2453C-6714-4EED-AAC3-CE812247B0C3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7" creationId="{5997FE66-6535-4A2D-9D22-93CD327CBC9A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8" creationId="{ED3027C3-2783-47A4-92F6-72104CBC32D2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19" creationId="{C0746A9E-C157-47FE-8221-036A25EB2BF4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0" creationId="{08D048A7-BF93-41D6-9BB8-2C8E2DEB9B19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1" creationId="{F71322AB-91C0-450B-8191-5F382C5839FB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2" creationId="{93D189A5-0AA6-419A-AB74-009FD934E358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3" creationId="{422F5E9D-63F2-49C3-8506-C23B6600C5A5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4" creationId="{81A8F6BF-0BAF-4B96-AF8C-F9C96000DF4B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5" creationId="{515F4CE4-2128-4C40-8FB0-99A29C495FD1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6" creationId="{683D95C8-1FA7-43EB-9669-617A0C0F2766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7" creationId="{E12F19D0-E3EE-4100-A1B4-AC3DE3AB5BBA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8" creationId="{2F92DFF5-E14E-4A38-B258-29BBDF149B64}"/>
          </ac:spMkLst>
        </pc:spChg>
        <pc:spChg chg="mod">
          <ac:chgData name="snade jack" userId="ba5019ad82b64393" providerId="LiveId" clId="{64BCCFAF-D38F-43FC-8716-9A99D41693B5}" dt="2021-06-03T05:47:21.202" v="3487"/>
          <ac:spMkLst>
            <pc:docMk/>
            <pc:sldMk cId="4237681929" sldId="300"/>
            <ac:spMk id="129" creationId="{D18E08D0-7DEE-43EF-A524-C7DB30D824C7}"/>
          </ac:spMkLst>
        </pc:spChg>
        <pc:spChg chg="add mod">
          <ac:chgData name="snade jack" userId="ba5019ad82b64393" providerId="LiveId" clId="{64BCCFAF-D38F-43FC-8716-9A99D41693B5}" dt="2021-06-03T07:54:55.790" v="4896" actId="1036"/>
          <ac:spMkLst>
            <pc:docMk/>
            <pc:sldMk cId="4237681929" sldId="300"/>
            <ac:spMk id="132" creationId="{EA621A34-1572-48E6-9416-ACEC0AAD941D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37" creationId="{CA689B8A-1EB5-4BC6-9FE0-5ED63ADD738A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38" creationId="{909708C1-EDFE-4995-8B70-648330556EA0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39" creationId="{36E67B53-784C-4B4D-95F5-2894B2BE7CDC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40" creationId="{BE92368E-DBD3-4A91-B27A-D91F7F671626}"/>
          </ac:spMkLst>
        </pc:spChg>
        <pc:spChg chg="mod">
          <ac:chgData name="snade jack" userId="ba5019ad82b64393" providerId="LiveId" clId="{64BCCFAF-D38F-43FC-8716-9A99D41693B5}" dt="2021-06-03T05:53:10.418" v="3632" actId="207"/>
          <ac:spMkLst>
            <pc:docMk/>
            <pc:sldMk cId="4237681929" sldId="300"/>
            <ac:spMk id="141" creationId="{AA74E859-D578-4ACA-9DA4-5C8EB0619F24}"/>
          </ac:spMkLst>
        </pc:spChg>
        <pc:spChg chg="mod">
          <ac:chgData name="snade jack" userId="ba5019ad82b64393" providerId="LiveId" clId="{64BCCFAF-D38F-43FC-8716-9A99D41693B5}" dt="2021-06-03T05:53:10.418" v="3632" actId="207"/>
          <ac:spMkLst>
            <pc:docMk/>
            <pc:sldMk cId="4237681929" sldId="300"/>
            <ac:spMk id="142" creationId="{C98B8E3F-A689-4C56-BD5B-157266992E2D}"/>
          </ac:spMkLst>
        </pc:spChg>
        <pc:spChg chg="mod">
          <ac:chgData name="snade jack" userId="ba5019ad82b64393" providerId="LiveId" clId="{64BCCFAF-D38F-43FC-8716-9A99D41693B5}" dt="2021-06-03T05:53:10.418" v="3632" actId="207"/>
          <ac:spMkLst>
            <pc:docMk/>
            <pc:sldMk cId="4237681929" sldId="300"/>
            <ac:spMk id="143" creationId="{25916A72-7CE7-47D7-A931-E5B1D491B281}"/>
          </ac:spMkLst>
        </pc:spChg>
        <pc:spChg chg="mod">
          <ac:chgData name="snade jack" userId="ba5019ad82b64393" providerId="LiveId" clId="{64BCCFAF-D38F-43FC-8716-9A99D41693B5}" dt="2021-06-03T05:53:10.418" v="3632" actId="207"/>
          <ac:spMkLst>
            <pc:docMk/>
            <pc:sldMk cId="4237681929" sldId="300"/>
            <ac:spMk id="144" creationId="{818959AD-4BED-4667-8A21-ADB7EB48E7A3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45" creationId="{CBCCEC40-BFE1-4C5F-BD3D-945103C1ECE6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46" creationId="{BF214BF7-70D2-49E8-B0F9-47BB10DC85DE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47" creationId="{B67FB308-D82A-4FE7-9103-EC0C24AAE815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48" creationId="{D75B7300-44FC-4553-B2CA-4920716EA68C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49" creationId="{5955F653-3FF4-4E09-AE59-EF75DA7C83C3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50" creationId="{62BB7FCE-585A-4BFC-85B4-962632CA7144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51" creationId="{1765C5AB-E28D-4014-9B26-94F10CD9C673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52" creationId="{CF12C114-B3C1-4C8B-A2F7-79FF47B9A980}"/>
          </ac:spMkLst>
        </pc:spChg>
        <pc:spChg chg="mod">
          <ac:chgData name="snade jack" userId="ba5019ad82b64393" providerId="LiveId" clId="{64BCCFAF-D38F-43FC-8716-9A99D41693B5}" dt="2021-06-03T05:53:30.892" v="3634" actId="207"/>
          <ac:spMkLst>
            <pc:docMk/>
            <pc:sldMk cId="4237681929" sldId="300"/>
            <ac:spMk id="153" creationId="{7ED29505-FF05-42D3-8675-6DAFBDBF9B26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54" creationId="{248638C4-F1DE-497D-B30C-0A1A9DBE6042}"/>
          </ac:spMkLst>
        </pc:spChg>
        <pc:spChg chg="mod">
          <ac:chgData name="snade jack" userId="ba5019ad82b64393" providerId="LiveId" clId="{64BCCFAF-D38F-43FC-8716-9A99D41693B5}" dt="2021-06-03T05:53:30.892" v="3634" actId="207"/>
          <ac:spMkLst>
            <pc:docMk/>
            <pc:sldMk cId="4237681929" sldId="300"/>
            <ac:spMk id="155" creationId="{E4F405A2-5C61-42F5-BABF-CFC8E79C34A3}"/>
          </ac:spMkLst>
        </pc:spChg>
        <pc:spChg chg="mod">
          <ac:chgData name="snade jack" userId="ba5019ad82b64393" providerId="LiveId" clId="{64BCCFAF-D38F-43FC-8716-9A99D41693B5}" dt="2021-06-03T05:53:30.892" v="3634" actId="207"/>
          <ac:spMkLst>
            <pc:docMk/>
            <pc:sldMk cId="4237681929" sldId="300"/>
            <ac:spMk id="156" creationId="{F42AB9C4-F534-4231-91D7-9EF09CA90474}"/>
          </ac:spMkLst>
        </pc:spChg>
        <pc:spChg chg="mod">
          <ac:chgData name="snade jack" userId="ba5019ad82b64393" providerId="LiveId" clId="{64BCCFAF-D38F-43FC-8716-9A99D41693B5}" dt="2021-06-03T05:53:22.329" v="3633" actId="207"/>
          <ac:spMkLst>
            <pc:docMk/>
            <pc:sldMk cId="4237681929" sldId="300"/>
            <ac:spMk id="157" creationId="{753B11A2-6C73-4F33-9030-1C790174A8D5}"/>
          </ac:spMkLst>
        </pc:spChg>
        <pc:spChg chg="mod">
          <ac:chgData name="snade jack" userId="ba5019ad82b64393" providerId="LiveId" clId="{64BCCFAF-D38F-43FC-8716-9A99D41693B5}" dt="2021-06-03T05:53:22.329" v="3633" actId="207"/>
          <ac:spMkLst>
            <pc:docMk/>
            <pc:sldMk cId="4237681929" sldId="300"/>
            <ac:spMk id="158" creationId="{6BF79E7F-80C4-4838-8D85-CAF56A407E3F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59" creationId="{31A9C4A0-64F6-4BA2-BD06-6BA766B073F0}"/>
          </ac:spMkLst>
        </pc:spChg>
        <pc:spChg chg="mod">
          <ac:chgData name="snade jack" userId="ba5019ad82b64393" providerId="LiveId" clId="{64BCCFAF-D38F-43FC-8716-9A99D41693B5}" dt="2021-06-03T05:53:22.329" v="3633" actId="207"/>
          <ac:spMkLst>
            <pc:docMk/>
            <pc:sldMk cId="4237681929" sldId="300"/>
            <ac:spMk id="160" creationId="{84FE6D0F-A30D-43C7-A08B-D42A872D617D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1" creationId="{40BF6CE9-7DDD-4196-A2C7-F71121CE5D54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2" creationId="{54B8A79F-90F2-4145-AEC3-4DF116B93CA5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3" creationId="{33A6EC5B-49FE-407A-99EB-3B78252C5055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4" creationId="{DBD2CFF2-A9DD-4A31-8777-D2E0A89ADE57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5" creationId="{E891E399-B706-48CD-A153-D1EF09EDEEAC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6" creationId="{87ACD2F3-9040-485A-B5A3-B5EEC1192783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7" creationId="{DD3B29A4-A215-4A79-9B21-F021E22DCE35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68" creationId="{EABD9D1C-7791-4F16-B9BD-5C70A5A21207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69" creationId="{FD7EC95F-B7B4-4B8F-8EF3-B79CC357DF16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70" creationId="{B61254DD-029E-45B3-818B-C92CE61A0A8E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71" creationId="{D0BF6F63-24DC-4F68-8774-AA89AAEA7392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72" creationId="{55E3391E-9F34-4F74-AC14-71127ADC0B51}"/>
          </ac:spMkLst>
        </pc:spChg>
        <pc:spChg chg="mod">
          <ac:chgData name="snade jack" userId="ba5019ad82b64393" providerId="LiveId" clId="{64BCCFAF-D38F-43FC-8716-9A99D41693B5}" dt="2021-06-03T05:54:03.389" v="3636" actId="207"/>
          <ac:spMkLst>
            <pc:docMk/>
            <pc:sldMk cId="4237681929" sldId="300"/>
            <ac:spMk id="173" creationId="{E73C64BC-D830-4874-9B7A-A7969C400A9E}"/>
          </ac:spMkLst>
        </pc:spChg>
        <pc:spChg chg="mod">
          <ac:chgData name="snade jack" userId="ba5019ad82b64393" providerId="LiveId" clId="{64BCCFAF-D38F-43FC-8716-9A99D41693B5}" dt="2021-06-03T05:54:03.389" v="3636" actId="207"/>
          <ac:spMkLst>
            <pc:docMk/>
            <pc:sldMk cId="4237681929" sldId="300"/>
            <ac:spMk id="174" creationId="{FD11F722-7CCE-4B0D-B83F-62DA28F10EF5}"/>
          </ac:spMkLst>
        </pc:spChg>
        <pc:spChg chg="mod">
          <ac:chgData name="snade jack" userId="ba5019ad82b64393" providerId="LiveId" clId="{64BCCFAF-D38F-43FC-8716-9A99D41693B5}" dt="2021-06-03T05:54:03.389" v="3636" actId="207"/>
          <ac:spMkLst>
            <pc:docMk/>
            <pc:sldMk cId="4237681929" sldId="300"/>
            <ac:spMk id="175" creationId="{DC0308D7-A89C-4C80-AE83-4B4C9928A129}"/>
          </ac:spMkLst>
        </pc:spChg>
        <pc:spChg chg="mod">
          <ac:chgData name="snade jack" userId="ba5019ad82b64393" providerId="LiveId" clId="{64BCCFAF-D38F-43FC-8716-9A99D41693B5}" dt="2021-06-03T05:53:48.381" v="3635" actId="207"/>
          <ac:spMkLst>
            <pc:docMk/>
            <pc:sldMk cId="4237681929" sldId="300"/>
            <ac:spMk id="176" creationId="{10A2FF37-533A-4D6F-8A03-F67C1C2AB012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77" creationId="{9DB879BF-7722-4ED9-B260-9354766D4DF1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78" creationId="{D74165AE-79B9-4DA8-A628-AE990D899148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79" creationId="{44464790-DDB0-41B9-BD23-80BB72EDEE2F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80" creationId="{468E0FBA-7948-43D0-BE89-F2577E0BA33D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81" creationId="{48719002-E613-4C90-98B6-53D7A7CC3D38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82" creationId="{996D8314-9970-4FC8-8090-8F4444E4F849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83" creationId="{E2621EA4-18E7-4696-861E-1E044AA14E62}"/>
          </ac:spMkLst>
        </pc:spChg>
        <pc:spChg chg="mod">
          <ac:chgData name="snade jack" userId="ba5019ad82b64393" providerId="LiveId" clId="{64BCCFAF-D38F-43FC-8716-9A99D41693B5}" dt="2021-06-03T05:52:30.063" v="3588"/>
          <ac:spMkLst>
            <pc:docMk/>
            <pc:sldMk cId="4237681929" sldId="300"/>
            <ac:spMk id="184" creationId="{E59D723F-D86F-4508-8F77-46B34C3223C5}"/>
          </ac:spMkLst>
        </pc:spChg>
        <pc:spChg chg="add mod">
          <ac:chgData name="snade jack" userId="ba5019ad82b64393" providerId="LiveId" clId="{64BCCFAF-D38F-43FC-8716-9A99D41693B5}" dt="2021-06-03T06:19:32.964" v="4453" actId="1037"/>
          <ac:spMkLst>
            <pc:docMk/>
            <pc:sldMk cId="4237681929" sldId="300"/>
            <ac:spMk id="185" creationId="{9E25F459-CBFE-49E1-9788-4E1C8197C619}"/>
          </ac:spMkLst>
        </pc:spChg>
        <pc:spChg chg="add mod topLvl">
          <ac:chgData name="snade jack" userId="ba5019ad82b64393" providerId="LiveId" clId="{64BCCFAF-D38F-43FC-8716-9A99D41693B5}" dt="2021-06-03T06:10:13.432" v="4059" actId="207"/>
          <ac:spMkLst>
            <pc:docMk/>
            <pc:sldMk cId="4237681929" sldId="300"/>
            <ac:spMk id="186" creationId="{27F72059-B7C9-4753-8372-AC13EEDAD01A}"/>
          </ac:spMkLst>
        </pc:spChg>
        <pc:spChg chg="add mod topLvl">
          <ac:chgData name="snade jack" userId="ba5019ad82b64393" providerId="LiveId" clId="{64BCCFAF-D38F-43FC-8716-9A99D41693B5}" dt="2021-06-03T06:10:13.432" v="4059" actId="207"/>
          <ac:spMkLst>
            <pc:docMk/>
            <pc:sldMk cId="4237681929" sldId="300"/>
            <ac:spMk id="187" creationId="{42E08848-85B2-4AE9-91B1-4C34B9EBC7C5}"/>
          </ac:spMkLst>
        </pc:spChg>
        <pc:spChg chg="add mod topLvl">
          <ac:chgData name="snade jack" userId="ba5019ad82b64393" providerId="LiveId" clId="{64BCCFAF-D38F-43FC-8716-9A99D41693B5}" dt="2021-06-03T06:10:13.432" v="4059" actId="207"/>
          <ac:spMkLst>
            <pc:docMk/>
            <pc:sldMk cId="4237681929" sldId="300"/>
            <ac:spMk id="188" creationId="{4456B72E-7215-4519-8A50-34ACC5283E2D}"/>
          </ac:spMkLst>
        </pc:spChg>
        <pc:spChg chg="add mod topLvl">
          <ac:chgData name="snade jack" userId="ba5019ad82b64393" providerId="LiveId" clId="{64BCCFAF-D38F-43FC-8716-9A99D41693B5}" dt="2021-06-03T06:10:13.432" v="4059" actId="207"/>
          <ac:spMkLst>
            <pc:docMk/>
            <pc:sldMk cId="4237681929" sldId="300"/>
            <ac:spMk id="189" creationId="{C2FE62BB-9602-4198-B6CB-09B274F690C9}"/>
          </ac:spMkLst>
        </pc:spChg>
        <pc:spChg chg="add mod">
          <ac:chgData name="snade jack" userId="ba5019ad82b64393" providerId="LiveId" clId="{64BCCFAF-D38F-43FC-8716-9A99D41693B5}" dt="2021-06-03T06:14:46.386" v="4156" actId="1038"/>
          <ac:spMkLst>
            <pc:docMk/>
            <pc:sldMk cId="4237681929" sldId="300"/>
            <ac:spMk id="195" creationId="{57C97AF1-27B5-4F04-B3D2-746E3B9EBB00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197" creationId="{E4AD391E-26D4-48C6-8ACE-7EAD1955FD44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198" creationId="{1001572E-C845-41B3-A30D-0E08C13F85DE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199" creationId="{ACE00D8C-48CE-4339-A6BD-3E6123B3EBD5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0" creationId="{82B1B817-B034-4753-BBA3-F12117CE8EA8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1" creationId="{840AE2EA-A418-4948-B42D-736ABCF36AF1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2" creationId="{7AEA48DA-6C8C-4BC4-B1C5-1C7AAC90291D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3" creationId="{AA3A5BE8-D8DC-4240-A5D1-DF68C1C0DDBD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4" creationId="{B0E27A82-2507-4971-B45B-3D272AE8512A}"/>
          </ac:spMkLst>
        </pc:spChg>
        <pc:spChg chg="add 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6" creationId="{B23A6A63-5B4C-4216-8BDB-F5B7C9915697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8" creationId="{BC7985E4-275F-4F88-81DF-2DF4393C5714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09" creationId="{DDE09421-9497-43C2-A5A4-B9FE6A30C041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0" creationId="{EA94514C-DA11-476E-94A6-4D857A2C945F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1" creationId="{7915DA03-B9C5-4D29-B4CC-36731D820313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2" creationId="{BBB92DF3-9EF8-4096-A9E9-A7B718435893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3" creationId="{956F775E-3E0D-489E-887E-6E580636CD9F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4" creationId="{3C3D6287-60A4-4CA8-96BC-B1EC4EAD525E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5" creationId="{E5308ADB-7044-489E-99E6-F365A992207E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7" creationId="{E397365A-86E8-4EA3-A67B-5D8AEA93B58C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8" creationId="{0AA96238-AC94-4FF7-9BB4-7B3B29E2306A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19" creationId="{A311B9D1-5D9D-4805-8B88-307244D13980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20" creationId="{2DBB185D-80F7-4797-909A-448ACA9706AD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21" creationId="{6B354C1F-8CB4-49F5-95FF-09F3A1537713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22" creationId="{6EC81035-2BC0-4160-98C8-F7752820D7D8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23" creationId="{18D08404-5078-49B8-8D1A-6FFB904D30F5}"/>
          </ac:spMkLst>
        </pc:spChg>
        <pc:spChg chg="mod">
          <ac:chgData name="snade jack" userId="ba5019ad82b64393" providerId="LiveId" clId="{64BCCFAF-D38F-43FC-8716-9A99D41693B5}" dt="2021-06-03T08:10:06.263" v="5084" actId="20577"/>
          <ac:spMkLst>
            <pc:docMk/>
            <pc:sldMk cId="4237681929" sldId="300"/>
            <ac:spMk id="224" creationId="{24995D5B-232F-4463-A326-13CF5122641D}"/>
          </ac:spMkLst>
        </pc:spChg>
        <pc:spChg chg="mod">
          <ac:chgData name="snade jack" userId="ba5019ad82b64393" providerId="LiveId" clId="{64BCCFAF-D38F-43FC-8716-9A99D41693B5}" dt="2021-06-03T06:10:23.701" v="4060" actId="207"/>
          <ac:spMkLst>
            <pc:docMk/>
            <pc:sldMk cId="4237681929" sldId="300"/>
            <ac:spMk id="227" creationId="{DE655830-6CBD-4101-A005-8FF68AA91643}"/>
          </ac:spMkLst>
        </pc:spChg>
        <pc:spChg chg="mod">
          <ac:chgData name="snade jack" userId="ba5019ad82b64393" providerId="LiveId" clId="{64BCCFAF-D38F-43FC-8716-9A99D41693B5}" dt="2021-06-03T06:10:23.701" v="4060" actId="207"/>
          <ac:spMkLst>
            <pc:docMk/>
            <pc:sldMk cId="4237681929" sldId="300"/>
            <ac:spMk id="228" creationId="{AECD8033-DA05-46E2-88DF-EA899F9DC839}"/>
          </ac:spMkLst>
        </pc:spChg>
        <pc:spChg chg="mod">
          <ac:chgData name="snade jack" userId="ba5019ad82b64393" providerId="LiveId" clId="{64BCCFAF-D38F-43FC-8716-9A99D41693B5}" dt="2021-06-03T06:10:23.701" v="4060" actId="207"/>
          <ac:spMkLst>
            <pc:docMk/>
            <pc:sldMk cId="4237681929" sldId="300"/>
            <ac:spMk id="229" creationId="{FCFCC852-0815-4A34-B3BA-098873A39FA1}"/>
          </ac:spMkLst>
        </pc:spChg>
        <pc:spChg chg="mod">
          <ac:chgData name="snade jack" userId="ba5019ad82b64393" providerId="LiveId" clId="{64BCCFAF-D38F-43FC-8716-9A99D41693B5}" dt="2021-06-03T06:10:23.701" v="4060" actId="207"/>
          <ac:spMkLst>
            <pc:docMk/>
            <pc:sldMk cId="4237681929" sldId="300"/>
            <ac:spMk id="230" creationId="{76C027F9-9865-4AF8-9B6A-3FE9F3243F93}"/>
          </ac:spMkLst>
        </pc:spChg>
        <pc:spChg chg="mod">
          <ac:chgData name="snade jack" userId="ba5019ad82b64393" providerId="LiveId" clId="{64BCCFAF-D38F-43FC-8716-9A99D41693B5}" dt="2021-06-03T06:10:46.841" v="4061" actId="207"/>
          <ac:spMkLst>
            <pc:docMk/>
            <pc:sldMk cId="4237681929" sldId="300"/>
            <ac:spMk id="232" creationId="{729AA339-A16D-48C9-BCB0-0F640EF9EDC6}"/>
          </ac:spMkLst>
        </pc:spChg>
        <pc:spChg chg="mod">
          <ac:chgData name="snade jack" userId="ba5019ad82b64393" providerId="LiveId" clId="{64BCCFAF-D38F-43FC-8716-9A99D41693B5}" dt="2021-06-03T06:10:46.841" v="4061" actId="207"/>
          <ac:spMkLst>
            <pc:docMk/>
            <pc:sldMk cId="4237681929" sldId="300"/>
            <ac:spMk id="233" creationId="{745B7FAF-E55F-4C4E-B3D5-E2B3974F34E5}"/>
          </ac:spMkLst>
        </pc:spChg>
        <pc:spChg chg="mod">
          <ac:chgData name="snade jack" userId="ba5019ad82b64393" providerId="LiveId" clId="{64BCCFAF-D38F-43FC-8716-9A99D41693B5}" dt="2021-06-03T06:10:46.841" v="4061" actId="207"/>
          <ac:spMkLst>
            <pc:docMk/>
            <pc:sldMk cId="4237681929" sldId="300"/>
            <ac:spMk id="234" creationId="{41F49AB1-D1FF-4274-9805-7C21DC822A7C}"/>
          </ac:spMkLst>
        </pc:spChg>
        <pc:spChg chg="mod">
          <ac:chgData name="snade jack" userId="ba5019ad82b64393" providerId="LiveId" clId="{64BCCFAF-D38F-43FC-8716-9A99D41693B5}" dt="2021-06-03T06:10:46.841" v="4061" actId="207"/>
          <ac:spMkLst>
            <pc:docMk/>
            <pc:sldMk cId="4237681929" sldId="300"/>
            <ac:spMk id="235" creationId="{73D5724F-8515-4407-AEE5-94D90E9C5149}"/>
          </ac:spMkLst>
        </pc:spChg>
        <pc:spChg chg="mod">
          <ac:chgData name="snade jack" userId="ba5019ad82b64393" providerId="LiveId" clId="{64BCCFAF-D38F-43FC-8716-9A99D41693B5}" dt="2021-06-03T06:10:54.322" v="4062" actId="207"/>
          <ac:spMkLst>
            <pc:docMk/>
            <pc:sldMk cId="4237681929" sldId="300"/>
            <ac:spMk id="237" creationId="{29761826-14F3-4DAE-A841-8FD67EE43476}"/>
          </ac:spMkLst>
        </pc:spChg>
        <pc:spChg chg="mod">
          <ac:chgData name="snade jack" userId="ba5019ad82b64393" providerId="LiveId" clId="{64BCCFAF-D38F-43FC-8716-9A99D41693B5}" dt="2021-06-03T06:10:54.322" v="4062" actId="207"/>
          <ac:spMkLst>
            <pc:docMk/>
            <pc:sldMk cId="4237681929" sldId="300"/>
            <ac:spMk id="238" creationId="{61226A03-E209-4D9E-8724-8A527F8AC7EC}"/>
          </ac:spMkLst>
        </pc:spChg>
        <pc:spChg chg="mod">
          <ac:chgData name="snade jack" userId="ba5019ad82b64393" providerId="LiveId" clId="{64BCCFAF-D38F-43FC-8716-9A99D41693B5}" dt="2021-06-03T06:10:54.322" v="4062" actId="207"/>
          <ac:spMkLst>
            <pc:docMk/>
            <pc:sldMk cId="4237681929" sldId="300"/>
            <ac:spMk id="239" creationId="{ABF49B96-D373-44BC-BC0E-5900FEA3C4D2}"/>
          </ac:spMkLst>
        </pc:spChg>
        <pc:spChg chg="mod">
          <ac:chgData name="snade jack" userId="ba5019ad82b64393" providerId="LiveId" clId="{64BCCFAF-D38F-43FC-8716-9A99D41693B5}" dt="2021-06-03T06:10:54.322" v="4062" actId="207"/>
          <ac:spMkLst>
            <pc:docMk/>
            <pc:sldMk cId="4237681929" sldId="300"/>
            <ac:spMk id="240" creationId="{D4FBD482-E9D1-4730-A0E9-45B49E4804A2}"/>
          </ac:spMkLst>
        </pc:spChg>
        <pc:spChg chg="add mod">
          <ac:chgData name="snade jack" userId="ba5019ad82b64393" providerId="LiveId" clId="{64BCCFAF-D38F-43FC-8716-9A99D41693B5}" dt="2021-06-03T06:17:59.021" v="4395" actId="1037"/>
          <ac:spMkLst>
            <pc:docMk/>
            <pc:sldMk cId="4237681929" sldId="300"/>
            <ac:spMk id="241" creationId="{779C4203-866B-4141-97DF-B677EC074165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2" creationId="{44F9E050-43D3-439A-B984-CFA4216FF996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3" creationId="{5FD9A49C-D579-4D27-9EF4-779101D4111F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4" creationId="{0D27E6EC-C7E2-4C43-93B9-FD4E35429C13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5" creationId="{C68DABDB-8D10-44A4-A332-061945131DA3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6" creationId="{DDDBBB58-2A51-41CA-82DE-F2E98E602717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7" creationId="{CDA4408E-F23E-4054-803C-C6C6783701A4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8" creationId="{6B42145F-A688-4BE1-B991-F47B14CFC589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49" creationId="{1E10EB8B-B80C-4F6C-BEFB-9AA336A6EE2C}"/>
          </ac:spMkLst>
        </pc:spChg>
        <pc:spChg chg="add del mod">
          <ac:chgData name="snade jack" userId="ba5019ad82b64393" providerId="LiveId" clId="{64BCCFAF-D38F-43FC-8716-9A99D41693B5}" dt="2021-06-03T06:08:04.920" v="3911"/>
          <ac:spMkLst>
            <pc:docMk/>
            <pc:sldMk cId="4237681929" sldId="300"/>
            <ac:spMk id="250" creationId="{0975C2DB-76CC-48CE-91D1-87FA4157490A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1" creationId="{D1E38CE3-528C-405F-8750-108CCB5CAC0C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2" creationId="{397074C0-4AE4-47BE-A4D3-A70304851D34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3" creationId="{60605D1B-CAE6-4701-885D-372F842AB46B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4" creationId="{85C008F9-0B24-461E-9D99-56E298FA3745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5" creationId="{960DEF59-2111-4DE5-829B-F0BBD85B4DDE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6" creationId="{550F8EFE-F56A-4C05-B287-34DF57E92F0B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7" creationId="{D7E21CB1-6DD2-48A9-B6D5-36CC4F75E64A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8" creationId="{AD829EB5-18FB-48CE-A63F-AF19AB197864}"/>
          </ac:spMkLst>
        </pc:spChg>
        <pc:spChg chg="add del mod">
          <ac:chgData name="snade jack" userId="ba5019ad82b64393" providerId="LiveId" clId="{64BCCFAF-D38F-43FC-8716-9A99D41693B5}" dt="2021-06-03T06:08:18.876" v="3950"/>
          <ac:spMkLst>
            <pc:docMk/>
            <pc:sldMk cId="4237681929" sldId="300"/>
            <ac:spMk id="259" creationId="{8125A66C-2E9A-477C-B892-574AE34709D4}"/>
          </ac:spMkLst>
        </pc:spChg>
        <pc:spChg chg="add mod">
          <ac:chgData name="snade jack" userId="ba5019ad82b64393" providerId="LiveId" clId="{64BCCFAF-D38F-43FC-8716-9A99D41693B5}" dt="2021-06-03T06:11:58.689" v="4063" actId="207"/>
          <ac:spMkLst>
            <pc:docMk/>
            <pc:sldMk cId="4237681929" sldId="300"/>
            <ac:spMk id="260" creationId="{A8ADC4CD-6D05-4EA1-8158-EA029DA86C33}"/>
          </ac:spMkLst>
        </pc:spChg>
        <pc:spChg chg="add mod">
          <ac:chgData name="snade jack" userId="ba5019ad82b64393" providerId="LiveId" clId="{64BCCFAF-D38F-43FC-8716-9A99D41693B5}" dt="2021-06-03T08:37:21.178" v="5433" actId="207"/>
          <ac:spMkLst>
            <pc:docMk/>
            <pc:sldMk cId="4237681929" sldId="300"/>
            <ac:spMk id="261" creationId="{82021E03-E628-4BE9-AAA5-E50334351164}"/>
          </ac:spMkLst>
        </pc:spChg>
        <pc:spChg chg="add mod">
          <ac:chgData name="snade jack" userId="ba5019ad82b64393" providerId="LiveId" clId="{64BCCFAF-D38F-43FC-8716-9A99D41693B5}" dt="2021-06-03T08:37:21.178" v="5433" actId="207"/>
          <ac:spMkLst>
            <pc:docMk/>
            <pc:sldMk cId="4237681929" sldId="300"/>
            <ac:spMk id="262" creationId="{C8B6E57C-40AC-4203-888A-F72CD3E100A2}"/>
          </ac:spMkLst>
        </pc:spChg>
        <pc:spChg chg="add mod">
          <ac:chgData name="snade jack" userId="ba5019ad82b64393" providerId="LiveId" clId="{64BCCFAF-D38F-43FC-8716-9A99D41693B5}" dt="2021-06-03T06:12:25.388" v="4064" actId="207"/>
          <ac:spMkLst>
            <pc:docMk/>
            <pc:sldMk cId="4237681929" sldId="300"/>
            <ac:spMk id="263" creationId="{85DDB998-D8A5-4B7B-8F66-8CE1E0F98A2F}"/>
          </ac:spMkLst>
        </pc:spChg>
        <pc:spChg chg="add mod">
          <ac:chgData name="snade jack" userId="ba5019ad82b64393" providerId="LiveId" clId="{64BCCFAF-D38F-43FC-8716-9A99D41693B5}" dt="2021-06-03T08:37:21.178" v="5433" actId="207"/>
          <ac:spMkLst>
            <pc:docMk/>
            <pc:sldMk cId="4237681929" sldId="300"/>
            <ac:spMk id="264" creationId="{EAC8A6D5-F364-4558-8F36-9DEB3292FEAF}"/>
          </ac:spMkLst>
        </pc:spChg>
        <pc:spChg chg="add mod">
          <ac:chgData name="snade jack" userId="ba5019ad82b64393" providerId="LiveId" clId="{64BCCFAF-D38F-43FC-8716-9A99D41693B5}" dt="2021-06-03T08:37:21.178" v="5433" actId="207"/>
          <ac:spMkLst>
            <pc:docMk/>
            <pc:sldMk cId="4237681929" sldId="300"/>
            <ac:spMk id="265" creationId="{9ED02B39-6119-4D76-AAC1-64A3CC48F22A}"/>
          </ac:spMkLst>
        </pc:spChg>
        <pc:spChg chg="add mod">
          <ac:chgData name="snade jack" userId="ba5019ad82b64393" providerId="LiveId" clId="{64BCCFAF-D38F-43FC-8716-9A99D41693B5}" dt="2021-06-03T06:12:31.497" v="4065" actId="207"/>
          <ac:spMkLst>
            <pc:docMk/>
            <pc:sldMk cId="4237681929" sldId="300"/>
            <ac:spMk id="266" creationId="{B79AE7B7-7736-4654-A30E-48B2396138CE}"/>
          </ac:spMkLst>
        </pc:spChg>
        <pc:spChg chg="add mod">
          <ac:chgData name="snade jack" userId="ba5019ad82b64393" providerId="LiveId" clId="{64BCCFAF-D38F-43FC-8716-9A99D41693B5}" dt="2021-06-03T06:08:47.454" v="3996" actId="164"/>
          <ac:spMkLst>
            <pc:docMk/>
            <pc:sldMk cId="4237681929" sldId="300"/>
            <ac:spMk id="267" creationId="{38CF7005-F513-46A6-9190-78E27F69CB72}"/>
          </ac:spMkLst>
        </pc:spChg>
        <pc:spChg chg="add mod">
          <ac:chgData name="snade jack" userId="ba5019ad82b64393" providerId="LiveId" clId="{64BCCFAF-D38F-43FC-8716-9A99D41693B5}" dt="2021-06-03T06:08:47.454" v="3996" actId="164"/>
          <ac:spMkLst>
            <pc:docMk/>
            <pc:sldMk cId="4237681929" sldId="300"/>
            <ac:spMk id="268" creationId="{6DB83376-7CBA-4BEE-86BB-876EBEFFECBE}"/>
          </ac:spMkLst>
        </pc:spChg>
        <pc:spChg chg="add mod">
          <ac:chgData name="snade jack" userId="ba5019ad82b64393" providerId="LiveId" clId="{64BCCFAF-D38F-43FC-8716-9A99D41693B5}" dt="2021-06-03T06:12:39.419" v="4066" actId="207"/>
          <ac:spMkLst>
            <pc:docMk/>
            <pc:sldMk cId="4237681929" sldId="300"/>
            <ac:spMk id="269" creationId="{DFA0FC6D-8292-490F-919D-6B8584EE26B0}"/>
          </ac:spMkLst>
        </pc:spChg>
        <pc:spChg chg="add mod">
          <ac:chgData name="snade jack" userId="ba5019ad82b64393" providerId="LiveId" clId="{64BCCFAF-D38F-43FC-8716-9A99D41693B5}" dt="2021-06-03T06:08:47.454" v="3996" actId="164"/>
          <ac:spMkLst>
            <pc:docMk/>
            <pc:sldMk cId="4237681929" sldId="300"/>
            <ac:spMk id="270" creationId="{11999791-2B69-4F31-8D71-3AF5743D1DE8}"/>
          </ac:spMkLst>
        </pc:spChg>
        <pc:spChg chg="add mod">
          <ac:chgData name="snade jack" userId="ba5019ad82b64393" providerId="LiveId" clId="{64BCCFAF-D38F-43FC-8716-9A99D41693B5}" dt="2021-06-03T06:08:47.454" v="3996" actId="164"/>
          <ac:spMkLst>
            <pc:docMk/>
            <pc:sldMk cId="4237681929" sldId="300"/>
            <ac:spMk id="271" creationId="{E2E79C9A-2247-4B7B-B644-85A2A12F8A61}"/>
          </ac:spMkLst>
        </pc:spChg>
        <pc:spChg chg="mod">
          <ac:chgData name="snade jack" userId="ba5019ad82b64393" providerId="LiveId" clId="{64BCCFAF-D38F-43FC-8716-9A99D41693B5}" dt="2021-06-03T06:14:59.746" v="4204"/>
          <ac:spMkLst>
            <pc:docMk/>
            <pc:sldMk cId="4237681929" sldId="300"/>
            <ac:spMk id="274" creationId="{5782F0BF-AFFC-46A6-9BE8-4E47BB5081E2}"/>
          </ac:spMkLst>
        </pc:spChg>
        <pc:spChg chg="mod">
          <ac:chgData name="snade jack" userId="ba5019ad82b64393" providerId="LiveId" clId="{64BCCFAF-D38F-43FC-8716-9A99D41693B5}" dt="2021-06-03T06:14:59.746" v="4204"/>
          <ac:spMkLst>
            <pc:docMk/>
            <pc:sldMk cId="4237681929" sldId="300"/>
            <ac:spMk id="275" creationId="{7A9D44FA-1FCF-4B5F-8C24-A535BD1AE73D}"/>
          </ac:spMkLst>
        </pc:spChg>
        <pc:spChg chg="mod">
          <ac:chgData name="snade jack" userId="ba5019ad82b64393" providerId="LiveId" clId="{64BCCFAF-D38F-43FC-8716-9A99D41693B5}" dt="2021-06-03T06:14:59.746" v="4204"/>
          <ac:spMkLst>
            <pc:docMk/>
            <pc:sldMk cId="4237681929" sldId="300"/>
            <ac:spMk id="276" creationId="{3B3E1BE3-1D50-48E3-9E77-648BF51B04E6}"/>
          </ac:spMkLst>
        </pc:spChg>
        <pc:spChg chg="mod">
          <ac:chgData name="snade jack" userId="ba5019ad82b64393" providerId="LiveId" clId="{64BCCFAF-D38F-43FC-8716-9A99D41693B5}" dt="2021-06-03T06:14:59.746" v="4204"/>
          <ac:spMkLst>
            <pc:docMk/>
            <pc:sldMk cId="4237681929" sldId="300"/>
            <ac:spMk id="277" creationId="{7F1E578A-6B7E-4589-BAD0-499F146EF129}"/>
          </ac:spMkLst>
        </pc:spChg>
        <pc:spChg chg="mod">
          <ac:chgData name="snade jack" userId="ba5019ad82b64393" providerId="LiveId" clId="{64BCCFAF-D38F-43FC-8716-9A99D41693B5}" dt="2021-06-03T06:15:14.928" v="4208"/>
          <ac:spMkLst>
            <pc:docMk/>
            <pc:sldMk cId="4237681929" sldId="300"/>
            <ac:spMk id="279" creationId="{D9D50C8E-25DF-4D94-8044-0DC2B00091D0}"/>
          </ac:spMkLst>
        </pc:spChg>
        <pc:spChg chg="mod">
          <ac:chgData name="snade jack" userId="ba5019ad82b64393" providerId="LiveId" clId="{64BCCFAF-D38F-43FC-8716-9A99D41693B5}" dt="2021-06-03T06:15:14.928" v="4208"/>
          <ac:spMkLst>
            <pc:docMk/>
            <pc:sldMk cId="4237681929" sldId="300"/>
            <ac:spMk id="280" creationId="{C0FF5756-2BFE-41C8-909B-B82500FE88CE}"/>
          </ac:spMkLst>
        </pc:spChg>
        <pc:spChg chg="mod">
          <ac:chgData name="snade jack" userId="ba5019ad82b64393" providerId="LiveId" clId="{64BCCFAF-D38F-43FC-8716-9A99D41693B5}" dt="2021-06-03T06:15:14.928" v="4208"/>
          <ac:spMkLst>
            <pc:docMk/>
            <pc:sldMk cId="4237681929" sldId="300"/>
            <ac:spMk id="281" creationId="{405DEAE5-870B-45C2-A92F-55903814671A}"/>
          </ac:spMkLst>
        </pc:spChg>
        <pc:spChg chg="mod">
          <ac:chgData name="snade jack" userId="ba5019ad82b64393" providerId="LiveId" clId="{64BCCFAF-D38F-43FC-8716-9A99D41693B5}" dt="2021-06-03T06:15:14.928" v="4208"/>
          <ac:spMkLst>
            <pc:docMk/>
            <pc:sldMk cId="4237681929" sldId="300"/>
            <ac:spMk id="282" creationId="{8F163B45-5332-4902-A89A-F33913750A6E}"/>
          </ac:spMkLst>
        </pc:spChg>
        <pc:spChg chg="mod">
          <ac:chgData name="snade jack" userId="ba5019ad82b64393" providerId="LiveId" clId="{64BCCFAF-D38F-43FC-8716-9A99D41693B5}" dt="2021-06-03T06:15:33.457" v="4211"/>
          <ac:spMkLst>
            <pc:docMk/>
            <pc:sldMk cId="4237681929" sldId="300"/>
            <ac:spMk id="284" creationId="{7ECA9C51-BEA0-462A-ABD4-CDB7FC32FE10}"/>
          </ac:spMkLst>
        </pc:spChg>
        <pc:spChg chg="mod">
          <ac:chgData name="snade jack" userId="ba5019ad82b64393" providerId="LiveId" clId="{64BCCFAF-D38F-43FC-8716-9A99D41693B5}" dt="2021-06-03T06:15:33.457" v="4211"/>
          <ac:spMkLst>
            <pc:docMk/>
            <pc:sldMk cId="4237681929" sldId="300"/>
            <ac:spMk id="285" creationId="{6617AD04-133F-455C-9559-CD4C8B0FD71C}"/>
          </ac:spMkLst>
        </pc:spChg>
        <pc:spChg chg="mod">
          <ac:chgData name="snade jack" userId="ba5019ad82b64393" providerId="LiveId" clId="{64BCCFAF-D38F-43FC-8716-9A99D41693B5}" dt="2021-06-03T06:15:33.457" v="4211"/>
          <ac:spMkLst>
            <pc:docMk/>
            <pc:sldMk cId="4237681929" sldId="300"/>
            <ac:spMk id="286" creationId="{F9599890-7359-409B-AE84-487046865F7B}"/>
          </ac:spMkLst>
        </pc:spChg>
        <pc:spChg chg="mod">
          <ac:chgData name="snade jack" userId="ba5019ad82b64393" providerId="LiveId" clId="{64BCCFAF-D38F-43FC-8716-9A99D41693B5}" dt="2021-06-03T06:15:33.457" v="4211"/>
          <ac:spMkLst>
            <pc:docMk/>
            <pc:sldMk cId="4237681929" sldId="300"/>
            <ac:spMk id="287" creationId="{60031DE9-F41B-4AD3-A2E7-2C3BA2050726}"/>
          </ac:spMkLst>
        </pc:spChg>
        <pc:spChg chg="mod">
          <ac:chgData name="snade jack" userId="ba5019ad82b64393" providerId="LiveId" clId="{64BCCFAF-D38F-43FC-8716-9A99D41693B5}" dt="2021-06-03T06:15:47.503" v="4214"/>
          <ac:spMkLst>
            <pc:docMk/>
            <pc:sldMk cId="4237681929" sldId="300"/>
            <ac:spMk id="289" creationId="{BBF30EBC-1773-4B29-B835-E5F52CE6944C}"/>
          </ac:spMkLst>
        </pc:spChg>
        <pc:spChg chg="mod">
          <ac:chgData name="snade jack" userId="ba5019ad82b64393" providerId="LiveId" clId="{64BCCFAF-D38F-43FC-8716-9A99D41693B5}" dt="2021-06-03T06:15:47.503" v="4214"/>
          <ac:spMkLst>
            <pc:docMk/>
            <pc:sldMk cId="4237681929" sldId="300"/>
            <ac:spMk id="290" creationId="{E5226E9E-44AD-474E-A131-032B0D084114}"/>
          </ac:spMkLst>
        </pc:spChg>
        <pc:spChg chg="mod">
          <ac:chgData name="snade jack" userId="ba5019ad82b64393" providerId="LiveId" clId="{64BCCFAF-D38F-43FC-8716-9A99D41693B5}" dt="2021-06-03T06:15:47.503" v="4214"/>
          <ac:spMkLst>
            <pc:docMk/>
            <pc:sldMk cId="4237681929" sldId="300"/>
            <ac:spMk id="291" creationId="{5D8B1406-7F82-416C-80F3-C78CBF6329FB}"/>
          </ac:spMkLst>
        </pc:spChg>
        <pc:spChg chg="mod">
          <ac:chgData name="snade jack" userId="ba5019ad82b64393" providerId="LiveId" clId="{64BCCFAF-D38F-43FC-8716-9A99D41693B5}" dt="2021-06-03T06:15:47.503" v="4214"/>
          <ac:spMkLst>
            <pc:docMk/>
            <pc:sldMk cId="4237681929" sldId="300"/>
            <ac:spMk id="292" creationId="{2CC93F07-834B-4F01-BE46-985A2283D222}"/>
          </ac:spMkLst>
        </pc:spChg>
        <pc:spChg chg="mod">
          <ac:chgData name="snade jack" userId="ba5019ad82b64393" providerId="LiveId" clId="{64BCCFAF-D38F-43FC-8716-9A99D41693B5}" dt="2021-06-03T06:16:21.869" v="4257"/>
          <ac:spMkLst>
            <pc:docMk/>
            <pc:sldMk cId="4237681929" sldId="300"/>
            <ac:spMk id="294" creationId="{1FF81E53-8D12-43F8-BAF6-9FEFD787DEC3}"/>
          </ac:spMkLst>
        </pc:spChg>
        <pc:spChg chg="mod">
          <ac:chgData name="snade jack" userId="ba5019ad82b64393" providerId="LiveId" clId="{64BCCFAF-D38F-43FC-8716-9A99D41693B5}" dt="2021-06-03T06:16:21.869" v="4257"/>
          <ac:spMkLst>
            <pc:docMk/>
            <pc:sldMk cId="4237681929" sldId="300"/>
            <ac:spMk id="295" creationId="{E11F6193-9EF5-40EC-B951-51AD335A3EBD}"/>
          </ac:spMkLst>
        </pc:spChg>
        <pc:spChg chg="mod">
          <ac:chgData name="snade jack" userId="ba5019ad82b64393" providerId="LiveId" clId="{64BCCFAF-D38F-43FC-8716-9A99D41693B5}" dt="2021-06-03T06:16:21.869" v="4257"/>
          <ac:spMkLst>
            <pc:docMk/>
            <pc:sldMk cId="4237681929" sldId="300"/>
            <ac:spMk id="296" creationId="{95B9ECBE-4ED9-4E6B-A425-FEB49B86D4AF}"/>
          </ac:spMkLst>
        </pc:spChg>
        <pc:spChg chg="mod">
          <ac:chgData name="snade jack" userId="ba5019ad82b64393" providerId="LiveId" clId="{64BCCFAF-D38F-43FC-8716-9A99D41693B5}" dt="2021-06-03T06:16:21.869" v="4257"/>
          <ac:spMkLst>
            <pc:docMk/>
            <pc:sldMk cId="4237681929" sldId="300"/>
            <ac:spMk id="297" creationId="{CE7C82ED-AEBF-4EC3-B54A-18E481B5EB27}"/>
          </ac:spMkLst>
        </pc:spChg>
        <pc:spChg chg="mod">
          <ac:chgData name="snade jack" userId="ba5019ad82b64393" providerId="LiveId" clId="{64BCCFAF-D38F-43FC-8716-9A99D41693B5}" dt="2021-06-03T06:16:27.915" v="4259"/>
          <ac:spMkLst>
            <pc:docMk/>
            <pc:sldMk cId="4237681929" sldId="300"/>
            <ac:spMk id="299" creationId="{ED68E106-20CD-4F4B-B348-6920EAEF632B}"/>
          </ac:spMkLst>
        </pc:spChg>
        <pc:spChg chg="mod">
          <ac:chgData name="snade jack" userId="ba5019ad82b64393" providerId="LiveId" clId="{64BCCFAF-D38F-43FC-8716-9A99D41693B5}" dt="2021-06-03T06:16:27.915" v="4259"/>
          <ac:spMkLst>
            <pc:docMk/>
            <pc:sldMk cId="4237681929" sldId="300"/>
            <ac:spMk id="300" creationId="{54D24664-3D43-401F-A846-1B1C8DFEAB0D}"/>
          </ac:spMkLst>
        </pc:spChg>
        <pc:spChg chg="mod">
          <ac:chgData name="snade jack" userId="ba5019ad82b64393" providerId="LiveId" clId="{64BCCFAF-D38F-43FC-8716-9A99D41693B5}" dt="2021-06-03T06:16:27.915" v="4259"/>
          <ac:spMkLst>
            <pc:docMk/>
            <pc:sldMk cId="4237681929" sldId="300"/>
            <ac:spMk id="301" creationId="{38F0F781-E6EF-4F8D-BD07-8E98F8823AF4}"/>
          </ac:spMkLst>
        </pc:spChg>
        <pc:spChg chg="mod">
          <ac:chgData name="snade jack" userId="ba5019ad82b64393" providerId="LiveId" clId="{64BCCFAF-D38F-43FC-8716-9A99D41693B5}" dt="2021-06-03T06:16:27.915" v="4259"/>
          <ac:spMkLst>
            <pc:docMk/>
            <pc:sldMk cId="4237681929" sldId="300"/>
            <ac:spMk id="302" creationId="{7143AF20-815C-404A-A82C-D2804F40C2E5}"/>
          </ac:spMkLst>
        </pc:spChg>
        <pc:spChg chg="mod">
          <ac:chgData name="snade jack" userId="ba5019ad82b64393" providerId="LiveId" clId="{64BCCFAF-D38F-43FC-8716-9A99D41693B5}" dt="2021-06-03T06:17:03.231" v="4288"/>
          <ac:spMkLst>
            <pc:docMk/>
            <pc:sldMk cId="4237681929" sldId="300"/>
            <ac:spMk id="304" creationId="{247DE95D-238F-49FC-8C2A-3FCA1427CDCB}"/>
          </ac:spMkLst>
        </pc:spChg>
        <pc:spChg chg="mod">
          <ac:chgData name="snade jack" userId="ba5019ad82b64393" providerId="LiveId" clId="{64BCCFAF-D38F-43FC-8716-9A99D41693B5}" dt="2021-06-03T06:17:03.231" v="4288"/>
          <ac:spMkLst>
            <pc:docMk/>
            <pc:sldMk cId="4237681929" sldId="300"/>
            <ac:spMk id="305" creationId="{93935864-45D1-4846-AB6C-F06DEBA4C107}"/>
          </ac:spMkLst>
        </pc:spChg>
        <pc:spChg chg="mod">
          <ac:chgData name="snade jack" userId="ba5019ad82b64393" providerId="LiveId" clId="{64BCCFAF-D38F-43FC-8716-9A99D41693B5}" dt="2021-06-03T06:17:03.231" v="4288"/>
          <ac:spMkLst>
            <pc:docMk/>
            <pc:sldMk cId="4237681929" sldId="300"/>
            <ac:spMk id="306" creationId="{D8ECC0D5-95E3-426C-9B4E-2581B55B8E3B}"/>
          </ac:spMkLst>
        </pc:spChg>
        <pc:spChg chg="mod">
          <ac:chgData name="snade jack" userId="ba5019ad82b64393" providerId="LiveId" clId="{64BCCFAF-D38F-43FC-8716-9A99D41693B5}" dt="2021-06-03T06:17:03.231" v="4288"/>
          <ac:spMkLst>
            <pc:docMk/>
            <pc:sldMk cId="4237681929" sldId="300"/>
            <ac:spMk id="307" creationId="{18895D19-09F6-4449-BDC8-FB36AF8C9002}"/>
          </ac:spMkLst>
        </pc:spChg>
        <pc:spChg chg="mod">
          <ac:chgData name="snade jack" userId="ba5019ad82b64393" providerId="LiveId" clId="{64BCCFAF-D38F-43FC-8716-9A99D41693B5}" dt="2021-06-03T06:17:11.847" v="4290"/>
          <ac:spMkLst>
            <pc:docMk/>
            <pc:sldMk cId="4237681929" sldId="300"/>
            <ac:spMk id="309" creationId="{2FCF06CB-B771-474D-B350-E97BFD51172E}"/>
          </ac:spMkLst>
        </pc:spChg>
        <pc:spChg chg="mod">
          <ac:chgData name="snade jack" userId="ba5019ad82b64393" providerId="LiveId" clId="{64BCCFAF-D38F-43FC-8716-9A99D41693B5}" dt="2021-06-03T06:17:11.847" v="4290"/>
          <ac:spMkLst>
            <pc:docMk/>
            <pc:sldMk cId="4237681929" sldId="300"/>
            <ac:spMk id="310" creationId="{9D4AAFE3-72AE-457E-9794-92B3C296FAB1}"/>
          </ac:spMkLst>
        </pc:spChg>
        <pc:spChg chg="mod">
          <ac:chgData name="snade jack" userId="ba5019ad82b64393" providerId="LiveId" clId="{64BCCFAF-D38F-43FC-8716-9A99D41693B5}" dt="2021-06-03T06:17:11.847" v="4290"/>
          <ac:spMkLst>
            <pc:docMk/>
            <pc:sldMk cId="4237681929" sldId="300"/>
            <ac:spMk id="311" creationId="{DAB903FC-AA48-4EA8-A3E9-5B13936ECC84}"/>
          </ac:spMkLst>
        </pc:spChg>
        <pc:spChg chg="mod">
          <ac:chgData name="snade jack" userId="ba5019ad82b64393" providerId="LiveId" clId="{64BCCFAF-D38F-43FC-8716-9A99D41693B5}" dt="2021-06-03T06:17:11.847" v="4290"/>
          <ac:spMkLst>
            <pc:docMk/>
            <pc:sldMk cId="4237681929" sldId="300"/>
            <ac:spMk id="312" creationId="{53E9B3C5-1529-446C-B3C7-B780BED412CD}"/>
          </ac:spMkLst>
        </pc:spChg>
        <pc:spChg chg="add mod">
          <ac:chgData name="snade jack" userId="ba5019ad82b64393" providerId="LiveId" clId="{64BCCFAF-D38F-43FC-8716-9A99D41693B5}" dt="2021-06-03T06:30:10.344" v="4653" actId="1076"/>
          <ac:spMkLst>
            <pc:docMk/>
            <pc:sldMk cId="4237681929" sldId="300"/>
            <ac:spMk id="314" creationId="{A38CE00E-F12E-4047-A344-F71578B66B10}"/>
          </ac:spMkLst>
        </pc:spChg>
        <pc:spChg chg="add mod">
          <ac:chgData name="snade jack" userId="ba5019ad82b64393" providerId="LiveId" clId="{64BCCFAF-D38F-43FC-8716-9A99D41693B5}" dt="2021-06-03T08:11:22.426" v="5128" actId="20577"/>
          <ac:spMkLst>
            <pc:docMk/>
            <pc:sldMk cId="4237681929" sldId="300"/>
            <ac:spMk id="323" creationId="{8B963C06-7E02-4760-BBFA-A10B311E5367}"/>
          </ac:spMkLst>
        </pc:spChg>
        <pc:spChg chg="add mod">
          <ac:chgData name="snade jack" userId="ba5019ad82b64393" providerId="LiveId" clId="{64BCCFAF-D38F-43FC-8716-9A99D41693B5}" dt="2021-06-03T06:25:48.075" v="4540" actId="207"/>
          <ac:spMkLst>
            <pc:docMk/>
            <pc:sldMk cId="4237681929" sldId="300"/>
            <ac:spMk id="333" creationId="{21CFAE9D-C76D-401A-9394-72014882D9D6}"/>
          </ac:spMkLst>
        </pc:spChg>
        <pc:spChg chg="add del mod">
          <ac:chgData name="snade jack" userId="ba5019ad82b64393" providerId="LiveId" clId="{64BCCFAF-D38F-43FC-8716-9A99D41693B5}" dt="2021-06-03T06:26:24.033" v="4542" actId="767"/>
          <ac:spMkLst>
            <pc:docMk/>
            <pc:sldMk cId="4237681929" sldId="300"/>
            <ac:spMk id="337" creationId="{FFF69B47-EB4F-4893-AC8F-9803219F2B59}"/>
          </ac:spMkLst>
        </pc:spChg>
        <pc:spChg chg="add mod">
          <ac:chgData name="snade jack" userId="ba5019ad82b64393" providerId="LiveId" clId="{64BCCFAF-D38F-43FC-8716-9A99D41693B5}" dt="2021-06-03T08:10:42.482" v="5125" actId="1076"/>
          <ac:spMkLst>
            <pc:docMk/>
            <pc:sldMk cId="4237681929" sldId="300"/>
            <ac:spMk id="338" creationId="{E4F5BF4F-0F39-48A3-ACC8-DE5A101F3438}"/>
          </ac:spMkLst>
        </pc:spChg>
        <pc:spChg chg="add mod">
          <ac:chgData name="snade jack" userId="ba5019ad82b64393" providerId="LiveId" clId="{64BCCFAF-D38F-43FC-8716-9A99D41693B5}" dt="2021-06-03T06:30:35.453" v="4665" actId="164"/>
          <ac:spMkLst>
            <pc:docMk/>
            <pc:sldMk cId="4237681929" sldId="300"/>
            <ac:spMk id="346" creationId="{4543849A-E6BE-4E5D-9CF8-2EF3F2AF654F}"/>
          </ac:spMkLst>
        </pc:spChg>
        <pc:spChg chg="add del mod">
          <ac:chgData name="snade jack" userId="ba5019ad82b64393" providerId="LiveId" clId="{64BCCFAF-D38F-43FC-8716-9A99D41693B5}" dt="2021-06-03T06:41:22.632" v="4707" actId="478"/>
          <ac:spMkLst>
            <pc:docMk/>
            <pc:sldMk cId="4237681929" sldId="300"/>
            <ac:spMk id="351" creationId="{383CE9B3-119A-4970-9A8C-FC97B5C090ED}"/>
          </ac:spMkLst>
        </pc:spChg>
        <pc:grpChg chg="add del mod">
          <ac:chgData name="snade jack" userId="ba5019ad82b64393" providerId="LiveId" clId="{64BCCFAF-D38F-43FC-8716-9A99D41693B5}" dt="2021-06-03T05:38:41.054" v="3374" actId="165"/>
          <ac:grpSpMkLst>
            <pc:docMk/>
            <pc:sldMk cId="4237681929" sldId="300"/>
            <ac:grpSpMk id="5" creationId="{5EE5A5FC-F21A-45BF-BEDF-5E05420C2050}"/>
          </ac:grpSpMkLst>
        </pc:grpChg>
        <pc:grpChg chg="mod topLvl">
          <ac:chgData name="snade jack" userId="ba5019ad82b64393" providerId="LiveId" clId="{64BCCFAF-D38F-43FC-8716-9A99D41693B5}" dt="2021-06-03T05:38:51.165" v="3377" actId="164"/>
          <ac:grpSpMkLst>
            <pc:docMk/>
            <pc:sldMk cId="4237681929" sldId="300"/>
            <ac:grpSpMk id="6" creationId="{6DACC9C3-3998-464D-994B-6DA09D27EB6E}"/>
          </ac:grpSpMkLst>
        </pc:grpChg>
        <pc:grpChg chg="mod topLvl">
          <ac:chgData name="snade jack" userId="ba5019ad82b64393" providerId="LiveId" clId="{64BCCFAF-D38F-43FC-8716-9A99D41693B5}" dt="2021-06-03T05:38:51.165" v="3377" actId="164"/>
          <ac:grpSpMkLst>
            <pc:docMk/>
            <pc:sldMk cId="4237681929" sldId="300"/>
            <ac:grpSpMk id="7" creationId="{848F914B-99F7-4A76-B785-245AE2B30F3C}"/>
          </ac:grpSpMkLst>
        </pc:grpChg>
        <pc:grpChg chg="mod topLvl">
          <ac:chgData name="snade jack" userId="ba5019ad82b64393" providerId="LiveId" clId="{64BCCFAF-D38F-43FC-8716-9A99D41693B5}" dt="2021-06-03T05:38:51.165" v="3377" actId="164"/>
          <ac:grpSpMkLst>
            <pc:docMk/>
            <pc:sldMk cId="4237681929" sldId="300"/>
            <ac:grpSpMk id="8" creationId="{AB6E25F6-8B95-42AA-A06E-943348064C50}"/>
          </ac:grpSpMkLst>
        </pc:grpChg>
        <pc:grpChg chg="add del mod">
          <ac:chgData name="snade jack" userId="ba5019ad82b64393" providerId="LiveId" clId="{64BCCFAF-D38F-43FC-8716-9A99D41693B5}" dt="2021-06-03T05:47:20.751" v="3486" actId="478"/>
          <ac:grpSpMkLst>
            <pc:docMk/>
            <pc:sldMk cId="4237681929" sldId="300"/>
            <ac:grpSpMk id="59" creationId="{392F2FAC-9053-4991-8330-33D328C35DE3}"/>
          </ac:grpSpMkLst>
        </pc:grpChg>
        <pc:grpChg chg="add mod">
          <ac:chgData name="snade jack" userId="ba5019ad82b64393" providerId="LiveId" clId="{64BCCFAF-D38F-43FC-8716-9A99D41693B5}" dt="2021-06-03T07:54:55.790" v="4896" actId="1036"/>
          <ac:grpSpMkLst>
            <pc:docMk/>
            <pc:sldMk cId="4237681929" sldId="300"/>
            <ac:grpSpMk id="76" creationId="{9C160EA0-8315-401D-B570-D497496B743C}"/>
          </ac:grpSpMkLst>
        </pc:grpChg>
        <pc:grpChg chg="add mod">
          <ac:chgData name="snade jack" userId="ba5019ad82b64393" providerId="LiveId" clId="{64BCCFAF-D38F-43FC-8716-9A99D41693B5}" dt="2021-06-03T05:47:25.696" v="3488" actId="1076"/>
          <ac:grpSpMkLst>
            <pc:docMk/>
            <pc:sldMk cId="4237681929" sldId="300"/>
            <ac:grpSpMk id="78" creationId="{501FAAB4-AB19-4294-8323-E893E1AA4C61}"/>
          </ac:grpSpMkLst>
        </pc:grpChg>
        <pc:grpChg chg="mod">
          <ac:chgData name="snade jack" userId="ba5019ad82b64393" providerId="LiveId" clId="{64BCCFAF-D38F-43FC-8716-9A99D41693B5}" dt="2021-06-03T05:47:21.202" v="3487"/>
          <ac:grpSpMkLst>
            <pc:docMk/>
            <pc:sldMk cId="4237681929" sldId="300"/>
            <ac:grpSpMk id="79" creationId="{DC4AE56F-0823-4E1E-94DA-976BC5B72C44}"/>
          </ac:grpSpMkLst>
        </pc:grpChg>
        <pc:grpChg chg="mod">
          <ac:chgData name="snade jack" userId="ba5019ad82b64393" providerId="LiveId" clId="{64BCCFAF-D38F-43FC-8716-9A99D41693B5}" dt="2021-06-03T05:47:21.202" v="3487"/>
          <ac:grpSpMkLst>
            <pc:docMk/>
            <pc:sldMk cId="4237681929" sldId="300"/>
            <ac:grpSpMk id="80" creationId="{CE5217C4-23FC-4225-BCC2-1EA2B32D6F5A}"/>
          </ac:grpSpMkLst>
        </pc:grpChg>
        <pc:grpChg chg="mod">
          <ac:chgData name="snade jack" userId="ba5019ad82b64393" providerId="LiveId" clId="{64BCCFAF-D38F-43FC-8716-9A99D41693B5}" dt="2021-06-03T05:47:21.202" v="3487"/>
          <ac:grpSpMkLst>
            <pc:docMk/>
            <pc:sldMk cId="4237681929" sldId="300"/>
            <ac:grpSpMk id="81" creationId="{E33950F2-794D-4A13-8DB5-8B5E207B93FA}"/>
          </ac:grpSpMkLst>
        </pc:grpChg>
        <pc:grpChg chg="add mod">
          <ac:chgData name="snade jack" userId="ba5019ad82b64393" providerId="LiveId" clId="{64BCCFAF-D38F-43FC-8716-9A99D41693B5}" dt="2021-06-03T08:02:40.760" v="4944" actId="1076"/>
          <ac:grpSpMkLst>
            <pc:docMk/>
            <pc:sldMk cId="4237681929" sldId="300"/>
            <ac:grpSpMk id="133" creationId="{76C24936-C85A-4B0B-B91E-3D320F650640}"/>
          </ac:grpSpMkLst>
        </pc:grpChg>
        <pc:grpChg chg="mod">
          <ac:chgData name="snade jack" userId="ba5019ad82b64393" providerId="LiveId" clId="{64BCCFAF-D38F-43FC-8716-9A99D41693B5}" dt="2021-06-03T05:52:30.063" v="3588"/>
          <ac:grpSpMkLst>
            <pc:docMk/>
            <pc:sldMk cId="4237681929" sldId="300"/>
            <ac:grpSpMk id="134" creationId="{C60F455C-4B97-4D3B-8D4E-6986609D3C71}"/>
          </ac:grpSpMkLst>
        </pc:grpChg>
        <pc:grpChg chg="mod">
          <ac:chgData name="snade jack" userId="ba5019ad82b64393" providerId="LiveId" clId="{64BCCFAF-D38F-43FC-8716-9A99D41693B5}" dt="2021-06-03T05:52:30.063" v="3588"/>
          <ac:grpSpMkLst>
            <pc:docMk/>
            <pc:sldMk cId="4237681929" sldId="300"/>
            <ac:grpSpMk id="135" creationId="{F1D16655-C802-4C7C-9347-897F5C8CF8B7}"/>
          </ac:grpSpMkLst>
        </pc:grpChg>
        <pc:grpChg chg="mod">
          <ac:chgData name="snade jack" userId="ba5019ad82b64393" providerId="LiveId" clId="{64BCCFAF-D38F-43FC-8716-9A99D41693B5}" dt="2021-06-03T05:52:30.063" v="3588"/>
          <ac:grpSpMkLst>
            <pc:docMk/>
            <pc:sldMk cId="4237681929" sldId="300"/>
            <ac:grpSpMk id="136" creationId="{8A1410CB-9898-4E4F-9E7A-787C16EA858F}"/>
          </ac:grpSpMkLst>
        </pc:grpChg>
        <pc:grpChg chg="add del mod topLvl">
          <ac:chgData name="snade jack" userId="ba5019ad82b64393" providerId="LiveId" clId="{64BCCFAF-D38F-43FC-8716-9A99D41693B5}" dt="2021-06-03T06:04:30.378" v="3839" actId="165"/>
          <ac:grpSpMkLst>
            <pc:docMk/>
            <pc:sldMk cId="4237681929" sldId="300"/>
            <ac:grpSpMk id="190" creationId="{6068F448-B1D1-4B70-B451-D2FF6937E1D7}"/>
          </ac:grpSpMkLst>
        </pc:grpChg>
        <pc:grpChg chg="add del mod">
          <ac:chgData name="snade jack" userId="ba5019ad82b64393" providerId="LiveId" clId="{64BCCFAF-D38F-43FC-8716-9A99D41693B5}" dt="2021-06-03T06:04:11.869" v="3835" actId="165"/>
          <ac:grpSpMkLst>
            <pc:docMk/>
            <pc:sldMk cId="4237681929" sldId="300"/>
            <ac:grpSpMk id="196" creationId="{FD47DEF0-0597-44EA-AC82-86A21F4FEC00}"/>
          </ac:grpSpMkLst>
        </pc:grpChg>
        <pc:grpChg chg="add mod">
          <ac:chgData name="snade jack" userId="ba5019ad82b64393" providerId="LiveId" clId="{64BCCFAF-D38F-43FC-8716-9A99D41693B5}" dt="2021-06-03T08:10:06.263" v="5084" actId="20577"/>
          <ac:grpSpMkLst>
            <pc:docMk/>
            <pc:sldMk cId="4237681929" sldId="300"/>
            <ac:grpSpMk id="205" creationId="{83CE76EB-EAF4-4412-9221-6229003A22A3}"/>
          </ac:grpSpMkLst>
        </pc:grpChg>
        <pc:grpChg chg="add mod">
          <ac:chgData name="snade jack" userId="ba5019ad82b64393" providerId="LiveId" clId="{64BCCFAF-D38F-43FC-8716-9A99D41693B5}" dt="2021-06-03T08:10:06.263" v="5084" actId="20577"/>
          <ac:grpSpMkLst>
            <pc:docMk/>
            <pc:sldMk cId="4237681929" sldId="300"/>
            <ac:grpSpMk id="207" creationId="{F8EDD7E7-C8C5-4698-AB18-67A95F167363}"/>
          </ac:grpSpMkLst>
        </pc:grpChg>
        <pc:grpChg chg="add mod">
          <ac:chgData name="snade jack" userId="ba5019ad82b64393" providerId="LiveId" clId="{64BCCFAF-D38F-43FC-8716-9A99D41693B5}" dt="2021-06-03T08:10:06.263" v="5084" actId="20577"/>
          <ac:grpSpMkLst>
            <pc:docMk/>
            <pc:sldMk cId="4237681929" sldId="300"/>
            <ac:grpSpMk id="216" creationId="{B33A62F1-3271-461A-8F7F-189405FB82EA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25" creationId="{31FE334F-F918-47AD-BA2F-960AB05A41F1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26" creationId="{2CA1A571-7E2B-4BE8-9000-04CEB6AB87E3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31" creationId="{19E74C54-4346-4E1B-9703-B5E71851D985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36" creationId="{910E9B23-606C-4FD2-B1E4-95666AD77266}"/>
          </ac:grpSpMkLst>
        </pc:grpChg>
        <pc:grpChg chg="add mod">
          <ac:chgData name="snade jack" userId="ba5019ad82b64393" providerId="LiveId" clId="{64BCCFAF-D38F-43FC-8716-9A99D41693B5}" dt="2021-06-03T07:54:55.790" v="4896" actId="1036"/>
          <ac:grpSpMkLst>
            <pc:docMk/>
            <pc:sldMk cId="4237681929" sldId="300"/>
            <ac:grpSpMk id="272" creationId="{F70EF16A-F90F-49AC-B9CE-734BF6E49542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73" creationId="{7F3508F1-768F-4D7D-A0B6-9F1BF1D5C3CE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78" creationId="{3421F7FE-2797-4FD0-B0AB-E0659F068729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83" creationId="{C8DE6084-02EB-4715-935F-65B0F48DF9A0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88" creationId="{6109C2D8-C9AC-40DA-87F1-2F6BDBC37473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93" creationId="{F0D4B0DB-E076-4872-8912-C30B31542803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298" creationId="{71A8B940-AEF7-4219-BE15-79245858A7E5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303" creationId="{0E8CD710-FBEB-4571-870D-307454729EDC}"/>
          </ac:grpSpMkLst>
        </pc:grpChg>
        <pc:grpChg chg="add mod">
          <ac:chgData name="snade jack" userId="ba5019ad82b64393" providerId="LiveId" clId="{64BCCFAF-D38F-43FC-8716-9A99D41693B5}" dt="2021-06-03T06:17:43.794" v="4294" actId="164"/>
          <ac:grpSpMkLst>
            <pc:docMk/>
            <pc:sldMk cId="4237681929" sldId="300"/>
            <ac:grpSpMk id="308" creationId="{F3896CD1-C9DC-4A3C-AF4D-73717653B7FA}"/>
          </ac:grpSpMkLst>
        </pc:grpChg>
        <pc:grpChg chg="add mod">
          <ac:chgData name="snade jack" userId="ba5019ad82b64393" providerId="LiveId" clId="{64BCCFAF-D38F-43FC-8716-9A99D41693B5}" dt="2021-06-03T06:23:46.968" v="4536" actId="164"/>
          <ac:grpSpMkLst>
            <pc:docMk/>
            <pc:sldMk cId="4237681929" sldId="300"/>
            <ac:grpSpMk id="313" creationId="{AD6B80BD-CDAD-4F89-A0F2-C6C6EAE2088A}"/>
          </ac:grpSpMkLst>
        </pc:grpChg>
        <pc:grpChg chg="add mod">
          <ac:chgData name="snade jack" userId="ba5019ad82b64393" providerId="LiveId" clId="{64BCCFAF-D38F-43FC-8716-9A99D41693B5}" dt="2021-06-03T08:10:06.263" v="5084" actId="20577"/>
          <ac:grpSpMkLst>
            <pc:docMk/>
            <pc:sldMk cId="4237681929" sldId="300"/>
            <ac:grpSpMk id="324" creationId="{4B0304C0-420C-43D8-8D55-B64B49F101D9}"/>
          </ac:grpSpMkLst>
        </pc:grpChg>
        <pc:grpChg chg="add mod">
          <ac:chgData name="snade jack" userId="ba5019ad82b64393" providerId="LiveId" clId="{64BCCFAF-D38F-43FC-8716-9A99D41693B5}" dt="2021-06-03T07:54:55.790" v="4896" actId="1036"/>
          <ac:grpSpMkLst>
            <pc:docMk/>
            <pc:sldMk cId="4237681929" sldId="300"/>
            <ac:grpSpMk id="334" creationId="{EDB21E3C-3EE9-4601-B7E6-E94CCE2750D8}"/>
          </ac:grpSpMkLst>
        </pc:grpChg>
        <pc:grpChg chg="add mod">
          <ac:chgData name="snade jack" userId="ba5019ad82b64393" providerId="LiveId" clId="{64BCCFAF-D38F-43FC-8716-9A99D41693B5}" dt="2021-06-03T08:10:10.661" v="5087" actId="20577"/>
          <ac:grpSpMkLst>
            <pc:docMk/>
            <pc:sldMk cId="4237681929" sldId="300"/>
            <ac:grpSpMk id="341" creationId="{2A28DFEF-DF44-4312-9564-5612A9A4A5FA}"/>
          </ac:grpSpMkLst>
        </pc:grpChg>
        <pc:grpChg chg="add mod">
          <ac:chgData name="snade jack" userId="ba5019ad82b64393" providerId="LiveId" clId="{64BCCFAF-D38F-43FC-8716-9A99D41693B5}" dt="2021-06-03T06:30:35.453" v="4665" actId="164"/>
          <ac:grpSpMkLst>
            <pc:docMk/>
            <pc:sldMk cId="4237681929" sldId="300"/>
            <ac:grpSpMk id="347" creationId="{A9E2AD14-7CBD-4339-BCEF-317A645A0400}"/>
          </ac:grpSpMkLst>
        </pc:grpChg>
        <pc:cxnChg chg="add mod">
          <ac:chgData name="snade jack" userId="ba5019ad82b64393" providerId="LiveId" clId="{64BCCFAF-D38F-43FC-8716-9A99D41693B5}" dt="2021-06-03T08:02:40.760" v="4944" actId="1076"/>
          <ac:cxnSpMkLst>
            <pc:docMk/>
            <pc:sldMk cId="4237681929" sldId="300"/>
            <ac:cxnSpMk id="131" creationId="{AA11206D-F691-4C9D-B23A-791C6C8A3557}"/>
          </ac:cxnSpMkLst>
        </pc:cxnChg>
        <pc:cxnChg chg="add del mod">
          <ac:chgData name="snade jack" userId="ba5019ad82b64393" providerId="LiveId" clId="{64BCCFAF-D38F-43FC-8716-9A99D41693B5}" dt="2021-06-03T06:00:29.453" v="3731" actId="11529"/>
          <ac:cxnSpMkLst>
            <pc:docMk/>
            <pc:sldMk cId="4237681929" sldId="300"/>
            <ac:cxnSpMk id="192" creationId="{05FAF4F1-4D45-42D3-8B34-D1D0B6C5F048}"/>
          </ac:cxnSpMkLst>
        </pc:cxnChg>
        <pc:cxnChg chg="add del mod topLvl">
          <ac:chgData name="snade jack" userId="ba5019ad82b64393" providerId="LiveId" clId="{64BCCFAF-D38F-43FC-8716-9A99D41693B5}" dt="2021-06-03T06:04:15.716" v="3837" actId="478"/>
          <ac:cxnSpMkLst>
            <pc:docMk/>
            <pc:sldMk cId="4237681929" sldId="300"/>
            <ac:cxnSpMk id="194" creationId="{3648640C-DF03-43B7-91E6-3DB38A6A1D1B}"/>
          </ac:cxnSpMkLst>
        </pc:cxnChg>
        <pc:cxnChg chg="add del mod">
          <ac:chgData name="snade jack" userId="ba5019ad82b64393" providerId="LiveId" clId="{64BCCFAF-D38F-43FC-8716-9A99D41693B5}" dt="2021-06-03T06:20:05.440" v="4455" actId="11529"/>
          <ac:cxnSpMkLst>
            <pc:docMk/>
            <pc:sldMk cId="4237681929" sldId="300"/>
            <ac:cxnSpMk id="316" creationId="{37243CFC-4D64-468F-AAF5-718E5FB62157}"/>
          </ac:cxnSpMkLst>
        </pc:cxnChg>
        <pc:cxnChg chg="add mod">
          <ac:chgData name="snade jack" userId="ba5019ad82b64393" providerId="LiveId" clId="{64BCCFAF-D38F-43FC-8716-9A99D41693B5}" dt="2021-06-03T08:10:06.263" v="5084" actId="20577"/>
          <ac:cxnSpMkLst>
            <pc:docMk/>
            <pc:sldMk cId="4237681929" sldId="300"/>
            <ac:cxnSpMk id="318" creationId="{9C0CBC8F-8AFF-41B7-8E60-04D041783A35}"/>
          </ac:cxnSpMkLst>
        </pc:cxnChg>
        <pc:cxnChg chg="add mod">
          <ac:chgData name="snade jack" userId="ba5019ad82b64393" providerId="LiveId" clId="{64BCCFAF-D38F-43FC-8716-9A99D41693B5}" dt="2021-06-03T08:10:06.263" v="5084" actId="20577"/>
          <ac:cxnSpMkLst>
            <pc:docMk/>
            <pc:sldMk cId="4237681929" sldId="300"/>
            <ac:cxnSpMk id="321" creationId="{F1AD0EA9-E00D-4120-AC18-6ED1ADFED6FA}"/>
          </ac:cxnSpMkLst>
        </pc:cxnChg>
        <pc:cxnChg chg="add del mod">
          <ac:chgData name="snade jack" userId="ba5019ad82b64393" providerId="LiveId" clId="{64BCCFAF-D38F-43FC-8716-9A99D41693B5}" dt="2021-06-03T06:22:42.903" v="4516" actId="11529"/>
          <ac:cxnSpMkLst>
            <pc:docMk/>
            <pc:sldMk cId="4237681929" sldId="300"/>
            <ac:cxnSpMk id="326" creationId="{6D79B3BD-605A-425F-AD19-4183F28FB97E}"/>
          </ac:cxnSpMkLst>
        </pc:cxnChg>
        <pc:cxnChg chg="add mod">
          <ac:chgData name="snade jack" userId="ba5019ad82b64393" providerId="LiveId" clId="{64BCCFAF-D38F-43FC-8716-9A99D41693B5}" dt="2021-06-03T06:23:46.968" v="4536" actId="164"/>
          <ac:cxnSpMkLst>
            <pc:docMk/>
            <pc:sldMk cId="4237681929" sldId="300"/>
            <ac:cxnSpMk id="328" creationId="{307580CD-1E68-4563-AB00-48C2CDC3D6A0}"/>
          </ac:cxnSpMkLst>
        </pc:cxnChg>
        <pc:cxnChg chg="add mod">
          <ac:chgData name="snade jack" userId="ba5019ad82b64393" providerId="LiveId" clId="{64BCCFAF-D38F-43FC-8716-9A99D41693B5}" dt="2021-06-03T06:23:46.968" v="4536" actId="164"/>
          <ac:cxnSpMkLst>
            <pc:docMk/>
            <pc:sldMk cId="4237681929" sldId="300"/>
            <ac:cxnSpMk id="330" creationId="{B4B86F4A-3D50-485F-AC2B-67D84E1289A2}"/>
          </ac:cxnSpMkLst>
        </pc:cxnChg>
        <pc:cxnChg chg="add del mod">
          <ac:chgData name="snade jack" userId="ba5019ad82b64393" providerId="LiveId" clId="{64BCCFAF-D38F-43FC-8716-9A99D41693B5}" dt="2021-06-03T06:25:32.182" v="4539" actId="11529"/>
          <ac:cxnSpMkLst>
            <pc:docMk/>
            <pc:sldMk cId="4237681929" sldId="300"/>
            <ac:cxnSpMk id="336" creationId="{15959F05-8D58-408A-BD5F-035B198303B9}"/>
          </ac:cxnSpMkLst>
        </pc:cxnChg>
        <pc:cxnChg chg="add mod">
          <ac:chgData name="snade jack" userId="ba5019ad82b64393" providerId="LiveId" clId="{64BCCFAF-D38F-43FC-8716-9A99D41693B5}" dt="2021-06-03T08:10:42.482" v="5125" actId="1076"/>
          <ac:cxnSpMkLst>
            <pc:docMk/>
            <pc:sldMk cId="4237681929" sldId="300"/>
            <ac:cxnSpMk id="340" creationId="{BE06C93B-FE1E-4505-95EB-2D466E106C92}"/>
          </ac:cxnSpMkLst>
        </pc:cxnChg>
        <pc:cxnChg chg="add mod">
          <ac:chgData name="snade jack" userId="ba5019ad82b64393" providerId="LiveId" clId="{64BCCFAF-D38F-43FC-8716-9A99D41693B5}" dt="2021-06-03T07:54:55.790" v="4896" actId="1036"/>
          <ac:cxnSpMkLst>
            <pc:docMk/>
            <pc:sldMk cId="4237681929" sldId="300"/>
            <ac:cxnSpMk id="343" creationId="{E78B19F9-AA30-404D-B5BA-8DA44B7D782A}"/>
          </ac:cxnSpMkLst>
        </pc:cxnChg>
      </pc:sldChg>
      <pc:sldChg chg="new del">
        <pc:chgData name="snade jack" userId="ba5019ad82b64393" providerId="LiveId" clId="{64BCCFAF-D38F-43FC-8716-9A99D41693B5}" dt="2021-06-02T11:02:53.761" v="1161" actId="47"/>
        <pc:sldMkLst>
          <pc:docMk/>
          <pc:sldMk cId="1654445029" sldId="301"/>
        </pc:sldMkLst>
      </pc:sldChg>
      <pc:sldChg chg="new del">
        <pc:chgData name="snade jack" userId="ba5019ad82b64393" providerId="LiveId" clId="{64BCCFAF-D38F-43FC-8716-9A99D41693B5}" dt="2021-06-02T12:19:40.933" v="2021" actId="47"/>
        <pc:sldMkLst>
          <pc:docMk/>
          <pc:sldMk cId="3409559931" sldId="301"/>
        </pc:sldMkLst>
      </pc:sldChg>
      <pc:sldChg chg="addSp delSp modSp new mod modClrScheme chgLayout">
        <pc:chgData name="snade jack" userId="ba5019ad82b64393" providerId="LiveId" clId="{64BCCFAF-D38F-43FC-8716-9A99D41693B5}" dt="2021-06-03T05:15:00.866" v="3304"/>
        <pc:sldMkLst>
          <pc:docMk/>
          <pc:sldMk cId="3897040650" sldId="301"/>
        </pc:sldMkLst>
        <pc:spChg chg="del mod ord">
          <ac:chgData name="snade jack" userId="ba5019ad82b64393" providerId="LiveId" clId="{64BCCFAF-D38F-43FC-8716-9A99D41693B5}" dt="2021-06-02T12:20:15.835" v="2024" actId="700"/>
          <ac:spMkLst>
            <pc:docMk/>
            <pc:sldMk cId="3897040650" sldId="301"/>
            <ac:spMk id="2" creationId="{43CF477F-C4C3-415B-97A0-629F88ECCF92}"/>
          </ac:spMkLst>
        </pc:spChg>
        <pc:spChg chg="del mod ord">
          <ac:chgData name="snade jack" userId="ba5019ad82b64393" providerId="LiveId" clId="{64BCCFAF-D38F-43FC-8716-9A99D41693B5}" dt="2021-06-02T12:20:15.835" v="2024" actId="700"/>
          <ac:spMkLst>
            <pc:docMk/>
            <pc:sldMk cId="3897040650" sldId="301"/>
            <ac:spMk id="3" creationId="{3CFE4D25-4F86-443E-A6F6-9EB87AF1B6FB}"/>
          </ac:spMkLst>
        </pc:spChg>
        <pc:spChg chg="mod ord">
          <ac:chgData name="snade jack" userId="ba5019ad82b64393" providerId="LiveId" clId="{64BCCFAF-D38F-43FC-8716-9A99D41693B5}" dt="2021-06-02T12:21:19.997" v="2045" actId="700"/>
          <ac:spMkLst>
            <pc:docMk/>
            <pc:sldMk cId="3897040650" sldId="301"/>
            <ac:spMk id="4" creationId="{9F93D79F-7299-4C1A-8AA7-E5D06FE9AC89}"/>
          </ac:spMkLst>
        </pc:spChg>
        <pc:spChg chg="add del mod ord">
          <ac:chgData name="snade jack" userId="ba5019ad82b64393" providerId="LiveId" clId="{64BCCFAF-D38F-43FC-8716-9A99D41693B5}" dt="2021-06-03T05:15:00.866" v="3304"/>
          <ac:spMkLst>
            <pc:docMk/>
            <pc:sldMk cId="3897040650" sldId="301"/>
            <ac:spMk id="5" creationId="{C2DFA13E-E227-4078-9A9B-877563A04985}"/>
          </ac:spMkLst>
        </pc:spChg>
        <pc:spChg chg="add del mod ord">
          <ac:chgData name="snade jack" userId="ba5019ad82b64393" providerId="LiveId" clId="{64BCCFAF-D38F-43FC-8716-9A99D41693B5}" dt="2021-06-02T12:21:19.997" v="2045" actId="700"/>
          <ac:spMkLst>
            <pc:docMk/>
            <pc:sldMk cId="3897040650" sldId="301"/>
            <ac:spMk id="6" creationId="{6C60E441-024F-40B2-B7E8-9E78C6EBC743}"/>
          </ac:spMkLst>
        </pc:spChg>
        <pc:spChg chg="add del mod ord">
          <ac:chgData name="snade jack" userId="ba5019ad82b64393" providerId="LiveId" clId="{64BCCFAF-D38F-43FC-8716-9A99D41693B5}" dt="2021-06-02T12:21:01.103" v="2041" actId="700"/>
          <ac:spMkLst>
            <pc:docMk/>
            <pc:sldMk cId="3897040650" sldId="301"/>
            <ac:spMk id="7" creationId="{CCFF647E-DD47-406F-927B-4BF11CD3663F}"/>
          </ac:spMkLst>
        </pc:spChg>
        <pc:spChg chg="add del mod">
          <ac:chgData name="snade jack" userId="ba5019ad82b64393" providerId="LiveId" clId="{64BCCFAF-D38F-43FC-8716-9A99D41693B5}" dt="2021-06-02T12:21:00.608" v="2040" actId="478"/>
          <ac:spMkLst>
            <pc:docMk/>
            <pc:sldMk cId="3897040650" sldId="301"/>
            <ac:spMk id="9" creationId="{D4416321-4AA8-4963-ADDF-9D0A59558BA3}"/>
          </ac:spMkLst>
        </pc:spChg>
        <pc:spChg chg="add del mod">
          <ac:chgData name="snade jack" userId="ba5019ad82b64393" providerId="LiveId" clId="{64BCCFAF-D38F-43FC-8716-9A99D41693B5}" dt="2021-06-02T12:21:00.309" v="2039"/>
          <ac:spMkLst>
            <pc:docMk/>
            <pc:sldMk cId="3897040650" sldId="301"/>
            <ac:spMk id="10" creationId="{84884F19-D28F-42A7-9090-A42F23ED5CDA}"/>
          </ac:spMkLst>
        </pc:spChg>
        <pc:spChg chg="add del mod ord">
          <ac:chgData name="snade jack" userId="ba5019ad82b64393" providerId="LiveId" clId="{64BCCFAF-D38F-43FC-8716-9A99D41693B5}" dt="2021-06-02T12:21:19.997" v="2045" actId="700"/>
          <ac:spMkLst>
            <pc:docMk/>
            <pc:sldMk cId="3897040650" sldId="301"/>
            <ac:spMk id="11" creationId="{D83D3CCA-704A-403E-8A1E-1843EEFE1566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15" creationId="{1234C64F-7A3E-4EDC-93E2-30819BA85245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16" creationId="{0AA3840B-F199-4A24-A763-4E77ABF0A680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17" creationId="{F27757C9-5C90-4F97-9319-48BEC1F4DBDC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18" creationId="{1E7F447C-EAA1-46E4-AB84-E90690EE986E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19" creationId="{18477481-B1E1-4F00-9866-13F43D3E4F51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20" creationId="{00A3D8D8-1D9F-400B-AD15-FB6CF8DC59A7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21" creationId="{5B9748F1-2AF8-4786-96FA-F3FE1A7355C5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22" creationId="{43C71208-DA1F-448E-AFCF-8011C3DB1822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23" creationId="{B1B3C4C2-D936-4A23-B2B8-3212DB053E19}"/>
          </ac:spMkLst>
        </pc:spChg>
        <pc:spChg chg="mod">
          <ac:chgData name="snade jack" userId="ba5019ad82b64393" providerId="LiveId" clId="{64BCCFAF-D38F-43FC-8716-9A99D41693B5}" dt="2021-06-02T12:21:51.719" v="2046"/>
          <ac:spMkLst>
            <pc:docMk/>
            <pc:sldMk cId="3897040650" sldId="301"/>
            <ac:spMk id="24" creationId="{D496CD66-B223-4067-A921-DC881B01B6F1}"/>
          </ac:spMkLst>
        </pc:spChg>
        <pc:grpChg chg="add mod">
          <ac:chgData name="snade jack" userId="ba5019ad82b64393" providerId="LiveId" clId="{64BCCFAF-D38F-43FC-8716-9A99D41693B5}" dt="2021-06-02T12:21:51.719" v="2046"/>
          <ac:grpSpMkLst>
            <pc:docMk/>
            <pc:sldMk cId="3897040650" sldId="301"/>
            <ac:grpSpMk id="12" creationId="{C3A2FBD5-6E13-4CDF-A703-E8FE24411E21}"/>
          </ac:grpSpMkLst>
        </pc:grpChg>
        <pc:grpChg chg="mod">
          <ac:chgData name="snade jack" userId="ba5019ad82b64393" providerId="LiveId" clId="{64BCCFAF-D38F-43FC-8716-9A99D41693B5}" dt="2021-06-02T12:21:51.719" v="2046"/>
          <ac:grpSpMkLst>
            <pc:docMk/>
            <pc:sldMk cId="3897040650" sldId="301"/>
            <ac:grpSpMk id="13" creationId="{3165F4F2-CBCB-4839-AA15-CA3DD9F74868}"/>
          </ac:grpSpMkLst>
        </pc:grpChg>
        <pc:grpChg chg="mod">
          <ac:chgData name="snade jack" userId="ba5019ad82b64393" providerId="LiveId" clId="{64BCCFAF-D38F-43FC-8716-9A99D41693B5}" dt="2021-06-02T12:21:51.719" v="2046"/>
          <ac:grpSpMkLst>
            <pc:docMk/>
            <pc:sldMk cId="3897040650" sldId="301"/>
            <ac:grpSpMk id="14" creationId="{816EF33F-B494-4B62-ADAD-38B5AA7D96A4}"/>
          </ac:grpSpMkLst>
        </pc:grpChg>
      </pc:sldChg>
      <pc:sldChg chg="new del">
        <pc:chgData name="snade jack" userId="ba5019ad82b64393" providerId="LiveId" clId="{64BCCFAF-D38F-43FC-8716-9A99D41693B5}" dt="2021-06-03T01:22:33.832" v="3127" actId="680"/>
        <pc:sldMkLst>
          <pc:docMk/>
          <pc:sldMk cId="275466153" sldId="302"/>
        </pc:sldMkLst>
      </pc:sldChg>
      <pc:sldChg chg="modSp new mod">
        <pc:chgData name="snade jack" userId="ba5019ad82b64393" providerId="LiveId" clId="{64BCCFAF-D38F-43FC-8716-9A99D41693B5}" dt="2021-06-04T01:05:33.759" v="5893"/>
        <pc:sldMkLst>
          <pc:docMk/>
          <pc:sldMk cId="3638174707" sldId="302"/>
        </pc:sldMkLst>
        <pc:spChg chg="mod">
          <ac:chgData name="snade jack" userId="ba5019ad82b64393" providerId="LiveId" clId="{64BCCFAF-D38F-43FC-8716-9A99D41693B5}" dt="2021-06-03T05:14:29.056" v="3287"/>
          <ac:spMkLst>
            <pc:docMk/>
            <pc:sldMk cId="3638174707" sldId="302"/>
            <ac:spMk id="2" creationId="{FEE03A80-4F26-4468-9EA0-83BAC4612CB3}"/>
          </ac:spMkLst>
        </pc:spChg>
        <pc:spChg chg="mod">
          <ac:chgData name="snade jack" userId="ba5019ad82b64393" providerId="LiveId" clId="{64BCCFAF-D38F-43FC-8716-9A99D41693B5}" dt="2021-06-04T01:05:33.759" v="5893"/>
          <ac:spMkLst>
            <pc:docMk/>
            <pc:sldMk cId="3638174707" sldId="302"/>
            <ac:spMk id="3" creationId="{B90FAF2A-C178-4506-BABE-49CBB0500901}"/>
          </ac:spMkLst>
        </pc:spChg>
      </pc:sldChg>
      <pc:sldChg chg="modSp new mod">
        <pc:chgData name="snade jack" userId="ba5019ad82b64393" providerId="LiveId" clId="{64BCCFAF-D38F-43FC-8716-9A99D41693B5}" dt="2021-06-03T05:15:10.644" v="3314"/>
        <pc:sldMkLst>
          <pc:docMk/>
          <pc:sldMk cId="1106351357" sldId="303"/>
        </pc:sldMkLst>
        <pc:spChg chg="mod">
          <ac:chgData name="snade jack" userId="ba5019ad82b64393" providerId="LiveId" clId="{64BCCFAF-D38F-43FC-8716-9A99D41693B5}" dt="2021-06-03T05:15:10.644" v="3314"/>
          <ac:spMkLst>
            <pc:docMk/>
            <pc:sldMk cId="1106351357" sldId="303"/>
            <ac:spMk id="2" creationId="{C2C943BE-2FD0-4966-AF37-C1D75E123E73}"/>
          </ac:spMkLst>
        </pc:spChg>
      </pc:sldChg>
      <pc:sldChg chg="modSp new mod">
        <pc:chgData name="snade jack" userId="ba5019ad82b64393" providerId="LiveId" clId="{64BCCFAF-D38F-43FC-8716-9A99D41693B5}" dt="2021-06-03T05:15:22.455" v="3333"/>
        <pc:sldMkLst>
          <pc:docMk/>
          <pc:sldMk cId="2912653401" sldId="304"/>
        </pc:sldMkLst>
        <pc:spChg chg="mod">
          <ac:chgData name="snade jack" userId="ba5019ad82b64393" providerId="LiveId" clId="{64BCCFAF-D38F-43FC-8716-9A99D41693B5}" dt="2021-06-03T05:15:22.455" v="3333"/>
          <ac:spMkLst>
            <pc:docMk/>
            <pc:sldMk cId="2912653401" sldId="304"/>
            <ac:spMk id="2" creationId="{62420524-0617-48F4-9AF1-A3DB72EC826B}"/>
          </ac:spMkLst>
        </pc:spChg>
      </pc:sldChg>
      <pc:sldChg chg="new del">
        <pc:chgData name="snade jack" userId="ba5019ad82b64393" providerId="LiveId" clId="{64BCCFAF-D38F-43FC-8716-9A99D41693B5}" dt="2021-06-03T08:02:49.868" v="4946" actId="47"/>
        <pc:sldMkLst>
          <pc:docMk/>
          <pc:sldMk cId="2167760680" sldId="305"/>
        </pc:sldMkLst>
      </pc:sldChg>
      <pc:sldChg chg="addSp delSp modSp add del mod">
        <pc:chgData name="snade jack" userId="ba5019ad82b64393" providerId="LiveId" clId="{64BCCFAF-D38F-43FC-8716-9A99D41693B5}" dt="2021-06-03T08:29:49.307" v="5276" actId="47"/>
        <pc:sldMkLst>
          <pc:docMk/>
          <pc:sldMk cId="3993348375" sldId="306"/>
        </pc:sldMkLst>
        <pc:spChg chg="mod">
          <ac:chgData name="snade jack" userId="ba5019ad82b64393" providerId="LiveId" clId="{64BCCFAF-D38F-43FC-8716-9A99D41693B5}" dt="2021-06-03T08:03:41.547" v="4972"/>
          <ac:spMkLst>
            <pc:docMk/>
            <pc:sldMk cId="3993348375" sldId="306"/>
            <ac:spMk id="2" creationId="{8A594D6E-1C7B-442E-9980-0CDE4CC7026A}"/>
          </ac:spMkLst>
        </pc:spChg>
        <pc:spChg chg="add mod">
          <ac:chgData name="snade jack" userId="ba5019ad82b64393" providerId="LiveId" clId="{64BCCFAF-D38F-43FC-8716-9A99D41693B5}" dt="2021-06-03T08:22:29.018" v="5236" actId="1035"/>
          <ac:spMkLst>
            <pc:docMk/>
            <pc:sldMk cId="3993348375" sldId="306"/>
            <ac:spMk id="61" creationId="{C78BBF50-8152-45E3-9EFD-4843C46C00D3}"/>
          </ac:spMkLst>
        </pc:spChg>
        <pc:spChg chg="mod">
          <ac:chgData name="snade jack" userId="ba5019ad82b64393" providerId="LiveId" clId="{64BCCFAF-D38F-43FC-8716-9A99D41693B5}" dt="2021-06-03T08:21:07.017" v="5223" actId="207"/>
          <ac:spMkLst>
            <pc:docMk/>
            <pc:sldMk cId="3993348375" sldId="306"/>
            <ac:spMk id="77" creationId="{0A191A9D-F091-46E1-AE34-273A645F2A22}"/>
          </ac:spMkLst>
        </pc:spChg>
        <pc:spChg chg="mod">
          <ac:chgData name="snade jack" userId="ba5019ad82b64393" providerId="LiveId" clId="{64BCCFAF-D38F-43FC-8716-9A99D41693B5}" dt="2021-06-03T08:12:45.467" v="5150" actId="207"/>
          <ac:spMkLst>
            <pc:docMk/>
            <pc:sldMk cId="3993348375" sldId="306"/>
            <ac:spMk id="137" creationId="{CA689B8A-1EB5-4BC6-9FE0-5ED63ADD738A}"/>
          </ac:spMkLst>
        </pc:spChg>
        <pc:spChg chg="mod">
          <ac:chgData name="snade jack" userId="ba5019ad82b64393" providerId="LiveId" clId="{64BCCFAF-D38F-43FC-8716-9A99D41693B5}" dt="2021-06-03T08:12:45.467" v="5150" actId="207"/>
          <ac:spMkLst>
            <pc:docMk/>
            <pc:sldMk cId="3993348375" sldId="306"/>
            <ac:spMk id="138" creationId="{909708C1-EDFE-4995-8B70-648330556EA0}"/>
          </ac:spMkLst>
        </pc:spChg>
        <pc:spChg chg="mod">
          <ac:chgData name="snade jack" userId="ba5019ad82b64393" providerId="LiveId" clId="{64BCCFAF-D38F-43FC-8716-9A99D41693B5}" dt="2021-06-03T08:12:45.467" v="5150" actId="207"/>
          <ac:spMkLst>
            <pc:docMk/>
            <pc:sldMk cId="3993348375" sldId="306"/>
            <ac:spMk id="139" creationId="{36E67B53-784C-4B4D-95F5-2894B2BE7CDC}"/>
          </ac:spMkLst>
        </pc:spChg>
        <pc:spChg chg="mod">
          <ac:chgData name="snade jack" userId="ba5019ad82b64393" providerId="LiveId" clId="{64BCCFAF-D38F-43FC-8716-9A99D41693B5}" dt="2021-06-03T08:12:45.467" v="5150" actId="207"/>
          <ac:spMkLst>
            <pc:docMk/>
            <pc:sldMk cId="3993348375" sldId="306"/>
            <ac:spMk id="140" creationId="{BE92368E-DBD3-4A91-B27A-D91F7F671626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1" creationId="{AA74E859-D578-4ACA-9DA4-5C8EB0619F24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2" creationId="{C98B8E3F-A689-4C56-BD5B-157266992E2D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3" creationId="{25916A72-7CE7-47D7-A931-E5B1D491B281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4" creationId="{818959AD-4BED-4667-8A21-ADB7EB48E7A3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5" creationId="{CBCCEC40-BFE1-4C5F-BD3D-945103C1ECE6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6" creationId="{BF214BF7-70D2-49E8-B0F9-47BB10DC85DE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7" creationId="{B67FB308-D82A-4FE7-9103-EC0C24AAE815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8" creationId="{D75B7300-44FC-4553-B2CA-4920716EA68C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49" creationId="{5955F653-3FF4-4E09-AE59-EF75DA7C83C3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0" creationId="{62BB7FCE-585A-4BFC-85B4-962632CA7144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1" creationId="{1765C5AB-E28D-4014-9B26-94F10CD9C673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2" creationId="{CF12C114-B3C1-4C8B-A2F7-79FF47B9A980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3" creationId="{7ED29505-FF05-42D3-8675-6DAFBDBF9B26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4" creationId="{248638C4-F1DE-497D-B30C-0A1A9DBE6042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5" creationId="{E4F405A2-5C61-42F5-BABF-CFC8E79C34A3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6" creationId="{F42AB9C4-F534-4231-91D7-9EF09CA90474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7" creationId="{753B11A2-6C73-4F33-9030-1C790174A8D5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8" creationId="{6BF79E7F-80C4-4838-8D85-CAF56A407E3F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59" creationId="{31A9C4A0-64F6-4BA2-BD06-6BA766B073F0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0" creationId="{84FE6D0F-A30D-43C7-A08B-D42A872D617D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1" creationId="{40BF6CE9-7DDD-4196-A2C7-F71121CE5D54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2" creationId="{54B8A79F-90F2-4145-AEC3-4DF116B93CA5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3" creationId="{33A6EC5B-49FE-407A-99EB-3B78252C5055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4" creationId="{DBD2CFF2-A9DD-4A31-8777-D2E0A89ADE57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5" creationId="{E891E399-B706-48CD-A153-D1EF09EDEEAC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6" creationId="{87ACD2F3-9040-485A-B5A3-B5EEC1192783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7" creationId="{DD3B29A4-A215-4A79-9B21-F021E22DCE35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8" creationId="{EABD9D1C-7791-4F16-B9BD-5C70A5A21207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69" creationId="{FD7EC95F-B7B4-4B8F-8EF3-B79CC357DF16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0" creationId="{B61254DD-029E-45B3-818B-C92CE61A0A8E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1" creationId="{D0BF6F63-24DC-4F68-8774-AA89AAEA7392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2" creationId="{55E3391E-9F34-4F74-AC14-71127ADC0B51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3" creationId="{E73C64BC-D830-4874-9B7A-A7969C400A9E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4" creationId="{FD11F722-7CCE-4B0D-B83F-62DA28F10EF5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5" creationId="{DC0308D7-A89C-4C80-AE83-4B4C9928A129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6" creationId="{10A2FF37-533A-4D6F-8A03-F67C1C2AB012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7" creationId="{9DB879BF-7722-4ED9-B260-9354766D4DF1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8" creationId="{D74165AE-79B9-4DA8-A628-AE990D899148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79" creationId="{44464790-DDB0-41B9-BD23-80BB72EDEE2F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80" creationId="{468E0FBA-7948-43D0-BE89-F2577E0BA33D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81" creationId="{48719002-E613-4C90-98B6-53D7A7CC3D38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82" creationId="{996D8314-9970-4FC8-8090-8F4444E4F849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83" creationId="{E2621EA4-18E7-4696-861E-1E044AA14E62}"/>
          </ac:spMkLst>
        </pc:spChg>
        <pc:spChg chg="mod">
          <ac:chgData name="snade jack" userId="ba5019ad82b64393" providerId="LiveId" clId="{64BCCFAF-D38F-43FC-8716-9A99D41693B5}" dt="2021-06-03T08:12:32.137" v="5149" actId="207"/>
          <ac:spMkLst>
            <pc:docMk/>
            <pc:sldMk cId="3993348375" sldId="306"/>
            <ac:spMk id="184" creationId="{E59D723F-D86F-4508-8F77-46B34C3223C5}"/>
          </ac:spMkLst>
        </pc:spChg>
        <pc:spChg chg="mod">
          <ac:chgData name="snade jack" userId="ba5019ad82b64393" providerId="LiveId" clId="{64BCCFAF-D38F-43FC-8716-9A99D41693B5}" dt="2021-06-03T08:21:21.727" v="5225" actId="207"/>
          <ac:spMkLst>
            <pc:docMk/>
            <pc:sldMk cId="3993348375" sldId="306"/>
            <ac:spMk id="186" creationId="{27F72059-B7C9-4753-8372-AC13EEDAD01A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187" creationId="{42E08848-85B2-4AE9-91B1-4C34B9EBC7C5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188" creationId="{4456B72E-7215-4519-8A50-34ACC5283E2D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189" creationId="{C2FE62BB-9602-4198-B6CB-09B274F690C9}"/>
          </ac:spMkLst>
        </pc:spChg>
        <pc:spChg chg="mod">
          <ac:chgData name="snade jack" userId="ba5019ad82b64393" providerId="LiveId" clId="{64BCCFAF-D38F-43FC-8716-9A99D41693B5}" dt="2021-06-03T08:15:20.034" v="5158" actId="207"/>
          <ac:spMkLst>
            <pc:docMk/>
            <pc:sldMk cId="3993348375" sldId="306"/>
            <ac:spMk id="199" creationId="{ACE00D8C-48CE-4339-A6BD-3E6123B3EBD5}"/>
          </ac:spMkLst>
        </pc:spChg>
        <pc:spChg chg="mod">
          <ac:chgData name="snade jack" userId="ba5019ad82b64393" providerId="LiveId" clId="{64BCCFAF-D38F-43FC-8716-9A99D41693B5}" dt="2021-06-03T08:19:46.754" v="5220" actId="1038"/>
          <ac:spMkLst>
            <pc:docMk/>
            <pc:sldMk cId="3993348375" sldId="306"/>
            <ac:spMk id="200" creationId="{82B1B817-B034-4753-BBA3-F12117CE8EA8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01" creationId="{840AE2EA-A418-4948-B42D-736ABCF36AF1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02" creationId="{7AEA48DA-6C8C-4BC4-B1C5-1C7AAC90291D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03" creationId="{AA3A5BE8-D8DC-4240-A5D1-DF68C1C0DDBD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04" creationId="{B0E27A82-2507-4971-B45B-3D272AE8512A}"/>
          </ac:spMkLst>
        </pc:spChg>
        <pc:spChg chg="del">
          <ac:chgData name="snade jack" userId="ba5019ad82b64393" providerId="LiveId" clId="{64BCCFAF-D38F-43FC-8716-9A99D41693B5}" dt="2021-06-03T08:14:01.286" v="5154" actId="478"/>
          <ac:spMkLst>
            <pc:docMk/>
            <pc:sldMk cId="3993348375" sldId="306"/>
            <ac:spMk id="208" creationId="{BC7985E4-275F-4F88-81DF-2DF4393C5714}"/>
          </ac:spMkLst>
        </pc:spChg>
        <pc:spChg chg="del">
          <ac:chgData name="snade jack" userId="ba5019ad82b64393" providerId="LiveId" clId="{64BCCFAF-D38F-43FC-8716-9A99D41693B5}" dt="2021-06-03T08:14:01.286" v="5154" actId="478"/>
          <ac:spMkLst>
            <pc:docMk/>
            <pc:sldMk cId="3993348375" sldId="306"/>
            <ac:spMk id="209" creationId="{DDE09421-9497-43C2-A5A4-B9FE6A30C041}"/>
          </ac:spMkLst>
        </pc:spChg>
        <pc:spChg chg="del">
          <ac:chgData name="snade jack" userId="ba5019ad82b64393" providerId="LiveId" clId="{64BCCFAF-D38F-43FC-8716-9A99D41693B5}" dt="2021-06-03T08:14:01.286" v="5154" actId="478"/>
          <ac:spMkLst>
            <pc:docMk/>
            <pc:sldMk cId="3993348375" sldId="306"/>
            <ac:spMk id="210" creationId="{EA94514C-DA11-476E-94A6-4D857A2C945F}"/>
          </ac:spMkLst>
        </pc:spChg>
        <pc:spChg chg="del">
          <ac:chgData name="snade jack" userId="ba5019ad82b64393" providerId="LiveId" clId="{64BCCFAF-D38F-43FC-8716-9A99D41693B5}" dt="2021-06-03T08:14:01.286" v="5154" actId="478"/>
          <ac:spMkLst>
            <pc:docMk/>
            <pc:sldMk cId="3993348375" sldId="306"/>
            <ac:spMk id="211" creationId="{7915DA03-B9C5-4D29-B4CC-36731D820313}"/>
          </ac:spMkLst>
        </pc:spChg>
        <pc:spChg chg="del">
          <ac:chgData name="snade jack" userId="ba5019ad82b64393" providerId="LiveId" clId="{64BCCFAF-D38F-43FC-8716-9A99D41693B5}" dt="2021-06-03T08:13:55.542" v="5153" actId="478"/>
          <ac:spMkLst>
            <pc:docMk/>
            <pc:sldMk cId="3993348375" sldId="306"/>
            <ac:spMk id="212" creationId="{BBB92DF3-9EF8-4096-A9E9-A7B718435893}"/>
          </ac:spMkLst>
        </pc:spChg>
        <pc:spChg chg="del">
          <ac:chgData name="snade jack" userId="ba5019ad82b64393" providerId="LiveId" clId="{64BCCFAF-D38F-43FC-8716-9A99D41693B5}" dt="2021-06-03T08:13:55.542" v="5153" actId="478"/>
          <ac:spMkLst>
            <pc:docMk/>
            <pc:sldMk cId="3993348375" sldId="306"/>
            <ac:spMk id="213" creationId="{956F775E-3E0D-489E-887E-6E580636CD9F}"/>
          </ac:spMkLst>
        </pc:spChg>
        <pc:spChg chg="del">
          <ac:chgData name="snade jack" userId="ba5019ad82b64393" providerId="LiveId" clId="{64BCCFAF-D38F-43FC-8716-9A99D41693B5}" dt="2021-06-03T08:13:55.542" v="5153" actId="478"/>
          <ac:spMkLst>
            <pc:docMk/>
            <pc:sldMk cId="3993348375" sldId="306"/>
            <ac:spMk id="214" creationId="{3C3D6287-60A4-4CA8-96BC-B1EC4EAD525E}"/>
          </ac:spMkLst>
        </pc:spChg>
        <pc:spChg chg="del">
          <ac:chgData name="snade jack" userId="ba5019ad82b64393" providerId="LiveId" clId="{64BCCFAF-D38F-43FC-8716-9A99D41693B5}" dt="2021-06-03T08:13:55.542" v="5153" actId="478"/>
          <ac:spMkLst>
            <pc:docMk/>
            <pc:sldMk cId="3993348375" sldId="306"/>
            <ac:spMk id="215" creationId="{E5308ADB-7044-489E-99E6-F365A992207E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17" creationId="{E397365A-86E8-4EA3-A67B-5D8AEA93B58C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18" creationId="{0AA96238-AC94-4FF7-9BB4-7B3B29E2306A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19" creationId="{A311B9D1-5D9D-4805-8B88-307244D13980}"/>
          </ac:spMkLst>
        </pc:spChg>
        <pc:spChg chg="del">
          <ac:chgData name="snade jack" userId="ba5019ad82b64393" providerId="LiveId" clId="{64BCCFAF-D38F-43FC-8716-9A99D41693B5}" dt="2021-06-03T08:14:15.712" v="5156" actId="478"/>
          <ac:spMkLst>
            <pc:docMk/>
            <pc:sldMk cId="3993348375" sldId="306"/>
            <ac:spMk id="220" creationId="{2DBB185D-80F7-4797-909A-448ACA9706AD}"/>
          </ac:spMkLst>
        </pc:spChg>
        <pc:spChg chg="del">
          <ac:chgData name="snade jack" userId="ba5019ad82b64393" providerId="LiveId" clId="{64BCCFAF-D38F-43FC-8716-9A99D41693B5}" dt="2021-06-03T08:13:49.628" v="5152" actId="478"/>
          <ac:spMkLst>
            <pc:docMk/>
            <pc:sldMk cId="3993348375" sldId="306"/>
            <ac:spMk id="221" creationId="{6B354C1F-8CB4-49F5-95FF-09F3A1537713}"/>
          </ac:spMkLst>
        </pc:spChg>
        <pc:spChg chg="del">
          <ac:chgData name="snade jack" userId="ba5019ad82b64393" providerId="LiveId" clId="{64BCCFAF-D38F-43FC-8716-9A99D41693B5}" dt="2021-06-03T08:13:49.628" v="5152" actId="478"/>
          <ac:spMkLst>
            <pc:docMk/>
            <pc:sldMk cId="3993348375" sldId="306"/>
            <ac:spMk id="222" creationId="{6EC81035-2BC0-4160-98C8-F7752820D7D8}"/>
          </ac:spMkLst>
        </pc:spChg>
        <pc:spChg chg="del">
          <ac:chgData name="snade jack" userId="ba5019ad82b64393" providerId="LiveId" clId="{64BCCFAF-D38F-43FC-8716-9A99D41693B5}" dt="2021-06-03T08:13:49.628" v="5152" actId="478"/>
          <ac:spMkLst>
            <pc:docMk/>
            <pc:sldMk cId="3993348375" sldId="306"/>
            <ac:spMk id="223" creationId="{18D08404-5078-49B8-8D1A-6FFB904D30F5}"/>
          </ac:spMkLst>
        </pc:spChg>
        <pc:spChg chg="del">
          <ac:chgData name="snade jack" userId="ba5019ad82b64393" providerId="LiveId" clId="{64BCCFAF-D38F-43FC-8716-9A99D41693B5}" dt="2021-06-03T08:13:49.628" v="5152" actId="478"/>
          <ac:spMkLst>
            <pc:docMk/>
            <pc:sldMk cId="3993348375" sldId="306"/>
            <ac:spMk id="224" creationId="{24995D5B-232F-4463-A326-13CF5122641D}"/>
          </ac:spMkLst>
        </pc:spChg>
        <pc:spChg chg="mod">
          <ac:chgData name="snade jack" userId="ba5019ad82b64393" providerId="LiveId" clId="{64BCCFAF-D38F-43FC-8716-9A99D41693B5}" dt="2021-06-03T08:21:28.309" v="5226" actId="207"/>
          <ac:spMkLst>
            <pc:docMk/>
            <pc:sldMk cId="3993348375" sldId="306"/>
            <ac:spMk id="227" creationId="{DE655830-6CBD-4101-A005-8FF68AA91643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28" creationId="{AECD8033-DA05-46E2-88DF-EA899F9DC839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29" creationId="{FCFCC852-0815-4A34-B3BA-098873A39FA1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30" creationId="{76C027F9-9865-4AF8-9B6A-3FE9F3243F93}"/>
          </ac:spMkLst>
        </pc:spChg>
        <pc:spChg chg="mod">
          <ac:chgData name="snade jack" userId="ba5019ad82b64393" providerId="LiveId" clId="{64BCCFAF-D38F-43FC-8716-9A99D41693B5}" dt="2021-06-03T08:21:32.850" v="5227" actId="207"/>
          <ac:spMkLst>
            <pc:docMk/>
            <pc:sldMk cId="3993348375" sldId="306"/>
            <ac:spMk id="232" creationId="{729AA339-A16D-48C9-BCB0-0F640EF9EDC6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33" creationId="{745B7FAF-E55F-4C4E-B3D5-E2B3974F34E5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34" creationId="{41F49AB1-D1FF-4274-9805-7C21DC822A7C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35" creationId="{73D5724F-8515-4407-AEE5-94D90E9C5149}"/>
          </ac:spMkLst>
        </pc:spChg>
        <pc:spChg chg="mod">
          <ac:chgData name="snade jack" userId="ba5019ad82b64393" providerId="LiveId" clId="{64BCCFAF-D38F-43FC-8716-9A99D41693B5}" dt="2021-06-03T08:21:40.114" v="5228" actId="207"/>
          <ac:spMkLst>
            <pc:docMk/>
            <pc:sldMk cId="3993348375" sldId="306"/>
            <ac:spMk id="237" creationId="{29761826-14F3-4DAE-A841-8FD67EE43476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38" creationId="{61226A03-E209-4D9E-8724-8A527F8AC7EC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39" creationId="{ABF49B96-D373-44BC-BC0E-5900FEA3C4D2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40" creationId="{D4FBD482-E9D1-4730-A0E9-45B49E4804A2}"/>
          </ac:spMkLst>
        </pc:spChg>
        <pc:spChg chg="mod">
          <ac:chgData name="snade jack" userId="ba5019ad82b64393" providerId="LiveId" clId="{64BCCFAF-D38F-43FC-8716-9A99D41693B5}" dt="2021-06-03T08:23:35.103" v="5237" actId="207"/>
          <ac:spMkLst>
            <pc:docMk/>
            <pc:sldMk cId="3993348375" sldId="306"/>
            <ac:spMk id="261" creationId="{82021E03-E628-4BE9-AAA5-E50334351164}"/>
          </ac:spMkLst>
        </pc:spChg>
        <pc:spChg chg="mod">
          <ac:chgData name="snade jack" userId="ba5019ad82b64393" providerId="LiveId" clId="{64BCCFAF-D38F-43FC-8716-9A99D41693B5}" dt="2021-06-03T08:23:35.103" v="5237" actId="207"/>
          <ac:spMkLst>
            <pc:docMk/>
            <pc:sldMk cId="3993348375" sldId="306"/>
            <ac:spMk id="262" creationId="{C8B6E57C-40AC-4203-888A-F72CD3E100A2}"/>
          </ac:spMkLst>
        </pc:spChg>
        <pc:spChg chg="mod">
          <ac:chgData name="snade jack" userId="ba5019ad82b64393" providerId="LiveId" clId="{64BCCFAF-D38F-43FC-8716-9A99D41693B5}" dt="2021-06-03T08:23:49.631" v="5239" actId="207"/>
          <ac:spMkLst>
            <pc:docMk/>
            <pc:sldMk cId="3993348375" sldId="306"/>
            <ac:spMk id="264" creationId="{EAC8A6D5-F364-4558-8F36-9DEB3292FEAF}"/>
          </ac:spMkLst>
        </pc:spChg>
        <pc:spChg chg="mod">
          <ac:chgData name="snade jack" userId="ba5019ad82b64393" providerId="LiveId" clId="{64BCCFAF-D38F-43FC-8716-9A99D41693B5}" dt="2021-06-03T08:23:49.631" v="5239" actId="207"/>
          <ac:spMkLst>
            <pc:docMk/>
            <pc:sldMk cId="3993348375" sldId="306"/>
            <ac:spMk id="265" creationId="{9ED02B39-6119-4D76-AAC1-64A3CC48F22A}"/>
          </ac:spMkLst>
        </pc:spChg>
        <pc:spChg chg="mod">
          <ac:chgData name="snade jack" userId="ba5019ad82b64393" providerId="LiveId" clId="{64BCCFAF-D38F-43FC-8716-9A99D41693B5}" dt="2021-06-03T08:23:55.683" v="5240" actId="207"/>
          <ac:spMkLst>
            <pc:docMk/>
            <pc:sldMk cId="3993348375" sldId="306"/>
            <ac:spMk id="267" creationId="{38CF7005-F513-46A6-9190-78E27F69CB72}"/>
          </ac:spMkLst>
        </pc:spChg>
        <pc:spChg chg="mod">
          <ac:chgData name="snade jack" userId="ba5019ad82b64393" providerId="LiveId" clId="{64BCCFAF-D38F-43FC-8716-9A99D41693B5}" dt="2021-06-03T08:23:55.683" v="5240" actId="207"/>
          <ac:spMkLst>
            <pc:docMk/>
            <pc:sldMk cId="3993348375" sldId="306"/>
            <ac:spMk id="268" creationId="{6DB83376-7CBA-4BEE-86BB-876EBEFFECBE}"/>
          </ac:spMkLst>
        </pc:spChg>
        <pc:spChg chg="mod">
          <ac:chgData name="snade jack" userId="ba5019ad82b64393" providerId="LiveId" clId="{64BCCFAF-D38F-43FC-8716-9A99D41693B5}" dt="2021-06-03T08:24:06.208" v="5241" actId="207"/>
          <ac:spMkLst>
            <pc:docMk/>
            <pc:sldMk cId="3993348375" sldId="306"/>
            <ac:spMk id="270" creationId="{11999791-2B69-4F31-8D71-3AF5743D1DE8}"/>
          </ac:spMkLst>
        </pc:spChg>
        <pc:spChg chg="mod">
          <ac:chgData name="snade jack" userId="ba5019ad82b64393" providerId="LiveId" clId="{64BCCFAF-D38F-43FC-8716-9A99D41693B5}" dt="2021-06-03T08:24:06.208" v="5241" actId="207"/>
          <ac:spMkLst>
            <pc:docMk/>
            <pc:sldMk cId="3993348375" sldId="306"/>
            <ac:spMk id="271" creationId="{E2E79C9A-2247-4B7B-B644-85A2A12F8A61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74" creationId="{5782F0BF-AFFC-46A6-9BE8-4E47BB5081E2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75" creationId="{7A9D44FA-1FCF-4B5F-8C24-A535BD1AE73D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76" creationId="{3B3E1BE3-1D50-48E3-9E77-648BF51B04E6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77" creationId="{7F1E578A-6B7E-4589-BAD0-499F146EF129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79" creationId="{D9D50C8E-25DF-4D94-8044-0DC2B00091D0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0" creationId="{C0FF5756-2BFE-41C8-909B-B82500FE88CE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1" creationId="{405DEAE5-870B-45C2-A92F-55903814671A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2" creationId="{8F163B45-5332-4902-A89A-F33913750A6E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4" creationId="{7ECA9C51-BEA0-462A-ABD4-CDB7FC32FE10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5" creationId="{6617AD04-133F-455C-9559-CD4C8B0FD71C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6" creationId="{F9599890-7359-409B-AE84-487046865F7B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7" creationId="{60031DE9-F41B-4AD3-A2E7-2C3BA2050726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89" creationId="{BBF30EBC-1773-4B29-B835-E5F52CE6944C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0" creationId="{E5226E9E-44AD-474E-A131-032B0D084114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1" creationId="{5D8B1406-7F82-416C-80F3-C78CBF6329FB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2" creationId="{2CC93F07-834B-4F01-BE46-985A2283D222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4" creationId="{1FF81E53-8D12-43F8-BAF6-9FEFD787DEC3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5" creationId="{E11F6193-9EF5-40EC-B951-51AD335A3EBD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6" creationId="{95B9ECBE-4ED9-4E6B-A425-FEB49B86D4AF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7" creationId="{CE7C82ED-AEBF-4EC3-B54A-18E481B5EB27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299" creationId="{ED68E106-20CD-4F4B-B348-6920EAEF632B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0" creationId="{54D24664-3D43-401F-A846-1B1C8DFEAB0D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1" creationId="{38F0F781-E6EF-4F8D-BD07-8E98F8823AF4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2" creationId="{7143AF20-815C-404A-A82C-D2804F40C2E5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4" creationId="{247DE95D-238F-49FC-8C2A-3FCA1427CDCB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5" creationId="{93935864-45D1-4846-AB6C-F06DEBA4C107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6" creationId="{D8ECC0D5-95E3-426C-9B4E-2581B55B8E3B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7" creationId="{18895D19-09F6-4449-BDC8-FB36AF8C9002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09" creationId="{2FCF06CB-B771-474D-B350-E97BFD51172E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10" creationId="{9D4AAFE3-72AE-457E-9794-92B3C296FAB1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11" creationId="{DAB903FC-AA48-4EA8-A3E9-5B13936ECC84}"/>
          </ac:spMkLst>
        </pc:spChg>
        <pc:spChg chg="mod">
          <ac:chgData name="snade jack" userId="ba5019ad82b64393" providerId="LiveId" clId="{64BCCFAF-D38F-43FC-8716-9A99D41693B5}" dt="2021-06-03T08:21:01.390" v="5222" actId="207"/>
          <ac:spMkLst>
            <pc:docMk/>
            <pc:sldMk cId="3993348375" sldId="306"/>
            <ac:spMk id="312" creationId="{53E9B3C5-1529-446C-B3C7-B780BED412CD}"/>
          </ac:spMkLst>
        </pc:spChg>
        <pc:spChg chg="add mod">
          <ac:chgData name="snade jack" userId="ba5019ad82b64393" providerId="LiveId" clId="{64BCCFAF-D38F-43FC-8716-9A99D41693B5}" dt="2021-06-03T08:22:11.881" v="5233" actId="1036"/>
          <ac:spMkLst>
            <pc:docMk/>
            <pc:sldMk cId="3993348375" sldId="306"/>
            <ac:spMk id="315" creationId="{11627DCD-5E6A-4620-9BCF-1DB57289C055}"/>
          </ac:spMkLst>
        </pc:spChg>
        <pc:spChg chg="add mod">
          <ac:chgData name="snade jack" userId="ba5019ad82b64393" providerId="LiveId" clId="{64BCCFAF-D38F-43FC-8716-9A99D41693B5}" dt="2021-06-03T08:19:52.248" v="5221" actId="14100"/>
          <ac:spMkLst>
            <pc:docMk/>
            <pc:sldMk cId="3993348375" sldId="306"/>
            <ac:spMk id="316" creationId="{5C74AE1D-9651-440E-8B65-BB4FA0BBB61D}"/>
          </ac:spMkLst>
        </pc:spChg>
        <pc:spChg chg="mod">
          <ac:chgData name="snade jack" userId="ba5019ad82b64393" providerId="LiveId" clId="{64BCCFAF-D38F-43FC-8716-9A99D41693B5}" dt="2021-06-03T08:19:13.105" v="5211" actId="1076"/>
          <ac:spMkLst>
            <pc:docMk/>
            <pc:sldMk cId="3993348375" sldId="306"/>
            <ac:spMk id="323" creationId="{8B963C06-7E02-4760-BBFA-A10B311E5367}"/>
          </ac:spMkLst>
        </pc:spChg>
        <pc:spChg chg="mod">
          <ac:chgData name="snade jack" userId="ba5019ad82b64393" providerId="LiveId" clId="{64BCCFAF-D38F-43FC-8716-9A99D41693B5}" dt="2021-06-03T08:21:10.836" v="5224" actId="207"/>
          <ac:spMkLst>
            <pc:docMk/>
            <pc:sldMk cId="3993348375" sldId="306"/>
            <ac:spMk id="333" creationId="{21CFAE9D-C76D-401A-9394-72014882D9D6}"/>
          </ac:spMkLst>
        </pc:spChg>
        <pc:spChg chg="mod">
          <ac:chgData name="snade jack" userId="ba5019ad82b64393" providerId="LiveId" clId="{64BCCFAF-D38F-43FC-8716-9A99D41693B5}" dt="2021-06-03T08:21:49.794" v="5232"/>
          <ac:spMkLst>
            <pc:docMk/>
            <pc:sldMk cId="3993348375" sldId="306"/>
            <ac:spMk id="338" creationId="{E4F5BF4F-0F39-48A3-ACC8-DE5A101F3438}"/>
          </ac:spMkLst>
        </pc:spChg>
        <pc:grpChg chg="mod">
          <ac:chgData name="snade jack" userId="ba5019ad82b64393" providerId="LiveId" clId="{64BCCFAF-D38F-43FC-8716-9A99D41693B5}" dt="2021-06-03T08:12:32.137" v="5149" actId="207"/>
          <ac:grpSpMkLst>
            <pc:docMk/>
            <pc:sldMk cId="3993348375" sldId="306"/>
            <ac:grpSpMk id="133" creationId="{76C24936-C85A-4B0B-B91E-3D320F650640}"/>
          </ac:grpSpMkLst>
        </pc:grpChg>
        <pc:grpChg chg="mod">
          <ac:chgData name="snade jack" userId="ba5019ad82b64393" providerId="LiveId" clId="{64BCCFAF-D38F-43FC-8716-9A99D41693B5}" dt="2021-06-03T08:12:32.137" v="5149" actId="207"/>
          <ac:grpSpMkLst>
            <pc:docMk/>
            <pc:sldMk cId="3993348375" sldId="306"/>
            <ac:grpSpMk id="134" creationId="{C60F455C-4B97-4D3B-8D4E-6986609D3C71}"/>
          </ac:grpSpMkLst>
        </pc:grpChg>
        <pc:grpChg chg="mod">
          <ac:chgData name="snade jack" userId="ba5019ad82b64393" providerId="LiveId" clId="{64BCCFAF-D38F-43FC-8716-9A99D41693B5}" dt="2021-06-03T08:12:32.137" v="5149" actId="207"/>
          <ac:grpSpMkLst>
            <pc:docMk/>
            <pc:sldMk cId="3993348375" sldId="306"/>
            <ac:grpSpMk id="135" creationId="{F1D16655-C802-4C7C-9347-897F5C8CF8B7}"/>
          </ac:grpSpMkLst>
        </pc:grpChg>
        <pc:grpChg chg="mod">
          <ac:chgData name="snade jack" userId="ba5019ad82b64393" providerId="LiveId" clId="{64BCCFAF-D38F-43FC-8716-9A99D41693B5}" dt="2021-06-03T08:12:32.137" v="5149" actId="207"/>
          <ac:grpSpMkLst>
            <pc:docMk/>
            <pc:sldMk cId="3993348375" sldId="306"/>
            <ac:grpSpMk id="136" creationId="{8A1410CB-9898-4E4F-9E7A-787C16EA858F}"/>
          </ac:grpSpMkLst>
        </pc:grpChg>
        <pc:grpChg chg="del">
          <ac:chgData name="snade jack" userId="ba5019ad82b64393" providerId="LiveId" clId="{64BCCFAF-D38F-43FC-8716-9A99D41693B5}" dt="2021-06-03T08:14:01.286" v="5154" actId="478"/>
          <ac:grpSpMkLst>
            <pc:docMk/>
            <pc:sldMk cId="3993348375" sldId="306"/>
            <ac:grpSpMk id="207" creationId="{F8EDD7E7-C8C5-4698-AB18-67A95F167363}"/>
          </ac:grpSpMkLst>
        </pc:grpChg>
        <pc:grpChg chg="del">
          <ac:chgData name="snade jack" userId="ba5019ad82b64393" providerId="LiveId" clId="{64BCCFAF-D38F-43FC-8716-9A99D41693B5}" dt="2021-06-03T08:14:15.712" v="5156" actId="478"/>
          <ac:grpSpMkLst>
            <pc:docMk/>
            <pc:sldMk cId="3993348375" sldId="306"/>
            <ac:grpSpMk id="216" creationId="{B33A62F1-3271-461A-8F7F-189405FB82EA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25" creationId="{31FE334F-F918-47AD-BA2F-960AB05A41F1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26" creationId="{2CA1A571-7E2B-4BE8-9000-04CEB6AB87E3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31" creationId="{19E74C54-4346-4E1B-9703-B5E71851D985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36" creationId="{910E9B23-606C-4FD2-B1E4-95666AD77266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73" creationId="{7F3508F1-768F-4D7D-A0B6-9F1BF1D5C3CE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78" creationId="{3421F7FE-2797-4FD0-B0AB-E0659F068729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83" creationId="{C8DE6084-02EB-4715-935F-65B0F48DF9A0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88" creationId="{6109C2D8-C9AC-40DA-87F1-2F6BDBC37473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93" creationId="{F0D4B0DB-E076-4872-8912-C30B31542803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298" creationId="{71A8B940-AEF7-4219-BE15-79245858A7E5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303" creationId="{0E8CD710-FBEB-4571-870D-307454729EDC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308" creationId="{F3896CD1-C9DC-4A3C-AF4D-73717653B7FA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313" creationId="{AD6B80BD-CDAD-4F89-A0F2-C6C6EAE2088A}"/>
          </ac:grpSpMkLst>
        </pc:grpChg>
        <pc:grpChg chg="mod">
          <ac:chgData name="snade jack" userId="ba5019ad82b64393" providerId="LiveId" clId="{64BCCFAF-D38F-43FC-8716-9A99D41693B5}" dt="2021-06-03T08:21:01.390" v="5222" actId="207"/>
          <ac:grpSpMkLst>
            <pc:docMk/>
            <pc:sldMk cId="3993348375" sldId="306"/>
            <ac:grpSpMk id="334" creationId="{EDB21E3C-3EE9-4601-B7E6-E94CCE2750D8}"/>
          </ac:grpSpMkLst>
        </pc:grpChg>
        <pc:grpChg chg="mod">
          <ac:chgData name="snade jack" userId="ba5019ad82b64393" providerId="LiveId" clId="{64BCCFAF-D38F-43FC-8716-9A99D41693B5}" dt="2021-06-03T08:09:14.547" v="5046" actId="20577"/>
          <ac:grpSpMkLst>
            <pc:docMk/>
            <pc:sldMk cId="3993348375" sldId="306"/>
            <ac:grpSpMk id="341" creationId="{2A28DFEF-DF44-4312-9564-5612A9A4A5FA}"/>
          </ac:grpSpMkLst>
        </pc:grpChg>
        <pc:cxnChg chg="mod">
          <ac:chgData name="snade jack" userId="ba5019ad82b64393" providerId="LiveId" clId="{64BCCFAF-D38F-43FC-8716-9A99D41693B5}" dt="2021-06-03T08:12:06.407" v="5148" actId="1076"/>
          <ac:cxnSpMkLst>
            <pc:docMk/>
            <pc:sldMk cId="3993348375" sldId="306"/>
            <ac:cxnSpMk id="131" creationId="{AA11206D-F691-4C9D-B23A-791C6C8A3557}"/>
          </ac:cxnSpMkLst>
        </pc:cxnChg>
        <pc:cxnChg chg="del mod">
          <ac:chgData name="snade jack" userId="ba5019ad82b64393" providerId="LiveId" clId="{64BCCFAF-D38F-43FC-8716-9A99D41693B5}" dt="2021-06-03T08:13:45.652" v="5151" actId="478"/>
          <ac:cxnSpMkLst>
            <pc:docMk/>
            <pc:sldMk cId="3993348375" sldId="306"/>
            <ac:cxnSpMk id="318" creationId="{9C0CBC8F-8AFF-41B7-8E60-04D041783A35}"/>
          </ac:cxnSpMkLst>
        </pc:cxnChg>
        <pc:cxnChg chg="mod">
          <ac:chgData name="snade jack" userId="ba5019ad82b64393" providerId="LiveId" clId="{64BCCFAF-D38F-43FC-8716-9A99D41693B5}" dt="2021-06-03T08:19:46.754" v="5220" actId="1038"/>
          <ac:cxnSpMkLst>
            <pc:docMk/>
            <pc:sldMk cId="3993348375" sldId="306"/>
            <ac:cxnSpMk id="321" creationId="{F1AD0EA9-E00D-4120-AC18-6ED1ADFED6FA}"/>
          </ac:cxnSpMkLst>
        </pc:cxnChg>
        <pc:cxnChg chg="mod">
          <ac:chgData name="snade jack" userId="ba5019ad82b64393" providerId="LiveId" clId="{64BCCFAF-D38F-43FC-8716-9A99D41693B5}" dt="2021-06-03T08:21:01.390" v="5222" actId="207"/>
          <ac:cxnSpMkLst>
            <pc:docMk/>
            <pc:sldMk cId="3993348375" sldId="306"/>
            <ac:cxnSpMk id="328" creationId="{307580CD-1E68-4563-AB00-48C2CDC3D6A0}"/>
          </ac:cxnSpMkLst>
        </pc:cxnChg>
        <pc:cxnChg chg="mod">
          <ac:chgData name="snade jack" userId="ba5019ad82b64393" providerId="LiveId" clId="{64BCCFAF-D38F-43FC-8716-9A99D41693B5}" dt="2021-06-03T08:21:01.390" v="5222" actId="207"/>
          <ac:cxnSpMkLst>
            <pc:docMk/>
            <pc:sldMk cId="3993348375" sldId="306"/>
            <ac:cxnSpMk id="330" creationId="{B4B86F4A-3D50-485F-AC2B-67D84E1289A2}"/>
          </ac:cxnSpMkLst>
        </pc:cxnChg>
        <pc:cxnChg chg="mod">
          <ac:chgData name="snade jack" userId="ba5019ad82b64393" providerId="LiveId" clId="{64BCCFAF-D38F-43FC-8716-9A99D41693B5}" dt="2021-06-03T08:09:21.466" v="5049" actId="20577"/>
          <ac:cxnSpMkLst>
            <pc:docMk/>
            <pc:sldMk cId="3993348375" sldId="306"/>
            <ac:cxnSpMk id="340" creationId="{BE06C93B-FE1E-4505-95EB-2D466E106C92}"/>
          </ac:cxnSpMkLst>
        </pc:cxnChg>
      </pc:sldChg>
      <pc:sldChg chg="addSp delSp modSp add mod delAnim modAnim">
        <pc:chgData name="snade jack" userId="ba5019ad82b64393" providerId="LiveId" clId="{64BCCFAF-D38F-43FC-8716-9A99D41693B5}" dt="2021-06-03T08:37:00.759" v="5432" actId="478"/>
        <pc:sldMkLst>
          <pc:docMk/>
          <pc:sldMk cId="1523196758" sldId="307"/>
        </pc:sldMkLst>
        <pc:spChg chg="del mod">
          <ac:chgData name="snade jack" userId="ba5019ad82b64393" providerId="LiveId" clId="{64BCCFAF-D38F-43FC-8716-9A99D41693B5}" dt="2021-06-03T08:28:02.202" v="5264" actId="478"/>
          <ac:spMkLst>
            <pc:docMk/>
            <pc:sldMk cId="1523196758" sldId="307"/>
            <ac:spMk id="61" creationId="{C78BBF50-8152-45E3-9EFD-4843C46C00D3}"/>
          </ac:spMkLst>
        </pc:spChg>
        <pc:spChg chg="mod">
          <ac:chgData name="snade jack" userId="ba5019ad82b64393" providerId="LiveId" clId="{64BCCFAF-D38F-43FC-8716-9A99D41693B5}" dt="2021-06-03T08:27:58.039" v="5263" actId="164"/>
          <ac:spMkLst>
            <pc:docMk/>
            <pc:sldMk cId="1523196758" sldId="307"/>
            <ac:spMk id="197" creationId="{E4AD391E-26D4-48C6-8ACE-7EAD1955FD44}"/>
          </ac:spMkLst>
        </pc:spChg>
        <pc:spChg chg="mod">
          <ac:chgData name="snade jack" userId="ba5019ad82b64393" providerId="LiveId" clId="{64BCCFAF-D38F-43FC-8716-9A99D41693B5}" dt="2021-06-03T08:28:14.086" v="5265" actId="207"/>
          <ac:spMkLst>
            <pc:docMk/>
            <pc:sldMk cId="1523196758" sldId="307"/>
            <ac:spMk id="198" creationId="{1001572E-C845-41B3-A30D-0E08C13F85DE}"/>
          </ac:spMkLst>
        </pc:spChg>
        <pc:spChg chg="mod">
          <ac:chgData name="snade jack" userId="ba5019ad82b64393" providerId="LiveId" clId="{64BCCFAF-D38F-43FC-8716-9A99D41693B5}" dt="2021-06-03T08:28:14.086" v="5265" actId="207"/>
          <ac:spMkLst>
            <pc:docMk/>
            <pc:sldMk cId="1523196758" sldId="307"/>
            <ac:spMk id="199" creationId="{ACE00D8C-48CE-4339-A6BD-3E6123B3EBD5}"/>
          </ac:spMkLst>
        </pc:spChg>
        <pc:spChg chg="mod">
          <ac:chgData name="snade jack" userId="ba5019ad82b64393" providerId="LiveId" clId="{64BCCFAF-D38F-43FC-8716-9A99D41693B5}" dt="2021-06-03T08:35:10.487" v="5430" actId="1038"/>
          <ac:spMkLst>
            <pc:docMk/>
            <pc:sldMk cId="1523196758" sldId="307"/>
            <ac:spMk id="200" creationId="{82B1B817-B034-4753-BBA3-F12117CE8EA8}"/>
          </ac:spMkLst>
        </pc:spChg>
        <pc:spChg chg="mod">
          <ac:chgData name="snade jack" userId="ba5019ad82b64393" providerId="LiveId" clId="{64BCCFAF-D38F-43FC-8716-9A99D41693B5}" dt="2021-06-03T08:27:58.039" v="5263" actId="164"/>
          <ac:spMkLst>
            <pc:docMk/>
            <pc:sldMk cId="1523196758" sldId="307"/>
            <ac:spMk id="206" creationId="{B23A6A63-5B4C-4216-8BDB-F5B7C9915697}"/>
          </ac:spMkLst>
        </pc:spChg>
        <pc:spChg chg="mod">
          <ac:chgData name="snade jack" userId="ba5019ad82b64393" providerId="LiveId" clId="{64BCCFAF-D38F-43FC-8716-9A99D41693B5}" dt="2021-06-03T08:27:57.237" v="5261" actId="207"/>
          <ac:spMkLst>
            <pc:docMk/>
            <pc:sldMk cId="1523196758" sldId="307"/>
            <ac:spMk id="261" creationId="{82021E03-E628-4BE9-AAA5-E50334351164}"/>
          </ac:spMkLst>
        </pc:spChg>
        <pc:spChg chg="mod">
          <ac:chgData name="snade jack" userId="ba5019ad82b64393" providerId="LiveId" clId="{64BCCFAF-D38F-43FC-8716-9A99D41693B5}" dt="2021-06-03T08:27:57.008" v="5260" actId="207"/>
          <ac:spMkLst>
            <pc:docMk/>
            <pc:sldMk cId="1523196758" sldId="307"/>
            <ac:spMk id="262" creationId="{C8B6E57C-40AC-4203-888A-F72CD3E100A2}"/>
          </ac:spMkLst>
        </pc:spChg>
        <pc:spChg chg="mod">
          <ac:chgData name="snade jack" userId="ba5019ad82b64393" providerId="LiveId" clId="{64BCCFAF-D38F-43FC-8716-9A99D41693B5}" dt="2021-06-03T08:27:57.237" v="5261" actId="207"/>
          <ac:spMkLst>
            <pc:docMk/>
            <pc:sldMk cId="1523196758" sldId="307"/>
            <ac:spMk id="264" creationId="{EAC8A6D5-F364-4558-8F36-9DEB3292FEAF}"/>
          </ac:spMkLst>
        </pc:spChg>
        <pc:spChg chg="mod">
          <ac:chgData name="snade jack" userId="ba5019ad82b64393" providerId="LiveId" clId="{64BCCFAF-D38F-43FC-8716-9A99D41693B5}" dt="2021-06-03T08:27:57.008" v="5260" actId="207"/>
          <ac:spMkLst>
            <pc:docMk/>
            <pc:sldMk cId="1523196758" sldId="307"/>
            <ac:spMk id="265" creationId="{9ED02B39-6119-4D76-AAC1-64A3CC48F22A}"/>
          </ac:spMkLst>
        </pc:spChg>
        <pc:spChg chg="mod">
          <ac:chgData name="snade jack" userId="ba5019ad82b64393" providerId="LiveId" clId="{64BCCFAF-D38F-43FC-8716-9A99D41693B5}" dt="2021-06-03T08:27:57.237" v="5261" actId="207"/>
          <ac:spMkLst>
            <pc:docMk/>
            <pc:sldMk cId="1523196758" sldId="307"/>
            <ac:spMk id="267" creationId="{38CF7005-F513-46A6-9190-78E27F69CB72}"/>
          </ac:spMkLst>
        </pc:spChg>
        <pc:spChg chg="mod">
          <ac:chgData name="snade jack" userId="ba5019ad82b64393" providerId="LiveId" clId="{64BCCFAF-D38F-43FC-8716-9A99D41693B5}" dt="2021-06-03T08:27:57.008" v="5260" actId="207"/>
          <ac:spMkLst>
            <pc:docMk/>
            <pc:sldMk cId="1523196758" sldId="307"/>
            <ac:spMk id="268" creationId="{6DB83376-7CBA-4BEE-86BB-876EBEFFECBE}"/>
          </ac:spMkLst>
        </pc:spChg>
        <pc:spChg chg="mod">
          <ac:chgData name="snade jack" userId="ba5019ad82b64393" providerId="LiveId" clId="{64BCCFAF-D38F-43FC-8716-9A99D41693B5}" dt="2021-06-03T08:27:57.237" v="5261" actId="207"/>
          <ac:spMkLst>
            <pc:docMk/>
            <pc:sldMk cId="1523196758" sldId="307"/>
            <ac:spMk id="270" creationId="{11999791-2B69-4F31-8D71-3AF5743D1DE8}"/>
          </ac:spMkLst>
        </pc:spChg>
        <pc:spChg chg="mod">
          <ac:chgData name="snade jack" userId="ba5019ad82b64393" providerId="LiveId" clId="{64BCCFAF-D38F-43FC-8716-9A99D41693B5}" dt="2021-06-03T08:27:57.008" v="5260" actId="207"/>
          <ac:spMkLst>
            <pc:docMk/>
            <pc:sldMk cId="1523196758" sldId="307"/>
            <ac:spMk id="271" creationId="{E2E79C9A-2247-4B7B-B644-85A2A12F8A61}"/>
          </ac:spMkLst>
        </pc:spChg>
        <pc:spChg chg="del">
          <ac:chgData name="snade jack" userId="ba5019ad82b64393" providerId="LiveId" clId="{64BCCFAF-D38F-43FC-8716-9A99D41693B5}" dt="2021-06-03T08:24:59.265" v="5244" actId="478"/>
          <ac:spMkLst>
            <pc:docMk/>
            <pc:sldMk cId="1523196758" sldId="307"/>
            <ac:spMk id="315" creationId="{11627DCD-5E6A-4620-9BCF-1DB57289C055}"/>
          </ac:spMkLst>
        </pc:spChg>
        <pc:spChg chg="del">
          <ac:chgData name="snade jack" userId="ba5019ad82b64393" providerId="LiveId" clId="{64BCCFAF-D38F-43FC-8716-9A99D41693B5}" dt="2021-06-03T08:24:58.463" v="5243" actId="478"/>
          <ac:spMkLst>
            <pc:docMk/>
            <pc:sldMk cId="1523196758" sldId="307"/>
            <ac:spMk id="316" creationId="{5C74AE1D-9651-440E-8B65-BB4FA0BBB61D}"/>
          </ac:spMkLst>
        </pc:spChg>
        <pc:spChg chg="mod">
          <ac:chgData name="snade jack" userId="ba5019ad82b64393" providerId="LiveId" clId="{64BCCFAF-D38F-43FC-8716-9A99D41693B5}" dt="2021-06-03T08:27:58.039" v="5263" actId="164"/>
          <ac:spMkLst>
            <pc:docMk/>
            <pc:sldMk cId="1523196758" sldId="307"/>
            <ac:spMk id="323" creationId="{8B963C06-7E02-4760-BBFA-A10B311E5367}"/>
          </ac:spMkLst>
        </pc:spChg>
        <pc:spChg chg="del topLvl">
          <ac:chgData name="snade jack" userId="ba5019ad82b64393" providerId="LiveId" clId="{64BCCFAF-D38F-43FC-8716-9A99D41693B5}" dt="2021-06-03T08:37:00.759" v="5432" actId="478"/>
          <ac:spMkLst>
            <pc:docMk/>
            <pc:sldMk cId="1523196758" sldId="307"/>
            <ac:spMk id="346" creationId="{4543849A-E6BE-4E5D-9CF8-2EF3F2AF654F}"/>
          </ac:spMkLst>
        </pc:spChg>
        <pc:grpChg chg="add mod">
          <ac:chgData name="snade jack" userId="ba5019ad82b64393" providerId="LiveId" clId="{64BCCFAF-D38F-43FC-8716-9A99D41693B5}" dt="2021-06-03T08:27:58.039" v="5263" actId="164"/>
          <ac:grpSpMkLst>
            <pc:docMk/>
            <pc:sldMk cId="1523196758" sldId="307"/>
            <ac:grpSpMk id="3" creationId="{46E0ED1C-C0DC-4C17-93BC-14B45E86569E}"/>
          </ac:grpSpMkLst>
        </pc:grpChg>
        <pc:grpChg chg="mod">
          <ac:chgData name="snade jack" userId="ba5019ad82b64393" providerId="LiveId" clId="{64BCCFAF-D38F-43FC-8716-9A99D41693B5}" dt="2021-06-03T08:27:58.039" v="5263" actId="164"/>
          <ac:grpSpMkLst>
            <pc:docMk/>
            <pc:sldMk cId="1523196758" sldId="307"/>
            <ac:grpSpMk id="205" creationId="{83CE76EB-EAF4-4412-9221-6229003A22A3}"/>
          </ac:grpSpMkLst>
        </pc:grpChg>
        <pc:grpChg chg="mod">
          <ac:chgData name="snade jack" userId="ba5019ad82b64393" providerId="LiveId" clId="{64BCCFAF-D38F-43FC-8716-9A99D41693B5}" dt="2021-06-03T08:27:58.039" v="5263" actId="164"/>
          <ac:grpSpMkLst>
            <pc:docMk/>
            <pc:sldMk cId="1523196758" sldId="307"/>
            <ac:grpSpMk id="324" creationId="{4B0304C0-420C-43D8-8D55-B64B49F101D9}"/>
          </ac:grpSpMkLst>
        </pc:grpChg>
        <pc:grpChg chg="del">
          <ac:chgData name="snade jack" userId="ba5019ad82b64393" providerId="LiveId" clId="{64BCCFAF-D38F-43FC-8716-9A99D41693B5}" dt="2021-06-03T08:36:55.834" v="5431" actId="478"/>
          <ac:grpSpMkLst>
            <pc:docMk/>
            <pc:sldMk cId="1523196758" sldId="307"/>
            <ac:grpSpMk id="347" creationId="{A9E2AD14-7CBD-4339-BCEF-317A645A0400}"/>
          </ac:grpSpMkLst>
        </pc:grpChg>
        <pc:cxnChg chg="mod">
          <ac:chgData name="snade jack" userId="ba5019ad82b64393" providerId="LiveId" clId="{64BCCFAF-D38F-43FC-8716-9A99D41693B5}" dt="2021-06-03T08:35:10.487" v="5430" actId="1038"/>
          <ac:cxnSpMkLst>
            <pc:docMk/>
            <pc:sldMk cId="1523196758" sldId="307"/>
            <ac:cxnSpMk id="321" creationId="{F1AD0EA9-E00D-4120-AC18-6ED1ADFED6FA}"/>
          </ac:cxnSpMkLst>
        </pc:cxnChg>
        <pc:cxnChg chg="del mod topLvl">
          <ac:chgData name="snade jack" userId="ba5019ad82b64393" providerId="LiveId" clId="{64BCCFAF-D38F-43FC-8716-9A99D41693B5}" dt="2021-06-03T08:36:55.834" v="5431" actId="478"/>
          <ac:cxnSpMkLst>
            <pc:docMk/>
            <pc:sldMk cId="1523196758" sldId="307"/>
            <ac:cxnSpMk id="343" creationId="{E78B19F9-AA30-404D-B5BA-8DA44B7D782A}"/>
          </ac:cxnSpMkLst>
        </pc:cxnChg>
      </pc:sldChg>
      <pc:sldChg chg="addSp modSp add del mod modTransition modAnim">
        <pc:chgData name="snade jack" userId="ba5019ad82b64393" providerId="LiveId" clId="{64BCCFAF-D38F-43FC-8716-9A99D41693B5}" dt="2021-06-03T08:30:59.327" v="5351" actId="47"/>
        <pc:sldMkLst>
          <pc:docMk/>
          <pc:sldMk cId="1407598968" sldId="308"/>
        </pc:sldMkLst>
        <pc:spChg chg="mod">
          <ac:chgData name="snade jack" userId="ba5019ad82b64393" providerId="LiveId" clId="{64BCCFAF-D38F-43FC-8716-9A99D41693B5}" dt="2021-06-03T08:30:19.905" v="5320" actId="1037"/>
          <ac:spMkLst>
            <pc:docMk/>
            <pc:sldMk cId="1407598968" sldId="308"/>
            <ac:spMk id="200" creationId="{82B1B817-B034-4753-BBA3-F12117CE8EA8}"/>
          </ac:spMkLst>
        </pc:spChg>
        <pc:spChg chg="add mod">
          <ac:chgData name="snade jack" userId="ba5019ad82b64393" providerId="LiveId" clId="{64BCCFAF-D38F-43FC-8716-9A99D41693B5}" dt="2021-06-03T08:29:03.150" v="5274" actId="1035"/>
          <ac:spMkLst>
            <pc:docMk/>
            <pc:sldMk cId="1407598968" sldId="308"/>
            <ac:spMk id="315" creationId="{2F207CA7-45F4-409A-AFCD-6C56C3042C70}"/>
          </ac:spMkLst>
        </pc:spChg>
        <pc:cxnChg chg="mod">
          <ac:chgData name="snade jack" userId="ba5019ad82b64393" providerId="LiveId" clId="{64BCCFAF-D38F-43FC-8716-9A99D41693B5}" dt="2021-06-03T08:30:19.905" v="5320" actId="1037"/>
          <ac:cxnSpMkLst>
            <pc:docMk/>
            <pc:sldMk cId="1407598968" sldId="308"/>
            <ac:cxnSpMk id="321" creationId="{F1AD0EA9-E00D-4120-AC18-6ED1ADFED6FA}"/>
          </ac:cxnSpMkLst>
        </pc:cxnChg>
      </pc:sldChg>
      <pc:sldChg chg="add del">
        <pc:chgData name="snade jack" userId="ba5019ad82b64393" providerId="LiveId" clId="{64BCCFAF-D38F-43FC-8716-9A99D41693B5}" dt="2021-06-03T08:28:36.861" v="5266" actId="47"/>
        <pc:sldMkLst>
          <pc:docMk/>
          <pc:sldMk cId="3538447565" sldId="308"/>
        </pc:sldMkLst>
      </pc:sldChg>
      <pc:sldChg chg="modSp add del mod">
        <pc:chgData name="snade jack" userId="ba5019ad82b64393" providerId="LiveId" clId="{64BCCFAF-D38F-43FC-8716-9A99D41693B5}" dt="2021-06-03T08:30:24.064" v="5321" actId="47"/>
        <pc:sldMkLst>
          <pc:docMk/>
          <pc:sldMk cId="1776117522" sldId="309"/>
        </pc:sldMkLst>
        <pc:spChg chg="mod">
          <ac:chgData name="snade jack" userId="ba5019ad82b64393" providerId="LiveId" clId="{64BCCFAF-D38F-43FC-8716-9A99D41693B5}" dt="2021-06-03T08:30:03.137" v="5311" actId="1038"/>
          <ac:spMkLst>
            <pc:docMk/>
            <pc:sldMk cId="1776117522" sldId="309"/>
            <ac:spMk id="315" creationId="{2F207CA7-45F4-409A-AFCD-6C56C3042C70}"/>
          </ac:spMkLst>
        </pc:spChg>
      </pc:sldChg>
      <pc:sldChg chg="delSp modSp add mod">
        <pc:chgData name="snade jack" userId="ba5019ad82b64393" providerId="LiveId" clId="{64BCCFAF-D38F-43FC-8716-9A99D41693B5}" dt="2021-06-03T08:37:38.650" v="5435" actId="478"/>
        <pc:sldMkLst>
          <pc:docMk/>
          <pc:sldMk cId="2917310108" sldId="309"/>
        </pc:sldMkLst>
        <pc:spChg chg="mod">
          <ac:chgData name="snade jack" userId="ba5019ad82b64393" providerId="LiveId" clId="{64BCCFAF-D38F-43FC-8716-9A99D41693B5}" dt="2021-06-03T08:33:36.187" v="5398" actId="165"/>
          <ac:spMkLst>
            <pc:docMk/>
            <pc:sldMk cId="2917310108" sldId="309"/>
            <ac:spMk id="197" creationId="{E4AD391E-26D4-48C6-8ACE-7EAD1955FD44}"/>
          </ac:spMkLst>
        </pc:spChg>
        <pc:spChg chg="mod">
          <ac:chgData name="snade jack" userId="ba5019ad82b64393" providerId="LiveId" clId="{64BCCFAF-D38F-43FC-8716-9A99D41693B5}" dt="2021-06-03T08:33:36.187" v="5398" actId="165"/>
          <ac:spMkLst>
            <pc:docMk/>
            <pc:sldMk cId="2917310108" sldId="309"/>
            <ac:spMk id="198" creationId="{1001572E-C845-41B3-A30D-0E08C13F85DE}"/>
          </ac:spMkLst>
        </pc:spChg>
        <pc:spChg chg="mod">
          <ac:chgData name="snade jack" userId="ba5019ad82b64393" providerId="LiveId" clId="{64BCCFAF-D38F-43FC-8716-9A99D41693B5}" dt="2021-06-03T08:33:36.187" v="5398" actId="165"/>
          <ac:spMkLst>
            <pc:docMk/>
            <pc:sldMk cId="2917310108" sldId="309"/>
            <ac:spMk id="199" creationId="{ACE00D8C-48CE-4339-A6BD-3E6123B3EBD5}"/>
          </ac:spMkLst>
        </pc:spChg>
        <pc:spChg chg="mod">
          <ac:chgData name="snade jack" userId="ba5019ad82b64393" providerId="LiveId" clId="{64BCCFAF-D38F-43FC-8716-9A99D41693B5}" dt="2021-06-03T08:33:36.187" v="5398" actId="165"/>
          <ac:spMkLst>
            <pc:docMk/>
            <pc:sldMk cId="2917310108" sldId="309"/>
            <ac:spMk id="200" creationId="{82B1B817-B034-4753-BBA3-F12117CE8EA8}"/>
          </ac:spMkLst>
        </pc:spChg>
        <pc:spChg chg="mod topLvl">
          <ac:chgData name="snade jack" userId="ba5019ad82b64393" providerId="LiveId" clId="{64BCCFAF-D38F-43FC-8716-9A99D41693B5}" dt="2021-06-03T08:33:36.187" v="5398" actId="165"/>
          <ac:spMkLst>
            <pc:docMk/>
            <pc:sldMk cId="2917310108" sldId="309"/>
            <ac:spMk id="206" creationId="{B23A6A63-5B4C-4216-8BDB-F5B7C9915697}"/>
          </ac:spMkLst>
        </pc:spChg>
        <pc:spChg chg="mod">
          <ac:chgData name="snade jack" userId="ba5019ad82b64393" providerId="LiveId" clId="{64BCCFAF-D38F-43FC-8716-9A99D41693B5}" dt="2021-06-03T08:31:38.355" v="5380" actId="207"/>
          <ac:spMkLst>
            <pc:docMk/>
            <pc:sldMk cId="2917310108" sldId="309"/>
            <ac:spMk id="260" creationId="{A8ADC4CD-6D05-4EA1-8158-EA029DA86C33}"/>
          </ac:spMkLst>
        </pc:spChg>
        <pc:spChg chg="mod">
          <ac:chgData name="snade jack" userId="ba5019ad82b64393" providerId="LiveId" clId="{64BCCFAF-D38F-43FC-8716-9A99D41693B5}" dt="2021-06-03T08:31:43.991" v="5381" actId="207"/>
          <ac:spMkLst>
            <pc:docMk/>
            <pc:sldMk cId="2917310108" sldId="309"/>
            <ac:spMk id="261" creationId="{82021E03-E628-4BE9-AAA5-E50334351164}"/>
          </ac:spMkLst>
        </pc:spChg>
        <pc:spChg chg="mod">
          <ac:chgData name="snade jack" userId="ba5019ad82b64393" providerId="LiveId" clId="{64BCCFAF-D38F-43FC-8716-9A99D41693B5}" dt="2021-06-03T08:31:38.355" v="5380" actId="207"/>
          <ac:spMkLst>
            <pc:docMk/>
            <pc:sldMk cId="2917310108" sldId="309"/>
            <ac:spMk id="263" creationId="{85DDB998-D8A5-4B7B-8F66-8CE1E0F98A2F}"/>
          </ac:spMkLst>
        </pc:spChg>
        <pc:spChg chg="mod">
          <ac:chgData name="snade jack" userId="ba5019ad82b64393" providerId="LiveId" clId="{64BCCFAF-D38F-43FC-8716-9A99D41693B5}" dt="2021-06-03T08:31:49.340" v="5382" actId="207"/>
          <ac:spMkLst>
            <pc:docMk/>
            <pc:sldMk cId="2917310108" sldId="309"/>
            <ac:spMk id="264" creationId="{EAC8A6D5-F364-4558-8F36-9DEB3292FEAF}"/>
          </ac:spMkLst>
        </pc:spChg>
        <pc:spChg chg="mod">
          <ac:chgData name="snade jack" userId="ba5019ad82b64393" providerId="LiveId" clId="{64BCCFAF-D38F-43FC-8716-9A99D41693B5}" dt="2021-06-03T08:31:38.355" v="5380" actId="207"/>
          <ac:spMkLst>
            <pc:docMk/>
            <pc:sldMk cId="2917310108" sldId="309"/>
            <ac:spMk id="266" creationId="{B79AE7B7-7736-4654-A30E-48B2396138CE}"/>
          </ac:spMkLst>
        </pc:spChg>
        <pc:spChg chg="mod">
          <ac:chgData name="snade jack" userId="ba5019ad82b64393" providerId="LiveId" clId="{64BCCFAF-D38F-43FC-8716-9A99D41693B5}" dt="2021-06-03T08:31:54.205" v="5383" actId="207"/>
          <ac:spMkLst>
            <pc:docMk/>
            <pc:sldMk cId="2917310108" sldId="309"/>
            <ac:spMk id="267" creationId="{38CF7005-F513-46A6-9190-78E27F69CB72}"/>
          </ac:spMkLst>
        </pc:spChg>
        <pc:spChg chg="mod">
          <ac:chgData name="snade jack" userId="ba5019ad82b64393" providerId="LiveId" clId="{64BCCFAF-D38F-43FC-8716-9A99D41693B5}" dt="2021-06-03T08:31:38.355" v="5380" actId="207"/>
          <ac:spMkLst>
            <pc:docMk/>
            <pc:sldMk cId="2917310108" sldId="309"/>
            <ac:spMk id="269" creationId="{DFA0FC6D-8292-490F-919D-6B8584EE26B0}"/>
          </ac:spMkLst>
        </pc:spChg>
        <pc:spChg chg="mod">
          <ac:chgData name="snade jack" userId="ba5019ad82b64393" providerId="LiveId" clId="{64BCCFAF-D38F-43FC-8716-9A99D41693B5}" dt="2021-06-03T08:32:53.509" v="5394" actId="207"/>
          <ac:spMkLst>
            <pc:docMk/>
            <pc:sldMk cId="2917310108" sldId="309"/>
            <ac:spMk id="270" creationId="{11999791-2B69-4F31-8D71-3AF5743D1DE8}"/>
          </ac:spMkLst>
        </pc:spChg>
        <pc:spChg chg="mod">
          <ac:chgData name="snade jack" userId="ba5019ad82b64393" providerId="LiveId" clId="{64BCCFAF-D38F-43FC-8716-9A99D41693B5}" dt="2021-06-03T08:30:42.263" v="5349" actId="14100"/>
          <ac:spMkLst>
            <pc:docMk/>
            <pc:sldMk cId="2917310108" sldId="309"/>
            <ac:spMk id="315" creationId="{2F207CA7-45F4-409A-AFCD-6C56C3042C70}"/>
          </ac:spMkLst>
        </pc:spChg>
        <pc:spChg chg="mod topLvl">
          <ac:chgData name="snade jack" userId="ba5019ad82b64393" providerId="LiveId" clId="{64BCCFAF-D38F-43FC-8716-9A99D41693B5}" dt="2021-06-03T08:33:36.187" v="5398" actId="165"/>
          <ac:spMkLst>
            <pc:docMk/>
            <pc:sldMk cId="2917310108" sldId="309"/>
            <ac:spMk id="323" creationId="{8B963C06-7E02-4760-BBFA-A10B311E5367}"/>
          </ac:spMkLst>
        </pc:spChg>
        <pc:spChg chg="del topLvl">
          <ac:chgData name="snade jack" userId="ba5019ad82b64393" providerId="LiveId" clId="{64BCCFAF-D38F-43FC-8716-9A99D41693B5}" dt="2021-06-03T08:37:38.650" v="5435" actId="478"/>
          <ac:spMkLst>
            <pc:docMk/>
            <pc:sldMk cId="2917310108" sldId="309"/>
            <ac:spMk id="346" creationId="{4543849A-E6BE-4E5D-9CF8-2EF3F2AF654F}"/>
          </ac:spMkLst>
        </pc:spChg>
        <pc:grpChg chg="mod topLvl">
          <ac:chgData name="snade jack" userId="ba5019ad82b64393" providerId="LiveId" clId="{64BCCFAF-D38F-43FC-8716-9A99D41693B5}" dt="2021-06-03T08:33:36.187" v="5398" actId="165"/>
          <ac:grpSpMkLst>
            <pc:docMk/>
            <pc:sldMk cId="2917310108" sldId="309"/>
            <ac:grpSpMk id="205" creationId="{83CE76EB-EAF4-4412-9221-6229003A22A3}"/>
          </ac:grpSpMkLst>
        </pc:grpChg>
        <pc:grpChg chg="del ord">
          <ac:chgData name="snade jack" userId="ba5019ad82b64393" providerId="LiveId" clId="{64BCCFAF-D38F-43FC-8716-9A99D41693B5}" dt="2021-06-03T08:33:36.187" v="5398" actId="165"/>
          <ac:grpSpMkLst>
            <pc:docMk/>
            <pc:sldMk cId="2917310108" sldId="309"/>
            <ac:grpSpMk id="324" creationId="{4B0304C0-420C-43D8-8D55-B64B49F101D9}"/>
          </ac:grpSpMkLst>
        </pc:grpChg>
        <pc:grpChg chg="del">
          <ac:chgData name="snade jack" userId="ba5019ad82b64393" providerId="LiveId" clId="{64BCCFAF-D38F-43FC-8716-9A99D41693B5}" dt="2021-06-03T08:37:38.650" v="5435" actId="478"/>
          <ac:grpSpMkLst>
            <pc:docMk/>
            <pc:sldMk cId="2917310108" sldId="309"/>
            <ac:grpSpMk id="347" creationId="{A9E2AD14-7CBD-4339-BCEF-317A645A0400}"/>
          </ac:grpSpMkLst>
        </pc:grpChg>
        <pc:cxnChg chg="mod topLvl">
          <ac:chgData name="snade jack" userId="ba5019ad82b64393" providerId="LiveId" clId="{64BCCFAF-D38F-43FC-8716-9A99D41693B5}" dt="2021-06-03T08:33:36.187" v="5398" actId="165"/>
          <ac:cxnSpMkLst>
            <pc:docMk/>
            <pc:sldMk cId="2917310108" sldId="309"/>
            <ac:cxnSpMk id="321" creationId="{F1AD0EA9-E00D-4120-AC18-6ED1ADFED6FA}"/>
          </ac:cxnSpMkLst>
        </pc:cxnChg>
        <pc:cxnChg chg="del mod topLvl">
          <ac:chgData name="snade jack" userId="ba5019ad82b64393" providerId="LiveId" clId="{64BCCFAF-D38F-43FC-8716-9A99D41693B5}" dt="2021-06-03T08:37:38.650" v="5435" actId="478"/>
          <ac:cxnSpMkLst>
            <pc:docMk/>
            <pc:sldMk cId="2917310108" sldId="309"/>
            <ac:cxnSpMk id="343" creationId="{E78B19F9-AA30-404D-B5BA-8DA44B7D782A}"/>
          </ac:cxnSpMkLst>
        </pc:cxnChg>
      </pc:sldChg>
      <pc:sldChg chg="delSp modSp add mod">
        <pc:chgData name="snade jack" userId="ba5019ad82b64393" providerId="LiveId" clId="{64BCCFAF-D38F-43FC-8716-9A99D41693B5}" dt="2021-06-03T08:37:27.955" v="5434" actId="478"/>
        <pc:sldMkLst>
          <pc:docMk/>
          <pc:sldMk cId="3509181188" sldId="310"/>
        </pc:sldMkLst>
        <pc:spChg chg="mod">
          <ac:chgData name="snade jack" userId="ba5019ad82b64393" providerId="LiveId" clId="{64BCCFAF-D38F-43FC-8716-9A99D41693B5}" dt="2021-06-03T08:33:29.496" v="5397" actId="165"/>
          <ac:spMkLst>
            <pc:docMk/>
            <pc:sldMk cId="3509181188" sldId="310"/>
            <ac:spMk id="197" creationId="{E4AD391E-26D4-48C6-8ACE-7EAD1955FD44}"/>
          </ac:spMkLst>
        </pc:spChg>
        <pc:spChg chg="mod">
          <ac:chgData name="snade jack" userId="ba5019ad82b64393" providerId="LiveId" clId="{64BCCFAF-D38F-43FC-8716-9A99D41693B5}" dt="2021-06-03T08:33:29.496" v="5397" actId="165"/>
          <ac:spMkLst>
            <pc:docMk/>
            <pc:sldMk cId="3509181188" sldId="310"/>
            <ac:spMk id="198" creationId="{1001572E-C845-41B3-A30D-0E08C13F85DE}"/>
          </ac:spMkLst>
        </pc:spChg>
        <pc:spChg chg="mod">
          <ac:chgData name="snade jack" userId="ba5019ad82b64393" providerId="LiveId" clId="{64BCCFAF-D38F-43FC-8716-9A99D41693B5}" dt="2021-06-03T08:33:29.496" v="5397" actId="165"/>
          <ac:spMkLst>
            <pc:docMk/>
            <pc:sldMk cId="3509181188" sldId="310"/>
            <ac:spMk id="199" creationId="{ACE00D8C-48CE-4339-A6BD-3E6123B3EBD5}"/>
          </ac:spMkLst>
        </pc:spChg>
        <pc:spChg chg="mod">
          <ac:chgData name="snade jack" userId="ba5019ad82b64393" providerId="LiveId" clId="{64BCCFAF-D38F-43FC-8716-9A99D41693B5}" dt="2021-06-03T08:33:29.496" v="5397" actId="165"/>
          <ac:spMkLst>
            <pc:docMk/>
            <pc:sldMk cId="3509181188" sldId="310"/>
            <ac:spMk id="200" creationId="{82B1B817-B034-4753-BBA3-F12117CE8EA8}"/>
          </ac:spMkLst>
        </pc:spChg>
        <pc:spChg chg="mod topLvl">
          <ac:chgData name="snade jack" userId="ba5019ad82b64393" providerId="LiveId" clId="{64BCCFAF-D38F-43FC-8716-9A99D41693B5}" dt="2021-06-03T08:33:29.496" v="5397" actId="165"/>
          <ac:spMkLst>
            <pc:docMk/>
            <pc:sldMk cId="3509181188" sldId="310"/>
            <ac:spMk id="206" creationId="{B23A6A63-5B4C-4216-8BDB-F5B7C9915697}"/>
          </ac:spMkLst>
        </pc:spChg>
        <pc:spChg chg="mod">
          <ac:chgData name="snade jack" userId="ba5019ad82b64393" providerId="LiveId" clId="{64BCCFAF-D38F-43FC-8716-9A99D41693B5}" dt="2021-06-03T08:31:09.085" v="5377" actId="1038"/>
          <ac:spMkLst>
            <pc:docMk/>
            <pc:sldMk cId="3509181188" sldId="310"/>
            <ac:spMk id="315" creationId="{2F207CA7-45F4-409A-AFCD-6C56C3042C70}"/>
          </ac:spMkLst>
        </pc:spChg>
        <pc:spChg chg="mod topLvl">
          <ac:chgData name="snade jack" userId="ba5019ad82b64393" providerId="LiveId" clId="{64BCCFAF-D38F-43FC-8716-9A99D41693B5}" dt="2021-06-03T08:33:29.496" v="5397" actId="165"/>
          <ac:spMkLst>
            <pc:docMk/>
            <pc:sldMk cId="3509181188" sldId="310"/>
            <ac:spMk id="323" creationId="{8B963C06-7E02-4760-BBFA-A10B311E5367}"/>
          </ac:spMkLst>
        </pc:spChg>
        <pc:spChg chg="del topLvl">
          <ac:chgData name="snade jack" userId="ba5019ad82b64393" providerId="LiveId" clId="{64BCCFAF-D38F-43FC-8716-9A99D41693B5}" dt="2021-06-03T08:37:27.955" v="5434" actId="478"/>
          <ac:spMkLst>
            <pc:docMk/>
            <pc:sldMk cId="3509181188" sldId="310"/>
            <ac:spMk id="346" creationId="{4543849A-E6BE-4E5D-9CF8-2EF3F2AF654F}"/>
          </ac:spMkLst>
        </pc:spChg>
        <pc:grpChg chg="mod topLvl">
          <ac:chgData name="snade jack" userId="ba5019ad82b64393" providerId="LiveId" clId="{64BCCFAF-D38F-43FC-8716-9A99D41693B5}" dt="2021-06-03T08:33:29.496" v="5397" actId="165"/>
          <ac:grpSpMkLst>
            <pc:docMk/>
            <pc:sldMk cId="3509181188" sldId="310"/>
            <ac:grpSpMk id="205" creationId="{83CE76EB-EAF4-4412-9221-6229003A22A3}"/>
          </ac:grpSpMkLst>
        </pc:grpChg>
        <pc:grpChg chg="del mod ord">
          <ac:chgData name="snade jack" userId="ba5019ad82b64393" providerId="LiveId" clId="{64BCCFAF-D38F-43FC-8716-9A99D41693B5}" dt="2021-06-03T08:33:29.496" v="5397" actId="165"/>
          <ac:grpSpMkLst>
            <pc:docMk/>
            <pc:sldMk cId="3509181188" sldId="310"/>
            <ac:grpSpMk id="324" creationId="{4B0304C0-420C-43D8-8D55-B64B49F101D9}"/>
          </ac:grpSpMkLst>
        </pc:grpChg>
        <pc:grpChg chg="del">
          <ac:chgData name="snade jack" userId="ba5019ad82b64393" providerId="LiveId" clId="{64BCCFAF-D38F-43FC-8716-9A99D41693B5}" dt="2021-06-03T08:37:27.955" v="5434" actId="478"/>
          <ac:grpSpMkLst>
            <pc:docMk/>
            <pc:sldMk cId="3509181188" sldId="310"/>
            <ac:grpSpMk id="347" creationId="{A9E2AD14-7CBD-4339-BCEF-317A645A0400}"/>
          </ac:grpSpMkLst>
        </pc:grpChg>
        <pc:cxnChg chg="mod topLvl">
          <ac:chgData name="snade jack" userId="ba5019ad82b64393" providerId="LiveId" clId="{64BCCFAF-D38F-43FC-8716-9A99D41693B5}" dt="2021-06-03T08:33:29.496" v="5397" actId="165"/>
          <ac:cxnSpMkLst>
            <pc:docMk/>
            <pc:sldMk cId="3509181188" sldId="310"/>
            <ac:cxnSpMk id="321" creationId="{F1AD0EA9-E00D-4120-AC18-6ED1ADFED6FA}"/>
          </ac:cxnSpMkLst>
        </pc:cxnChg>
        <pc:cxnChg chg="del mod topLvl">
          <ac:chgData name="snade jack" userId="ba5019ad82b64393" providerId="LiveId" clId="{64BCCFAF-D38F-43FC-8716-9A99D41693B5}" dt="2021-06-03T08:37:27.955" v="5434" actId="478"/>
          <ac:cxnSpMkLst>
            <pc:docMk/>
            <pc:sldMk cId="3509181188" sldId="310"/>
            <ac:cxnSpMk id="343" creationId="{E78B19F9-AA30-404D-B5BA-8DA44B7D782A}"/>
          </ac:cxnSpMkLst>
        </pc:cxnChg>
      </pc:sldChg>
      <pc:sldChg chg="modSp add mod modAnim modNotesTx">
        <pc:chgData name="snade jack" userId="ba5019ad82b64393" providerId="LiveId" clId="{64BCCFAF-D38F-43FC-8716-9A99D41693B5}" dt="2021-06-04T00:37:07.372" v="5697" actId="20577"/>
        <pc:sldMkLst>
          <pc:docMk/>
          <pc:sldMk cId="113833922" sldId="311"/>
        </pc:sldMkLst>
        <pc:spChg chg="mod">
          <ac:chgData name="snade jack" userId="ba5019ad82b64393" providerId="LiveId" clId="{64BCCFAF-D38F-43FC-8716-9A99D41693B5}" dt="2021-06-03T08:34:04.686" v="5419" actId="207"/>
          <ac:spMkLst>
            <pc:docMk/>
            <pc:sldMk cId="113833922" sldId="311"/>
            <ac:spMk id="198" creationId="{1001572E-C845-41B3-A30D-0E08C13F85DE}"/>
          </ac:spMkLst>
        </pc:spChg>
        <pc:spChg chg="mod">
          <ac:chgData name="snade jack" userId="ba5019ad82b64393" providerId="LiveId" clId="{64BCCFAF-D38F-43FC-8716-9A99D41693B5}" dt="2021-06-03T08:34:09.596" v="5420" actId="207"/>
          <ac:spMkLst>
            <pc:docMk/>
            <pc:sldMk cId="113833922" sldId="311"/>
            <ac:spMk id="199" creationId="{ACE00D8C-48CE-4339-A6BD-3E6123B3EBD5}"/>
          </ac:spMkLst>
        </pc:spChg>
        <pc:spChg chg="mod">
          <ac:chgData name="snade jack" userId="ba5019ad82b64393" providerId="LiveId" clId="{64BCCFAF-D38F-43FC-8716-9A99D41693B5}" dt="2021-06-03T08:34:29.191" v="5421" actId="207"/>
          <ac:spMkLst>
            <pc:docMk/>
            <pc:sldMk cId="113833922" sldId="311"/>
            <ac:spMk id="261" creationId="{82021E03-E628-4BE9-AAA5-E50334351164}"/>
          </ac:spMkLst>
        </pc:spChg>
        <pc:spChg chg="mod">
          <ac:chgData name="snade jack" userId="ba5019ad82b64393" providerId="LiveId" clId="{64BCCFAF-D38F-43FC-8716-9A99D41693B5}" dt="2021-06-03T08:34:33.939" v="5422" actId="207"/>
          <ac:spMkLst>
            <pc:docMk/>
            <pc:sldMk cId="113833922" sldId="311"/>
            <ac:spMk id="262" creationId="{C8B6E57C-40AC-4203-888A-F72CD3E100A2}"/>
          </ac:spMkLst>
        </pc:spChg>
        <pc:spChg chg="mod">
          <ac:chgData name="snade jack" userId="ba5019ad82b64393" providerId="LiveId" clId="{64BCCFAF-D38F-43FC-8716-9A99D41693B5}" dt="2021-06-03T08:34:29.191" v="5421" actId="207"/>
          <ac:spMkLst>
            <pc:docMk/>
            <pc:sldMk cId="113833922" sldId="311"/>
            <ac:spMk id="264" creationId="{EAC8A6D5-F364-4558-8F36-9DEB3292FEAF}"/>
          </ac:spMkLst>
        </pc:spChg>
        <pc:spChg chg="mod">
          <ac:chgData name="snade jack" userId="ba5019ad82b64393" providerId="LiveId" clId="{64BCCFAF-D38F-43FC-8716-9A99D41693B5}" dt="2021-06-03T08:34:38.647" v="5423" actId="207"/>
          <ac:spMkLst>
            <pc:docMk/>
            <pc:sldMk cId="113833922" sldId="311"/>
            <ac:spMk id="265" creationId="{9ED02B39-6119-4D76-AAC1-64A3CC48F22A}"/>
          </ac:spMkLst>
        </pc:spChg>
        <pc:spChg chg="mod">
          <ac:chgData name="snade jack" userId="ba5019ad82b64393" providerId="LiveId" clId="{64BCCFAF-D38F-43FC-8716-9A99D41693B5}" dt="2021-06-03T08:34:29.191" v="5421" actId="207"/>
          <ac:spMkLst>
            <pc:docMk/>
            <pc:sldMk cId="113833922" sldId="311"/>
            <ac:spMk id="267" creationId="{38CF7005-F513-46A6-9190-78E27F69CB72}"/>
          </ac:spMkLst>
        </pc:spChg>
        <pc:spChg chg="mod">
          <ac:chgData name="snade jack" userId="ba5019ad82b64393" providerId="LiveId" clId="{64BCCFAF-D38F-43FC-8716-9A99D41693B5}" dt="2021-06-03T08:34:42.396" v="5424" actId="207"/>
          <ac:spMkLst>
            <pc:docMk/>
            <pc:sldMk cId="113833922" sldId="311"/>
            <ac:spMk id="268" creationId="{6DB83376-7CBA-4BEE-86BB-876EBEFFECBE}"/>
          </ac:spMkLst>
        </pc:spChg>
        <pc:spChg chg="mod">
          <ac:chgData name="snade jack" userId="ba5019ad82b64393" providerId="LiveId" clId="{64BCCFAF-D38F-43FC-8716-9A99D41693B5}" dt="2021-06-03T08:34:29.191" v="5421" actId="207"/>
          <ac:spMkLst>
            <pc:docMk/>
            <pc:sldMk cId="113833922" sldId="311"/>
            <ac:spMk id="270" creationId="{11999791-2B69-4F31-8D71-3AF5743D1DE8}"/>
          </ac:spMkLst>
        </pc:spChg>
        <pc:spChg chg="mod">
          <ac:chgData name="snade jack" userId="ba5019ad82b64393" providerId="LiveId" clId="{64BCCFAF-D38F-43FC-8716-9A99D41693B5}" dt="2021-06-03T08:34:46.323" v="5425" actId="207"/>
          <ac:spMkLst>
            <pc:docMk/>
            <pc:sldMk cId="113833922" sldId="311"/>
            <ac:spMk id="271" creationId="{E2E79C9A-2247-4B7B-B644-85A2A12F8A61}"/>
          </ac:spMkLst>
        </pc:spChg>
        <pc:spChg chg="mod">
          <ac:chgData name="snade jack" userId="ba5019ad82b64393" providerId="LiveId" clId="{64BCCFAF-D38F-43FC-8716-9A99D41693B5}" dt="2021-06-03T08:33:54.800" v="5418" actId="1038"/>
          <ac:spMkLst>
            <pc:docMk/>
            <pc:sldMk cId="113833922" sldId="311"/>
            <ac:spMk id="315" creationId="{2F207CA7-45F4-409A-AFCD-6C56C3042C70}"/>
          </ac:spMkLst>
        </pc:spChg>
        <pc:spChg chg="mod">
          <ac:chgData name="snade jack" userId="ba5019ad82b64393" providerId="LiveId" clId="{64BCCFAF-D38F-43FC-8716-9A99D41693B5}" dt="2021-06-04T00:37:07.372" v="5697" actId="20577"/>
          <ac:spMkLst>
            <pc:docMk/>
            <pc:sldMk cId="113833922" sldId="311"/>
            <ac:spMk id="346" creationId="{4543849A-E6BE-4E5D-9CF8-2EF3F2AF654F}"/>
          </ac:spMkLst>
        </pc:spChg>
      </pc:sldChg>
      <pc:sldMasterChg chg="setBg modSldLayout">
        <pc:chgData name="snade jack" userId="ba5019ad82b64393" providerId="LiveId" clId="{64BCCFAF-D38F-43FC-8716-9A99D41693B5}" dt="2021-06-02T12:01:51.923" v="1522" actId="1076"/>
        <pc:sldMasterMkLst>
          <pc:docMk/>
          <pc:sldMasterMk cId="3498741148" sldId="2147483648"/>
        </pc:sldMasterMkLst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3412165807" sldId="2147483649"/>
          </pc:sldLayoutMkLst>
        </pc:sldLayoutChg>
        <pc:sldLayoutChg chg="addSp delSp modSp mod setBg">
          <pc:chgData name="snade jack" userId="ba5019ad82b64393" providerId="LiveId" clId="{64BCCFAF-D38F-43FC-8716-9A99D41693B5}" dt="2021-06-02T12:01:51.923" v="1522" actId="1076"/>
          <pc:sldLayoutMkLst>
            <pc:docMk/>
            <pc:sldMasterMk cId="3498741148" sldId="2147483648"/>
            <pc:sldLayoutMk cId="3688833968" sldId="2147483650"/>
          </pc:sldLayoutMkLst>
          <pc:spChg chg="mod">
            <ac:chgData name="snade jack" userId="ba5019ad82b64393" providerId="LiveId" clId="{64BCCFAF-D38F-43FC-8716-9A99D41693B5}" dt="2021-06-02T10:52:08.912" v="983" actId="14100"/>
            <ac:spMkLst>
              <pc:docMk/>
              <pc:sldMasterMk cId="3498741148" sldId="2147483648"/>
              <pc:sldLayoutMk cId="3688833968" sldId="2147483650"/>
              <ac:spMk id="2" creationId="{00000000-0000-0000-0000-000000000000}"/>
            </ac:spMkLst>
          </pc:spChg>
          <pc:spChg chg="mod">
            <ac:chgData name="snade jack" userId="ba5019ad82b64393" providerId="LiveId" clId="{64BCCFAF-D38F-43FC-8716-9A99D41693B5}" dt="2021-06-02T12:01:51.923" v="1522" actId="1076"/>
            <ac:spMkLst>
              <pc:docMk/>
              <pc:sldMasterMk cId="3498741148" sldId="2147483648"/>
              <pc:sldLayoutMk cId="3688833968" sldId="2147483650"/>
              <ac:spMk id="3" creationId="{00000000-0000-0000-0000-000000000000}"/>
            </ac:spMkLst>
          </pc:spChg>
          <pc:spChg chg="mod">
            <ac:chgData name="snade jack" userId="ba5019ad82b64393" providerId="LiveId" clId="{64BCCFAF-D38F-43FC-8716-9A99D41693B5}" dt="2021-06-02T08:56:05.013" v="155" actId="113"/>
            <ac:spMkLst>
              <pc:docMk/>
              <pc:sldMasterMk cId="3498741148" sldId="2147483648"/>
              <pc:sldLayoutMk cId="3688833968" sldId="2147483650"/>
              <ac:spMk id="6" creationId="{00000000-0000-0000-0000-000000000000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0" creationId="{C252099A-BADA-4711-B753-7C7283AEE060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1" creationId="{560D2409-6FEE-4DA7-9139-FC5F185F230A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2" creationId="{F870EA9E-661C-4C7F-A52F-051EB2C5166A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3" creationId="{5FABCD83-740F-4303-9F91-2AA6CD0485DC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4" creationId="{6B0A6697-5CBE-4B48-A770-B31CB33BD2C7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5" creationId="{225B2312-F0DC-4729-A87C-00DD2DFF6742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6" creationId="{4C523138-2691-47B8-B931-4C141CEED393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7" creationId="{2AEFCD95-80EB-4153-9D65-5E45BB9B9C65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8" creationId="{EA7CA41F-411A-47B2-BC95-6CB4ED341DB1}"/>
            </ac:spMkLst>
          </pc:spChg>
          <pc:spChg chg="mod">
            <ac:chgData name="snade jack" userId="ba5019ad82b64393" providerId="LiveId" clId="{64BCCFAF-D38F-43FC-8716-9A99D41693B5}" dt="2021-06-02T08:54:17.117" v="29"/>
            <ac:spMkLst>
              <pc:docMk/>
              <pc:sldMasterMk cId="3498741148" sldId="2147483648"/>
              <pc:sldLayoutMk cId="3688833968" sldId="2147483650"/>
              <ac:spMk id="19" creationId="{8517A4EF-FF84-439E-A636-E78E0F3F86AC}"/>
            </ac:spMkLst>
          </pc:spChg>
          <pc:spChg chg="mod topLvl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23" creationId="{0E208279-99B2-4D84-8B6D-A3378CE9DD45}"/>
            </ac:spMkLst>
          </pc:spChg>
          <pc:spChg chg="mod topLvl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24" creationId="{37878F56-1317-43C0-85DC-687EFBB521D6}"/>
            </ac:spMkLst>
          </pc:spChg>
          <pc:spChg chg="mod topLvl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25" creationId="{D631AAD3-330D-40AF-AD0F-4ACA3795887B}"/>
            </ac:spMkLst>
          </pc:spChg>
          <pc:spChg chg="mod topLvl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26" creationId="{8992DD5D-81A9-4425-918C-65FE7C994538}"/>
            </ac:spMkLst>
          </pc:spChg>
          <pc:spChg chg="mod topLvl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27" creationId="{71191381-B0E6-4F60-ACDF-B5A828E2FA4B}"/>
            </ac:spMkLst>
          </pc:spChg>
          <pc:spChg chg="mod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28" creationId="{B03A586A-03B3-4EC7-A132-E60EF05A380B}"/>
            </ac:spMkLst>
          </pc:spChg>
          <pc:spChg chg="mod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29" creationId="{61BE16E7-B163-48D3-8D8D-01E16331BE0F}"/>
            </ac:spMkLst>
          </pc:spChg>
          <pc:spChg chg="mod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30" creationId="{CC5D65E4-DE2C-4720-8E2B-BDB2D1A6B751}"/>
            </ac:spMkLst>
          </pc:spChg>
          <pc:spChg chg="mod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31" creationId="{9FC4BA92-D428-4B0F-AB40-80E3BBE228C9}"/>
            </ac:spMkLst>
          </pc:spChg>
          <pc:spChg chg="mod">
            <ac:chgData name="snade jack" userId="ba5019ad82b64393" providerId="LiveId" clId="{64BCCFAF-D38F-43FC-8716-9A99D41693B5}" dt="2021-06-02T08:59:09.670" v="265" actId="165"/>
            <ac:spMkLst>
              <pc:docMk/>
              <pc:sldMasterMk cId="3498741148" sldId="2147483648"/>
              <pc:sldLayoutMk cId="3688833968" sldId="2147483650"/>
              <ac:spMk id="32" creationId="{9E988F32-1A68-43D4-9FCE-FC6E60EF7213}"/>
            </ac:spMkLst>
          </pc:spChg>
          <pc:grpChg chg="add del mod">
            <ac:chgData name="snade jack" userId="ba5019ad82b64393" providerId="LiveId" clId="{64BCCFAF-D38F-43FC-8716-9A99D41693B5}" dt="2021-06-02T08:56:47.733" v="156" actId="478"/>
            <ac:grpSpMkLst>
              <pc:docMk/>
              <pc:sldMasterMk cId="3498741148" sldId="2147483648"/>
              <pc:sldLayoutMk cId="3688833968" sldId="2147483650"/>
              <ac:grpSpMk id="7" creationId="{4D82FEF7-FC42-4EAB-92B2-BFC36AD8BAAC}"/>
            </ac:grpSpMkLst>
          </pc:grpChg>
          <pc:grpChg chg="mod">
            <ac:chgData name="snade jack" userId="ba5019ad82b64393" providerId="LiveId" clId="{64BCCFAF-D38F-43FC-8716-9A99D41693B5}" dt="2021-06-02T08:54:17.117" v="29"/>
            <ac:grpSpMkLst>
              <pc:docMk/>
              <pc:sldMasterMk cId="3498741148" sldId="2147483648"/>
              <pc:sldLayoutMk cId="3688833968" sldId="2147483650"/>
              <ac:grpSpMk id="8" creationId="{3C441860-9BDC-4718-9E66-AFC063235FDE}"/>
            </ac:grpSpMkLst>
          </pc:grpChg>
          <pc:grpChg chg="mod">
            <ac:chgData name="snade jack" userId="ba5019ad82b64393" providerId="LiveId" clId="{64BCCFAF-D38F-43FC-8716-9A99D41693B5}" dt="2021-06-02T08:54:17.117" v="29"/>
            <ac:grpSpMkLst>
              <pc:docMk/>
              <pc:sldMasterMk cId="3498741148" sldId="2147483648"/>
              <pc:sldLayoutMk cId="3688833968" sldId="2147483650"/>
              <ac:grpSpMk id="9" creationId="{1A7ADFB8-E85E-4628-ABC4-0B3A6D77BFAA}"/>
            </ac:grpSpMkLst>
          </pc:grpChg>
          <pc:grpChg chg="add del mod">
            <ac:chgData name="snade jack" userId="ba5019ad82b64393" providerId="LiveId" clId="{64BCCFAF-D38F-43FC-8716-9A99D41693B5}" dt="2021-06-02T09:00:29.694" v="294" actId="1035"/>
            <ac:grpSpMkLst>
              <pc:docMk/>
              <pc:sldMasterMk cId="3498741148" sldId="2147483648"/>
              <pc:sldLayoutMk cId="3688833968" sldId="2147483650"/>
              <ac:grpSpMk id="20" creationId="{A058F9AB-C2AD-47C6-AF22-19FF81E080A9}"/>
            </ac:grpSpMkLst>
          </pc:grpChg>
          <pc:grpChg chg="add del mod topLvl">
            <ac:chgData name="snade jack" userId="ba5019ad82b64393" providerId="LiveId" clId="{64BCCFAF-D38F-43FC-8716-9A99D41693B5}" dt="2021-06-02T08:59:09.670" v="265" actId="165"/>
            <ac:grpSpMkLst>
              <pc:docMk/>
              <pc:sldMasterMk cId="3498741148" sldId="2147483648"/>
              <pc:sldLayoutMk cId="3688833968" sldId="2147483650"/>
              <ac:grpSpMk id="21" creationId="{81EACFF6-47E7-49D3-B53D-085850AFE17C}"/>
            </ac:grpSpMkLst>
          </pc:grpChg>
          <pc:grpChg chg="add del mod topLvl">
            <ac:chgData name="snade jack" userId="ba5019ad82b64393" providerId="LiveId" clId="{64BCCFAF-D38F-43FC-8716-9A99D41693B5}" dt="2021-06-02T08:59:09.670" v="265" actId="165"/>
            <ac:grpSpMkLst>
              <pc:docMk/>
              <pc:sldMasterMk cId="3498741148" sldId="2147483648"/>
              <pc:sldLayoutMk cId="3688833968" sldId="2147483650"/>
              <ac:grpSpMk id="22" creationId="{4E44B78B-2107-4242-8360-1B3C28B1341F}"/>
            </ac:grpSpMkLst>
          </pc:grpChg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37057647" sldId="2147483651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321146567" sldId="2147483652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579463370" sldId="2147483653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4096928446" sldId="2147483654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849884671" sldId="2147483655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2693101207" sldId="2147483656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3951217916" sldId="2147483657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2574740736" sldId="2147483658"/>
          </pc:sldLayoutMkLst>
        </pc:sldLayoutChg>
        <pc:sldLayoutChg chg="setBg">
          <pc:chgData name="snade jack" userId="ba5019ad82b64393" providerId="LiveId" clId="{64BCCFAF-D38F-43FC-8716-9A99D41693B5}" dt="2021-06-02T08:52:09.214" v="22"/>
          <pc:sldLayoutMkLst>
            <pc:docMk/>
            <pc:sldMasterMk cId="3498741148" sldId="2147483648"/>
            <pc:sldLayoutMk cId="773224309" sldId="2147483659"/>
          </pc:sldLayoutMkLst>
        </pc:sldLayoutChg>
      </pc:sldMasterChg>
      <pc:sldMasterChg chg="del setBg delSldLayout modSldLayout">
        <pc:chgData name="snade jack" userId="ba5019ad82b64393" providerId="LiveId" clId="{64BCCFAF-D38F-43FC-8716-9A99D41693B5}" dt="2021-06-02T12:19:45.664" v="2022" actId="47"/>
        <pc:sldMasterMkLst>
          <pc:docMk/>
          <pc:sldMasterMk cId="1614799691" sldId="2147483660"/>
        </pc:sldMasterMkLst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903774238" sldId="2147483661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3877786410" sldId="2147483662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3576802250" sldId="2147483663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3176218490" sldId="2147483664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1167224304" sldId="2147483665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935748200" sldId="2147483666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2558302315" sldId="2147483667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385614320" sldId="2147483668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159929111" sldId="2147483669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3779762059" sldId="2147483670"/>
          </pc:sldLayoutMkLst>
        </pc:sldLayoutChg>
        <pc:sldLayoutChg chg="del setBg">
          <pc:chgData name="snade jack" userId="ba5019ad82b64393" providerId="LiveId" clId="{64BCCFAF-D38F-43FC-8716-9A99D41693B5}" dt="2021-06-02T12:19:45.664" v="2022" actId="47"/>
          <pc:sldLayoutMkLst>
            <pc:docMk/>
            <pc:sldMasterMk cId="1614799691" sldId="2147483660"/>
            <pc:sldLayoutMk cId="1621496883" sldId="2147483671"/>
          </pc:sldLayoutMkLst>
        </pc:sldLayoutChg>
      </pc:sldMasterChg>
    </pc:docChg>
  </pc:docChgLst>
  <pc:docChgLst>
    <pc:chgData name="snade jack" userId="ba5019ad82b64393" providerId="LiveId" clId="{29B3B6A8-D3C8-469B-8CA4-32C1B132C049}"/>
    <pc:docChg chg="modSld">
      <pc:chgData name="snade jack" userId="ba5019ad82b64393" providerId="LiveId" clId="{29B3B6A8-D3C8-469B-8CA4-32C1B132C049}" dt="2021-06-06T11:36:01.356" v="6" actId="20577"/>
      <pc:docMkLst>
        <pc:docMk/>
      </pc:docMkLst>
      <pc:sldChg chg="modSp mod">
        <pc:chgData name="snade jack" userId="ba5019ad82b64393" providerId="LiveId" clId="{29B3B6A8-D3C8-469B-8CA4-32C1B132C049}" dt="2021-06-06T11:35:23.656" v="2" actId="20577"/>
        <pc:sldMkLst>
          <pc:docMk/>
          <pc:sldMk cId="716010968" sldId="295"/>
        </pc:sldMkLst>
        <pc:spChg chg="mod">
          <ac:chgData name="snade jack" userId="ba5019ad82b64393" providerId="LiveId" clId="{29B3B6A8-D3C8-469B-8CA4-32C1B132C049}" dt="2021-06-06T11:35:23.656" v="2" actId="20577"/>
          <ac:spMkLst>
            <pc:docMk/>
            <pc:sldMk cId="716010968" sldId="295"/>
            <ac:spMk id="3" creationId="{B6C1EBCD-A7C6-4413-80D3-E24C86E6149A}"/>
          </ac:spMkLst>
        </pc:spChg>
      </pc:sldChg>
      <pc:sldChg chg="modSp mod">
        <pc:chgData name="snade jack" userId="ba5019ad82b64393" providerId="LiveId" clId="{29B3B6A8-D3C8-469B-8CA4-32C1B132C049}" dt="2021-06-06T11:36:01.356" v="6" actId="20577"/>
        <pc:sldMkLst>
          <pc:docMk/>
          <pc:sldMk cId="3495430570" sldId="298"/>
        </pc:sldMkLst>
        <pc:spChg chg="mod">
          <ac:chgData name="snade jack" userId="ba5019ad82b64393" providerId="LiveId" clId="{29B3B6A8-D3C8-469B-8CA4-32C1B132C049}" dt="2021-06-06T11:36:01.356" v="6" actId="20577"/>
          <ac:spMkLst>
            <pc:docMk/>
            <pc:sldMk cId="3495430570" sldId="298"/>
            <ac:spMk id="3" creationId="{9A5779D3-45EE-4BA8-BFDE-FBB7164DE105}"/>
          </ac:spMkLst>
        </pc:spChg>
      </pc:sldChg>
    </pc:docChg>
  </pc:docChgLst>
  <pc:docChgLst>
    <pc:chgData name="snade jack" userId="ba5019ad82b64393" providerId="LiveId" clId="{FA4BF6A3-A004-4735-93D5-E1174621E597}"/>
    <pc:docChg chg="undo custSel addSld delSld modSld">
      <pc:chgData name="snade jack" userId="ba5019ad82b64393" providerId="LiveId" clId="{FA4BF6A3-A004-4735-93D5-E1174621E597}" dt="2021-06-07T14:07:31.524" v="763" actId="20577"/>
      <pc:docMkLst>
        <pc:docMk/>
      </pc:docMkLst>
      <pc:sldChg chg="modSp mod">
        <pc:chgData name="snade jack" userId="ba5019ad82b64393" providerId="LiveId" clId="{FA4BF6A3-A004-4735-93D5-E1174621E597}" dt="2021-06-07T13:16:11.592" v="16" actId="20577"/>
        <pc:sldMkLst>
          <pc:docMk/>
          <pc:sldMk cId="716010968" sldId="295"/>
        </pc:sldMkLst>
        <pc:spChg chg="mod">
          <ac:chgData name="snade jack" userId="ba5019ad82b64393" providerId="LiveId" clId="{FA4BF6A3-A004-4735-93D5-E1174621E597}" dt="2021-06-07T13:16:11.592" v="16" actId="20577"/>
          <ac:spMkLst>
            <pc:docMk/>
            <pc:sldMk cId="716010968" sldId="295"/>
            <ac:spMk id="3" creationId="{B6C1EBCD-A7C6-4413-80D3-E24C86E6149A}"/>
          </ac:spMkLst>
        </pc:spChg>
      </pc:sldChg>
      <pc:sldChg chg="del">
        <pc:chgData name="snade jack" userId="ba5019ad82b64393" providerId="LiveId" clId="{FA4BF6A3-A004-4735-93D5-E1174621E597}" dt="2021-06-07T14:01:04.537" v="754" actId="47"/>
        <pc:sldMkLst>
          <pc:docMk/>
          <pc:sldMk cId="1883016544" sldId="297"/>
        </pc:sldMkLst>
      </pc:sldChg>
      <pc:sldChg chg="addSp delSp modSp mod">
        <pc:chgData name="snade jack" userId="ba5019ad82b64393" providerId="LiveId" clId="{FA4BF6A3-A004-4735-93D5-E1174621E597}" dt="2021-06-07T13:32:53.804" v="32" actId="1037"/>
        <pc:sldMkLst>
          <pc:docMk/>
          <pc:sldMk cId="1251407668" sldId="299"/>
        </pc:sldMkLst>
        <pc:spChg chg="mod">
          <ac:chgData name="snade jack" userId="ba5019ad82b64393" providerId="LiveId" clId="{FA4BF6A3-A004-4735-93D5-E1174621E597}" dt="2021-06-07T13:32:44.508" v="24" actId="1076"/>
          <ac:spMkLst>
            <pc:docMk/>
            <pc:sldMk cId="1251407668" sldId="299"/>
            <ac:spMk id="5" creationId="{238B27CE-98AD-4B2D-A342-4680731D7F03}"/>
          </ac:spMkLst>
        </pc:spChg>
        <pc:picChg chg="add mod ord">
          <ac:chgData name="snade jack" userId="ba5019ad82b64393" providerId="LiveId" clId="{FA4BF6A3-A004-4735-93D5-E1174621E597}" dt="2021-06-07T13:32:53.804" v="32" actId="1037"/>
          <ac:picMkLst>
            <pc:docMk/>
            <pc:sldMk cId="1251407668" sldId="299"/>
            <ac:picMk id="6" creationId="{059236FF-4642-4507-A0FC-8D074F9986FC}"/>
          </ac:picMkLst>
        </pc:picChg>
        <pc:picChg chg="del">
          <ac:chgData name="snade jack" userId="ba5019ad82b64393" providerId="LiveId" clId="{FA4BF6A3-A004-4735-93D5-E1174621E597}" dt="2021-06-07T13:32:19.800" v="17" actId="478"/>
          <ac:picMkLst>
            <pc:docMk/>
            <pc:sldMk cId="1251407668" sldId="299"/>
            <ac:picMk id="13" creationId="{0C328EB8-3574-4E27-AFD9-704A2BB8BF3C}"/>
          </ac:picMkLst>
        </pc:picChg>
      </pc:sldChg>
      <pc:sldChg chg="modSp mod">
        <pc:chgData name="snade jack" userId="ba5019ad82b64393" providerId="LiveId" clId="{FA4BF6A3-A004-4735-93D5-E1174621E597}" dt="2021-06-07T14:07:31.524" v="763" actId="20577"/>
        <pc:sldMkLst>
          <pc:docMk/>
          <pc:sldMk cId="3638174707" sldId="302"/>
        </pc:sldMkLst>
        <pc:spChg chg="mod">
          <ac:chgData name="snade jack" userId="ba5019ad82b64393" providerId="LiveId" clId="{FA4BF6A3-A004-4735-93D5-E1174621E597}" dt="2021-06-07T14:07:31.524" v="763" actId="20577"/>
          <ac:spMkLst>
            <pc:docMk/>
            <pc:sldMk cId="3638174707" sldId="302"/>
            <ac:spMk id="3" creationId="{B90FAF2A-C178-4506-BABE-49CBB0500901}"/>
          </ac:spMkLst>
        </pc:spChg>
      </pc:sldChg>
      <pc:sldChg chg="addSp modSp new mod">
        <pc:chgData name="snade jack" userId="ba5019ad82b64393" providerId="LiveId" clId="{FA4BF6A3-A004-4735-93D5-E1174621E597}" dt="2021-06-07T13:59:04.248" v="753" actId="207"/>
        <pc:sldMkLst>
          <pc:docMk/>
          <pc:sldMk cId="1072351623" sldId="312"/>
        </pc:sldMkLst>
        <pc:spChg chg="mod">
          <ac:chgData name="snade jack" userId="ba5019ad82b64393" providerId="LiveId" clId="{FA4BF6A3-A004-4735-93D5-E1174621E597}" dt="2021-06-07T13:33:03.790" v="37"/>
          <ac:spMkLst>
            <pc:docMk/>
            <pc:sldMk cId="1072351623" sldId="312"/>
            <ac:spMk id="2" creationId="{A655C450-5846-41F1-B4B8-E2D8490A18EB}"/>
          </ac:spMkLst>
        </pc:spChg>
        <pc:spChg chg="mod">
          <ac:chgData name="snade jack" userId="ba5019ad82b64393" providerId="LiveId" clId="{FA4BF6A3-A004-4735-93D5-E1174621E597}" dt="2021-06-07T13:59:04.248" v="753" actId="207"/>
          <ac:spMkLst>
            <pc:docMk/>
            <pc:sldMk cId="1072351623" sldId="312"/>
            <ac:spMk id="3" creationId="{C2DE9E3B-40BE-4F49-B393-A8F74494B0DC}"/>
          </ac:spMkLst>
        </pc:spChg>
        <pc:picChg chg="add mod">
          <ac:chgData name="snade jack" userId="ba5019ad82b64393" providerId="LiveId" clId="{FA4BF6A3-A004-4735-93D5-E1174621E597}" dt="2021-06-07T13:55:54.741" v="599" actId="1076"/>
          <ac:picMkLst>
            <pc:docMk/>
            <pc:sldMk cId="1072351623" sldId="312"/>
            <ac:picMk id="5" creationId="{46B8F4FA-07F7-47CB-900C-834019F310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实现的</a:t>
            </a:r>
            <a:r>
              <a:rPr lang="en-US" altLang="zh-CN" dirty="0"/>
              <a:t>CNN</a:t>
            </a:r>
            <a:r>
              <a:rPr lang="zh-CN" altLang="en-US" dirty="0"/>
              <a:t>是上一层的输出已经完全计算出来后，再给下一层进行计算；而</a:t>
            </a:r>
            <a:r>
              <a:rPr lang="en-US" altLang="zh-CN" dirty="0"/>
              <a:t>FPGA</a:t>
            </a:r>
            <a:r>
              <a:rPr lang="zh-CN" altLang="en-US" dirty="0"/>
              <a:t>的优势在于可以很容易地流水线化，上一层一旦算出一行结果，就可以立刻给下层接着算。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06F6-B681-49F5-9246-1FCF63B022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1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8E65-3EBE-4EAC-AB80-F67B02FCF9B9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B7D0-8658-4E56-944B-F65C278D4B60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0D66-1039-49C3-9D28-94483C8BAF41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500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F4D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741"/>
            <a:ext cx="10515600" cy="46456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DED-8E3A-425D-8EF2-69EE7942A2EA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58F9AB-C2AD-47C6-AF22-19FF81E080A9}"/>
              </a:ext>
            </a:extLst>
          </p:cNvPr>
          <p:cNvGrpSpPr/>
          <p:nvPr userDrawn="1"/>
        </p:nvGrpSpPr>
        <p:grpSpPr>
          <a:xfrm rot="5400000">
            <a:off x="-1744985" y="1888129"/>
            <a:ext cx="3726729" cy="89808"/>
            <a:chOff x="8243978" y="3111823"/>
            <a:chExt cx="3577234" cy="28132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1EACFF6-47E7-49D3-B53D-085850AFE17C}"/>
                </a:ext>
              </a:extLst>
            </p:cNvPr>
            <p:cNvGrpSpPr/>
            <p:nvPr userDrawn="1"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03A586A-03B3-4EC7-A132-E60EF05A380B}"/>
                  </a:ext>
                </a:extLst>
              </p:cNvPr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1BE16E7-B163-48D3-8D8D-01E16331BE0F}"/>
                  </a:ext>
                </a:extLst>
              </p:cNvPr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5D65E4-DE2C-4720-8E2B-BDB2D1A6B751}"/>
                  </a:ext>
                </a:extLst>
              </p:cNvPr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FC4BA92-D428-4B0F-AB40-80E3BBE228C9}"/>
                  </a:ext>
                </a:extLst>
              </p:cNvPr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E988F32-1A68-43D4-9FCE-FC6E60EF7213}"/>
                  </a:ext>
                </a:extLst>
              </p:cNvPr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E44B78B-2107-4242-8360-1B3C28B1341F}"/>
                </a:ext>
              </a:extLst>
            </p:cNvPr>
            <p:cNvGrpSpPr/>
            <p:nvPr userDrawn="1"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E208279-99B2-4D84-8B6D-A3378CE9DD45}"/>
                  </a:ext>
                </a:extLst>
              </p:cNvPr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878F56-1317-43C0-85DC-687EFBB521D6}"/>
                  </a:ext>
                </a:extLst>
              </p:cNvPr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631AAD3-330D-40AF-AD0F-4ACA3795887B}"/>
                  </a:ext>
                </a:extLst>
              </p:cNvPr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992DD5D-81A9-4425-918C-65FE7C994538}"/>
                  </a:ext>
                </a:extLst>
              </p:cNvPr>
              <p:cNvSpPr/>
              <p:nvPr/>
            </p:nvSpPr>
            <p:spPr>
              <a:xfrm>
                <a:off x="3813735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1191381-B0E6-4F60-ACDF-B5A828E2FA4B}"/>
                  </a:ext>
                </a:extLst>
              </p:cNvPr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A290-1059-4982-8846-DF49A028CA57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321-1CD5-41C0-BB01-E4B42733E423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75088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1545-F8D6-47D4-B188-31AA8A399EF5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E3D4-6049-4CB2-A309-58815AC5DB46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A27A-6E1E-43BD-B8CD-A9204CFC5CEB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007-D4E0-49D8-9E18-430CA5DDCEF1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901E-CFB4-48C6-A4AB-0D19CA48B070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FBC3-E903-4C75-BE01-2F8DA47D79E8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246901" y="2772189"/>
            <a:ext cx="6596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FPGA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图像分类系统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866999" y="3521327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刘松铭 刘程华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BED41-A318-46AF-AFF5-7A8F6C49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3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83CE76EB-EAF4-4412-9221-6229003A22A3}"/>
              </a:ext>
            </a:extLst>
          </p:cNvPr>
          <p:cNvGrpSpPr/>
          <p:nvPr/>
        </p:nvGrpSpPr>
        <p:grpSpPr>
          <a:xfrm>
            <a:off x="3412480" y="1590586"/>
            <a:ext cx="1355012" cy="271699"/>
            <a:chOff x="3562353" y="2532111"/>
            <a:chExt cx="1355012" cy="271699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E4AD391E-26D4-48C6-8ACE-7EAD1955FD44}"/>
                </a:ext>
              </a:extLst>
            </p:cNvPr>
            <p:cNvSpPr/>
            <p:nvPr/>
          </p:nvSpPr>
          <p:spPr>
            <a:xfrm>
              <a:off x="3562353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1001572E-C845-41B3-A30D-0E08C13F85DE}"/>
                </a:ext>
              </a:extLst>
            </p:cNvPr>
            <p:cNvSpPr/>
            <p:nvPr/>
          </p:nvSpPr>
          <p:spPr>
            <a:xfrm>
              <a:off x="3914169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CE00D8C-48CE-4339-A6BD-3E6123B3EBD5}"/>
                </a:ext>
              </a:extLst>
            </p:cNvPr>
            <p:cNvSpPr/>
            <p:nvPr/>
          </p:nvSpPr>
          <p:spPr>
            <a:xfrm>
              <a:off x="4265984" y="2532111"/>
              <a:ext cx="299565" cy="271699"/>
            </a:xfrm>
            <a:prstGeom prst="rect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2B1B817-B034-4753-BBA3-F12117CE8EA8}"/>
                </a:ext>
              </a:extLst>
            </p:cNvPr>
            <p:cNvSpPr/>
            <p:nvPr/>
          </p:nvSpPr>
          <p:spPr>
            <a:xfrm>
              <a:off x="4617800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23A6A63-5B4C-4216-8BDB-F5B7C9915697}"/>
              </a:ext>
            </a:extLst>
          </p:cNvPr>
          <p:cNvSpPr txBox="1"/>
          <p:nvPr/>
        </p:nvSpPr>
        <p:spPr>
          <a:xfrm>
            <a:off x="3598167" y="1173013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1" name="连接符: 曲线 320">
            <a:extLst>
              <a:ext uri="{FF2B5EF4-FFF2-40B4-BE49-F238E27FC236}">
                <a16:creationId xmlns:a16="http://schemas.microsoft.com/office/drawing/2014/main" id="{F1AD0EA9-E00D-4120-AC18-6ED1ADFED6FA}"/>
              </a:ext>
            </a:extLst>
          </p:cNvPr>
          <p:cNvCxnSpPr>
            <a:cxnSpLocks/>
            <a:stCxn id="140" idx="3"/>
            <a:endCxn id="200" idx="3"/>
          </p:cNvCxnSpPr>
          <p:nvPr/>
        </p:nvCxnSpPr>
        <p:spPr>
          <a:xfrm flipV="1">
            <a:off x="4651261" y="1726436"/>
            <a:ext cx="116231" cy="3644109"/>
          </a:xfrm>
          <a:prstGeom prst="curvedConnector3">
            <a:avLst>
              <a:gd name="adj1" fmla="val 2966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文本框 322">
            <a:extLst>
              <a:ext uri="{FF2B5EF4-FFF2-40B4-BE49-F238E27FC236}">
                <a16:creationId xmlns:a16="http://schemas.microsoft.com/office/drawing/2014/main" id="{8B963C06-7E02-4760-BBFA-A10B311E5367}"/>
              </a:ext>
            </a:extLst>
          </p:cNvPr>
          <p:cNvSpPr txBox="1"/>
          <p:nvPr/>
        </p:nvSpPr>
        <p:spPr>
          <a:xfrm>
            <a:off x="2920957" y="2745317"/>
            <a:ext cx="220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立刻从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无阻塞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94D6E-1C7B-442E-9980-0CDE4CC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：并行</a:t>
            </a:r>
            <a:r>
              <a:rPr lang="en-US" altLang="zh-CN" dirty="0"/>
              <a:t>&amp;</a:t>
            </a:r>
            <a:r>
              <a:rPr lang="zh-CN" altLang="en-US" dirty="0"/>
              <a:t>流水线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5D273-4C66-4644-967D-6C580D25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C160EA0-8315-401D-B570-D497496B743C}"/>
              </a:ext>
            </a:extLst>
          </p:cNvPr>
          <p:cNvGrpSpPr/>
          <p:nvPr/>
        </p:nvGrpSpPr>
        <p:grpSpPr>
          <a:xfrm>
            <a:off x="911679" y="1589047"/>
            <a:ext cx="1515789" cy="1379346"/>
            <a:chOff x="911679" y="1589047"/>
            <a:chExt cx="1515789" cy="13793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ACC9C3-3998-464D-994B-6DA09D27EB6E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618CAE-5B0E-4DF1-9F46-C67746E3977E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76F59B-BF0C-455C-975E-AFC4731946D6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3C90B51-9E3C-405C-A688-E7393EA47E9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6820338-7552-4F30-90CA-CE887474C3FB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FDC2813-923E-4AC6-85D9-45F3EB7A98F9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82C4835-127D-4502-844D-5D8291551DCC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D97B612-BDA6-4C75-A347-5AD7449BD6A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243B82E-FF87-4266-B272-935D0DFE6A10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49766D-DF7E-4D32-84F4-96B869D208C7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2DD7A6-5980-4A85-9C56-B6DB5B16A14B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F29064-D17A-4277-96DA-D1BB29CE9B1E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77E63A-454D-4BF8-85BA-ED4A6F9541E8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E6A9FEA-77FE-4A4F-B8BB-E614608D03D4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2EA3962-5A5E-4525-B05B-ECA2FFB4347B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656FA14-3145-4181-A6E4-21A047C6EB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E1F783D-F302-4884-8F0A-A90424304D9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8F914B-99F7-4A76-B785-245AE2B30F3C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4CF6998-326E-4304-811F-7B7F467E348D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B75940-9AFE-4653-B33D-479878E626DB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644DD4-5496-4085-80B7-FAEE58818591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035AE4-D5AB-433F-BAC0-D8438DCB147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AF33FA-9A8C-46ED-94A4-6A633B3FA70C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04B9A2-8FC4-4564-9C94-91EF244022A7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9C4B07F-4207-47A0-83DD-774E90194C1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DE684FF-3879-4D58-8562-0700585F2E34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09E282-95F1-4DC3-BC57-09F0FC2BC1C9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59801-945B-46AD-B60E-0F56C9504AB4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7D9F03F-945E-438C-9A9B-17419DE54C0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6EEB53-69D5-48F8-8925-181B15F4A4F4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09BBD3-A875-4B26-BB33-B83478D994FE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0BAB332-F168-414C-AD24-313257FC312D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9E670F-32FF-4E55-B614-12F60808662B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0E70CE-0041-4B45-938E-83A0E668B13D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B6E25F6-8B95-42AA-A06E-943348064C50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0EC2E3-6D4D-4421-9A0B-1B1E8E1BD2D9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0941F1F-00E7-41DF-ACB3-0802BE0E0DFD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85C607-D1D9-4E81-8841-5F571B7E9144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B53309-0701-41D0-94C5-B64C3C53E9D3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1D937D-B145-45EC-851D-C94D8215668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153E5A-F1C7-4435-96A4-E1643A80CE5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2C6F476-2E6A-4BD5-B52D-AE30D0BF2DC4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765ADD-F9A1-402E-8F0D-284316F78F8E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5E51A3-CEB3-4217-90ED-AD17B069877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5AC6C1-9019-47FF-B870-A8F1F8C7373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12B964A-43F6-4331-8248-25848FE1D09C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2B19D2-F360-409B-8201-2F004C02120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2F1B74D-67AE-41D8-9CCB-8BD3E217E1A2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164E69D-EE03-4A9D-AA55-C554A45B8E87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5978FB-4A9F-4AF8-A6F3-3FFFF5F3DC46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568116-0442-4103-B3E5-61F07A29F063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64ABB89-3C84-483A-9B3E-CC7AB04D02D2}"/>
              </a:ext>
            </a:extLst>
          </p:cNvPr>
          <p:cNvSpPr txBox="1"/>
          <p:nvPr/>
        </p:nvSpPr>
        <p:spPr>
          <a:xfrm>
            <a:off x="1313459" y="1173013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8E6738-BCC0-414D-AEEA-221F5B8BBD39}"/>
              </a:ext>
            </a:extLst>
          </p:cNvPr>
          <p:cNvSpPr/>
          <p:nvPr/>
        </p:nvSpPr>
        <p:spPr>
          <a:xfrm>
            <a:off x="2841780" y="4902254"/>
            <a:ext cx="2490107" cy="1730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01FAAB4-AB19-4294-8323-E893E1AA4C61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C4AE56F-0823-4E1E-94DA-976BC5B72C44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6DCA3A7-11E4-4F55-93B4-1ED71E370A4F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4EE9DCA-E67A-4A2E-9DCC-83561FBDA443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3B2453C-6714-4EED-AAC3-CE812247B0C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997FE66-6535-4A2D-9D22-93CD327CBC9A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ED3027C3-2783-47A4-92F6-72104CBC32D2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0746A9E-C157-47FE-8221-036A25EB2BF4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08D048A7-BF93-41D6-9BB8-2C8E2DEB9B1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71322AB-91C0-450B-8191-5F382C5839FB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3D189A5-0AA6-419A-AB74-009FD934E35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422F5E9D-63F2-49C3-8506-C23B6600C5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1A8F6BF-0BAF-4B96-AF8C-F9C96000DF4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515F4CE4-2128-4C40-8FB0-99A29C495FD1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83D95C8-1FA7-43EB-9669-617A0C0F2766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2F19D0-E3EE-4100-A1B4-AC3DE3AB5BBA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F92DFF5-E14E-4A38-B258-29BBDF149B6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18E08D0-7DEE-43EF-A524-C7DB30D824C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CE5217C4-23FC-4225-BCC2-1EA2B32D6F5A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0A029CB-0559-4084-973C-F12210EA4690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A14D0D3-34FF-47F5-93CE-BD379F4E9E9C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3FCBF14-B6C1-4DAA-BD86-4F9E1AF1F48A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CC99D96-F47D-4693-A2B6-5E9E12FD779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9AA20E4-B2EF-46D4-8DC4-F12AAB6FE4D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385AB15-056B-4DAE-BED4-A76AED90220E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2D626A9-C03E-4B2A-90B6-C1439B6E4DA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4630545-5A95-41AB-BCEC-E564F5BD98B5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5D40278-4985-469E-9808-2AE79533283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1091945-F5C4-4FB9-9427-A4CCB16E109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2B0BC74-73C6-4D96-AE7E-6408E9FDF301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BB9E78A-DE3E-4D04-80C1-01700467B702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2991FC3-31DF-4423-A966-4C2E8DB2C83D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982A4B1C-99F8-4B3C-8905-1E1804490B0F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FA6090E-C380-46F7-BCFF-9A8317D1263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8DCAF12-8701-47AF-A88B-EAD36C79D15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E33950F2-794D-4A13-8DB5-8B5E207B93FA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3CD86E5-462A-46AA-8B85-9909448D1B85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B5C33D-D282-409C-BBFF-1A3404921629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6C4BCF2-C2C8-41DF-BFCC-92C7809C3BF0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D3E942D-10BB-4103-A801-EDA501F668E5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0B5DDD6-F427-4A52-94E3-4964FE37F58A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A4AF9A6-909F-4CED-91D0-79C7E73E556A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51844E6-C609-4779-B743-19C5FA2FE5FF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CC466EF-57BA-4552-AD88-5218349BC10C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467BCD3-58CF-4B98-870B-7785293171F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89B8632-0043-4ECF-83E4-7CA6B9392BA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5ABD308-221D-4867-98F7-5DEC529EA9E0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3791338-C0D8-417D-A79E-0D3D889C5223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61FD1D5-8ADD-434E-9835-F71CBEEA3677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2712F7-7B0F-4366-B559-457DC6BFB00C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47E72D2-FF01-413F-A27D-CA25A95D07B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863EAD6-0FCB-4DE7-8175-34A031ECF089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AA11206D-F691-4C9D-B23A-791C6C8A3557}"/>
              </a:ext>
            </a:extLst>
          </p:cNvPr>
          <p:cNvCxnSpPr>
            <a:cxnSpLocks/>
            <a:stCxn id="9" idx="1"/>
            <a:endCxn id="137" idx="1"/>
          </p:cNvCxnSpPr>
          <p:nvPr/>
        </p:nvCxnSpPr>
        <p:spPr>
          <a:xfrm rot="10800000" flipH="1" flipV="1">
            <a:off x="911679" y="1881597"/>
            <a:ext cx="2384570" cy="3488948"/>
          </a:xfrm>
          <a:prstGeom prst="curvedConnector3">
            <a:avLst>
              <a:gd name="adj1" fmla="val -9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A621A34-1572-48E6-9416-ACEC0AAD941D}"/>
              </a:ext>
            </a:extLst>
          </p:cNvPr>
          <p:cNvSpPr txBox="1"/>
          <p:nvPr/>
        </p:nvSpPr>
        <p:spPr>
          <a:xfrm>
            <a:off x="675476" y="3088409"/>
            <a:ext cx="15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32/32×32×3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一行一时钟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6C24936-C85A-4B0B-B91E-3D320F650640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  <a:solidFill>
            <a:schemeClr val="bg1"/>
          </a:solidFill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60F455C-4B97-4D3B-8D4E-6986609D3C71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D7EC95F-B7B4-4B8F-8EF3-B79CC357DF1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B61254DD-029E-45B3-818B-C92CE61A0A8E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D0BF6F63-24DC-4F68-8774-AA89AAEA7392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5E3391E-9F34-4F74-AC14-71127ADC0B51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73C64BC-D830-4874-9B7A-A7969C400A9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11F722-7CCE-4B0D-B83F-62DA28F10EF5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0308D7-A89C-4C80-AE83-4B4C9928A12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0A2FF37-533A-4D6F-8A03-F67C1C2AB012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DB879BF-7722-4ED9-B260-9354766D4DF1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74165AE-79B9-4DA8-A628-AE990D89914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4464790-DDB0-41B9-BD23-80BB72EDEE2F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468E0FBA-7948-43D0-BE89-F2577E0BA33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8719002-E613-4C90-98B6-53D7A7CC3D38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996D8314-9970-4FC8-8090-8F4444E4F849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2621EA4-18E7-4696-861E-1E044AA14E6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59D723F-D86F-4508-8F77-46B34C3223C5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1D16655-C802-4C7C-9347-897F5C8CF8B7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7ED29505-FF05-42D3-8675-6DAFBDBF9B2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48638C4-F1DE-497D-B30C-0A1A9DBE6042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4F405A2-5C61-42F5-BABF-CFC8E79C34A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42AB9C4-F534-4231-91D7-9EF09CA90474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53B11A2-6C73-4F33-9030-1C790174A8D5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6BF79E7F-80C4-4838-8D85-CAF56A407E3F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31A9C4A0-64F6-4BA2-BD06-6BA766B073F0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84FE6D0F-A30D-43C7-A08B-D42A872D617D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0BF6CE9-7DDD-4196-A2C7-F71121CE5D5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54B8A79F-90F2-4145-AEC3-4DF116B93C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33A6EC5B-49FE-407A-99EB-3B78252C505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BD2CFF2-A9DD-4A31-8777-D2E0A89ADE57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891E399-B706-48CD-A153-D1EF09EDEEAC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7ACD2F3-9040-485A-B5A3-B5EEC1192783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DD3B29A4-A215-4A79-9B21-F021E22DCE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ABD9D1C-7791-4F16-B9BD-5C70A5A2120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1410CB-9898-4E4F-9E7A-787C16EA858F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A689B8A-1EB5-4BC6-9FE0-5ED63ADD738A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09708C1-EDFE-4995-8B70-648330556EA0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6E67B53-784C-4B4D-95F5-2894B2BE7CDC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E92368E-DBD3-4A91-B27A-D91F7F671626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A74E859-D578-4ACA-9DA4-5C8EB0619F2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98B8E3F-A689-4C56-BD5B-157266992E2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5916A72-7CE7-47D7-A931-E5B1D491B281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18959AD-4BED-4667-8A21-ADB7EB48E7A3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BCCEC40-BFE1-4C5F-BD3D-945103C1ECE6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F214BF7-70D2-49E8-B0F9-47BB10DC85D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67FB308-D82A-4FE7-9103-EC0C24AAE81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75B7300-44FC-4553-B2CA-4920716EA68C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955F653-3FF4-4E09-AE59-EF75DA7C83C3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BB7FCE-585A-4BFC-85B4-962632CA7144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765C5AB-E28D-4014-9B26-94F10CD9C673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CF12C114-B3C1-4C8B-A2F7-79FF47B9A98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9E25F459-CBFE-49E1-9788-4E1C8197C619}"/>
              </a:ext>
            </a:extLst>
          </p:cNvPr>
          <p:cNvSpPr/>
          <p:nvPr/>
        </p:nvSpPr>
        <p:spPr>
          <a:xfrm>
            <a:off x="6819880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Weights RAM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7C97AF1-27B5-4F04-B3D2-746E3B9EBB00}"/>
              </a:ext>
            </a:extLst>
          </p:cNvPr>
          <p:cNvSpPr txBox="1"/>
          <p:nvPr/>
        </p:nvSpPr>
        <p:spPr>
          <a:xfrm>
            <a:off x="3699573" y="4582888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79C4203-866B-4141-97DF-B677EC074165}"/>
              </a:ext>
            </a:extLst>
          </p:cNvPr>
          <p:cNvSpPr txBox="1"/>
          <p:nvPr/>
        </p:nvSpPr>
        <p:spPr>
          <a:xfrm>
            <a:off x="9777579" y="1538001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F70EF16A-F90F-49AC-B9CE-734BF6E49542}"/>
              </a:ext>
            </a:extLst>
          </p:cNvPr>
          <p:cNvGrpSpPr/>
          <p:nvPr/>
        </p:nvGrpSpPr>
        <p:grpSpPr>
          <a:xfrm>
            <a:off x="9786514" y="1989096"/>
            <a:ext cx="1003196" cy="1222646"/>
            <a:chOff x="3480710" y="1898147"/>
            <a:chExt cx="1003196" cy="122264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8ADC4CD-6D05-4EA1-8158-EA029DA86C33}"/>
                </a:ext>
              </a:extLst>
            </p:cNvPr>
            <p:cNvSpPr/>
            <p:nvPr/>
          </p:nvSpPr>
          <p:spPr>
            <a:xfrm>
              <a:off x="3480710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2021E03-E628-4BE9-AAA5-E50334351164}"/>
                </a:ext>
              </a:extLst>
            </p:cNvPr>
            <p:cNvSpPr/>
            <p:nvPr/>
          </p:nvSpPr>
          <p:spPr>
            <a:xfrm>
              <a:off x="3832526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8B6E57C-40AC-4203-888A-F72CD3E100A2}"/>
                </a:ext>
              </a:extLst>
            </p:cNvPr>
            <p:cNvSpPr/>
            <p:nvPr/>
          </p:nvSpPr>
          <p:spPr>
            <a:xfrm>
              <a:off x="4184341" y="1898147"/>
              <a:ext cx="299565" cy="271699"/>
            </a:xfrm>
            <a:prstGeom prst="rect">
              <a:avLst/>
            </a:prstGeom>
            <a:solidFill>
              <a:srgbClr val="66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85DDB998-D8A5-4B7B-8F66-8CE1E0F98A2F}"/>
                </a:ext>
              </a:extLst>
            </p:cNvPr>
            <p:cNvSpPr/>
            <p:nvPr/>
          </p:nvSpPr>
          <p:spPr>
            <a:xfrm>
              <a:off x="3480710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AC8A6D5-F364-4558-8F36-9DEB3292FEAF}"/>
                </a:ext>
              </a:extLst>
            </p:cNvPr>
            <p:cNvSpPr/>
            <p:nvPr/>
          </p:nvSpPr>
          <p:spPr>
            <a:xfrm>
              <a:off x="3832526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ED02B39-6119-4D76-AAC1-64A3CC48F22A}"/>
                </a:ext>
              </a:extLst>
            </p:cNvPr>
            <p:cNvSpPr/>
            <p:nvPr/>
          </p:nvSpPr>
          <p:spPr>
            <a:xfrm>
              <a:off x="4184341" y="2215129"/>
              <a:ext cx="299565" cy="271699"/>
            </a:xfrm>
            <a:prstGeom prst="rect">
              <a:avLst/>
            </a:prstGeom>
            <a:solidFill>
              <a:srgbClr val="CB7D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B79AE7B7-7736-4654-A30E-48B2396138CE}"/>
                </a:ext>
              </a:extLst>
            </p:cNvPr>
            <p:cNvSpPr/>
            <p:nvPr/>
          </p:nvSpPr>
          <p:spPr>
            <a:xfrm>
              <a:off x="3480710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8CF7005-F513-46A6-9190-78E27F69CB72}"/>
                </a:ext>
              </a:extLst>
            </p:cNvPr>
            <p:cNvSpPr/>
            <p:nvPr/>
          </p:nvSpPr>
          <p:spPr>
            <a:xfrm>
              <a:off x="3832526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DB83376-7CBA-4BEE-86BB-876EBEFFECBE}"/>
                </a:ext>
              </a:extLst>
            </p:cNvPr>
            <p:cNvSpPr/>
            <p:nvPr/>
          </p:nvSpPr>
          <p:spPr>
            <a:xfrm>
              <a:off x="4184341" y="2532111"/>
              <a:ext cx="299565" cy="271699"/>
            </a:xfrm>
            <a:prstGeom prst="rect">
              <a:avLst/>
            </a:prstGeom>
            <a:solidFill>
              <a:srgbClr val="6F86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DFA0FC6D-8292-490F-919D-6B8584EE26B0}"/>
                </a:ext>
              </a:extLst>
            </p:cNvPr>
            <p:cNvSpPr/>
            <p:nvPr/>
          </p:nvSpPr>
          <p:spPr>
            <a:xfrm>
              <a:off x="3480710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11999791-2B69-4F31-8D71-3AF5743D1DE8}"/>
                </a:ext>
              </a:extLst>
            </p:cNvPr>
            <p:cNvSpPr/>
            <p:nvPr/>
          </p:nvSpPr>
          <p:spPr>
            <a:xfrm>
              <a:off x="3832526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E2E79C9A-2247-4B7B-B644-85A2A12F8A61}"/>
                </a:ext>
              </a:extLst>
            </p:cNvPr>
            <p:cNvSpPr/>
            <p:nvPr/>
          </p:nvSpPr>
          <p:spPr>
            <a:xfrm>
              <a:off x="4184341" y="2849094"/>
              <a:ext cx="299565" cy="271699"/>
            </a:xfrm>
            <a:prstGeom prst="rect">
              <a:avLst/>
            </a:prstGeom>
            <a:solidFill>
              <a:srgbClr val="E6B8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A38CE00E-F12E-4047-A344-F71578B66B10}"/>
              </a:ext>
            </a:extLst>
          </p:cNvPr>
          <p:cNvSpPr/>
          <p:nvPr/>
        </p:nvSpPr>
        <p:spPr>
          <a:xfrm>
            <a:off x="9666872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EDB21E3C-3EE9-4601-B7E6-E94CCE2750D8}"/>
              </a:ext>
            </a:extLst>
          </p:cNvPr>
          <p:cNvGrpSpPr/>
          <p:nvPr/>
        </p:nvGrpSpPr>
        <p:grpSpPr>
          <a:xfrm>
            <a:off x="5728379" y="1146838"/>
            <a:ext cx="3184407" cy="4139133"/>
            <a:chOff x="5728379" y="1146838"/>
            <a:chExt cx="3184407" cy="4139133"/>
          </a:xfrm>
          <a:solidFill>
            <a:schemeClr val="bg1"/>
          </a:solidFill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A191A9D-F091-46E1-AE34-273A645F2A22}"/>
                </a:ext>
              </a:extLst>
            </p:cNvPr>
            <p:cNvSpPr txBox="1"/>
            <p:nvPr/>
          </p:nvSpPr>
          <p:spPr>
            <a:xfrm>
              <a:off x="6796132" y="1146838"/>
              <a:ext cx="103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AD6B80BD-CDAD-4F89-A0F2-C6C6EAE2088A}"/>
                </a:ext>
              </a:extLst>
            </p:cNvPr>
            <p:cNvGrpSpPr/>
            <p:nvPr/>
          </p:nvGrpSpPr>
          <p:grpSpPr>
            <a:xfrm>
              <a:off x="5728379" y="1587255"/>
              <a:ext cx="3184407" cy="2110256"/>
              <a:chOff x="5238520" y="1587255"/>
              <a:chExt cx="3184407" cy="2110256"/>
            </a:xfrm>
            <a:grpFill/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31FE334F-F918-47AD-BA2F-960AB05A41F1}"/>
                  </a:ext>
                </a:extLst>
              </p:cNvPr>
              <p:cNvGrpSpPr/>
              <p:nvPr/>
            </p:nvGrpSpPr>
            <p:grpSpPr>
              <a:xfrm>
                <a:off x="5238520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7F72059-B7C9-4753-8372-AC13EEDAD01A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42E08848-85B2-4AE9-91B1-4C34B9EBC7C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4456B72E-7215-4519-8A50-34ACC5283E2D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C2FE62BB-9602-4198-B6CB-09B274F690C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2CA1A571-7E2B-4BE8-9000-04CEB6AB87E3}"/>
                  </a:ext>
                </a:extLst>
              </p:cNvPr>
              <p:cNvGrpSpPr/>
              <p:nvPr/>
            </p:nvGrpSpPr>
            <p:grpSpPr>
              <a:xfrm>
                <a:off x="6075807" y="1591491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E655830-6CBD-4101-A005-8FF68AA9164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ECD8033-DA05-46E2-88DF-EA899F9DC839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FCFCC852-0815-4A34-B3BA-098873A39FA1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76C027F9-9865-4AF8-9B6A-3FE9F3243F93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19E74C54-4346-4E1B-9703-B5E71851D985}"/>
                  </a:ext>
                </a:extLst>
              </p:cNvPr>
              <p:cNvGrpSpPr/>
              <p:nvPr/>
            </p:nvGrpSpPr>
            <p:grpSpPr>
              <a:xfrm>
                <a:off x="6919257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29AA339-A16D-48C9-BCB0-0F640EF9EDC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F86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45B7FAF-E55F-4C4E-B3D5-E2B3974F34E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41F49AB1-D1FF-4274-9805-7C21DC822A7C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73D5724F-8515-4407-AEE5-94D90E9C514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910E9B23-606C-4FD2-B1E4-95666AD77266}"/>
                  </a:ext>
                </a:extLst>
              </p:cNvPr>
              <p:cNvGrpSpPr/>
              <p:nvPr/>
            </p:nvGrpSpPr>
            <p:grpSpPr>
              <a:xfrm>
                <a:off x="7760959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29761826-14F3-4DAE-A841-8FD67EE4347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E6B8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1226A03-E209-4D9E-8724-8A527F8AC7E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ABF49B96-D373-44BC-BC0E-5900FEA3C4D2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D4FBD482-E9D1-4730-A0E9-45B49E4804A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7F3508F1-768F-4D7D-A0B6-9F1BF1D5C3CE}"/>
                  </a:ext>
                </a:extLst>
              </p:cNvPr>
              <p:cNvGrpSpPr/>
              <p:nvPr/>
            </p:nvGrpSpPr>
            <p:grpSpPr>
              <a:xfrm>
                <a:off x="5238520" y="233621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5782F0BF-AFFC-46A6-9BE8-4E47BB5081E2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7A9D44FA-1FCF-4B5F-8C24-A535BD1AE73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3B3E1BE3-1D50-48E3-9E77-648BF51B04E6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7F1E578A-6B7E-4589-BAD0-499F146EF12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3421F7FE-2797-4FD0-B0AB-E0659F068729}"/>
                  </a:ext>
                </a:extLst>
              </p:cNvPr>
              <p:cNvGrpSpPr/>
              <p:nvPr/>
            </p:nvGrpSpPr>
            <p:grpSpPr>
              <a:xfrm>
                <a:off x="5257557" y="3108830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D9D50C8E-25DF-4D94-8044-0DC2B00091D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0FF5756-2BFE-41C8-909B-B82500FE88CE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405DEAE5-870B-45C2-A92F-55903814671A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8F163B45-5332-4902-A89A-F33913750A6E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3" name="组合 282">
                <a:extLst>
                  <a:ext uri="{FF2B5EF4-FFF2-40B4-BE49-F238E27FC236}">
                    <a16:creationId xmlns:a16="http://schemas.microsoft.com/office/drawing/2014/main" id="{C8DE6084-02EB-4715-935F-65B0F48DF9A0}"/>
                  </a:ext>
                </a:extLst>
              </p:cNvPr>
              <p:cNvGrpSpPr/>
              <p:nvPr/>
            </p:nvGrpSpPr>
            <p:grpSpPr>
              <a:xfrm>
                <a:off x="6079386" y="2322494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7ECA9C51-BEA0-462A-ABD4-CDB7FC32FE1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6617AD04-133F-455C-9559-CD4C8B0FD71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F9599890-7359-409B-AE84-487046865F7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60031DE9-F41B-4AD3-A2E7-2C3BA2050726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6109C2D8-C9AC-40DA-87F1-2F6BDBC37473}"/>
                  </a:ext>
                </a:extLst>
              </p:cNvPr>
              <p:cNvGrpSpPr/>
              <p:nvPr/>
            </p:nvGrpSpPr>
            <p:grpSpPr>
              <a:xfrm>
                <a:off x="6078108" y="308961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BBF30EBC-1773-4B29-B835-E5F52CE6944C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5226E9E-44AD-474E-A131-032B0D084114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5D8B1406-7F82-416C-80F3-C78CBF6329F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2CC93F07-834B-4F01-BE46-985A2283D22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F0D4B0DB-E076-4872-8912-C30B31542803}"/>
                  </a:ext>
                </a:extLst>
              </p:cNvPr>
              <p:cNvGrpSpPr/>
              <p:nvPr/>
            </p:nvGrpSpPr>
            <p:grpSpPr>
              <a:xfrm>
                <a:off x="6925466" y="229985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1FF81E53-8D12-43F8-BAF6-9FEFD787DEC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E11F6193-9EF5-40EC-B951-51AD335A3EB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95B9ECBE-4ED9-4E6B-A425-FEB49B86D4AF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CE7C82ED-AEBF-4EC3-B54A-18E481B5EB27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71A8B940-AEF7-4219-BE15-79245858A7E5}"/>
                  </a:ext>
                </a:extLst>
              </p:cNvPr>
              <p:cNvGrpSpPr/>
              <p:nvPr/>
            </p:nvGrpSpPr>
            <p:grpSpPr>
              <a:xfrm>
                <a:off x="6919257" y="3092516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ED68E106-20CD-4F4B-B348-6920EAEF632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54D24664-3D43-401F-A846-1B1C8DFEAB0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38F0F781-E6EF-4F8D-BD07-8E98F8823AF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7143AF20-815C-404A-A82C-D2804F40C2E5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0E8CD710-FBEB-4571-870D-307454729EDC}"/>
                  </a:ext>
                </a:extLst>
              </p:cNvPr>
              <p:cNvGrpSpPr/>
              <p:nvPr/>
            </p:nvGrpSpPr>
            <p:grpSpPr>
              <a:xfrm>
                <a:off x="7771546" y="229469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247DE95D-238F-49FC-8C2A-3FCA1427CDC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93935864-45D1-4846-AB6C-F06DEBA4C107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D8ECC0D5-95E3-426C-9B4E-2581B55B8E3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18895D19-09F6-4449-BDC8-FB36AF8C900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F3896CD1-C9DC-4A3C-AF4D-73717653B7FA}"/>
                  </a:ext>
                </a:extLst>
              </p:cNvPr>
              <p:cNvGrpSpPr/>
              <p:nvPr/>
            </p:nvGrpSpPr>
            <p:grpSpPr>
              <a:xfrm>
                <a:off x="7760959" y="3079337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FCF06CB-B771-474D-B350-E97BFD51172E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9D4AAFE3-72AE-457E-9794-92B3C296FAB1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DAB903FC-AA48-4EA8-A3E9-5B13936ECC8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E9B3C5-1529-446C-B3C7-B780BED412CD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307580CD-1E68-4563-AB00-48C2CDC3D6A0}"/>
                </a:ext>
              </a:extLst>
            </p:cNvPr>
            <p:cNvCxnSpPr>
              <a:cxnSpLocks/>
              <a:stCxn id="185" idx="0"/>
              <a:endCxn id="281" idx="2"/>
            </p:cNvCxnSpPr>
            <p:nvPr/>
          </p:nvCxnSpPr>
          <p:spPr>
            <a:xfrm flipH="1" flipV="1">
              <a:off x="5897199" y="3697511"/>
              <a:ext cx="1551331" cy="15884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B4B86F4A-3D50-485F-AC2B-67D84E1289A2}"/>
                </a:ext>
              </a:extLst>
            </p:cNvPr>
            <p:cNvCxnSpPr>
              <a:cxnSpLocks/>
              <a:stCxn id="185" idx="0"/>
              <a:endCxn id="312" idx="2"/>
            </p:cNvCxnSpPr>
            <p:nvPr/>
          </p:nvCxnSpPr>
          <p:spPr>
            <a:xfrm flipV="1">
              <a:off x="7448530" y="3668018"/>
              <a:ext cx="1303887" cy="161795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21CFAE9D-C76D-401A-9394-72014882D9D6}"/>
                </a:ext>
              </a:extLst>
            </p:cNvPr>
            <p:cNvSpPr txBox="1"/>
            <p:nvPr/>
          </p:nvSpPr>
          <p:spPr>
            <a:xfrm>
              <a:off x="6858391" y="4043527"/>
              <a:ext cx="1140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与此同时读入权重</a:t>
              </a:r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2A28DFEF-DF44-4312-9564-5612A9A4A5FA}"/>
              </a:ext>
            </a:extLst>
          </p:cNvPr>
          <p:cNvGrpSpPr/>
          <p:nvPr/>
        </p:nvGrpSpPr>
        <p:grpSpPr>
          <a:xfrm>
            <a:off x="5728379" y="141427"/>
            <a:ext cx="4567144" cy="1396574"/>
            <a:chOff x="5728379" y="141427"/>
            <a:chExt cx="4567144" cy="1396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/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直接累加到对应的结果中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时间代价：</a:t>
                  </a:r>
                  <a:r>
                    <a:rPr lang="en-US" altLang="zh-CN" b="0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次乘法，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次加法，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无阻塞</a:t>
                  </a:r>
                  <a:endPara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163" t="-3289" r="-831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连接符: 曲线 339">
              <a:extLst>
                <a:ext uri="{FF2B5EF4-FFF2-40B4-BE49-F238E27FC236}">
                  <a16:creationId xmlns:a16="http://schemas.microsoft.com/office/drawing/2014/main" id="{BE06C93B-FE1E-4505-95EB-2D466E106C92}"/>
                </a:ext>
              </a:extLst>
            </p:cNvPr>
            <p:cNvCxnSpPr>
              <a:cxnSpLocks/>
              <a:stCxn id="338" idx="3"/>
              <a:endCxn id="241" idx="0"/>
            </p:cNvCxnSpPr>
            <p:nvPr/>
          </p:nvCxnSpPr>
          <p:spPr>
            <a:xfrm>
              <a:off x="9399034" y="603092"/>
              <a:ext cx="896489" cy="93490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A9E2AD14-7CBD-4339-BCEF-317A645A0400}"/>
              </a:ext>
            </a:extLst>
          </p:cNvPr>
          <p:cNvGrpSpPr/>
          <p:nvPr/>
        </p:nvGrpSpPr>
        <p:grpSpPr>
          <a:xfrm>
            <a:off x="10288113" y="3211742"/>
            <a:ext cx="1621688" cy="2074229"/>
            <a:chOff x="10288113" y="3211742"/>
            <a:chExt cx="1621688" cy="2074229"/>
          </a:xfrm>
        </p:grpSpPr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E78B19F9-AA30-404D-B5BA-8DA44B7D782A}"/>
                </a:ext>
              </a:extLst>
            </p:cNvPr>
            <p:cNvCxnSpPr>
              <a:stCxn id="270" idx="2"/>
              <a:endCxn id="314" idx="0"/>
            </p:cNvCxnSpPr>
            <p:nvPr/>
          </p:nvCxnSpPr>
          <p:spPr>
            <a:xfrm>
              <a:off x="10288113" y="3211742"/>
              <a:ext cx="7409" cy="20742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4543849A-E6BE-4E5D-9CF8-2EF3F2AF654F}"/>
                </a:ext>
              </a:extLst>
            </p:cNvPr>
            <p:cNvSpPr txBox="1"/>
            <p:nvPr/>
          </p:nvSpPr>
          <p:spPr>
            <a:xfrm>
              <a:off x="10307527" y="3559881"/>
              <a:ext cx="16022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一旦累加完一行结果，立刻交给下一层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315" name="矩形 314">
            <a:extLst>
              <a:ext uri="{FF2B5EF4-FFF2-40B4-BE49-F238E27FC236}">
                <a16:creationId xmlns:a16="http://schemas.microsoft.com/office/drawing/2014/main" id="{2F207CA7-45F4-409A-AFCD-6C56C3042C70}"/>
              </a:ext>
            </a:extLst>
          </p:cNvPr>
          <p:cNvSpPr/>
          <p:nvPr/>
        </p:nvSpPr>
        <p:spPr>
          <a:xfrm>
            <a:off x="4092828" y="1491511"/>
            <a:ext cx="702038" cy="467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C450-5846-41F1-B4B8-E2D8490A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技术难点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DE9E3B-40BE-4F49-B393-A8F74494B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9740"/>
                <a:ext cx="10515600" cy="5259659"/>
              </a:xfrm>
            </p:spPr>
            <p:txBody>
              <a:bodyPr/>
              <a:lstStyle/>
              <a:p>
                <a:r>
                  <a:rPr lang="zh-CN" altLang="en-US" dirty="0"/>
                  <a:t>实现逻辑复杂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基于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SpinalHDL</a:t>
                </a:r>
                <a:r>
                  <a:rPr lang="zh-CN" altLang="en-US" dirty="0"/>
                  <a:t>实现</a:t>
                </a:r>
                <a:r>
                  <a:rPr lang="en-US" altLang="zh-CN" dirty="0"/>
                  <a:t>CNN</a:t>
                </a:r>
              </a:p>
              <a:p>
                <a:pPr lvl="1"/>
                <a:r>
                  <a:rPr lang="zh-CN" altLang="en-US" dirty="0"/>
                  <a:t>面向对象、强大的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参数化能力</a:t>
                </a:r>
                <a:r>
                  <a:rPr lang="zh-CN" altLang="en-US" dirty="0"/>
                  <a:t>、丰富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IP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组件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错误检查、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位宽推断</a:t>
                </a:r>
                <a:r>
                  <a:rPr lang="zh-CN" altLang="en-US" dirty="0"/>
                  <a:t>、仿真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print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中间变量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逻辑单元消耗大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卷积运算消耗大量逻辑单元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逻辑单元消耗与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隐藏层通道数</a:t>
                </a:r>
                <a:r>
                  <a:rPr lang="zh-CN" altLang="en-US" dirty="0"/>
                  <a:t>密切相关，对卷积核大小等不敏感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145</a:t>
                </a:r>
                <a:r>
                  <a:rPr lang="en-US" altLang="zh-CN" dirty="0"/>
                  <a:t>% </a:t>
                </a:r>
                <a:r>
                  <a:rPr lang="zh-CN" altLang="en-US" dirty="0"/>
                  <a:t>→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60</a:t>
                </a:r>
                <a:r>
                  <a:rPr lang="en-US" altLang="zh-CN" dirty="0"/>
                  <a:t>%</a:t>
                </a:r>
              </a:p>
              <a:p>
                <a:r>
                  <a:rPr lang="zh-CN" altLang="en-US" dirty="0"/>
                  <a:t>精度损失严重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训练权重时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浮点数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vs FPGA</a:t>
                </a:r>
                <a:r>
                  <a:rPr lang="zh-CN" altLang="en-US" dirty="0"/>
                  <a:t>上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定点数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层数</a:t>
                </a:r>
                <a:r>
                  <a:rPr lang="zh-CN" altLang="en-US" dirty="0"/>
                  <a:t>↑ → 误差↑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DE9E3B-40BE-4F49-B393-A8F74494B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9740"/>
                <a:ext cx="10515600" cy="5259659"/>
              </a:xfrm>
              <a:blipFill>
                <a:blip r:embed="rId2"/>
                <a:stretch>
                  <a:fillRect l="-1043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55B4D-AA1F-4351-8EA9-07BF960D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8F4FA-07F7-47CB-900C-834019F3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65" y="228601"/>
            <a:ext cx="3140606" cy="38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20524-0617-48F4-9AF1-A3DB72EC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D60E3-C283-4588-A681-696A58E1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FPGA</a:t>
            </a:r>
            <a:r>
              <a:rPr lang="zh-CN" altLang="en-US" dirty="0"/>
              <a:t>的</a:t>
            </a:r>
            <a:r>
              <a:rPr lang="en-US" altLang="zh-CN" dirty="0"/>
              <a:t>SD</a:t>
            </a:r>
            <a:r>
              <a:rPr lang="zh-CN" altLang="en-US" dirty="0"/>
              <a:t>卡文件读取器（</a:t>
            </a:r>
            <a:r>
              <a:rPr lang="en-US" altLang="zh-CN" dirty="0"/>
              <a:t>SPI</a:t>
            </a:r>
            <a:r>
              <a:rPr lang="zh-CN" altLang="en-US" dirty="0"/>
              <a:t>总线）</a:t>
            </a:r>
            <a:endParaRPr lang="en-US" altLang="zh-CN" dirty="0"/>
          </a:p>
          <a:p>
            <a:pPr lvl="1"/>
            <a:r>
              <a:rPr lang="zh-CN" altLang="en-US" dirty="0"/>
              <a:t>功能介绍：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指定扇区读取扇区内容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           指定文件名读取文件内容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兼容性：自动适配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卡版本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	          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自动适配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FAT16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FAT32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文件系统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图片信息文件格式：二进制文件 </a:t>
            </a:r>
            <a:r>
              <a:rPr lang="en-US" altLang="zh-CN" dirty="0"/>
              <a:t>32x32 RGB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 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pPr lvl="2"/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3072</a:t>
            </a:r>
            <a:r>
              <a:rPr lang="zh-CN" altLang="en-US" sz="1600" b="0" i="0" dirty="0">
                <a:effectLst/>
                <a:latin typeface="Courier New" panose="02070309020205020404" pitchFamily="49" charset="0"/>
              </a:rPr>
              <a:t>个字节。前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1024</a:t>
            </a:r>
            <a:r>
              <a:rPr lang="zh-CN" altLang="en-US" sz="1600" b="0" i="0" dirty="0">
                <a:effectLst/>
                <a:latin typeface="Courier New" panose="02070309020205020404" pitchFamily="49" charset="0"/>
              </a:rPr>
              <a:t>个字节是红色通道值，接下来的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1024</a:t>
            </a:r>
            <a:r>
              <a:rPr lang="zh-CN" altLang="en-US" sz="1600" b="0" i="0" dirty="0">
                <a:effectLst/>
                <a:latin typeface="Courier New" panose="02070309020205020404" pitchFamily="49" charset="0"/>
              </a:rPr>
              <a:t>个是绿色，最后的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1024</a:t>
            </a:r>
            <a:r>
              <a:rPr lang="zh-CN" altLang="en-US" sz="1600" b="0" i="0" dirty="0">
                <a:effectLst/>
                <a:latin typeface="Courier New" panose="02070309020205020404" pitchFamily="49" charset="0"/>
              </a:rPr>
              <a:t>个是蓝色。这些值以行优先顺序存储。</a:t>
            </a:r>
            <a:r>
              <a:rPr lang="en-US" altLang="zh-CN" sz="1600" b="0" i="0" dirty="0">
                <a:effectLst/>
                <a:latin typeface="Courier New" panose="02070309020205020404" pitchFamily="49" charset="0"/>
              </a:rPr>
              <a:t>K</a:t>
            </a:r>
          </a:p>
          <a:p>
            <a:pPr lvl="2"/>
            <a:r>
              <a:rPr lang="en-US" altLang="zh-CN" sz="1600" b="0" i="0" dirty="0">
                <a:effectLst/>
                <a:latin typeface="Courier New" panose="02070309020205020404" pitchFamily="49" charset="0"/>
              </a:rPr>
              <a:t>SD</a:t>
            </a:r>
            <a:r>
              <a:rPr lang="zh-CN" altLang="en-US" sz="1600" b="0" i="0" dirty="0">
                <a:effectLst/>
                <a:latin typeface="Courier New" panose="02070309020205020404" pitchFamily="49" charset="0"/>
              </a:rPr>
              <a:t>卡已内置十张图片</a:t>
            </a:r>
            <a:endParaRPr lang="en-US" altLang="zh-CN" sz="1600" b="0" i="0" dirty="0">
              <a:effectLst/>
              <a:latin typeface="Courier New" panose="02070309020205020404" pitchFamily="49" charset="0"/>
            </a:endParaRPr>
          </a:p>
          <a:p>
            <a:pPr lvl="2"/>
            <a:r>
              <a:rPr lang="zh-CN" altLang="en-US" sz="1600" b="0" i="0" dirty="0">
                <a:effectLst/>
                <a:latin typeface="Times New Roman" panose="02020603050405020304" pitchFamily="18" charset="0"/>
              </a:rPr>
              <a:t>工具推荐：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WINHEX</a:t>
            </a:r>
            <a:r>
              <a:rPr lang="zh-CN" alt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1600" dirty="0">
                <a:latin typeface="Times New Roman" panose="02020603050405020304" pitchFamily="18" charset="0"/>
              </a:rPr>
              <a:t>，</a:t>
            </a:r>
            <a:r>
              <a:rPr lang="zh-CN" altLang="en-US" sz="1600" b="0" i="0" dirty="0">
                <a:effectLst/>
                <a:latin typeface="Times New Roman" panose="02020603050405020304" pitchFamily="18" charset="0"/>
              </a:rPr>
              <a:t> 功能强大，简单易用，搜索、删除、更改</a:t>
            </a:r>
            <a:r>
              <a:rPr lang="en-US" altLang="zh-CN" sz="1600" b="0" i="0" dirty="0">
                <a:effectLst/>
                <a:latin typeface="Times New Roman" panose="02020603050405020304" pitchFamily="18" charset="0"/>
              </a:rPr>
              <a:t>……</a:t>
            </a:r>
          </a:p>
          <a:p>
            <a:pPr lvl="2"/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727A9F-58DA-415E-84A5-469E97F7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5C089AC-11B3-4A5B-B1CC-B427394D7A38}"/>
              </a:ext>
            </a:extLst>
          </p:cNvPr>
          <p:cNvSpPr/>
          <p:nvPr/>
        </p:nvSpPr>
        <p:spPr>
          <a:xfrm>
            <a:off x="6303057" y="1914582"/>
            <a:ext cx="798653" cy="229987"/>
          </a:xfrm>
          <a:prstGeom prst="rightArrow">
            <a:avLst>
              <a:gd name="adj1" fmla="val 50000"/>
              <a:gd name="adj2" fmla="val 11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3464FE5-18CE-4E8D-A1EE-3E0D43991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50222"/>
              </p:ext>
            </p:extLst>
          </p:nvPr>
        </p:nvGraphicFramePr>
        <p:xfrm>
          <a:off x="2770208" y="2921349"/>
          <a:ext cx="78643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088">
                  <a:extLst>
                    <a:ext uri="{9D8B030D-6E8A-4147-A177-3AD203B41FA5}">
                      <a16:colId xmlns:a16="http://schemas.microsoft.com/office/drawing/2014/main" val="1619914303"/>
                    </a:ext>
                  </a:extLst>
                </a:gridCol>
                <a:gridCol w="1966088">
                  <a:extLst>
                    <a:ext uri="{9D8B030D-6E8A-4147-A177-3AD203B41FA5}">
                      <a16:colId xmlns:a16="http://schemas.microsoft.com/office/drawing/2014/main" val="1945340011"/>
                    </a:ext>
                  </a:extLst>
                </a:gridCol>
                <a:gridCol w="1966088">
                  <a:extLst>
                    <a:ext uri="{9D8B030D-6E8A-4147-A177-3AD203B41FA5}">
                      <a16:colId xmlns:a16="http://schemas.microsoft.com/office/drawing/2014/main" val="2023378041"/>
                    </a:ext>
                  </a:extLst>
                </a:gridCol>
                <a:gridCol w="1966088">
                  <a:extLst>
                    <a:ext uri="{9D8B030D-6E8A-4147-A177-3AD203B41FA5}">
                      <a16:colId xmlns:a16="http://schemas.microsoft.com/office/drawing/2014/main" val="2562849027"/>
                    </a:ext>
                  </a:extLst>
                </a:gridCol>
              </a:tblGrid>
              <a:tr h="3621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SDv1.1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SDv2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SDHCv2 card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45297"/>
                  </a:ext>
                </a:extLst>
              </a:tr>
              <a:tr h="362126"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zh-CN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（一般不使用</a:t>
                      </a:r>
                      <a:r>
                        <a:rPr lang="en-US" altLang="zh-CN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FAT16</a:t>
                      </a:r>
                      <a:r>
                        <a:rPr lang="zh-CN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689"/>
                  </a:ext>
                </a:extLst>
              </a:tr>
              <a:tr h="362126"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25686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E86CF0AA-A25E-4FF5-95EA-F166AE7C6DC4}"/>
              </a:ext>
            </a:extLst>
          </p:cNvPr>
          <p:cNvSpPr/>
          <p:nvPr/>
        </p:nvSpPr>
        <p:spPr>
          <a:xfrm>
            <a:off x="5378369" y="2288549"/>
            <a:ext cx="790937" cy="229987"/>
          </a:xfrm>
          <a:prstGeom prst="rightArrow">
            <a:avLst>
              <a:gd name="adj1" fmla="val 50000"/>
              <a:gd name="adj2" fmla="val 11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26974BF-4247-48E1-9879-710BF2DC7A6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726974"/>
          <a:ext cx="10515600" cy="5486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91111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06668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48937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/>
                      <a:endParaRPr lang="zh-CN" alt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646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3544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89899567-E575-48CD-9640-D7DC9EA6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72" y="5431109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5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943BE-2FD0-4966-AF37-C1D75E12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VGA&amp;RAM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5CC34-5FF1-4E2A-AD0D-4E3E0D1E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741"/>
            <a:ext cx="6380544" cy="4645652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基本信息：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800x600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clk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50MHz</a:t>
            </a:r>
            <a:endParaRPr lang="en-US" altLang="zh-CN" sz="2000" dirty="0"/>
          </a:p>
          <a:p>
            <a:r>
              <a:rPr lang="zh-CN" altLang="en-US" sz="2000" dirty="0"/>
              <a:t>初始界面：逻辑绘制（逻辑化简）</a:t>
            </a:r>
            <a:endParaRPr lang="en-US" altLang="zh-CN" sz="2000" dirty="0"/>
          </a:p>
          <a:p>
            <a:r>
              <a:rPr lang="zh-CN" altLang="en-US" sz="2000" dirty="0"/>
              <a:t>输入界面：像素</a:t>
            </a:r>
            <a:r>
              <a:rPr lang="en-US" altLang="zh-CN" sz="2000" dirty="0"/>
              <a:t>1x1	     16x16</a:t>
            </a:r>
            <a:r>
              <a:rPr lang="zh-CN" altLang="en-US" sz="2000" dirty="0"/>
              <a:t>（位运算）</a:t>
            </a:r>
            <a:endParaRPr lang="en-US" altLang="zh-CN" sz="2000" dirty="0"/>
          </a:p>
          <a:p>
            <a:r>
              <a:rPr lang="zh-CN" altLang="en-US" sz="2000" dirty="0"/>
              <a:t>隐藏层界面：像素</a:t>
            </a:r>
            <a:r>
              <a:rPr lang="en-US" altLang="zh-CN" sz="2000" dirty="0"/>
              <a:t>1x1	         32x32</a:t>
            </a:r>
            <a:r>
              <a:rPr lang="zh-CN" altLang="en-US" sz="2000" dirty="0"/>
              <a:t> （位运算）</a:t>
            </a:r>
            <a:endParaRPr lang="en-US" altLang="zh-CN" sz="2000" dirty="0"/>
          </a:p>
          <a:p>
            <a:r>
              <a:rPr lang="zh-CN" altLang="en-US" sz="2000" dirty="0"/>
              <a:t>控制系统：根据</a:t>
            </a:r>
            <a:r>
              <a:rPr lang="en-US" altLang="zh-CN" sz="2000" dirty="0"/>
              <a:t>ram</a:t>
            </a:r>
            <a:r>
              <a:rPr lang="zh-CN" altLang="en-US" sz="2000" dirty="0"/>
              <a:t>完成信号和拨码开关设置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Input-ram</a:t>
            </a:r>
            <a:r>
              <a:rPr lang="zh-CN" altLang="en-US" sz="2000" dirty="0"/>
              <a:t>：</a:t>
            </a:r>
            <a:r>
              <a:rPr lang="en-US" altLang="zh-CN" sz="2000" dirty="0"/>
              <a:t>3x32x32x8bit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           </a:t>
            </a:r>
            <a:r>
              <a:rPr lang="en-US" altLang="zh-CN" sz="2000" dirty="0" err="1"/>
              <a:t>vaild</a:t>
            </a:r>
            <a:r>
              <a:rPr lang="en-US" altLang="zh-CN" sz="2000" dirty="0"/>
              <a:t>-in</a:t>
            </a:r>
            <a:r>
              <a:rPr lang="zh-CN" altLang="en-US" sz="2000" dirty="0"/>
              <a:t>拉高传输</a:t>
            </a:r>
            <a:r>
              <a:rPr lang="en-US" altLang="zh-CN" sz="2000" dirty="0"/>
              <a:t>8x8bit</a:t>
            </a:r>
            <a:r>
              <a:rPr lang="zh-CN" altLang="en-US" sz="2000" dirty="0"/>
              <a:t>，共</a:t>
            </a:r>
            <a:r>
              <a:rPr lang="en-US" altLang="zh-CN" sz="2000" dirty="0"/>
              <a:t>384</a:t>
            </a:r>
            <a:r>
              <a:rPr lang="zh-CN" altLang="en-US" sz="2000" dirty="0"/>
              <a:t>次；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</a:t>
            </a:r>
            <a:r>
              <a:rPr lang="zh-CN" altLang="en-US" sz="2000" dirty="0"/>
              <a:t>传给</a:t>
            </a:r>
            <a:r>
              <a:rPr lang="en-US" altLang="zh-CN" sz="2000" dirty="0" err="1"/>
              <a:t>vga</a:t>
            </a:r>
            <a:r>
              <a:rPr lang="zh-CN" altLang="en-US" sz="2000" dirty="0"/>
              <a:t>时打包成</a:t>
            </a:r>
            <a:r>
              <a:rPr lang="en-US" altLang="zh-CN" sz="2000" dirty="0"/>
              <a:t>3x8bit</a:t>
            </a:r>
            <a:r>
              <a:rPr lang="zh-CN" altLang="en-US" sz="2000" dirty="0"/>
              <a:t>。</a:t>
            </a:r>
            <a:endParaRPr lang="en-US" altLang="zh-CN" sz="200" dirty="0"/>
          </a:p>
          <a:p>
            <a:r>
              <a:rPr lang="en-US" altLang="zh-CN" sz="2000" dirty="0"/>
              <a:t>Layer-ram</a:t>
            </a:r>
            <a:r>
              <a:rPr lang="zh-CN" altLang="en-US" sz="2000" dirty="0"/>
              <a:t>：</a:t>
            </a:r>
            <a:r>
              <a:rPr lang="en-US" altLang="zh-CN" sz="2000" dirty="0"/>
              <a:t>14x14x8bit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valid-out</a:t>
            </a:r>
            <a:r>
              <a:rPr lang="zh-CN" altLang="en-US" sz="2000" dirty="0"/>
              <a:t>为高接收</a:t>
            </a:r>
            <a:r>
              <a:rPr lang="en-US" altLang="zh-CN" sz="2000" dirty="0"/>
              <a:t>14x8bit</a:t>
            </a:r>
            <a:r>
              <a:rPr lang="zh-CN" altLang="en-US" sz="2000" dirty="0"/>
              <a:t>，共</a:t>
            </a:r>
            <a:r>
              <a:rPr lang="en-US" altLang="zh-CN" sz="2000" dirty="0"/>
              <a:t>14</a:t>
            </a:r>
            <a:r>
              <a:rPr lang="zh-CN" altLang="en-US" sz="2000" dirty="0"/>
              <a:t>次。</a:t>
            </a:r>
            <a:r>
              <a:rPr lang="en-US" altLang="zh-CN" sz="2000" dirty="0"/>
              <a:t>             </a:t>
            </a:r>
            <a:endParaRPr lang="en-US" altLang="zh-CN" sz="1600" dirty="0"/>
          </a:p>
          <a:p>
            <a:endParaRPr lang="en-US" altLang="zh-CN" sz="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DA05C-A119-4FB0-94DD-CC8F6558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8322A29-4811-45FA-8830-AFDC5A0B4339}"/>
              </a:ext>
            </a:extLst>
          </p:cNvPr>
          <p:cNvSpPr/>
          <p:nvPr/>
        </p:nvSpPr>
        <p:spPr>
          <a:xfrm>
            <a:off x="3674965" y="2648869"/>
            <a:ext cx="590309" cy="215482"/>
          </a:xfrm>
          <a:prstGeom prst="rightArrow">
            <a:avLst>
              <a:gd name="adj1" fmla="val 42857"/>
              <a:gd name="adj2" fmla="val 92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BD233E1-626A-41C1-88A0-9ADE723EB6DF}"/>
              </a:ext>
            </a:extLst>
          </p:cNvPr>
          <p:cNvSpPr/>
          <p:nvPr/>
        </p:nvSpPr>
        <p:spPr>
          <a:xfrm>
            <a:off x="3418873" y="2236532"/>
            <a:ext cx="590309" cy="215482"/>
          </a:xfrm>
          <a:prstGeom prst="rightArrow">
            <a:avLst>
              <a:gd name="adj1" fmla="val 42857"/>
              <a:gd name="adj2" fmla="val 92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7383038-B2DE-4B78-9F90-2215079D2D6B}"/>
              </a:ext>
            </a:extLst>
          </p:cNvPr>
          <p:cNvCxnSpPr>
            <a:cxnSpLocks/>
          </p:cNvCxnSpPr>
          <p:nvPr/>
        </p:nvCxnSpPr>
        <p:spPr>
          <a:xfrm>
            <a:off x="869067" y="3575613"/>
            <a:ext cx="5956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F260A5-B5C7-43B5-9769-5A025B28BE8A}"/>
              </a:ext>
            </a:extLst>
          </p:cNvPr>
          <p:cNvGrpSpPr/>
          <p:nvPr/>
        </p:nvGrpSpPr>
        <p:grpSpPr>
          <a:xfrm>
            <a:off x="8417756" y="1580389"/>
            <a:ext cx="2936044" cy="1995224"/>
            <a:chOff x="8594501" y="1532314"/>
            <a:chExt cx="2936044" cy="19952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28CBCB0-075B-4CEE-A9FC-382098AB2E5B}"/>
                </a:ext>
              </a:extLst>
            </p:cNvPr>
            <p:cNvSpPr/>
            <p:nvPr/>
          </p:nvSpPr>
          <p:spPr>
            <a:xfrm>
              <a:off x="8603937" y="1532314"/>
              <a:ext cx="735718" cy="6672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3063F7-C3B0-4574-95B0-9BEBA4556885}"/>
                </a:ext>
              </a:extLst>
            </p:cNvPr>
            <p:cNvSpPr/>
            <p:nvPr/>
          </p:nvSpPr>
          <p:spPr>
            <a:xfrm>
              <a:off x="9331045" y="1540250"/>
              <a:ext cx="735718" cy="667280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FC2B79-3F05-4DB0-8BDC-0789AC36D95E}"/>
                </a:ext>
              </a:extLst>
            </p:cNvPr>
            <p:cNvSpPr/>
            <p:nvPr/>
          </p:nvSpPr>
          <p:spPr>
            <a:xfrm>
              <a:off x="10062936" y="1538167"/>
              <a:ext cx="735718" cy="667280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1DC7E2-2561-4002-8834-0F95F473C677}"/>
                </a:ext>
              </a:extLst>
            </p:cNvPr>
            <p:cNvSpPr/>
            <p:nvPr/>
          </p:nvSpPr>
          <p:spPr>
            <a:xfrm>
              <a:off x="8598197" y="2206524"/>
              <a:ext cx="735718" cy="667280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7510BB-BD6F-44BB-BB9A-CF1F725519A2}"/>
                </a:ext>
              </a:extLst>
            </p:cNvPr>
            <p:cNvSpPr/>
            <p:nvPr/>
          </p:nvSpPr>
          <p:spPr>
            <a:xfrm>
              <a:off x="9325305" y="2206524"/>
              <a:ext cx="735718" cy="667280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F7CB22-6A91-41BB-B609-F15FA5FA781D}"/>
                </a:ext>
              </a:extLst>
            </p:cNvPr>
            <p:cNvSpPr/>
            <p:nvPr/>
          </p:nvSpPr>
          <p:spPr>
            <a:xfrm>
              <a:off x="10058153" y="2206524"/>
              <a:ext cx="735718" cy="667280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C4A553-6E25-48FD-A7EC-BC5444532683}"/>
                </a:ext>
              </a:extLst>
            </p:cNvPr>
            <p:cNvSpPr/>
            <p:nvPr/>
          </p:nvSpPr>
          <p:spPr>
            <a:xfrm>
              <a:off x="8594501" y="2858395"/>
              <a:ext cx="735718" cy="6672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AC51E6B-0185-44BE-8363-F1582C2A3C8F}"/>
                </a:ext>
              </a:extLst>
            </p:cNvPr>
            <p:cNvSpPr/>
            <p:nvPr/>
          </p:nvSpPr>
          <p:spPr>
            <a:xfrm>
              <a:off x="9331045" y="2854090"/>
              <a:ext cx="735718" cy="667280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F5B009-F3B4-4E5F-B88F-B03C29AA3AB1}"/>
                </a:ext>
              </a:extLst>
            </p:cNvPr>
            <p:cNvSpPr/>
            <p:nvPr/>
          </p:nvSpPr>
          <p:spPr>
            <a:xfrm>
              <a:off x="10058153" y="2855096"/>
              <a:ext cx="735718" cy="667280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4157CA-8C90-4670-A9C7-83135A2549CB}"/>
                </a:ext>
              </a:extLst>
            </p:cNvPr>
            <p:cNvSpPr/>
            <p:nvPr/>
          </p:nvSpPr>
          <p:spPr>
            <a:xfrm>
              <a:off x="10794827" y="1532314"/>
              <a:ext cx="735718" cy="6672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88A7C6-04E8-47CF-A214-A1B2A8F943CC}"/>
                </a:ext>
              </a:extLst>
            </p:cNvPr>
            <p:cNvSpPr/>
            <p:nvPr/>
          </p:nvSpPr>
          <p:spPr>
            <a:xfrm>
              <a:off x="10794827" y="2196286"/>
              <a:ext cx="735718" cy="66728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FCF7D5-A62C-4F52-B902-C713B3EC31C0}"/>
                </a:ext>
              </a:extLst>
            </p:cNvPr>
            <p:cNvSpPr/>
            <p:nvPr/>
          </p:nvSpPr>
          <p:spPr>
            <a:xfrm>
              <a:off x="10794827" y="2860258"/>
              <a:ext cx="735718" cy="66728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35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3A80-4F26-4468-9EA0-83BAC461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图像分类现场演示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FAF2A-C178-4506-BABE-49CBB050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系统性能参数</a:t>
            </a:r>
            <a:endParaRPr lang="en-US" altLang="zh-CN" dirty="0"/>
          </a:p>
          <a:p>
            <a:pPr lvl="1"/>
            <a:r>
              <a:rPr lang="zh-CN" altLang="en-US" dirty="0"/>
              <a:t>测试集正确率：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内存占用：</a:t>
            </a:r>
            <a:endParaRPr lang="en-US" altLang="zh-CN" dirty="0"/>
          </a:p>
          <a:p>
            <a:pPr lvl="1"/>
            <a:r>
              <a:rPr lang="zh-CN" altLang="en-US" dirty="0"/>
              <a:t>逻辑单元消耗情况：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B59EC-1343-436B-9F97-D0AF210E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17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DFA13E-E227-4078-9A9B-877563A04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6F4D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欢迎指教，谢谢大家！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C60E441-024F-40B2-B7E8-9E78C6EB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534" y="4224027"/>
            <a:ext cx="8840932" cy="472753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rgbClr val="6F4D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再次感谢老师，助教，和同学们！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3D79F-7299-4C1A-8AA7-E5D06FE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A2FBD5-6E13-4CDF-A703-E8FE24411E21}"/>
              </a:ext>
            </a:extLst>
          </p:cNvPr>
          <p:cNvGrpSpPr/>
          <p:nvPr/>
        </p:nvGrpSpPr>
        <p:grpSpPr>
          <a:xfrm>
            <a:off x="3070008" y="6071439"/>
            <a:ext cx="6051983" cy="47275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165F4F2-CBCB-4839-AA15-CA3DD9F74868}"/>
                </a:ext>
              </a:extLst>
            </p:cNvPr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3D8D8-1D9F-400B-AD15-FB6CF8DC59A7}"/>
                  </a:ext>
                </a:extLst>
              </p:cNvPr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B9748F1-2AF8-4786-96FA-F3FE1A7355C5}"/>
                  </a:ext>
                </a:extLst>
              </p:cNvPr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C71208-DA1F-448E-AFCF-8011C3DB1822}"/>
                  </a:ext>
                </a:extLst>
              </p:cNvPr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B3C4C2-D936-4A23-B2B8-3212DB053E19}"/>
                  </a:ext>
                </a:extLst>
              </p:cNvPr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496CD66-B223-4067-A921-DC881B01B6F1}"/>
                  </a:ext>
                </a:extLst>
              </p:cNvPr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16EF33F-B494-4B62-ADAD-38B5AA7D96A4}"/>
                </a:ext>
              </a:extLst>
            </p:cNvPr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234C64F-7A3E-4EDC-93E2-30819BA85245}"/>
                  </a:ext>
                </a:extLst>
              </p:cNvPr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A3840B-F199-4A24-A763-4E77ABF0A680}"/>
                  </a:ext>
                </a:extLst>
              </p:cNvPr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27757C9-5C90-4F97-9319-48BEC1F4DBDC}"/>
                  </a:ext>
                </a:extLst>
              </p:cNvPr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E7F447C-EAA1-46E4-AB84-E90690EE986E}"/>
                  </a:ext>
                </a:extLst>
              </p:cNvPr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8477481-B1E1-4F00-9866-13F43D3E4F51}"/>
                  </a:ext>
                </a:extLst>
              </p:cNvPr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704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5DD9-E16C-4237-BF60-F8DFA645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1EBCD-A7C6-4413-80D3-E24C86E6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8944"/>
            <a:ext cx="5734050" cy="5519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FPGA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CNN</a:t>
            </a:r>
            <a:r>
              <a:rPr lang="zh-CN" altLang="en-US" dirty="0">
                <a:solidFill>
                  <a:srgbClr val="C00000"/>
                </a:solidFill>
              </a:rPr>
              <a:t>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输入图像归一化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卷积层、池化层、</a:t>
            </a:r>
            <a:r>
              <a:rPr lang="en-US" altLang="zh-CN" dirty="0" err="1"/>
              <a:t>ReLu</a:t>
            </a:r>
            <a:r>
              <a:rPr lang="zh-CN" altLang="en-US" dirty="0"/>
              <a:t>激活层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概率分布 → 分类结果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上实现</a:t>
            </a:r>
            <a:r>
              <a:rPr lang="en-US" altLang="zh-CN" dirty="0">
                <a:solidFill>
                  <a:srgbClr val="C00000"/>
                </a:solidFill>
              </a:rPr>
              <a:t>CIFAR-10</a:t>
            </a:r>
            <a:r>
              <a:rPr lang="zh-CN" altLang="en-US" dirty="0">
                <a:solidFill>
                  <a:srgbClr val="C00000"/>
                </a:solidFill>
              </a:rPr>
              <a:t>分类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从</a:t>
            </a:r>
            <a:r>
              <a:rPr lang="en-US" altLang="zh-CN" dirty="0">
                <a:solidFill>
                  <a:srgbClr val="C00000"/>
                </a:solidFill>
              </a:rPr>
              <a:t>SD</a:t>
            </a:r>
            <a:r>
              <a:rPr lang="zh-CN" altLang="en-US" dirty="0">
                <a:solidFill>
                  <a:srgbClr val="C00000"/>
                </a:solidFill>
              </a:rPr>
              <a:t>卡</a:t>
            </a:r>
            <a:r>
              <a:rPr lang="zh-CN" altLang="en-US" dirty="0"/>
              <a:t>读入</a:t>
            </a:r>
            <a:r>
              <a:rPr lang="en-US" altLang="zh-CN" dirty="0"/>
              <a:t>32×32</a:t>
            </a:r>
            <a:r>
              <a:rPr lang="zh-CN" altLang="en-US" dirty="0"/>
              <a:t>图像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RAM</a:t>
            </a:r>
            <a:r>
              <a:rPr lang="zh-CN" altLang="en-US" dirty="0"/>
              <a:t>读入权重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上实现前向传播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可视化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VGA</a:t>
            </a:r>
            <a:r>
              <a:rPr lang="zh-CN" altLang="en-US" dirty="0"/>
              <a:t>显示</a:t>
            </a:r>
            <a:r>
              <a:rPr lang="zh-CN" altLang="en-US" dirty="0">
                <a:solidFill>
                  <a:srgbClr val="C00000"/>
                </a:solidFill>
              </a:rPr>
              <a:t>输入图像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隐藏层输出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数码管</a:t>
            </a:r>
            <a:r>
              <a:rPr lang="zh-CN" altLang="en-US" dirty="0"/>
              <a:t>显示分类结果（</a:t>
            </a:r>
            <a:r>
              <a:rPr lang="en-US" altLang="zh-CN" dirty="0"/>
              <a:t>0-9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F5B9-D6BE-4F5E-B453-41102769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8146C4-06D7-4A9C-B8B7-9AF3EF7B0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377749"/>
            <a:ext cx="5334435" cy="41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976938C0-3828-4BDD-BA3F-95BC74EAB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38945"/>
            <a:ext cx="8542564" cy="53786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265512-0291-4D86-8B32-F6E12597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模块划分与人员分工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A48EE-CDFD-462D-B51C-B1B5CF74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779D3-45EE-4BA8-BFDE-FBB7164DE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9741"/>
                <a:ext cx="10515600" cy="53517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定点数</a:t>
                </a:r>
                <a:r>
                  <a:rPr lang="en-US" altLang="zh-CN" dirty="0" err="1"/>
                  <a:t>SFix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符号</a:t>
                </a:r>
                <a:r>
                  <a:rPr lang="en-US" altLang="zh-CN" dirty="0">
                    <a:solidFill>
                      <a:srgbClr val="FF6666"/>
                    </a:solidFill>
                  </a:rPr>
                  <a:t>1</a:t>
                </a:r>
                <a:r>
                  <a:rPr lang="zh-CN" altLang="en-US" dirty="0"/>
                  <a:t>位，整数</a:t>
                </a:r>
                <a:r>
                  <a:rPr lang="en-US" altLang="zh-CN" dirty="0">
                    <a:solidFill>
                      <a:srgbClr val="CB7D40"/>
                    </a:solidFill>
                  </a:rPr>
                  <a:t>11</a:t>
                </a:r>
                <a:r>
                  <a:rPr lang="zh-CN" altLang="en-US" dirty="0"/>
                  <a:t>位，小数</a:t>
                </a:r>
                <a:r>
                  <a:rPr lang="en-US" altLang="zh-CN" dirty="0">
                    <a:solidFill>
                      <a:srgbClr val="7D755D"/>
                    </a:solidFill>
                  </a:rPr>
                  <a:t>20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zh-CN" altLang="en-US" dirty="0"/>
                  <a:t>特征图 </a:t>
                </a:r>
                <a:r>
                  <a:rPr lang="en-US" altLang="zh-CN" dirty="0"/>
                  <a:t>(Feature Map)</a:t>
                </a:r>
              </a:p>
              <a:p>
                <a:pPr lvl="1"/>
                <a:r>
                  <a:rPr lang="zh-CN" altLang="en-US" dirty="0"/>
                  <a:t>对于</a:t>
                </a:r>
                <a:r>
                  <a:rPr lang="en-US" altLang="zh-CN" dirty="0"/>
                  <a:t>CNN</a:t>
                </a:r>
                <a:r>
                  <a:rPr lang="zh-CN" altLang="en-US" dirty="0"/>
                  <a:t>中的张量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:r>
                  <a:rPr lang="zh-CN" altLang="en-US" dirty="0"/>
                  <a:t>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Vector</a:t>
                </a:r>
                <a:r>
                  <a:rPr lang="zh-CN" altLang="en-US" dirty="0"/>
                  <a:t>存储，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的长度为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Flow</a:t>
                </a:r>
                <a:r>
                  <a:rPr lang="zh-CN" altLang="en-US" dirty="0"/>
                  <a:t>传输，即每个时钟周期传输张量的</a:t>
                </a:r>
                <a:r>
                  <a:rPr lang="zh-CN" altLang="en-US" dirty="0">
                    <a:solidFill>
                      <a:srgbClr val="FF6666"/>
                    </a:solidFill>
                  </a:rPr>
                  <a:t>一行</a:t>
                </a:r>
                <a:endParaRPr lang="en-US" altLang="zh-CN" dirty="0">
                  <a:solidFill>
                    <a:srgbClr val="FF6666"/>
                  </a:solidFill>
                </a:endParaRPr>
              </a:p>
              <a:p>
                <a:pPr lvl="1"/>
                <a:r>
                  <a:rPr lang="zh-CN" altLang="en-US" dirty="0"/>
                  <a:t>需要缓存时，临时写入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RAM</a:t>
                </a:r>
              </a:p>
              <a:p>
                <a:r>
                  <a:rPr lang="zh-CN" altLang="en-US" dirty="0"/>
                  <a:t>输入图像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</a:t>
                </a:r>
                <a:r>
                  <a:rPr lang="en-US" altLang="zh-CN" dirty="0"/>
                  <a:t>SD</a:t>
                </a:r>
                <a:r>
                  <a:rPr lang="zh-CN" altLang="en-US" dirty="0"/>
                  <a:t>卡读入像素值 → 归一化 → 经</a:t>
                </a:r>
                <a:r>
                  <a:rPr lang="en-US" altLang="zh-CN" dirty="0"/>
                  <a:t>FIFO</a:t>
                </a:r>
                <a:r>
                  <a:rPr lang="zh-CN" altLang="en-US" dirty="0"/>
                  <a:t>重整为特征图</a:t>
                </a:r>
                <a:endParaRPr lang="en-US" altLang="zh-CN" dirty="0"/>
              </a:p>
              <a:p>
                <a:r>
                  <a:rPr lang="zh-CN" altLang="en-US" dirty="0"/>
                  <a:t>权重                         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建立卷积核的权重地址映射！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事先写入</a:t>
                </a:r>
                <a:r>
                  <a:rPr lang="en-US" altLang="zh-CN" dirty="0"/>
                  <a:t>RAM </a:t>
                </a:r>
                <a:r>
                  <a:rPr lang="zh-CN" altLang="en-US" dirty="0"/>
                  <a:t>→ 运算前读入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对应位置</a:t>
                </a:r>
                <a:r>
                  <a:rPr lang="zh-CN" altLang="en-US" dirty="0"/>
                  <a:t>的权重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779D3-45EE-4BA8-BFDE-FBB7164DE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9741"/>
                <a:ext cx="10515600" cy="5351734"/>
              </a:xfrm>
              <a:blipFill>
                <a:blip r:embed="rId2"/>
                <a:stretch>
                  <a:fillRect l="-1043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B857DF09-383C-4255-99C7-2BCFF19C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：数据结构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1A757E-C7F8-45B2-A723-5714C058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1C1F1E2-1CD4-4017-A259-AA1492D33B41}"/>
              </a:ext>
            </a:extLst>
          </p:cNvPr>
          <p:cNvGrpSpPr/>
          <p:nvPr/>
        </p:nvGrpSpPr>
        <p:grpSpPr>
          <a:xfrm>
            <a:off x="6293303" y="1934936"/>
            <a:ext cx="2872469" cy="303938"/>
            <a:chOff x="7134225" y="1943100"/>
            <a:chExt cx="2872469" cy="30393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8DD1776-C055-4C53-9CE1-904CB46C1106}"/>
                </a:ext>
              </a:extLst>
            </p:cNvPr>
            <p:cNvSpPr/>
            <p:nvPr/>
          </p:nvSpPr>
          <p:spPr>
            <a:xfrm>
              <a:off x="7486648" y="1943100"/>
              <a:ext cx="898071" cy="303938"/>
            </a:xfrm>
            <a:prstGeom prst="round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08A198-D0EA-447E-A610-480532F5FDC1}"/>
                </a:ext>
              </a:extLst>
            </p:cNvPr>
            <p:cNvSpPr/>
            <p:nvPr/>
          </p:nvSpPr>
          <p:spPr>
            <a:xfrm>
              <a:off x="8561616" y="1943100"/>
              <a:ext cx="1445078" cy="303938"/>
            </a:xfrm>
            <a:prstGeom prst="round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31AE6F1-625E-4E6F-92B2-675DD9F7837D}"/>
                </a:ext>
              </a:extLst>
            </p:cNvPr>
            <p:cNvSpPr/>
            <p:nvPr/>
          </p:nvSpPr>
          <p:spPr>
            <a:xfrm>
              <a:off x="8424182" y="2149067"/>
              <a:ext cx="97971" cy="979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5094B66-7019-4427-9983-4F24E7BA9505}"/>
                </a:ext>
              </a:extLst>
            </p:cNvPr>
            <p:cNvSpPr/>
            <p:nvPr/>
          </p:nvSpPr>
          <p:spPr>
            <a:xfrm>
              <a:off x="7134225" y="1943100"/>
              <a:ext cx="319768" cy="303937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3BEB431-79A3-42EE-A1A3-D5F7685867ED}"/>
              </a:ext>
            </a:extLst>
          </p:cNvPr>
          <p:cNvGrpSpPr/>
          <p:nvPr/>
        </p:nvGrpSpPr>
        <p:grpSpPr>
          <a:xfrm>
            <a:off x="7649983" y="2570187"/>
            <a:ext cx="1515789" cy="1379346"/>
            <a:chOff x="7499502" y="2655886"/>
            <a:chExt cx="1515789" cy="137934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1DCA54-0A1B-46D9-9C32-3C0756E9753F}"/>
                </a:ext>
              </a:extLst>
            </p:cNvPr>
            <p:cNvGrpSpPr/>
            <p:nvPr/>
          </p:nvGrpSpPr>
          <p:grpSpPr>
            <a:xfrm>
              <a:off x="7660279" y="2655886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C066726-78F8-4E06-A85D-3B7C1B7C7E1B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E1E9600-A072-4045-9D5F-E7BE9271FB38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32E841-569A-426E-B316-B0B092196628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E9D2743-49B0-442D-8ED7-DA72BFF34C3B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70DAE82-AEEF-4D68-B5DE-50E0841D24B2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5088B1-1545-4941-B30C-1A73A1DCD0BF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BCA8847-2CE1-436B-A333-1E36D0ACE373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BC94FBB-F517-44BC-BF6B-C32ECBC7498D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8C058BD-C4F7-402D-A326-F98CB5EE0B8C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710A822-FE14-4D7F-9A03-AE9DF7BB22E4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7E54B05-1D96-4447-83DD-522B53C0657F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E9ED18C-2569-4AA5-BA36-23A8CEF21727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A19242-A6F6-4763-BEF3-42D4495EC074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D01CC6E-DF3E-4ED1-8208-C8652F1AE98C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601004E-7761-454A-8F3F-683BB222AF8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8EDA897-7613-4A4B-9CC8-020E8EF02C62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791BAF4-9029-4075-A583-546F76F8DBC8}"/>
                </a:ext>
              </a:extLst>
            </p:cNvPr>
            <p:cNvGrpSpPr/>
            <p:nvPr/>
          </p:nvGrpSpPr>
          <p:grpSpPr>
            <a:xfrm>
              <a:off x="7582157" y="2727573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3211858-B882-4B77-848C-2E581949433F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222C7D1-3C10-4248-B0BF-6C734613428F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0EBB8DE-6515-4B31-8DCE-61BFA3FE1061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6121488-39CB-487B-8B4B-C7291E356D17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2421CB-90C9-47A1-95C0-6F6C5CF094F9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F1AB20-56F6-45D9-86BB-333B5CB43CD4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EF04617-65DB-40B8-B49A-3A953E05C4E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C843432-6231-4046-AF9A-7B3FB3BB2F69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76A844A-B2E7-40DF-A863-F5C810B4793F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5248C5D-FEAD-4E19-A28A-BFBD462BF363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A57090E-FA4A-4E9A-A8A2-19BCFD389E39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577D572-8F7F-44D2-8178-F3C2B9394819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51607D0-1B7B-45AC-97A9-3330C0AD7189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2B532EB-8C71-4BC0-A994-2522D6C3EC81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ADEFB16-7041-4D96-9DA9-10A97FCF45C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19C275C-8F8C-42AD-B9EE-A042B3741B3F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A2AEC9B-C694-4C4A-AB72-91B8F5E7D570}"/>
                </a:ext>
              </a:extLst>
            </p:cNvPr>
            <p:cNvGrpSpPr/>
            <p:nvPr/>
          </p:nvGrpSpPr>
          <p:grpSpPr>
            <a:xfrm>
              <a:off x="7499502" y="2812586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09D6719-0234-43C4-83D0-2F547B83AB57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74CE9EA-1777-498D-A4E9-6606740172C9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122C46C-802A-4F43-876D-F6F34797D6BE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76197F1-3819-425B-988C-8C4FAB986D3A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35525FA-2C0E-40BA-A47C-A42BC58E3672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80C0A9D-E60F-464D-8D3C-68ECBFED47CC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EAFAC0F-8749-4A10-A02B-0C2D7ED9AE9C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B95741-E882-4BD3-AA1C-70A013389476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694C298-FD85-431F-B77F-64BAFBFD7C0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4055884-4E9F-4DCC-A70E-618905C8B29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400E967-98C0-4FAF-8E65-B6F4039EBB5C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7F5BCCA-2498-4EED-9C7D-B2BB6C375D1B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FF842ED-4FA2-47CE-B00C-56B09999D608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66E0069-F5FF-4464-AC00-69B5C851DF06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E0AB3E0-A76F-42C2-A450-D5795E0E778A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E23D901-05A3-41B5-8647-57DBC42DA3FC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543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059236FF-4642-4507-A0FC-8D074F99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110" y="1587273"/>
            <a:ext cx="11102719" cy="45359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79BC13-75F1-4F6E-8271-73DC1D3A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：数据流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FACBB-2F25-4E91-84F0-4535D6C3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8B27CE-98AD-4B2D-A342-4680731D7F03}"/>
              </a:ext>
            </a:extLst>
          </p:cNvPr>
          <p:cNvSpPr txBox="1">
            <a:spLocks/>
          </p:cNvSpPr>
          <p:nvPr/>
        </p:nvSpPr>
        <p:spPr>
          <a:xfrm>
            <a:off x="3371282" y="1572080"/>
            <a:ext cx="6955971" cy="64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每个时钟</a:t>
            </a:r>
            <a:r>
              <a:rPr lang="zh-CN" altLang="en-US" sz="2400" dirty="0"/>
              <a:t>传输数据量 </a:t>
            </a:r>
            <a:r>
              <a:rPr lang="en-US" altLang="zh-CN" sz="2400" dirty="0"/>
              <a:t>/ </a:t>
            </a:r>
            <a:r>
              <a:rPr lang="zh-CN" altLang="en-US" sz="2400" dirty="0"/>
              <a:t>输入</a:t>
            </a:r>
            <a:r>
              <a:rPr lang="zh-CN" altLang="en-US" sz="2400" dirty="0">
                <a:solidFill>
                  <a:srgbClr val="C00000"/>
                </a:solidFill>
              </a:rPr>
              <a:t>一张图</a:t>
            </a:r>
            <a:r>
              <a:rPr lang="zh-CN" altLang="en-US" sz="2400" dirty="0"/>
              <a:t>产生总数据量</a:t>
            </a:r>
          </a:p>
        </p:txBody>
      </p:sp>
    </p:spTree>
    <p:extLst>
      <p:ext uri="{BB962C8B-B14F-4D97-AF65-F5344CB8AC3E}">
        <p14:creationId xmlns:p14="http://schemas.microsoft.com/office/powerpoint/2010/main" val="125140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4D6E-1C7B-442E-9980-0CDE4CC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：并行计算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5D273-4C66-4644-967D-6C580D25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C160EA0-8315-401D-B570-D497496B743C}"/>
              </a:ext>
            </a:extLst>
          </p:cNvPr>
          <p:cNvGrpSpPr/>
          <p:nvPr/>
        </p:nvGrpSpPr>
        <p:grpSpPr>
          <a:xfrm>
            <a:off x="911679" y="1589047"/>
            <a:ext cx="1515789" cy="1379346"/>
            <a:chOff x="911679" y="1589047"/>
            <a:chExt cx="1515789" cy="13793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ACC9C3-3998-464D-994B-6DA09D27EB6E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618CAE-5B0E-4DF1-9F46-C67746E3977E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76F59B-BF0C-455C-975E-AFC4731946D6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3C90B51-9E3C-405C-A688-E7393EA47E9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6820338-7552-4F30-90CA-CE887474C3FB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FDC2813-923E-4AC6-85D9-45F3EB7A98F9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82C4835-127D-4502-844D-5D8291551DCC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D97B612-BDA6-4C75-A347-5AD7449BD6A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243B82E-FF87-4266-B272-935D0DFE6A10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49766D-DF7E-4D32-84F4-96B869D208C7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2DD7A6-5980-4A85-9C56-B6DB5B16A14B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F29064-D17A-4277-96DA-D1BB29CE9B1E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77E63A-454D-4BF8-85BA-ED4A6F9541E8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E6A9FEA-77FE-4A4F-B8BB-E614608D03D4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2EA3962-5A5E-4525-B05B-ECA2FFB4347B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656FA14-3145-4181-A6E4-21A047C6EB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E1F783D-F302-4884-8F0A-A90424304D9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8F914B-99F7-4A76-B785-245AE2B30F3C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4CF6998-326E-4304-811F-7B7F467E348D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B75940-9AFE-4653-B33D-479878E626DB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644DD4-5496-4085-80B7-FAEE58818591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035AE4-D5AB-433F-BAC0-D8438DCB147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AF33FA-9A8C-46ED-94A4-6A633B3FA70C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04B9A2-8FC4-4564-9C94-91EF244022A7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9C4B07F-4207-47A0-83DD-774E90194C1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DE684FF-3879-4D58-8562-0700585F2E34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09E282-95F1-4DC3-BC57-09F0FC2BC1C9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59801-945B-46AD-B60E-0F56C9504AB4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7D9F03F-945E-438C-9A9B-17419DE54C0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6EEB53-69D5-48F8-8925-181B15F4A4F4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09BBD3-A875-4B26-BB33-B83478D994FE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0BAB332-F168-414C-AD24-313257FC312D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9E670F-32FF-4E55-B614-12F60808662B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0E70CE-0041-4B45-938E-83A0E668B13D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B6E25F6-8B95-42AA-A06E-943348064C50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0EC2E3-6D4D-4421-9A0B-1B1E8E1BD2D9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0941F1F-00E7-41DF-ACB3-0802BE0E0DFD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85C607-D1D9-4E81-8841-5F571B7E9144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B53309-0701-41D0-94C5-B64C3C53E9D3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1D937D-B145-45EC-851D-C94D8215668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153E5A-F1C7-4435-96A4-E1643A80CE5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2C6F476-2E6A-4BD5-B52D-AE30D0BF2DC4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765ADD-F9A1-402E-8F0D-284316F78F8E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5E51A3-CEB3-4217-90ED-AD17B069877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5AC6C1-9019-47FF-B870-A8F1F8C7373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12B964A-43F6-4331-8248-25848FE1D09C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2B19D2-F360-409B-8201-2F004C02120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2F1B74D-67AE-41D8-9CCB-8BD3E217E1A2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164E69D-EE03-4A9D-AA55-C554A45B8E87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5978FB-4A9F-4AF8-A6F3-3FFFF5F3DC46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568116-0442-4103-B3E5-61F07A29F063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64ABB89-3C84-483A-9B3E-CC7AB04D02D2}"/>
              </a:ext>
            </a:extLst>
          </p:cNvPr>
          <p:cNvSpPr txBox="1"/>
          <p:nvPr/>
        </p:nvSpPr>
        <p:spPr>
          <a:xfrm>
            <a:off x="1313459" y="1173013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8E6738-BCC0-414D-AEEA-221F5B8BBD39}"/>
              </a:ext>
            </a:extLst>
          </p:cNvPr>
          <p:cNvSpPr/>
          <p:nvPr/>
        </p:nvSpPr>
        <p:spPr>
          <a:xfrm>
            <a:off x="2841780" y="4902254"/>
            <a:ext cx="2490107" cy="1730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01FAAB4-AB19-4294-8323-E893E1AA4C61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C4AE56F-0823-4E1E-94DA-976BC5B72C44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6DCA3A7-11E4-4F55-93B4-1ED71E370A4F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4EE9DCA-E67A-4A2E-9DCC-83561FBDA443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3B2453C-6714-4EED-AAC3-CE812247B0C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997FE66-6535-4A2D-9D22-93CD327CBC9A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ED3027C3-2783-47A4-92F6-72104CBC32D2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0746A9E-C157-47FE-8221-036A25EB2BF4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08D048A7-BF93-41D6-9BB8-2C8E2DEB9B1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71322AB-91C0-450B-8191-5F382C5839FB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3D189A5-0AA6-419A-AB74-009FD934E35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422F5E9D-63F2-49C3-8506-C23B6600C5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1A8F6BF-0BAF-4B96-AF8C-F9C96000DF4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515F4CE4-2128-4C40-8FB0-99A29C495FD1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83D95C8-1FA7-43EB-9669-617A0C0F2766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2F19D0-E3EE-4100-A1B4-AC3DE3AB5BBA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F92DFF5-E14E-4A38-B258-29BBDF149B6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18E08D0-7DEE-43EF-A524-C7DB30D824C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CE5217C4-23FC-4225-BCC2-1EA2B32D6F5A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0A029CB-0559-4084-973C-F12210EA4690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A14D0D3-34FF-47F5-93CE-BD379F4E9E9C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3FCBF14-B6C1-4DAA-BD86-4F9E1AF1F48A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CC99D96-F47D-4693-A2B6-5E9E12FD779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9AA20E4-B2EF-46D4-8DC4-F12AAB6FE4D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385AB15-056B-4DAE-BED4-A76AED90220E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2D626A9-C03E-4B2A-90B6-C1439B6E4DA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4630545-5A95-41AB-BCEC-E564F5BD98B5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5D40278-4985-469E-9808-2AE79533283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1091945-F5C4-4FB9-9427-A4CCB16E109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2B0BC74-73C6-4D96-AE7E-6408E9FDF301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BB9E78A-DE3E-4D04-80C1-01700467B702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2991FC3-31DF-4423-A966-4C2E8DB2C83D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982A4B1C-99F8-4B3C-8905-1E1804490B0F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FA6090E-C380-46F7-BCFF-9A8317D1263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8DCAF12-8701-47AF-A88B-EAD36C79D15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E33950F2-794D-4A13-8DB5-8B5E207B93FA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3CD86E5-462A-46AA-8B85-9909448D1B85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B5C33D-D282-409C-BBFF-1A3404921629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6C4BCF2-C2C8-41DF-BFCC-92C7809C3BF0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D3E942D-10BB-4103-A801-EDA501F668E5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0B5DDD6-F427-4A52-94E3-4964FE37F58A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A4AF9A6-909F-4CED-91D0-79C7E73E556A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51844E6-C609-4779-B743-19C5FA2FE5FF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CC466EF-57BA-4552-AD88-5218349BC10C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467BCD3-58CF-4B98-870B-7785293171F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89B8632-0043-4ECF-83E4-7CA6B9392BA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5ABD308-221D-4867-98F7-5DEC529EA9E0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3791338-C0D8-417D-A79E-0D3D889C5223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61FD1D5-8ADD-434E-9835-F71CBEEA3677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2712F7-7B0F-4366-B559-457DC6BFB00C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47E72D2-FF01-413F-A27D-CA25A95D07B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863EAD6-0FCB-4DE7-8175-34A031ECF089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AA11206D-F691-4C9D-B23A-791C6C8A3557}"/>
              </a:ext>
            </a:extLst>
          </p:cNvPr>
          <p:cNvCxnSpPr>
            <a:cxnSpLocks/>
            <a:stCxn id="9" idx="1"/>
            <a:endCxn id="137" idx="1"/>
          </p:cNvCxnSpPr>
          <p:nvPr/>
        </p:nvCxnSpPr>
        <p:spPr>
          <a:xfrm rot="10800000" flipH="1" flipV="1">
            <a:off x="911679" y="1881597"/>
            <a:ext cx="2384570" cy="3488948"/>
          </a:xfrm>
          <a:prstGeom prst="curvedConnector3">
            <a:avLst>
              <a:gd name="adj1" fmla="val -9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A621A34-1572-48E6-9416-ACEC0AAD941D}"/>
              </a:ext>
            </a:extLst>
          </p:cNvPr>
          <p:cNvSpPr txBox="1"/>
          <p:nvPr/>
        </p:nvSpPr>
        <p:spPr>
          <a:xfrm>
            <a:off x="675476" y="3088409"/>
            <a:ext cx="15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32/32×32×3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一行一时钟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6C24936-C85A-4B0B-B91E-3D320F650640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60F455C-4B97-4D3B-8D4E-6986609D3C71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D7EC95F-B7B4-4B8F-8EF3-B79CC357DF1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B61254DD-029E-45B3-818B-C92CE61A0A8E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D0BF6F63-24DC-4F68-8774-AA89AAEA7392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5E3391E-9F34-4F74-AC14-71127ADC0B51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73C64BC-D830-4874-9B7A-A7969C400A9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11F722-7CCE-4B0D-B83F-62DA28F10EF5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0308D7-A89C-4C80-AE83-4B4C9928A12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0A2FF37-533A-4D6F-8A03-F67C1C2AB012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DB879BF-7722-4ED9-B260-9354766D4DF1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74165AE-79B9-4DA8-A628-AE990D89914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4464790-DDB0-41B9-BD23-80BB72EDEE2F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468E0FBA-7948-43D0-BE89-F2577E0BA33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8719002-E613-4C90-98B6-53D7A7CC3D38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996D8314-9970-4FC8-8090-8F4444E4F849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2621EA4-18E7-4696-861E-1E044AA14E6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59D723F-D86F-4508-8F77-46B34C3223C5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1D16655-C802-4C7C-9347-897F5C8CF8B7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7ED29505-FF05-42D3-8675-6DAFBDBF9B2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48638C4-F1DE-497D-B30C-0A1A9DBE6042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4F405A2-5C61-42F5-BABF-CFC8E79C34A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42AB9C4-F534-4231-91D7-9EF09CA90474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53B11A2-6C73-4F33-9030-1C790174A8D5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6BF79E7F-80C4-4838-8D85-CAF56A407E3F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31A9C4A0-64F6-4BA2-BD06-6BA766B073F0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84FE6D0F-A30D-43C7-A08B-D42A872D617D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0BF6CE9-7DDD-4196-A2C7-F71121CE5D5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54B8A79F-90F2-4145-AEC3-4DF116B93C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33A6EC5B-49FE-407A-99EB-3B78252C505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BD2CFF2-A9DD-4A31-8777-D2E0A89ADE57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891E399-B706-48CD-A153-D1EF09EDEEAC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7ACD2F3-9040-485A-B5A3-B5EEC1192783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DD3B29A4-A215-4A79-9B21-F021E22DCE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ABD9D1C-7791-4F16-B9BD-5C70A5A2120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1410CB-9898-4E4F-9E7A-787C16EA858F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A689B8A-1EB5-4BC6-9FE0-5ED63ADD738A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09708C1-EDFE-4995-8B70-648330556EA0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6E67B53-784C-4B4D-95F5-2894B2BE7CDC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E92368E-DBD3-4A91-B27A-D91F7F671626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A74E859-D578-4ACA-9DA4-5C8EB0619F2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98B8E3F-A689-4C56-BD5B-157266992E2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5916A72-7CE7-47D7-A931-E5B1D491B281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18959AD-4BED-4667-8A21-ADB7EB48E7A3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BCCEC40-BFE1-4C5F-BD3D-945103C1ECE6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F214BF7-70D2-49E8-B0F9-47BB10DC85D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67FB308-D82A-4FE7-9103-EC0C24AAE81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75B7300-44FC-4553-B2CA-4920716EA68C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955F653-3FF4-4E09-AE59-EF75DA7C83C3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BB7FCE-585A-4BFC-85B4-962632CA7144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765C5AB-E28D-4014-9B26-94F10CD9C673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CF12C114-B3C1-4C8B-A2F7-79FF47B9A98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9E25F459-CBFE-49E1-9788-4E1C8197C619}"/>
              </a:ext>
            </a:extLst>
          </p:cNvPr>
          <p:cNvSpPr/>
          <p:nvPr/>
        </p:nvSpPr>
        <p:spPr>
          <a:xfrm>
            <a:off x="6819880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Weights RAM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7C97AF1-27B5-4F04-B3D2-746E3B9EBB00}"/>
              </a:ext>
            </a:extLst>
          </p:cNvPr>
          <p:cNvSpPr txBox="1"/>
          <p:nvPr/>
        </p:nvSpPr>
        <p:spPr>
          <a:xfrm>
            <a:off x="3699573" y="4582888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79C4203-866B-4141-97DF-B677EC074165}"/>
              </a:ext>
            </a:extLst>
          </p:cNvPr>
          <p:cNvSpPr txBox="1"/>
          <p:nvPr/>
        </p:nvSpPr>
        <p:spPr>
          <a:xfrm>
            <a:off x="9777579" y="1538001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F70EF16A-F90F-49AC-B9CE-734BF6E49542}"/>
              </a:ext>
            </a:extLst>
          </p:cNvPr>
          <p:cNvGrpSpPr/>
          <p:nvPr/>
        </p:nvGrpSpPr>
        <p:grpSpPr>
          <a:xfrm>
            <a:off x="9786514" y="1989096"/>
            <a:ext cx="1003196" cy="1222646"/>
            <a:chOff x="3480710" y="1898147"/>
            <a:chExt cx="1003196" cy="122264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8ADC4CD-6D05-4EA1-8158-EA029DA86C33}"/>
                </a:ext>
              </a:extLst>
            </p:cNvPr>
            <p:cNvSpPr/>
            <p:nvPr/>
          </p:nvSpPr>
          <p:spPr>
            <a:xfrm>
              <a:off x="3480710" y="1898147"/>
              <a:ext cx="299565" cy="271699"/>
            </a:xfrm>
            <a:prstGeom prst="rect">
              <a:avLst/>
            </a:prstGeom>
            <a:solidFill>
              <a:srgbClr val="66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2021E03-E628-4BE9-AAA5-E50334351164}"/>
                </a:ext>
              </a:extLst>
            </p:cNvPr>
            <p:cNvSpPr/>
            <p:nvPr/>
          </p:nvSpPr>
          <p:spPr>
            <a:xfrm>
              <a:off x="3832526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8B6E57C-40AC-4203-888A-F72CD3E100A2}"/>
                </a:ext>
              </a:extLst>
            </p:cNvPr>
            <p:cNvSpPr/>
            <p:nvPr/>
          </p:nvSpPr>
          <p:spPr>
            <a:xfrm>
              <a:off x="4184341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85DDB998-D8A5-4B7B-8F66-8CE1E0F98A2F}"/>
                </a:ext>
              </a:extLst>
            </p:cNvPr>
            <p:cNvSpPr/>
            <p:nvPr/>
          </p:nvSpPr>
          <p:spPr>
            <a:xfrm>
              <a:off x="3480710" y="2215129"/>
              <a:ext cx="299565" cy="271699"/>
            </a:xfrm>
            <a:prstGeom prst="rect">
              <a:avLst/>
            </a:prstGeom>
            <a:solidFill>
              <a:srgbClr val="CB7D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AC8A6D5-F364-4558-8F36-9DEB3292FEAF}"/>
                </a:ext>
              </a:extLst>
            </p:cNvPr>
            <p:cNvSpPr/>
            <p:nvPr/>
          </p:nvSpPr>
          <p:spPr>
            <a:xfrm>
              <a:off x="3832526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ED02B39-6119-4D76-AAC1-64A3CC48F22A}"/>
                </a:ext>
              </a:extLst>
            </p:cNvPr>
            <p:cNvSpPr/>
            <p:nvPr/>
          </p:nvSpPr>
          <p:spPr>
            <a:xfrm>
              <a:off x="4184341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B79AE7B7-7736-4654-A30E-48B2396138CE}"/>
                </a:ext>
              </a:extLst>
            </p:cNvPr>
            <p:cNvSpPr/>
            <p:nvPr/>
          </p:nvSpPr>
          <p:spPr>
            <a:xfrm>
              <a:off x="3480710" y="2532111"/>
              <a:ext cx="299565" cy="271699"/>
            </a:xfrm>
            <a:prstGeom prst="rect">
              <a:avLst/>
            </a:prstGeom>
            <a:solidFill>
              <a:srgbClr val="6F86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8CF7005-F513-46A6-9190-78E27F69CB72}"/>
                </a:ext>
              </a:extLst>
            </p:cNvPr>
            <p:cNvSpPr/>
            <p:nvPr/>
          </p:nvSpPr>
          <p:spPr>
            <a:xfrm>
              <a:off x="3832526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DB83376-7CBA-4BEE-86BB-876EBEFFECBE}"/>
                </a:ext>
              </a:extLst>
            </p:cNvPr>
            <p:cNvSpPr/>
            <p:nvPr/>
          </p:nvSpPr>
          <p:spPr>
            <a:xfrm>
              <a:off x="4184341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DFA0FC6D-8292-490F-919D-6B8584EE26B0}"/>
                </a:ext>
              </a:extLst>
            </p:cNvPr>
            <p:cNvSpPr/>
            <p:nvPr/>
          </p:nvSpPr>
          <p:spPr>
            <a:xfrm>
              <a:off x="3480710" y="2849094"/>
              <a:ext cx="299565" cy="271699"/>
            </a:xfrm>
            <a:prstGeom prst="rect">
              <a:avLst/>
            </a:prstGeom>
            <a:solidFill>
              <a:srgbClr val="E6B8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11999791-2B69-4F31-8D71-3AF5743D1DE8}"/>
                </a:ext>
              </a:extLst>
            </p:cNvPr>
            <p:cNvSpPr/>
            <p:nvPr/>
          </p:nvSpPr>
          <p:spPr>
            <a:xfrm>
              <a:off x="3832526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E2E79C9A-2247-4B7B-B644-85A2A12F8A61}"/>
                </a:ext>
              </a:extLst>
            </p:cNvPr>
            <p:cNvSpPr/>
            <p:nvPr/>
          </p:nvSpPr>
          <p:spPr>
            <a:xfrm>
              <a:off x="4184341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A38CE00E-F12E-4047-A344-F71578B66B10}"/>
              </a:ext>
            </a:extLst>
          </p:cNvPr>
          <p:cNvSpPr/>
          <p:nvPr/>
        </p:nvSpPr>
        <p:spPr>
          <a:xfrm>
            <a:off x="9666872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4B0304C0-420C-43D8-8D55-B64B49F101D9}"/>
              </a:ext>
            </a:extLst>
          </p:cNvPr>
          <p:cNvGrpSpPr/>
          <p:nvPr/>
        </p:nvGrpSpPr>
        <p:grpSpPr>
          <a:xfrm>
            <a:off x="2262771" y="1173013"/>
            <a:ext cx="3027725" cy="4514514"/>
            <a:chOff x="2262771" y="1173013"/>
            <a:chExt cx="3027725" cy="4514514"/>
          </a:xfrm>
        </p:grpSpPr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83CE76EB-EAF4-4412-9221-6229003A22A3}"/>
                </a:ext>
              </a:extLst>
            </p:cNvPr>
            <p:cNvGrpSpPr/>
            <p:nvPr/>
          </p:nvGrpSpPr>
          <p:grpSpPr>
            <a:xfrm>
              <a:off x="3412480" y="1590586"/>
              <a:ext cx="1355012" cy="588682"/>
              <a:chOff x="3562353" y="2532111"/>
              <a:chExt cx="1355012" cy="588682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4AD391E-26D4-48C6-8ACE-7EAD1955FD44}"/>
                  </a:ext>
                </a:extLst>
              </p:cNvPr>
              <p:cNvSpPr/>
              <p:nvPr/>
            </p:nvSpPr>
            <p:spPr>
              <a:xfrm>
                <a:off x="3562353" y="2532111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6666"/>
                  </a:solidFill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1001572E-C845-41B3-A30D-0E08C13F85DE}"/>
                  </a:ext>
                </a:extLst>
              </p:cNvPr>
              <p:cNvSpPr/>
              <p:nvPr/>
            </p:nvSpPr>
            <p:spPr>
              <a:xfrm>
                <a:off x="3914169" y="2532111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6666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ACE00D8C-48CE-4339-A6BD-3E6123B3EBD5}"/>
                  </a:ext>
                </a:extLst>
              </p:cNvPr>
              <p:cNvSpPr/>
              <p:nvPr/>
            </p:nvSpPr>
            <p:spPr>
              <a:xfrm>
                <a:off x="4265984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82B1B817-B034-4753-BBA3-F12117CE8EA8}"/>
                  </a:ext>
                </a:extLst>
              </p:cNvPr>
              <p:cNvSpPr/>
              <p:nvPr/>
            </p:nvSpPr>
            <p:spPr>
              <a:xfrm>
                <a:off x="4617800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840AE2EA-A418-4948-B42D-736ABCF36AF1}"/>
                  </a:ext>
                </a:extLst>
              </p:cNvPr>
              <p:cNvSpPr/>
              <p:nvPr/>
            </p:nvSpPr>
            <p:spPr>
              <a:xfrm>
                <a:off x="3562353" y="2849094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6666"/>
                  </a:solidFill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7AEA48DA-6C8C-4BC4-B1C5-1C7AAC90291D}"/>
                  </a:ext>
                </a:extLst>
              </p:cNvPr>
              <p:cNvSpPr/>
              <p:nvPr/>
            </p:nvSpPr>
            <p:spPr>
              <a:xfrm>
                <a:off x="3914169" y="2849094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6666"/>
                  </a:solidFill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AA3A5BE8-D8DC-4240-A5D1-DF68C1C0DDBD}"/>
                  </a:ext>
                </a:extLst>
              </p:cNvPr>
              <p:cNvSpPr/>
              <p:nvPr/>
            </p:nvSpPr>
            <p:spPr>
              <a:xfrm>
                <a:off x="4265984" y="2849094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0E27A82-2507-4971-B45B-3D272AE8512A}"/>
                  </a:ext>
                </a:extLst>
              </p:cNvPr>
              <p:cNvSpPr/>
              <p:nvPr/>
            </p:nvSpPr>
            <p:spPr>
              <a:xfrm>
                <a:off x="4617800" y="2849094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B23A6A63-5B4C-4216-8BDB-F5B7C9915697}"/>
                </a:ext>
              </a:extLst>
            </p:cNvPr>
            <p:cNvSpPr txBox="1"/>
            <p:nvPr/>
          </p:nvSpPr>
          <p:spPr>
            <a:xfrm>
              <a:off x="3598167" y="1173013"/>
              <a:ext cx="103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F8EDD7E7-C8C5-4698-AB18-67A95F167363}"/>
                </a:ext>
              </a:extLst>
            </p:cNvPr>
            <p:cNvGrpSpPr/>
            <p:nvPr/>
          </p:nvGrpSpPr>
          <p:grpSpPr>
            <a:xfrm>
              <a:off x="3407359" y="2348327"/>
              <a:ext cx="1355012" cy="588682"/>
              <a:chOff x="3562353" y="2532111"/>
              <a:chExt cx="1355012" cy="588682"/>
            </a:xfrm>
          </p:grpSpPr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BC7985E4-275F-4F88-81DF-2DF4393C5714}"/>
                  </a:ext>
                </a:extLst>
              </p:cNvPr>
              <p:cNvSpPr/>
              <p:nvPr/>
            </p:nvSpPr>
            <p:spPr>
              <a:xfrm>
                <a:off x="3562353" y="2532111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DDE09421-9497-43C2-A5A4-B9FE6A30C041}"/>
                  </a:ext>
                </a:extLst>
              </p:cNvPr>
              <p:cNvSpPr/>
              <p:nvPr/>
            </p:nvSpPr>
            <p:spPr>
              <a:xfrm>
                <a:off x="3914169" y="2532111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EA94514C-DA11-476E-94A6-4D857A2C945F}"/>
                  </a:ext>
                </a:extLst>
              </p:cNvPr>
              <p:cNvSpPr/>
              <p:nvPr/>
            </p:nvSpPr>
            <p:spPr>
              <a:xfrm>
                <a:off x="4265984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7915DA03-B9C5-4D29-B4CC-36731D820313}"/>
                  </a:ext>
                </a:extLst>
              </p:cNvPr>
              <p:cNvSpPr/>
              <p:nvPr/>
            </p:nvSpPr>
            <p:spPr>
              <a:xfrm>
                <a:off x="4617800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BB92DF3-9EF8-4096-A9E9-A7B718435893}"/>
                  </a:ext>
                </a:extLst>
              </p:cNvPr>
              <p:cNvSpPr/>
              <p:nvPr/>
            </p:nvSpPr>
            <p:spPr>
              <a:xfrm>
                <a:off x="3562353" y="2849094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956F775E-3E0D-489E-887E-6E580636CD9F}"/>
                  </a:ext>
                </a:extLst>
              </p:cNvPr>
              <p:cNvSpPr/>
              <p:nvPr/>
            </p:nvSpPr>
            <p:spPr>
              <a:xfrm>
                <a:off x="3914169" y="2849094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3C3D6287-60A4-4CA8-96BC-B1EC4EAD525E}"/>
                  </a:ext>
                </a:extLst>
              </p:cNvPr>
              <p:cNvSpPr/>
              <p:nvPr/>
            </p:nvSpPr>
            <p:spPr>
              <a:xfrm>
                <a:off x="4265984" y="2849094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5308ADB-7044-489E-99E6-F365A992207E}"/>
                  </a:ext>
                </a:extLst>
              </p:cNvPr>
              <p:cNvSpPr/>
              <p:nvPr/>
            </p:nvSpPr>
            <p:spPr>
              <a:xfrm>
                <a:off x="4617800" y="2849094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B33A62F1-3271-461A-8F7F-189405FB82EA}"/>
                </a:ext>
              </a:extLst>
            </p:cNvPr>
            <p:cNvGrpSpPr/>
            <p:nvPr/>
          </p:nvGrpSpPr>
          <p:grpSpPr>
            <a:xfrm>
              <a:off x="3407359" y="3111240"/>
              <a:ext cx="1355012" cy="588682"/>
              <a:chOff x="3562353" y="2532111"/>
              <a:chExt cx="1355012" cy="588682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E397365A-86E8-4EA3-A67B-5D8AEA93B58C}"/>
                  </a:ext>
                </a:extLst>
              </p:cNvPr>
              <p:cNvSpPr/>
              <p:nvPr/>
            </p:nvSpPr>
            <p:spPr>
              <a:xfrm>
                <a:off x="3562353" y="2532111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0AA96238-AC94-4FF7-9BB4-7B3B29E2306A}"/>
                  </a:ext>
                </a:extLst>
              </p:cNvPr>
              <p:cNvSpPr/>
              <p:nvPr/>
            </p:nvSpPr>
            <p:spPr>
              <a:xfrm>
                <a:off x="3914169" y="2532111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A311B9D1-5D9D-4805-8B88-307244D13980}"/>
                  </a:ext>
                </a:extLst>
              </p:cNvPr>
              <p:cNvSpPr/>
              <p:nvPr/>
            </p:nvSpPr>
            <p:spPr>
              <a:xfrm>
                <a:off x="4265984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2DBB185D-80F7-4797-909A-448ACA9706AD}"/>
                  </a:ext>
                </a:extLst>
              </p:cNvPr>
              <p:cNvSpPr/>
              <p:nvPr/>
            </p:nvSpPr>
            <p:spPr>
              <a:xfrm>
                <a:off x="4617800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6B354C1F-8CB4-49F5-95FF-09F3A1537713}"/>
                  </a:ext>
                </a:extLst>
              </p:cNvPr>
              <p:cNvSpPr/>
              <p:nvPr/>
            </p:nvSpPr>
            <p:spPr>
              <a:xfrm>
                <a:off x="3562353" y="2849094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6EC81035-2BC0-4160-98C8-F7752820D7D8}"/>
                  </a:ext>
                </a:extLst>
              </p:cNvPr>
              <p:cNvSpPr/>
              <p:nvPr/>
            </p:nvSpPr>
            <p:spPr>
              <a:xfrm>
                <a:off x="3914169" y="2849094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18D08404-5078-49B8-8D1A-6FFB904D30F5}"/>
                  </a:ext>
                </a:extLst>
              </p:cNvPr>
              <p:cNvSpPr/>
              <p:nvPr/>
            </p:nvSpPr>
            <p:spPr>
              <a:xfrm>
                <a:off x="4265984" y="2849094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24995D5B-232F-4463-A326-13CF5122641D}"/>
                  </a:ext>
                </a:extLst>
              </p:cNvPr>
              <p:cNvSpPr/>
              <p:nvPr/>
            </p:nvSpPr>
            <p:spPr>
              <a:xfrm>
                <a:off x="4617800" y="2849094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8" name="连接符: 曲线 317">
              <a:extLst>
                <a:ext uri="{FF2B5EF4-FFF2-40B4-BE49-F238E27FC236}">
                  <a16:creationId xmlns:a16="http://schemas.microsoft.com/office/drawing/2014/main" id="{9C0CBC8F-8AFF-41B7-8E60-04D041783A35}"/>
                </a:ext>
              </a:extLst>
            </p:cNvPr>
            <p:cNvCxnSpPr>
              <a:stCxn id="144" idx="3"/>
              <a:endCxn id="224" idx="3"/>
            </p:cNvCxnSpPr>
            <p:nvPr/>
          </p:nvCxnSpPr>
          <p:spPr>
            <a:xfrm flipV="1">
              <a:off x="4651261" y="3564073"/>
              <a:ext cx="111110" cy="2123454"/>
            </a:xfrm>
            <a:prstGeom prst="curvedConnector3">
              <a:avLst>
                <a:gd name="adj1" fmla="val 30574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连接符: 曲线 320">
              <a:extLst>
                <a:ext uri="{FF2B5EF4-FFF2-40B4-BE49-F238E27FC236}">
                  <a16:creationId xmlns:a16="http://schemas.microsoft.com/office/drawing/2014/main" id="{F1AD0EA9-E00D-4120-AC18-6ED1ADFED6FA}"/>
                </a:ext>
              </a:extLst>
            </p:cNvPr>
            <p:cNvCxnSpPr>
              <a:stCxn id="140" idx="3"/>
              <a:endCxn id="220" idx="3"/>
            </p:cNvCxnSpPr>
            <p:nvPr/>
          </p:nvCxnSpPr>
          <p:spPr>
            <a:xfrm flipV="1">
              <a:off x="4651261" y="3247090"/>
              <a:ext cx="111110" cy="2123455"/>
            </a:xfrm>
            <a:prstGeom prst="curvedConnector3">
              <a:avLst>
                <a:gd name="adj1" fmla="val 30574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8B963C06-7E02-4760-BBFA-A10B311E5367}"/>
                </a:ext>
              </a:extLst>
            </p:cNvPr>
            <p:cNvSpPr txBox="1"/>
            <p:nvPr/>
          </p:nvSpPr>
          <p:spPr>
            <a:xfrm>
              <a:off x="2262771" y="3796721"/>
              <a:ext cx="30277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当尺寸满足卷积需求后从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RAM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中读出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有阻塞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EDB21E3C-3EE9-4601-B7E6-E94CCE2750D8}"/>
              </a:ext>
            </a:extLst>
          </p:cNvPr>
          <p:cNvGrpSpPr/>
          <p:nvPr/>
        </p:nvGrpSpPr>
        <p:grpSpPr>
          <a:xfrm>
            <a:off x="5728379" y="1146838"/>
            <a:ext cx="3184407" cy="4139133"/>
            <a:chOff x="5728379" y="1146838"/>
            <a:chExt cx="3184407" cy="4139133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A191A9D-F091-46E1-AE34-273A645F2A22}"/>
                </a:ext>
              </a:extLst>
            </p:cNvPr>
            <p:cNvSpPr txBox="1"/>
            <p:nvPr/>
          </p:nvSpPr>
          <p:spPr>
            <a:xfrm>
              <a:off x="6796132" y="1146838"/>
              <a:ext cx="103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AD6B80BD-CDAD-4F89-A0F2-C6C6EAE2088A}"/>
                </a:ext>
              </a:extLst>
            </p:cNvPr>
            <p:cNvGrpSpPr/>
            <p:nvPr/>
          </p:nvGrpSpPr>
          <p:grpSpPr>
            <a:xfrm>
              <a:off x="5728379" y="1587255"/>
              <a:ext cx="3184407" cy="2110256"/>
              <a:chOff x="5238520" y="1587255"/>
              <a:chExt cx="3184407" cy="2110256"/>
            </a:xfrm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31FE334F-F918-47AD-BA2F-960AB05A41F1}"/>
                  </a:ext>
                </a:extLst>
              </p:cNvPr>
              <p:cNvGrpSpPr/>
              <p:nvPr/>
            </p:nvGrpSpPr>
            <p:grpSpPr>
              <a:xfrm>
                <a:off x="5238520" y="1587255"/>
                <a:ext cx="651381" cy="588681"/>
                <a:chOff x="8213273" y="1675662"/>
                <a:chExt cx="651381" cy="588681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7F72059-B7C9-4753-8372-AC13EEDAD01A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42E08848-85B2-4AE9-91B1-4C34B9EBC7C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4456B72E-7215-4519-8A50-34ACC5283E2D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C2FE62BB-9602-4198-B6CB-09B274F690C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2CA1A571-7E2B-4BE8-9000-04CEB6AB87E3}"/>
                  </a:ext>
                </a:extLst>
              </p:cNvPr>
              <p:cNvGrpSpPr/>
              <p:nvPr/>
            </p:nvGrpSpPr>
            <p:grpSpPr>
              <a:xfrm>
                <a:off x="6075807" y="1591491"/>
                <a:ext cx="651381" cy="588681"/>
                <a:chOff x="8213273" y="1675662"/>
                <a:chExt cx="651381" cy="588681"/>
              </a:xfrm>
            </p:grpSpPr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E655830-6CBD-4101-A005-8FF68AA9164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ECD8033-DA05-46E2-88DF-EA899F9DC839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FCFCC852-0815-4A34-B3BA-098873A39FA1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76C027F9-9865-4AF8-9B6A-3FE9F3243F93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19E74C54-4346-4E1B-9703-B5E71851D985}"/>
                  </a:ext>
                </a:extLst>
              </p:cNvPr>
              <p:cNvGrpSpPr/>
              <p:nvPr/>
            </p:nvGrpSpPr>
            <p:grpSpPr>
              <a:xfrm>
                <a:off x="6919257" y="1587255"/>
                <a:ext cx="651381" cy="588681"/>
                <a:chOff x="8213273" y="1675662"/>
                <a:chExt cx="651381" cy="588681"/>
              </a:xfrm>
              <a:solidFill>
                <a:srgbClr val="6F8683"/>
              </a:solidFill>
            </p:grpSpPr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29AA339-A16D-48C9-BCB0-0F640EF9EDC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45B7FAF-E55F-4C4E-B3D5-E2B3974F34E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41F49AB1-D1FF-4274-9805-7C21DC822A7C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73D5724F-8515-4407-AEE5-94D90E9C514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910E9B23-606C-4FD2-B1E4-95666AD77266}"/>
                  </a:ext>
                </a:extLst>
              </p:cNvPr>
              <p:cNvGrpSpPr/>
              <p:nvPr/>
            </p:nvGrpSpPr>
            <p:grpSpPr>
              <a:xfrm>
                <a:off x="7760959" y="1587255"/>
                <a:ext cx="651381" cy="588681"/>
                <a:chOff x="8213273" y="1675662"/>
                <a:chExt cx="651381" cy="588681"/>
              </a:xfrm>
              <a:solidFill>
                <a:srgbClr val="E6B875"/>
              </a:solidFill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29761826-14F3-4DAE-A841-8FD67EE4347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1226A03-E209-4D9E-8724-8A527F8AC7E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ABF49B96-D373-44BC-BC0E-5900FEA3C4D2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D4FBD482-E9D1-4730-A0E9-45B49E4804A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7F3508F1-768F-4D7D-A0B6-9F1BF1D5C3CE}"/>
                  </a:ext>
                </a:extLst>
              </p:cNvPr>
              <p:cNvGrpSpPr/>
              <p:nvPr/>
            </p:nvGrpSpPr>
            <p:grpSpPr>
              <a:xfrm>
                <a:off x="5238520" y="2336218"/>
                <a:ext cx="651381" cy="588681"/>
                <a:chOff x="8213273" y="1675662"/>
                <a:chExt cx="651381" cy="588681"/>
              </a:xfrm>
            </p:grpSpPr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5782F0BF-AFFC-46A6-9BE8-4E47BB5081E2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7A9D44FA-1FCF-4B5F-8C24-A535BD1AE73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3B3E1BE3-1D50-48E3-9E77-648BF51B04E6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7F1E578A-6B7E-4589-BAD0-499F146EF12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3421F7FE-2797-4FD0-B0AB-E0659F068729}"/>
                  </a:ext>
                </a:extLst>
              </p:cNvPr>
              <p:cNvGrpSpPr/>
              <p:nvPr/>
            </p:nvGrpSpPr>
            <p:grpSpPr>
              <a:xfrm>
                <a:off x="5257557" y="3108830"/>
                <a:ext cx="651381" cy="588681"/>
                <a:chOff x="8213273" y="1675662"/>
                <a:chExt cx="651381" cy="588681"/>
              </a:xfrm>
            </p:grpSpPr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D9D50C8E-25DF-4D94-8044-0DC2B00091D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0FF5756-2BFE-41C8-909B-B82500FE88CE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405DEAE5-870B-45C2-A92F-55903814671A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8F163B45-5332-4902-A89A-F33913750A6E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3" name="组合 282">
                <a:extLst>
                  <a:ext uri="{FF2B5EF4-FFF2-40B4-BE49-F238E27FC236}">
                    <a16:creationId xmlns:a16="http://schemas.microsoft.com/office/drawing/2014/main" id="{C8DE6084-02EB-4715-935F-65B0F48DF9A0}"/>
                  </a:ext>
                </a:extLst>
              </p:cNvPr>
              <p:cNvGrpSpPr/>
              <p:nvPr/>
            </p:nvGrpSpPr>
            <p:grpSpPr>
              <a:xfrm>
                <a:off x="6079386" y="2322494"/>
                <a:ext cx="651381" cy="588681"/>
                <a:chOff x="8213273" y="1675662"/>
                <a:chExt cx="651381" cy="588681"/>
              </a:xfrm>
            </p:grpSpPr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7ECA9C51-BEA0-462A-ABD4-CDB7FC32FE1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6617AD04-133F-455C-9559-CD4C8B0FD71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F9599890-7359-409B-AE84-487046865F7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60031DE9-F41B-4AD3-A2E7-2C3BA2050726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6109C2D8-C9AC-40DA-87F1-2F6BDBC37473}"/>
                  </a:ext>
                </a:extLst>
              </p:cNvPr>
              <p:cNvGrpSpPr/>
              <p:nvPr/>
            </p:nvGrpSpPr>
            <p:grpSpPr>
              <a:xfrm>
                <a:off x="6078108" y="3089612"/>
                <a:ext cx="651381" cy="588681"/>
                <a:chOff x="8213273" y="1675662"/>
                <a:chExt cx="651381" cy="588681"/>
              </a:xfrm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BBF30EBC-1773-4B29-B835-E5F52CE6944C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5226E9E-44AD-474E-A131-032B0D084114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5D8B1406-7F82-416C-80F3-C78CBF6329F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2CC93F07-834B-4F01-BE46-985A2283D22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F0D4B0DB-E076-4872-8912-C30B31542803}"/>
                  </a:ext>
                </a:extLst>
              </p:cNvPr>
              <p:cNvGrpSpPr/>
              <p:nvPr/>
            </p:nvGrpSpPr>
            <p:grpSpPr>
              <a:xfrm>
                <a:off x="6925466" y="2299852"/>
                <a:ext cx="651381" cy="588681"/>
                <a:chOff x="8213273" y="1675662"/>
                <a:chExt cx="651381" cy="588681"/>
              </a:xfrm>
              <a:solidFill>
                <a:srgbClr val="6F8683"/>
              </a:solidFill>
            </p:grpSpPr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1FF81E53-8D12-43F8-BAF6-9FEFD787DEC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E11F6193-9EF5-40EC-B951-51AD335A3EB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95B9ECBE-4ED9-4E6B-A425-FEB49B86D4AF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CE7C82ED-AEBF-4EC3-B54A-18E481B5EB27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71A8B940-AEF7-4219-BE15-79245858A7E5}"/>
                  </a:ext>
                </a:extLst>
              </p:cNvPr>
              <p:cNvGrpSpPr/>
              <p:nvPr/>
            </p:nvGrpSpPr>
            <p:grpSpPr>
              <a:xfrm>
                <a:off x="6919257" y="3092516"/>
                <a:ext cx="651381" cy="588681"/>
                <a:chOff x="8213273" y="1675662"/>
                <a:chExt cx="651381" cy="588681"/>
              </a:xfrm>
              <a:solidFill>
                <a:srgbClr val="6F8683"/>
              </a:solidFill>
            </p:grpSpPr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ED68E106-20CD-4F4B-B348-6920EAEF632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54D24664-3D43-401F-A846-1B1C8DFEAB0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38F0F781-E6EF-4F8D-BD07-8E98F8823AF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7143AF20-815C-404A-A82C-D2804F40C2E5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0E8CD710-FBEB-4571-870D-307454729EDC}"/>
                  </a:ext>
                </a:extLst>
              </p:cNvPr>
              <p:cNvGrpSpPr/>
              <p:nvPr/>
            </p:nvGrpSpPr>
            <p:grpSpPr>
              <a:xfrm>
                <a:off x="7771546" y="2294698"/>
                <a:ext cx="651381" cy="588681"/>
                <a:chOff x="8213273" y="1675662"/>
                <a:chExt cx="651381" cy="588681"/>
              </a:xfrm>
              <a:solidFill>
                <a:srgbClr val="E6B875"/>
              </a:solidFill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247DE95D-238F-49FC-8C2A-3FCA1427CDC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93935864-45D1-4846-AB6C-F06DEBA4C107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D8ECC0D5-95E3-426C-9B4E-2581B55B8E3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18895D19-09F6-4449-BDC8-FB36AF8C900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F3896CD1-C9DC-4A3C-AF4D-73717653B7FA}"/>
                  </a:ext>
                </a:extLst>
              </p:cNvPr>
              <p:cNvGrpSpPr/>
              <p:nvPr/>
            </p:nvGrpSpPr>
            <p:grpSpPr>
              <a:xfrm>
                <a:off x="7760959" y="3079337"/>
                <a:ext cx="651381" cy="588681"/>
                <a:chOff x="8213273" y="1675662"/>
                <a:chExt cx="651381" cy="588681"/>
              </a:xfrm>
              <a:solidFill>
                <a:srgbClr val="E6B875"/>
              </a:solidFill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FCF06CB-B771-474D-B350-E97BFD51172E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9D4AAFE3-72AE-457E-9794-92B3C296FAB1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DAB903FC-AA48-4EA8-A3E9-5B13936ECC8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E9B3C5-1529-446C-B3C7-B780BED412CD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307580CD-1E68-4563-AB00-48C2CDC3D6A0}"/>
                </a:ext>
              </a:extLst>
            </p:cNvPr>
            <p:cNvCxnSpPr>
              <a:cxnSpLocks/>
              <a:stCxn id="185" idx="0"/>
              <a:endCxn id="281" idx="2"/>
            </p:cNvCxnSpPr>
            <p:nvPr/>
          </p:nvCxnSpPr>
          <p:spPr>
            <a:xfrm flipH="1" flipV="1">
              <a:off x="5897199" y="3697511"/>
              <a:ext cx="1551331" cy="1588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B4B86F4A-3D50-485F-AC2B-67D84E1289A2}"/>
                </a:ext>
              </a:extLst>
            </p:cNvPr>
            <p:cNvCxnSpPr>
              <a:cxnSpLocks/>
              <a:stCxn id="185" idx="0"/>
              <a:endCxn id="312" idx="2"/>
            </p:cNvCxnSpPr>
            <p:nvPr/>
          </p:nvCxnSpPr>
          <p:spPr>
            <a:xfrm flipV="1">
              <a:off x="7448530" y="3668018"/>
              <a:ext cx="1303887" cy="1617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21CFAE9D-C76D-401A-9394-72014882D9D6}"/>
                </a:ext>
              </a:extLst>
            </p:cNvPr>
            <p:cNvSpPr txBox="1"/>
            <p:nvPr/>
          </p:nvSpPr>
          <p:spPr>
            <a:xfrm>
              <a:off x="6858391" y="4043527"/>
              <a:ext cx="1140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与此同时读入权重</a:t>
              </a:r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2A28DFEF-DF44-4312-9564-5612A9A4A5FA}"/>
              </a:ext>
            </a:extLst>
          </p:cNvPr>
          <p:cNvGrpSpPr/>
          <p:nvPr/>
        </p:nvGrpSpPr>
        <p:grpSpPr>
          <a:xfrm>
            <a:off x="4912540" y="114531"/>
            <a:ext cx="5382983" cy="1423470"/>
            <a:chOff x="4912540" y="114531"/>
            <a:chExt cx="5382983" cy="1423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/>
                <p:nvPr/>
              </p:nvSpPr>
              <p:spPr>
                <a:xfrm>
                  <a:off x="4912540" y="114531"/>
                  <a:ext cx="48553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所有卷积核并行计算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理论时间代价：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次乘法，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次加法，再加上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RAM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阻塞时间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40" y="114531"/>
                  <a:ext cx="4855387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r="-503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连接符: 曲线 339">
              <a:extLst>
                <a:ext uri="{FF2B5EF4-FFF2-40B4-BE49-F238E27FC236}">
                  <a16:creationId xmlns:a16="http://schemas.microsoft.com/office/drawing/2014/main" id="{BE06C93B-FE1E-4505-95EB-2D466E106C92}"/>
                </a:ext>
              </a:extLst>
            </p:cNvPr>
            <p:cNvCxnSpPr>
              <a:cxnSpLocks/>
              <a:stCxn id="338" idx="3"/>
              <a:endCxn id="241" idx="0"/>
            </p:cNvCxnSpPr>
            <p:nvPr/>
          </p:nvCxnSpPr>
          <p:spPr>
            <a:xfrm>
              <a:off x="9767927" y="576196"/>
              <a:ext cx="527596" cy="961805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A9E2AD14-7CBD-4339-BCEF-317A645A0400}"/>
              </a:ext>
            </a:extLst>
          </p:cNvPr>
          <p:cNvGrpSpPr/>
          <p:nvPr/>
        </p:nvGrpSpPr>
        <p:grpSpPr>
          <a:xfrm>
            <a:off x="8701474" y="3211742"/>
            <a:ext cx="1602274" cy="2074229"/>
            <a:chOff x="8701474" y="3211742"/>
            <a:chExt cx="1602274" cy="2074229"/>
          </a:xfrm>
        </p:grpSpPr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E78B19F9-AA30-404D-B5BA-8DA44B7D782A}"/>
                </a:ext>
              </a:extLst>
            </p:cNvPr>
            <p:cNvCxnSpPr>
              <a:stCxn id="270" idx="2"/>
              <a:endCxn id="314" idx="0"/>
            </p:cNvCxnSpPr>
            <p:nvPr/>
          </p:nvCxnSpPr>
          <p:spPr>
            <a:xfrm>
              <a:off x="10288113" y="3211742"/>
              <a:ext cx="7409" cy="20742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4543849A-E6BE-4E5D-9CF8-2EF3F2AF654F}"/>
                </a:ext>
              </a:extLst>
            </p:cNvPr>
            <p:cNvSpPr txBox="1"/>
            <p:nvPr/>
          </p:nvSpPr>
          <p:spPr>
            <a:xfrm>
              <a:off x="8701474" y="4295094"/>
              <a:ext cx="16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结果存入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6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4D6E-1C7B-442E-9980-0CDE4CC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：并行</a:t>
            </a:r>
            <a:r>
              <a:rPr lang="en-US" altLang="zh-CN" dirty="0"/>
              <a:t>&amp;</a:t>
            </a:r>
            <a:r>
              <a:rPr lang="zh-CN" altLang="en-US" dirty="0"/>
              <a:t>流水线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5D273-4C66-4644-967D-6C580D25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C160EA0-8315-401D-B570-D497496B743C}"/>
              </a:ext>
            </a:extLst>
          </p:cNvPr>
          <p:cNvGrpSpPr/>
          <p:nvPr/>
        </p:nvGrpSpPr>
        <p:grpSpPr>
          <a:xfrm>
            <a:off x="911679" y="1589047"/>
            <a:ext cx="1515789" cy="1379346"/>
            <a:chOff x="911679" y="1589047"/>
            <a:chExt cx="1515789" cy="13793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ACC9C3-3998-464D-994B-6DA09D27EB6E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618CAE-5B0E-4DF1-9F46-C67746E3977E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76F59B-BF0C-455C-975E-AFC4731946D6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3C90B51-9E3C-405C-A688-E7393EA47E9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6820338-7552-4F30-90CA-CE887474C3FB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FDC2813-923E-4AC6-85D9-45F3EB7A98F9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82C4835-127D-4502-844D-5D8291551DCC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D97B612-BDA6-4C75-A347-5AD7449BD6A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243B82E-FF87-4266-B272-935D0DFE6A10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49766D-DF7E-4D32-84F4-96B869D208C7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2DD7A6-5980-4A85-9C56-B6DB5B16A14B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F29064-D17A-4277-96DA-D1BB29CE9B1E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77E63A-454D-4BF8-85BA-ED4A6F9541E8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E6A9FEA-77FE-4A4F-B8BB-E614608D03D4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2EA3962-5A5E-4525-B05B-ECA2FFB4347B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656FA14-3145-4181-A6E4-21A047C6EB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E1F783D-F302-4884-8F0A-A90424304D9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8F914B-99F7-4A76-B785-245AE2B30F3C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4CF6998-326E-4304-811F-7B7F467E348D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B75940-9AFE-4653-B33D-479878E626DB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644DD4-5496-4085-80B7-FAEE58818591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035AE4-D5AB-433F-BAC0-D8438DCB147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AF33FA-9A8C-46ED-94A4-6A633B3FA70C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04B9A2-8FC4-4564-9C94-91EF244022A7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9C4B07F-4207-47A0-83DD-774E90194C1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DE684FF-3879-4D58-8562-0700585F2E34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09E282-95F1-4DC3-BC57-09F0FC2BC1C9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59801-945B-46AD-B60E-0F56C9504AB4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7D9F03F-945E-438C-9A9B-17419DE54C0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6EEB53-69D5-48F8-8925-181B15F4A4F4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09BBD3-A875-4B26-BB33-B83478D994FE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0BAB332-F168-414C-AD24-313257FC312D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9E670F-32FF-4E55-B614-12F60808662B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0E70CE-0041-4B45-938E-83A0E668B13D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B6E25F6-8B95-42AA-A06E-943348064C50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0EC2E3-6D4D-4421-9A0B-1B1E8E1BD2D9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0941F1F-00E7-41DF-ACB3-0802BE0E0DFD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85C607-D1D9-4E81-8841-5F571B7E9144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B53309-0701-41D0-94C5-B64C3C53E9D3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1D937D-B145-45EC-851D-C94D8215668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153E5A-F1C7-4435-96A4-E1643A80CE5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2C6F476-2E6A-4BD5-B52D-AE30D0BF2DC4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765ADD-F9A1-402E-8F0D-284316F78F8E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5E51A3-CEB3-4217-90ED-AD17B069877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5AC6C1-9019-47FF-B870-A8F1F8C7373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12B964A-43F6-4331-8248-25848FE1D09C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2B19D2-F360-409B-8201-2F004C02120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2F1B74D-67AE-41D8-9CCB-8BD3E217E1A2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164E69D-EE03-4A9D-AA55-C554A45B8E87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5978FB-4A9F-4AF8-A6F3-3FFFF5F3DC46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568116-0442-4103-B3E5-61F07A29F063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64ABB89-3C84-483A-9B3E-CC7AB04D02D2}"/>
              </a:ext>
            </a:extLst>
          </p:cNvPr>
          <p:cNvSpPr txBox="1"/>
          <p:nvPr/>
        </p:nvSpPr>
        <p:spPr>
          <a:xfrm>
            <a:off x="1313459" y="1173013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8E6738-BCC0-414D-AEEA-221F5B8BBD39}"/>
              </a:ext>
            </a:extLst>
          </p:cNvPr>
          <p:cNvSpPr/>
          <p:nvPr/>
        </p:nvSpPr>
        <p:spPr>
          <a:xfrm>
            <a:off x="2841780" y="4902254"/>
            <a:ext cx="2490107" cy="1730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01FAAB4-AB19-4294-8323-E893E1AA4C61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C4AE56F-0823-4E1E-94DA-976BC5B72C44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6DCA3A7-11E4-4F55-93B4-1ED71E370A4F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4EE9DCA-E67A-4A2E-9DCC-83561FBDA443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3B2453C-6714-4EED-AAC3-CE812247B0C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997FE66-6535-4A2D-9D22-93CD327CBC9A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ED3027C3-2783-47A4-92F6-72104CBC32D2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0746A9E-C157-47FE-8221-036A25EB2BF4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08D048A7-BF93-41D6-9BB8-2C8E2DEB9B1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71322AB-91C0-450B-8191-5F382C5839FB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3D189A5-0AA6-419A-AB74-009FD934E35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422F5E9D-63F2-49C3-8506-C23B6600C5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1A8F6BF-0BAF-4B96-AF8C-F9C96000DF4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515F4CE4-2128-4C40-8FB0-99A29C495FD1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83D95C8-1FA7-43EB-9669-617A0C0F2766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2F19D0-E3EE-4100-A1B4-AC3DE3AB5BBA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F92DFF5-E14E-4A38-B258-29BBDF149B6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18E08D0-7DEE-43EF-A524-C7DB30D824C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CE5217C4-23FC-4225-BCC2-1EA2B32D6F5A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0A029CB-0559-4084-973C-F12210EA4690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A14D0D3-34FF-47F5-93CE-BD379F4E9E9C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3FCBF14-B6C1-4DAA-BD86-4F9E1AF1F48A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CC99D96-F47D-4693-A2B6-5E9E12FD779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9AA20E4-B2EF-46D4-8DC4-F12AAB6FE4D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385AB15-056B-4DAE-BED4-A76AED90220E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2D626A9-C03E-4B2A-90B6-C1439B6E4DA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4630545-5A95-41AB-BCEC-E564F5BD98B5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5D40278-4985-469E-9808-2AE79533283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1091945-F5C4-4FB9-9427-A4CCB16E109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2B0BC74-73C6-4D96-AE7E-6408E9FDF301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BB9E78A-DE3E-4D04-80C1-01700467B702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2991FC3-31DF-4423-A966-4C2E8DB2C83D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982A4B1C-99F8-4B3C-8905-1E1804490B0F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FA6090E-C380-46F7-BCFF-9A8317D1263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8DCAF12-8701-47AF-A88B-EAD36C79D15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E33950F2-794D-4A13-8DB5-8B5E207B93FA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3CD86E5-462A-46AA-8B85-9909448D1B85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B5C33D-D282-409C-BBFF-1A3404921629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6C4BCF2-C2C8-41DF-BFCC-92C7809C3BF0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D3E942D-10BB-4103-A801-EDA501F668E5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0B5DDD6-F427-4A52-94E3-4964FE37F58A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A4AF9A6-909F-4CED-91D0-79C7E73E556A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51844E6-C609-4779-B743-19C5FA2FE5FF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CC466EF-57BA-4552-AD88-5218349BC10C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467BCD3-58CF-4B98-870B-7785293171F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89B8632-0043-4ECF-83E4-7CA6B9392BA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5ABD308-221D-4867-98F7-5DEC529EA9E0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3791338-C0D8-417D-A79E-0D3D889C5223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61FD1D5-8ADD-434E-9835-F71CBEEA3677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2712F7-7B0F-4366-B559-457DC6BFB00C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47E72D2-FF01-413F-A27D-CA25A95D07B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863EAD6-0FCB-4DE7-8175-34A031ECF089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AA11206D-F691-4C9D-B23A-791C6C8A3557}"/>
              </a:ext>
            </a:extLst>
          </p:cNvPr>
          <p:cNvCxnSpPr>
            <a:cxnSpLocks/>
            <a:stCxn id="9" idx="1"/>
            <a:endCxn id="137" idx="1"/>
          </p:cNvCxnSpPr>
          <p:nvPr/>
        </p:nvCxnSpPr>
        <p:spPr>
          <a:xfrm rot="10800000" flipH="1" flipV="1">
            <a:off x="911679" y="1881597"/>
            <a:ext cx="2384570" cy="3488948"/>
          </a:xfrm>
          <a:prstGeom prst="curvedConnector3">
            <a:avLst>
              <a:gd name="adj1" fmla="val -9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A621A34-1572-48E6-9416-ACEC0AAD941D}"/>
              </a:ext>
            </a:extLst>
          </p:cNvPr>
          <p:cNvSpPr txBox="1"/>
          <p:nvPr/>
        </p:nvSpPr>
        <p:spPr>
          <a:xfrm>
            <a:off x="675476" y="3088409"/>
            <a:ext cx="15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32/32×32×3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一行一时钟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6C24936-C85A-4B0B-B91E-3D320F650640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  <a:solidFill>
            <a:schemeClr val="bg1"/>
          </a:solidFill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60F455C-4B97-4D3B-8D4E-6986609D3C71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D7EC95F-B7B4-4B8F-8EF3-B79CC357DF1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B61254DD-029E-45B3-818B-C92CE61A0A8E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D0BF6F63-24DC-4F68-8774-AA89AAEA7392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5E3391E-9F34-4F74-AC14-71127ADC0B51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73C64BC-D830-4874-9B7A-A7969C400A9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11F722-7CCE-4B0D-B83F-62DA28F10EF5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0308D7-A89C-4C80-AE83-4B4C9928A12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0A2FF37-533A-4D6F-8A03-F67C1C2AB012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DB879BF-7722-4ED9-B260-9354766D4DF1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74165AE-79B9-4DA8-A628-AE990D89914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4464790-DDB0-41B9-BD23-80BB72EDEE2F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468E0FBA-7948-43D0-BE89-F2577E0BA33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8719002-E613-4C90-98B6-53D7A7CC3D38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996D8314-9970-4FC8-8090-8F4444E4F849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2621EA4-18E7-4696-861E-1E044AA14E6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59D723F-D86F-4508-8F77-46B34C3223C5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1D16655-C802-4C7C-9347-897F5C8CF8B7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7ED29505-FF05-42D3-8675-6DAFBDBF9B2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48638C4-F1DE-497D-B30C-0A1A9DBE6042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4F405A2-5C61-42F5-BABF-CFC8E79C34A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42AB9C4-F534-4231-91D7-9EF09CA90474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53B11A2-6C73-4F33-9030-1C790174A8D5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6BF79E7F-80C4-4838-8D85-CAF56A407E3F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31A9C4A0-64F6-4BA2-BD06-6BA766B073F0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84FE6D0F-A30D-43C7-A08B-D42A872D617D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0BF6CE9-7DDD-4196-A2C7-F71121CE5D5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54B8A79F-90F2-4145-AEC3-4DF116B93C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33A6EC5B-49FE-407A-99EB-3B78252C505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BD2CFF2-A9DD-4A31-8777-D2E0A89ADE57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891E399-B706-48CD-A153-D1EF09EDEEAC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7ACD2F3-9040-485A-B5A3-B5EEC1192783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DD3B29A4-A215-4A79-9B21-F021E22DCE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ABD9D1C-7791-4F16-B9BD-5C70A5A2120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1410CB-9898-4E4F-9E7A-787C16EA858F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A689B8A-1EB5-4BC6-9FE0-5ED63ADD738A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09708C1-EDFE-4995-8B70-648330556EA0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6E67B53-784C-4B4D-95F5-2894B2BE7CDC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E92368E-DBD3-4A91-B27A-D91F7F671626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A74E859-D578-4ACA-9DA4-5C8EB0619F2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98B8E3F-A689-4C56-BD5B-157266992E2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5916A72-7CE7-47D7-A931-E5B1D491B281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18959AD-4BED-4667-8A21-ADB7EB48E7A3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BCCEC40-BFE1-4C5F-BD3D-945103C1ECE6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F214BF7-70D2-49E8-B0F9-47BB10DC85D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67FB308-D82A-4FE7-9103-EC0C24AAE81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75B7300-44FC-4553-B2CA-4920716EA68C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955F653-3FF4-4E09-AE59-EF75DA7C83C3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BB7FCE-585A-4BFC-85B4-962632CA7144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765C5AB-E28D-4014-9B26-94F10CD9C673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CF12C114-B3C1-4C8B-A2F7-79FF47B9A98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9E25F459-CBFE-49E1-9788-4E1C8197C619}"/>
              </a:ext>
            </a:extLst>
          </p:cNvPr>
          <p:cNvSpPr/>
          <p:nvPr/>
        </p:nvSpPr>
        <p:spPr>
          <a:xfrm>
            <a:off x="6819880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Weights RAM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7C97AF1-27B5-4F04-B3D2-746E3B9EBB00}"/>
              </a:ext>
            </a:extLst>
          </p:cNvPr>
          <p:cNvSpPr txBox="1"/>
          <p:nvPr/>
        </p:nvSpPr>
        <p:spPr>
          <a:xfrm>
            <a:off x="3699573" y="4582888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79C4203-866B-4141-97DF-B677EC074165}"/>
              </a:ext>
            </a:extLst>
          </p:cNvPr>
          <p:cNvSpPr txBox="1"/>
          <p:nvPr/>
        </p:nvSpPr>
        <p:spPr>
          <a:xfrm>
            <a:off x="9777579" y="1538001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F70EF16A-F90F-49AC-B9CE-734BF6E49542}"/>
              </a:ext>
            </a:extLst>
          </p:cNvPr>
          <p:cNvGrpSpPr/>
          <p:nvPr/>
        </p:nvGrpSpPr>
        <p:grpSpPr>
          <a:xfrm>
            <a:off x="9786514" y="1989096"/>
            <a:ext cx="1003196" cy="1222646"/>
            <a:chOff x="3480710" y="1898147"/>
            <a:chExt cx="1003196" cy="122264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8ADC4CD-6D05-4EA1-8158-EA029DA86C33}"/>
                </a:ext>
              </a:extLst>
            </p:cNvPr>
            <p:cNvSpPr/>
            <p:nvPr/>
          </p:nvSpPr>
          <p:spPr>
            <a:xfrm>
              <a:off x="3480710" y="1898147"/>
              <a:ext cx="299565" cy="271699"/>
            </a:xfrm>
            <a:prstGeom prst="rect">
              <a:avLst/>
            </a:prstGeom>
            <a:solidFill>
              <a:srgbClr val="66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2021E03-E628-4BE9-AAA5-E50334351164}"/>
                </a:ext>
              </a:extLst>
            </p:cNvPr>
            <p:cNvSpPr/>
            <p:nvPr/>
          </p:nvSpPr>
          <p:spPr>
            <a:xfrm>
              <a:off x="3832526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8B6E57C-40AC-4203-888A-F72CD3E100A2}"/>
                </a:ext>
              </a:extLst>
            </p:cNvPr>
            <p:cNvSpPr/>
            <p:nvPr/>
          </p:nvSpPr>
          <p:spPr>
            <a:xfrm>
              <a:off x="4184341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85DDB998-D8A5-4B7B-8F66-8CE1E0F98A2F}"/>
                </a:ext>
              </a:extLst>
            </p:cNvPr>
            <p:cNvSpPr/>
            <p:nvPr/>
          </p:nvSpPr>
          <p:spPr>
            <a:xfrm>
              <a:off x="3480710" y="2215129"/>
              <a:ext cx="299565" cy="271699"/>
            </a:xfrm>
            <a:prstGeom prst="rect">
              <a:avLst/>
            </a:prstGeom>
            <a:solidFill>
              <a:srgbClr val="CB7D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AC8A6D5-F364-4558-8F36-9DEB3292FEAF}"/>
                </a:ext>
              </a:extLst>
            </p:cNvPr>
            <p:cNvSpPr/>
            <p:nvPr/>
          </p:nvSpPr>
          <p:spPr>
            <a:xfrm>
              <a:off x="3832526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ED02B39-6119-4D76-AAC1-64A3CC48F22A}"/>
                </a:ext>
              </a:extLst>
            </p:cNvPr>
            <p:cNvSpPr/>
            <p:nvPr/>
          </p:nvSpPr>
          <p:spPr>
            <a:xfrm>
              <a:off x="4184341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B79AE7B7-7736-4654-A30E-48B2396138CE}"/>
                </a:ext>
              </a:extLst>
            </p:cNvPr>
            <p:cNvSpPr/>
            <p:nvPr/>
          </p:nvSpPr>
          <p:spPr>
            <a:xfrm>
              <a:off x="3480710" y="2532111"/>
              <a:ext cx="299565" cy="271699"/>
            </a:xfrm>
            <a:prstGeom prst="rect">
              <a:avLst/>
            </a:prstGeom>
            <a:solidFill>
              <a:srgbClr val="6F86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8CF7005-F513-46A6-9190-78E27F69CB72}"/>
                </a:ext>
              </a:extLst>
            </p:cNvPr>
            <p:cNvSpPr/>
            <p:nvPr/>
          </p:nvSpPr>
          <p:spPr>
            <a:xfrm>
              <a:off x="3832526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DB83376-7CBA-4BEE-86BB-876EBEFFECBE}"/>
                </a:ext>
              </a:extLst>
            </p:cNvPr>
            <p:cNvSpPr/>
            <p:nvPr/>
          </p:nvSpPr>
          <p:spPr>
            <a:xfrm>
              <a:off x="4184341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DFA0FC6D-8292-490F-919D-6B8584EE26B0}"/>
                </a:ext>
              </a:extLst>
            </p:cNvPr>
            <p:cNvSpPr/>
            <p:nvPr/>
          </p:nvSpPr>
          <p:spPr>
            <a:xfrm>
              <a:off x="3480710" y="2849094"/>
              <a:ext cx="299565" cy="271699"/>
            </a:xfrm>
            <a:prstGeom prst="rect">
              <a:avLst/>
            </a:prstGeom>
            <a:solidFill>
              <a:srgbClr val="E6B8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11999791-2B69-4F31-8D71-3AF5743D1DE8}"/>
                </a:ext>
              </a:extLst>
            </p:cNvPr>
            <p:cNvSpPr/>
            <p:nvPr/>
          </p:nvSpPr>
          <p:spPr>
            <a:xfrm>
              <a:off x="3832526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E2E79C9A-2247-4B7B-B644-85A2A12F8A61}"/>
                </a:ext>
              </a:extLst>
            </p:cNvPr>
            <p:cNvSpPr/>
            <p:nvPr/>
          </p:nvSpPr>
          <p:spPr>
            <a:xfrm>
              <a:off x="4184341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A38CE00E-F12E-4047-A344-F71578B66B10}"/>
              </a:ext>
            </a:extLst>
          </p:cNvPr>
          <p:cNvSpPr/>
          <p:nvPr/>
        </p:nvSpPr>
        <p:spPr>
          <a:xfrm>
            <a:off x="9666872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4B0304C0-420C-43D8-8D55-B64B49F101D9}"/>
              </a:ext>
            </a:extLst>
          </p:cNvPr>
          <p:cNvGrpSpPr/>
          <p:nvPr/>
        </p:nvGrpSpPr>
        <p:grpSpPr>
          <a:xfrm>
            <a:off x="2920957" y="1173013"/>
            <a:ext cx="2205156" cy="4197532"/>
            <a:chOff x="2920957" y="1173013"/>
            <a:chExt cx="2205156" cy="4197532"/>
          </a:xfrm>
        </p:grpSpPr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83CE76EB-EAF4-4412-9221-6229003A22A3}"/>
                </a:ext>
              </a:extLst>
            </p:cNvPr>
            <p:cNvGrpSpPr/>
            <p:nvPr/>
          </p:nvGrpSpPr>
          <p:grpSpPr>
            <a:xfrm>
              <a:off x="3412480" y="1590586"/>
              <a:ext cx="1355012" cy="271699"/>
              <a:chOff x="3562353" y="2532111"/>
              <a:chExt cx="1355012" cy="271699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4AD391E-26D4-48C6-8ACE-7EAD1955FD44}"/>
                  </a:ext>
                </a:extLst>
              </p:cNvPr>
              <p:cNvSpPr/>
              <p:nvPr/>
            </p:nvSpPr>
            <p:spPr>
              <a:xfrm>
                <a:off x="3562353" y="2532111"/>
                <a:ext cx="299565" cy="27169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6666"/>
                  </a:solidFill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1001572E-C845-41B3-A30D-0E08C13F85DE}"/>
                  </a:ext>
                </a:extLst>
              </p:cNvPr>
              <p:cNvSpPr/>
              <p:nvPr/>
            </p:nvSpPr>
            <p:spPr>
              <a:xfrm>
                <a:off x="3914169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6666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ACE00D8C-48CE-4339-A6BD-3E6123B3EBD5}"/>
                  </a:ext>
                </a:extLst>
              </p:cNvPr>
              <p:cNvSpPr/>
              <p:nvPr/>
            </p:nvSpPr>
            <p:spPr>
              <a:xfrm>
                <a:off x="4265984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6666"/>
                  </a:solidFill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82B1B817-B034-4753-BBA3-F12117CE8EA8}"/>
                  </a:ext>
                </a:extLst>
              </p:cNvPr>
              <p:cNvSpPr/>
              <p:nvPr/>
            </p:nvSpPr>
            <p:spPr>
              <a:xfrm>
                <a:off x="4617800" y="2532111"/>
                <a:ext cx="299565" cy="2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B23A6A63-5B4C-4216-8BDB-F5B7C9915697}"/>
                </a:ext>
              </a:extLst>
            </p:cNvPr>
            <p:cNvSpPr txBox="1"/>
            <p:nvPr/>
          </p:nvSpPr>
          <p:spPr>
            <a:xfrm>
              <a:off x="3598167" y="1173013"/>
              <a:ext cx="103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1" name="连接符: 曲线 320">
              <a:extLst>
                <a:ext uri="{FF2B5EF4-FFF2-40B4-BE49-F238E27FC236}">
                  <a16:creationId xmlns:a16="http://schemas.microsoft.com/office/drawing/2014/main" id="{F1AD0EA9-E00D-4120-AC18-6ED1ADFED6FA}"/>
                </a:ext>
              </a:extLst>
            </p:cNvPr>
            <p:cNvCxnSpPr>
              <a:cxnSpLocks/>
              <a:stCxn id="140" idx="3"/>
              <a:endCxn id="200" idx="3"/>
            </p:cNvCxnSpPr>
            <p:nvPr/>
          </p:nvCxnSpPr>
          <p:spPr>
            <a:xfrm flipV="1">
              <a:off x="4651261" y="1726436"/>
              <a:ext cx="116231" cy="3644109"/>
            </a:xfrm>
            <a:prstGeom prst="curvedConnector3">
              <a:avLst>
                <a:gd name="adj1" fmla="val 2966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8B963C06-7E02-4760-BBFA-A10B311E5367}"/>
                </a:ext>
              </a:extLst>
            </p:cNvPr>
            <p:cNvSpPr txBox="1"/>
            <p:nvPr/>
          </p:nvSpPr>
          <p:spPr>
            <a:xfrm>
              <a:off x="2920957" y="2745317"/>
              <a:ext cx="22051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立刻从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RAM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中读出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无阻塞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EDB21E3C-3EE9-4601-B7E6-E94CCE2750D8}"/>
              </a:ext>
            </a:extLst>
          </p:cNvPr>
          <p:cNvGrpSpPr/>
          <p:nvPr/>
        </p:nvGrpSpPr>
        <p:grpSpPr>
          <a:xfrm>
            <a:off x="5728379" y="1146838"/>
            <a:ext cx="3184407" cy="4139133"/>
            <a:chOff x="5728379" y="1146838"/>
            <a:chExt cx="3184407" cy="4139133"/>
          </a:xfrm>
          <a:solidFill>
            <a:schemeClr val="bg1"/>
          </a:solidFill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A191A9D-F091-46E1-AE34-273A645F2A22}"/>
                </a:ext>
              </a:extLst>
            </p:cNvPr>
            <p:cNvSpPr txBox="1"/>
            <p:nvPr/>
          </p:nvSpPr>
          <p:spPr>
            <a:xfrm>
              <a:off x="6796132" y="1146838"/>
              <a:ext cx="103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AD6B80BD-CDAD-4F89-A0F2-C6C6EAE2088A}"/>
                </a:ext>
              </a:extLst>
            </p:cNvPr>
            <p:cNvGrpSpPr/>
            <p:nvPr/>
          </p:nvGrpSpPr>
          <p:grpSpPr>
            <a:xfrm>
              <a:off x="5728379" y="1587255"/>
              <a:ext cx="3184407" cy="2110256"/>
              <a:chOff x="5238520" y="1587255"/>
              <a:chExt cx="3184407" cy="2110256"/>
            </a:xfrm>
            <a:grpFill/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31FE334F-F918-47AD-BA2F-960AB05A41F1}"/>
                  </a:ext>
                </a:extLst>
              </p:cNvPr>
              <p:cNvGrpSpPr/>
              <p:nvPr/>
            </p:nvGrpSpPr>
            <p:grpSpPr>
              <a:xfrm>
                <a:off x="5238520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7F72059-B7C9-4753-8372-AC13EEDAD01A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42E08848-85B2-4AE9-91B1-4C34B9EBC7C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4456B72E-7215-4519-8A50-34ACC5283E2D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C2FE62BB-9602-4198-B6CB-09B274F690C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2CA1A571-7E2B-4BE8-9000-04CEB6AB87E3}"/>
                  </a:ext>
                </a:extLst>
              </p:cNvPr>
              <p:cNvGrpSpPr/>
              <p:nvPr/>
            </p:nvGrpSpPr>
            <p:grpSpPr>
              <a:xfrm>
                <a:off x="6075807" y="1591491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E655830-6CBD-4101-A005-8FF68AA9164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ECD8033-DA05-46E2-88DF-EA899F9DC839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FCFCC852-0815-4A34-B3BA-098873A39FA1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76C027F9-9865-4AF8-9B6A-3FE9F3243F93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19E74C54-4346-4E1B-9703-B5E71851D985}"/>
                  </a:ext>
                </a:extLst>
              </p:cNvPr>
              <p:cNvGrpSpPr/>
              <p:nvPr/>
            </p:nvGrpSpPr>
            <p:grpSpPr>
              <a:xfrm>
                <a:off x="6919257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29AA339-A16D-48C9-BCB0-0F640EF9EDC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F86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45B7FAF-E55F-4C4E-B3D5-E2B3974F34E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41F49AB1-D1FF-4274-9805-7C21DC822A7C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73D5724F-8515-4407-AEE5-94D90E9C514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910E9B23-606C-4FD2-B1E4-95666AD77266}"/>
                  </a:ext>
                </a:extLst>
              </p:cNvPr>
              <p:cNvGrpSpPr/>
              <p:nvPr/>
            </p:nvGrpSpPr>
            <p:grpSpPr>
              <a:xfrm>
                <a:off x="7760959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29761826-14F3-4DAE-A841-8FD67EE4347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E6B8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1226A03-E209-4D9E-8724-8A527F8AC7E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ABF49B96-D373-44BC-BC0E-5900FEA3C4D2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D4FBD482-E9D1-4730-A0E9-45B49E4804A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7F3508F1-768F-4D7D-A0B6-9F1BF1D5C3CE}"/>
                  </a:ext>
                </a:extLst>
              </p:cNvPr>
              <p:cNvGrpSpPr/>
              <p:nvPr/>
            </p:nvGrpSpPr>
            <p:grpSpPr>
              <a:xfrm>
                <a:off x="5238520" y="233621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5782F0BF-AFFC-46A6-9BE8-4E47BB5081E2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7A9D44FA-1FCF-4B5F-8C24-A535BD1AE73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3B3E1BE3-1D50-48E3-9E77-648BF51B04E6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7F1E578A-6B7E-4589-BAD0-499F146EF12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3421F7FE-2797-4FD0-B0AB-E0659F068729}"/>
                  </a:ext>
                </a:extLst>
              </p:cNvPr>
              <p:cNvGrpSpPr/>
              <p:nvPr/>
            </p:nvGrpSpPr>
            <p:grpSpPr>
              <a:xfrm>
                <a:off x="5257557" y="3108830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D9D50C8E-25DF-4D94-8044-0DC2B00091D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0FF5756-2BFE-41C8-909B-B82500FE88CE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405DEAE5-870B-45C2-A92F-55903814671A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8F163B45-5332-4902-A89A-F33913750A6E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3" name="组合 282">
                <a:extLst>
                  <a:ext uri="{FF2B5EF4-FFF2-40B4-BE49-F238E27FC236}">
                    <a16:creationId xmlns:a16="http://schemas.microsoft.com/office/drawing/2014/main" id="{C8DE6084-02EB-4715-935F-65B0F48DF9A0}"/>
                  </a:ext>
                </a:extLst>
              </p:cNvPr>
              <p:cNvGrpSpPr/>
              <p:nvPr/>
            </p:nvGrpSpPr>
            <p:grpSpPr>
              <a:xfrm>
                <a:off x="6079386" y="2322494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7ECA9C51-BEA0-462A-ABD4-CDB7FC32FE1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6617AD04-133F-455C-9559-CD4C8B0FD71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F9599890-7359-409B-AE84-487046865F7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60031DE9-F41B-4AD3-A2E7-2C3BA2050726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6109C2D8-C9AC-40DA-87F1-2F6BDBC37473}"/>
                  </a:ext>
                </a:extLst>
              </p:cNvPr>
              <p:cNvGrpSpPr/>
              <p:nvPr/>
            </p:nvGrpSpPr>
            <p:grpSpPr>
              <a:xfrm>
                <a:off x="6078108" y="308961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BBF30EBC-1773-4B29-B835-E5F52CE6944C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5226E9E-44AD-474E-A131-032B0D084114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5D8B1406-7F82-416C-80F3-C78CBF6329F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2CC93F07-834B-4F01-BE46-985A2283D22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F0D4B0DB-E076-4872-8912-C30B31542803}"/>
                  </a:ext>
                </a:extLst>
              </p:cNvPr>
              <p:cNvGrpSpPr/>
              <p:nvPr/>
            </p:nvGrpSpPr>
            <p:grpSpPr>
              <a:xfrm>
                <a:off x="6925466" y="229985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1FF81E53-8D12-43F8-BAF6-9FEFD787DEC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E11F6193-9EF5-40EC-B951-51AD335A3EB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95B9ECBE-4ED9-4E6B-A425-FEB49B86D4AF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CE7C82ED-AEBF-4EC3-B54A-18E481B5EB27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71A8B940-AEF7-4219-BE15-79245858A7E5}"/>
                  </a:ext>
                </a:extLst>
              </p:cNvPr>
              <p:cNvGrpSpPr/>
              <p:nvPr/>
            </p:nvGrpSpPr>
            <p:grpSpPr>
              <a:xfrm>
                <a:off x="6919257" y="3092516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ED68E106-20CD-4F4B-B348-6920EAEF632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54D24664-3D43-401F-A846-1B1C8DFEAB0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38F0F781-E6EF-4F8D-BD07-8E98F8823AF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7143AF20-815C-404A-A82C-D2804F40C2E5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0E8CD710-FBEB-4571-870D-307454729EDC}"/>
                  </a:ext>
                </a:extLst>
              </p:cNvPr>
              <p:cNvGrpSpPr/>
              <p:nvPr/>
            </p:nvGrpSpPr>
            <p:grpSpPr>
              <a:xfrm>
                <a:off x="7771546" y="229469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247DE95D-238F-49FC-8C2A-3FCA1427CDC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93935864-45D1-4846-AB6C-F06DEBA4C107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D8ECC0D5-95E3-426C-9B4E-2581B55B8E3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18895D19-09F6-4449-BDC8-FB36AF8C900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F3896CD1-C9DC-4A3C-AF4D-73717653B7FA}"/>
                  </a:ext>
                </a:extLst>
              </p:cNvPr>
              <p:cNvGrpSpPr/>
              <p:nvPr/>
            </p:nvGrpSpPr>
            <p:grpSpPr>
              <a:xfrm>
                <a:off x="7760959" y="3079337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FCF06CB-B771-474D-B350-E97BFD51172E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9D4AAFE3-72AE-457E-9794-92B3C296FAB1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DAB903FC-AA48-4EA8-A3E9-5B13936ECC8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E9B3C5-1529-446C-B3C7-B780BED412CD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307580CD-1E68-4563-AB00-48C2CDC3D6A0}"/>
                </a:ext>
              </a:extLst>
            </p:cNvPr>
            <p:cNvCxnSpPr>
              <a:cxnSpLocks/>
              <a:stCxn id="185" idx="0"/>
              <a:endCxn id="281" idx="2"/>
            </p:cNvCxnSpPr>
            <p:nvPr/>
          </p:nvCxnSpPr>
          <p:spPr>
            <a:xfrm flipH="1" flipV="1">
              <a:off x="5897199" y="3697511"/>
              <a:ext cx="1551331" cy="15884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B4B86F4A-3D50-485F-AC2B-67D84E1289A2}"/>
                </a:ext>
              </a:extLst>
            </p:cNvPr>
            <p:cNvCxnSpPr>
              <a:cxnSpLocks/>
              <a:stCxn id="185" idx="0"/>
              <a:endCxn id="312" idx="2"/>
            </p:cNvCxnSpPr>
            <p:nvPr/>
          </p:nvCxnSpPr>
          <p:spPr>
            <a:xfrm flipV="1">
              <a:off x="7448530" y="3668018"/>
              <a:ext cx="1303887" cy="161795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21CFAE9D-C76D-401A-9394-72014882D9D6}"/>
                </a:ext>
              </a:extLst>
            </p:cNvPr>
            <p:cNvSpPr txBox="1"/>
            <p:nvPr/>
          </p:nvSpPr>
          <p:spPr>
            <a:xfrm>
              <a:off x="6858391" y="4043527"/>
              <a:ext cx="1140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与此同时读入权重</a:t>
              </a:r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2A28DFEF-DF44-4312-9564-5612A9A4A5FA}"/>
              </a:ext>
            </a:extLst>
          </p:cNvPr>
          <p:cNvGrpSpPr/>
          <p:nvPr/>
        </p:nvGrpSpPr>
        <p:grpSpPr>
          <a:xfrm>
            <a:off x="5728379" y="141427"/>
            <a:ext cx="4567144" cy="1396574"/>
            <a:chOff x="5728379" y="141427"/>
            <a:chExt cx="4567144" cy="1396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/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直接累加到对应的结果中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时间代价：</a:t>
                  </a:r>
                  <a:r>
                    <a:rPr lang="en-US" altLang="zh-CN" b="0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次乘法，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次加法，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无阻塞</a:t>
                  </a:r>
                  <a:endPara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1163" t="-3289" r="-831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连接符: 曲线 339">
              <a:extLst>
                <a:ext uri="{FF2B5EF4-FFF2-40B4-BE49-F238E27FC236}">
                  <a16:creationId xmlns:a16="http://schemas.microsoft.com/office/drawing/2014/main" id="{BE06C93B-FE1E-4505-95EB-2D466E106C92}"/>
                </a:ext>
              </a:extLst>
            </p:cNvPr>
            <p:cNvCxnSpPr>
              <a:cxnSpLocks/>
              <a:stCxn id="338" idx="3"/>
              <a:endCxn id="241" idx="0"/>
            </p:cNvCxnSpPr>
            <p:nvPr/>
          </p:nvCxnSpPr>
          <p:spPr>
            <a:xfrm>
              <a:off x="9399034" y="603092"/>
              <a:ext cx="896489" cy="93490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31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83CE76EB-EAF4-4412-9221-6229003A22A3}"/>
              </a:ext>
            </a:extLst>
          </p:cNvPr>
          <p:cNvGrpSpPr/>
          <p:nvPr/>
        </p:nvGrpSpPr>
        <p:grpSpPr>
          <a:xfrm>
            <a:off x="3412480" y="1590586"/>
            <a:ext cx="1355012" cy="271699"/>
            <a:chOff x="3562353" y="2532111"/>
            <a:chExt cx="1355012" cy="271699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E4AD391E-26D4-48C6-8ACE-7EAD1955FD44}"/>
                </a:ext>
              </a:extLst>
            </p:cNvPr>
            <p:cNvSpPr/>
            <p:nvPr/>
          </p:nvSpPr>
          <p:spPr>
            <a:xfrm>
              <a:off x="3562353" y="2532111"/>
              <a:ext cx="299565" cy="271699"/>
            </a:xfrm>
            <a:prstGeom prst="rect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1001572E-C845-41B3-A30D-0E08C13F85DE}"/>
                </a:ext>
              </a:extLst>
            </p:cNvPr>
            <p:cNvSpPr/>
            <p:nvPr/>
          </p:nvSpPr>
          <p:spPr>
            <a:xfrm>
              <a:off x="3914169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CE00D8C-48CE-4339-A6BD-3E6123B3EBD5}"/>
                </a:ext>
              </a:extLst>
            </p:cNvPr>
            <p:cNvSpPr/>
            <p:nvPr/>
          </p:nvSpPr>
          <p:spPr>
            <a:xfrm>
              <a:off x="4265984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2B1B817-B034-4753-BBA3-F12117CE8EA8}"/>
                </a:ext>
              </a:extLst>
            </p:cNvPr>
            <p:cNvSpPr/>
            <p:nvPr/>
          </p:nvSpPr>
          <p:spPr>
            <a:xfrm>
              <a:off x="4617800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23A6A63-5B4C-4216-8BDB-F5B7C9915697}"/>
              </a:ext>
            </a:extLst>
          </p:cNvPr>
          <p:cNvSpPr txBox="1"/>
          <p:nvPr/>
        </p:nvSpPr>
        <p:spPr>
          <a:xfrm>
            <a:off x="3598167" y="1173013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1" name="连接符: 曲线 320">
            <a:extLst>
              <a:ext uri="{FF2B5EF4-FFF2-40B4-BE49-F238E27FC236}">
                <a16:creationId xmlns:a16="http://schemas.microsoft.com/office/drawing/2014/main" id="{F1AD0EA9-E00D-4120-AC18-6ED1ADFED6FA}"/>
              </a:ext>
            </a:extLst>
          </p:cNvPr>
          <p:cNvCxnSpPr>
            <a:cxnSpLocks/>
            <a:stCxn id="140" idx="3"/>
            <a:endCxn id="200" idx="3"/>
          </p:cNvCxnSpPr>
          <p:nvPr/>
        </p:nvCxnSpPr>
        <p:spPr>
          <a:xfrm flipV="1">
            <a:off x="4651261" y="1726436"/>
            <a:ext cx="116231" cy="3644109"/>
          </a:xfrm>
          <a:prstGeom prst="curvedConnector3">
            <a:avLst>
              <a:gd name="adj1" fmla="val 2966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文本框 322">
            <a:extLst>
              <a:ext uri="{FF2B5EF4-FFF2-40B4-BE49-F238E27FC236}">
                <a16:creationId xmlns:a16="http://schemas.microsoft.com/office/drawing/2014/main" id="{8B963C06-7E02-4760-BBFA-A10B311E5367}"/>
              </a:ext>
            </a:extLst>
          </p:cNvPr>
          <p:cNvSpPr txBox="1"/>
          <p:nvPr/>
        </p:nvSpPr>
        <p:spPr>
          <a:xfrm>
            <a:off x="2920957" y="2745317"/>
            <a:ext cx="220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立刻从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无阻塞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94D6E-1C7B-442E-9980-0CDE4CC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：并行</a:t>
            </a:r>
            <a:r>
              <a:rPr lang="en-US" altLang="zh-CN" dirty="0"/>
              <a:t>&amp;</a:t>
            </a:r>
            <a:r>
              <a:rPr lang="zh-CN" altLang="en-US" dirty="0"/>
              <a:t>流水线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5D273-4C66-4644-967D-6C580D25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C160EA0-8315-401D-B570-D497496B743C}"/>
              </a:ext>
            </a:extLst>
          </p:cNvPr>
          <p:cNvGrpSpPr/>
          <p:nvPr/>
        </p:nvGrpSpPr>
        <p:grpSpPr>
          <a:xfrm>
            <a:off x="911679" y="1589047"/>
            <a:ext cx="1515789" cy="1379346"/>
            <a:chOff x="911679" y="1589047"/>
            <a:chExt cx="1515789" cy="13793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ACC9C3-3998-464D-994B-6DA09D27EB6E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618CAE-5B0E-4DF1-9F46-C67746E3977E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76F59B-BF0C-455C-975E-AFC4731946D6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3C90B51-9E3C-405C-A688-E7393EA47E9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6820338-7552-4F30-90CA-CE887474C3FB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FDC2813-923E-4AC6-85D9-45F3EB7A98F9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82C4835-127D-4502-844D-5D8291551DCC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D97B612-BDA6-4C75-A347-5AD7449BD6A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243B82E-FF87-4266-B272-935D0DFE6A10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49766D-DF7E-4D32-84F4-96B869D208C7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2DD7A6-5980-4A85-9C56-B6DB5B16A14B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F29064-D17A-4277-96DA-D1BB29CE9B1E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77E63A-454D-4BF8-85BA-ED4A6F9541E8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E6A9FEA-77FE-4A4F-B8BB-E614608D03D4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2EA3962-5A5E-4525-B05B-ECA2FFB4347B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656FA14-3145-4181-A6E4-21A047C6EB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E1F783D-F302-4884-8F0A-A90424304D9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8F914B-99F7-4A76-B785-245AE2B30F3C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4CF6998-326E-4304-811F-7B7F467E348D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B75940-9AFE-4653-B33D-479878E626DB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644DD4-5496-4085-80B7-FAEE58818591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035AE4-D5AB-433F-BAC0-D8438DCB147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AF33FA-9A8C-46ED-94A4-6A633B3FA70C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04B9A2-8FC4-4564-9C94-91EF244022A7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9C4B07F-4207-47A0-83DD-774E90194C1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DE684FF-3879-4D58-8562-0700585F2E34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09E282-95F1-4DC3-BC57-09F0FC2BC1C9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59801-945B-46AD-B60E-0F56C9504AB4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7D9F03F-945E-438C-9A9B-17419DE54C0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6EEB53-69D5-48F8-8925-181B15F4A4F4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09BBD3-A875-4B26-BB33-B83478D994FE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0BAB332-F168-414C-AD24-313257FC312D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9E670F-32FF-4E55-B614-12F60808662B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0E70CE-0041-4B45-938E-83A0E668B13D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B6E25F6-8B95-42AA-A06E-943348064C50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0EC2E3-6D4D-4421-9A0B-1B1E8E1BD2D9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0941F1F-00E7-41DF-ACB3-0802BE0E0DFD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85C607-D1D9-4E81-8841-5F571B7E9144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B53309-0701-41D0-94C5-B64C3C53E9D3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1D937D-B145-45EC-851D-C94D8215668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153E5A-F1C7-4435-96A4-E1643A80CE5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2C6F476-2E6A-4BD5-B52D-AE30D0BF2DC4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765ADD-F9A1-402E-8F0D-284316F78F8E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5E51A3-CEB3-4217-90ED-AD17B069877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5AC6C1-9019-47FF-B870-A8F1F8C7373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12B964A-43F6-4331-8248-25848FE1D09C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2B19D2-F360-409B-8201-2F004C02120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2F1B74D-67AE-41D8-9CCB-8BD3E217E1A2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164E69D-EE03-4A9D-AA55-C554A45B8E87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5978FB-4A9F-4AF8-A6F3-3FFFF5F3DC46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568116-0442-4103-B3E5-61F07A29F063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64ABB89-3C84-483A-9B3E-CC7AB04D02D2}"/>
              </a:ext>
            </a:extLst>
          </p:cNvPr>
          <p:cNvSpPr txBox="1"/>
          <p:nvPr/>
        </p:nvSpPr>
        <p:spPr>
          <a:xfrm>
            <a:off x="1313459" y="1173013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8E6738-BCC0-414D-AEEA-221F5B8BBD39}"/>
              </a:ext>
            </a:extLst>
          </p:cNvPr>
          <p:cNvSpPr/>
          <p:nvPr/>
        </p:nvSpPr>
        <p:spPr>
          <a:xfrm>
            <a:off x="2841780" y="4902254"/>
            <a:ext cx="2490107" cy="1730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01FAAB4-AB19-4294-8323-E893E1AA4C61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C4AE56F-0823-4E1E-94DA-976BC5B72C44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6DCA3A7-11E4-4F55-93B4-1ED71E370A4F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4EE9DCA-E67A-4A2E-9DCC-83561FBDA443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3B2453C-6714-4EED-AAC3-CE812247B0C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997FE66-6535-4A2D-9D22-93CD327CBC9A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ED3027C3-2783-47A4-92F6-72104CBC32D2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0746A9E-C157-47FE-8221-036A25EB2BF4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08D048A7-BF93-41D6-9BB8-2C8E2DEB9B1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71322AB-91C0-450B-8191-5F382C5839FB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3D189A5-0AA6-419A-AB74-009FD934E35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422F5E9D-63F2-49C3-8506-C23B6600C5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1A8F6BF-0BAF-4B96-AF8C-F9C96000DF4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515F4CE4-2128-4C40-8FB0-99A29C495FD1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83D95C8-1FA7-43EB-9669-617A0C0F2766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2F19D0-E3EE-4100-A1B4-AC3DE3AB5BBA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F92DFF5-E14E-4A38-B258-29BBDF149B6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18E08D0-7DEE-43EF-A524-C7DB30D824C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CE5217C4-23FC-4225-BCC2-1EA2B32D6F5A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0A029CB-0559-4084-973C-F12210EA4690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A14D0D3-34FF-47F5-93CE-BD379F4E9E9C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3FCBF14-B6C1-4DAA-BD86-4F9E1AF1F48A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CC99D96-F47D-4693-A2B6-5E9E12FD779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9AA20E4-B2EF-46D4-8DC4-F12AAB6FE4D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385AB15-056B-4DAE-BED4-A76AED90220E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2D626A9-C03E-4B2A-90B6-C1439B6E4DA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4630545-5A95-41AB-BCEC-E564F5BD98B5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5D40278-4985-469E-9808-2AE79533283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1091945-F5C4-4FB9-9427-A4CCB16E109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2B0BC74-73C6-4D96-AE7E-6408E9FDF301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BB9E78A-DE3E-4D04-80C1-01700467B702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2991FC3-31DF-4423-A966-4C2E8DB2C83D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982A4B1C-99F8-4B3C-8905-1E1804490B0F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FA6090E-C380-46F7-BCFF-9A8317D1263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8DCAF12-8701-47AF-A88B-EAD36C79D15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E33950F2-794D-4A13-8DB5-8B5E207B93FA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3CD86E5-462A-46AA-8B85-9909448D1B85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B5C33D-D282-409C-BBFF-1A3404921629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6C4BCF2-C2C8-41DF-BFCC-92C7809C3BF0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D3E942D-10BB-4103-A801-EDA501F668E5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0B5DDD6-F427-4A52-94E3-4964FE37F58A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A4AF9A6-909F-4CED-91D0-79C7E73E556A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51844E6-C609-4779-B743-19C5FA2FE5FF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CC466EF-57BA-4552-AD88-5218349BC10C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467BCD3-58CF-4B98-870B-7785293171F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89B8632-0043-4ECF-83E4-7CA6B9392BA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5ABD308-221D-4867-98F7-5DEC529EA9E0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3791338-C0D8-417D-A79E-0D3D889C5223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61FD1D5-8ADD-434E-9835-F71CBEEA3677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2712F7-7B0F-4366-B559-457DC6BFB00C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47E72D2-FF01-413F-A27D-CA25A95D07B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863EAD6-0FCB-4DE7-8175-34A031ECF089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AA11206D-F691-4C9D-B23A-791C6C8A3557}"/>
              </a:ext>
            </a:extLst>
          </p:cNvPr>
          <p:cNvCxnSpPr>
            <a:cxnSpLocks/>
            <a:stCxn id="9" idx="1"/>
            <a:endCxn id="137" idx="1"/>
          </p:cNvCxnSpPr>
          <p:nvPr/>
        </p:nvCxnSpPr>
        <p:spPr>
          <a:xfrm rot="10800000" flipH="1" flipV="1">
            <a:off x="911679" y="1881597"/>
            <a:ext cx="2384570" cy="3488948"/>
          </a:xfrm>
          <a:prstGeom prst="curvedConnector3">
            <a:avLst>
              <a:gd name="adj1" fmla="val -9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A621A34-1572-48E6-9416-ACEC0AAD941D}"/>
              </a:ext>
            </a:extLst>
          </p:cNvPr>
          <p:cNvSpPr txBox="1"/>
          <p:nvPr/>
        </p:nvSpPr>
        <p:spPr>
          <a:xfrm>
            <a:off x="675476" y="3088409"/>
            <a:ext cx="15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32/32×32×3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一行一时钟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6C24936-C85A-4B0B-B91E-3D320F650640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  <a:solidFill>
            <a:schemeClr val="bg1"/>
          </a:solidFill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60F455C-4B97-4D3B-8D4E-6986609D3C71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D7EC95F-B7B4-4B8F-8EF3-B79CC357DF1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B61254DD-029E-45B3-818B-C92CE61A0A8E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D0BF6F63-24DC-4F68-8774-AA89AAEA7392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5E3391E-9F34-4F74-AC14-71127ADC0B51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73C64BC-D830-4874-9B7A-A7969C400A9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11F722-7CCE-4B0D-B83F-62DA28F10EF5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0308D7-A89C-4C80-AE83-4B4C9928A12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0A2FF37-533A-4D6F-8A03-F67C1C2AB012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DB879BF-7722-4ED9-B260-9354766D4DF1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74165AE-79B9-4DA8-A628-AE990D89914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4464790-DDB0-41B9-BD23-80BB72EDEE2F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468E0FBA-7948-43D0-BE89-F2577E0BA33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8719002-E613-4C90-98B6-53D7A7CC3D38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996D8314-9970-4FC8-8090-8F4444E4F849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2621EA4-18E7-4696-861E-1E044AA14E6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59D723F-D86F-4508-8F77-46B34C3223C5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1D16655-C802-4C7C-9347-897F5C8CF8B7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7ED29505-FF05-42D3-8675-6DAFBDBF9B2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48638C4-F1DE-497D-B30C-0A1A9DBE6042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4F405A2-5C61-42F5-BABF-CFC8E79C34A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42AB9C4-F534-4231-91D7-9EF09CA90474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53B11A2-6C73-4F33-9030-1C790174A8D5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6BF79E7F-80C4-4838-8D85-CAF56A407E3F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31A9C4A0-64F6-4BA2-BD06-6BA766B073F0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84FE6D0F-A30D-43C7-A08B-D42A872D617D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0BF6CE9-7DDD-4196-A2C7-F71121CE5D5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54B8A79F-90F2-4145-AEC3-4DF116B93C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33A6EC5B-49FE-407A-99EB-3B78252C505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BD2CFF2-A9DD-4A31-8777-D2E0A89ADE57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891E399-B706-48CD-A153-D1EF09EDEEAC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7ACD2F3-9040-485A-B5A3-B5EEC1192783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DD3B29A4-A215-4A79-9B21-F021E22DCE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ABD9D1C-7791-4F16-B9BD-5C70A5A2120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1410CB-9898-4E4F-9E7A-787C16EA858F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A689B8A-1EB5-4BC6-9FE0-5ED63ADD738A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09708C1-EDFE-4995-8B70-648330556EA0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6E67B53-784C-4B4D-95F5-2894B2BE7CDC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E92368E-DBD3-4A91-B27A-D91F7F671626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A74E859-D578-4ACA-9DA4-5C8EB0619F2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98B8E3F-A689-4C56-BD5B-157266992E2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5916A72-7CE7-47D7-A931-E5B1D491B281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18959AD-4BED-4667-8A21-ADB7EB48E7A3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BCCEC40-BFE1-4C5F-BD3D-945103C1ECE6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F214BF7-70D2-49E8-B0F9-47BB10DC85D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67FB308-D82A-4FE7-9103-EC0C24AAE81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75B7300-44FC-4553-B2CA-4920716EA68C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955F653-3FF4-4E09-AE59-EF75DA7C83C3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BB7FCE-585A-4BFC-85B4-962632CA7144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765C5AB-E28D-4014-9B26-94F10CD9C673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CF12C114-B3C1-4C8B-A2F7-79FF47B9A98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9E25F459-CBFE-49E1-9788-4E1C8197C619}"/>
              </a:ext>
            </a:extLst>
          </p:cNvPr>
          <p:cNvSpPr/>
          <p:nvPr/>
        </p:nvSpPr>
        <p:spPr>
          <a:xfrm>
            <a:off x="6819880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Weights RAM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7C97AF1-27B5-4F04-B3D2-746E3B9EBB00}"/>
              </a:ext>
            </a:extLst>
          </p:cNvPr>
          <p:cNvSpPr txBox="1"/>
          <p:nvPr/>
        </p:nvSpPr>
        <p:spPr>
          <a:xfrm>
            <a:off x="3699573" y="4582888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79C4203-866B-4141-97DF-B677EC074165}"/>
              </a:ext>
            </a:extLst>
          </p:cNvPr>
          <p:cNvSpPr txBox="1"/>
          <p:nvPr/>
        </p:nvSpPr>
        <p:spPr>
          <a:xfrm>
            <a:off x="9777579" y="1538001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F70EF16A-F90F-49AC-B9CE-734BF6E49542}"/>
              </a:ext>
            </a:extLst>
          </p:cNvPr>
          <p:cNvGrpSpPr/>
          <p:nvPr/>
        </p:nvGrpSpPr>
        <p:grpSpPr>
          <a:xfrm>
            <a:off x="9786514" y="1989096"/>
            <a:ext cx="1003196" cy="1222646"/>
            <a:chOff x="3480710" y="1898147"/>
            <a:chExt cx="1003196" cy="122264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8ADC4CD-6D05-4EA1-8158-EA029DA86C33}"/>
                </a:ext>
              </a:extLst>
            </p:cNvPr>
            <p:cNvSpPr/>
            <p:nvPr/>
          </p:nvSpPr>
          <p:spPr>
            <a:xfrm>
              <a:off x="3480710" y="1898147"/>
              <a:ext cx="299565" cy="271699"/>
            </a:xfrm>
            <a:prstGeom prst="rect">
              <a:avLst/>
            </a:prstGeom>
            <a:solidFill>
              <a:srgbClr val="66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2021E03-E628-4BE9-AAA5-E50334351164}"/>
                </a:ext>
              </a:extLst>
            </p:cNvPr>
            <p:cNvSpPr/>
            <p:nvPr/>
          </p:nvSpPr>
          <p:spPr>
            <a:xfrm>
              <a:off x="3832526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8B6E57C-40AC-4203-888A-F72CD3E100A2}"/>
                </a:ext>
              </a:extLst>
            </p:cNvPr>
            <p:cNvSpPr/>
            <p:nvPr/>
          </p:nvSpPr>
          <p:spPr>
            <a:xfrm>
              <a:off x="4184341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85DDB998-D8A5-4B7B-8F66-8CE1E0F98A2F}"/>
                </a:ext>
              </a:extLst>
            </p:cNvPr>
            <p:cNvSpPr/>
            <p:nvPr/>
          </p:nvSpPr>
          <p:spPr>
            <a:xfrm>
              <a:off x="3480710" y="2215129"/>
              <a:ext cx="299565" cy="271699"/>
            </a:xfrm>
            <a:prstGeom prst="rect">
              <a:avLst/>
            </a:prstGeom>
            <a:solidFill>
              <a:srgbClr val="CB7D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AC8A6D5-F364-4558-8F36-9DEB3292FEAF}"/>
                </a:ext>
              </a:extLst>
            </p:cNvPr>
            <p:cNvSpPr/>
            <p:nvPr/>
          </p:nvSpPr>
          <p:spPr>
            <a:xfrm>
              <a:off x="3832526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ED02B39-6119-4D76-AAC1-64A3CC48F22A}"/>
                </a:ext>
              </a:extLst>
            </p:cNvPr>
            <p:cNvSpPr/>
            <p:nvPr/>
          </p:nvSpPr>
          <p:spPr>
            <a:xfrm>
              <a:off x="4184341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B79AE7B7-7736-4654-A30E-48B2396138CE}"/>
                </a:ext>
              </a:extLst>
            </p:cNvPr>
            <p:cNvSpPr/>
            <p:nvPr/>
          </p:nvSpPr>
          <p:spPr>
            <a:xfrm>
              <a:off x="3480710" y="2532111"/>
              <a:ext cx="299565" cy="271699"/>
            </a:xfrm>
            <a:prstGeom prst="rect">
              <a:avLst/>
            </a:prstGeom>
            <a:solidFill>
              <a:srgbClr val="6F86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8CF7005-F513-46A6-9190-78E27F69CB72}"/>
                </a:ext>
              </a:extLst>
            </p:cNvPr>
            <p:cNvSpPr/>
            <p:nvPr/>
          </p:nvSpPr>
          <p:spPr>
            <a:xfrm>
              <a:off x="3832526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DB83376-7CBA-4BEE-86BB-876EBEFFECBE}"/>
                </a:ext>
              </a:extLst>
            </p:cNvPr>
            <p:cNvSpPr/>
            <p:nvPr/>
          </p:nvSpPr>
          <p:spPr>
            <a:xfrm>
              <a:off x="4184341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DFA0FC6D-8292-490F-919D-6B8584EE26B0}"/>
                </a:ext>
              </a:extLst>
            </p:cNvPr>
            <p:cNvSpPr/>
            <p:nvPr/>
          </p:nvSpPr>
          <p:spPr>
            <a:xfrm>
              <a:off x="3480710" y="2849094"/>
              <a:ext cx="299565" cy="271699"/>
            </a:xfrm>
            <a:prstGeom prst="rect">
              <a:avLst/>
            </a:prstGeom>
            <a:solidFill>
              <a:srgbClr val="E6B8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11999791-2B69-4F31-8D71-3AF5743D1DE8}"/>
                </a:ext>
              </a:extLst>
            </p:cNvPr>
            <p:cNvSpPr/>
            <p:nvPr/>
          </p:nvSpPr>
          <p:spPr>
            <a:xfrm>
              <a:off x="3832526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E2E79C9A-2247-4B7B-B644-85A2A12F8A61}"/>
                </a:ext>
              </a:extLst>
            </p:cNvPr>
            <p:cNvSpPr/>
            <p:nvPr/>
          </p:nvSpPr>
          <p:spPr>
            <a:xfrm>
              <a:off x="4184341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A38CE00E-F12E-4047-A344-F71578B66B10}"/>
              </a:ext>
            </a:extLst>
          </p:cNvPr>
          <p:cNvSpPr/>
          <p:nvPr/>
        </p:nvSpPr>
        <p:spPr>
          <a:xfrm>
            <a:off x="9666872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EDB21E3C-3EE9-4601-B7E6-E94CCE2750D8}"/>
              </a:ext>
            </a:extLst>
          </p:cNvPr>
          <p:cNvGrpSpPr/>
          <p:nvPr/>
        </p:nvGrpSpPr>
        <p:grpSpPr>
          <a:xfrm>
            <a:off x="5728379" y="1146838"/>
            <a:ext cx="3184407" cy="4139133"/>
            <a:chOff x="5728379" y="1146838"/>
            <a:chExt cx="3184407" cy="4139133"/>
          </a:xfrm>
          <a:solidFill>
            <a:schemeClr val="bg1"/>
          </a:solidFill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A191A9D-F091-46E1-AE34-273A645F2A22}"/>
                </a:ext>
              </a:extLst>
            </p:cNvPr>
            <p:cNvSpPr txBox="1"/>
            <p:nvPr/>
          </p:nvSpPr>
          <p:spPr>
            <a:xfrm>
              <a:off x="6796132" y="1146838"/>
              <a:ext cx="103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AD6B80BD-CDAD-4F89-A0F2-C6C6EAE2088A}"/>
                </a:ext>
              </a:extLst>
            </p:cNvPr>
            <p:cNvGrpSpPr/>
            <p:nvPr/>
          </p:nvGrpSpPr>
          <p:grpSpPr>
            <a:xfrm>
              <a:off x="5728379" y="1587255"/>
              <a:ext cx="3184407" cy="2110256"/>
              <a:chOff x="5238520" y="1587255"/>
              <a:chExt cx="3184407" cy="2110256"/>
            </a:xfrm>
            <a:grpFill/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31FE334F-F918-47AD-BA2F-960AB05A41F1}"/>
                  </a:ext>
                </a:extLst>
              </p:cNvPr>
              <p:cNvGrpSpPr/>
              <p:nvPr/>
            </p:nvGrpSpPr>
            <p:grpSpPr>
              <a:xfrm>
                <a:off x="5238520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7F72059-B7C9-4753-8372-AC13EEDAD01A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42E08848-85B2-4AE9-91B1-4C34B9EBC7C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4456B72E-7215-4519-8A50-34ACC5283E2D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C2FE62BB-9602-4198-B6CB-09B274F690C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2CA1A571-7E2B-4BE8-9000-04CEB6AB87E3}"/>
                  </a:ext>
                </a:extLst>
              </p:cNvPr>
              <p:cNvGrpSpPr/>
              <p:nvPr/>
            </p:nvGrpSpPr>
            <p:grpSpPr>
              <a:xfrm>
                <a:off x="6075807" y="1591491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E655830-6CBD-4101-A005-8FF68AA9164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ECD8033-DA05-46E2-88DF-EA899F9DC839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FCFCC852-0815-4A34-B3BA-098873A39FA1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76C027F9-9865-4AF8-9B6A-3FE9F3243F93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19E74C54-4346-4E1B-9703-B5E71851D985}"/>
                  </a:ext>
                </a:extLst>
              </p:cNvPr>
              <p:cNvGrpSpPr/>
              <p:nvPr/>
            </p:nvGrpSpPr>
            <p:grpSpPr>
              <a:xfrm>
                <a:off x="6919257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29AA339-A16D-48C9-BCB0-0F640EF9EDC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F86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45B7FAF-E55F-4C4E-B3D5-E2B3974F34E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41F49AB1-D1FF-4274-9805-7C21DC822A7C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73D5724F-8515-4407-AEE5-94D90E9C514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910E9B23-606C-4FD2-B1E4-95666AD77266}"/>
                  </a:ext>
                </a:extLst>
              </p:cNvPr>
              <p:cNvGrpSpPr/>
              <p:nvPr/>
            </p:nvGrpSpPr>
            <p:grpSpPr>
              <a:xfrm>
                <a:off x="7760959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29761826-14F3-4DAE-A841-8FD67EE4347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E6B8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1226A03-E209-4D9E-8724-8A527F8AC7E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ABF49B96-D373-44BC-BC0E-5900FEA3C4D2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D4FBD482-E9D1-4730-A0E9-45B49E4804A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7F3508F1-768F-4D7D-A0B6-9F1BF1D5C3CE}"/>
                  </a:ext>
                </a:extLst>
              </p:cNvPr>
              <p:cNvGrpSpPr/>
              <p:nvPr/>
            </p:nvGrpSpPr>
            <p:grpSpPr>
              <a:xfrm>
                <a:off x="5238520" y="233621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5782F0BF-AFFC-46A6-9BE8-4E47BB5081E2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7A9D44FA-1FCF-4B5F-8C24-A535BD1AE73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3B3E1BE3-1D50-48E3-9E77-648BF51B04E6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7F1E578A-6B7E-4589-BAD0-499F146EF12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3421F7FE-2797-4FD0-B0AB-E0659F068729}"/>
                  </a:ext>
                </a:extLst>
              </p:cNvPr>
              <p:cNvGrpSpPr/>
              <p:nvPr/>
            </p:nvGrpSpPr>
            <p:grpSpPr>
              <a:xfrm>
                <a:off x="5257557" y="3108830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D9D50C8E-25DF-4D94-8044-0DC2B00091D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0FF5756-2BFE-41C8-909B-B82500FE88CE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405DEAE5-870B-45C2-A92F-55903814671A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8F163B45-5332-4902-A89A-F33913750A6E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3" name="组合 282">
                <a:extLst>
                  <a:ext uri="{FF2B5EF4-FFF2-40B4-BE49-F238E27FC236}">
                    <a16:creationId xmlns:a16="http://schemas.microsoft.com/office/drawing/2014/main" id="{C8DE6084-02EB-4715-935F-65B0F48DF9A0}"/>
                  </a:ext>
                </a:extLst>
              </p:cNvPr>
              <p:cNvGrpSpPr/>
              <p:nvPr/>
            </p:nvGrpSpPr>
            <p:grpSpPr>
              <a:xfrm>
                <a:off x="6079386" y="2322494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7ECA9C51-BEA0-462A-ABD4-CDB7FC32FE1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6617AD04-133F-455C-9559-CD4C8B0FD71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F9599890-7359-409B-AE84-487046865F7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60031DE9-F41B-4AD3-A2E7-2C3BA2050726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6109C2D8-C9AC-40DA-87F1-2F6BDBC37473}"/>
                  </a:ext>
                </a:extLst>
              </p:cNvPr>
              <p:cNvGrpSpPr/>
              <p:nvPr/>
            </p:nvGrpSpPr>
            <p:grpSpPr>
              <a:xfrm>
                <a:off x="6078108" y="308961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BBF30EBC-1773-4B29-B835-E5F52CE6944C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5226E9E-44AD-474E-A131-032B0D084114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5D8B1406-7F82-416C-80F3-C78CBF6329F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2CC93F07-834B-4F01-BE46-985A2283D22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F0D4B0DB-E076-4872-8912-C30B31542803}"/>
                  </a:ext>
                </a:extLst>
              </p:cNvPr>
              <p:cNvGrpSpPr/>
              <p:nvPr/>
            </p:nvGrpSpPr>
            <p:grpSpPr>
              <a:xfrm>
                <a:off x="6925466" y="229985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1FF81E53-8D12-43F8-BAF6-9FEFD787DEC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E11F6193-9EF5-40EC-B951-51AD335A3EB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95B9ECBE-4ED9-4E6B-A425-FEB49B86D4AF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CE7C82ED-AEBF-4EC3-B54A-18E481B5EB27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71A8B940-AEF7-4219-BE15-79245858A7E5}"/>
                  </a:ext>
                </a:extLst>
              </p:cNvPr>
              <p:cNvGrpSpPr/>
              <p:nvPr/>
            </p:nvGrpSpPr>
            <p:grpSpPr>
              <a:xfrm>
                <a:off x="6919257" y="3092516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ED68E106-20CD-4F4B-B348-6920EAEF632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54D24664-3D43-401F-A846-1B1C8DFEAB0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38F0F781-E6EF-4F8D-BD07-8E98F8823AF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7143AF20-815C-404A-A82C-D2804F40C2E5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0E8CD710-FBEB-4571-870D-307454729EDC}"/>
                  </a:ext>
                </a:extLst>
              </p:cNvPr>
              <p:cNvGrpSpPr/>
              <p:nvPr/>
            </p:nvGrpSpPr>
            <p:grpSpPr>
              <a:xfrm>
                <a:off x="7771546" y="229469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247DE95D-238F-49FC-8C2A-3FCA1427CDC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93935864-45D1-4846-AB6C-F06DEBA4C107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D8ECC0D5-95E3-426C-9B4E-2581B55B8E3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18895D19-09F6-4449-BDC8-FB36AF8C900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F3896CD1-C9DC-4A3C-AF4D-73717653B7FA}"/>
                  </a:ext>
                </a:extLst>
              </p:cNvPr>
              <p:cNvGrpSpPr/>
              <p:nvPr/>
            </p:nvGrpSpPr>
            <p:grpSpPr>
              <a:xfrm>
                <a:off x="7760959" y="3079337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FCF06CB-B771-474D-B350-E97BFD51172E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9D4AAFE3-72AE-457E-9794-92B3C296FAB1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DAB903FC-AA48-4EA8-A3E9-5B13936ECC8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E9B3C5-1529-446C-B3C7-B780BED412CD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307580CD-1E68-4563-AB00-48C2CDC3D6A0}"/>
                </a:ext>
              </a:extLst>
            </p:cNvPr>
            <p:cNvCxnSpPr>
              <a:cxnSpLocks/>
              <a:stCxn id="185" idx="0"/>
              <a:endCxn id="281" idx="2"/>
            </p:cNvCxnSpPr>
            <p:nvPr/>
          </p:nvCxnSpPr>
          <p:spPr>
            <a:xfrm flipH="1" flipV="1">
              <a:off x="5897199" y="3697511"/>
              <a:ext cx="1551331" cy="15884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B4B86F4A-3D50-485F-AC2B-67D84E1289A2}"/>
                </a:ext>
              </a:extLst>
            </p:cNvPr>
            <p:cNvCxnSpPr>
              <a:cxnSpLocks/>
              <a:stCxn id="185" idx="0"/>
              <a:endCxn id="312" idx="2"/>
            </p:cNvCxnSpPr>
            <p:nvPr/>
          </p:nvCxnSpPr>
          <p:spPr>
            <a:xfrm flipV="1">
              <a:off x="7448530" y="3668018"/>
              <a:ext cx="1303887" cy="161795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21CFAE9D-C76D-401A-9394-72014882D9D6}"/>
                </a:ext>
              </a:extLst>
            </p:cNvPr>
            <p:cNvSpPr txBox="1"/>
            <p:nvPr/>
          </p:nvSpPr>
          <p:spPr>
            <a:xfrm>
              <a:off x="6858391" y="4043527"/>
              <a:ext cx="1140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与此同时读入权重</a:t>
              </a:r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2A28DFEF-DF44-4312-9564-5612A9A4A5FA}"/>
              </a:ext>
            </a:extLst>
          </p:cNvPr>
          <p:cNvGrpSpPr/>
          <p:nvPr/>
        </p:nvGrpSpPr>
        <p:grpSpPr>
          <a:xfrm>
            <a:off x="5728379" y="141427"/>
            <a:ext cx="4567144" cy="1396574"/>
            <a:chOff x="5728379" y="141427"/>
            <a:chExt cx="4567144" cy="1396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/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直接累加到对应的结果中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时间代价：</a:t>
                  </a:r>
                  <a:r>
                    <a:rPr lang="en-US" altLang="zh-CN" b="0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次乘法，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次加法，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无阻塞</a:t>
                  </a:r>
                  <a:endPara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1163" t="-3289" r="-831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连接符: 曲线 339">
              <a:extLst>
                <a:ext uri="{FF2B5EF4-FFF2-40B4-BE49-F238E27FC236}">
                  <a16:creationId xmlns:a16="http://schemas.microsoft.com/office/drawing/2014/main" id="{BE06C93B-FE1E-4505-95EB-2D466E106C92}"/>
                </a:ext>
              </a:extLst>
            </p:cNvPr>
            <p:cNvCxnSpPr>
              <a:cxnSpLocks/>
              <a:stCxn id="338" idx="3"/>
              <a:endCxn id="241" idx="0"/>
            </p:cNvCxnSpPr>
            <p:nvPr/>
          </p:nvCxnSpPr>
          <p:spPr>
            <a:xfrm>
              <a:off x="9399034" y="603092"/>
              <a:ext cx="896489" cy="93490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矩形 314">
            <a:extLst>
              <a:ext uri="{FF2B5EF4-FFF2-40B4-BE49-F238E27FC236}">
                <a16:creationId xmlns:a16="http://schemas.microsoft.com/office/drawing/2014/main" id="{2F207CA7-45F4-409A-AFCD-6C56C3042C70}"/>
              </a:ext>
            </a:extLst>
          </p:cNvPr>
          <p:cNvSpPr/>
          <p:nvPr/>
        </p:nvSpPr>
        <p:spPr>
          <a:xfrm>
            <a:off x="3390699" y="1491511"/>
            <a:ext cx="702038" cy="467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8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83CE76EB-EAF4-4412-9221-6229003A22A3}"/>
              </a:ext>
            </a:extLst>
          </p:cNvPr>
          <p:cNvGrpSpPr/>
          <p:nvPr/>
        </p:nvGrpSpPr>
        <p:grpSpPr>
          <a:xfrm>
            <a:off x="3412480" y="1590586"/>
            <a:ext cx="1355012" cy="271699"/>
            <a:chOff x="3562353" y="2532111"/>
            <a:chExt cx="1355012" cy="271699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E4AD391E-26D4-48C6-8ACE-7EAD1955FD44}"/>
                </a:ext>
              </a:extLst>
            </p:cNvPr>
            <p:cNvSpPr/>
            <p:nvPr/>
          </p:nvSpPr>
          <p:spPr>
            <a:xfrm>
              <a:off x="3562353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1001572E-C845-41B3-A30D-0E08C13F85DE}"/>
                </a:ext>
              </a:extLst>
            </p:cNvPr>
            <p:cNvSpPr/>
            <p:nvPr/>
          </p:nvSpPr>
          <p:spPr>
            <a:xfrm>
              <a:off x="3914169" y="2532111"/>
              <a:ext cx="299565" cy="271699"/>
            </a:xfrm>
            <a:prstGeom prst="rect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CE00D8C-48CE-4339-A6BD-3E6123B3EBD5}"/>
                </a:ext>
              </a:extLst>
            </p:cNvPr>
            <p:cNvSpPr/>
            <p:nvPr/>
          </p:nvSpPr>
          <p:spPr>
            <a:xfrm>
              <a:off x="4265984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6666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2B1B817-B034-4753-BBA3-F12117CE8EA8}"/>
                </a:ext>
              </a:extLst>
            </p:cNvPr>
            <p:cNvSpPr/>
            <p:nvPr/>
          </p:nvSpPr>
          <p:spPr>
            <a:xfrm>
              <a:off x="4617800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23A6A63-5B4C-4216-8BDB-F5B7C9915697}"/>
              </a:ext>
            </a:extLst>
          </p:cNvPr>
          <p:cNvSpPr txBox="1"/>
          <p:nvPr/>
        </p:nvSpPr>
        <p:spPr>
          <a:xfrm>
            <a:off x="3598167" y="1173013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1" name="连接符: 曲线 320">
            <a:extLst>
              <a:ext uri="{FF2B5EF4-FFF2-40B4-BE49-F238E27FC236}">
                <a16:creationId xmlns:a16="http://schemas.microsoft.com/office/drawing/2014/main" id="{F1AD0EA9-E00D-4120-AC18-6ED1ADFED6FA}"/>
              </a:ext>
            </a:extLst>
          </p:cNvPr>
          <p:cNvCxnSpPr>
            <a:cxnSpLocks/>
            <a:stCxn id="140" idx="3"/>
            <a:endCxn id="200" idx="3"/>
          </p:cNvCxnSpPr>
          <p:nvPr/>
        </p:nvCxnSpPr>
        <p:spPr>
          <a:xfrm flipV="1">
            <a:off x="4651261" y="1726436"/>
            <a:ext cx="116231" cy="3644109"/>
          </a:xfrm>
          <a:prstGeom prst="curvedConnector3">
            <a:avLst>
              <a:gd name="adj1" fmla="val 2966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文本框 322">
            <a:extLst>
              <a:ext uri="{FF2B5EF4-FFF2-40B4-BE49-F238E27FC236}">
                <a16:creationId xmlns:a16="http://schemas.microsoft.com/office/drawing/2014/main" id="{8B963C06-7E02-4760-BBFA-A10B311E5367}"/>
              </a:ext>
            </a:extLst>
          </p:cNvPr>
          <p:cNvSpPr txBox="1"/>
          <p:nvPr/>
        </p:nvSpPr>
        <p:spPr>
          <a:xfrm>
            <a:off x="2920957" y="2745317"/>
            <a:ext cx="220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立刻从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无阻塞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94D6E-1C7B-442E-9980-0CDE4CC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：并行</a:t>
            </a:r>
            <a:r>
              <a:rPr lang="en-US" altLang="zh-CN" dirty="0"/>
              <a:t>&amp;</a:t>
            </a:r>
            <a:r>
              <a:rPr lang="zh-CN" altLang="en-US" dirty="0"/>
              <a:t>流水线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5D273-4C66-4644-967D-6C580D25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C160EA0-8315-401D-B570-D497496B743C}"/>
              </a:ext>
            </a:extLst>
          </p:cNvPr>
          <p:cNvGrpSpPr/>
          <p:nvPr/>
        </p:nvGrpSpPr>
        <p:grpSpPr>
          <a:xfrm>
            <a:off x="911679" y="1589047"/>
            <a:ext cx="1515789" cy="1379346"/>
            <a:chOff x="911679" y="1589047"/>
            <a:chExt cx="1515789" cy="13793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ACC9C3-3998-464D-994B-6DA09D27EB6E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618CAE-5B0E-4DF1-9F46-C67746E3977E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76F59B-BF0C-455C-975E-AFC4731946D6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3C90B51-9E3C-405C-A688-E7393EA47E9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6820338-7552-4F30-90CA-CE887474C3FB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FDC2813-923E-4AC6-85D9-45F3EB7A98F9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82C4835-127D-4502-844D-5D8291551DCC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D97B612-BDA6-4C75-A347-5AD7449BD6A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243B82E-FF87-4266-B272-935D0DFE6A10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49766D-DF7E-4D32-84F4-96B869D208C7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2DD7A6-5980-4A85-9C56-B6DB5B16A14B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F29064-D17A-4277-96DA-D1BB29CE9B1E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77E63A-454D-4BF8-85BA-ED4A6F9541E8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E6A9FEA-77FE-4A4F-B8BB-E614608D03D4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2EA3962-5A5E-4525-B05B-ECA2FFB4347B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656FA14-3145-4181-A6E4-21A047C6EB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E1F783D-F302-4884-8F0A-A90424304D9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8F914B-99F7-4A76-B785-245AE2B30F3C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4CF6998-326E-4304-811F-7B7F467E348D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B75940-9AFE-4653-B33D-479878E626DB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644DD4-5496-4085-80B7-FAEE58818591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035AE4-D5AB-433F-BAC0-D8438DCB147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AF33FA-9A8C-46ED-94A4-6A633B3FA70C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04B9A2-8FC4-4564-9C94-91EF244022A7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9C4B07F-4207-47A0-83DD-774E90194C1D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DE684FF-3879-4D58-8562-0700585F2E34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09E282-95F1-4DC3-BC57-09F0FC2BC1C9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59801-945B-46AD-B60E-0F56C9504AB4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7D9F03F-945E-438C-9A9B-17419DE54C0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6EEB53-69D5-48F8-8925-181B15F4A4F4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09BBD3-A875-4B26-BB33-B83478D994FE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0BAB332-F168-414C-AD24-313257FC312D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39E670F-32FF-4E55-B614-12F60808662B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0E70CE-0041-4B45-938E-83A0E668B13D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B6E25F6-8B95-42AA-A06E-943348064C50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0EC2E3-6D4D-4421-9A0B-1B1E8E1BD2D9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0941F1F-00E7-41DF-ACB3-0802BE0E0DFD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85C607-D1D9-4E81-8841-5F571B7E9144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B53309-0701-41D0-94C5-B64C3C53E9D3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1D937D-B145-45EC-851D-C94D8215668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153E5A-F1C7-4435-96A4-E1643A80CE5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2C6F476-2E6A-4BD5-B52D-AE30D0BF2DC4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765ADD-F9A1-402E-8F0D-284316F78F8E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5E51A3-CEB3-4217-90ED-AD17B069877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5AC6C1-9019-47FF-B870-A8F1F8C7373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12B964A-43F6-4331-8248-25848FE1D09C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2B19D2-F360-409B-8201-2F004C02120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2F1B74D-67AE-41D8-9CCB-8BD3E217E1A2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164E69D-EE03-4A9D-AA55-C554A45B8E87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5978FB-4A9F-4AF8-A6F3-3FFFF5F3DC46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568116-0442-4103-B3E5-61F07A29F063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64ABB89-3C84-483A-9B3E-CC7AB04D02D2}"/>
              </a:ext>
            </a:extLst>
          </p:cNvPr>
          <p:cNvSpPr txBox="1"/>
          <p:nvPr/>
        </p:nvSpPr>
        <p:spPr>
          <a:xfrm>
            <a:off x="1313459" y="1173013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8E6738-BCC0-414D-AEEA-221F5B8BBD39}"/>
              </a:ext>
            </a:extLst>
          </p:cNvPr>
          <p:cNvSpPr/>
          <p:nvPr/>
        </p:nvSpPr>
        <p:spPr>
          <a:xfrm>
            <a:off x="2841780" y="4902254"/>
            <a:ext cx="2490107" cy="1730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01FAAB4-AB19-4294-8323-E893E1AA4C61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C4AE56F-0823-4E1E-94DA-976BC5B72C44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6DCA3A7-11E4-4F55-93B4-1ED71E370A4F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4EE9DCA-E67A-4A2E-9DCC-83561FBDA443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3B2453C-6714-4EED-AAC3-CE812247B0C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997FE66-6535-4A2D-9D22-93CD327CBC9A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ED3027C3-2783-47A4-92F6-72104CBC32D2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0746A9E-C157-47FE-8221-036A25EB2BF4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08D048A7-BF93-41D6-9BB8-2C8E2DEB9B1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71322AB-91C0-450B-8191-5F382C5839FB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3D189A5-0AA6-419A-AB74-009FD934E35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422F5E9D-63F2-49C3-8506-C23B6600C5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1A8F6BF-0BAF-4B96-AF8C-F9C96000DF4B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515F4CE4-2128-4C40-8FB0-99A29C495FD1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83D95C8-1FA7-43EB-9669-617A0C0F2766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2F19D0-E3EE-4100-A1B4-AC3DE3AB5BBA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F92DFF5-E14E-4A38-B258-29BBDF149B6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18E08D0-7DEE-43EF-A524-C7DB30D824C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CE5217C4-23FC-4225-BCC2-1EA2B32D6F5A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0A029CB-0559-4084-973C-F12210EA4690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A14D0D3-34FF-47F5-93CE-BD379F4E9E9C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3FCBF14-B6C1-4DAA-BD86-4F9E1AF1F48A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CC99D96-F47D-4693-A2B6-5E9E12FD7799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9AA20E4-B2EF-46D4-8DC4-F12AAB6FE4D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385AB15-056B-4DAE-BED4-A76AED90220E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2D626A9-C03E-4B2A-90B6-C1439B6E4DA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4630545-5A95-41AB-BCEC-E564F5BD98B5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5D40278-4985-469E-9808-2AE79533283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1091945-F5C4-4FB9-9427-A4CCB16E109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2B0BC74-73C6-4D96-AE7E-6408E9FDF301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BB9E78A-DE3E-4D04-80C1-01700467B702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2991FC3-31DF-4423-A966-4C2E8DB2C83D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982A4B1C-99F8-4B3C-8905-1E1804490B0F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FA6090E-C380-46F7-BCFF-9A8317D12634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8DCAF12-8701-47AF-A88B-EAD36C79D15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E33950F2-794D-4A13-8DB5-8B5E207B93FA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solidFill>
              <a:schemeClr val="bg1"/>
            </a:solidFill>
            <a:effectLst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3CD86E5-462A-46AA-8B85-9909448D1B85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B5C33D-D282-409C-BBFF-1A3404921629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6C4BCF2-C2C8-41DF-BFCC-92C7809C3BF0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D3E942D-10BB-4103-A801-EDA501F668E5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0B5DDD6-F427-4A52-94E3-4964FE37F58A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A4AF9A6-909F-4CED-91D0-79C7E73E556A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51844E6-C609-4779-B743-19C5FA2FE5FF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CC466EF-57BA-4552-AD88-5218349BC10C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467BCD3-58CF-4B98-870B-7785293171F8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89B8632-0043-4ECF-83E4-7CA6B9392BA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5ABD308-221D-4867-98F7-5DEC529EA9E0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3791338-C0D8-417D-A79E-0D3D889C5223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61FD1D5-8ADD-434E-9835-F71CBEEA3677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2712F7-7B0F-4366-B559-457DC6BFB00C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47E72D2-FF01-413F-A27D-CA25A95D07B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863EAD6-0FCB-4DE7-8175-34A031ECF089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AA11206D-F691-4C9D-B23A-791C6C8A3557}"/>
              </a:ext>
            </a:extLst>
          </p:cNvPr>
          <p:cNvCxnSpPr>
            <a:cxnSpLocks/>
            <a:stCxn id="9" idx="1"/>
            <a:endCxn id="137" idx="1"/>
          </p:cNvCxnSpPr>
          <p:nvPr/>
        </p:nvCxnSpPr>
        <p:spPr>
          <a:xfrm rot="10800000" flipH="1" flipV="1">
            <a:off x="911679" y="1881597"/>
            <a:ext cx="2384570" cy="3488948"/>
          </a:xfrm>
          <a:prstGeom prst="curvedConnector3">
            <a:avLst>
              <a:gd name="adj1" fmla="val -9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A621A34-1572-48E6-9416-ACEC0AAD941D}"/>
              </a:ext>
            </a:extLst>
          </p:cNvPr>
          <p:cNvSpPr txBox="1"/>
          <p:nvPr/>
        </p:nvSpPr>
        <p:spPr>
          <a:xfrm>
            <a:off x="675476" y="3088409"/>
            <a:ext cx="15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32/32×32×3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一行一时钟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6C24936-C85A-4B0B-B91E-3D320F650640}"/>
              </a:ext>
            </a:extLst>
          </p:cNvPr>
          <p:cNvGrpSpPr/>
          <p:nvPr/>
        </p:nvGrpSpPr>
        <p:grpSpPr>
          <a:xfrm>
            <a:off x="3296249" y="5077995"/>
            <a:ext cx="1515789" cy="1379346"/>
            <a:chOff x="911679" y="1589047"/>
            <a:chExt cx="1515789" cy="1379346"/>
          </a:xfrm>
          <a:solidFill>
            <a:schemeClr val="bg1"/>
          </a:solidFill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60F455C-4B97-4D3B-8D4E-6986609D3C71}"/>
                </a:ext>
              </a:extLst>
            </p:cNvPr>
            <p:cNvGrpSpPr/>
            <p:nvPr/>
          </p:nvGrpSpPr>
          <p:grpSpPr>
            <a:xfrm>
              <a:off x="1072456" y="15890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D7EC95F-B7B4-4B8F-8EF3-B79CC357DF1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B61254DD-029E-45B3-818B-C92CE61A0A8E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D0BF6F63-24DC-4F68-8774-AA89AAEA7392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5E3391E-9F34-4F74-AC14-71127ADC0B51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73C64BC-D830-4874-9B7A-A7969C400A9E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11F722-7CCE-4B0D-B83F-62DA28F10EF5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0308D7-A89C-4C80-AE83-4B4C9928A129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0A2FF37-533A-4D6F-8A03-F67C1C2AB012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DB879BF-7722-4ED9-B260-9354766D4DF1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74165AE-79B9-4DA8-A628-AE990D899148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4464790-DDB0-41B9-BD23-80BB72EDEE2F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468E0FBA-7948-43D0-BE89-F2577E0BA33D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8719002-E613-4C90-98B6-53D7A7CC3D38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996D8314-9970-4FC8-8090-8F4444E4F849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2621EA4-18E7-4696-861E-1E044AA14E62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59D723F-D86F-4508-8F77-46B34C3223C5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1D16655-C802-4C7C-9347-897F5C8CF8B7}"/>
                </a:ext>
              </a:extLst>
            </p:cNvPr>
            <p:cNvGrpSpPr/>
            <p:nvPr/>
          </p:nvGrpSpPr>
          <p:grpSpPr>
            <a:xfrm>
              <a:off x="994334" y="1660734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7ED29505-FF05-42D3-8675-6DAFBDBF9B26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48638C4-F1DE-497D-B30C-0A1A9DBE6042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4F405A2-5C61-42F5-BABF-CFC8E79C34A3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42AB9C4-F534-4231-91D7-9EF09CA90474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53B11A2-6C73-4F33-9030-1C790174A8D5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6BF79E7F-80C4-4838-8D85-CAF56A407E3F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31A9C4A0-64F6-4BA2-BD06-6BA766B073F0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84FE6D0F-A30D-43C7-A08B-D42A872D617D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0BF6CE9-7DDD-4196-A2C7-F71121CE5D54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54B8A79F-90F2-4145-AEC3-4DF116B93CA5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33A6EC5B-49FE-407A-99EB-3B78252C505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BD2CFF2-A9DD-4A31-8777-D2E0A89ADE57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891E399-B706-48CD-A153-D1EF09EDEEAC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7ACD2F3-9040-485A-B5A3-B5EEC1192783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DD3B29A4-A215-4A79-9B21-F021E22DCE35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ABD9D1C-7791-4F16-B9BD-5C70A5A21207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1410CB-9898-4E4F-9E7A-787C16EA858F}"/>
                </a:ext>
              </a:extLst>
            </p:cNvPr>
            <p:cNvGrpSpPr/>
            <p:nvPr/>
          </p:nvGrpSpPr>
          <p:grpSpPr>
            <a:xfrm>
              <a:off x="911679" y="1745747"/>
              <a:ext cx="1355012" cy="1222646"/>
              <a:chOff x="896918" y="1509391"/>
              <a:chExt cx="4502551" cy="4062714"/>
            </a:xfrm>
            <a:grpFill/>
            <a:effectLst/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A689B8A-1EB5-4BC6-9FE0-5ED63ADD738A}"/>
                  </a:ext>
                </a:extLst>
              </p:cNvPr>
              <p:cNvSpPr/>
              <p:nvPr/>
            </p:nvSpPr>
            <p:spPr>
              <a:xfrm>
                <a:off x="896918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09708C1-EDFE-4995-8B70-648330556EA0}"/>
                  </a:ext>
                </a:extLst>
              </p:cNvPr>
              <p:cNvSpPr/>
              <p:nvPr/>
            </p:nvSpPr>
            <p:spPr>
              <a:xfrm>
                <a:off x="2065961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6E67B53-784C-4B4D-95F5-2894B2BE7CDC}"/>
                  </a:ext>
                </a:extLst>
              </p:cNvPr>
              <p:cNvSpPr/>
              <p:nvPr/>
            </p:nvSpPr>
            <p:spPr>
              <a:xfrm>
                <a:off x="3235004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E92368E-DBD3-4A91-B27A-D91F7F671626}"/>
                  </a:ext>
                </a:extLst>
              </p:cNvPr>
              <p:cNvSpPr/>
              <p:nvPr/>
            </p:nvSpPr>
            <p:spPr>
              <a:xfrm>
                <a:off x="4404047" y="1509391"/>
                <a:ext cx="995422" cy="9028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A74E859-D578-4ACA-9DA4-5C8EB0619F24}"/>
                  </a:ext>
                </a:extLst>
              </p:cNvPr>
              <p:cNvSpPr/>
              <p:nvPr/>
            </p:nvSpPr>
            <p:spPr>
              <a:xfrm>
                <a:off x="896918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98B8E3F-A689-4C56-BD5B-157266992E2D}"/>
                  </a:ext>
                </a:extLst>
              </p:cNvPr>
              <p:cNvSpPr/>
              <p:nvPr/>
            </p:nvSpPr>
            <p:spPr>
              <a:xfrm>
                <a:off x="2065961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5916A72-7CE7-47D7-A931-E5B1D491B281}"/>
                  </a:ext>
                </a:extLst>
              </p:cNvPr>
              <p:cNvSpPr/>
              <p:nvPr/>
            </p:nvSpPr>
            <p:spPr>
              <a:xfrm>
                <a:off x="3235004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18959AD-4BED-4667-8A21-ADB7EB48E7A3}"/>
                  </a:ext>
                </a:extLst>
              </p:cNvPr>
              <p:cNvSpPr/>
              <p:nvPr/>
            </p:nvSpPr>
            <p:spPr>
              <a:xfrm>
                <a:off x="4404047" y="2562687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BCCEC40-BFE1-4C5F-BD3D-945103C1ECE6}"/>
                  </a:ext>
                </a:extLst>
              </p:cNvPr>
              <p:cNvSpPr/>
              <p:nvPr/>
            </p:nvSpPr>
            <p:spPr>
              <a:xfrm>
                <a:off x="896918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F214BF7-70D2-49E8-B0F9-47BB10DC85DE}"/>
                  </a:ext>
                </a:extLst>
              </p:cNvPr>
              <p:cNvSpPr/>
              <p:nvPr/>
            </p:nvSpPr>
            <p:spPr>
              <a:xfrm>
                <a:off x="2065961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67FB308-D82A-4FE7-9103-EC0C24AAE815}"/>
                  </a:ext>
                </a:extLst>
              </p:cNvPr>
              <p:cNvSpPr/>
              <p:nvPr/>
            </p:nvSpPr>
            <p:spPr>
              <a:xfrm>
                <a:off x="3235004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75B7300-44FC-4553-B2CA-4920716EA68C}"/>
                  </a:ext>
                </a:extLst>
              </p:cNvPr>
              <p:cNvSpPr/>
              <p:nvPr/>
            </p:nvSpPr>
            <p:spPr>
              <a:xfrm>
                <a:off x="4404047" y="3615983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955F653-3FF4-4E09-AE59-EF75DA7C83C3}"/>
                  </a:ext>
                </a:extLst>
              </p:cNvPr>
              <p:cNvSpPr/>
              <p:nvPr/>
            </p:nvSpPr>
            <p:spPr>
              <a:xfrm>
                <a:off x="896918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BB7FCE-585A-4BFC-85B4-962632CA7144}"/>
                  </a:ext>
                </a:extLst>
              </p:cNvPr>
              <p:cNvSpPr/>
              <p:nvPr/>
            </p:nvSpPr>
            <p:spPr>
              <a:xfrm>
                <a:off x="2065961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765C5AB-E28D-4014-9B26-94F10CD9C673}"/>
                  </a:ext>
                </a:extLst>
              </p:cNvPr>
              <p:cNvSpPr/>
              <p:nvPr/>
            </p:nvSpPr>
            <p:spPr>
              <a:xfrm>
                <a:off x="3235004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CF12C114-B3C1-4C8B-A2F7-79FF47B9A980}"/>
                  </a:ext>
                </a:extLst>
              </p:cNvPr>
              <p:cNvSpPr/>
              <p:nvPr/>
            </p:nvSpPr>
            <p:spPr>
              <a:xfrm>
                <a:off x="4404047" y="4669279"/>
                <a:ext cx="995422" cy="90282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9E25F459-CBFE-49E1-9788-4E1C8197C619}"/>
              </a:ext>
            </a:extLst>
          </p:cNvPr>
          <p:cNvSpPr/>
          <p:nvPr/>
        </p:nvSpPr>
        <p:spPr>
          <a:xfrm>
            <a:off x="6819880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Weights RAM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7C97AF1-27B5-4F04-B3D2-746E3B9EBB00}"/>
              </a:ext>
            </a:extLst>
          </p:cNvPr>
          <p:cNvSpPr txBox="1"/>
          <p:nvPr/>
        </p:nvSpPr>
        <p:spPr>
          <a:xfrm>
            <a:off x="3699573" y="4582888"/>
            <a:ext cx="7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79C4203-866B-4141-97DF-B677EC074165}"/>
              </a:ext>
            </a:extLst>
          </p:cNvPr>
          <p:cNvSpPr txBox="1"/>
          <p:nvPr/>
        </p:nvSpPr>
        <p:spPr>
          <a:xfrm>
            <a:off x="9777579" y="1538001"/>
            <a:ext cx="10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F70EF16A-F90F-49AC-B9CE-734BF6E49542}"/>
              </a:ext>
            </a:extLst>
          </p:cNvPr>
          <p:cNvGrpSpPr/>
          <p:nvPr/>
        </p:nvGrpSpPr>
        <p:grpSpPr>
          <a:xfrm>
            <a:off x="9786514" y="1989096"/>
            <a:ext cx="1003196" cy="1222646"/>
            <a:chOff x="3480710" y="1898147"/>
            <a:chExt cx="1003196" cy="122264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8ADC4CD-6D05-4EA1-8158-EA029DA86C33}"/>
                </a:ext>
              </a:extLst>
            </p:cNvPr>
            <p:cNvSpPr/>
            <p:nvPr/>
          </p:nvSpPr>
          <p:spPr>
            <a:xfrm>
              <a:off x="3480710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2021E03-E628-4BE9-AAA5-E50334351164}"/>
                </a:ext>
              </a:extLst>
            </p:cNvPr>
            <p:cNvSpPr/>
            <p:nvPr/>
          </p:nvSpPr>
          <p:spPr>
            <a:xfrm>
              <a:off x="3832526" y="1898147"/>
              <a:ext cx="299565" cy="271699"/>
            </a:xfrm>
            <a:prstGeom prst="rect">
              <a:avLst/>
            </a:prstGeom>
            <a:solidFill>
              <a:srgbClr val="66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8B6E57C-40AC-4203-888A-F72CD3E100A2}"/>
                </a:ext>
              </a:extLst>
            </p:cNvPr>
            <p:cNvSpPr/>
            <p:nvPr/>
          </p:nvSpPr>
          <p:spPr>
            <a:xfrm>
              <a:off x="4184341" y="1898147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85DDB998-D8A5-4B7B-8F66-8CE1E0F98A2F}"/>
                </a:ext>
              </a:extLst>
            </p:cNvPr>
            <p:cNvSpPr/>
            <p:nvPr/>
          </p:nvSpPr>
          <p:spPr>
            <a:xfrm>
              <a:off x="3480710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AC8A6D5-F364-4558-8F36-9DEB3292FEAF}"/>
                </a:ext>
              </a:extLst>
            </p:cNvPr>
            <p:cNvSpPr/>
            <p:nvPr/>
          </p:nvSpPr>
          <p:spPr>
            <a:xfrm>
              <a:off x="3832526" y="2215129"/>
              <a:ext cx="299565" cy="271699"/>
            </a:xfrm>
            <a:prstGeom prst="rect">
              <a:avLst/>
            </a:prstGeom>
            <a:solidFill>
              <a:srgbClr val="CB7D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ED02B39-6119-4D76-AAC1-64A3CC48F22A}"/>
                </a:ext>
              </a:extLst>
            </p:cNvPr>
            <p:cNvSpPr/>
            <p:nvPr/>
          </p:nvSpPr>
          <p:spPr>
            <a:xfrm>
              <a:off x="4184341" y="2215129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B79AE7B7-7736-4654-A30E-48B2396138CE}"/>
                </a:ext>
              </a:extLst>
            </p:cNvPr>
            <p:cNvSpPr/>
            <p:nvPr/>
          </p:nvSpPr>
          <p:spPr>
            <a:xfrm>
              <a:off x="3480710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8CF7005-F513-46A6-9190-78E27F69CB72}"/>
                </a:ext>
              </a:extLst>
            </p:cNvPr>
            <p:cNvSpPr/>
            <p:nvPr/>
          </p:nvSpPr>
          <p:spPr>
            <a:xfrm>
              <a:off x="3832526" y="2532111"/>
              <a:ext cx="299565" cy="271699"/>
            </a:xfrm>
            <a:prstGeom prst="rect">
              <a:avLst/>
            </a:prstGeom>
            <a:solidFill>
              <a:srgbClr val="6F86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DB83376-7CBA-4BEE-86BB-876EBEFFECBE}"/>
                </a:ext>
              </a:extLst>
            </p:cNvPr>
            <p:cNvSpPr/>
            <p:nvPr/>
          </p:nvSpPr>
          <p:spPr>
            <a:xfrm>
              <a:off x="4184341" y="2532111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DFA0FC6D-8292-490F-919D-6B8584EE26B0}"/>
                </a:ext>
              </a:extLst>
            </p:cNvPr>
            <p:cNvSpPr/>
            <p:nvPr/>
          </p:nvSpPr>
          <p:spPr>
            <a:xfrm>
              <a:off x="3480710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11999791-2B69-4F31-8D71-3AF5743D1DE8}"/>
                </a:ext>
              </a:extLst>
            </p:cNvPr>
            <p:cNvSpPr/>
            <p:nvPr/>
          </p:nvSpPr>
          <p:spPr>
            <a:xfrm>
              <a:off x="3832526" y="2849094"/>
              <a:ext cx="299565" cy="271699"/>
            </a:xfrm>
            <a:prstGeom prst="rect">
              <a:avLst/>
            </a:prstGeom>
            <a:solidFill>
              <a:srgbClr val="E6B8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E2E79C9A-2247-4B7B-B644-85A2A12F8A61}"/>
                </a:ext>
              </a:extLst>
            </p:cNvPr>
            <p:cNvSpPr/>
            <p:nvPr/>
          </p:nvSpPr>
          <p:spPr>
            <a:xfrm>
              <a:off x="4184341" y="2849094"/>
              <a:ext cx="299565" cy="27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A38CE00E-F12E-4047-A344-F71578B66B10}"/>
              </a:ext>
            </a:extLst>
          </p:cNvPr>
          <p:cNvSpPr/>
          <p:nvPr/>
        </p:nvSpPr>
        <p:spPr>
          <a:xfrm>
            <a:off x="9666872" y="5285971"/>
            <a:ext cx="1257300" cy="73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EDB21E3C-3EE9-4601-B7E6-E94CCE2750D8}"/>
              </a:ext>
            </a:extLst>
          </p:cNvPr>
          <p:cNvGrpSpPr/>
          <p:nvPr/>
        </p:nvGrpSpPr>
        <p:grpSpPr>
          <a:xfrm>
            <a:off x="5728379" y="1146838"/>
            <a:ext cx="3184407" cy="4139133"/>
            <a:chOff x="5728379" y="1146838"/>
            <a:chExt cx="3184407" cy="4139133"/>
          </a:xfrm>
          <a:solidFill>
            <a:schemeClr val="bg1"/>
          </a:solidFill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A191A9D-F091-46E1-AE34-273A645F2A22}"/>
                </a:ext>
              </a:extLst>
            </p:cNvPr>
            <p:cNvSpPr txBox="1"/>
            <p:nvPr/>
          </p:nvSpPr>
          <p:spPr>
            <a:xfrm>
              <a:off x="6796132" y="1146838"/>
              <a:ext cx="103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AD6B80BD-CDAD-4F89-A0F2-C6C6EAE2088A}"/>
                </a:ext>
              </a:extLst>
            </p:cNvPr>
            <p:cNvGrpSpPr/>
            <p:nvPr/>
          </p:nvGrpSpPr>
          <p:grpSpPr>
            <a:xfrm>
              <a:off x="5728379" y="1587255"/>
              <a:ext cx="3184407" cy="2110256"/>
              <a:chOff x="5238520" y="1587255"/>
              <a:chExt cx="3184407" cy="2110256"/>
            </a:xfrm>
            <a:grpFill/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31FE334F-F918-47AD-BA2F-960AB05A41F1}"/>
                  </a:ext>
                </a:extLst>
              </p:cNvPr>
              <p:cNvGrpSpPr/>
              <p:nvPr/>
            </p:nvGrpSpPr>
            <p:grpSpPr>
              <a:xfrm>
                <a:off x="5238520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7F72059-B7C9-4753-8372-AC13EEDAD01A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6B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42E08848-85B2-4AE9-91B1-4C34B9EBC7C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4456B72E-7215-4519-8A50-34ACC5283E2D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C2FE62BB-9602-4198-B6CB-09B274F690C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2CA1A571-7E2B-4BE8-9000-04CEB6AB87E3}"/>
                  </a:ext>
                </a:extLst>
              </p:cNvPr>
              <p:cNvGrpSpPr/>
              <p:nvPr/>
            </p:nvGrpSpPr>
            <p:grpSpPr>
              <a:xfrm>
                <a:off x="6075807" y="1591491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E655830-6CBD-4101-A005-8FF68AA9164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CB7D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ECD8033-DA05-46E2-88DF-EA899F9DC839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FCFCC852-0815-4A34-B3BA-098873A39FA1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76C027F9-9865-4AF8-9B6A-3FE9F3243F93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19E74C54-4346-4E1B-9703-B5E71851D985}"/>
                  </a:ext>
                </a:extLst>
              </p:cNvPr>
              <p:cNvGrpSpPr/>
              <p:nvPr/>
            </p:nvGrpSpPr>
            <p:grpSpPr>
              <a:xfrm>
                <a:off x="6919257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29AA339-A16D-48C9-BCB0-0F640EF9EDC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6F86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45B7FAF-E55F-4C4E-B3D5-E2B3974F34E5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41F49AB1-D1FF-4274-9805-7C21DC822A7C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73D5724F-8515-4407-AEE5-94D90E9C514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910E9B23-606C-4FD2-B1E4-95666AD77266}"/>
                  </a:ext>
                </a:extLst>
              </p:cNvPr>
              <p:cNvGrpSpPr/>
              <p:nvPr/>
            </p:nvGrpSpPr>
            <p:grpSpPr>
              <a:xfrm>
                <a:off x="7760959" y="1587255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29761826-14F3-4DAE-A841-8FD67EE43476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solidFill>
                  <a:srgbClr val="E6B8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1226A03-E209-4D9E-8724-8A527F8AC7E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ABF49B96-D373-44BC-BC0E-5900FEA3C4D2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D4FBD482-E9D1-4730-A0E9-45B49E4804A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7F3508F1-768F-4D7D-A0B6-9F1BF1D5C3CE}"/>
                  </a:ext>
                </a:extLst>
              </p:cNvPr>
              <p:cNvGrpSpPr/>
              <p:nvPr/>
            </p:nvGrpSpPr>
            <p:grpSpPr>
              <a:xfrm>
                <a:off x="5238520" y="233621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5782F0BF-AFFC-46A6-9BE8-4E47BB5081E2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7A9D44FA-1FCF-4B5F-8C24-A535BD1AE73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3B3E1BE3-1D50-48E3-9E77-648BF51B04E6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7F1E578A-6B7E-4589-BAD0-499F146EF129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3421F7FE-2797-4FD0-B0AB-E0659F068729}"/>
                  </a:ext>
                </a:extLst>
              </p:cNvPr>
              <p:cNvGrpSpPr/>
              <p:nvPr/>
            </p:nvGrpSpPr>
            <p:grpSpPr>
              <a:xfrm>
                <a:off x="5257557" y="3108830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D9D50C8E-25DF-4D94-8044-0DC2B00091D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0FF5756-2BFE-41C8-909B-B82500FE88CE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405DEAE5-870B-45C2-A92F-55903814671A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8F163B45-5332-4902-A89A-F33913750A6E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3" name="组合 282">
                <a:extLst>
                  <a:ext uri="{FF2B5EF4-FFF2-40B4-BE49-F238E27FC236}">
                    <a16:creationId xmlns:a16="http://schemas.microsoft.com/office/drawing/2014/main" id="{C8DE6084-02EB-4715-935F-65B0F48DF9A0}"/>
                  </a:ext>
                </a:extLst>
              </p:cNvPr>
              <p:cNvGrpSpPr/>
              <p:nvPr/>
            </p:nvGrpSpPr>
            <p:grpSpPr>
              <a:xfrm>
                <a:off x="6079386" y="2322494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7ECA9C51-BEA0-462A-ABD4-CDB7FC32FE10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6617AD04-133F-455C-9559-CD4C8B0FD71C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F9599890-7359-409B-AE84-487046865F7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60031DE9-F41B-4AD3-A2E7-2C3BA2050726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6109C2D8-C9AC-40DA-87F1-2F6BDBC37473}"/>
                  </a:ext>
                </a:extLst>
              </p:cNvPr>
              <p:cNvGrpSpPr/>
              <p:nvPr/>
            </p:nvGrpSpPr>
            <p:grpSpPr>
              <a:xfrm>
                <a:off x="6078108" y="308961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BBF30EBC-1773-4B29-B835-E5F52CE6944C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5226E9E-44AD-474E-A131-032B0D084114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5D8B1406-7F82-416C-80F3-C78CBF6329F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2CC93F07-834B-4F01-BE46-985A2283D22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F0D4B0DB-E076-4872-8912-C30B31542803}"/>
                  </a:ext>
                </a:extLst>
              </p:cNvPr>
              <p:cNvGrpSpPr/>
              <p:nvPr/>
            </p:nvGrpSpPr>
            <p:grpSpPr>
              <a:xfrm>
                <a:off x="6925466" y="2299852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1FF81E53-8D12-43F8-BAF6-9FEFD787DEC3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E11F6193-9EF5-40EC-B951-51AD335A3EB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95B9ECBE-4ED9-4E6B-A425-FEB49B86D4AF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CE7C82ED-AEBF-4EC3-B54A-18E481B5EB27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71A8B940-AEF7-4219-BE15-79245858A7E5}"/>
                  </a:ext>
                </a:extLst>
              </p:cNvPr>
              <p:cNvGrpSpPr/>
              <p:nvPr/>
            </p:nvGrpSpPr>
            <p:grpSpPr>
              <a:xfrm>
                <a:off x="6919257" y="3092516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ED68E106-20CD-4F4B-B348-6920EAEF632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54D24664-3D43-401F-A846-1B1C8DFEAB0D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38F0F781-E6EF-4F8D-BD07-8E98F8823AF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7143AF20-815C-404A-A82C-D2804F40C2E5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0E8CD710-FBEB-4571-870D-307454729EDC}"/>
                  </a:ext>
                </a:extLst>
              </p:cNvPr>
              <p:cNvGrpSpPr/>
              <p:nvPr/>
            </p:nvGrpSpPr>
            <p:grpSpPr>
              <a:xfrm>
                <a:off x="7771546" y="2294698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247DE95D-238F-49FC-8C2A-3FCA1427CDCB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93935864-45D1-4846-AB6C-F06DEBA4C107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D8ECC0D5-95E3-426C-9B4E-2581B55B8E3B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18895D19-09F6-4449-BDC8-FB36AF8C9002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F3896CD1-C9DC-4A3C-AF4D-73717653B7FA}"/>
                  </a:ext>
                </a:extLst>
              </p:cNvPr>
              <p:cNvGrpSpPr/>
              <p:nvPr/>
            </p:nvGrpSpPr>
            <p:grpSpPr>
              <a:xfrm>
                <a:off x="7760959" y="3079337"/>
                <a:ext cx="651381" cy="588681"/>
                <a:chOff x="8213273" y="1675662"/>
                <a:chExt cx="651381" cy="588681"/>
              </a:xfrm>
              <a:grpFill/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FCF06CB-B771-474D-B350-E97BFD51172E}"/>
                    </a:ext>
                  </a:extLst>
                </p:cNvPr>
                <p:cNvSpPr/>
                <p:nvPr/>
              </p:nvSpPr>
              <p:spPr>
                <a:xfrm>
                  <a:off x="8213273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9D4AAFE3-72AE-457E-9794-92B3C296FAB1}"/>
                    </a:ext>
                  </a:extLst>
                </p:cNvPr>
                <p:cNvSpPr/>
                <p:nvPr/>
              </p:nvSpPr>
              <p:spPr>
                <a:xfrm>
                  <a:off x="8565089" y="1675662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DAB903FC-AA48-4EA8-A3E9-5B13936ECC84}"/>
                    </a:ext>
                  </a:extLst>
                </p:cNvPr>
                <p:cNvSpPr/>
                <p:nvPr/>
              </p:nvSpPr>
              <p:spPr>
                <a:xfrm>
                  <a:off x="8213273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E9B3C5-1529-446C-B3C7-B780BED412CD}"/>
                    </a:ext>
                  </a:extLst>
                </p:cNvPr>
                <p:cNvSpPr/>
                <p:nvPr/>
              </p:nvSpPr>
              <p:spPr>
                <a:xfrm>
                  <a:off x="8565089" y="1992644"/>
                  <a:ext cx="299565" cy="2716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307580CD-1E68-4563-AB00-48C2CDC3D6A0}"/>
                </a:ext>
              </a:extLst>
            </p:cNvPr>
            <p:cNvCxnSpPr>
              <a:cxnSpLocks/>
              <a:stCxn id="185" idx="0"/>
              <a:endCxn id="281" idx="2"/>
            </p:cNvCxnSpPr>
            <p:nvPr/>
          </p:nvCxnSpPr>
          <p:spPr>
            <a:xfrm flipH="1" flipV="1">
              <a:off x="5897199" y="3697511"/>
              <a:ext cx="1551331" cy="15884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B4B86F4A-3D50-485F-AC2B-67D84E1289A2}"/>
                </a:ext>
              </a:extLst>
            </p:cNvPr>
            <p:cNvCxnSpPr>
              <a:cxnSpLocks/>
              <a:stCxn id="185" idx="0"/>
              <a:endCxn id="312" idx="2"/>
            </p:cNvCxnSpPr>
            <p:nvPr/>
          </p:nvCxnSpPr>
          <p:spPr>
            <a:xfrm flipV="1">
              <a:off x="7448530" y="3668018"/>
              <a:ext cx="1303887" cy="161795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21CFAE9D-C76D-401A-9394-72014882D9D6}"/>
                </a:ext>
              </a:extLst>
            </p:cNvPr>
            <p:cNvSpPr txBox="1"/>
            <p:nvPr/>
          </p:nvSpPr>
          <p:spPr>
            <a:xfrm>
              <a:off x="6858391" y="4043527"/>
              <a:ext cx="1140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与此同时读入权重</a:t>
              </a:r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2A28DFEF-DF44-4312-9564-5612A9A4A5FA}"/>
              </a:ext>
            </a:extLst>
          </p:cNvPr>
          <p:cNvGrpSpPr/>
          <p:nvPr/>
        </p:nvGrpSpPr>
        <p:grpSpPr>
          <a:xfrm>
            <a:off x="5728379" y="141427"/>
            <a:ext cx="4567144" cy="1396574"/>
            <a:chOff x="5728379" y="141427"/>
            <a:chExt cx="4567144" cy="1396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/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直接累加到对应的结果中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时间代价：</a:t>
                  </a:r>
                  <a:r>
                    <a:rPr lang="en-US" altLang="zh-CN" b="0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次乘法，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次加法，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无阻塞</a:t>
                  </a:r>
                  <a:endPara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4F5BF4F-0F39-48A3-ACC8-DE5A101F3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379" y="141427"/>
                  <a:ext cx="3670655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1163" t="-3289" r="-831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连接符: 曲线 339">
              <a:extLst>
                <a:ext uri="{FF2B5EF4-FFF2-40B4-BE49-F238E27FC236}">
                  <a16:creationId xmlns:a16="http://schemas.microsoft.com/office/drawing/2014/main" id="{BE06C93B-FE1E-4505-95EB-2D466E106C92}"/>
                </a:ext>
              </a:extLst>
            </p:cNvPr>
            <p:cNvCxnSpPr>
              <a:cxnSpLocks/>
              <a:stCxn id="338" idx="3"/>
              <a:endCxn id="241" idx="0"/>
            </p:cNvCxnSpPr>
            <p:nvPr/>
          </p:nvCxnSpPr>
          <p:spPr>
            <a:xfrm>
              <a:off x="9399034" y="603092"/>
              <a:ext cx="896489" cy="93490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矩形 314">
            <a:extLst>
              <a:ext uri="{FF2B5EF4-FFF2-40B4-BE49-F238E27FC236}">
                <a16:creationId xmlns:a16="http://schemas.microsoft.com/office/drawing/2014/main" id="{2F207CA7-45F4-409A-AFCD-6C56C3042C70}"/>
              </a:ext>
            </a:extLst>
          </p:cNvPr>
          <p:cNvSpPr/>
          <p:nvPr/>
        </p:nvSpPr>
        <p:spPr>
          <a:xfrm>
            <a:off x="3741765" y="1491511"/>
            <a:ext cx="702038" cy="467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944</Words>
  <Application>Microsoft Macintosh PowerPoint</Application>
  <PresentationFormat>宽屏</PresentationFormat>
  <Paragraphs>179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-apple-system</vt:lpstr>
      <vt:lpstr>黑体</vt:lpstr>
      <vt:lpstr>微软雅黑</vt:lpstr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第一PPT，www.1ppt.com</vt:lpstr>
      <vt:lpstr>PowerPoint 演示文稿</vt:lpstr>
      <vt:lpstr>项目简介</vt:lpstr>
      <vt:lpstr>模块划分与人员分工</vt:lpstr>
      <vt:lpstr>CNN：数据结构</vt:lpstr>
      <vt:lpstr>CNN：数据流</vt:lpstr>
      <vt:lpstr>CNN：并行计算</vt:lpstr>
      <vt:lpstr>CNN：并行&amp;流水线</vt:lpstr>
      <vt:lpstr>CNN：并行&amp;流水线</vt:lpstr>
      <vt:lpstr>CNN：并行&amp;流水线</vt:lpstr>
      <vt:lpstr>CNN：并行&amp;流水线</vt:lpstr>
      <vt:lpstr>技术难点</vt:lpstr>
      <vt:lpstr>SD Card：</vt:lpstr>
      <vt:lpstr>VGA&amp;RAM：</vt:lpstr>
      <vt:lpstr>CNN图像分类现场演示</vt:lpstr>
      <vt:lpstr>欢迎指教，谢谢大家！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多边形组合</dc:title>
  <dc:creator>第一PPT</dc:creator>
  <cp:keywords>www.1ppt.com</cp:keywords>
  <cp:lastModifiedBy>刘 程华</cp:lastModifiedBy>
  <cp:revision>125</cp:revision>
  <dcterms:created xsi:type="dcterms:W3CDTF">2015-07-09T13:49:26Z</dcterms:created>
  <dcterms:modified xsi:type="dcterms:W3CDTF">2021-11-27T08:09:54Z</dcterms:modified>
</cp:coreProperties>
</file>