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4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7B1E-35B0-475D-981B-25C98B362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135A-B2B9-4A29-978F-3CCA7D1D8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EA1B-D39B-46D9-BD98-8D252033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C57D-929C-4825-A571-0D281B0A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F8DF-B7C9-4531-A5BD-8FF40CC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154A-163F-4738-8EEE-C8910A83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604EC-5756-47F5-8BAF-4A2478592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6C3C-25EC-4827-A053-9E17785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82F2-BCF5-4D8C-B1B0-E262B44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179C-2D9C-4891-B197-1F911B8C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5326C-7772-4F41-AB28-E89035BC8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BFB1-2957-4457-AE10-F524A6E2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4CDB-7E7B-4C49-A64B-33EE761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089-DF7A-4509-8DF4-ABD21224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66F6-5A7D-425C-A130-FE4C63A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2C5F-A76B-4043-9271-CDE50A41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F4F7-7C12-45FC-AD38-97F37684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2301-091F-455D-91E0-C47F9A94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5A5B-C07A-400B-B3FC-0C673CF1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959E-1EFC-4255-8EAF-68BC5E51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B86A-E9FC-4E74-9223-F44C333F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72B2-228E-40E9-937B-B22A1E0A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2579-B8B4-4AD2-9254-2D47CC5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239A-1CFF-41C5-9773-1ACB1EF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FF58-C981-4C3C-89D2-48308B2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2608-59C1-4B37-8681-637C0D3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A774-8C31-45F1-B680-EBDA07B0A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B4BAD-0591-47DC-A147-6036EC7DD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9249-63A2-4B7B-843A-0F92A1D4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BBE2C-1EB3-49C0-BF14-D4A64F8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BCA6-E65D-400C-82B3-0482108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775-1FFF-4CC5-A27F-13A9C3C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5E7D6-0789-495D-B826-2784CDB0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C7A17-3F1C-49C7-B648-76A2ABBC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D5D03-71D9-481B-AE51-667AF32FC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5B88-F6F2-49A3-9FE7-721A2E139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F0F3-1F68-47E0-8750-C635018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DFD7-9872-4263-9407-C7E6F84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A0B8A-3FEC-409F-AFC5-9AFC5C0A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9DC3-B5D9-43EA-9290-26B46F36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A35A5-6F40-4874-A609-F914852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A7FD6-8C1B-43E2-867A-DCFE8D74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4DE8-2D2B-46C9-A16E-B8A63F81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32822-FA73-476F-9D0F-A2B0EF6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25775-05B5-4E1F-8799-651AB7B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891C-EE39-4915-9E04-A0F6B602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AB29-4079-4170-A4B1-EF65AA61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C0EE-F713-49D1-92E3-4165D5AD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85584-98DC-4213-AACC-D383CD6D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EEBB-59F6-4A3F-BAE9-6E32DF11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D30D-204C-44A8-934D-AD21CA0E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02EB-D37D-40CF-A6BC-4A88B6C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4574-DA58-4B6B-AD27-7D95201A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DD755-F88D-48AB-A381-BADAB68E6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7B78-C64E-49CF-B931-B7D15A45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815A-F3EB-4639-A6A4-2A1FC6E8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078E-E27A-4A6A-AC49-455632B3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E326-5F4D-49BB-A307-7FA1D0E3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73DFE-AB02-4D56-A7F8-6848E3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3C33-6C99-40F8-A50C-3846A35B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AE87-92DC-4F73-BE30-2859EC26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A761-DBBA-4E51-846C-AD8BA340E2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9E55-518C-4DC3-ADA1-83FFDC42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F81C-DB17-4AC2-B82A-049184DA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1E03-DD16-41CF-AAF3-69C5468B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3BE31-7F8F-4861-AF37-BEF35C50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4" y="939672"/>
            <a:ext cx="11113071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4CD71-CC80-4E4C-9466-250E7D9D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" y="558652"/>
            <a:ext cx="12097372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7E82B5-6125-47A1-AFF7-DBD99E6DE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" y="549127"/>
            <a:ext cx="12160875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4A4B36-EEE1-41A8-8D38-CA6F5BCF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577703"/>
            <a:ext cx="11983066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649F10-D21C-42CA-B5C5-261A5EC52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" y="580878"/>
            <a:ext cx="12065620" cy="5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16FA69-140D-4E2B-998B-8344907CD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" y="552302"/>
            <a:ext cx="1212277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5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605643-5B96-468B-916E-80B32C38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" y="577703"/>
            <a:ext cx="12084671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856E98-C9B8-499D-B717-564D70A4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" y="587229"/>
            <a:ext cx="1204656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46A83-BDA7-4AE2-8728-245EEF90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" y="606280"/>
            <a:ext cx="11913212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0CE5F-7921-4EC8-931D-9C996B277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 r="1" b="126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EFCE3-B18F-4419-A6AB-E83DA8830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968248"/>
            <a:ext cx="11284530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FADE8-EDA4-4F01-B093-0970836E5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4" y="958723"/>
            <a:ext cx="11297231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3CEB9E-83A7-43EF-97C8-DB46C1C3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9" y="730111"/>
            <a:ext cx="11906862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2536EE0-B69A-41E8-948D-6CC0D11C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7" y="939672"/>
            <a:ext cx="9436585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FA454D-444D-40FE-9031-233430F7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3" y="596754"/>
            <a:ext cx="11925913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F96CB7-6B36-4585-A670-0FD301B4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5" y="571353"/>
            <a:ext cx="11875110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700A56-DA18-485B-AE08-4E84084A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" y="549127"/>
            <a:ext cx="11989416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1</cp:revision>
  <dcterms:created xsi:type="dcterms:W3CDTF">2020-04-30T02:53:28Z</dcterms:created>
  <dcterms:modified xsi:type="dcterms:W3CDTF">2020-04-30T02:56:21Z</dcterms:modified>
</cp:coreProperties>
</file>