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5F01-8916-1650-BCB0-320295EE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98AA-3853-9625-3370-E5EB4BF9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4A19-055C-3D48-606B-72BE7B8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4C32-37F4-64B8-D99C-16066006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765F-91DE-85B4-4DE4-F0BC57AB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DFE3-26D4-FC43-93BA-92DD116F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689F6-9EA1-0E0D-55EA-3AB5B41E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069E-B3F4-ABAB-76E0-A31DFA6E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C3B0-F3F6-6D0D-9972-B53926D1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61E0-FBFA-4F30-6B85-ABBD3000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A6852-6BF4-B527-A7E5-471851215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56DF-F342-8F78-3A57-F082163F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ACD0-B0F0-C64A-7817-397B992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41A7-F1E7-58DF-69DE-4BB8803A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E83C-6EA5-40BB-3186-8251F703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297B-FA54-5036-09CC-C562AB95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9E01-B506-0043-50EB-DFE49C3F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AAA1-4DCD-F115-CA21-EADF0EDC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4F58-109C-D480-E6C5-10AEEF24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4A1A-DD7B-AEE9-46CD-C7BA487A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A798-0F4D-7098-65E9-F6D4F104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D750F-D6AD-49DB-F7E6-AAA88FF2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3548-C90B-26A2-5E73-07AFAF2E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FA3C-8F57-D962-762A-5042EC03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35EB-B1A8-8130-3605-58712500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42F-769D-0D8F-0AAF-A15DFF61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8728-0373-AABD-8476-44B61C1A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7EB2-7DB3-8F5A-BA94-A917AD65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5F5E4-7B36-33A0-812D-E5E03EFD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0A230-CB40-F789-0595-12B7424D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4890-D832-FFFD-EA50-06915418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75E7-A2ED-296D-9EF5-0AB409DF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AF013-3D79-82CE-C72C-53C4440D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B015-7BCB-9824-0184-15137100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F2FEE-D860-D494-AE7C-EC0039A2D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E9B47-11CC-E186-A731-45056191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37FD3-92CF-4FA4-EC49-30B5EA71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48E5F-02C6-7AF8-EA5D-BAF847DA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76435-83AE-6DF7-CC2D-70B19C9C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32E9-959F-5DC2-9DEA-C24C4057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2904-2601-9910-EF99-62F5049C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66FD-EA7A-172D-A6EF-404F8A3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F1197-72E1-4E8C-F211-E56A7BF7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5E93-5465-D7C6-D954-BA45DF3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F5593-A880-E94C-1A06-31E31C26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7CDA-F167-DFEC-FF79-844291F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B7B8-7A03-7753-3D0B-F283A366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BC3-B8BE-C444-D0E7-623C66C1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3C7B-52D5-F3FE-D7C3-9A68E0AA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AC90A-2F62-DA59-4583-FDFD97D4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7615-56B5-A5A9-ECB2-BC5DC191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2F6F-8CA3-0C97-B84B-712F780C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E1FA-C09A-E90A-7DD6-071A0EB8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448F7-DF7B-8E8B-A25B-AA675D0B9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DAC64-22A5-1B36-6253-D31541A7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91366-5857-BE90-7724-8BD4FD3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3D303-8C1C-459E-0A23-5FDBC2AE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ED2AE-C23F-2C2C-0D8E-DFF6C87C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814BD-BF60-A876-261D-E4A4A50E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53038-6152-BBD4-CA07-D44B2EB6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DE12-D389-E5C7-2B54-E8713A0E3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FAF3-D55F-41AB-A3DE-4E2D7181552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D388-B2C8-E1C4-C01D-3BBA52B2C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4007-E3D8-5E58-0DB2-E1F784EDC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E7BA-FB24-43C6-896D-6FDDAACF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91D172-610A-AAC7-E62A-2FE5BCF7128F}"/>
              </a:ext>
            </a:extLst>
          </p:cNvPr>
          <p:cNvSpPr txBox="1"/>
          <p:nvPr/>
        </p:nvSpPr>
        <p:spPr>
          <a:xfrm>
            <a:off x="3047495" y="2968848"/>
            <a:ext cx="6284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算例1.直梁单元，模拟简支梁？</a:t>
            </a:r>
          </a:p>
          <a:p>
            <a:pPr marL="285750" indent="-285750">
              <a:buFontTx/>
              <a:buChar char="-"/>
            </a:pPr>
            <a:r>
              <a:rPr lang="en-US" dirty="0"/>
              <a:t>算例2.直梁单元，模拟3D螺旋线</a:t>
            </a:r>
          </a:p>
          <a:p>
            <a:pPr marL="285750" indent="-285750">
              <a:buFontTx/>
              <a:buChar char="-"/>
            </a:pPr>
            <a:r>
              <a:rPr lang="en-US" dirty="0"/>
              <a:t>算例3.曲梁单元</a:t>
            </a:r>
          </a:p>
          <a:p>
            <a:pPr marL="285750" indent="-285750">
              <a:buFontTx/>
              <a:buChar char="-"/>
            </a:pPr>
            <a:r>
              <a:rPr lang="en-US" dirty="0"/>
              <a:t>算例4.曲梁，模拟3D螺旋线</a:t>
            </a:r>
          </a:p>
          <a:p>
            <a:pPr marL="285750" indent="-285750">
              <a:buFontTx/>
              <a:buChar char="-"/>
            </a:pPr>
            <a:r>
              <a:rPr lang="en-US" dirty="0"/>
              <a:t>算例5.曲梁弯曲+接触，模拟3D螺旋线</a:t>
            </a:r>
          </a:p>
        </p:txBody>
      </p:sp>
    </p:spTree>
    <p:extLst>
      <p:ext uri="{BB962C8B-B14F-4D97-AF65-F5344CB8AC3E}">
        <p14:creationId xmlns:p14="http://schemas.microsoft.com/office/powerpoint/2010/main" val="230552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0E2D9-FC10-354A-237B-684A263109E8}"/>
              </a:ext>
            </a:extLst>
          </p:cNvPr>
          <p:cNvSpPr/>
          <p:nvPr/>
        </p:nvSpPr>
        <p:spPr>
          <a:xfrm>
            <a:off x="2614014" y="1512685"/>
            <a:ext cx="6776249" cy="672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B3C7358-21D7-D915-08AF-6E3E766DB09D}"/>
              </a:ext>
            </a:extLst>
          </p:cNvPr>
          <p:cNvSpPr/>
          <p:nvPr/>
        </p:nvSpPr>
        <p:spPr>
          <a:xfrm>
            <a:off x="2193147" y="2184860"/>
            <a:ext cx="841733" cy="52683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6B3237B-6D71-CF41-5B6E-A1D41A796A9C}"/>
              </a:ext>
            </a:extLst>
          </p:cNvPr>
          <p:cNvSpPr/>
          <p:nvPr/>
        </p:nvSpPr>
        <p:spPr>
          <a:xfrm>
            <a:off x="8969397" y="2184860"/>
            <a:ext cx="841733" cy="52683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B9EF4-CC64-3A91-5805-13FCB8127012}"/>
              </a:ext>
            </a:extLst>
          </p:cNvPr>
          <p:cNvSpPr txBox="1"/>
          <p:nvPr/>
        </p:nvSpPr>
        <p:spPr>
          <a:xfrm>
            <a:off x="1105407" y="3429000"/>
            <a:ext cx="2110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梁：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长度：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截面：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形状</a:t>
            </a:r>
            <a:r>
              <a:rPr lang="en-US" altLang="zh-CN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面积</a:t>
            </a:r>
            <a:r>
              <a:rPr lang="en-US" altLang="zh-CN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惯性矩</a:t>
            </a:r>
            <a:r>
              <a:rPr lang="en-US" altLang="zh-CN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B58E5-A2F5-3C68-8DFD-F0AC6297EAD1}"/>
              </a:ext>
            </a:extLst>
          </p:cNvPr>
          <p:cNvSpPr txBox="1"/>
          <p:nvPr/>
        </p:nvSpPr>
        <p:spPr>
          <a:xfrm>
            <a:off x="4146846" y="4340020"/>
            <a:ext cx="122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直梁单元</a:t>
            </a:r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3103C-1D2D-56B2-FE2A-5BD3E2B9048D}"/>
              </a:ext>
            </a:extLst>
          </p:cNvPr>
          <p:cNvSpPr txBox="1"/>
          <p:nvPr/>
        </p:nvSpPr>
        <p:spPr>
          <a:xfrm>
            <a:off x="7088621" y="3786022"/>
            <a:ext cx="2110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输出参数：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节点位移：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…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支反力：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137AA-5437-8EB1-B09A-B69EE925D3CC}"/>
              </a:ext>
            </a:extLst>
          </p:cNvPr>
          <p:cNvSpPr txBox="1"/>
          <p:nvPr/>
        </p:nvSpPr>
        <p:spPr>
          <a:xfrm>
            <a:off x="74182" y="255925"/>
            <a:ext cx="62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算例1.直梁单元，模拟简支梁？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896F01B-EF6E-4C66-1BAD-84214C3A80CC}"/>
              </a:ext>
            </a:extLst>
          </p:cNvPr>
          <p:cNvSpPr/>
          <p:nvPr/>
        </p:nvSpPr>
        <p:spPr>
          <a:xfrm>
            <a:off x="3161038" y="4440030"/>
            <a:ext cx="44736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C592D1-F961-0B98-93AB-70E80625DA91}"/>
              </a:ext>
            </a:extLst>
          </p:cNvPr>
          <p:cNvSpPr/>
          <p:nvPr/>
        </p:nvSpPr>
        <p:spPr>
          <a:xfrm>
            <a:off x="5911051" y="4440030"/>
            <a:ext cx="44736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A7AEF92-05D3-5900-3EED-AD88C0394E02}"/>
              </a:ext>
            </a:extLst>
          </p:cNvPr>
          <p:cNvSpPr/>
          <p:nvPr/>
        </p:nvSpPr>
        <p:spPr>
          <a:xfrm>
            <a:off x="1284801" y="971929"/>
            <a:ext cx="974957" cy="166529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BEFDA28-D4F2-177D-CA57-57CB3988E05B}"/>
              </a:ext>
            </a:extLst>
          </p:cNvPr>
          <p:cNvSpPr/>
          <p:nvPr/>
        </p:nvSpPr>
        <p:spPr>
          <a:xfrm flipH="1">
            <a:off x="10072528" y="971929"/>
            <a:ext cx="974957" cy="166529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A3807-E971-C7DD-E46F-50A05FEB8DDC}"/>
              </a:ext>
            </a:extLst>
          </p:cNvPr>
          <p:cNvSpPr txBox="1"/>
          <p:nvPr/>
        </p:nvSpPr>
        <p:spPr>
          <a:xfrm>
            <a:off x="1050148" y="5701405"/>
            <a:ext cx="2110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载荷：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弯矩：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77CEF-F842-97D7-6B49-3B8634CA5640}"/>
              </a:ext>
            </a:extLst>
          </p:cNvPr>
          <p:cNvSpPr txBox="1"/>
          <p:nvPr/>
        </p:nvSpPr>
        <p:spPr>
          <a:xfrm>
            <a:off x="528604" y="1391589"/>
            <a:ext cx="68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弯矩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DF2E4-8189-5F89-8581-FF76F0692594}"/>
              </a:ext>
            </a:extLst>
          </p:cNvPr>
          <p:cNvSpPr txBox="1"/>
          <p:nvPr/>
        </p:nvSpPr>
        <p:spPr>
          <a:xfrm>
            <a:off x="11187521" y="1419873"/>
            <a:ext cx="68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弯矩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59246-B276-D786-EF14-85A2CF74618C}"/>
              </a:ext>
            </a:extLst>
          </p:cNvPr>
          <p:cNvSpPr txBox="1"/>
          <p:nvPr/>
        </p:nvSpPr>
        <p:spPr>
          <a:xfrm>
            <a:off x="74182" y="255925"/>
            <a:ext cx="62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算例2.直梁单元，模拟3D螺旋线</a:t>
            </a:r>
          </a:p>
        </p:txBody>
      </p:sp>
    </p:spTree>
    <p:extLst>
      <p:ext uri="{BB962C8B-B14F-4D97-AF65-F5344CB8AC3E}">
        <p14:creationId xmlns:p14="http://schemas.microsoft.com/office/powerpoint/2010/main" val="38408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BBCA9-6C12-9696-1188-9C3AE5FD27AA}"/>
              </a:ext>
            </a:extLst>
          </p:cNvPr>
          <p:cNvSpPr txBox="1"/>
          <p:nvPr/>
        </p:nvSpPr>
        <p:spPr>
          <a:xfrm>
            <a:off x="74182" y="255925"/>
            <a:ext cx="62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算例3.曲梁单元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8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3DBF-B191-68AD-2F0B-3BCA89723371}"/>
              </a:ext>
            </a:extLst>
          </p:cNvPr>
          <p:cNvSpPr txBox="1"/>
          <p:nvPr/>
        </p:nvSpPr>
        <p:spPr>
          <a:xfrm>
            <a:off x="74182" y="255925"/>
            <a:ext cx="62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算例4.曲梁，模拟3D螺旋线</a:t>
            </a:r>
          </a:p>
        </p:txBody>
      </p:sp>
    </p:spTree>
    <p:extLst>
      <p:ext uri="{BB962C8B-B14F-4D97-AF65-F5344CB8AC3E}">
        <p14:creationId xmlns:p14="http://schemas.microsoft.com/office/powerpoint/2010/main" val="357736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3DBF-B191-68AD-2F0B-3BCA89723371}"/>
              </a:ext>
            </a:extLst>
          </p:cNvPr>
          <p:cNvSpPr txBox="1"/>
          <p:nvPr/>
        </p:nvSpPr>
        <p:spPr>
          <a:xfrm>
            <a:off x="74182" y="255925"/>
            <a:ext cx="62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算例5.曲梁弯曲+接触，模拟3D螺旋线</a:t>
            </a:r>
          </a:p>
        </p:txBody>
      </p:sp>
    </p:spTree>
    <p:extLst>
      <p:ext uri="{BB962C8B-B14F-4D97-AF65-F5344CB8AC3E}">
        <p14:creationId xmlns:p14="http://schemas.microsoft.com/office/powerpoint/2010/main" val="16939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Liang</dc:creator>
  <cp:lastModifiedBy>Zhang Liang</cp:lastModifiedBy>
  <cp:revision>12</cp:revision>
  <dcterms:created xsi:type="dcterms:W3CDTF">2024-05-15T11:32:44Z</dcterms:created>
  <dcterms:modified xsi:type="dcterms:W3CDTF">2024-05-15T11:41:45Z</dcterms:modified>
</cp:coreProperties>
</file>