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3" r:id="rId4"/>
    <p:sldId id="279" r:id="rId5"/>
    <p:sldId id="265" r:id="rId6"/>
    <p:sldId id="267" r:id="rId7"/>
    <p:sldId id="269" r:id="rId8"/>
    <p:sldId id="271" r:id="rId9"/>
    <p:sldId id="273" r:id="rId10"/>
    <p:sldId id="275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6" orient="horz" pos="3612" userDrawn="1">
          <p15:clr>
            <a:srgbClr val="A4A3A4"/>
          </p15:clr>
        </p15:guide>
        <p15:guide id="7" pos="7333" userDrawn="1">
          <p15:clr>
            <a:srgbClr val="A4A3A4"/>
          </p15:clr>
        </p15:guide>
        <p15:guide id="8" pos="347" userDrawn="1">
          <p15:clr>
            <a:srgbClr val="A4A3A4"/>
          </p15:clr>
        </p15:guide>
        <p15:guide id="9" orient="horz" pos="24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9C9"/>
    <a:srgbClr val="E9F2F9"/>
    <a:srgbClr val="9CC0E4"/>
    <a:srgbClr val="F26C4F"/>
    <a:srgbClr val="1B325F"/>
    <a:srgbClr val="245484"/>
    <a:srgbClr val="8AACD1"/>
    <a:srgbClr val="8CBAE0"/>
    <a:srgbClr val="3275B8"/>
    <a:srgbClr val="ED3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160"/>
        <p:guide pos="3840"/>
        <p:guide orient="horz" pos="709"/>
        <p:guide orient="horz" pos="3612"/>
        <p:guide pos="7333"/>
        <p:guide pos="347"/>
        <p:guide orient="horz" pos="2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AA6E7-5107-4912-9B3F-CE1364B8F2CE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2E4E-519D-45BD-8646-0514E6E69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9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25" y="2386223"/>
            <a:ext cx="2257740" cy="9621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65" y="2399286"/>
            <a:ext cx="2353003" cy="9812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62600" y="132219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科技工作汇报</a:t>
            </a:r>
            <a:r>
              <a:rPr lang="en-US" altLang="zh-CN" sz="3600" dirty="0" smtClean="0">
                <a:latin typeface="+mn-ea"/>
              </a:rPr>
              <a:t>PPT</a:t>
            </a:r>
            <a:r>
              <a:rPr lang="zh-CN" altLang="en-US" sz="3600" dirty="0" smtClean="0">
                <a:latin typeface="+mn-ea"/>
              </a:rPr>
              <a:t>模板</a:t>
            </a:r>
            <a:endParaRPr lang="zh-CN" altLang="en-US" sz="3600" dirty="0"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190" y="3553718"/>
            <a:ext cx="6001588" cy="838317"/>
          </a:xfrm>
          <a:prstGeom prst="rect">
            <a:avLst/>
          </a:prstGeom>
        </p:spPr>
      </p:pic>
      <p:sp>
        <p:nvSpPr>
          <p:cNvPr id="14" name="KSO_Shape"/>
          <p:cNvSpPr>
            <a:spLocks noChangeAspect="1"/>
          </p:cNvSpPr>
          <p:nvPr/>
        </p:nvSpPr>
        <p:spPr>
          <a:xfrm flipH="1">
            <a:off x="1259190" y="1346604"/>
            <a:ext cx="504000" cy="606011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4061140" y="1397609"/>
            <a:ext cx="504000" cy="504000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>
            <a:spLocks noChangeAspect="1"/>
          </p:cNvSpPr>
          <p:nvPr/>
        </p:nvSpPr>
        <p:spPr>
          <a:xfrm>
            <a:off x="2660165" y="1408109"/>
            <a:ext cx="504000" cy="483000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rgbClr val="1B325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>
            <a:spLocks noChangeAspect="1"/>
          </p:cNvSpPr>
          <p:nvPr/>
        </p:nvSpPr>
        <p:spPr bwMode="auto">
          <a:xfrm>
            <a:off x="5462114" y="1395065"/>
            <a:ext cx="504000" cy="509089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25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033963" y="2712323"/>
            <a:ext cx="2124075" cy="1093717"/>
            <a:chOff x="5033963" y="2647830"/>
            <a:chExt cx="2124075" cy="1093717"/>
          </a:xfrm>
        </p:grpSpPr>
        <p:sp>
          <p:nvSpPr>
            <p:cNvPr id="48" name="文本框 10"/>
            <p:cNvSpPr>
              <a:spLocks noChangeArrowheads="1"/>
            </p:cNvSpPr>
            <p:nvPr/>
          </p:nvSpPr>
          <p:spPr bwMode="auto">
            <a:xfrm>
              <a:off x="5388114" y="2647830"/>
              <a:ext cx="14157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谢谢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文本框 11"/>
            <p:cNvSpPr>
              <a:spLocks noChangeArrowheads="1"/>
            </p:cNvSpPr>
            <p:nvPr/>
          </p:nvSpPr>
          <p:spPr bwMode="auto">
            <a:xfrm>
              <a:off x="5462365" y="3352621"/>
              <a:ext cx="12672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  <a:sym typeface="Microsoft JhengHei UI Light" panose="020B0304030504040204" pitchFamily="34" charset="-120"/>
                </a:rPr>
                <a:t>Thank You</a:t>
              </a:r>
              <a:endParaRPr lang="zh-CN" altLang="en-US" sz="1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033963" y="3695510"/>
              <a:ext cx="2124075" cy="46037"/>
              <a:chOff x="4980485" y="3473439"/>
              <a:chExt cx="2124075" cy="46037"/>
            </a:xfrm>
          </p:grpSpPr>
          <p:sp>
            <p:nvSpPr>
              <p:cNvPr id="50" name="矩形 6"/>
              <p:cNvSpPr>
                <a:spLocks noChangeArrowheads="1"/>
              </p:cNvSpPr>
              <p:nvPr/>
            </p:nvSpPr>
            <p:spPr bwMode="auto">
              <a:xfrm>
                <a:off x="4980485" y="3473439"/>
                <a:ext cx="539121" cy="46037"/>
              </a:xfrm>
              <a:prstGeom prst="rect">
                <a:avLst/>
              </a:prstGeom>
              <a:solidFill>
                <a:srgbClr val="9CC0E4"/>
              </a:solidFill>
              <a:ln>
                <a:noFill/>
              </a:ln>
              <a:extLst/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320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矩形 17"/>
              <p:cNvSpPr>
                <a:spLocks noChangeArrowheads="1"/>
              </p:cNvSpPr>
              <p:nvPr/>
            </p:nvSpPr>
            <p:spPr bwMode="auto">
              <a:xfrm>
                <a:off x="5515811" y="3473439"/>
                <a:ext cx="539121" cy="46037"/>
              </a:xfrm>
              <a:prstGeom prst="rect">
                <a:avLst/>
              </a:prstGeom>
              <a:solidFill>
                <a:srgbClr val="E9F2F9"/>
              </a:solidFill>
              <a:ln>
                <a:noFill/>
              </a:ln>
              <a:extLst/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320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矩形 18"/>
              <p:cNvSpPr>
                <a:spLocks noChangeArrowheads="1"/>
              </p:cNvSpPr>
              <p:nvPr/>
            </p:nvSpPr>
            <p:spPr bwMode="auto">
              <a:xfrm>
                <a:off x="6042523" y="3473439"/>
                <a:ext cx="539121" cy="46037"/>
              </a:xfrm>
              <a:prstGeom prst="rect">
                <a:avLst/>
              </a:prstGeom>
              <a:solidFill>
                <a:srgbClr val="3A89C9"/>
              </a:solidFill>
              <a:ln>
                <a:noFill/>
              </a:ln>
              <a:extLst/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320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矩形 19"/>
              <p:cNvSpPr>
                <a:spLocks noChangeArrowheads="1"/>
              </p:cNvSpPr>
              <p:nvPr/>
            </p:nvSpPr>
            <p:spPr bwMode="auto">
              <a:xfrm>
                <a:off x="6565439" y="3473439"/>
                <a:ext cx="539121" cy="46037"/>
              </a:xfrm>
              <a:prstGeom prst="rect">
                <a:avLst/>
              </a:prstGeom>
              <a:solidFill>
                <a:srgbClr val="F26C4F"/>
              </a:solidFill>
              <a:ln>
                <a:noFill/>
              </a:ln>
              <a:extLst/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320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95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32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9" name="Rectangle 590"/>
          <p:cNvSpPr>
            <a:spLocks noChangeArrowheads="1"/>
          </p:cNvSpPr>
          <p:nvPr/>
        </p:nvSpPr>
        <p:spPr bwMode="auto">
          <a:xfrm>
            <a:off x="-22225" y="-34925"/>
            <a:ext cx="122301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0" name="Freeform 591"/>
          <p:cNvSpPr>
            <a:spLocks/>
          </p:cNvSpPr>
          <p:nvPr/>
        </p:nvSpPr>
        <p:spPr bwMode="auto">
          <a:xfrm>
            <a:off x="101600" y="2924175"/>
            <a:ext cx="1535113" cy="628650"/>
          </a:xfrm>
          <a:custGeom>
            <a:avLst/>
            <a:gdLst>
              <a:gd name="T0" fmla="*/ 197 w 482"/>
              <a:gd name="T1" fmla="*/ 0 h 197"/>
              <a:gd name="T2" fmla="*/ 70 w 482"/>
              <a:gd name="T3" fmla="*/ 116 h 197"/>
              <a:gd name="T4" fmla="*/ 0 w 482"/>
              <a:gd name="T5" fmla="*/ 197 h 197"/>
              <a:gd name="T6" fmla="*/ 482 w 482"/>
              <a:gd name="T7" fmla="*/ 197 h 197"/>
              <a:gd name="T8" fmla="*/ 373 w 482"/>
              <a:gd name="T9" fmla="*/ 101 h 197"/>
              <a:gd name="T10" fmla="*/ 324 w 482"/>
              <a:gd name="T11" fmla="*/ 113 h 197"/>
              <a:gd name="T12" fmla="*/ 197 w 482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60" name="组合 1159"/>
          <p:cNvGrpSpPr/>
          <p:nvPr/>
        </p:nvGrpSpPr>
        <p:grpSpPr>
          <a:xfrm>
            <a:off x="554038" y="4629150"/>
            <a:ext cx="206375" cy="2249488"/>
            <a:chOff x="554038" y="4591050"/>
            <a:chExt cx="206375" cy="2249488"/>
          </a:xfrm>
        </p:grpSpPr>
        <p:sp>
          <p:nvSpPr>
            <p:cNvPr id="2095" name="Freeform 1118"/>
            <p:cNvSpPr>
              <a:spLocks noEditPoints="1"/>
            </p:cNvSpPr>
            <p:nvPr/>
          </p:nvSpPr>
          <p:spPr bwMode="auto">
            <a:xfrm>
              <a:off x="576263" y="4591050"/>
              <a:ext cx="155575" cy="398463"/>
            </a:xfrm>
            <a:custGeom>
              <a:avLst/>
              <a:gdLst>
                <a:gd name="T0" fmla="*/ 5 w 49"/>
                <a:gd name="T1" fmla="*/ 118 h 125"/>
                <a:gd name="T2" fmla="*/ 5 w 49"/>
                <a:gd name="T3" fmla="*/ 118 h 125"/>
                <a:gd name="T4" fmla="*/ 12 w 49"/>
                <a:gd name="T5" fmla="*/ 125 h 125"/>
                <a:gd name="T6" fmla="*/ 12 w 49"/>
                <a:gd name="T7" fmla="*/ 125 h 125"/>
                <a:gd name="T8" fmla="*/ 12 w 49"/>
                <a:gd name="T9" fmla="*/ 125 h 125"/>
                <a:gd name="T10" fmla="*/ 5 w 49"/>
                <a:gd name="T11" fmla="*/ 118 h 125"/>
                <a:gd name="T12" fmla="*/ 5 w 49"/>
                <a:gd name="T13" fmla="*/ 118 h 125"/>
                <a:gd name="T14" fmla="*/ 0 w 49"/>
                <a:gd name="T15" fmla="*/ 77 h 125"/>
                <a:gd name="T16" fmla="*/ 0 w 49"/>
                <a:gd name="T17" fmla="*/ 80 h 125"/>
                <a:gd name="T18" fmla="*/ 0 w 49"/>
                <a:gd name="T19" fmla="*/ 80 h 125"/>
                <a:gd name="T20" fmla="*/ 0 w 49"/>
                <a:gd name="T21" fmla="*/ 77 h 125"/>
                <a:gd name="T22" fmla="*/ 25 w 49"/>
                <a:gd name="T23" fmla="*/ 0 h 125"/>
                <a:gd name="T24" fmla="*/ 25 w 49"/>
                <a:gd name="T25" fmla="*/ 0 h 125"/>
                <a:gd name="T26" fmla="*/ 25 w 49"/>
                <a:gd name="T27" fmla="*/ 0 h 125"/>
                <a:gd name="T28" fmla="*/ 25 w 49"/>
                <a:gd name="T29" fmla="*/ 0 h 125"/>
                <a:gd name="T30" fmla="*/ 25 w 49"/>
                <a:gd name="T31" fmla="*/ 0 h 125"/>
                <a:gd name="T32" fmla="*/ 25 w 49"/>
                <a:gd name="T33" fmla="*/ 0 h 125"/>
                <a:gd name="T34" fmla="*/ 25 w 49"/>
                <a:gd name="T35" fmla="*/ 0 h 125"/>
                <a:gd name="T36" fmla="*/ 20 w 49"/>
                <a:gd name="T37" fmla="*/ 125 h 125"/>
                <a:gd name="T38" fmla="*/ 37 w 49"/>
                <a:gd name="T39" fmla="*/ 125 h 125"/>
                <a:gd name="T40" fmla="*/ 37 w 49"/>
                <a:gd name="T41" fmla="*/ 125 h 125"/>
                <a:gd name="T42" fmla="*/ 44 w 49"/>
                <a:gd name="T43" fmla="*/ 118 h 125"/>
                <a:gd name="T44" fmla="*/ 44 w 49"/>
                <a:gd name="T45" fmla="*/ 118 h 125"/>
                <a:gd name="T46" fmla="*/ 39 w 49"/>
                <a:gd name="T47" fmla="*/ 116 h 125"/>
                <a:gd name="T48" fmla="*/ 48 w 49"/>
                <a:gd name="T49" fmla="*/ 80 h 125"/>
                <a:gd name="T50" fmla="*/ 49 w 49"/>
                <a:gd name="T51" fmla="*/ 81 h 125"/>
                <a:gd name="T52" fmla="*/ 49 w 49"/>
                <a:gd name="T53" fmla="*/ 77 h 125"/>
                <a:gd name="T54" fmla="*/ 48 w 49"/>
                <a:gd name="T55" fmla="*/ 65 h 125"/>
                <a:gd name="T56" fmla="*/ 46 w 49"/>
                <a:gd name="T57" fmla="*/ 53 h 125"/>
                <a:gd name="T58" fmla="*/ 45 w 49"/>
                <a:gd name="T59" fmla="*/ 47 h 125"/>
                <a:gd name="T60" fmla="*/ 45 w 49"/>
                <a:gd name="T61" fmla="*/ 44 h 125"/>
                <a:gd name="T62" fmla="*/ 44 w 49"/>
                <a:gd name="T63" fmla="*/ 41 h 125"/>
                <a:gd name="T64" fmla="*/ 44 w 49"/>
                <a:gd name="T65" fmla="*/ 38 h 125"/>
                <a:gd name="T66" fmla="*/ 43 w 49"/>
                <a:gd name="T67" fmla="*/ 35 h 125"/>
                <a:gd name="T68" fmla="*/ 43 w 49"/>
                <a:gd name="T69" fmla="*/ 33 h 125"/>
                <a:gd name="T70" fmla="*/ 42 w 49"/>
                <a:gd name="T71" fmla="*/ 30 h 125"/>
                <a:gd name="T72" fmla="*/ 41 w 49"/>
                <a:gd name="T73" fmla="*/ 27 h 125"/>
                <a:gd name="T74" fmla="*/ 40 w 49"/>
                <a:gd name="T75" fmla="*/ 25 h 125"/>
                <a:gd name="T76" fmla="*/ 38 w 49"/>
                <a:gd name="T77" fmla="*/ 20 h 125"/>
                <a:gd name="T78" fmla="*/ 34 w 49"/>
                <a:gd name="T79" fmla="*/ 12 h 125"/>
                <a:gd name="T80" fmla="*/ 33 w 49"/>
                <a:gd name="T81" fmla="*/ 11 h 125"/>
                <a:gd name="T82" fmla="*/ 33 w 49"/>
                <a:gd name="T83" fmla="*/ 10 h 125"/>
                <a:gd name="T84" fmla="*/ 32 w 49"/>
                <a:gd name="T85" fmla="*/ 9 h 125"/>
                <a:gd name="T86" fmla="*/ 32 w 49"/>
                <a:gd name="T87" fmla="*/ 8 h 125"/>
                <a:gd name="T88" fmla="*/ 30 w 49"/>
                <a:gd name="T89" fmla="*/ 5 h 125"/>
                <a:gd name="T90" fmla="*/ 28 w 49"/>
                <a:gd name="T91" fmla="*/ 3 h 125"/>
                <a:gd name="T92" fmla="*/ 26 w 49"/>
                <a:gd name="T93" fmla="*/ 1 h 125"/>
                <a:gd name="T94" fmla="*/ 25 w 49"/>
                <a:gd name="T95" fmla="*/ 0 h 125"/>
                <a:gd name="T96" fmla="*/ 25 w 49"/>
                <a:gd name="T9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6" name="Freeform 1119"/>
            <p:cNvSpPr>
              <a:spLocks noEditPoints="1"/>
            </p:cNvSpPr>
            <p:nvPr/>
          </p:nvSpPr>
          <p:spPr bwMode="auto">
            <a:xfrm>
              <a:off x="611188" y="4989513"/>
              <a:ext cx="85725" cy="22225"/>
            </a:xfrm>
            <a:custGeom>
              <a:avLst/>
              <a:gdLst>
                <a:gd name="T0" fmla="*/ 0 w 27"/>
                <a:gd name="T1" fmla="*/ 7 h 7"/>
                <a:gd name="T2" fmla="*/ 0 w 27"/>
                <a:gd name="T3" fmla="*/ 7 h 7"/>
                <a:gd name="T4" fmla="*/ 4 w 27"/>
                <a:gd name="T5" fmla="*/ 7 h 7"/>
                <a:gd name="T6" fmla="*/ 0 w 27"/>
                <a:gd name="T7" fmla="*/ 7 h 7"/>
                <a:gd name="T8" fmla="*/ 9 w 27"/>
                <a:gd name="T9" fmla="*/ 0 h 7"/>
                <a:gd name="T10" fmla="*/ 10 w 27"/>
                <a:gd name="T11" fmla="*/ 3 h 7"/>
                <a:gd name="T12" fmla="*/ 21 w 27"/>
                <a:gd name="T13" fmla="*/ 3 h 7"/>
                <a:gd name="T14" fmla="*/ 21 w 27"/>
                <a:gd name="T15" fmla="*/ 7 h 7"/>
                <a:gd name="T16" fmla="*/ 27 w 27"/>
                <a:gd name="T17" fmla="*/ 7 h 7"/>
                <a:gd name="T18" fmla="*/ 27 w 27"/>
                <a:gd name="T19" fmla="*/ 0 h 7"/>
                <a:gd name="T20" fmla="*/ 26 w 27"/>
                <a:gd name="T21" fmla="*/ 0 h 7"/>
                <a:gd name="T22" fmla="*/ 9 w 2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7" name="Freeform 1120"/>
            <p:cNvSpPr>
              <a:spLocks noEditPoints="1"/>
            </p:cNvSpPr>
            <p:nvPr/>
          </p:nvSpPr>
          <p:spPr bwMode="auto">
            <a:xfrm>
              <a:off x="554038" y="4846638"/>
              <a:ext cx="38100" cy="165100"/>
            </a:xfrm>
            <a:custGeom>
              <a:avLst/>
              <a:gdLst>
                <a:gd name="T0" fmla="*/ 0 w 12"/>
                <a:gd name="T1" fmla="*/ 52 h 52"/>
                <a:gd name="T2" fmla="*/ 0 w 12"/>
                <a:gd name="T3" fmla="*/ 52 h 52"/>
                <a:gd name="T4" fmla="*/ 0 w 12"/>
                <a:gd name="T5" fmla="*/ 52 h 52"/>
                <a:gd name="T6" fmla="*/ 12 w 12"/>
                <a:gd name="T7" fmla="*/ 38 h 52"/>
                <a:gd name="T8" fmla="*/ 0 w 12"/>
                <a:gd name="T9" fmla="*/ 52 h 52"/>
                <a:gd name="T10" fmla="*/ 12 w 12"/>
                <a:gd name="T11" fmla="*/ 38 h 52"/>
                <a:gd name="T12" fmla="*/ 12 w 12"/>
                <a:gd name="T13" fmla="*/ 38 h 52"/>
                <a:gd name="T14" fmla="*/ 7 w 12"/>
                <a:gd name="T15" fmla="*/ 0 h 52"/>
                <a:gd name="T16" fmla="*/ 7 w 12"/>
                <a:gd name="T17" fmla="*/ 0 h 52"/>
                <a:gd name="T18" fmla="*/ 0 w 12"/>
                <a:gd name="T19" fmla="*/ 7 h 52"/>
                <a:gd name="T20" fmla="*/ 7 w 12"/>
                <a:gd name="T21" fmla="*/ 0 h 52"/>
                <a:gd name="T22" fmla="*/ 7 w 1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8" name="Freeform 1121"/>
            <p:cNvSpPr>
              <a:spLocks/>
            </p:cNvSpPr>
            <p:nvPr/>
          </p:nvSpPr>
          <p:spPr bwMode="auto">
            <a:xfrm>
              <a:off x="700088" y="4846638"/>
              <a:ext cx="60325" cy="171450"/>
            </a:xfrm>
            <a:custGeom>
              <a:avLst/>
              <a:gdLst>
                <a:gd name="T0" fmla="*/ 9 w 19"/>
                <a:gd name="T1" fmla="*/ 0 h 54"/>
                <a:gd name="T2" fmla="*/ 0 w 19"/>
                <a:gd name="T3" fmla="*/ 36 h 54"/>
                <a:gd name="T4" fmla="*/ 5 w 19"/>
                <a:gd name="T5" fmla="*/ 38 h 54"/>
                <a:gd name="T6" fmla="*/ 19 w 19"/>
                <a:gd name="T7" fmla="*/ 54 h 54"/>
                <a:gd name="T8" fmla="*/ 19 w 19"/>
                <a:gd name="T9" fmla="*/ 9 h 54"/>
                <a:gd name="T10" fmla="*/ 10 w 19"/>
                <a:gd name="T11" fmla="*/ 1 h 54"/>
                <a:gd name="T12" fmla="*/ 9 w 19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9" name="Rectangle 1122"/>
            <p:cNvSpPr>
              <a:spLocks noChangeArrowheads="1"/>
            </p:cNvSpPr>
            <p:nvPr/>
          </p:nvSpPr>
          <p:spPr bwMode="auto">
            <a:xfrm>
              <a:off x="655638" y="4591050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0" name="Freeform 1123"/>
            <p:cNvSpPr>
              <a:spLocks/>
            </p:cNvSpPr>
            <p:nvPr/>
          </p:nvSpPr>
          <p:spPr bwMode="auto"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1" name="Freeform 1124"/>
            <p:cNvSpPr>
              <a:spLocks noEditPoints="1"/>
            </p:cNvSpPr>
            <p:nvPr/>
          </p:nvSpPr>
          <p:spPr bwMode="auto">
            <a:xfrm>
              <a:off x="576263" y="4591050"/>
              <a:ext cx="79375" cy="420688"/>
            </a:xfrm>
            <a:custGeom>
              <a:avLst/>
              <a:gdLst>
                <a:gd name="T0" fmla="*/ 12 w 25"/>
                <a:gd name="T1" fmla="*/ 125 h 132"/>
                <a:gd name="T2" fmla="*/ 12 w 25"/>
                <a:gd name="T3" fmla="*/ 125 h 132"/>
                <a:gd name="T4" fmla="*/ 11 w 25"/>
                <a:gd name="T5" fmla="*/ 125 h 132"/>
                <a:gd name="T6" fmla="*/ 11 w 25"/>
                <a:gd name="T7" fmla="*/ 132 h 132"/>
                <a:gd name="T8" fmla="*/ 11 w 25"/>
                <a:gd name="T9" fmla="*/ 125 h 132"/>
                <a:gd name="T10" fmla="*/ 12 w 25"/>
                <a:gd name="T11" fmla="*/ 125 h 132"/>
                <a:gd name="T12" fmla="*/ 12 w 25"/>
                <a:gd name="T13" fmla="*/ 125 h 132"/>
                <a:gd name="T14" fmla="*/ 5 w 25"/>
                <a:gd name="T15" fmla="*/ 118 h 132"/>
                <a:gd name="T16" fmla="*/ 5 w 25"/>
                <a:gd name="T17" fmla="*/ 118 h 132"/>
                <a:gd name="T18" fmla="*/ 5 w 25"/>
                <a:gd name="T19" fmla="*/ 118 h 132"/>
                <a:gd name="T20" fmla="*/ 5 w 25"/>
                <a:gd name="T21" fmla="*/ 118 h 132"/>
                <a:gd name="T22" fmla="*/ 25 w 25"/>
                <a:gd name="T23" fmla="*/ 0 h 132"/>
                <a:gd name="T24" fmla="*/ 25 w 25"/>
                <a:gd name="T25" fmla="*/ 0 h 132"/>
                <a:gd name="T26" fmla="*/ 24 w 25"/>
                <a:gd name="T27" fmla="*/ 0 h 132"/>
                <a:gd name="T28" fmla="*/ 23 w 25"/>
                <a:gd name="T29" fmla="*/ 1 h 132"/>
                <a:gd name="T30" fmla="*/ 22 w 25"/>
                <a:gd name="T31" fmla="*/ 3 h 132"/>
                <a:gd name="T32" fmla="*/ 20 w 25"/>
                <a:gd name="T33" fmla="*/ 5 h 132"/>
                <a:gd name="T34" fmla="*/ 18 w 25"/>
                <a:gd name="T35" fmla="*/ 8 h 132"/>
                <a:gd name="T36" fmla="*/ 17 w 25"/>
                <a:gd name="T37" fmla="*/ 9 h 132"/>
                <a:gd name="T38" fmla="*/ 17 w 25"/>
                <a:gd name="T39" fmla="*/ 10 h 132"/>
                <a:gd name="T40" fmla="*/ 16 w 25"/>
                <a:gd name="T41" fmla="*/ 11 h 132"/>
                <a:gd name="T42" fmla="*/ 15 w 25"/>
                <a:gd name="T43" fmla="*/ 12 h 132"/>
                <a:gd name="T44" fmla="*/ 11 w 25"/>
                <a:gd name="T45" fmla="*/ 20 h 132"/>
                <a:gd name="T46" fmla="*/ 9 w 25"/>
                <a:gd name="T47" fmla="*/ 25 h 132"/>
                <a:gd name="T48" fmla="*/ 8 w 25"/>
                <a:gd name="T49" fmla="*/ 27 h 132"/>
                <a:gd name="T50" fmla="*/ 8 w 25"/>
                <a:gd name="T51" fmla="*/ 30 h 132"/>
                <a:gd name="T52" fmla="*/ 7 w 25"/>
                <a:gd name="T53" fmla="*/ 33 h 132"/>
                <a:gd name="T54" fmla="*/ 6 w 25"/>
                <a:gd name="T55" fmla="*/ 35 h 132"/>
                <a:gd name="T56" fmla="*/ 6 w 25"/>
                <a:gd name="T57" fmla="*/ 38 h 132"/>
                <a:gd name="T58" fmla="*/ 5 w 25"/>
                <a:gd name="T59" fmla="*/ 41 h 132"/>
                <a:gd name="T60" fmla="*/ 5 w 25"/>
                <a:gd name="T61" fmla="*/ 44 h 132"/>
                <a:gd name="T62" fmla="*/ 4 w 25"/>
                <a:gd name="T63" fmla="*/ 47 h 132"/>
                <a:gd name="T64" fmla="*/ 3 w 25"/>
                <a:gd name="T65" fmla="*/ 53 h 132"/>
                <a:gd name="T66" fmla="*/ 1 w 25"/>
                <a:gd name="T67" fmla="*/ 65 h 132"/>
                <a:gd name="T68" fmla="*/ 0 w 25"/>
                <a:gd name="T69" fmla="*/ 77 h 132"/>
                <a:gd name="T70" fmla="*/ 0 w 25"/>
                <a:gd name="T71" fmla="*/ 77 h 132"/>
                <a:gd name="T72" fmla="*/ 0 w 25"/>
                <a:gd name="T73" fmla="*/ 77 h 132"/>
                <a:gd name="T74" fmla="*/ 1 w 25"/>
                <a:gd name="T75" fmla="*/ 65 h 132"/>
                <a:gd name="T76" fmla="*/ 3 w 25"/>
                <a:gd name="T77" fmla="*/ 53 h 132"/>
                <a:gd name="T78" fmla="*/ 4 w 25"/>
                <a:gd name="T79" fmla="*/ 47 h 132"/>
                <a:gd name="T80" fmla="*/ 5 w 25"/>
                <a:gd name="T81" fmla="*/ 44 h 132"/>
                <a:gd name="T82" fmla="*/ 5 w 25"/>
                <a:gd name="T83" fmla="*/ 41 h 132"/>
                <a:gd name="T84" fmla="*/ 6 w 25"/>
                <a:gd name="T85" fmla="*/ 38 h 132"/>
                <a:gd name="T86" fmla="*/ 6 w 25"/>
                <a:gd name="T87" fmla="*/ 35 h 132"/>
                <a:gd name="T88" fmla="*/ 7 w 25"/>
                <a:gd name="T89" fmla="*/ 33 h 132"/>
                <a:gd name="T90" fmla="*/ 8 w 25"/>
                <a:gd name="T91" fmla="*/ 30 h 132"/>
                <a:gd name="T92" fmla="*/ 8 w 25"/>
                <a:gd name="T93" fmla="*/ 27 h 132"/>
                <a:gd name="T94" fmla="*/ 9 w 25"/>
                <a:gd name="T95" fmla="*/ 25 h 132"/>
                <a:gd name="T96" fmla="*/ 11 w 25"/>
                <a:gd name="T97" fmla="*/ 20 h 132"/>
                <a:gd name="T98" fmla="*/ 15 w 25"/>
                <a:gd name="T99" fmla="*/ 12 h 132"/>
                <a:gd name="T100" fmla="*/ 16 w 25"/>
                <a:gd name="T101" fmla="*/ 11 h 132"/>
                <a:gd name="T102" fmla="*/ 17 w 25"/>
                <a:gd name="T103" fmla="*/ 10 h 132"/>
                <a:gd name="T104" fmla="*/ 17 w 25"/>
                <a:gd name="T105" fmla="*/ 9 h 132"/>
                <a:gd name="T106" fmla="*/ 18 w 25"/>
                <a:gd name="T107" fmla="*/ 8 h 132"/>
                <a:gd name="T108" fmla="*/ 20 w 25"/>
                <a:gd name="T109" fmla="*/ 5 h 132"/>
                <a:gd name="T110" fmla="*/ 22 w 25"/>
                <a:gd name="T111" fmla="*/ 3 h 132"/>
                <a:gd name="T112" fmla="*/ 23 w 25"/>
                <a:gd name="T113" fmla="*/ 1 h 132"/>
                <a:gd name="T114" fmla="*/ 24 w 25"/>
                <a:gd name="T115" fmla="*/ 0 h 132"/>
                <a:gd name="T116" fmla="*/ 25 w 25"/>
                <a:gd name="T1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2" name="Freeform 1125"/>
            <p:cNvSpPr>
              <a:spLocks/>
            </p:cNvSpPr>
            <p:nvPr/>
          </p:nvSpPr>
          <p:spPr bwMode="auto">
            <a:xfrm>
              <a:off x="576263" y="4591050"/>
              <a:ext cx="79375" cy="398463"/>
            </a:xfrm>
            <a:custGeom>
              <a:avLst/>
              <a:gdLst>
                <a:gd name="T0" fmla="*/ 25 w 25"/>
                <a:gd name="T1" fmla="*/ 0 h 125"/>
                <a:gd name="T2" fmla="*/ 25 w 25"/>
                <a:gd name="T3" fmla="*/ 0 h 125"/>
                <a:gd name="T4" fmla="*/ 24 w 25"/>
                <a:gd name="T5" fmla="*/ 0 h 125"/>
                <a:gd name="T6" fmla="*/ 23 w 25"/>
                <a:gd name="T7" fmla="*/ 1 h 125"/>
                <a:gd name="T8" fmla="*/ 22 w 25"/>
                <a:gd name="T9" fmla="*/ 3 h 125"/>
                <a:gd name="T10" fmla="*/ 20 w 25"/>
                <a:gd name="T11" fmla="*/ 5 h 125"/>
                <a:gd name="T12" fmla="*/ 18 w 25"/>
                <a:gd name="T13" fmla="*/ 8 h 125"/>
                <a:gd name="T14" fmla="*/ 17 w 25"/>
                <a:gd name="T15" fmla="*/ 9 h 125"/>
                <a:gd name="T16" fmla="*/ 17 w 25"/>
                <a:gd name="T17" fmla="*/ 10 h 125"/>
                <a:gd name="T18" fmla="*/ 16 w 25"/>
                <a:gd name="T19" fmla="*/ 11 h 125"/>
                <a:gd name="T20" fmla="*/ 15 w 25"/>
                <a:gd name="T21" fmla="*/ 12 h 125"/>
                <a:gd name="T22" fmla="*/ 11 w 25"/>
                <a:gd name="T23" fmla="*/ 20 h 125"/>
                <a:gd name="T24" fmla="*/ 9 w 25"/>
                <a:gd name="T25" fmla="*/ 25 h 125"/>
                <a:gd name="T26" fmla="*/ 8 w 25"/>
                <a:gd name="T27" fmla="*/ 27 h 125"/>
                <a:gd name="T28" fmla="*/ 8 w 25"/>
                <a:gd name="T29" fmla="*/ 30 h 125"/>
                <a:gd name="T30" fmla="*/ 7 w 25"/>
                <a:gd name="T31" fmla="*/ 33 h 125"/>
                <a:gd name="T32" fmla="*/ 6 w 25"/>
                <a:gd name="T33" fmla="*/ 35 h 125"/>
                <a:gd name="T34" fmla="*/ 6 w 25"/>
                <a:gd name="T35" fmla="*/ 38 h 125"/>
                <a:gd name="T36" fmla="*/ 5 w 25"/>
                <a:gd name="T37" fmla="*/ 41 h 125"/>
                <a:gd name="T38" fmla="*/ 5 w 25"/>
                <a:gd name="T39" fmla="*/ 44 h 125"/>
                <a:gd name="T40" fmla="*/ 4 w 25"/>
                <a:gd name="T41" fmla="*/ 47 h 125"/>
                <a:gd name="T42" fmla="*/ 3 w 25"/>
                <a:gd name="T43" fmla="*/ 53 h 125"/>
                <a:gd name="T44" fmla="*/ 1 w 25"/>
                <a:gd name="T45" fmla="*/ 65 h 125"/>
                <a:gd name="T46" fmla="*/ 0 w 25"/>
                <a:gd name="T47" fmla="*/ 77 h 125"/>
                <a:gd name="T48" fmla="*/ 0 w 25"/>
                <a:gd name="T49" fmla="*/ 77 h 125"/>
                <a:gd name="T50" fmla="*/ 0 w 25"/>
                <a:gd name="T51" fmla="*/ 80 h 125"/>
                <a:gd name="T52" fmla="*/ 3 w 25"/>
                <a:gd name="T53" fmla="*/ 78 h 125"/>
                <a:gd name="T54" fmla="*/ 11 w 25"/>
                <a:gd name="T55" fmla="*/ 115 h 125"/>
                <a:gd name="T56" fmla="*/ 5 w 25"/>
                <a:gd name="T57" fmla="*/ 118 h 125"/>
                <a:gd name="T58" fmla="*/ 5 w 25"/>
                <a:gd name="T59" fmla="*/ 118 h 125"/>
                <a:gd name="T60" fmla="*/ 5 w 25"/>
                <a:gd name="T61" fmla="*/ 118 h 125"/>
                <a:gd name="T62" fmla="*/ 12 w 25"/>
                <a:gd name="T63" fmla="*/ 125 h 125"/>
                <a:gd name="T64" fmla="*/ 12 w 25"/>
                <a:gd name="T65" fmla="*/ 125 h 125"/>
                <a:gd name="T66" fmla="*/ 12 w 25"/>
                <a:gd name="T67" fmla="*/ 125 h 125"/>
                <a:gd name="T68" fmla="*/ 20 w 25"/>
                <a:gd name="T69" fmla="*/ 125 h 125"/>
                <a:gd name="T70" fmla="*/ 25 w 25"/>
                <a:gd name="T7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3" name="Freeform 1126"/>
            <p:cNvSpPr>
              <a:spLocks/>
            </p:cNvSpPr>
            <p:nvPr/>
          </p:nvSpPr>
          <p:spPr bwMode="auto">
            <a:xfrm>
              <a:off x="611188" y="4989513"/>
              <a:ext cx="31750" cy="22225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7 h 7"/>
                <a:gd name="T4" fmla="*/ 4 w 10"/>
                <a:gd name="T5" fmla="*/ 7 h 7"/>
                <a:gd name="T6" fmla="*/ 4 w 10"/>
                <a:gd name="T7" fmla="*/ 3 h 7"/>
                <a:gd name="T8" fmla="*/ 10 w 10"/>
                <a:gd name="T9" fmla="*/ 3 h 7"/>
                <a:gd name="T10" fmla="*/ 9 w 10"/>
                <a:gd name="T11" fmla="*/ 0 h 7"/>
                <a:gd name="T12" fmla="*/ 1 w 10"/>
                <a:gd name="T13" fmla="*/ 0 h 7"/>
                <a:gd name="T14" fmla="*/ 0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4" name="Freeform 1127"/>
            <p:cNvSpPr>
              <a:spLocks noEditPoints="1"/>
            </p:cNvSpPr>
            <p:nvPr/>
          </p:nvSpPr>
          <p:spPr bwMode="auto"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5" name="Freeform 1128"/>
            <p:cNvSpPr>
              <a:spLocks/>
            </p:cNvSpPr>
            <p:nvPr/>
          </p:nvSpPr>
          <p:spPr bwMode="auto">
            <a:xfrm>
              <a:off x="554038" y="4840288"/>
              <a:ext cx="57150" cy="171450"/>
            </a:xfrm>
            <a:custGeom>
              <a:avLst/>
              <a:gdLst>
                <a:gd name="T0" fmla="*/ 10 w 18"/>
                <a:gd name="T1" fmla="*/ 0 h 54"/>
                <a:gd name="T2" fmla="*/ 7 w 18"/>
                <a:gd name="T3" fmla="*/ 2 h 54"/>
                <a:gd name="T4" fmla="*/ 7 w 18"/>
                <a:gd name="T5" fmla="*/ 2 h 54"/>
                <a:gd name="T6" fmla="*/ 0 w 18"/>
                <a:gd name="T7" fmla="*/ 9 h 54"/>
                <a:gd name="T8" fmla="*/ 0 w 18"/>
                <a:gd name="T9" fmla="*/ 54 h 54"/>
                <a:gd name="T10" fmla="*/ 0 w 18"/>
                <a:gd name="T11" fmla="*/ 54 h 54"/>
                <a:gd name="T12" fmla="*/ 0 w 18"/>
                <a:gd name="T13" fmla="*/ 54 h 54"/>
                <a:gd name="T14" fmla="*/ 0 w 18"/>
                <a:gd name="T15" fmla="*/ 54 h 54"/>
                <a:gd name="T16" fmla="*/ 0 w 18"/>
                <a:gd name="T17" fmla="*/ 54 h 54"/>
                <a:gd name="T18" fmla="*/ 12 w 18"/>
                <a:gd name="T19" fmla="*/ 40 h 54"/>
                <a:gd name="T20" fmla="*/ 12 w 18"/>
                <a:gd name="T21" fmla="*/ 40 h 54"/>
                <a:gd name="T22" fmla="*/ 12 w 18"/>
                <a:gd name="T23" fmla="*/ 40 h 54"/>
                <a:gd name="T24" fmla="*/ 18 w 18"/>
                <a:gd name="T25" fmla="*/ 37 h 54"/>
                <a:gd name="T26" fmla="*/ 10 w 18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6" name="Rectangle 1129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7" name="Rectangle 1130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8" name="Freeform 1131"/>
            <p:cNvSpPr>
              <a:spLocks/>
            </p:cNvSpPr>
            <p:nvPr/>
          </p:nvSpPr>
          <p:spPr bwMode="auto">
            <a:xfrm>
              <a:off x="623888" y="4999038"/>
              <a:ext cx="53975" cy="12700"/>
            </a:xfrm>
            <a:custGeom>
              <a:avLst/>
              <a:gdLst>
                <a:gd name="T0" fmla="*/ 17 w 17"/>
                <a:gd name="T1" fmla="*/ 0 h 4"/>
                <a:gd name="T2" fmla="*/ 6 w 17"/>
                <a:gd name="T3" fmla="*/ 0 h 4"/>
                <a:gd name="T4" fmla="*/ 7 w 17"/>
                <a:gd name="T5" fmla="*/ 4 h 4"/>
                <a:gd name="T6" fmla="*/ 0 w 17"/>
                <a:gd name="T7" fmla="*/ 4 h 4"/>
                <a:gd name="T8" fmla="*/ 17 w 17"/>
                <a:gd name="T9" fmla="*/ 4 h 4"/>
                <a:gd name="T10" fmla="*/ 17 w 1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0" name="Freeform 1132"/>
            <p:cNvSpPr>
              <a:spLocks/>
            </p:cNvSpPr>
            <p:nvPr/>
          </p:nvSpPr>
          <p:spPr bwMode="auto">
            <a:xfrm>
              <a:off x="623888" y="4999038"/>
              <a:ext cx="22225" cy="12700"/>
            </a:xfrm>
            <a:custGeom>
              <a:avLst/>
              <a:gdLst>
                <a:gd name="T0" fmla="*/ 6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4 h 4"/>
                <a:gd name="T8" fmla="*/ 6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63" name="组合 1162"/>
          <p:cNvGrpSpPr/>
          <p:nvPr/>
        </p:nvGrpSpPr>
        <p:grpSpPr>
          <a:xfrm>
            <a:off x="10679113" y="5817661"/>
            <a:ext cx="225425" cy="1040339"/>
            <a:chOff x="10679113" y="6145213"/>
            <a:chExt cx="225425" cy="1040339"/>
          </a:xfrm>
        </p:grpSpPr>
        <p:sp>
          <p:nvSpPr>
            <p:cNvPr id="2084" name="Freeform 1107"/>
            <p:cNvSpPr>
              <a:spLocks noEditPoints="1"/>
            </p:cNvSpPr>
            <p:nvPr/>
          </p:nvSpPr>
          <p:spPr bwMode="auto">
            <a:xfrm>
              <a:off x="10704513" y="6145213"/>
              <a:ext cx="168275" cy="430213"/>
            </a:xfrm>
            <a:custGeom>
              <a:avLst/>
              <a:gdLst>
                <a:gd name="T0" fmla="*/ 5 w 53"/>
                <a:gd name="T1" fmla="*/ 128 h 135"/>
                <a:gd name="T2" fmla="*/ 5 w 53"/>
                <a:gd name="T3" fmla="*/ 128 h 135"/>
                <a:gd name="T4" fmla="*/ 12 w 53"/>
                <a:gd name="T5" fmla="*/ 135 h 135"/>
                <a:gd name="T6" fmla="*/ 12 w 53"/>
                <a:gd name="T7" fmla="*/ 135 h 135"/>
                <a:gd name="T8" fmla="*/ 5 w 53"/>
                <a:gd name="T9" fmla="*/ 128 h 135"/>
                <a:gd name="T10" fmla="*/ 5 w 53"/>
                <a:gd name="T11" fmla="*/ 128 h 135"/>
                <a:gd name="T12" fmla="*/ 0 w 53"/>
                <a:gd name="T13" fmla="*/ 85 h 135"/>
                <a:gd name="T14" fmla="*/ 0 w 53"/>
                <a:gd name="T15" fmla="*/ 87 h 135"/>
                <a:gd name="T16" fmla="*/ 0 w 53"/>
                <a:gd name="T17" fmla="*/ 87 h 135"/>
                <a:gd name="T18" fmla="*/ 0 w 53"/>
                <a:gd name="T19" fmla="*/ 85 h 135"/>
                <a:gd name="T20" fmla="*/ 27 w 53"/>
                <a:gd name="T21" fmla="*/ 0 h 135"/>
                <a:gd name="T22" fmla="*/ 27 w 53"/>
                <a:gd name="T23" fmla="*/ 0 h 135"/>
                <a:gd name="T24" fmla="*/ 27 w 53"/>
                <a:gd name="T25" fmla="*/ 0 h 135"/>
                <a:gd name="T26" fmla="*/ 27 w 53"/>
                <a:gd name="T27" fmla="*/ 0 h 135"/>
                <a:gd name="T28" fmla="*/ 27 w 53"/>
                <a:gd name="T29" fmla="*/ 0 h 135"/>
                <a:gd name="T30" fmla="*/ 27 w 53"/>
                <a:gd name="T31" fmla="*/ 0 h 135"/>
                <a:gd name="T32" fmla="*/ 27 w 53"/>
                <a:gd name="T33" fmla="*/ 0 h 135"/>
                <a:gd name="T34" fmla="*/ 22 w 53"/>
                <a:gd name="T35" fmla="*/ 135 h 135"/>
                <a:gd name="T36" fmla="*/ 40 w 53"/>
                <a:gd name="T37" fmla="*/ 135 h 135"/>
                <a:gd name="T38" fmla="*/ 40 w 53"/>
                <a:gd name="T39" fmla="*/ 135 h 135"/>
                <a:gd name="T40" fmla="*/ 48 w 53"/>
                <a:gd name="T41" fmla="*/ 128 h 135"/>
                <a:gd name="T42" fmla="*/ 48 w 53"/>
                <a:gd name="T43" fmla="*/ 128 h 135"/>
                <a:gd name="T44" fmla="*/ 42 w 53"/>
                <a:gd name="T45" fmla="*/ 126 h 135"/>
                <a:gd name="T46" fmla="*/ 52 w 53"/>
                <a:gd name="T47" fmla="*/ 86 h 135"/>
                <a:gd name="T48" fmla="*/ 53 w 53"/>
                <a:gd name="T49" fmla="*/ 87 h 135"/>
                <a:gd name="T50" fmla="*/ 53 w 53"/>
                <a:gd name="T51" fmla="*/ 84 h 135"/>
                <a:gd name="T52" fmla="*/ 52 w 53"/>
                <a:gd name="T53" fmla="*/ 71 h 135"/>
                <a:gd name="T54" fmla="*/ 50 w 53"/>
                <a:gd name="T55" fmla="*/ 57 h 135"/>
                <a:gd name="T56" fmla="*/ 49 w 53"/>
                <a:gd name="T57" fmla="*/ 51 h 135"/>
                <a:gd name="T58" fmla="*/ 48 w 53"/>
                <a:gd name="T59" fmla="*/ 48 h 135"/>
                <a:gd name="T60" fmla="*/ 48 w 53"/>
                <a:gd name="T61" fmla="*/ 45 h 135"/>
                <a:gd name="T62" fmla="*/ 47 w 53"/>
                <a:gd name="T63" fmla="*/ 42 h 135"/>
                <a:gd name="T64" fmla="*/ 47 w 53"/>
                <a:gd name="T65" fmla="*/ 39 h 135"/>
                <a:gd name="T66" fmla="*/ 46 w 53"/>
                <a:gd name="T67" fmla="*/ 36 h 135"/>
                <a:gd name="T68" fmla="*/ 45 w 53"/>
                <a:gd name="T69" fmla="*/ 33 h 135"/>
                <a:gd name="T70" fmla="*/ 44 w 53"/>
                <a:gd name="T71" fmla="*/ 30 h 135"/>
                <a:gd name="T72" fmla="*/ 43 w 53"/>
                <a:gd name="T73" fmla="*/ 27 h 135"/>
                <a:gd name="T74" fmla="*/ 41 w 53"/>
                <a:gd name="T75" fmla="*/ 22 h 135"/>
                <a:gd name="T76" fmla="*/ 37 w 53"/>
                <a:gd name="T77" fmla="*/ 13 h 135"/>
                <a:gd name="T78" fmla="*/ 36 w 53"/>
                <a:gd name="T79" fmla="*/ 12 h 135"/>
                <a:gd name="T80" fmla="*/ 35 w 53"/>
                <a:gd name="T81" fmla="*/ 11 h 135"/>
                <a:gd name="T82" fmla="*/ 35 w 53"/>
                <a:gd name="T83" fmla="*/ 10 h 135"/>
                <a:gd name="T84" fmla="*/ 34 w 53"/>
                <a:gd name="T85" fmla="*/ 9 h 135"/>
                <a:gd name="T86" fmla="*/ 32 w 53"/>
                <a:gd name="T87" fmla="*/ 6 h 135"/>
                <a:gd name="T88" fmla="*/ 30 w 53"/>
                <a:gd name="T89" fmla="*/ 3 h 135"/>
                <a:gd name="T90" fmla="*/ 28 w 53"/>
                <a:gd name="T91" fmla="*/ 2 h 135"/>
                <a:gd name="T92" fmla="*/ 27 w 53"/>
                <a:gd name="T93" fmla="*/ 0 h 135"/>
                <a:gd name="T94" fmla="*/ 27 w 53"/>
                <a:gd name="T9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5" name="Freeform 1108"/>
            <p:cNvSpPr>
              <a:spLocks/>
            </p:cNvSpPr>
            <p:nvPr/>
          </p:nvSpPr>
          <p:spPr bwMode="auto">
            <a:xfrm>
              <a:off x="10774363" y="6575425"/>
              <a:ext cx="60325" cy="25400"/>
            </a:xfrm>
            <a:custGeom>
              <a:avLst/>
              <a:gdLst>
                <a:gd name="T0" fmla="*/ 0 w 19"/>
                <a:gd name="T1" fmla="*/ 0 h 8"/>
                <a:gd name="T2" fmla="*/ 2 w 19"/>
                <a:gd name="T3" fmla="*/ 8 h 8"/>
                <a:gd name="T4" fmla="*/ 19 w 19"/>
                <a:gd name="T5" fmla="*/ 8 h 8"/>
                <a:gd name="T6" fmla="*/ 19 w 19"/>
                <a:gd name="T7" fmla="*/ 0 h 8"/>
                <a:gd name="T8" fmla="*/ 18 w 19"/>
                <a:gd name="T9" fmla="*/ 0 h 8"/>
                <a:gd name="T10" fmla="*/ 0 w 1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6" name="Freeform 1109"/>
            <p:cNvSpPr>
              <a:spLocks noEditPoints="1"/>
            </p:cNvSpPr>
            <p:nvPr/>
          </p:nvSpPr>
          <p:spPr bwMode="auto">
            <a:xfrm>
              <a:off x="10679113" y="6423025"/>
              <a:ext cx="25400" cy="177800"/>
            </a:xfrm>
            <a:custGeom>
              <a:avLst/>
              <a:gdLst>
                <a:gd name="T0" fmla="*/ 0 w 8"/>
                <a:gd name="T1" fmla="*/ 56 h 56"/>
                <a:gd name="T2" fmla="*/ 0 w 8"/>
                <a:gd name="T3" fmla="*/ 56 h 56"/>
                <a:gd name="T4" fmla="*/ 0 w 8"/>
                <a:gd name="T5" fmla="*/ 56 h 56"/>
                <a:gd name="T6" fmla="*/ 0 w 8"/>
                <a:gd name="T7" fmla="*/ 56 h 56"/>
                <a:gd name="T8" fmla="*/ 8 w 8"/>
                <a:gd name="T9" fmla="*/ 45 h 56"/>
                <a:gd name="T10" fmla="*/ 0 w 8"/>
                <a:gd name="T11" fmla="*/ 56 h 56"/>
                <a:gd name="T12" fmla="*/ 8 w 8"/>
                <a:gd name="T13" fmla="*/ 45 h 56"/>
                <a:gd name="T14" fmla="*/ 8 w 8"/>
                <a:gd name="T15" fmla="*/ 45 h 56"/>
                <a:gd name="T16" fmla="*/ 8 w 8"/>
                <a:gd name="T17" fmla="*/ 45 h 56"/>
                <a:gd name="T18" fmla="*/ 8 w 8"/>
                <a:gd name="T19" fmla="*/ 45 h 56"/>
                <a:gd name="T20" fmla="*/ 8 w 8"/>
                <a:gd name="T21" fmla="*/ 0 h 56"/>
                <a:gd name="T22" fmla="*/ 8 w 8"/>
                <a:gd name="T23" fmla="*/ 0 h 56"/>
                <a:gd name="T24" fmla="*/ 0 w 8"/>
                <a:gd name="T25" fmla="*/ 7 h 56"/>
                <a:gd name="T26" fmla="*/ 8 w 8"/>
                <a:gd name="T27" fmla="*/ 0 h 56"/>
                <a:gd name="T28" fmla="*/ 8 w 8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7" name="Freeform 1110"/>
            <p:cNvSpPr>
              <a:spLocks/>
            </p:cNvSpPr>
            <p:nvPr/>
          </p:nvSpPr>
          <p:spPr bwMode="auto">
            <a:xfrm>
              <a:off x="10837863" y="6419850"/>
              <a:ext cx="66675" cy="187325"/>
            </a:xfrm>
            <a:custGeom>
              <a:avLst/>
              <a:gdLst>
                <a:gd name="T0" fmla="*/ 10 w 21"/>
                <a:gd name="T1" fmla="*/ 0 h 59"/>
                <a:gd name="T2" fmla="*/ 0 w 21"/>
                <a:gd name="T3" fmla="*/ 40 h 59"/>
                <a:gd name="T4" fmla="*/ 6 w 21"/>
                <a:gd name="T5" fmla="*/ 42 h 59"/>
                <a:gd name="T6" fmla="*/ 21 w 21"/>
                <a:gd name="T7" fmla="*/ 59 h 59"/>
                <a:gd name="T8" fmla="*/ 21 w 21"/>
                <a:gd name="T9" fmla="*/ 10 h 59"/>
                <a:gd name="T10" fmla="*/ 11 w 21"/>
                <a:gd name="T11" fmla="*/ 1 h 59"/>
                <a:gd name="T12" fmla="*/ 10 w 21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8" name="Rectangle 1111"/>
            <p:cNvSpPr>
              <a:spLocks noChangeArrowheads="1"/>
            </p:cNvSpPr>
            <p:nvPr/>
          </p:nvSpPr>
          <p:spPr bwMode="auto">
            <a:xfrm>
              <a:off x="10790238" y="6145213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" name="Freeform 1112"/>
            <p:cNvSpPr>
              <a:spLocks/>
            </p:cNvSpPr>
            <p:nvPr/>
          </p:nvSpPr>
          <p:spPr bwMode="auto"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0" name="Freeform 1113"/>
            <p:cNvSpPr>
              <a:spLocks noEditPoints="1"/>
            </p:cNvSpPr>
            <p:nvPr/>
          </p:nvSpPr>
          <p:spPr bwMode="auto">
            <a:xfrm>
              <a:off x="10704513" y="6145213"/>
              <a:ext cx="85725" cy="455613"/>
            </a:xfrm>
            <a:custGeom>
              <a:avLst/>
              <a:gdLst>
                <a:gd name="T0" fmla="*/ 24 w 27"/>
                <a:gd name="T1" fmla="*/ 143 h 143"/>
                <a:gd name="T2" fmla="*/ 12 w 27"/>
                <a:gd name="T3" fmla="*/ 143 h 143"/>
                <a:gd name="T4" fmla="*/ 13 w 27"/>
                <a:gd name="T5" fmla="*/ 135 h 143"/>
                <a:gd name="T6" fmla="*/ 12 w 27"/>
                <a:gd name="T7" fmla="*/ 143 h 143"/>
                <a:gd name="T8" fmla="*/ 13 w 27"/>
                <a:gd name="T9" fmla="*/ 135 h 143"/>
                <a:gd name="T10" fmla="*/ 5 w 27"/>
                <a:gd name="T11" fmla="*/ 128 h 143"/>
                <a:gd name="T12" fmla="*/ 5 w 27"/>
                <a:gd name="T13" fmla="*/ 128 h 143"/>
                <a:gd name="T14" fmla="*/ 5 w 27"/>
                <a:gd name="T15" fmla="*/ 128 h 143"/>
                <a:gd name="T16" fmla="*/ 27 w 27"/>
                <a:gd name="T17" fmla="*/ 0 h 143"/>
                <a:gd name="T18" fmla="*/ 25 w 27"/>
                <a:gd name="T19" fmla="*/ 2 h 143"/>
                <a:gd name="T20" fmla="*/ 21 w 27"/>
                <a:gd name="T21" fmla="*/ 6 h 143"/>
                <a:gd name="T22" fmla="*/ 18 w 27"/>
                <a:gd name="T23" fmla="*/ 10 h 143"/>
                <a:gd name="T24" fmla="*/ 17 w 27"/>
                <a:gd name="T25" fmla="*/ 12 h 143"/>
                <a:gd name="T26" fmla="*/ 12 w 27"/>
                <a:gd name="T27" fmla="*/ 22 h 143"/>
                <a:gd name="T28" fmla="*/ 9 w 27"/>
                <a:gd name="T29" fmla="*/ 30 h 143"/>
                <a:gd name="T30" fmla="*/ 7 w 27"/>
                <a:gd name="T31" fmla="*/ 36 h 143"/>
                <a:gd name="T32" fmla="*/ 6 w 27"/>
                <a:gd name="T33" fmla="*/ 42 h 143"/>
                <a:gd name="T34" fmla="*/ 5 w 27"/>
                <a:gd name="T35" fmla="*/ 48 h 143"/>
                <a:gd name="T36" fmla="*/ 3 w 27"/>
                <a:gd name="T37" fmla="*/ 57 h 143"/>
                <a:gd name="T38" fmla="*/ 0 w 27"/>
                <a:gd name="T39" fmla="*/ 84 h 143"/>
                <a:gd name="T40" fmla="*/ 0 w 27"/>
                <a:gd name="T41" fmla="*/ 84 h 143"/>
                <a:gd name="T42" fmla="*/ 3 w 27"/>
                <a:gd name="T43" fmla="*/ 57 h 143"/>
                <a:gd name="T44" fmla="*/ 5 w 27"/>
                <a:gd name="T45" fmla="*/ 48 h 143"/>
                <a:gd name="T46" fmla="*/ 6 w 27"/>
                <a:gd name="T47" fmla="*/ 42 h 143"/>
                <a:gd name="T48" fmla="*/ 7 w 27"/>
                <a:gd name="T49" fmla="*/ 36 h 143"/>
                <a:gd name="T50" fmla="*/ 9 w 27"/>
                <a:gd name="T51" fmla="*/ 30 h 143"/>
                <a:gd name="T52" fmla="*/ 12 w 27"/>
                <a:gd name="T53" fmla="*/ 22 h 143"/>
                <a:gd name="T54" fmla="*/ 17 w 27"/>
                <a:gd name="T55" fmla="*/ 12 h 143"/>
                <a:gd name="T56" fmla="*/ 18 w 27"/>
                <a:gd name="T57" fmla="*/ 10 h 143"/>
                <a:gd name="T58" fmla="*/ 21 w 27"/>
                <a:gd name="T59" fmla="*/ 6 h 143"/>
                <a:gd name="T60" fmla="*/ 25 w 27"/>
                <a:gd name="T61" fmla="*/ 2 h 143"/>
                <a:gd name="T62" fmla="*/ 27 w 27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1" name="Freeform 1114"/>
            <p:cNvSpPr>
              <a:spLocks/>
            </p:cNvSpPr>
            <p:nvPr/>
          </p:nvSpPr>
          <p:spPr bwMode="auto">
            <a:xfrm>
              <a:off x="10704513" y="6145213"/>
              <a:ext cx="85725" cy="430213"/>
            </a:xfrm>
            <a:custGeom>
              <a:avLst/>
              <a:gdLst>
                <a:gd name="T0" fmla="*/ 27 w 27"/>
                <a:gd name="T1" fmla="*/ 0 h 135"/>
                <a:gd name="T2" fmla="*/ 27 w 27"/>
                <a:gd name="T3" fmla="*/ 0 h 135"/>
                <a:gd name="T4" fmla="*/ 26 w 27"/>
                <a:gd name="T5" fmla="*/ 0 h 135"/>
                <a:gd name="T6" fmla="*/ 25 w 27"/>
                <a:gd name="T7" fmla="*/ 2 h 135"/>
                <a:gd name="T8" fmla="*/ 23 w 27"/>
                <a:gd name="T9" fmla="*/ 3 h 135"/>
                <a:gd name="T10" fmla="*/ 21 w 27"/>
                <a:gd name="T11" fmla="*/ 6 h 135"/>
                <a:gd name="T12" fmla="*/ 19 w 27"/>
                <a:gd name="T13" fmla="*/ 9 h 135"/>
                <a:gd name="T14" fmla="*/ 18 w 27"/>
                <a:gd name="T15" fmla="*/ 10 h 135"/>
                <a:gd name="T16" fmla="*/ 18 w 27"/>
                <a:gd name="T17" fmla="*/ 11 h 135"/>
                <a:gd name="T18" fmla="*/ 17 w 27"/>
                <a:gd name="T19" fmla="*/ 12 h 135"/>
                <a:gd name="T20" fmla="*/ 17 w 27"/>
                <a:gd name="T21" fmla="*/ 13 h 135"/>
                <a:gd name="T22" fmla="*/ 12 w 27"/>
                <a:gd name="T23" fmla="*/ 22 h 135"/>
                <a:gd name="T24" fmla="*/ 10 w 27"/>
                <a:gd name="T25" fmla="*/ 27 h 135"/>
                <a:gd name="T26" fmla="*/ 9 w 27"/>
                <a:gd name="T27" fmla="*/ 30 h 135"/>
                <a:gd name="T28" fmla="*/ 8 w 27"/>
                <a:gd name="T29" fmla="*/ 33 h 135"/>
                <a:gd name="T30" fmla="*/ 7 w 27"/>
                <a:gd name="T31" fmla="*/ 36 h 135"/>
                <a:gd name="T32" fmla="*/ 7 w 27"/>
                <a:gd name="T33" fmla="*/ 39 h 135"/>
                <a:gd name="T34" fmla="*/ 6 w 27"/>
                <a:gd name="T35" fmla="*/ 42 h 135"/>
                <a:gd name="T36" fmla="*/ 5 w 27"/>
                <a:gd name="T37" fmla="*/ 45 h 135"/>
                <a:gd name="T38" fmla="*/ 5 w 27"/>
                <a:gd name="T39" fmla="*/ 48 h 135"/>
                <a:gd name="T40" fmla="*/ 4 w 27"/>
                <a:gd name="T41" fmla="*/ 51 h 135"/>
                <a:gd name="T42" fmla="*/ 3 w 27"/>
                <a:gd name="T43" fmla="*/ 57 h 135"/>
                <a:gd name="T44" fmla="*/ 1 w 27"/>
                <a:gd name="T45" fmla="*/ 71 h 135"/>
                <a:gd name="T46" fmla="*/ 0 w 27"/>
                <a:gd name="T47" fmla="*/ 84 h 135"/>
                <a:gd name="T48" fmla="*/ 0 w 27"/>
                <a:gd name="T49" fmla="*/ 85 h 135"/>
                <a:gd name="T50" fmla="*/ 0 w 27"/>
                <a:gd name="T51" fmla="*/ 87 h 135"/>
                <a:gd name="T52" fmla="*/ 3 w 27"/>
                <a:gd name="T53" fmla="*/ 85 h 135"/>
                <a:gd name="T54" fmla="*/ 12 w 27"/>
                <a:gd name="T55" fmla="*/ 124 h 135"/>
                <a:gd name="T56" fmla="*/ 5 w 27"/>
                <a:gd name="T57" fmla="*/ 128 h 135"/>
                <a:gd name="T58" fmla="*/ 5 w 27"/>
                <a:gd name="T59" fmla="*/ 128 h 135"/>
                <a:gd name="T60" fmla="*/ 5 w 27"/>
                <a:gd name="T61" fmla="*/ 128 h 135"/>
                <a:gd name="T62" fmla="*/ 12 w 27"/>
                <a:gd name="T63" fmla="*/ 135 h 135"/>
                <a:gd name="T64" fmla="*/ 12 w 27"/>
                <a:gd name="T65" fmla="*/ 135 h 135"/>
                <a:gd name="T66" fmla="*/ 13 w 27"/>
                <a:gd name="T67" fmla="*/ 135 h 135"/>
                <a:gd name="T68" fmla="*/ 22 w 27"/>
                <a:gd name="T69" fmla="*/ 135 h 135"/>
                <a:gd name="T70" fmla="*/ 27 w 27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2" name="Freeform 1115"/>
            <p:cNvSpPr>
              <a:spLocks/>
            </p:cNvSpPr>
            <p:nvPr/>
          </p:nvSpPr>
          <p:spPr bwMode="auto">
            <a:xfrm>
              <a:off x="10742613" y="6575425"/>
              <a:ext cx="38100" cy="25400"/>
            </a:xfrm>
            <a:custGeom>
              <a:avLst/>
              <a:gdLst>
                <a:gd name="T0" fmla="*/ 0 w 12"/>
                <a:gd name="T1" fmla="*/ 0 h 8"/>
                <a:gd name="T2" fmla="*/ 0 w 12"/>
                <a:gd name="T3" fmla="*/ 8 h 8"/>
                <a:gd name="T4" fmla="*/ 12 w 12"/>
                <a:gd name="T5" fmla="*/ 8 h 8"/>
                <a:gd name="T6" fmla="*/ 10 w 12"/>
                <a:gd name="T7" fmla="*/ 0 h 8"/>
                <a:gd name="T8" fmla="*/ 1 w 12"/>
                <a:gd name="T9" fmla="*/ 0 h 8"/>
                <a:gd name="T10" fmla="*/ 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3" name="Freeform 1116"/>
            <p:cNvSpPr>
              <a:spLocks noEditPoints="1"/>
            </p:cNvSpPr>
            <p:nvPr/>
          </p:nvSpPr>
          <p:spPr bwMode="auto">
            <a:xfrm>
              <a:off x="10679113" y="6565900"/>
              <a:ext cx="25400" cy="34925"/>
            </a:xfrm>
            <a:custGeom>
              <a:avLst/>
              <a:gdLst>
                <a:gd name="T0" fmla="*/ 0 w 8"/>
                <a:gd name="T1" fmla="*/ 11 h 11"/>
                <a:gd name="T2" fmla="*/ 0 w 8"/>
                <a:gd name="T3" fmla="*/ 11 h 11"/>
                <a:gd name="T4" fmla="*/ 0 w 8"/>
                <a:gd name="T5" fmla="*/ 11 h 11"/>
                <a:gd name="T6" fmla="*/ 8 w 8"/>
                <a:gd name="T7" fmla="*/ 0 h 11"/>
                <a:gd name="T8" fmla="*/ 8 w 8"/>
                <a:gd name="T9" fmla="*/ 0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4" name="Freeform 1117"/>
            <p:cNvSpPr>
              <a:spLocks/>
            </p:cNvSpPr>
            <p:nvPr/>
          </p:nvSpPr>
          <p:spPr bwMode="auto">
            <a:xfrm>
              <a:off x="10679113" y="6416675"/>
              <a:ext cx="63500" cy="184150"/>
            </a:xfrm>
            <a:custGeom>
              <a:avLst/>
              <a:gdLst>
                <a:gd name="T0" fmla="*/ 11 w 20"/>
                <a:gd name="T1" fmla="*/ 0 h 58"/>
                <a:gd name="T2" fmla="*/ 8 w 20"/>
                <a:gd name="T3" fmla="*/ 2 h 58"/>
                <a:gd name="T4" fmla="*/ 8 w 20"/>
                <a:gd name="T5" fmla="*/ 2 h 58"/>
                <a:gd name="T6" fmla="*/ 0 w 20"/>
                <a:gd name="T7" fmla="*/ 9 h 58"/>
                <a:gd name="T8" fmla="*/ 0 w 20"/>
                <a:gd name="T9" fmla="*/ 58 h 58"/>
                <a:gd name="T10" fmla="*/ 0 w 20"/>
                <a:gd name="T11" fmla="*/ 58 h 58"/>
                <a:gd name="T12" fmla="*/ 0 w 20"/>
                <a:gd name="T13" fmla="*/ 58 h 58"/>
                <a:gd name="T14" fmla="*/ 8 w 20"/>
                <a:gd name="T15" fmla="*/ 47 h 58"/>
                <a:gd name="T16" fmla="*/ 8 w 20"/>
                <a:gd name="T17" fmla="*/ 47 h 58"/>
                <a:gd name="T18" fmla="*/ 8 w 20"/>
                <a:gd name="T19" fmla="*/ 47 h 58"/>
                <a:gd name="T20" fmla="*/ 13 w 20"/>
                <a:gd name="T21" fmla="*/ 43 h 58"/>
                <a:gd name="T22" fmla="*/ 20 w 20"/>
                <a:gd name="T23" fmla="*/ 39 h 58"/>
                <a:gd name="T24" fmla="*/ 11 w 20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9" name="Rectangle 1141"/>
            <p:cNvSpPr>
              <a:spLocks noChangeArrowheads="1"/>
            </p:cNvSpPr>
            <p:nvPr/>
          </p:nvSpPr>
          <p:spPr bwMode="auto">
            <a:xfrm>
              <a:off x="10763569" y="6607175"/>
              <a:ext cx="45719" cy="57837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0" name="Rectangle 1142"/>
            <p:cNvSpPr>
              <a:spLocks noChangeArrowheads="1"/>
            </p:cNvSpPr>
            <p:nvPr/>
          </p:nvSpPr>
          <p:spPr bwMode="auto">
            <a:xfrm>
              <a:off x="10764838" y="6607175"/>
              <a:ext cx="444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52" name="Freeform 1173"/>
          <p:cNvSpPr>
            <a:spLocks/>
          </p:cNvSpPr>
          <p:nvPr/>
        </p:nvSpPr>
        <p:spPr bwMode="auto">
          <a:xfrm>
            <a:off x="3232151" y="1460181"/>
            <a:ext cx="1035050" cy="300358"/>
          </a:xfrm>
          <a:custGeom>
            <a:avLst/>
            <a:gdLst>
              <a:gd name="T0" fmla="*/ 196 w 403"/>
              <a:gd name="T1" fmla="*/ 0 h 115"/>
              <a:gd name="T2" fmla="*/ 92 w 403"/>
              <a:gd name="T3" fmla="*/ 66 h 115"/>
              <a:gd name="T4" fmla="*/ 76 w 403"/>
              <a:gd name="T5" fmla="*/ 64 h 115"/>
              <a:gd name="T6" fmla="*/ 0 w 403"/>
              <a:gd name="T7" fmla="*/ 115 h 115"/>
              <a:gd name="T8" fmla="*/ 403 w 403"/>
              <a:gd name="T9" fmla="*/ 115 h 115"/>
              <a:gd name="T10" fmla="*/ 327 w 403"/>
              <a:gd name="T11" fmla="*/ 64 h 115"/>
              <a:gd name="T12" fmla="*/ 301 w 403"/>
              <a:gd name="T13" fmla="*/ 69 h 115"/>
              <a:gd name="T14" fmla="*/ 196 w 403"/>
              <a:gd name="T1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" name="任意多边形 1186"/>
          <p:cNvSpPr/>
          <p:nvPr/>
        </p:nvSpPr>
        <p:spPr>
          <a:xfrm>
            <a:off x="4285291" y="1810845"/>
            <a:ext cx="7497979" cy="1103500"/>
          </a:xfrm>
          <a:custGeom>
            <a:avLst/>
            <a:gdLst/>
            <a:ahLst/>
            <a:cxnLst/>
            <a:rect l="l" t="t" r="r" b="b"/>
            <a:pathLst>
              <a:path w="7497979" h="1103500">
                <a:moveTo>
                  <a:pt x="695051" y="673313"/>
                </a:moveTo>
                <a:lnTo>
                  <a:pt x="897559" y="673313"/>
                </a:lnTo>
                <a:lnTo>
                  <a:pt x="1046294" y="1065172"/>
                </a:lnTo>
                <a:lnTo>
                  <a:pt x="843786" y="1065172"/>
                </a:lnTo>
                <a:close/>
                <a:moveTo>
                  <a:pt x="148735" y="673313"/>
                </a:moveTo>
                <a:lnTo>
                  <a:pt x="351244" y="673313"/>
                </a:lnTo>
                <a:lnTo>
                  <a:pt x="202509" y="1065172"/>
                </a:lnTo>
                <a:lnTo>
                  <a:pt x="0" y="1065172"/>
                </a:lnTo>
                <a:close/>
                <a:moveTo>
                  <a:pt x="1902093" y="632124"/>
                </a:moveTo>
                <a:lnTo>
                  <a:pt x="1902093" y="765986"/>
                </a:lnTo>
                <a:lnTo>
                  <a:pt x="2039959" y="765986"/>
                </a:lnTo>
                <a:lnTo>
                  <a:pt x="2038815" y="632124"/>
                </a:lnTo>
                <a:close/>
                <a:moveTo>
                  <a:pt x="5914895" y="603521"/>
                </a:moveTo>
                <a:lnTo>
                  <a:pt x="6091089" y="603521"/>
                </a:lnTo>
                <a:lnTo>
                  <a:pt x="6133993" y="685898"/>
                </a:lnTo>
                <a:lnTo>
                  <a:pt x="6316479" y="605810"/>
                </a:lnTo>
                <a:lnTo>
                  <a:pt x="6295885" y="752257"/>
                </a:lnTo>
                <a:lnTo>
                  <a:pt x="6193487" y="801454"/>
                </a:lnTo>
                <a:lnTo>
                  <a:pt x="6327349" y="1061740"/>
                </a:lnTo>
                <a:lnTo>
                  <a:pt x="6147150" y="1061740"/>
                </a:lnTo>
                <a:close/>
                <a:moveTo>
                  <a:pt x="6588407" y="564622"/>
                </a:moveTo>
                <a:lnTo>
                  <a:pt x="6588407" y="873533"/>
                </a:lnTo>
                <a:lnTo>
                  <a:pt x="6631311" y="873533"/>
                </a:lnTo>
                <a:lnTo>
                  <a:pt x="6631311" y="564622"/>
                </a:lnTo>
                <a:close/>
                <a:moveTo>
                  <a:pt x="1729904" y="510276"/>
                </a:moveTo>
                <a:lnTo>
                  <a:pt x="2213865" y="510276"/>
                </a:lnTo>
                <a:lnTo>
                  <a:pt x="2213865" y="751112"/>
                </a:lnTo>
                <a:lnTo>
                  <a:pt x="2039959" y="887262"/>
                </a:lnTo>
                <a:lnTo>
                  <a:pt x="1729904" y="887834"/>
                </a:lnTo>
                <a:close/>
                <a:moveTo>
                  <a:pt x="6785767" y="352388"/>
                </a:moveTo>
                <a:lnTo>
                  <a:pt x="6973974" y="352388"/>
                </a:lnTo>
                <a:lnTo>
                  <a:pt x="6973974" y="898131"/>
                </a:lnTo>
                <a:lnTo>
                  <a:pt x="7074085" y="958198"/>
                </a:lnTo>
                <a:lnTo>
                  <a:pt x="7497979" y="958198"/>
                </a:lnTo>
                <a:lnTo>
                  <a:pt x="7442490" y="1070321"/>
                </a:lnTo>
                <a:lnTo>
                  <a:pt x="7027175" y="1070321"/>
                </a:lnTo>
                <a:lnTo>
                  <a:pt x="6952808" y="1027989"/>
                </a:lnTo>
                <a:lnTo>
                  <a:pt x="6824095" y="1091487"/>
                </a:lnTo>
                <a:lnTo>
                  <a:pt x="6824095" y="475953"/>
                </a:lnTo>
                <a:lnTo>
                  <a:pt x="6785767" y="475953"/>
                </a:lnTo>
                <a:close/>
                <a:moveTo>
                  <a:pt x="4529942" y="275732"/>
                </a:moveTo>
                <a:lnTo>
                  <a:pt x="4716433" y="275732"/>
                </a:lnTo>
                <a:lnTo>
                  <a:pt x="4715289" y="1018264"/>
                </a:lnTo>
                <a:lnTo>
                  <a:pt x="4531086" y="1102356"/>
                </a:lnTo>
                <a:close/>
                <a:moveTo>
                  <a:pt x="4976147" y="255710"/>
                </a:moveTo>
                <a:lnTo>
                  <a:pt x="5142044" y="1006250"/>
                </a:lnTo>
                <a:lnTo>
                  <a:pt x="4960701" y="1006250"/>
                </a:lnTo>
                <a:lnTo>
                  <a:pt x="4797665" y="256282"/>
                </a:lnTo>
                <a:close/>
                <a:moveTo>
                  <a:pt x="240837" y="158460"/>
                </a:moveTo>
                <a:lnTo>
                  <a:pt x="240837" y="487966"/>
                </a:lnTo>
                <a:lnTo>
                  <a:pt x="811179" y="487966"/>
                </a:lnTo>
                <a:lnTo>
                  <a:pt x="811179" y="158460"/>
                </a:lnTo>
                <a:close/>
                <a:moveTo>
                  <a:pt x="6588407" y="155028"/>
                </a:moveTo>
                <a:lnTo>
                  <a:pt x="6588407" y="434764"/>
                </a:lnTo>
                <a:lnTo>
                  <a:pt x="6631311" y="434764"/>
                </a:lnTo>
                <a:lnTo>
                  <a:pt x="6631311" y="155028"/>
                </a:lnTo>
                <a:close/>
                <a:moveTo>
                  <a:pt x="5454388" y="145303"/>
                </a:moveTo>
                <a:lnTo>
                  <a:pt x="5454388" y="412454"/>
                </a:lnTo>
                <a:lnTo>
                  <a:pt x="5516742" y="412454"/>
                </a:lnTo>
                <a:lnTo>
                  <a:pt x="5516742" y="145303"/>
                </a:lnTo>
                <a:close/>
                <a:moveTo>
                  <a:pt x="5894301" y="142443"/>
                </a:moveTo>
                <a:lnTo>
                  <a:pt x="5894301" y="240265"/>
                </a:lnTo>
                <a:lnTo>
                  <a:pt x="6129989" y="240265"/>
                </a:lnTo>
                <a:lnTo>
                  <a:pt x="6079075" y="359825"/>
                </a:lnTo>
                <a:lnTo>
                  <a:pt x="5894301" y="359825"/>
                </a:lnTo>
                <a:lnTo>
                  <a:pt x="5894301" y="448494"/>
                </a:lnTo>
                <a:lnTo>
                  <a:pt x="6143146" y="448494"/>
                </a:lnTo>
                <a:lnTo>
                  <a:pt x="6143146" y="142443"/>
                </a:lnTo>
                <a:close/>
                <a:moveTo>
                  <a:pt x="50913" y="24599"/>
                </a:moveTo>
                <a:lnTo>
                  <a:pt x="1001674" y="24599"/>
                </a:lnTo>
                <a:lnTo>
                  <a:pt x="1001674" y="487966"/>
                </a:lnTo>
                <a:lnTo>
                  <a:pt x="811179" y="624688"/>
                </a:lnTo>
                <a:lnTo>
                  <a:pt x="50913" y="624688"/>
                </a:lnTo>
                <a:close/>
                <a:moveTo>
                  <a:pt x="6884733" y="23454"/>
                </a:moveTo>
                <a:cubicBezTo>
                  <a:pt x="6899607" y="23836"/>
                  <a:pt x="6914194" y="27936"/>
                  <a:pt x="6928495" y="35754"/>
                </a:cubicBezTo>
                <a:cubicBezTo>
                  <a:pt x="6942797" y="43572"/>
                  <a:pt x="6954238" y="55299"/>
                  <a:pt x="6962819" y="70935"/>
                </a:cubicBezTo>
                <a:cubicBezTo>
                  <a:pt x="6971400" y="86572"/>
                  <a:pt x="6975691" y="102208"/>
                  <a:pt x="6975691" y="117844"/>
                </a:cubicBezTo>
                <a:cubicBezTo>
                  <a:pt x="6975309" y="134243"/>
                  <a:pt x="6968731" y="153979"/>
                  <a:pt x="6955955" y="177052"/>
                </a:cubicBezTo>
                <a:cubicBezTo>
                  <a:pt x="6943179" y="200125"/>
                  <a:pt x="6919438" y="211662"/>
                  <a:pt x="6884733" y="211662"/>
                </a:cubicBezTo>
                <a:cubicBezTo>
                  <a:pt x="6849265" y="212043"/>
                  <a:pt x="6825143" y="200602"/>
                  <a:pt x="6812368" y="177338"/>
                </a:cubicBezTo>
                <a:cubicBezTo>
                  <a:pt x="6799592" y="154074"/>
                  <a:pt x="6793109" y="134338"/>
                  <a:pt x="6792918" y="118130"/>
                </a:cubicBezTo>
                <a:cubicBezTo>
                  <a:pt x="6792727" y="101922"/>
                  <a:pt x="6797017" y="86190"/>
                  <a:pt x="6805789" y="70935"/>
                </a:cubicBezTo>
                <a:cubicBezTo>
                  <a:pt x="6814561" y="55299"/>
                  <a:pt x="6826002" y="43477"/>
                  <a:pt x="6840113" y="35468"/>
                </a:cubicBezTo>
                <a:cubicBezTo>
                  <a:pt x="6854223" y="27459"/>
                  <a:pt x="6869097" y="23454"/>
                  <a:pt x="6884733" y="23454"/>
                </a:cubicBezTo>
                <a:close/>
                <a:moveTo>
                  <a:pt x="6438528" y="23454"/>
                </a:moveTo>
                <a:lnTo>
                  <a:pt x="6776042" y="23454"/>
                </a:lnTo>
                <a:lnTo>
                  <a:pt x="6776042" y="434764"/>
                </a:lnTo>
                <a:lnTo>
                  <a:pt x="6713115" y="501695"/>
                </a:lnTo>
                <a:lnTo>
                  <a:pt x="6776042" y="562905"/>
                </a:lnTo>
                <a:lnTo>
                  <a:pt x="6776042" y="873533"/>
                </a:lnTo>
                <a:lnTo>
                  <a:pt x="6661631" y="998242"/>
                </a:lnTo>
                <a:lnTo>
                  <a:pt x="6588407" y="998242"/>
                </a:lnTo>
                <a:lnTo>
                  <a:pt x="6588407" y="1033709"/>
                </a:lnTo>
                <a:lnTo>
                  <a:pt x="6438528" y="1103500"/>
                </a:lnTo>
                <a:close/>
                <a:moveTo>
                  <a:pt x="4113484" y="22310"/>
                </a:moveTo>
                <a:lnTo>
                  <a:pt x="5143189" y="22310"/>
                </a:lnTo>
                <a:lnTo>
                  <a:pt x="5075685" y="163037"/>
                </a:lnTo>
                <a:lnTo>
                  <a:pt x="4561405" y="163037"/>
                </a:lnTo>
                <a:lnTo>
                  <a:pt x="4280525" y="1006250"/>
                </a:lnTo>
                <a:lnTo>
                  <a:pt x="4091746" y="1006250"/>
                </a:lnTo>
                <a:lnTo>
                  <a:pt x="4369765" y="163037"/>
                </a:lnTo>
                <a:lnTo>
                  <a:pt x="4113484" y="163037"/>
                </a:lnTo>
                <a:close/>
                <a:moveTo>
                  <a:pt x="5722111" y="20022"/>
                </a:moveTo>
                <a:lnTo>
                  <a:pt x="6314763" y="20022"/>
                </a:lnTo>
                <a:lnTo>
                  <a:pt x="6314763" y="431332"/>
                </a:lnTo>
                <a:lnTo>
                  <a:pt x="6143146" y="566338"/>
                </a:lnTo>
                <a:lnTo>
                  <a:pt x="5894301" y="566338"/>
                </a:lnTo>
                <a:lnTo>
                  <a:pt x="5894301" y="933599"/>
                </a:lnTo>
                <a:lnTo>
                  <a:pt x="6033883" y="933599"/>
                </a:lnTo>
                <a:lnTo>
                  <a:pt x="5978393" y="1058880"/>
                </a:lnTo>
                <a:lnTo>
                  <a:pt x="5722111" y="1058880"/>
                </a:lnTo>
                <a:close/>
                <a:moveTo>
                  <a:pt x="1727616" y="19450"/>
                </a:moveTo>
                <a:lnTo>
                  <a:pt x="2203568" y="19450"/>
                </a:lnTo>
                <a:lnTo>
                  <a:pt x="2203568" y="347239"/>
                </a:lnTo>
                <a:lnTo>
                  <a:pt x="2030234" y="475953"/>
                </a:lnTo>
                <a:lnTo>
                  <a:pt x="1990762" y="476525"/>
                </a:lnTo>
                <a:lnTo>
                  <a:pt x="1990762" y="355820"/>
                </a:lnTo>
                <a:lnTo>
                  <a:pt x="2030234" y="356392"/>
                </a:lnTo>
                <a:lnTo>
                  <a:pt x="2030234" y="142443"/>
                </a:lnTo>
                <a:lnTo>
                  <a:pt x="1963303" y="142443"/>
                </a:lnTo>
                <a:lnTo>
                  <a:pt x="1887220" y="475953"/>
                </a:lnTo>
                <a:lnTo>
                  <a:pt x="1715602" y="476525"/>
                </a:lnTo>
                <a:lnTo>
                  <a:pt x="1791686" y="142443"/>
                </a:lnTo>
                <a:lnTo>
                  <a:pt x="1727616" y="142443"/>
                </a:lnTo>
                <a:close/>
                <a:moveTo>
                  <a:pt x="5280482" y="17734"/>
                </a:moveTo>
                <a:lnTo>
                  <a:pt x="5691220" y="17734"/>
                </a:lnTo>
                <a:lnTo>
                  <a:pt x="5691220" y="412454"/>
                </a:lnTo>
                <a:lnTo>
                  <a:pt x="5604839" y="514280"/>
                </a:lnTo>
                <a:lnTo>
                  <a:pt x="5604839" y="619539"/>
                </a:lnTo>
                <a:lnTo>
                  <a:pt x="5694653" y="619539"/>
                </a:lnTo>
                <a:lnTo>
                  <a:pt x="5647171" y="737383"/>
                </a:lnTo>
                <a:lnTo>
                  <a:pt x="5604839" y="737383"/>
                </a:lnTo>
                <a:lnTo>
                  <a:pt x="5604839" y="950761"/>
                </a:lnTo>
                <a:lnTo>
                  <a:pt x="5701517" y="950761"/>
                </a:lnTo>
                <a:lnTo>
                  <a:pt x="5652892" y="1068605"/>
                </a:lnTo>
                <a:lnTo>
                  <a:pt x="5280482" y="1068605"/>
                </a:lnTo>
                <a:lnTo>
                  <a:pt x="5280482" y="589792"/>
                </a:lnTo>
                <a:lnTo>
                  <a:pt x="5429789" y="589792"/>
                </a:lnTo>
                <a:lnTo>
                  <a:pt x="5429789" y="950761"/>
                </a:lnTo>
                <a:lnTo>
                  <a:pt x="5451527" y="950761"/>
                </a:lnTo>
                <a:lnTo>
                  <a:pt x="5451527" y="531442"/>
                </a:lnTo>
                <a:lnTo>
                  <a:pt x="5280482" y="531442"/>
                </a:lnTo>
                <a:close/>
                <a:moveTo>
                  <a:pt x="7118705" y="12585"/>
                </a:moveTo>
                <a:lnTo>
                  <a:pt x="7285746" y="12585"/>
                </a:lnTo>
                <a:lnTo>
                  <a:pt x="7267440" y="64643"/>
                </a:lnTo>
                <a:lnTo>
                  <a:pt x="7494547" y="64643"/>
                </a:lnTo>
                <a:lnTo>
                  <a:pt x="7447066" y="176766"/>
                </a:lnTo>
                <a:lnTo>
                  <a:pt x="7235405" y="176766"/>
                </a:lnTo>
                <a:lnTo>
                  <a:pt x="7203369" y="271156"/>
                </a:lnTo>
                <a:lnTo>
                  <a:pt x="7479101" y="271156"/>
                </a:lnTo>
                <a:lnTo>
                  <a:pt x="7479101" y="775139"/>
                </a:lnTo>
                <a:lnTo>
                  <a:pt x="7358969" y="892983"/>
                </a:lnTo>
                <a:lnTo>
                  <a:pt x="7243985" y="892983"/>
                </a:lnTo>
                <a:lnTo>
                  <a:pt x="7243985" y="775139"/>
                </a:lnTo>
                <a:lnTo>
                  <a:pt x="7325790" y="775139"/>
                </a:lnTo>
                <a:lnTo>
                  <a:pt x="7325790" y="379275"/>
                </a:lnTo>
                <a:lnTo>
                  <a:pt x="7185635" y="379275"/>
                </a:lnTo>
                <a:lnTo>
                  <a:pt x="7185635" y="451354"/>
                </a:lnTo>
                <a:lnTo>
                  <a:pt x="7317781" y="451354"/>
                </a:lnTo>
                <a:lnTo>
                  <a:pt x="7276021" y="552608"/>
                </a:lnTo>
                <a:lnTo>
                  <a:pt x="7185635" y="552608"/>
                </a:lnTo>
                <a:lnTo>
                  <a:pt x="7185635" y="629836"/>
                </a:lnTo>
                <a:lnTo>
                  <a:pt x="7320069" y="629836"/>
                </a:lnTo>
                <a:lnTo>
                  <a:pt x="7276021" y="730518"/>
                </a:lnTo>
                <a:lnTo>
                  <a:pt x="7185635" y="730518"/>
                </a:lnTo>
                <a:lnTo>
                  <a:pt x="7185635" y="839209"/>
                </a:lnTo>
                <a:lnTo>
                  <a:pt x="7032324" y="902136"/>
                </a:lnTo>
                <a:lnTo>
                  <a:pt x="7032896" y="408450"/>
                </a:lnTo>
                <a:lnTo>
                  <a:pt x="6979695" y="408450"/>
                </a:lnTo>
                <a:lnTo>
                  <a:pt x="7068364" y="176766"/>
                </a:lnTo>
                <a:lnTo>
                  <a:pt x="7002577" y="176766"/>
                </a:lnTo>
                <a:lnTo>
                  <a:pt x="7002577" y="64643"/>
                </a:lnTo>
                <a:lnTo>
                  <a:pt x="7101543" y="64643"/>
                </a:lnTo>
                <a:close/>
                <a:moveTo>
                  <a:pt x="3054790" y="9153"/>
                </a:moveTo>
                <a:lnTo>
                  <a:pt x="3198377" y="9153"/>
                </a:lnTo>
                <a:lnTo>
                  <a:pt x="3198377" y="89813"/>
                </a:lnTo>
                <a:lnTo>
                  <a:pt x="3239565" y="89813"/>
                </a:lnTo>
                <a:lnTo>
                  <a:pt x="3216683" y="18306"/>
                </a:lnTo>
                <a:lnTo>
                  <a:pt x="3353977" y="18306"/>
                </a:lnTo>
                <a:lnTo>
                  <a:pt x="3376859" y="89813"/>
                </a:lnTo>
                <a:lnTo>
                  <a:pt x="3399741" y="89813"/>
                </a:lnTo>
                <a:lnTo>
                  <a:pt x="3341963" y="218526"/>
                </a:lnTo>
                <a:lnTo>
                  <a:pt x="3198377" y="218526"/>
                </a:lnTo>
                <a:lnTo>
                  <a:pt x="3198377" y="575491"/>
                </a:lnTo>
                <a:lnTo>
                  <a:pt x="3252150" y="258570"/>
                </a:lnTo>
                <a:lnTo>
                  <a:pt x="3382008" y="258570"/>
                </a:lnTo>
                <a:lnTo>
                  <a:pt x="3299631" y="692190"/>
                </a:lnTo>
                <a:lnTo>
                  <a:pt x="3198377" y="692190"/>
                </a:lnTo>
                <a:lnTo>
                  <a:pt x="3198377" y="767702"/>
                </a:lnTo>
                <a:lnTo>
                  <a:pt x="3407750" y="767702"/>
                </a:lnTo>
                <a:lnTo>
                  <a:pt x="3349972" y="894127"/>
                </a:lnTo>
                <a:lnTo>
                  <a:pt x="3046781" y="894127"/>
                </a:lnTo>
                <a:lnTo>
                  <a:pt x="3046781" y="218526"/>
                </a:lnTo>
                <a:lnTo>
                  <a:pt x="2994724" y="218526"/>
                </a:lnTo>
                <a:lnTo>
                  <a:pt x="2994724" y="757977"/>
                </a:lnTo>
                <a:lnTo>
                  <a:pt x="3042777" y="757977"/>
                </a:lnTo>
                <a:lnTo>
                  <a:pt x="2979279" y="894127"/>
                </a:lnTo>
                <a:lnTo>
                  <a:pt x="2841413" y="894127"/>
                </a:lnTo>
                <a:lnTo>
                  <a:pt x="2841413" y="89813"/>
                </a:lnTo>
                <a:lnTo>
                  <a:pt x="3054790" y="89813"/>
                </a:lnTo>
                <a:close/>
                <a:moveTo>
                  <a:pt x="2508475" y="4004"/>
                </a:moveTo>
                <a:lnTo>
                  <a:pt x="2672083" y="4004"/>
                </a:lnTo>
                <a:lnTo>
                  <a:pt x="2672083" y="82949"/>
                </a:lnTo>
                <a:lnTo>
                  <a:pt x="2819674" y="82949"/>
                </a:lnTo>
                <a:lnTo>
                  <a:pt x="2771622" y="202509"/>
                </a:lnTo>
                <a:lnTo>
                  <a:pt x="2672083" y="202509"/>
                </a:lnTo>
                <a:lnTo>
                  <a:pt x="2672083" y="356392"/>
                </a:lnTo>
                <a:lnTo>
                  <a:pt x="2829399" y="356392"/>
                </a:lnTo>
                <a:lnTo>
                  <a:pt x="2783063" y="477097"/>
                </a:lnTo>
                <a:lnTo>
                  <a:pt x="2712700" y="477097"/>
                </a:lnTo>
                <a:lnTo>
                  <a:pt x="2712700" y="605238"/>
                </a:lnTo>
                <a:lnTo>
                  <a:pt x="2822535" y="605238"/>
                </a:lnTo>
                <a:lnTo>
                  <a:pt x="2776198" y="724226"/>
                </a:lnTo>
                <a:lnTo>
                  <a:pt x="2712700" y="724226"/>
                </a:lnTo>
                <a:lnTo>
                  <a:pt x="2712700" y="920442"/>
                </a:lnTo>
                <a:lnTo>
                  <a:pt x="2771622" y="947328"/>
                </a:lnTo>
                <a:lnTo>
                  <a:pt x="3402030" y="947328"/>
                </a:lnTo>
                <a:lnTo>
                  <a:pt x="3350544" y="1068605"/>
                </a:lnTo>
                <a:lnTo>
                  <a:pt x="2719564" y="1068605"/>
                </a:lnTo>
                <a:lnTo>
                  <a:pt x="2528497" y="979936"/>
                </a:lnTo>
                <a:lnTo>
                  <a:pt x="2528497" y="1031993"/>
                </a:lnTo>
                <a:lnTo>
                  <a:pt x="2379190" y="1085766"/>
                </a:lnTo>
                <a:lnTo>
                  <a:pt x="2379190" y="556041"/>
                </a:lnTo>
                <a:lnTo>
                  <a:pt x="2528497" y="556041"/>
                </a:lnTo>
                <a:lnTo>
                  <a:pt x="2528497" y="842070"/>
                </a:lnTo>
                <a:lnTo>
                  <a:pt x="2559388" y="856943"/>
                </a:lnTo>
                <a:lnTo>
                  <a:pt x="2559388" y="477097"/>
                </a:lnTo>
                <a:lnTo>
                  <a:pt x="2363172" y="477097"/>
                </a:lnTo>
                <a:lnTo>
                  <a:pt x="2363172" y="356392"/>
                </a:lnTo>
                <a:lnTo>
                  <a:pt x="2508475" y="356392"/>
                </a:lnTo>
                <a:lnTo>
                  <a:pt x="2508475" y="202509"/>
                </a:lnTo>
                <a:lnTo>
                  <a:pt x="2363172" y="202509"/>
                </a:lnTo>
                <a:lnTo>
                  <a:pt x="2363172" y="82949"/>
                </a:lnTo>
                <a:lnTo>
                  <a:pt x="2508475" y="82949"/>
                </a:lnTo>
                <a:close/>
                <a:moveTo>
                  <a:pt x="1346053" y="0"/>
                </a:moveTo>
                <a:lnTo>
                  <a:pt x="1527395" y="0"/>
                </a:lnTo>
                <a:lnTo>
                  <a:pt x="1527395" y="78944"/>
                </a:lnTo>
                <a:lnTo>
                  <a:pt x="1691576" y="78944"/>
                </a:lnTo>
                <a:lnTo>
                  <a:pt x="1637230" y="198504"/>
                </a:lnTo>
                <a:lnTo>
                  <a:pt x="1527395" y="198504"/>
                </a:lnTo>
                <a:lnTo>
                  <a:pt x="1527395" y="352388"/>
                </a:lnTo>
                <a:lnTo>
                  <a:pt x="1701873" y="352388"/>
                </a:lnTo>
                <a:lnTo>
                  <a:pt x="1650388" y="473092"/>
                </a:lnTo>
                <a:lnTo>
                  <a:pt x="1572016" y="473092"/>
                </a:lnTo>
                <a:lnTo>
                  <a:pt x="1572016" y="601233"/>
                </a:lnTo>
                <a:lnTo>
                  <a:pt x="1694436" y="601233"/>
                </a:lnTo>
                <a:lnTo>
                  <a:pt x="1642951" y="719649"/>
                </a:lnTo>
                <a:lnTo>
                  <a:pt x="1572016" y="719649"/>
                </a:lnTo>
                <a:lnTo>
                  <a:pt x="1572588" y="915865"/>
                </a:lnTo>
                <a:lnTo>
                  <a:pt x="1637803" y="943324"/>
                </a:lnTo>
                <a:lnTo>
                  <a:pt x="2244756" y="942752"/>
                </a:lnTo>
                <a:lnTo>
                  <a:pt x="2189838" y="1064028"/>
                </a:lnTo>
                <a:lnTo>
                  <a:pt x="1580025" y="1064028"/>
                </a:lnTo>
                <a:lnTo>
                  <a:pt x="1368363" y="975931"/>
                </a:lnTo>
                <a:lnTo>
                  <a:pt x="1368363" y="1027989"/>
                </a:lnTo>
                <a:lnTo>
                  <a:pt x="1202466" y="1081762"/>
                </a:lnTo>
                <a:lnTo>
                  <a:pt x="1202466" y="552036"/>
                </a:lnTo>
                <a:lnTo>
                  <a:pt x="1368363" y="552036"/>
                </a:lnTo>
                <a:lnTo>
                  <a:pt x="1367791" y="837493"/>
                </a:lnTo>
                <a:lnTo>
                  <a:pt x="1402114" y="852939"/>
                </a:lnTo>
                <a:lnTo>
                  <a:pt x="1402687" y="473092"/>
                </a:lnTo>
                <a:lnTo>
                  <a:pt x="1184732" y="473092"/>
                </a:lnTo>
                <a:lnTo>
                  <a:pt x="1184732" y="352388"/>
                </a:lnTo>
                <a:lnTo>
                  <a:pt x="1346053" y="352388"/>
                </a:lnTo>
                <a:lnTo>
                  <a:pt x="1346053" y="198504"/>
                </a:lnTo>
                <a:lnTo>
                  <a:pt x="1184732" y="198504"/>
                </a:lnTo>
                <a:lnTo>
                  <a:pt x="1184732" y="78944"/>
                </a:lnTo>
                <a:lnTo>
                  <a:pt x="1346053" y="78944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9" name="任意多边形 1178"/>
          <p:cNvSpPr/>
          <p:nvPr/>
        </p:nvSpPr>
        <p:spPr>
          <a:xfrm>
            <a:off x="5436685" y="1757364"/>
            <a:ext cx="2223018" cy="1085766"/>
          </a:xfrm>
          <a:custGeom>
            <a:avLst/>
            <a:gdLst/>
            <a:ahLst/>
            <a:cxnLst/>
            <a:rect l="l" t="t" r="r" b="b"/>
            <a:pathLst>
              <a:path w="2223018" h="1085766">
                <a:moveTo>
                  <a:pt x="717361" y="632124"/>
                </a:moveTo>
                <a:lnTo>
                  <a:pt x="717361" y="765986"/>
                </a:lnTo>
                <a:lnTo>
                  <a:pt x="855227" y="765986"/>
                </a:lnTo>
                <a:lnTo>
                  <a:pt x="854083" y="632124"/>
                </a:lnTo>
                <a:close/>
                <a:moveTo>
                  <a:pt x="545172" y="510276"/>
                </a:moveTo>
                <a:lnTo>
                  <a:pt x="1029133" y="510276"/>
                </a:lnTo>
                <a:lnTo>
                  <a:pt x="1029133" y="751112"/>
                </a:lnTo>
                <a:lnTo>
                  <a:pt x="855227" y="887262"/>
                </a:lnTo>
                <a:lnTo>
                  <a:pt x="545172" y="887834"/>
                </a:lnTo>
                <a:close/>
                <a:moveTo>
                  <a:pt x="542884" y="19450"/>
                </a:moveTo>
                <a:lnTo>
                  <a:pt x="1018836" y="19450"/>
                </a:lnTo>
                <a:lnTo>
                  <a:pt x="1018836" y="347239"/>
                </a:lnTo>
                <a:lnTo>
                  <a:pt x="845502" y="475952"/>
                </a:lnTo>
                <a:lnTo>
                  <a:pt x="806030" y="476525"/>
                </a:lnTo>
                <a:lnTo>
                  <a:pt x="806030" y="355820"/>
                </a:lnTo>
                <a:lnTo>
                  <a:pt x="845502" y="356392"/>
                </a:lnTo>
                <a:lnTo>
                  <a:pt x="845502" y="142443"/>
                </a:lnTo>
                <a:lnTo>
                  <a:pt x="778572" y="142443"/>
                </a:lnTo>
                <a:lnTo>
                  <a:pt x="702488" y="475952"/>
                </a:lnTo>
                <a:lnTo>
                  <a:pt x="530870" y="476525"/>
                </a:lnTo>
                <a:lnTo>
                  <a:pt x="606954" y="142443"/>
                </a:lnTo>
                <a:lnTo>
                  <a:pt x="542884" y="142443"/>
                </a:lnTo>
                <a:close/>
                <a:moveTo>
                  <a:pt x="1870058" y="9153"/>
                </a:moveTo>
                <a:lnTo>
                  <a:pt x="2013645" y="9153"/>
                </a:lnTo>
                <a:lnTo>
                  <a:pt x="2013645" y="89813"/>
                </a:lnTo>
                <a:lnTo>
                  <a:pt x="2054833" y="89813"/>
                </a:lnTo>
                <a:lnTo>
                  <a:pt x="2031951" y="18306"/>
                </a:lnTo>
                <a:lnTo>
                  <a:pt x="2169245" y="18306"/>
                </a:lnTo>
                <a:lnTo>
                  <a:pt x="2192127" y="89813"/>
                </a:lnTo>
                <a:lnTo>
                  <a:pt x="2215009" y="89813"/>
                </a:lnTo>
                <a:lnTo>
                  <a:pt x="2157231" y="218526"/>
                </a:lnTo>
                <a:lnTo>
                  <a:pt x="2013645" y="218526"/>
                </a:lnTo>
                <a:lnTo>
                  <a:pt x="2013645" y="575490"/>
                </a:lnTo>
                <a:lnTo>
                  <a:pt x="2067418" y="258570"/>
                </a:lnTo>
                <a:lnTo>
                  <a:pt x="2197276" y="258570"/>
                </a:lnTo>
                <a:lnTo>
                  <a:pt x="2114899" y="692190"/>
                </a:lnTo>
                <a:lnTo>
                  <a:pt x="2013645" y="692190"/>
                </a:lnTo>
                <a:lnTo>
                  <a:pt x="2013645" y="767702"/>
                </a:lnTo>
                <a:lnTo>
                  <a:pt x="2223018" y="767702"/>
                </a:lnTo>
                <a:lnTo>
                  <a:pt x="2165240" y="894127"/>
                </a:lnTo>
                <a:lnTo>
                  <a:pt x="1862050" y="894127"/>
                </a:lnTo>
                <a:lnTo>
                  <a:pt x="1862050" y="218526"/>
                </a:lnTo>
                <a:lnTo>
                  <a:pt x="1809992" y="218526"/>
                </a:lnTo>
                <a:lnTo>
                  <a:pt x="1809992" y="757977"/>
                </a:lnTo>
                <a:lnTo>
                  <a:pt x="1858045" y="757977"/>
                </a:lnTo>
                <a:lnTo>
                  <a:pt x="1794547" y="894127"/>
                </a:lnTo>
                <a:lnTo>
                  <a:pt x="1656681" y="894127"/>
                </a:lnTo>
                <a:lnTo>
                  <a:pt x="1656681" y="89813"/>
                </a:lnTo>
                <a:lnTo>
                  <a:pt x="1870058" y="89813"/>
                </a:lnTo>
                <a:close/>
                <a:moveTo>
                  <a:pt x="1323743" y="4004"/>
                </a:moveTo>
                <a:lnTo>
                  <a:pt x="1487351" y="4004"/>
                </a:lnTo>
                <a:lnTo>
                  <a:pt x="1487351" y="82948"/>
                </a:lnTo>
                <a:lnTo>
                  <a:pt x="1634942" y="82948"/>
                </a:lnTo>
                <a:lnTo>
                  <a:pt x="1586890" y="202509"/>
                </a:lnTo>
                <a:lnTo>
                  <a:pt x="1487351" y="202509"/>
                </a:lnTo>
                <a:lnTo>
                  <a:pt x="1487351" y="356392"/>
                </a:lnTo>
                <a:lnTo>
                  <a:pt x="1644667" y="356392"/>
                </a:lnTo>
                <a:lnTo>
                  <a:pt x="1598331" y="477097"/>
                </a:lnTo>
                <a:lnTo>
                  <a:pt x="1527968" y="477097"/>
                </a:lnTo>
                <a:lnTo>
                  <a:pt x="1527968" y="605238"/>
                </a:lnTo>
                <a:lnTo>
                  <a:pt x="1637803" y="605238"/>
                </a:lnTo>
                <a:lnTo>
                  <a:pt x="1591466" y="724226"/>
                </a:lnTo>
                <a:lnTo>
                  <a:pt x="1527968" y="724226"/>
                </a:lnTo>
                <a:lnTo>
                  <a:pt x="1527968" y="920442"/>
                </a:lnTo>
                <a:lnTo>
                  <a:pt x="1586890" y="947328"/>
                </a:lnTo>
                <a:lnTo>
                  <a:pt x="2217298" y="947328"/>
                </a:lnTo>
                <a:lnTo>
                  <a:pt x="2165812" y="1068605"/>
                </a:lnTo>
                <a:lnTo>
                  <a:pt x="1534832" y="1068605"/>
                </a:lnTo>
                <a:lnTo>
                  <a:pt x="1343765" y="979936"/>
                </a:lnTo>
                <a:lnTo>
                  <a:pt x="1343765" y="1031993"/>
                </a:lnTo>
                <a:lnTo>
                  <a:pt x="1194458" y="1085766"/>
                </a:lnTo>
                <a:lnTo>
                  <a:pt x="1194458" y="556041"/>
                </a:lnTo>
                <a:lnTo>
                  <a:pt x="1343765" y="556041"/>
                </a:lnTo>
                <a:lnTo>
                  <a:pt x="1343765" y="842070"/>
                </a:lnTo>
                <a:lnTo>
                  <a:pt x="1374656" y="856943"/>
                </a:lnTo>
                <a:lnTo>
                  <a:pt x="1374656" y="477097"/>
                </a:lnTo>
                <a:lnTo>
                  <a:pt x="1178440" y="477097"/>
                </a:lnTo>
                <a:lnTo>
                  <a:pt x="1178440" y="356392"/>
                </a:lnTo>
                <a:lnTo>
                  <a:pt x="1323743" y="356392"/>
                </a:lnTo>
                <a:lnTo>
                  <a:pt x="1323743" y="202509"/>
                </a:lnTo>
                <a:lnTo>
                  <a:pt x="1178440" y="202509"/>
                </a:lnTo>
                <a:lnTo>
                  <a:pt x="1178440" y="82948"/>
                </a:lnTo>
                <a:lnTo>
                  <a:pt x="1323743" y="82948"/>
                </a:lnTo>
                <a:close/>
                <a:moveTo>
                  <a:pt x="161321" y="0"/>
                </a:moveTo>
                <a:lnTo>
                  <a:pt x="342663" y="0"/>
                </a:lnTo>
                <a:lnTo>
                  <a:pt x="342663" y="78944"/>
                </a:lnTo>
                <a:lnTo>
                  <a:pt x="506844" y="78944"/>
                </a:lnTo>
                <a:lnTo>
                  <a:pt x="452498" y="198504"/>
                </a:lnTo>
                <a:lnTo>
                  <a:pt x="342663" y="198504"/>
                </a:lnTo>
                <a:lnTo>
                  <a:pt x="342663" y="352388"/>
                </a:lnTo>
                <a:lnTo>
                  <a:pt x="517141" y="352388"/>
                </a:lnTo>
                <a:lnTo>
                  <a:pt x="465656" y="473092"/>
                </a:lnTo>
                <a:lnTo>
                  <a:pt x="387284" y="473092"/>
                </a:lnTo>
                <a:lnTo>
                  <a:pt x="387284" y="601233"/>
                </a:lnTo>
                <a:lnTo>
                  <a:pt x="509704" y="601233"/>
                </a:lnTo>
                <a:lnTo>
                  <a:pt x="458219" y="719649"/>
                </a:lnTo>
                <a:lnTo>
                  <a:pt x="387284" y="719649"/>
                </a:lnTo>
                <a:lnTo>
                  <a:pt x="387856" y="915865"/>
                </a:lnTo>
                <a:lnTo>
                  <a:pt x="453070" y="943324"/>
                </a:lnTo>
                <a:lnTo>
                  <a:pt x="1060024" y="942752"/>
                </a:lnTo>
                <a:lnTo>
                  <a:pt x="1005107" y="1064028"/>
                </a:lnTo>
                <a:lnTo>
                  <a:pt x="395293" y="1064028"/>
                </a:lnTo>
                <a:lnTo>
                  <a:pt x="183631" y="975931"/>
                </a:lnTo>
                <a:lnTo>
                  <a:pt x="183631" y="1027988"/>
                </a:lnTo>
                <a:lnTo>
                  <a:pt x="17734" y="1081762"/>
                </a:lnTo>
                <a:lnTo>
                  <a:pt x="17734" y="552036"/>
                </a:lnTo>
                <a:lnTo>
                  <a:pt x="183631" y="552036"/>
                </a:lnTo>
                <a:lnTo>
                  <a:pt x="183059" y="837493"/>
                </a:lnTo>
                <a:lnTo>
                  <a:pt x="217383" y="852939"/>
                </a:lnTo>
                <a:lnTo>
                  <a:pt x="217955" y="473092"/>
                </a:lnTo>
                <a:lnTo>
                  <a:pt x="0" y="473092"/>
                </a:lnTo>
                <a:lnTo>
                  <a:pt x="0" y="352388"/>
                </a:lnTo>
                <a:lnTo>
                  <a:pt x="161321" y="352388"/>
                </a:lnTo>
                <a:lnTo>
                  <a:pt x="161321" y="198504"/>
                </a:lnTo>
                <a:lnTo>
                  <a:pt x="0" y="198504"/>
                </a:lnTo>
                <a:lnTo>
                  <a:pt x="0" y="78944"/>
                </a:lnTo>
                <a:lnTo>
                  <a:pt x="161321" y="78944"/>
                </a:lnTo>
                <a:close/>
              </a:path>
            </a:pathLst>
          </a:custGeom>
          <a:solidFill>
            <a:srgbClr val="CC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2" name="任意多边形 1181"/>
          <p:cNvSpPr/>
          <p:nvPr/>
        </p:nvSpPr>
        <p:spPr>
          <a:xfrm>
            <a:off x="4250366" y="1781964"/>
            <a:ext cx="1046294" cy="1040573"/>
          </a:xfrm>
          <a:custGeom>
            <a:avLst/>
            <a:gdLst/>
            <a:ahLst/>
            <a:cxnLst/>
            <a:rect l="l" t="t" r="r" b="b"/>
            <a:pathLst>
              <a:path w="1046294" h="1040573">
                <a:moveTo>
                  <a:pt x="695051" y="648713"/>
                </a:moveTo>
                <a:lnTo>
                  <a:pt x="897559" y="648713"/>
                </a:lnTo>
                <a:lnTo>
                  <a:pt x="1046294" y="1040573"/>
                </a:lnTo>
                <a:lnTo>
                  <a:pt x="843786" y="1040573"/>
                </a:lnTo>
                <a:close/>
                <a:moveTo>
                  <a:pt x="148735" y="648713"/>
                </a:moveTo>
                <a:lnTo>
                  <a:pt x="351244" y="648713"/>
                </a:lnTo>
                <a:lnTo>
                  <a:pt x="202509" y="1040573"/>
                </a:lnTo>
                <a:lnTo>
                  <a:pt x="0" y="1040573"/>
                </a:lnTo>
                <a:close/>
                <a:moveTo>
                  <a:pt x="240837" y="133861"/>
                </a:moveTo>
                <a:lnTo>
                  <a:pt x="240837" y="463367"/>
                </a:lnTo>
                <a:lnTo>
                  <a:pt x="811178" y="463367"/>
                </a:lnTo>
                <a:lnTo>
                  <a:pt x="811178" y="133861"/>
                </a:lnTo>
                <a:close/>
                <a:moveTo>
                  <a:pt x="50913" y="0"/>
                </a:moveTo>
                <a:lnTo>
                  <a:pt x="1001674" y="0"/>
                </a:lnTo>
                <a:lnTo>
                  <a:pt x="1001674" y="463367"/>
                </a:lnTo>
                <a:lnTo>
                  <a:pt x="811178" y="600088"/>
                </a:lnTo>
                <a:lnTo>
                  <a:pt x="50913" y="600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4" name="任意多边形 1183"/>
          <p:cNvSpPr/>
          <p:nvPr/>
        </p:nvSpPr>
        <p:spPr>
          <a:xfrm>
            <a:off x="8343699" y="1769949"/>
            <a:ext cx="3415759" cy="1090915"/>
          </a:xfrm>
          <a:custGeom>
            <a:avLst/>
            <a:gdLst/>
            <a:ahLst/>
            <a:cxnLst/>
            <a:rect l="l" t="t" r="r" b="b"/>
            <a:pathLst>
              <a:path w="3415759" h="1090915">
                <a:moveTo>
                  <a:pt x="1823149" y="590936"/>
                </a:moveTo>
                <a:lnTo>
                  <a:pt x="1999343" y="590936"/>
                </a:lnTo>
                <a:lnTo>
                  <a:pt x="2042247" y="673313"/>
                </a:lnTo>
                <a:lnTo>
                  <a:pt x="2224733" y="593225"/>
                </a:lnTo>
                <a:lnTo>
                  <a:pt x="2204139" y="739671"/>
                </a:lnTo>
                <a:lnTo>
                  <a:pt x="2101741" y="788868"/>
                </a:lnTo>
                <a:lnTo>
                  <a:pt x="2235603" y="1049155"/>
                </a:lnTo>
                <a:lnTo>
                  <a:pt x="2055404" y="1049155"/>
                </a:lnTo>
                <a:close/>
                <a:moveTo>
                  <a:pt x="2506186" y="552036"/>
                </a:moveTo>
                <a:lnTo>
                  <a:pt x="2506186" y="860948"/>
                </a:lnTo>
                <a:lnTo>
                  <a:pt x="2549091" y="860948"/>
                </a:lnTo>
                <a:lnTo>
                  <a:pt x="2549091" y="552036"/>
                </a:lnTo>
                <a:close/>
                <a:moveTo>
                  <a:pt x="2703546" y="339803"/>
                </a:moveTo>
                <a:lnTo>
                  <a:pt x="2891753" y="339803"/>
                </a:lnTo>
                <a:lnTo>
                  <a:pt x="2891753" y="885546"/>
                </a:lnTo>
                <a:lnTo>
                  <a:pt x="2991863" y="945612"/>
                </a:lnTo>
                <a:lnTo>
                  <a:pt x="3415759" y="945612"/>
                </a:lnTo>
                <a:lnTo>
                  <a:pt x="3360269" y="1057736"/>
                </a:lnTo>
                <a:lnTo>
                  <a:pt x="2944955" y="1057736"/>
                </a:lnTo>
                <a:lnTo>
                  <a:pt x="2870587" y="1015403"/>
                </a:lnTo>
                <a:lnTo>
                  <a:pt x="2741874" y="1078902"/>
                </a:lnTo>
                <a:lnTo>
                  <a:pt x="2741874" y="463367"/>
                </a:lnTo>
                <a:lnTo>
                  <a:pt x="2703546" y="463367"/>
                </a:lnTo>
                <a:close/>
                <a:moveTo>
                  <a:pt x="438196" y="263147"/>
                </a:moveTo>
                <a:lnTo>
                  <a:pt x="624687" y="263147"/>
                </a:lnTo>
                <a:lnTo>
                  <a:pt x="623543" y="1005678"/>
                </a:lnTo>
                <a:lnTo>
                  <a:pt x="439340" y="1089771"/>
                </a:lnTo>
                <a:close/>
                <a:moveTo>
                  <a:pt x="884401" y="243125"/>
                </a:moveTo>
                <a:lnTo>
                  <a:pt x="1050298" y="993665"/>
                </a:lnTo>
                <a:lnTo>
                  <a:pt x="868956" y="993665"/>
                </a:lnTo>
                <a:lnTo>
                  <a:pt x="705919" y="243697"/>
                </a:lnTo>
                <a:close/>
                <a:moveTo>
                  <a:pt x="2506186" y="142443"/>
                </a:moveTo>
                <a:lnTo>
                  <a:pt x="2506186" y="422179"/>
                </a:lnTo>
                <a:lnTo>
                  <a:pt x="2549091" y="422179"/>
                </a:lnTo>
                <a:lnTo>
                  <a:pt x="2549091" y="142443"/>
                </a:lnTo>
                <a:close/>
                <a:moveTo>
                  <a:pt x="1362642" y="132718"/>
                </a:moveTo>
                <a:lnTo>
                  <a:pt x="1362642" y="399869"/>
                </a:lnTo>
                <a:lnTo>
                  <a:pt x="1424996" y="399869"/>
                </a:lnTo>
                <a:lnTo>
                  <a:pt x="1424996" y="132718"/>
                </a:lnTo>
                <a:close/>
                <a:moveTo>
                  <a:pt x="1802555" y="129858"/>
                </a:moveTo>
                <a:lnTo>
                  <a:pt x="1802555" y="227679"/>
                </a:lnTo>
                <a:lnTo>
                  <a:pt x="2038243" y="227679"/>
                </a:lnTo>
                <a:lnTo>
                  <a:pt x="1987329" y="347240"/>
                </a:lnTo>
                <a:lnTo>
                  <a:pt x="1802555" y="347240"/>
                </a:lnTo>
                <a:lnTo>
                  <a:pt x="1802555" y="435909"/>
                </a:lnTo>
                <a:lnTo>
                  <a:pt x="2051400" y="435909"/>
                </a:lnTo>
                <a:lnTo>
                  <a:pt x="2051400" y="129858"/>
                </a:lnTo>
                <a:close/>
                <a:moveTo>
                  <a:pt x="2802512" y="10869"/>
                </a:moveTo>
                <a:cubicBezTo>
                  <a:pt x="2817386" y="11251"/>
                  <a:pt x="2831973" y="15351"/>
                  <a:pt x="2846275" y="23169"/>
                </a:cubicBezTo>
                <a:cubicBezTo>
                  <a:pt x="2860576" y="30987"/>
                  <a:pt x="2872017" y="42714"/>
                  <a:pt x="2880598" y="58350"/>
                </a:cubicBezTo>
                <a:cubicBezTo>
                  <a:pt x="2889179" y="73986"/>
                  <a:pt x="2893469" y="89623"/>
                  <a:pt x="2893469" y="105259"/>
                </a:cubicBezTo>
                <a:cubicBezTo>
                  <a:pt x="2893088" y="121658"/>
                  <a:pt x="2886509" y="141394"/>
                  <a:pt x="2873733" y="164467"/>
                </a:cubicBezTo>
                <a:cubicBezTo>
                  <a:pt x="2860957" y="187540"/>
                  <a:pt x="2837217" y="199077"/>
                  <a:pt x="2802512" y="199077"/>
                </a:cubicBezTo>
                <a:cubicBezTo>
                  <a:pt x="2767045" y="199458"/>
                  <a:pt x="2742923" y="188017"/>
                  <a:pt x="2730147" y="164753"/>
                </a:cubicBezTo>
                <a:cubicBezTo>
                  <a:pt x="2717371" y="141489"/>
                  <a:pt x="2710887" y="121753"/>
                  <a:pt x="2710697" y="105545"/>
                </a:cubicBezTo>
                <a:cubicBezTo>
                  <a:pt x="2710506" y="89337"/>
                  <a:pt x="2714797" y="73605"/>
                  <a:pt x="2723568" y="58350"/>
                </a:cubicBezTo>
                <a:cubicBezTo>
                  <a:pt x="2732340" y="42714"/>
                  <a:pt x="2743781" y="30891"/>
                  <a:pt x="2757891" y="22883"/>
                </a:cubicBezTo>
                <a:cubicBezTo>
                  <a:pt x="2772002" y="14874"/>
                  <a:pt x="2786876" y="10869"/>
                  <a:pt x="2802512" y="10869"/>
                </a:cubicBezTo>
                <a:close/>
                <a:moveTo>
                  <a:pt x="2356307" y="10869"/>
                </a:moveTo>
                <a:lnTo>
                  <a:pt x="2693821" y="10869"/>
                </a:lnTo>
                <a:lnTo>
                  <a:pt x="2693821" y="422179"/>
                </a:lnTo>
                <a:lnTo>
                  <a:pt x="2630895" y="489110"/>
                </a:lnTo>
                <a:lnTo>
                  <a:pt x="2693821" y="550320"/>
                </a:lnTo>
                <a:lnTo>
                  <a:pt x="2693821" y="860948"/>
                </a:lnTo>
                <a:lnTo>
                  <a:pt x="2579409" y="985656"/>
                </a:lnTo>
                <a:lnTo>
                  <a:pt x="2506186" y="985656"/>
                </a:lnTo>
                <a:lnTo>
                  <a:pt x="2506186" y="1021124"/>
                </a:lnTo>
                <a:lnTo>
                  <a:pt x="2356307" y="1090915"/>
                </a:lnTo>
                <a:close/>
                <a:moveTo>
                  <a:pt x="21738" y="9725"/>
                </a:moveTo>
                <a:lnTo>
                  <a:pt x="1051442" y="9725"/>
                </a:lnTo>
                <a:lnTo>
                  <a:pt x="983939" y="150452"/>
                </a:lnTo>
                <a:lnTo>
                  <a:pt x="469659" y="150452"/>
                </a:lnTo>
                <a:lnTo>
                  <a:pt x="188779" y="993665"/>
                </a:lnTo>
                <a:lnTo>
                  <a:pt x="0" y="993665"/>
                </a:lnTo>
                <a:lnTo>
                  <a:pt x="278020" y="150452"/>
                </a:lnTo>
                <a:lnTo>
                  <a:pt x="21738" y="150452"/>
                </a:lnTo>
                <a:close/>
                <a:moveTo>
                  <a:pt x="1630365" y="7437"/>
                </a:moveTo>
                <a:lnTo>
                  <a:pt x="2223017" y="7437"/>
                </a:lnTo>
                <a:lnTo>
                  <a:pt x="2223017" y="418747"/>
                </a:lnTo>
                <a:lnTo>
                  <a:pt x="2051400" y="553753"/>
                </a:lnTo>
                <a:lnTo>
                  <a:pt x="1802555" y="553753"/>
                </a:lnTo>
                <a:lnTo>
                  <a:pt x="1802555" y="921014"/>
                </a:lnTo>
                <a:lnTo>
                  <a:pt x="1942137" y="921014"/>
                </a:lnTo>
                <a:lnTo>
                  <a:pt x="1886647" y="1046295"/>
                </a:lnTo>
                <a:lnTo>
                  <a:pt x="1630365" y="1046295"/>
                </a:lnTo>
                <a:close/>
                <a:moveTo>
                  <a:pt x="1188736" y="5149"/>
                </a:moveTo>
                <a:lnTo>
                  <a:pt x="1599474" y="5149"/>
                </a:lnTo>
                <a:lnTo>
                  <a:pt x="1599474" y="399869"/>
                </a:lnTo>
                <a:lnTo>
                  <a:pt x="1513093" y="501695"/>
                </a:lnTo>
                <a:lnTo>
                  <a:pt x="1513093" y="606954"/>
                </a:lnTo>
                <a:lnTo>
                  <a:pt x="1602906" y="606954"/>
                </a:lnTo>
                <a:lnTo>
                  <a:pt x="1555425" y="724798"/>
                </a:lnTo>
                <a:lnTo>
                  <a:pt x="1513093" y="724798"/>
                </a:lnTo>
                <a:lnTo>
                  <a:pt x="1513093" y="938176"/>
                </a:lnTo>
                <a:lnTo>
                  <a:pt x="1609771" y="938176"/>
                </a:lnTo>
                <a:lnTo>
                  <a:pt x="1561146" y="1056020"/>
                </a:lnTo>
                <a:lnTo>
                  <a:pt x="1188736" y="1056020"/>
                </a:lnTo>
                <a:lnTo>
                  <a:pt x="1188736" y="577207"/>
                </a:lnTo>
                <a:lnTo>
                  <a:pt x="1338043" y="577207"/>
                </a:lnTo>
                <a:lnTo>
                  <a:pt x="1338043" y="938176"/>
                </a:lnTo>
                <a:lnTo>
                  <a:pt x="1359782" y="938176"/>
                </a:lnTo>
                <a:lnTo>
                  <a:pt x="1359782" y="518857"/>
                </a:lnTo>
                <a:lnTo>
                  <a:pt x="1188736" y="518857"/>
                </a:lnTo>
                <a:close/>
                <a:moveTo>
                  <a:pt x="3036484" y="0"/>
                </a:moveTo>
                <a:lnTo>
                  <a:pt x="3203525" y="0"/>
                </a:lnTo>
                <a:lnTo>
                  <a:pt x="3185219" y="52058"/>
                </a:lnTo>
                <a:lnTo>
                  <a:pt x="3412326" y="52058"/>
                </a:lnTo>
                <a:lnTo>
                  <a:pt x="3364845" y="164181"/>
                </a:lnTo>
                <a:lnTo>
                  <a:pt x="3153184" y="164181"/>
                </a:lnTo>
                <a:lnTo>
                  <a:pt x="3121149" y="258571"/>
                </a:lnTo>
                <a:lnTo>
                  <a:pt x="3396881" y="258571"/>
                </a:lnTo>
                <a:lnTo>
                  <a:pt x="3396881" y="762554"/>
                </a:lnTo>
                <a:lnTo>
                  <a:pt x="3276748" y="880398"/>
                </a:lnTo>
                <a:lnTo>
                  <a:pt x="3161765" y="880398"/>
                </a:lnTo>
                <a:lnTo>
                  <a:pt x="3161765" y="762554"/>
                </a:lnTo>
                <a:lnTo>
                  <a:pt x="3243569" y="762554"/>
                </a:lnTo>
                <a:lnTo>
                  <a:pt x="3243569" y="366690"/>
                </a:lnTo>
                <a:lnTo>
                  <a:pt x="3103415" y="366690"/>
                </a:lnTo>
                <a:lnTo>
                  <a:pt x="3103415" y="438769"/>
                </a:lnTo>
                <a:lnTo>
                  <a:pt x="3235560" y="438769"/>
                </a:lnTo>
                <a:lnTo>
                  <a:pt x="3193800" y="540023"/>
                </a:lnTo>
                <a:lnTo>
                  <a:pt x="3103415" y="540023"/>
                </a:lnTo>
                <a:lnTo>
                  <a:pt x="3103415" y="617251"/>
                </a:lnTo>
                <a:lnTo>
                  <a:pt x="3237848" y="617251"/>
                </a:lnTo>
                <a:lnTo>
                  <a:pt x="3193800" y="717933"/>
                </a:lnTo>
                <a:lnTo>
                  <a:pt x="3103415" y="717933"/>
                </a:lnTo>
                <a:lnTo>
                  <a:pt x="3103415" y="826624"/>
                </a:lnTo>
                <a:lnTo>
                  <a:pt x="2950103" y="889551"/>
                </a:lnTo>
                <a:lnTo>
                  <a:pt x="2950675" y="395865"/>
                </a:lnTo>
                <a:lnTo>
                  <a:pt x="2897474" y="395865"/>
                </a:lnTo>
                <a:lnTo>
                  <a:pt x="2986143" y="164181"/>
                </a:lnTo>
                <a:lnTo>
                  <a:pt x="2920356" y="164181"/>
                </a:lnTo>
                <a:lnTo>
                  <a:pt x="2920356" y="52058"/>
                </a:lnTo>
                <a:lnTo>
                  <a:pt x="3019322" y="520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58" name="直接连接符 2557"/>
          <p:cNvCxnSpPr/>
          <p:nvPr/>
        </p:nvCxnSpPr>
        <p:spPr>
          <a:xfrm flipV="1">
            <a:off x="11502189" y="4005263"/>
            <a:ext cx="0" cy="28638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直接连接符 1189"/>
          <p:cNvCxnSpPr/>
          <p:nvPr/>
        </p:nvCxnSpPr>
        <p:spPr>
          <a:xfrm flipV="1">
            <a:off x="9597967" y="5312331"/>
            <a:ext cx="0" cy="1543134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直接连接符 1190"/>
          <p:cNvCxnSpPr/>
          <p:nvPr/>
        </p:nvCxnSpPr>
        <p:spPr>
          <a:xfrm flipV="1">
            <a:off x="5196916" y="5012268"/>
            <a:ext cx="0" cy="1880018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直接连接符 1191"/>
          <p:cNvCxnSpPr/>
          <p:nvPr/>
        </p:nvCxnSpPr>
        <p:spPr>
          <a:xfrm flipV="1">
            <a:off x="1615239" y="5773738"/>
            <a:ext cx="0" cy="108426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直接连接符 1158"/>
          <p:cNvCxnSpPr/>
          <p:nvPr/>
        </p:nvCxnSpPr>
        <p:spPr>
          <a:xfrm>
            <a:off x="4235450" y="1516857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直接连接符 1213"/>
          <p:cNvCxnSpPr/>
          <p:nvPr/>
        </p:nvCxnSpPr>
        <p:spPr>
          <a:xfrm>
            <a:off x="4235450" y="2983707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1" name="Freeform 592"/>
          <p:cNvSpPr>
            <a:spLocks/>
          </p:cNvSpPr>
          <p:nvPr/>
        </p:nvSpPr>
        <p:spPr bwMode="auto">
          <a:xfrm>
            <a:off x="11006300" y="3485355"/>
            <a:ext cx="1120775" cy="458788"/>
          </a:xfrm>
          <a:custGeom>
            <a:avLst/>
            <a:gdLst>
              <a:gd name="T0" fmla="*/ 208 w 352"/>
              <a:gd name="T1" fmla="*/ 0 h 144"/>
              <a:gd name="T2" fmla="*/ 115 w 352"/>
              <a:gd name="T3" fmla="*/ 82 h 144"/>
              <a:gd name="T4" fmla="*/ 79 w 352"/>
              <a:gd name="T5" fmla="*/ 74 h 144"/>
              <a:gd name="T6" fmla="*/ 0 w 352"/>
              <a:gd name="T7" fmla="*/ 144 h 144"/>
              <a:gd name="T8" fmla="*/ 352 w 352"/>
              <a:gd name="T9" fmla="*/ 144 h 144"/>
              <a:gd name="T10" fmla="*/ 301 w 352"/>
              <a:gd name="T11" fmla="*/ 84 h 144"/>
              <a:gd name="T12" fmla="*/ 208 w 352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2" h="144">
                <a:moveTo>
                  <a:pt x="208" y="0"/>
                </a:moveTo>
                <a:cubicBezTo>
                  <a:pt x="160" y="0"/>
                  <a:pt x="120" y="36"/>
                  <a:pt x="115" y="82"/>
                </a:cubicBezTo>
                <a:cubicBezTo>
                  <a:pt x="104" y="77"/>
                  <a:pt x="92" y="74"/>
                  <a:pt x="79" y="74"/>
                </a:cubicBezTo>
                <a:cubicBezTo>
                  <a:pt x="38" y="74"/>
                  <a:pt x="4" y="104"/>
                  <a:pt x="0" y="144"/>
                </a:cubicBezTo>
                <a:cubicBezTo>
                  <a:pt x="352" y="144"/>
                  <a:pt x="352" y="144"/>
                  <a:pt x="352" y="144"/>
                </a:cubicBezTo>
                <a:cubicBezTo>
                  <a:pt x="352" y="113"/>
                  <a:pt x="330" y="89"/>
                  <a:pt x="301" y="84"/>
                </a:cubicBezTo>
                <a:cubicBezTo>
                  <a:pt x="297" y="37"/>
                  <a:pt x="257" y="0"/>
                  <a:pt x="208" y="0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5" name="任意多边形 1224"/>
          <p:cNvSpPr/>
          <p:nvPr/>
        </p:nvSpPr>
        <p:spPr>
          <a:xfrm>
            <a:off x="4330490" y="3084606"/>
            <a:ext cx="7317320" cy="453963"/>
          </a:xfrm>
          <a:custGeom>
            <a:avLst/>
            <a:gdLst/>
            <a:ahLst/>
            <a:cxnLst/>
            <a:rect l="l" t="t" r="r" b="b"/>
            <a:pathLst>
              <a:path w="7317320" h="453963">
                <a:moveTo>
                  <a:pt x="4890976" y="413854"/>
                </a:moveTo>
                <a:cubicBezTo>
                  <a:pt x="4899484" y="413854"/>
                  <a:pt x="4903738" y="419323"/>
                  <a:pt x="4903738" y="430262"/>
                </a:cubicBezTo>
                <a:cubicBezTo>
                  <a:pt x="4901307" y="444847"/>
                  <a:pt x="4895230" y="452748"/>
                  <a:pt x="4885506" y="453963"/>
                </a:cubicBezTo>
                <a:cubicBezTo>
                  <a:pt x="4885506" y="453963"/>
                  <a:pt x="4884898" y="453963"/>
                  <a:pt x="4883683" y="453963"/>
                </a:cubicBezTo>
                <a:cubicBezTo>
                  <a:pt x="4877606" y="452748"/>
                  <a:pt x="4873960" y="447886"/>
                  <a:pt x="4872744" y="439378"/>
                </a:cubicBezTo>
                <a:cubicBezTo>
                  <a:pt x="4873960" y="423577"/>
                  <a:pt x="4880036" y="415069"/>
                  <a:pt x="4890976" y="413854"/>
                </a:cubicBezTo>
                <a:close/>
                <a:moveTo>
                  <a:pt x="142775" y="329420"/>
                </a:moveTo>
                <a:cubicBezTo>
                  <a:pt x="161234" y="330103"/>
                  <a:pt x="184137" y="334547"/>
                  <a:pt x="211485" y="342751"/>
                </a:cubicBezTo>
                <a:cubicBezTo>
                  <a:pt x="257671" y="358552"/>
                  <a:pt x="282587" y="377391"/>
                  <a:pt x="286234" y="399269"/>
                </a:cubicBezTo>
                <a:cubicBezTo>
                  <a:pt x="291095" y="415069"/>
                  <a:pt x="271041" y="419323"/>
                  <a:pt x="226070" y="412031"/>
                </a:cubicBezTo>
                <a:cubicBezTo>
                  <a:pt x="222424" y="410815"/>
                  <a:pt x="220600" y="408992"/>
                  <a:pt x="220600" y="406561"/>
                </a:cubicBezTo>
                <a:cubicBezTo>
                  <a:pt x="220600" y="404131"/>
                  <a:pt x="222424" y="402915"/>
                  <a:pt x="226070" y="402915"/>
                </a:cubicBezTo>
                <a:cubicBezTo>
                  <a:pt x="228501" y="401700"/>
                  <a:pt x="232755" y="400484"/>
                  <a:pt x="238832" y="399269"/>
                </a:cubicBezTo>
                <a:cubicBezTo>
                  <a:pt x="250986" y="398053"/>
                  <a:pt x="257063" y="395622"/>
                  <a:pt x="257063" y="391976"/>
                </a:cubicBezTo>
                <a:cubicBezTo>
                  <a:pt x="255848" y="385899"/>
                  <a:pt x="240655" y="376176"/>
                  <a:pt x="211485" y="362806"/>
                </a:cubicBezTo>
                <a:cubicBezTo>
                  <a:pt x="201761" y="360375"/>
                  <a:pt x="198723" y="359160"/>
                  <a:pt x="202369" y="359160"/>
                </a:cubicBezTo>
                <a:cubicBezTo>
                  <a:pt x="169552" y="350652"/>
                  <a:pt x="143421" y="343967"/>
                  <a:pt x="123974" y="339105"/>
                </a:cubicBezTo>
                <a:cubicBezTo>
                  <a:pt x="121543" y="337890"/>
                  <a:pt x="120327" y="336066"/>
                  <a:pt x="120327" y="333636"/>
                </a:cubicBezTo>
                <a:cubicBezTo>
                  <a:pt x="121543" y="331205"/>
                  <a:pt x="123366" y="329989"/>
                  <a:pt x="125797" y="329989"/>
                </a:cubicBezTo>
                <a:cubicBezTo>
                  <a:pt x="130962" y="329382"/>
                  <a:pt x="136622" y="329192"/>
                  <a:pt x="142775" y="329420"/>
                </a:cubicBezTo>
                <a:close/>
                <a:moveTo>
                  <a:pt x="4150370" y="326343"/>
                </a:moveTo>
                <a:cubicBezTo>
                  <a:pt x="4105398" y="331205"/>
                  <a:pt x="4078051" y="342751"/>
                  <a:pt x="4068328" y="360983"/>
                </a:cubicBezTo>
                <a:cubicBezTo>
                  <a:pt x="4069544" y="375568"/>
                  <a:pt x="4073190" y="384684"/>
                  <a:pt x="4079267" y="388330"/>
                </a:cubicBezTo>
                <a:cubicBezTo>
                  <a:pt x="4097498" y="387114"/>
                  <a:pt x="4115122" y="382860"/>
                  <a:pt x="4132138" y="375568"/>
                </a:cubicBezTo>
                <a:cubicBezTo>
                  <a:pt x="4139430" y="373137"/>
                  <a:pt x="4148546" y="358552"/>
                  <a:pt x="4159486" y="331812"/>
                </a:cubicBezTo>
                <a:cubicBezTo>
                  <a:pt x="4160701" y="331812"/>
                  <a:pt x="4161308" y="331812"/>
                  <a:pt x="4161308" y="331812"/>
                </a:cubicBezTo>
                <a:cubicBezTo>
                  <a:pt x="4161308" y="328166"/>
                  <a:pt x="4157662" y="326343"/>
                  <a:pt x="4150370" y="326343"/>
                </a:cubicBezTo>
                <a:close/>
                <a:moveTo>
                  <a:pt x="3638066" y="313581"/>
                </a:moveTo>
                <a:cubicBezTo>
                  <a:pt x="3634420" y="318443"/>
                  <a:pt x="3628950" y="325735"/>
                  <a:pt x="3621658" y="335459"/>
                </a:cubicBezTo>
                <a:cubicBezTo>
                  <a:pt x="3609504" y="351259"/>
                  <a:pt x="3600388" y="364021"/>
                  <a:pt x="3594311" y="373745"/>
                </a:cubicBezTo>
                <a:cubicBezTo>
                  <a:pt x="3600388" y="379822"/>
                  <a:pt x="3606465" y="382860"/>
                  <a:pt x="3612542" y="382860"/>
                </a:cubicBezTo>
                <a:cubicBezTo>
                  <a:pt x="3625912" y="380430"/>
                  <a:pt x="3638066" y="370098"/>
                  <a:pt x="3649005" y="351867"/>
                </a:cubicBezTo>
                <a:cubicBezTo>
                  <a:pt x="3652651" y="344574"/>
                  <a:pt x="3656298" y="338497"/>
                  <a:pt x="3659944" y="333636"/>
                </a:cubicBezTo>
                <a:cubicBezTo>
                  <a:pt x="3657513" y="331205"/>
                  <a:pt x="3654474" y="328166"/>
                  <a:pt x="3650828" y="324520"/>
                </a:cubicBezTo>
                <a:cubicBezTo>
                  <a:pt x="3647182" y="320874"/>
                  <a:pt x="3644751" y="318443"/>
                  <a:pt x="3643536" y="317227"/>
                </a:cubicBezTo>
                <a:cubicBezTo>
                  <a:pt x="3642320" y="314796"/>
                  <a:pt x="3640497" y="313581"/>
                  <a:pt x="3638066" y="313581"/>
                </a:cubicBezTo>
                <a:close/>
                <a:moveTo>
                  <a:pt x="561938" y="309935"/>
                </a:moveTo>
                <a:cubicBezTo>
                  <a:pt x="563153" y="309935"/>
                  <a:pt x="563761" y="311150"/>
                  <a:pt x="563761" y="313581"/>
                </a:cubicBezTo>
                <a:cubicBezTo>
                  <a:pt x="560115" y="319658"/>
                  <a:pt x="555253" y="329382"/>
                  <a:pt x="549176" y="342751"/>
                </a:cubicBezTo>
                <a:cubicBezTo>
                  <a:pt x="528513" y="379214"/>
                  <a:pt x="516359" y="407777"/>
                  <a:pt x="512713" y="428439"/>
                </a:cubicBezTo>
                <a:cubicBezTo>
                  <a:pt x="512713" y="430870"/>
                  <a:pt x="512105" y="432085"/>
                  <a:pt x="510890" y="432085"/>
                </a:cubicBezTo>
                <a:cubicBezTo>
                  <a:pt x="498735" y="432085"/>
                  <a:pt x="492050" y="429655"/>
                  <a:pt x="490835" y="424793"/>
                </a:cubicBezTo>
                <a:lnTo>
                  <a:pt x="490835" y="422970"/>
                </a:lnTo>
                <a:cubicBezTo>
                  <a:pt x="492050" y="415677"/>
                  <a:pt x="493266" y="404738"/>
                  <a:pt x="494481" y="390153"/>
                </a:cubicBezTo>
                <a:cubicBezTo>
                  <a:pt x="495697" y="375568"/>
                  <a:pt x="496304" y="364629"/>
                  <a:pt x="496304" y="357336"/>
                </a:cubicBezTo>
                <a:cubicBezTo>
                  <a:pt x="496304" y="357336"/>
                  <a:pt x="496912" y="356729"/>
                  <a:pt x="498128" y="355513"/>
                </a:cubicBezTo>
                <a:cubicBezTo>
                  <a:pt x="499343" y="353082"/>
                  <a:pt x="501166" y="351867"/>
                  <a:pt x="503597" y="351867"/>
                </a:cubicBezTo>
                <a:cubicBezTo>
                  <a:pt x="506028" y="353082"/>
                  <a:pt x="508459" y="357336"/>
                  <a:pt x="510890" y="364629"/>
                </a:cubicBezTo>
                <a:cubicBezTo>
                  <a:pt x="512105" y="370706"/>
                  <a:pt x="513321" y="373745"/>
                  <a:pt x="514536" y="373745"/>
                </a:cubicBezTo>
                <a:cubicBezTo>
                  <a:pt x="516967" y="373745"/>
                  <a:pt x="518182" y="373137"/>
                  <a:pt x="518182" y="371922"/>
                </a:cubicBezTo>
                <a:cubicBezTo>
                  <a:pt x="531552" y="350044"/>
                  <a:pt x="546137" y="329382"/>
                  <a:pt x="561938" y="309935"/>
                </a:cubicBezTo>
                <a:close/>
                <a:moveTo>
                  <a:pt x="3546909" y="304465"/>
                </a:moveTo>
                <a:cubicBezTo>
                  <a:pt x="3537185" y="310542"/>
                  <a:pt x="3529285" y="313581"/>
                  <a:pt x="3523208" y="313581"/>
                </a:cubicBezTo>
                <a:cubicBezTo>
                  <a:pt x="3523208" y="329382"/>
                  <a:pt x="3525639" y="337890"/>
                  <a:pt x="3530501" y="339105"/>
                </a:cubicBezTo>
                <a:cubicBezTo>
                  <a:pt x="3531716" y="337890"/>
                  <a:pt x="3533539" y="334243"/>
                  <a:pt x="3535970" y="328166"/>
                </a:cubicBezTo>
                <a:cubicBezTo>
                  <a:pt x="3540832" y="318443"/>
                  <a:pt x="3544478" y="310542"/>
                  <a:pt x="3546909" y="304465"/>
                </a:cubicBezTo>
                <a:close/>
                <a:moveTo>
                  <a:pt x="3025866" y="296603"/>
                </a:moveTo>
                <a:cubicBezTo>
                  <a:pt x="3039996" y="297287"/>
                  <a:pt x="3046605" y="301731"/>
                  <a:pt x="3045693" y="309935"/>
                </a:cubicBezTo>
                <a:cubicBezTo>
                  <a:pt x="3045693" y="312366"/>
                  <a:pt x="3044477" y="315404"/>
                  <a:pt x="3042047" y="319050"/>
                </a:cubicBezTo>
                <a:cubicBezTo>
                  <a:pt x="3040831" y="321481"/>
                  <a:pt x="3040224" y="323304"/>
                  <a:pt x="3040224" y="324520"/>
                </a:cubicBezTo>
                <a:cubicBezTo>
                  <a:pt x="3037793" y="342751"/>
                  <a:pt x="3036577" y="363414"/>
                  <a:pt x="3036577" y="386507"/>
                </a:cubicBezTo>
                <a:cubicBezTo>
                  <a:pt x="3036577" y="398661"/>
                  <a:pt x="3048124" y="404131"/>
                  <a:pt x="3071217" y="402915"/>
                </a:cubicBezTo>
                <a:cubicBezTo>
                  <a:pt x="3135635" y="398053"/>
                  <a:pt x="3175744" y="390153"/>
                  <a:pt x="3191545" y="379214"/>
                </a:cubicBezTo>
                <a:cubicBezTo>
                  <a:pt x="3203699" y="358552"/>
                  <a:pt x="3210992" y="337282"/>
                  <a:pt x="3213422" y="315404"/>
                </a:cubicBezTo>
                <a:cubicBezTo>
                  <a:pt x="3214638" y="310542"/>
                  <a:pt x="3215853" y="309935"/>
                  <a:pt x="3217069" y="313581"/>
                </a:cubicBezTo>
                <a:cubicBezTo>
                  <a:pt x="3219499" y="322089"/>
                  <a:pt x="3220715" y="333028"/>
                  <a:pt x="3220715" y="346398"/>
                </a:cubicBezTo>
                <a:cubicBezTo>
                  <a:pt x="3220715" y="353690"/>
                  <a:pt x="3218892" y="362198"/>
                  <a:pt x="3215245" y="371922"/>
                </a:cubicBezTo>
                <a:cubicBezTo>
                  <a:pt x="3214030" y="379214"/>
                  <a:pt x="3212815" y="385291"/>
                  <a:pt x="3211599" y="390153"/>
                </a:cubicBezTo>
                <a:cubicBezTo>
                  <a:pt x="3199445" y="402307"/>
                  <a:pt x="3166628" y="412031"/>
                  <a:pt x="3113149" y="419323"/>
                </a:cubicBezTo>
                <a:cubicBezTo>
                  <a:pt x="3087625" y="422970"/>
                  <a:pt x="3067571" y="423577"/>
                  <a:pt x="3052986" y="421147"/>
                </a:cubicBezTo>
                <a:cubicBezTo>
                  <a:pt x="3026246" y="416285"/>
                  <a:pt x="3014092" y="404131"/>
                  <a:pt x="3016523" y="384684"/>
                </a:cubicBezTo>
                <a:cubicBezTo>
                  <a:pt x="3016523" y="378606"/>
                  <a:pt x="3017130" y="368275"/>
                  <a:pt x="3018346" y="353690"/>
                </a:cubicBezTo>
                <a:cubicBezTo>
                  <a:pt x="3019561" y="337890"/>
                  <a:pt x="3020169" y="326343"/>
                  <a:pt x="3020169" y="319050"/>
                </a:cubicBezTo>
                <a:cubicBezTo>
                  <a:pt x="3020169" y="314189"/>
                  <a:pt x="3017130" y="311150"/>
                  <a:pt x="3011053" y="309935"/>
                </a:cubicBezTo>
                <a:cubicBezTo>
                  <a:pt x="3008623" y="309935"/>
                  <a:pt x="3006799" y="309935"/>
                  <a:pt x="3005584" y="309935"/>
                </a:cubicBezTo>
                <a:cubicBezTo>
                  <a:pt x="3003153" y="307504"/>
                  <a:pt x="3001937" y="305073"/>
                  <a:pt x="3001937" y="302642"/>
                </a:cubicBezTo>
                <a:cubicBezTo>
                  <a:pt x="3003153" y="300211"/>
                  <a:pt x="3005584" y="298388"/>
                  <a:pt x="3009230" y="297173"/>
                </a:cubicBezTo>
                <a:cubicBezTo>
                  <a:pt x="3015611" y="296565"/>
                  <a:pt x="3021156" y="296375"/>
                  <a:pt x="3025866" y="296603"/>
                </a:cubicBezTo>
                <a:close/>
                <a:moveTo>
                  <a:pt x="3601603" y="286234"/>
                </a:moveTo>
                <a:cubicBezTo>
                  <a:pt x="3595526" y="289880"/>
                  <a:pt x="3588841" y="316012"/>
                  <a:pt x="3581549" y="364629"/>
                </a:cubicBezTo>
                <a:cubicBezTo>
                  <a:pt x="3600995" y="343967"/>
                  <a:pt x="3617404" y="323912"/>
                  <a:pt x="3630774" y="304465"/>
                </a:cubicBezTo>
                <a:cubicBezTo>
                  <a:pt x="3619835" y="292311"/>
                  <a:pt x="3610111" y="286234"/>
                  <a:pt x="3601603" y="286234"/>
                </a:cubicBezTo>
                <a:close/>
                <a:moveTo>
                  <a:pt x="3669060" y="242478"/>
                </a:moveTo>
                <a:cubicBezTo>
                  <a:pt x="3662983" y="243694"/>
                  <a:pt x="3653867" y="249163"/>
                  <a:pt x="3641712" y="258887"/>
                </a:cubicBezTo>
                <a:cubicBezTo>
                  <a:pt x="3633204" y="267395"/>
                  <a:pt x="3627127" y="271649"/>
                  <a:pt x="3623481" y="271649"/>
                </a:cubicBezTo>
                <a:cubicBezTo>
                  <a:pt x="3625912" y="276510"/>
                  <a:pt x="3631381" y="283195"/>
                  <a:pt x="3639889" y="291703"/>
                </a:cubicBezTo>
                <a:cubicBezTo>
                  <a:pt x="3641105" y="290488"/>
                  <a:pt x="3642320" y="288665"/>
                  <a:pt x="3643536" y="286234"/>
                </a:cubicBezTo>
                <a:cubicBezTo>
                  <a:pt x="3645966" y="283803"/>
                  <a:pt x="3647182" y="281980"/>
                  <a:pt x="3647182" y="280764"/>
                </a:cubicBezTo>
                <a:cubicBezTo>
                  <a:pt x="3650828" y="275903"/>
                  <a:pt x="3652043" y="276510"/>
                  <a:pt x="3650828" y="282587"/>
                </a:cubicBezTo>
                <a:cubicBezTo>
                  <a:pt x="3650828" y="285018"/>
                  <a:pt x="3649613" y="288665"/>
                  <a:pt x="3647182" y="293526"/>
                </a:cubicBezTo>
                <a:cubicBezTo>
                  <a:pt x="3645966" y="295957"/>
                  <a:pt x="3645359" y="297780"/>
                  <a:pt x="3645359" y="298996"/>
                </a:cubicBezTo>
                <a:cubicBezTo>
                  <a:pt x="3647790" y="300211"/>
                  <a:pt x="3651436" y="303250"/>
                  <a:pt x="3656298" y="308112"/>
                </a:cubicBezTo>
                <a:cubicBezTo>
                  <a:pt x="3661159" y="311758"/>
                  <a:pt x="3664805" y="314796"/>
                  <a:pt x="3667236" y="317227"/>
                </a:cubicBezTo>
                <a:cubicBezTo>
                  <a:pt x="3683037" y="281980"/>
                  <a:pt x="3687899" y="258887"/>
                  <a:pt x="3681822" y="247948"/>
                </a:cubicBezTo>
                <a:cubicBezTo>
                  <a:pt x="3681822" y="247948"/>
                  <a:pt x="3679998" y="246732"/>
                  <a:pt x="3676352" y="244301"/>
                </a:cubicBezTo>
                <a:cubicBezTo>
                  <a:pt x="3672706" y="243086"/>
                  <a:pt x="3670275" y="242478"/>
                  <a:pt x="3669060" y="242478"/>
                </a:cubicBezTo>
                <a:close/>
                <a:moveTo>
                  <a:pt x="662211" y="240655"/>
                </a:moveTo>
                <a:cubicBezTo>
                  <a:pt x="633040" y="255240"/>
                  <a:pt x="617847" y="266787"/>
                  <a:pt x="616632" y="275295"/>
                </a:cubicBezTo>
                <a:cubicBezTo>
                  <a:pt x="632433" y="295957"/>
                  <a:pt x="646410" y="295350"/>
                  <a:pt x="658564" y="273472"/>
                </a:cubicBezTo>
                <a:cubicBezTo>
                  <a:pt x="659780" y="269825"/>
                  <a:pt x="660387" y="264356"/>
                  <a:pt x="660387" y="257063"/>
                </a:cubicBezTo>
                <a:cubicBezTo>
                  <a:pt x="661603" y="249771"/>
                  <a:pt x="662211" y="244301"/>
                  <a:pt x="662211" y="240655"/>
                </a:cubicBezTo>
                <a:close/>
                <a:moveTo>
                  <a:pt x="140382" y="233363"/>
                </a:moveTo>
                <a:cubicBezTo>
                  <a:pt x="140382" y="234578"/>
                  <a:pt x="139774" y="237009"/>
                  <a:pt x="138559" y="240655"/>
                </a:cubicBezTo>
                <a:cubicBezTo>
                  <a:pt x="136128" y="245517"/>
                  <a:pt x="134305" y="249771"/>
                  <a:pt x="133089" y="253417"/>
                </a:cubicBezTo>
                <a:cubicBezTo>
                  <a:pt x="134305" y="252202"/>
                  <a:pt x="137343" y="250986"/>
                  <a:pt x="142205" y="249771"/>
                </a:cubicBezTo>
                <a:cubicBezTo>
                  <a:pt x="150713" y="246125"/>
                  <a:pt x="156790" y="243086"/>
                  <a:pt x="160437" y="240655"/>
                </a:cubicBezTo>
                <a:cubicBezTo>
                  <a:pt x="151929" y="239440"/>
                  <a:pt x="145244" y="237009"/>
                  <a:pt x="140382" y="233363"/>
                </a:cubicBezTo>
                <a:close/>
                <a:moveTo>
                  <a:pt x="726021" y="222424"/>
                </a:moveTo>
                <a:cubicBezTo>
                  <a:pt x="715082" y="222424"/>
                  <a:pt x="701712" y="225462"/>
                  <a:pt x="685911" y="231539"/>
                </a:cubicBezTo>
                <a:cubicBezTo>
                  <a:pt x="684696" y="235186"/>
                  <a:pt x="684088" y="241263"/>
                  <a:pt x="684088" y="249771"/>
                </a:cubicBezTo>
                <a:cubicBezTo>
                  <a:pt x="682873" y="258279"/>
                  <a:pt x="682265" y="264356"/>
                  <a:pt x="682265" y="268002"/>
                </a:cubicBezTo>
                <a:cubicBezTo>
                  <a:pt x="682265" y="275295"/>
                  <a:pt x="681050" y="281372"/>
                  <a:pt x="678619" y="286234"/>
                </a:cubicBezTo>
                <a:cubicBezTo>
                  <a:pt x="687127" y="277726"/>
                  <a:pt x="698674" y="265571"/>
                  <a:pt x="713259" y="249771"/>
                </a:cubicBezTo>
                <a:cubicBezTo>
                  <a:pt x="722982" y="238832"/>
                  <a:pt x="730275" y="230932"/>
                  <a:pt x="735136" y="226070"/>
                </a:cubicBezTo>
                <a:cubicBezTo>
                  <a:pt x="735136" y="223639"/>
                  <a:pt x="732098" y="222424"/>
                  <a:pt x="726021" y="222424"/>
                </a:cubicBezTo>
                <a:close/>
                <a:moveTo>
                  <a:pt x="4890976" y="216954"/>
                </a:moveTo>
                <a:cubicBezTo>
                  <a:pt x="4899484" y="216954"/>
                  <a:pt x="4903738" y="221816"/>
                  <a:pt x="4903738" y="231539"/>
                </a:cubicBezTo>
                <a:cubicBezTo>
                  <a:pt x="4902522" y="248555"/>
                  <a:pt x="4896445" y="257063"/>
                  <a:pt x="4885506" y="257063"/>
                </a:cubicBezTo>
                <a:cubicBezTo>
                  <a:pt x="4878214" y="255848"/>
                  <a:pt x="4873960" y="250379"/>
                  <a:pt x="4872744" y="240655"/>
                </a:cubicBezTo>
                <a:cubicBezTo>
                  <a:pt x="4875175" y="226070"/>
                  <a:pt x="4881252" y="218170"/>
                  <a:pt x="4890976" y="216954"/>
                </a:cubicBezTo>
                <a:close/>
                <a:moveTo>
                  <a:pt x="120327" y="213308"/>
                </a:moveTo>
                <a:cubicBezTo>
                  <a:pt x="97234" y="240047"/>
                  <a:pt x="79003" y="263141"/>
                  <a:pt x="65633" y="282587"/>
                </a:cubicBezTo>
                <a:cubicBezTo>
                  <a:pt x="72926" y="280157"/>
                  <a:pt x="86295" y="274079"/>
                  <a:pt x="105742" y="264356"/>
                </a:cubicBezTo>
                <a:cubicBezTo>
                  <a:pt x="111819" y="243694"/>
                  <a:pt x="116681" y="226678"/>
                  <a:pt x="120327" y="213308"/>
                </a:cubicBezTo>
                <a:close/>
                <a:moveTo>
                  <a:pt x="1995152" y="200546"/>
                </a:moveTo>
                <a:cubicBezTo>
                  <a:pt x="1989075" y="199331"/>
                  <a:pt x="1981175" y="201761"/>
                  <a:pt x="1971452" y="207839"/>
                </a:cubicBezTo>
                <a:cubicBezTo>
                  <a:pt x="1964159" y="210269"/>
                  <a:pt x="1958690" y="212093"/>
                  <a:pt x="1955043" y="213308"/>
                </a:cubicBezTo>
                <a:cubicBezTo>
                  <a:pt x="1953828" y="215739"/>
                  <a:pt x="1953220" y="218170"/>
                  <a:pt x="1953220" y="220601"/>
                </a:cubicBezTo>
                <a:cubicBezTo>
                  <a:pt x="1953220" y="226678"/>
                  <a:pt x="1954436" y="237617"/>
                  <a:pt x="1956866" y="253417"/>
                </a:cubicBezTo>
                <a:cubicBezTo>
                  <a:pt x="1960513" y="252202"/>
                  <a:pt x="1964159" y="250379"/>
                  <a:pt x="1967805" y="247948"/>
                </a:cubicBezTo>
                <a:cubicBezTo>
                  <a:pt x="1969021" y="247948"/>
                  <a:pt x="1970844" y="246125"/>
                  <a:pt x="1973275" y="242478"/>
                </a:cubicBezTo>
                <a:cubicBezTo>
                  <a:pt x="1976921" y="240047"/>
                  <a:pt x="1978744" y="238832"/>
                  <a:pt x="1978744" y="238832"/>
                </a:cubicBezTo>
                <a:cubicBezTo>
                  <a:pt x="1986037" y="225462"/>
                  <a:pt x="1991506" y="212700"/>
                  <a:pt x="1995152" y="200546"/>
                </a:cubicBezTo>
                <a:close/>
                <a:moveTo>
                  <a:pt x="463716" y="198951"/>
                </a:moveTo>
                <a:cubicBezTo>
                  <a:pt x="480580" y="199407"/>
                  <a:pt x="492658" y="206015"/>
                  <a:pt x="499951" y="218777"/>
                </a:cubicBezTo>
                <a:lnTo>
                  <a:pt x="499951" y="220601"/>
                </a:lnTo>
                <a:cubicBezTo>
                  <a:pt x="501166" y="225462"/>
                  <a:pt x="498735" y="227285"/>
                  <a:pt x="492658" y="226070"/>
                </a:cubicBezTo>
                <a:cubicBezTo>
                  <a:pt x="490227" y="226070"/>
                  <a:pt x="487189" y="224855"/>
                  <a:pt x="483542" y="222424"/>
                </a:cubicBezTo>
                <a:cubicBezTo>
                  <a:pt x="478681" y="219993"/>
                  <a:pt x="474427" y="218777"/>
                  <a:pt x="470780" y="218777"/>
                </a:cubicBezTo>
                <a:cubicBezTo>
                  <a:pt x="469565" y="218777"/>
                  <a:pt x="467134" y="218777"/>
                  <a:pt x="463488" y="218777"/>
                </a:cubicBezTo>
                <a:cubicBezTo>
                  <a:pt x="445256" y="217562"/>
                  <a:pt x="436141" y="212700"/>
                  <a:pt x="436141" y="204192"/>
                </a:cubicBezTo>
                <a:lnTo>
                  <a:pt x="436141" y="202369"/>
                </a:lnTo>
                <a:cubicBezTo>
                  <a:pt x="441002" y="201154"/>
                  <a:pt x="444041" y="200546"/>
                  <a:pt x="445256" y="200546"/>
                </a:cubicBezTo>
                <a:cubicBezTo>
                  <a:pt x="451941" y="199331"/>
                  <a:pt x="458094" y="198799"/>
                  <a:pt x="463716" y="198951"/>
                </a:cubicBezTo>
                <a:close/>
                <a:moveTo>
                  <a:pt x="4117553" y="184138"/>
                </a:moveTo>
                <a:cubicBezTo>
                  <a:pt x="4126061" y="182922"/>
                  <a:pt x="4129708" y="185353"/>
                  <a:pt x="4128492" y="191430"/>
                </a:cubicBezTo>
                <a:cubicBezTo>
                  <a:pt x="4128492" y="198723"/>
                  <a:pt x="4125453" y="204800"/>
                  <a:pt x="4119376" y="209662"/>
                </a:cubicBezTo>
                <a:cubicBezTo>
                  <a:pt x="4115730" y="212093"/>
                  <a:pt x="4113299" y="213916"/>
                  <a:pt x="4112084" y="215131"/>
                </a:cubicBezTo>
                <a:cubicBezTo>
                  <a:pt x="4098714" y="229716"/>
                  <a:pt x="4087167" y="243086"/>
                  <a:pt x="4077444" y="255240"/>
                </a:cubicBezTo>
                <a:cubicBezTo>
                  <a:pt x="4099322" y="247948"/>
                  <a:pt x="4118768" y="240655"/>
                  <a:pt x="4135784" y="233363"/>
                </a:cubicBezTo>
                <a:cubicBezTo>
                  <a:pt x="4145508" y="232147"/>
                  <a:pt x="4150977" y="235793"/>
                  <a:pt x="4152192" y="244301"/>
                </a:cubicBezTo>
                <a:cubicBezTo>
                  <a:pt x="4152192" y="249163"/>
                  <a:pt x="4149762" y="252202"/>
                  <a:pt x="4144900" y="253417"/>
                </a:cubicBezTo>
                <a:cubicBezTo>
                  <a:pt x="4142470" y="253417"/>
                  <a:pt x="4140646" y="254025"/>
                  <a:pt x="4139430" y="255240"/>
                </a:cubicBezTo>
                <a:cubicBezTo>
                  <a:pt x="4112691" y="267395"/>
                  <a:pt x="4086560" y="282587"/>
                  <a:pt x="4061036" y="300819"/>
                </a:cubicBezTo>
                <a:cubicBezTo>
                  <a:pt x="4053743" y="305681"/>
                  <a:pt x="4049489" y="312973"/>
                  <a:pt x="4048274" y="322697"/>
                </a:cubicBezTo>
                <a:cubicBezTo>
                  <a:pt x="4050705" y="332420"/>
                  <a:pt x="4054958" y="337890"/>
                  <a:pt x="4061036" y="339105"/>
                </a:cubicBezTo>
                <a:cubicBezTo>
                  <a:pt x="4062251" y="339105"/>
                  <a:pt x="4066505" y="337282"/>
                  <a:pt x="4073798" y="333636"/>
                </a:cubicBezTo>
                <a:cubicBezTo>
                  <a:pt x="4093244" y="322697"/>
                  <a:pt x="4113299" y="314189"/>
                  <a:pt x="4133962" y="308112"/>
                </a:cubicBezTo>
                <a:cubicBezTo>
                  <a:pt x="4149762" y="304465"/>
                  <a:pt x="4165562" y="303858"/>
                  <a:pt x="4181363" y="306288"/>
                </a:cubicBezTo>
                <a:cubicBezTo>
                  <a:pt x="4188656" y="307504"/>
                  <a:pt x="4192910" y="312973"/>
                  <a:pt x="4194125" y="322697"/>
                </a:cubicBezTo>
                <a:cubicBezTo>
                  <a:pt x="4194125" y="328774"/>
                  <a:pt x="4190479" y="335459"/>
                  <a:pt x="4183186" y="342751"/>
                </a:cubicBezTo>
                <a:cubicBezTo>
                  <a:pt x="4180756" y="346398"/>
                  <a:pt x="4175894" y="351259"/>
                  <a:pt x="4168601" y="357336"/>
                </a:cubicBezTo>
                <a:cubicBezTo>
                  <a:pt x="4162524" y="364629"/>
                  <a:pt x="4157662" y="370098"/>
                  <a:pt x="4154016" y="373745"/>
                </a:cubicBezTo>
                <a:cubicBezTo>
                  <a:pt x="4158878" y="374960"/>
                  <a:pt x="4161308" y="377391"/>
                  <a:pt x="4161308" y="381037"/>
                </a:cubicBezTo>
                <a:cubicBezTo>
                  <a:pt x="4161308" y="390761"/>
                  <a:pt x="4145508" y="397446"/>
                  <a:pt x="4113906" y="401092"/>
                </a:cubicBezTo>
                <a:cubicBezTo>
                  <a:pt x="4099322" y="402307"/>
                  <a:pt x="4089598" y="403523"/>
                  <a:pt x="4084736" y="404738"/>
                </a:cubicBezTo>
                <a:cubicBezTo>
                  <a:pt x="4072582" y="408384"/>
                  <a:pt x="4062251" y="410208"/>
                  <a:pt x="4053743" y="410208"/>
                </a:cubicBezTo>
                <a:cubicBezTo>
                  <a:pt x="4051312" y="410208"/>
                  <a:pt x="4050097" y="407169"/>
                  <a:pt x="4050097" y="401092"/>
                </a:cubicBezTo>
                <a:cubicBezTo>
                  <a:pt x="4050097" y="397446"/>
                  <a:pt x="4051312" y="395015"/>
                  <a:pt x="4053743" y="393799"/>
                </a:cubicBezTo>
                <a:cubicBezTo>
                  <a:pt x="4048881" y="373137"/>
                  <a:pt x="4040373" y="351867"/>
                  <a:pt x="4028219" y="329989"/>
                </a:cubicBezTo>
                <a:cubicBezTo>
                  <a:pt x="4028219" y="323912"/>
                  <a:pt x="4030650" y="316620"/>
                  <a:pt x="4035512" y="308112"/>
                </a:cubicBezTo>
                <a:cubicBezTo>
                  <a:pt x="4035512" y="308112"/>
                  <a:pt x="4036119" y="307504"/>
                  <a:pt x="4037335" y="306288"/>
                </a:cubicBezTo>
                <a:cubicBezTo>
                  <a:pt x="4038550" y="305073"/>
                  <a:pt x="4042196" y="301427"/>
                  <a:pt x="4048274" y="295350"/>
                </a:cubicBezTo>
                <a:cubicBezTo>
                  <a:pt x="4056782" y="288057"/>
                  <a:pt x="4061036" y="283803"/>
                  <a:pt x="4061036" y="282587"/>
                </a:cubicBezTo>
                <a:cubicBezTo>
                  <a:pt x="4061036" y="281372"/>
                  <a:pt x="4059820" y="280157"/>
                  <a:pt x="4057389" y="278941"/>
                </a:cubicBezTo>
                <a:cubicBezTo>
                  <a:pt x="4053743" y="276510"/>
                  <a:pt x="4051920" y="273472"/>
                  <a:pt x="4051920" y="269825"/>
                </a:cubicBezTo>
                <a:cubicBezTo>
                  <a:pt x="4051920" y="262533"/>
                  <a:pt x="4057997" y="253417"/>
                  <a:pt x="4070151" y="242478"/>
                </a:cubicBezTo>
                <a:cubicBezTo>
                  <a:pt x="4082306" y="230324"/>
                  <a:pt x="4088383" y="221208"/>
                  <a:pt x="4088383" y="215131"/>
                </a:cubicBezTo>
                <a:cubicBezTo>
                  <a:pt x="4085952" y="215131"/>
                  <a:pt x="4081698" y="216347"/>
                  <a:pt x="4075621" y="218777"/>
                </a:cubicBezTo>
                <a:cubicBezTo>
                  <a:pt x="4069544" y="222424"/>
                  <a:pt x="4064682" y="224247"/>
                  <a:pt x="4061036" y="224247"/>
                </a:cubicBezTo>
                <a:cubicBezTo>
                  <a:pt x="4052528" y="224247"/>
                  <a:pt x="4048274" y="221208"/>
                  <a:pt x="4048274" y="215131"/>
                </a:cubicBezTo>
                <a:cubicBezTo>
                  <a:pt x="4048274" y="213916"/>
                  <a:pt x="4048881" y="212093"/>
                  <a:pt x="4050097" y="209662"/>
                </a:cubicBezTo>
                <a:cubicBezTo>
                  <a:pt x="4088990" y="192646"/>
                  <a:pt x="4111476" y="184138"/>
                  <a:pt x="4117553" y="184138"/>
                </a:cubicBezTo>
                <a:close/>
                <a:moveTo>
                  <a:pt x="2080840" y="176845"/>
                </a:moveTo>
                <a:cubicBezTo>
                  <a:pt x="2067471" y="191430"/>
                  <a:pt x="2055316" y="206623"/>
                  <a:pt x="2044377" y="222424"/>
                </a:cubicBezTo>
                <a:cubicBezTo>
                  <a:pt x="2048024" y="221208"/>
                  <a:pt x="2055316" y="218777"/>
                  <a:pt x="2066255" y="215131"/>
                </a:cubicBezTo>
                <a:cubicBezTo>
                  <a:pt x="2071117" y="212700"/>
                  <a:pt x="2075371" y="210877"/>
                  <a:pt x="2079017" y="209662"/>
                </a:cubicBezTo>
                <a:cubicBezTo>
                  <a:pt x="2080233" y="198723"/>
                  <a:pt x="2080840" y="187784"/>
                  <a:pt x="2080840" y="176845"/>
                </a:cubicBezTo>
                <a:close/>
                <a:moveTo>
                  <a:pt x="3597957" y="165906"/>
                </a:moveTo>
                <a:cubicBezTo>
                  <a:pt x="3582156" y="173199"/>
                  <a:pt x="3565748" y="184138"/>
                  <a:pt x="3548732" y="198723"/>
                </a:cubicBezTo>
                <a:cubicBezTo>
                  <a:pt x="3539008" y="207231"/>
                  <a:pt x="3530501" y="207231"/>
                  <a:pt x="3523208" y="198723"/>
                </a:cubicBezTo>
                <a:cubicBezTo>
                  <a:pt x="3507407" y="214523"/>
                  <a:pt x="3494038" y="229716"/>
                  <a:pt x="3483099" y="244301"/>
                </a:cubicBezTo>
                <a:cubicBezTo>
                  <a:pt x="3492822" y="264964"/>
                  <a:pt x="3494645" y="293526"/>
                  <a:pt x="3488568" y="329989"/>
                </a:cubicBezTo>
                <a:cubicBezTo>
                  <a:pt x="3494645" y="323912"/>
                  <a:pt x="3501330" y="315404"/>
                  <a:pt x="3508623" y="304465"/>
                </a:cubicBezTo>
                <a:cubicBezTo>
                  <a:pt x="3515915" y="292311"/>
                  <a:pt x="3521385" y="286841"/>
                  <a:pt x="3525031" y="288057"/>
                </a:cubicBezTo>
                <a:cubicBezTo>
                  <a:pt x="3526246" y="292919"/>
                  <a:pt x="3526246" y="297173"/>
                  <a:pt x="3525031" y="300819"/>
                </a:cubicBezTo>
                <a:cubicBezTo>
                  <a:pt x="3531108" y="299604"/>
                  <a:pt x="3540224" y="294742"/>
                  <a:pt x="3552378" y="286234"/>
                </a:cubicBezTo>
                <a:cubicBezTo>
                  <a:pt x="3562102" y="261925"/>
                  <a:pt x="3568179" y="246125"/>
                  <a:pt x="3570610" y="238832"/>
                </a:cubicBezTo>
                <a:cubicBezTo>
                  <a:pt x="3565748" y="240047"/>
                  <a:pt x="3558456" y="243694"/>
                  <a:pt x="3548732" y="249771"/>
                </a:cubicBezTo>
                <a:cubicBezTo>
                  <a:pt x="3541439" y="254633"/>
                  <a:pt x="3535970" y="257671"/>
                  <a:pt x="3532324" y="258887"/>
                </a:cubicBezTo>
                <a:cubicBezTo>
                  <a:pt x="3525031" y="258887"/>
                  <a:pt x="3521385" y="255848"/>
                  <a:pt x="3521385" y="249771"/>
                </a:cubicBezTo>
                <a:lnTo>
                  <a:pt x="3521385" y="247948"/>
                </a:lnTo>
                <a:cubicBezTo>
                  <a:pt x="3526246" y="240655"/>
                  <a:pt x="3537185" y="232147"/>
                  <a:pt x="3554201" y="222424"/>
                </a:cubicBezTo>
                <a:cubicBezTo>
                  <a:pt x="3561494" y="218777"/>
                  <a:pt x="3566356" y="215739"/>
                  <a:pt x="3568787" y="213308"/>
                </a:cubicBezTo>
                <a:cubicBezTo>
                  <a:pt x="3571218" y="210877"/>
                  <a:pt x="3574256" y="206015"/>
                  <a:pt x="3577902" y="198723"/>
                </a:cubicBezTo>
                <a:cubicBezTo>
                  <a:pt x="3580333" y="197507"/>
                  <a:pt x="3581549" y="196292"/>
                  <a:pt x="3581549" y="195077"/>
                </a:cubicBezTo>
                <a:cubicBezTo>
                  <a:pt x="3591272" y="180491"/>
                  <a:pt x="3596742" y="170768"/>
                  <a:pt x="3597957" y="165906"/>
                </a:cubicBezTo>
                <a:close/>
                <a:moveTo>
                  <a:pt x="3049339" y="158614"/>
                </a:moveTo>
                <a:cubicBezTo>
                  <a:pt x="3056632" y="158614"/>
                  <a:pt x="3060278" y="162260"/>
                  <a:pt x="3060278" y="169553"/>
                </a:cubicBezTo>
                <a:cubicBezTo>
                  <a:pt x="3060278" y="173199"/>
                  <a:pt x="3050555" y="184138"/>
                  <a:pt x="3031108" y="202369"/>
                </a:cubicBezTo>
                <a:cubicBezTo>
                  <a:pt x="3026246" y="206015"/>
                  <a:pt x="3022600" y="209054"/>
                  <a:pt x="3020169" y="211485"/>
                </a:cubicBezTo>
                <a:cubicBezTo>
                  <a:pt x="2999507" y="233363"/>
                  <a:pt x="2985529" y="249771"/>
                  <a:pt x="2978237" y="260710"/>
                </a:cubicBezTo>
                <a:cubicBezTo>
                  <a:pt x="2995252" y="254633"/>
                  <a:pt x="3019561" y="243086"/>
                  <a:pt x="3051162" y="226070"/>
                </a:cubicBezTo>
                <a:cubicBezTo>
                  <a:pt x="3058455" y="219993"/>
                  <a:pt x="3065140" y="215131"/>
                  <a:pt x="3071217" y="211485"/>
                </a:cubicBezTo>
                <a:cubicBezTo>
                  <a:pt x="3078510" y="212700"/>
                  <a:pt x="3082763" y="217562"/>
                  <a:pt x="3083979" y="226070"/>
                </a:cubicBezTo>
                <a:cubicBezTo>
                  <a:pt x="3083979" y="227285"/>
                  <a:pt x="3074256" y="234578"/>
                  <a:pt x="3054809" y="247948"/>
                </a:cubicBezTo>
                <a:cubicBezTo>
                  <a:pt x="3039008" y="260102"/>
                  <a:pt x="3029892" y="267395"/>
                  <a:pt x="3027462" y="269825"/>
                </a:cubicBezTo>
                <a:cubicBezTo>
                  <a:pt x="3009230" y="285626"/>
                  <a:pt x="2977629" y="324520"/>
                  <a:pt x="2932658" y="386507"/>
                </a:cubicBezTo>
                <a:cubicBezTo>
                  <a:pt x="2925365" y="392584"/>
                  <a:pt x="2921112" y="396838"/>
                  <a:pt x="2919896" y="399269"/>
                </a:cubicBezTo>
                <a:cubicBezTo>
                  <a:pt x="2919896" y="399269"/>
                  <a:pt x="2918680" y="399269"/>
                  <a:pt x="2916250" y="399269"/>
                </a:cubicBezTo>
                <a:cubicBezTo>
                  <a:pt x="2906526" y="399269"/>
                  <a:pt x="2901665" y="391976"/>
                  <a:pt x="2901665" y="377391"/>
                </a:cubicBezTo>
                <a:cubicBezTo>
                  <a:pt x="2905311" y="351867"/>
                  <a:pt x="2910780" y="337890"/>
                  <a:pt x="2918073" y="335459"/>
                </a:cubicBezTo>
                <a:cubicBezTo>
                  <a:pt x="2918073" y="348828"/>
                  <a:pt x="2918073" y="362198"/>
                  <a:pt x="2918073" y="375568"/>
                </a:cubicBezTo>
                <a:cubicBezTo>
                  <a:pt x="2952105" y="331812"/>
                  <a:pt x="2978844" y="298388"/>
                  <a:pt x="2998291" y="275295"/>
                </a:cubicBezTo>
                <a:cubicBezTo>
                  <a:pt x="2992214" y="275295"/>
                  <a:pt x="2977629" y="282587"/>
                  <a:pt x="2954536" y="297173"/>
                </a:cubicBezTo>
                <a:cubicBezTo>
                  <a:pt x="2941166" y="308112"/>
                  <a:pt x="2930835" y="307504"/>
                  <a:pt x="2923542" y="295350"/>
                </a:cubicBezTo>
                <a:cubicBezTo>
                  <a:pt x="2925973" y="291703"/>
                  <a:pt x="2931442" y="286841"/>
                  <a:pt x="2939951" y="280764"/>
                </a:cubicBezTo>
                <a:cubicBezTo>
                  <a:pt x="2952105" y="272256"/>
                  <a:pt x="2961221" y="264356"/>
                  <a:pt x="2967298" y="257063"/>
                </a:cubicBezTo>
                <a:cubicBezTo>
                  <a:pt x="2978237" y="244909"/>
                  <a:pt x="2988568" y="230932"/>
                  <a:pt x="2998291" y="215131"/>
                </a:cubicBezTo>
                <a:cubicBezTo>
                  <a:pt x="3000722" y="210269"/>
                  <a:pt x="3003153" y="206623"/>
                  <a:pt x="3005584" y="204192"/>
                </a:cubicBezTo>
                <a:cubicBezTo>
                  <a:pt x="3000722" y="206623"/>
                  <a:pt x="2994645" y="209662"/>
                  <a:pt x="2987352" y="213308"/>
                </a:cubicBezTo>
                <a:cubicBezTo>
                  <a:pt x="2977629" y="218170"/>
                  <a:pt x="2970337" y="220601"/>
                  <a:pt x="2965475" y="220601"/>
                </a:cubicBezTo>
                <a:cubicBezTo>
                  <a:pt x="2959398" y="221816"/>
                  <a:pt x="2956966" y="219385"/>
                  <a:pt x="2958182" y="213308"/>
                </a:cubicBezTo>
                <a:cubicBezTo>
                  <a:pt x="2988568" y="191430"/>
                  <a:pt x="3018953" y="173199"/>
                  <a:pt x="3049339" y="158614"/>
                </a:cubicBezTo>
                <a:close/>
                <a:moveTo>
                  <a:pt x="2480518" y="144029"/>
                </a:moveTo>
                <a:cubicBezTo>
                  <a:pt x="2485380" y="144029"/>
                  <a:pt x="2487811" y="151321"/>
                  <a:pt x="2487811" y="165906"/>
                </a:cubicBezTo>
                <a:cubicBezTo>
                  <a:pt x="2487811" y="167122"/>
                  <a:pt x="2487811" y="168337"/>
                  <a:pt x="2487811" y="169553"/>
                </a:cubicBezTo>
                <a:cubicBezTo>
                  <a:pt x="2484164" y="199938"/>
                  <a:pt x="2477480" y="215739"/>
                  <a:pt x="2467756" y="216954"/>
                </a:cubicBezTo>
                <a:cubicBezTo>
                  <a:pt x="2460464" y="216954"/>
                  <a:pt x="2456817" y="213308"/>
                  <a:pt x="2456817" y="206015"/>
                </a:cubicBezTo>
                <a:cubicBezTo>
                  <a:pt x="2456817" y="202369"/>
                  <a:pt x="2458033" y="198723"/>
                  <a:pt x="2460464" y="195077"/>
                </a:cubicBezTo>
                <a:cubicBezTo>
                  <a:pt x="2464110" y="190215"/>
                  <a:pt x="2465933" y="186569"/>
                  <a:pt x="2465933" y="184138"/>
                </a:cubicBezTo>
                <a:cubicBezTo>
                  <a:pt x="2465933" y="182922"/>
                  <a:pt x="2465933" y="179884"/>
                  <a:pt x="2465933" y="175022"/>
                </a:cubicBezTo>
                <a:cubicBezTo>
                  <a:pt x="2467148" y="154360"/>
                  <a:pt x="2472010" y="144029"/>
                  <a:pt x="2480518" y="144029"/>
                </a:cubicBezTo>
                <a:close/>
                <a:moveTo>
                  <a:pt x="4731222" y="140952"/>
                </a:moveTo>
                <a:cubicBezTo>
                  <a:pt x="4738060" y="141180"/>
                  <a:pt x="4741478" y="145852"/>
                  <a:pt x="4741478" y="154967"/>
                </a:cubicBezTo>
                <a:cubicBezTo>
                  <a:pt x="4741478" y="159829"/>
                  <a:pt x="4739654" y="162260"/>
                  <a:pt x="4736008" y="162260"/>
                </a:cubicBezTo>
                <a:cubicBezTo>
                  <a:pt x="4691037" y="168337"/>
                  <a:pt x="4646066" y="178668"/>
                  <a:pt x="4601096" y="193253"/>
                </a:cubicBezTo>
                <a:cubicBezTo>
                  <a:pt x="4590156" y="196900"/>
                  <a:pt x="4580434" y="201761"/>
                  <a:pt x="4571925" y="207839"/>
                </a:cubicBezTo>
                <a:cubicBezTo>
                  <a:pt x="4554910" y="237009"/>
                  <a:pt x="4540324" y="264964"/>
                  <a:pt x="4528170" y="291703"/>
                </a:cubicBezTo>
                <a:cubicBezTo>
                  <a:pt x="4573141" y="278333"/>
                  <a:pt x="4605958" y="273472"/>
                  <a:pt x="4626620" y="277118"/>
                </a:cubicBezTo>
                <a:cubicBezTo>
                  <a:pt x="4636343" y="277118"/>
                  <a:pt x="4641204" y="283195"/>
                  <a:pt x="4641204" y="295350"/>
                </a:cubicBezTo>
                <a:cubicBezTo>
                  <a:pt x="4636343" y="341536"/>
                  <a:pt x="4607172" y="383468"/>
                  <a:pt x="4553694" y="421147"/>
                </a:cubicBezTo>
                <a:cubicBezTo>
                  <a:pt x="4553694" y="421147"/>
                  <a:pt x="4553086" y="421754"/>
                  <a:pt x="4551870" y="422970"/>
                </a:cubicBezTo>
                <a:cubicBezTo>
                  <a:pt x="4550655" y="425400"/>
                  <a:pt x="4548832" y="426616"/>
                  <a:pt x="4546401" y="426616"/>
                </a:cubicBezTo>
                <a:cubicBezTo>
                  <a:pt x="4525739" y="420539"/>
                  <a:pt x="4508722" y="412031"/>
                  <a:pt x="4495353" y="401092"/>
                </a:cubicBezTo>
                <a:cubicBezTo>
                  <a:pt x="4495353" y="398661"/>
                  <a:pt x="4497784" y="397446"/>
                  <a:pt x="4502646" y="397446"/>
                </a:cubicBezTo>
                <a:cubicBezTo>
                  <a:pt x="4507508" y="397446"/>
                  <a:pt x="4514192" y="398053"/>
                  <a:pt x="4522700" y="399269"/>
                </a:cubicBezTo>
                <a:cubicBezTo>
                  <a:pt x="4531208" y="400484"/>
                  <a:pt x="4537286" y="401092"/>
                  <a:pt x="4540932" y="401092"/>
                </a:cubicBezTo>
                <a:cubicBezTo>
                  <a:pt x="4556732" y="398661"/>
                  <a:pt x="4576179" y="379822"/>
                  <a:pt x="4599272" y="344574"/>
                </a:cubicBezTo>
                <a:cubicBezTo>
                  <a:pt x="4600488" y="342144"/>
                  <a:pt x="4604134" y="334851"/>
                  <a:pt x="4610212" y="322697"/>
                </a:cubicBezTo>
                <a:cubicBezTo>
                  <a:pt x="4613858" y="315404"/>
                  <a:pt x="4615680" y="311150"/>
                  <a:pt x="4615680" y="309935"/>
                </a:cubicBezTo>
                <a:cubicBezTo>
                  <a:pt x="4618112" y="303858"/>
                  <a:pt x="4618720" y="300211"/>
                  <a:pt x="4617504" y="298996"/>
                </a:cubicBezTo>
                <a:cubicBezTo>
                  <a:pt x="4616288" y="296565"/>
                  <a:pt x="4612034" y="295350"/>
                  <a:pt x="4604742" y="295350"/>
                </a:cubicBezTo>
                <a:cubicBezTo>
                  <a:pt x="4578002" y="297780"/>
                  <a:pt x="4551870" y="304465"/>
                  <a:pt x="4526346" y="315404"/>
                </a:cubicBezTo>
                <a:cubicBezTo>
                  <a:pt x="4525131" y="316620"/>
                  <a:pt x="4522093" y="319050"/>
                  <a:pt x="4517231" y="322697"/>
                </a:cubicBezTo>
                <a:cubicBezTo>
                  <a:pt x="4508722" y="329989"/>
                  <a:pt x="4502646" y="333028"/>
                  <a:pt x="4499000" y="331812"/>
                </a:cubicBezTo>
                <a:cubicBezTo>
                  <a:pt x="4490492" y="330597"/>
                  <a:pt x="4488668" y="323912"/>
                  <a:pt x="4493530" y="311758"/>
                </a:cubicBezTo>
                <a:cubicBezTo>
                  <a:pt x="4520270" y="264356"/>
                  <a:pt x="4536678" y="233970"/>
                  <a:pt x="4542755" y="220601"/>
                </a:cubicBezTo>
                <a:cubicBezTo>
                  <a:pt x="4524524" y="230324"/>
                  <a:pt x="4491100" y="247948"/>
                  <a:pt x="4442482" y="273472"/>
                </a:cubicBezTo>
                <a:cubicBezTo>
                  <a:pt x="4390218" y="300211"/>
                  <a:pt x="4358618" y="316012"/>
                  <a:pt x="4347678" y="320874"/>
                </a:cubicBezTo>
                <a:cubicBezTo>
                  <a:pt x="4340386" y="323304"/>
                  <a:pt x="4334916" y="326343"/>
                  <a:pt x="4331270" y="329989"/>
                </a:cubicBezTo>
                <a:cubicBezTo>
                  <a:pt x="4319116" y="329989"/>
                  <a:pt x="4314254" y="325735"/>
                  <a:pt x="4316685" y="317227"/>
                </a:cubicBezTo>
                <a:cubicBezTo>
                  <a:pt x="4325193" y="307504"/>
                  <a:pt x="4339778" y="292919"/>
                  <a:pt x="4360440" y="273472"/>
                </a:cubicBezTo>
                <a:cubicBezTo>
                  <a:pt x="4370164" y="263748"/>
                  <a:pt x="4377456" y="256456"/>
                  <a:pt x="4382318" y="251594"/>
                </a:cubicBezTo>
                <a:cubicBezTo>
                  <a:pt x="4383534" y="250379"/>
                  <a:pt x="4385357" y="248555"/>
                  <a:pt x="4387788" y="246125"/>
                </a:cubicBezTo>
                <a:cubicBezTo>
                  <a:pt x="4391434" y="240047"/>
                  <a:pt x="4395080" y="237009"/>
                  <a:pt x="4398726" y="237009"/>
                </a:cubicBezTo>
                <a:cubicBezTo>
                  <a:pt x="4403588" y="235793"/>
                  <a:pt x="4404804" y="238224"/>
                  <a:pt x="4402373" y="244301"/>
                </a:cubicBezTo>
                <a:cubicBezTo>
                  <a:pt x="4399942" y="246732"/>
                  <a:pt x="4395688" y="250986"/>
                  <a:pt x="4389611" y="257063"/>
                </a:cubicBezTo>
                <a:cubicBezTo>
                  <a:pt x="4371380" y="272864"/>
                  <a:pt x="4359225" y="286234"/>
                  <a:pt x="4353148" y="297173"/>
                </a:cubicBezTo>
                <a:cubicBezTo>
                  <a:pt x="4360440" y="297173"/>
                  <a:pt x="4375026" y="290488"/>
                  <a:pt x="4396904" y="277118"/>
                </a:cubicBezTo>
                <a:cubicBezTo>
                  <a:pt x="4413919" y="267395"/>
                  <a:pt x="4440052" y="254025"/>
                  <a:pt x="4475298" y="237009"/>
                </a:cubicBezTo>
                <a:cubicBezTo>
                  <a:pt x="4509331" y="218777"/>
                  <a:pt x="4534855" y="205408"/>
                  <a:pt x="4551870" y="196900"/>
                </a:cubicBezTo>
                <a:cubicBezTo>
                  <a:pt x="4553086" y="195684"/>
                  <a:pt x="4556732" y="192646"/>
                  <a:pt x="4562810" y="187784"/>
                </a:cubicBezTo>
                <a:cubicBezTo>
                  <a:pt x="4566456" y="184138"/>
                  <a:pt x="4568279" y="182315"/>
                  <a:pt x="4568279" y="182315"/>
                </a:cubicBezTo>
                <a:cubicBezTo>
                  <a:pt x="4568279" y="181099"/>
                  <a:pt x="4569494" y="180491"/>
                  <a:pt x="4571925" y="180491"/>
                </a:cubicBezTo>
                <a:cubicBezTo>
                  <a:pt x="4573141" y="180491"/>
                  <a:pt x="4575572" y="180491"/>
                  <a:pt x="4579218" y="180491"/>
                </a:cubicBezTo>
                <a:cubicBezTo>
                  <a:pt x="4584080" y="181707"/>
                  <a:pt x="4587726" y="181707"/>
                  <a:pt x="4590156" y="180491"/>
                </a:cubicBezTo>
                <a:cubicBezTo>
                  <a:pt x="4630266" y="163475"/>
                  <a:pt x="4674629" y="150713"/>
                  <a:pt x="4723246" y="142205"/>
                </a:cubicBezTo>
                <a:cubicBezTo>
                  <a:pt x="4726285" y="141294"/>
                  <a:pt x="4728944" y="140876"/>
                  <a:pt x="4731222" y="140952"/>
                </a:cubicBezTo>
                <a:close/>
                <a:moveTo>
                  <a:pt x="2128242" y="123974"/>
                </a:moveTo>
                <a:lnTo>
                  <a:pt x="2099072" y="158614"/>
                </a:lnTo>
                <a:cubicBezTo>
                  <a:pt x="2099072" y="162260"/>
                  <a:pt x="2099072" y="167729"/>
                  <a:pt x="2099072" y="175022"/>
                </a:cubicBezTo>
                <a:cubicBezTo>
                  <a:pt x="2100287" y="187176"/>
                  <a:pt x="2100287" y="196292"/>
                  <a:pt x="2099072" y="202369"/>
                </a:cubicBezTo>
                <a:cubicBezTo>
                  <a:pt x="2102718" y="201154"/>
                  <a:pt x="2108187" y="199331"/>
                  <a:pt x="2115480" y="196900"/>
                </a:cubicBezTo>
                <a:cubicBezTo>
                  <a:pt x="2120342" y="195684"/>
                  <a:pt x="2124596" y="194469"/>
                  <a:pt x="2128242" y="193253"/>
                </a:cubicBezTo>
                <a:cubicBezTo>
                  <a:pt x="2128242" y="165299"/>
                  <a:pt x="2128242" y="142205"/>
                  <a:pt x="2128242" y="123974"/>
                </a:cubicBezTo>
                <a:close/>
                <a:moveTo>
                  <a:pt x="6092316" y="111212"/>
                </a:moveTo>
                <a:lnTo>
                  <a:pt x="6117840" y="111212"/>
                </a:lnTo>
                <a:cubicBezTo>
                  <a:pt x="6078946" y="216954"/>
                  <a:pt x="6057676" y="293526"/>
                  <a:pt x="6054030" y="340928"/>
                </a:cubicBezTo>
                <a:cubicBezTo>
                  <a:pt x="6054030" y="353082"/>
                  <a:pt x="6055854" y="362806"/>
                  <a:pt x="6059500" y="370098"/>
                </a:cubicBezTo>
                <a:cubicBezTo>
                  <a:pt x="6083808" y="378606"/>
                  <a:pt x="6115410" y="380430"/>
                  <a:pt x="6154303" y="375568"/>
                </a:cubicBezTo>
                <a:lnTo>
                  <a:pt x="6150657" y="390153"/>
                </a:lnTo>
                <a:lnTo>
                  <a:pt x="6112371" y="390153"/>
                </a:lnTo>
                <a:cubicBezTo>
                  <a:pt x="6061322" y="388938"/>
                  <a:pt x="6034583" y="368275"/>
                  <a:pt x="6032152" y="328166"/>
                </a:cubicBezTo>
                <a:cubicBezTo>
                  <a:pt x="6032152" y="302642"/>
                  <a:pt x="6047345" y="245517"/>
                  <a:pt x="6077731" y="156791"/>
                </a:cubicBezTo>
                <a:cubicBezTo>
                  <a:pt x="6078946" y="153144"/>
                  <a:pt x="6080770" y="147675"/>
                  <a:pt x="6083200" y="140382"/>
                </a:cubicBezTo>
                <a:cubicBezTo>
                  <a:pt x="6086846" y="129443"/>
                  <a:pt x="6089886" y="119720"/>
                  <a:pt x="6092316" y="111212"/>
                </a:cubicBezTo>
                <a:close/>
                <a:moveTo>
                  <a:pt x="1701291" y="111212"/>
                </a:moveTo>
                <a:lnTo>
                  <a:pt x="1726815" y="111212"/>
                </a:lnTo>
                <a:cubicBezTo>
                  <a:pt x="1687922" y="216954"/>
                  <a:pt x="1666652" y="293526"/>
                  <a:pt x="1663005" y="340928"/>
                </a:cubicBezTo>
                <a:cubicBezTo>
                  <a:pt x="1663005" y="353082"/>
                  <a:pt x="1664828" y="362806"/>
                  <a:pt x="1668475" y="370098"/>
                </a:cubicBezTo>
                <a:cubicBezTo>
                  <a:pt x="1692783" y="378606"/>
                  <a:pt x="1724384" y="380430"/>
                  <a:pt x="1763278" y="375568"/>
                </a:cubicBezTo>
                <a:lnTo>
                  <a:pt x="1759632" y="390153"/>
                </a:lnTo>
                <a:lnTo>
                  <a:pt x="1721346" y="390153"/>
                </a:lnTo>
                <a:cubicBezTo>
                  <a:pt x="1670298" y="388938"/>
                  <a:pt x="1643558" y="368275"/>
                  <a:pt x="1641128" y="328166"/>
                </a:cubicBezTo>
                <a:cubicBezTo>
                  <a:pt x="1641128" y="302642"/>
                  <a:pt x="1656320" y="245517"/>
                  <a:pt x="1686706" y="156791"/>
                </a:cubicBezTo>
                <a:cubicBezTo>
                  <a:pt x="1687922" y="153144"/>
                  <a:pt x="1689745" y="147675"/>
                  <a:pt x="1692176" y="140382"/>
                </a:cubicBezTo>
                <a:cubicBezTo>
                  <a:pt x="1695822" y="129443"/>
                  <a:pt x="1698860" y="119720"/>
                  <a:pt x="1701291" y="111212"/>
                </a:cubicBezTo>
                <a:close/>
                <a:moveTo>
                  <a:pt x="6358830" y="107566"/>
                </a:moveTo>
                <a:lnTo>
                  <a:pt x="6377062" y="107566"/>
                </a:lnTo>
                <a:cubicBezTo>
                  <a:pt x="6352753" y="269218"/>
                  <a:pt x="6299882" y="366452"/>
                  <a:pt x="6218448" y="399269"/>
                </a:cubicBezTo>
                <a:lnTo>
                  <a:pt x="6212978" y="390153"/>
                </a:lnTo>
                <a:cubicBezTo>
                  <a:pt x="6281042" y="360983"/>
                  <a:pt x="6329660" y="266787"/>
                  <a:pt x="6358830" y="107566"/>
                </a:cubicBezTo>
                <a:close/>
                <a:moveTo>
                  <a:pt x="2547063" y="106654"/>
                </a:moveTo>
                <a:cubicBezTo>
                  <a:pt x="2549494" y="106654"/>
                  <a:pt x="2551621" y="108173"/>
                  <a:pt x="2553444" y="111212"/>
                </a:cubicBezTo>
                <a:cubicBezTo>
                  <a:pt x="2552229" y="146459"/>
                  <a:pt x="2565598" y="163475"/>
                  <a:pt x="2593553" y="162260"/>
                </a:cubicBezTo>
                <a:cubicBezTo>
                  <a:pt x="2597199" y="162260"/>
                  <a:pt x="2602061" y="161652"/>
                  <a:pt x="2608138" y="160437"/>
                </a:cubicBezTo>
                <a:cubicBezTo>
                  <a:pt x="2614216" y="159221"/>
                  <a:pt x="2618470" y="158614"/>
                  <a:pt x="2620900" y="158614"/>
                </a:cubicBezTo>
                <a:cubicBezTo>
                  <a:pt x="2625762" y="159829"/>
                  <a:pt x="2628801" y="163475"/>
                  <a:pt x="2630016" y="169553"/>
                </a:cubicBezTo>
                <a:cubicBezTo>
                  <a:pt x="2630016" y="178061"/>
                  <a:pt x="2612392" y="185353"/>
                  <a:pt x="2577145" y="191430"/>
                </a:cubicBezTo>
                <a:cubicBezTo>
                  <a:pt x="2564991" y="193861"/>
                  <a:pt x="2557698" y="195684"/>
                  <a:pt x="2555267" y="196900"/>
                </a:cubicBezTo>
                <a:cubicBezTo>
                  <a:pt x="2535820" y="211485"/>
                  <a:pt x="2523666" y="223031"/>
                  <a:pt x="2518804" y="231539"/>
                </a:cubicBezTo>
                <a:cubicBezTo>
                  <a:pt x="2518804" y="233970"/>
                  <a:pt x="2521843" y="236401"/>
                  <a:pt x="2527920" y="238832"/>
                </a:cubicBezTo>
                <a:cubicBezTo>
                  <a:pt x="2538859" y="243694"/>
                  <a:pt x="2544328" y="249163"/>
                  <a:pt x="2544328" y="255240"/>
                </a:cubicBezTo>
                <a:cubicBezTo>
                  <a:pt x="2544328" y="257671"/>
                  <a:pt x="2543113" y="260102"/>
                  <a:pt x="2540682" y="262533"/>
                </a:cubicBezTo>
                <a:cubicBezTo>
                  <a:pt x="2537036" y="267395"/>
                  <a:pt x="2533997" y="272256"/>
                  <a:pt x="2531566" y="277118"/>
                </a:cubicBezTo>
                <a:cubicBezTo>
                  <a:pt x="2532782" y="275903"/>
                  <a:pt x="2535212" y="274687"/>
                  <a:pt x="2538859" y="273472"/>
                </a:cubicBezTo>
                <a:cubicBezTo>
                  <a:pt x="2551013" y="268610"/>
                  <a:pt x="2558306" y="266179"/>
                  <a:pt x="2560737" y="266179"/>
                </a:cubicBezTo>
                <a:cubicBezTo>
                  <a:pt x="2561952" y="264964"/>
                  <a:pt x="2564383" y="263748"/>
                  <a:pt x="2568029" y="262533"/>
                </a:cubicBezTo>
                <a:cubicBezTo>
                  <a:pt x="2572891" y="260102"/>
                  <a:pt x="2577753" y="258887"/>
                  <a:pt x="2582614" y="258887"/>
                </a:cubicBezTo>
                <a:cubicBezTo>
                  <a:pt x="2586261" y="260102"/>
                  <a:pt x="2588691" y="263141"/>
                  <a:pt x="2589907" y="268002"/>
                </a:cubicBezTo>
                <a:cubicBezTo>
                  <a:pt x="2589907" y="276510"/>
                  <a:pt x="2586868" y="283195"/>
                  <a:pt x="2580791" y="288057"/>
                </a:cubicBezTo>
                <a:cubicBezTo>
                  <a:pt x="2566206" y="329382"/>
                  <a:pt x="2559521" y="360983"/>
                  <a:pt x="2560737" y="382860"/>
                </a:cubicBezTo>
                <a:cubicBezTo>
                  <a:pt x="2561952" y="398661"/>
                  <a:pt x="2572891" y="405954"/>
                  <a:pt x="2593553" y="404738"/>
                </a:cubicBezTo>
                <a:cubicBezTo>
                  <a:pt x="2659186" y="399876"/>
                  <a:pt x="2701726" y="391976"/>
                  <a:pt x="2721173" y="381037"/>
                </a:cubicBezTo>
                <a:cubicBezTo>
                  <a:pt x="2734543" y="368883"/>
                  <a:pt x="2741836" y="343967"/>
                  <a:pt x="2743051" y="306288"/>
                </a:cubicBezTo>
                <a:cubicBezTo>
                  <a:pt x="2747913" y="302642"/>
                  <a:pt x="2751559" y="303250"/>
                  <a:pt x="2753990" y="308112"/>
                </a:cubicBezTo>
                <a:cubicBezTo>
                  <a:pt x="2755205" y="350652"/>
                  <a:pt x="2752167" y="377391"/>
                  <a:pt x="2744874" y="388330"/>
                </a:cubicBezTo>
                <a:cubicBezTo>
                  <a:pt x="2738797" y="394407"/>
                  <a:pt x="2727250" y="400484"/>
                  <a:pt x="2710234" y="406561"/>
                </a:cubicBezTo>
                <a:cubicBezTo>
                  <a:pt x="2683495" y="415069"/>
                  <a:pt x="2643386" y="421147"/>
                  <a:pt x="2589907" y="424793"/>
                </a:cubicBezTo>
                <a:cubicBezTo>
                  <a:pt x="2560737" y="426008"/>
                  <a:pt x="2544936" y="414462"/>
                  <a:pt x="2542505" y="390153"/>
                </a:cubicBezTo>
                <a:cubicBezTo>
                  <a:pt x="2541290" y="371922"/>
                  <a:pt x="2543721" y="350652"/>
                  <a:pt x="2549798" y="326343"/>
                </a:cubicBezTo>
                <a:cubicBezTo>
                  <a:pt x="2553444" y="310542"/>
                  <a:pt x="2555875" y="297780"/>
                  <a:pt x="2557090" y="288057"/>
                </a:cubicBezTo>
                <a:cubicBezTo>
                  <a:pt x="2546151" y="288057"/>
                  <a:pt x="2533997" y="290488"/>
                  <a:pt x="2520627" y="295350"/>
                </a:cubicBezTo>
                <a:cubicBezTo>
                  <a:pt x="2487811" y="356121"/>
                  <a:pt x="2463502" y="390153"/>
                  <a:pt x="2447702" y="397446"/>
                </a:cubicBezTo>
                <a:cubicBezTo>
                  <a:pt x="2431901" y="408384"/>
                  <a:pt x="2419139" y="415069"/>
                  <a:pt x="2409416" y="417500"/>
                </a:cubicBezTo>
                <a:cubicBezTo>
                  <a:pt x="2403338" y="418716"/>
                  <a:pt x="2399692" y="417500"/>
                  <a:pt x="2398477" y="413854"/>
                </a:cubicBezTo>
                <a:cubicBezTo>
                  <a:pt x="2398477" y="411423"/>
                  <a:pt x="2405161" y="406561"/>
                  <a:pt x="2418531" y="399269"/>
                </a:cubicBezTo>
                <a:cubicBezTo>
                  <a:pt x="2436763" y="389545"/>
                  <a:pt x="2461071" y="359767"/>
                  <a:pt x="2491457" y="309935"/>
                </a:cubicBezTo>
                <a:cubicBezTo>
                  <a:pt x="2486595" y="312366"/>
                  <a:pt x="2479910" y="316012"/>
                  <a:pt x="2471402" y="320874"/>
                </a:cubicBezTo>
                <a:cubicBezTo>
                  <a:pt x="2459248" y="328166"/>
                  <a:pt x="2450740" y="332420"/>
                  <a:pt x="2445878" y="333636"/>
                </a:cubicBezTo>
                <a:cubicBezTo>
                  <a:pt x="2444663" y="333636"/>
                  <a:pt x="2441624" y="335459"/>
                  <a:pt x="2436763" y="339105"/>
                </a:cubicBezTo>
                <a:cubicBezTo>
                  <a:pt x="2403946" y="357336"/>
                  <a:pt x="2384499" y="366452"/>
                  <a:pt x="2378422" y="366452"/>
                </a:cubicBezTo>
                <a:cubicBezTo>
                  <a:pt x="2369914" y="365237"/>
                  <a:pt x="2365660" y="361590"/>
                  <a:pt x="2365660" y="355513"/>
                </a:cubicBezTo>
                <a:cubicBezTo>
                  <a:pt x="2365660" y="348221"/>
                  <a:pt x="2368699" y="345182"/>
                  <a:pt x="2374776" y="346398"/>
                </a:cubicBezTo>
                <a:cubicBezTo>
                  <a:pt x="2375991" y="347613"/>
                  <a:pt x="2379030" y="347613"/>
                  <a:pt x="2383891" y="346398"/>
                </a:cubicBezTo>
                <a:cubicBezTo>
                  <a:pt x="2389969" y="343967"/>
                  <a:pt x="2402731" y="337890"/>
                  <a:pt x="2422178" y="328166"/>
                </a:cubicBezTo>
                <a:cubicBezTo>
                  <a:pt x="2441624" y="318443"/>
                  <a:pt x="2454386" y="312366"/>
                  <a:pt x="2460464" y="309935"/>
                </a:cubicBezTo>
                <a:cubicBezTo>
                  <a:pt x="2462895" y="308719"/>
                  <a:pt x="2467148" y="306896"/>
                  <a:pt x="2473226" y="304465"/>
                </a:cubicBezTo>
                <a:cubicBezTo>
                  <a:pt x="2485380" y="298388"/>
                  <a:pt x="2495103" y="293526"/>
                  <a:pt x="2502396" y="289880"/>
                </a:cubicBezTo>
                <a:cubicBezTo>
                  <a:pt x="2509688" y="275295"/>
                  <a:pt x="2513335" y="264356"/>
                  <a:pt x="2513335" y="257063"/>
                </a:cubicBezTo>
                <a:cubicBezTo>
                  <a:pt x="2513335" y="257063"/>
                  <a:pt x="2512119" y="255848"/>
                  <a:pt x="2509688" y="253417"/>
                </a:cubicBezTo>
                <a:cubicBezTo>
                  <a:pt x="2501181" y="246125"/>
                  <a:pt x="2496926" y="240655"/>
                  <a:pt x="2496926" y="237009"/>
                </a:cubicBezTo>
                <a:cubicBezTo>
                  <a:pt x="2496926" y="228501"/>
                  <a:pt x="2508473" y="215739"/>
                  <a:pt x="2531566" y="198723"/>
                </a:cubicBezTo>
                <a:cubicBezTo>
                  <a:pt x="2537643" y="195077"/>
                  <a:pt x="2541290" y="192646"/>
                  <a:pt x="2542505" y="191430"/>
                </a:cubicBezTo>
                <a:cubicBezTo>
                  <a:pt x="2551013" y="182922"/>
                  <a:pt x="2555267" y="178061"/>
                  <a:pt x="2555267" y="176845"/>
                </a:cubicBezTo>
                <a:cubicBezTo>
                  <a:pt x="2557698" y="175630"/>
                  <a:pt x="2557698" y="174414"/>
                  <a:pt x="2555267" y="173199"/>
                </a:cubicBezTo>
                <a:cubicBezTo>
                  <a:pt x="2540682" y="162260"/>
                  <a:pt x="2535212" y="141598"/>
                  <a:pt x="2538859" y="111212"/>
                </a:cubicBezTo>
                <a:cubicBezTo>
                  <a:pt x="2541897" y="108173"/>
                  <a:pt x="2544632" y="106654"/>
                  <a:pt x="2547063" y="106654"/>
                </a:cubicBezTo>
                <a:close/>
                <a:moveTo>
                  <a:pt x="6045171" y="70932"/>
                </a:moveTo>
                <a:cubicBezTo>
                  <a:pt x="6057002" y="70590"/>
                  <a:pt x="6069678" y="70647"/>
                  <a:pt x="6083200" y="71103"/>
                </a:cubicBezTo>
                <a:cubicBezTo>
                  <a:pt x="6092924" y="71103"/>
                  <a:pt x="6111763" y="71710"/>
                  <a:pt x="6139718" y="72926"/>
                </a:cubicBezTo>
                <a:cubicBezTo>
                  <a:pt x="6151872" y="74141"/>
                  <a:pt x="6161596" y="74749"/>
                  <a:pt x="6168888" y="74749"/>
                </a:cubicBezTo>
                <a:cubicBezTo>
                  <a:pt x="6173750" y="74749"/>
                  <a:pt x="6179827" y="75357"/>
                  <a:pt x="6187120" y="76572"/>
                </a:cubicBezTo>
                <a:cubicBezTo>
                  <a:pt x="6202920" y="77788"/>
                  <a:pt x="6217506" y="78395"/>
                  <a:pt x="6230875" y="78395"/>
                </a:cubicBezTo>
                <a:lnTo>
                  <a:pt x="6225406" y="94804"/>
                </a:lnTo>
                <a:cubicBezTo>
                  <a:pt x="6215682" y="94804"/>
                  <a:pt x="6201705" y="94196"/>
                  <a:pt x="6183474" y="92980"/>
                </a:cubicBezTo>
                <a:cubicBezTo>
                  <a:pt x="6178612" y="92980"/>
                  <a:pt x="6171319" y="92373"/>
                  <a:pt x="6161596" y="91157"/>
                </a:cubicBezTo>
                <a:cubicBezTo>
                  <a:pt x="6142148" y="89942"/>
                  <a:pt x="6122094" y="89334"/>
                  <a:pt x="6101432" y="89334"/>
                </a:cubicBezTo>
                <a:lnTo>
                  <a:pt x="6090493" y="89334"/>
                </a:lnTo>
                <a:cubicBezTo>
                  <a:pt x="5984750" y="85688"/>
                  <a:pt x="5931880" y="98450"/>
                  <a:pt x="5931880" y="127620"/>
                </a:cubicBezTo>
                <a:cubicBezTo>
                  <a:pt x="5934310" y="155575"/>
                  <a:pt x="5959226" y="179884"/>
                  <a:pt x="6006628" y="200546"/>
                </a:cubicBezTo>
                <a:lnTo>
                  <a:pt x="5997512" y="215131"/>
                </a:lnTo>
                <a:cubicBezTo>
                  <a:pt x="5946464" y="195684"/>
                  <a:pt x="5920940" y="169553"/>
                  <a:pt x="5920940" y="136736"/>
                </a:cubicBezTo>
                <a:cubicBezTo>
                  <a:pt x="5920940" y="95259"/>
                  <a:pt x="5962351" y="73325"/>
                  <a:pt x="6045171" y="70932"/>
                </a:cubicBezTo>
                <a:close/>
                <a:moveTo>
                  <a:pt x="1654146" y="70932"/>
                </a:moveTo>
                <a:cubicBezTo>
                  <a:pt x="1665978" y="70590"/>
                  <a:pt x="1678654" y="70647"/>
                  <a:pt x="1692176" y="71103"/>
                </a:cubicBezTo>
                <a:cubicBezTo>
                  <a:pt x="1701899" y="71103"/>
                  <a:pt x="1720738" y="71710"/>
                  <a:pt x="1748693" y="72926"/>
                </a:cubicBezTo>
                <a:cubicBezTo>
                  <a:pt x="1760847" y="74141"/>
                  <a:pt x="1770571" y="74749"/>
                  <a:pt x="1777863" y="74749"/>
                </a:cubicBezTo>
                <a:cubicBezTo>
                  <a:pt x="1782725" y="74749"/>
                  <a:pt x="1788802" y="75357"/>
                  <a:pt x="1796095" y="76572"/>
                </a:cubicBezTo>
                <a:cubicBezTo>
                  <a:pt x="1811896" y="77788"/>
                  <a:pt x="1826481" y="78395"/>
                  <a:pt x="1839850" y="78395"/>
                </a:cubicBezTo>
                <a:lnTo>
                  <a:pt x="1834381" y="94804"/>
                </a:lnTo>
                <a:cubicBezTo>
                  <a:pt x="1824658" y="94804"/>
                  <a:pt x="1810680" y="94196"/>
                  <a:pt x="1792449" y="92980"/>
                </a:cubicBezTo>
                <a:cubicBezTo>
                  <a:pt x="1787587" y="92980"/>
                  <a:pt x="1780294" y="92373"/>
                  <a:pt x="1770571" y="91157"/>
                </a:cubicBezTo>
                <a:cubicBezTo>
                  <a:pt x="1751124" y="89942"/>
                  <a:pt x="1731069" y="89334"/>
                  <a:pt x="1710407" y="89334"/>
                </a:cubicBezTo>
                <a:lnTo>
                  <a:pt x="1699468" y="89334"/>
                </a:lnTo>
                <a:cubicBezTo>
                  <a:pt x="1593726" y="85688"/>
                  <a:pt x="1540855" y="98450"/>
                  <a:pt x="1540855" y="127620"/>
                </a:cubicBezTo>
                <a:cubicBezTo>
                  <a:pt x="1543285" y="155575"/>
                  <a:pt x="1568202" y="179884"/>
                  <a:pt x="1615604" y="200546"/>
                </a:cubicBezTo>
                <a:lnTo>
                  <a:pt x="1606488" y="215131"/>
                </a:lnTo>
                <a:cubicBezTo>
                  <a:pt x="1555440" y="195684"/>
                  <a:pt x="1529916" y="169553"/>
                  <a:pt x="1529916" y="136736"/>
                </a:cubicBezTo>
                <a:cubicBezTo>
                  <a:pt x="1529916" y="95259"/>
                  <a:pt x="1571326" y="73325"/>
                  <a:pt x="1654146" y="70932"/>
                </a:cubicBezTo>
                <a:close/>
                <a:moveTo>
                  <a:pt x="7102190" y="67456"/>
                </a:moveTo>
                <a:lnTo>
                  <a:pt x="7107659" y="67456"/>
                </a:lnTo>
                <a:cubicBezTo>
                  <a:pt x="7110090" y="67456"/>
                  <a:pt x="7111913" y="68064"/>
                  <a:pt x="7113128" y="69280"/>
                </a:cubicBezTo>
                <a:lnTo>
                  <a:pt x="7116774" y="69280"/>
                </a:lnTo>
                <a:cubicBezTo>
                  <a:pt x="7117990" y="70495"/>
                  <a:pt x="7136829" y="115466"/>
                  <a:pt x="7173292" y="204192"/>
                </a:cubicBezTo>
                <a:cubicBezTo>
                  <a:pt x="7197600" y="264964"/>
                  <a:pt x="7219478" y="318443"/>
                  <a:pt x="7238925" y="364629"/>
                </a:cubicBezTo>
                <a:cubicBezTo>
                  <a:pt x="7240141" y="367060"/>
                  <a:pt x="7240748" y="368275"/>
                  <a:pt x="7240748" y="368275"/>
                </a:cubicBezTo>
                <a:cubicBezTo>
                  <a:pt x="7278427" y="243086"/>
                  <a:pt x="7297266" y="151321"/>
                  <a:pt x="7297266" y="92980"/>
                </a:cubicBezTo>
                <a:cubicBezTo>
                  <a:pt x="7294835" y="88119"/>
                  <a:pt x="7291796" y="85080"/>
                  <a:pt x="7288150" y="83865"/>
                </a:cubicBezTo>
                <a:lnTo>
                  <a:pt x="7284504" y="83865"/>
                </a:lnTo>
                <a:cubicBezTo>
                  <a:pt x="7279642" y="85080"/>
                  <a:pt x="7272958" y="87511"/>
                  <a:pt x="7264450" y="91157"/>
                </a:cubicBezTo>
                <a:lnTo>
                  <a:pt x="7266272" y="78395"/>
                </a:lnTo>
                <a:cubicBezTo>
                  <a:pt x="7280858" y="71103"/>
                  <a:pt x="7293012" y="67456"/>
                  <a:pt x="7302736" y="67456"/>
                </a:cubicBezTo>
                <a:cubicBezTo>
                  <a:pt x="7312458" y="67456"/>
                  <a:pt x="7317320" y="74141"/>
                  <a:pt x="7317320" y="87511"/>
                </a:cubicBezTo>
                <a:cubicBezTo>
                  <a:pt x="7317320" y="148283"/>
                  <a:pt x="7296050" y="249163"/>
                  <a:pt x="7253510" y="390153"/>
                </a:cubicBezTo>
                <a:lnTo>
                  <a:pt x="7249864" y="390153"/>
                </a:lnTo>
                <a:cubicBezTo>
                  <a:pt x="7245002" y="390153"/>
                  <a:pt x="7241964" y="390153"/>
                  <a:pt x="7240748" y="390153"/>
                </a:cubicBezTo>
                <a:lnTo>
                  <a:pt x="7233456" y="390153"/>
                </a:lnTo>
                <a:cubicBezTo>
                  <a:pt x="7200639" y="350044"/>
                  <a:pt x="7158707" y="250379"/>
                  <a:pt x="7107659" y="91157"/>
                </a:cubicBezTo>
                <a:cubicBezTo>
                  <a:pt x="7095505" y="278333"/>
                  <a:pt x="7051750" y="383468"/>
                  <a:pt x="6976392" y="406561"/>
                </a:cubicBezTo>
                <a:lnTo>
                  <a:pt x="6970923" y="391976"/>
                </a:lnTo>
                <a:cubicBezTo>
                  <a:pt x="7028048" y="368883"/>
                  <a:pt x="7067550" y="268610"/>
                  <a:pt x="7089428" y="91157"/>
                </a:cubicBezTo>
                <a:cubicBezTo>
                  <a:pt x="7089428" y="89942"/>
                  <a:pt x="7090036" y="88119"/>
                  <a:pt x="7091250" y="85688"/>
                </a:cubicBezTo>
                <a:cubicBezTo>
                  <a:pt x="7092466" y="79611"/>
                  <a:pt x="7093074" y="74141"/>
                  <a:pt x="7093074" y="69280"/>
                </a:cubicBezTo>
                <a:cubicBezTo>
                  <a:pt x="7095505" y="69280"/>
                  <a:pt x="7098543" y="68672"/>
                  <a:pt x="7102190" y="67456"/>
                </a:cubicBezTo>
                <a:close/>
                <a:moveTo>
                  <a:pt x="6335129" y="67456"/>
                </a:moveTo>
                <a:lnTo>
                  <a:pt x="6349714" y="67456"/>
                </a:lnTo>
                <a:cubicBezTo>
                  <a:pt x="6404408" y="67456"/>
                  <a:pt x="6431148" y="123366"/>
                  <a:pt x="6429933" y="235186"/>
                </a:cubicBezTo>
                <a:lnTo>
                  <a:pt x="6429933" y="251594"/>
                </a:lnTo>
                <a:cubicBezTo>
                  <a:pt x="6429933" y="284411"/>
                  <a:pt x="6427502" y="318443"/>
                  <a:pt x="6422640" y="353690"/>
                </a:cubicBezTo>
                <a:cubicBezTo>
                  <a:pt x="6462750" y="257671"/>
                  <a:pt x="6525952" y="163475"/>
                  <a:pt x="6612247" y="71103"/>
                </a:cubicBezTo>
                <a:lnTo>
                  <a:pt x="6646887" y="71103"/>
                </a:lnTo>
                <a:cubicBezTo>
                  <a:pt x="6600701" y="190215"/>
                  <a:pt x="6576392" y="285626"/>
                  <a:pt x="6573961" y="357336"/>
                </a:cubicBezTo>
                <a:cubicBezTo>
                  <a:pt x="6573961" y="370706"/>
                  <a:pt x="6578215" y="377391"/>
                  <a:pt x="6586723" y="377391"/>
                </a:cubicBezTo>
                <a:cubicBezTo>
                  <a:pt x="6592800" y="377391"/>
                  <a:pt x="6601308" y="374960"/>
                  <a:pt x="6612247" y="370098"/>
                </a:cubicBezTo>
                <a:cubicBezTo>
                  <a:pt x="6614678" y="368883"/>
                  <a:pt x="6616501" y="368275"/>
                  <a:pt x="6617716" y="368275"/>
                </a:cubicBezTo>
                <a:lnTo>
                  <a:pt x="6615894" y="382860"/>
                </a:lnTo>
                <a:cubicBezTo>
                  <a:pt x="6604954" y="387722"/>
                  <a:pt x="6593408" y="390153"/>
                  <a:pt x="6581254" y="390153"/>
                </a:cubicBezTo>
                <a:cubicBezTo>
                  <a:pt x="6560592" y="390153"/>
                  <a:pt x="6550868" y="379822"/>
                  <a:pt x="6552084" y="359160"/>
                </a:cubicBezTo>
                <a:cubicBezTo>
                  <a:pt x="6555730" y="278941"/>
                  <a:pt x="6577000" y="191430"/>
                  <a:pt x="6615894" y="96627"/>
                </a:cubicBezTo>
                <a:cubicBezTo>
                  <a:pt x="6566061" y="142813"/>
                  <a:pt x="6506505" y="230932"/>
                  <a:pt x="6437226" y="360983"/>
                </a:cubicBezTo>
                <a:cubicBezTo>
                  <a:pt x="6436010" y="363414"/>
                  <a:pt x="6434186" y="367060"/>
                  <a:pt x="6431756" y="371922"/>
                </a:cubicBezTo>
                <a:cubicBezTo>
                  <a:pt x="6429325" y="374352"/>
                  <a:pt x="6428110" y="376176"/>
                  <a:pt x="6428110" y="377391"/>
                </a:cubicBezTo>
                <a:lnTo>
                  <a:pt x="6404408" y="377391"/>
                </a:lnTo>
                <a:cubicBezTo>
                  <a:pt x="6406840" y="345790"/>
                  <a:pt x="6408055" y="314796"/>
                  <a:pt x="6408055" y="284411"/>
                </a:cubicBezTo>
                <a:cubicBezTo>
                  <a:pt x="6408055" y="187176"/>
                  <a:pt x="6402586" y="128228"/>
                  <a:pt x="6391646" y="107566"/>
                </a:cubicBezTo>
                <a:cubicBezTo>
                  <a:pt x="6384354" y="89334"/>
                  <a:pt x="6361869" y="82042"/>
                  <a:pt x="6324190" y="85688"/>
                </a:cubicBezTo>
                <a:lnTo>
                  <a:pt x="6316898" y="85688"/>
                </a:lnTo>
                <a:lnTo>
                  <a:pt x="6320544" y="69280"/>
                </a:lnTo>
                <a:cubicBezTo>
                  <a:pt x="6324190" y="69280"/>
                  <a:pt x="6329052" y="68672"/>
                  <a:pt x="6335129" y="67456"/>
                </a:cubicBezTo>
                <a:close/>
                <a:moveTo>
                  <a:pt x="5862860" y="67456"/>
                </a:moveTo>
                <a:cubicBezTo>
                  <a:pt x="5892030" y="69887"/>
                  <a:pt x="5907832" y="88726"/>
                  <a:pt x="5910262" y="123974"/>
                </a:cubicBezTo>
                <a:cubicBezTo>
                  <a:pt x="5896892" y="238224"/>
                  <a:pt x="5836121" y="302034"/>
                  <a:pt x="5727948" y="315404"/>
                </a:cubicBezTo>
                <a:cubicBezTo>
                  <a:pt x="5709716" y="315404"/>
                  <a:pt x="5692700" y="313581"/>
                  <a:pt x="5676900" y="309935"/>
                </a:cubicBezTo>
                <a:lnTo>
                  <a:pt x="5675076" y="291703"/>
                </a:lnTo>
                <a:cubicBezTo>
                  <a:pt x="5689662" y="296565"/>
                  <a:pt x="5704247" y="298996"/>
                  <a:pt x="5718832" y="298996"/>
                </a:cubicBezTo>
                <a:cubicBezTo>
                  <a:pt x="5818498" y="288057"/>
                  <a:pt x="5874407" y="228501"/>
                  <a:pt x="5886562" y="120328"/>
                </a:cubicBezTo>
                <a:cubicBezTo>
                  <a:pt x="5886562" y="93588"/>
                  <a:pt x="5881092" y="80218"/>
                  <a:pt x="5870153" y="80218"/>
                </a:cubicBezTo>
                <a:lnTo>
                  <a:pt x="5861038" y="82042"/>
                </a:lnTo>
                <a:cubicBezTo>
                  <a:pt x="5754080" y="105135"/>
                  <a:pt x="5670822" y="223639"/>
                  <a:pt x="5611266" y="437555"/>
                </a:cubicBezTo>
                <a:lnTo>
                  <a:pt x="5587566" y="437555"/>
                </a:lnTo>
                <a:cubicBezTo>
                  <a:pt x="5591212" y="422970"/>
                  <a:pt x="5596682" y="403523"/>
                  <a:pt x="5603974" y="379214"/>
                </a:cubicBezTo>
                <a:cubicBezTo>
                  <a:pt x="5640437" y="245517"/>
                  <a:pt x="5658060" y="142813"/>
                  <a:pt x="5656845" y="71103"/>
                </a:cubicBezTo>
                <a:lnTo>
                  <a:pt x="5678723" y="71103"/>
                </a:lnTo>
                <a:lnTo>
                  <a:pt x="5680546" y="94804"/>
                </a:lnTo>
                <a:cubicBezTo>
                  <a:pt x="5681762" y="131266"/>
                  <a:pt x="5672038" y="187176"/>
                  <a:pt x="5651376" y="262533"/>
                </a:cubicBezTo>
                <a:cubicBezTo>
                  <a:pt x="5647730" y="271041"/>
                  <a:pt x="5644690" y="280157"/>
                  <a:pt x="5642260" y="289880"/>
                </a:cubicBezTo>
                <a:cubicBezTo>
                  <a:pt x="5642260" y="291096"/>
                  <a:pt x="5642260" y="292311"/>
                  <a:pt x="5642260" y="293526"/>
                </a:cubicBezTo>
                <a:cubicBezTo>
                  <a:pt x="5717616" y="148890"/>
                  <a:pt x="5791150" y="73534"/>
                  <a:pt x="5862860" y="67456"/>
                </a:cubicBezTo>
                <a:close/>
                <a:moveTo>
                  <a:pt x="5529486" y="67456"/>
                </a:moveTo>
                <a:cubicBezTo>
                  <a:pt x="5558656" y="69887"/>
                  <a:pt x="5574456" y="88726"/>
                  <a:pt x="5576887" y="123974"/>
                </a:cubicBezTo>
                <a:cubicBezTo>
                  <a:pt x="5563518" y="238224"/>
                  <a:pt x="5502746" y="302034"/>
                  <a:pt x="5394572" y="315404"/>
                </a:cubicBezTo>
                <a:cubicBezTo>
                  <a:pt x="5376342" y="315404"/>
                  <a:pt x="5359326" y="313581"/>
                  <a:pt x="5343524" y="309935"/>
                </a:cubicBezTo>
                <a:lnTo>
                  <a:pt x="5341702" y="291703"/>
                </a:lnTo>
                <a:cubicBezTo>
                  <a:pt x="5356286" y="296565"/>
                  <a:pt x="5370872" y="298996"/>
                  <a:pt x="5385457" y="298996"/>
                </a:cubicBezTo>
                <a:cubicBezTo>
                  <a:pt x="5485122" y="288057"/>
                  <a:pt x="5541032" y="228501"/>
                  <a:pt x="5553186" y="120328"/>
                </a:cubicBezTo>
                <a:cubicBezTo>
                  <a:pt x="5553186" y="93588"/>
                  <a:pt x="5547717" y="80218"/>
                  <a:pt x="5536778" y="80218"/>
                </a:cubicBezTo>
                <a:lnTo>
                  <a:pt x="5527662" y="82042"/>
                </a:lnTo>
                <a:cubicBezTo>
                  <a:pt x="5420704" y="105135"/>
                  <a:pt x="5337448" y="223639"/>
                  <a:pt x="5277892" y="437555"/>
                </a:cubicBezTo>
                <a:lnTo>
                  <a:pt x="5254190" y="437555"/>
                </a:lnTo>
                <a:cubicBezTo>
                  <a:pt x="5257837" y="422970"/>
                  <a:pt x="5263306" y="403523"/>
                  <a:pt x="5270599" y="379214"/>
                </a:cubicBezTo>
                <a:cubicBezTo>
                  <a:pt x="5307062" y="245517"/>
                  <a:pt x="5324686" y="142813"/>
                  <a:pt x="5323470" y="71103"/>
                </a:cubicBezTo>
                <a:lnTo>
                  <a:pt x="5345348" y="71103"/>
                </a:lnTo>
                <a:lnTo>
                  <a:pt x="5347171" y="94804"/>
                </a:lnTo>
                <a:cubicBezTo>
                  <a:pt x="5348386" y="131266"/>
                  <a:pt x="5338662" y="187176"/>
                  <a:pt x="5318000" y="262533"/>
                </a:cubicBezTo>
                <a:cubicBezTo>
                  <a:pt x="5314354" y="271041"/>
                  <a:pt x="5311316" y="280157"/>
                  <a:pt x="5308885" y="289880"/>
                </a:cubicBezTo>
                <a:cubicBezTo>
                  <a:pt x="5308885" y="291096"/>
                  <a:pt x="5308885" y="292311"/>
                  <a:pt x="5308885" y="293526"/>
                </a:cubicBezTo>
                <a:cubicBezTo>
                  <a:pt x="5384242" y="148890"/>
                  <a:pt x="5457775" y="73534"/>
                  <a:pt x="5529486" y="67456"/>
                </a:cubicBezTo>
                <a:close/>
                <a:moveTo>
                  <a:pt x="3964409" y="67456"/>
                </a:moveTo>
                <a:cubicBezTo>
                  <a:pt x="3966840" y="67456"/>
                  <a:pt x="3971094" y="69887"/>
                  <a:pt x="3977171" y="74749"/>
                </a:cubicBezTo>
                <a:cubicBezTo>
                  <a:pt x="3979602" y="77180"/>
                  <a:pt x="3982033" y="79003"/>
                  <a:pt x="3984464" y="80218"/>
                </a:cubicBezTo>
                <a:cubicBezTo>
                  <a:pt x="3985679" y="80218"/>
                  <a:pt x="3987502" y="80218"/>
                  <a:pt x="3989933" y="80218"/>
                </a:cubicBezTo>
                <a:cubicBezTo>
                  <a:pt x="4003303" y="81434"/>
                  <a:pt x="4009988" y="86296"/>
                  <a:pt x="4009988" y="94804"/>
                </a:cubicBezTo>
                <a:cubicBezTo>
                  <a:pt x="4009988" y="102096"/>
                  <a:pt x="4005126" y="110604"/>
                  <a:pt x="3995402" y="120328"/>
                </a:cubicBezTo>
                <a:cubicBezTo>
                  <a:pt x="3989325" y="125189"/>
                  <a:pt x="3985679" y="129443"/>
                  <a:pt x="3984464" y="133090"/>
                </a:cubicBezTo>
                <a:cubicBezTo>
                  <a:pt x="3979602" y="142813"/>
                  <a:pt x="3969878" y="156183"/>
                  <a:pt x="3955293" y="173199"/>
                </a:cubicBezTo>
                <a:cubicBezTo>
                  <a:pt x="3951647" y="178061"/>
                  <a:pt x="3949216" y="181707"/>
                  <a:pt x="3948001" y="184138"/>
                </a:cubicBezTo>
                <a:lnTo>
                  <a:pt x="3948001" y="187784"/>
                </a:lnTo>
                <a:cubicBezTo>
                  <a:pt x="3949216" y="193861"/>
                  <a:pt x="3952862" y="197507"/>
                  <a:pt x="3958940" y="198723"/>
                </a:cubicBezTo>
                <a:cubicBezTo>
                  <a:pt x="3958940" y="198723"/>
                  <a:pt x="3960155" y="197507"/>
                  <a:pt x="3962586" y="195077"/>
                </a:cubicBezTo>
                <a:cubicBezTo>
                  <a:pt x="3967447" y="186569"/>
                  <a:pt x="3972309" y="181707"/>
                  <a:pt x="3977171" y="180491"/>
                </a:cubicBezTo>
                <a:cubicBezTo>
                  <a:pt x="3979602" y="179276"/>
                  <a:pt x="3981425" y="178668"/>
                  <a:pt x="3982640" y="178668"/>
                </a:cubicBezTo>
                <a:cubicBezTo>
                  <a:pt x="3983856" y="179884"/>
                  <a:pt x="3983856" y="181099"/>
                  <a:pt x="3982640" y="182315"/>
                </a:cubicBezTo>
                <a:cubicBezTo>
                  <a:pt x="3981425" y="184745"/>
                  <a:pt x="3980817" y="187176"/>
                  <a:pt x="3980817" y="189607"/>
                </a:cubicBezTo>
                <a:cubicBezTo>
                  <a:pt x="3980817" y="190823"/>
                  <a:pt x="3982033" y="192038"/>
                  <a:pt x="3984464" y="193253"/>
                </a:cubicBezTo>
                <a:cubicBezTo>
                  <a:pt x="3997833" y="187176"/>
                  <a:pt x="4018495" y="178668"/>
                  <a:pt x="4046450" y="167729"/>
                </a:cubicBezTo>
                <a:cubicBezTo>
                  <a:pt x="4059820" y="161652"/>
                  <a:pt x="4070151" y="157398"/>
                  <a:pt x="4077444" y="154967"/>
                </a:cubicBezTo>
                <a:cubicBezTo>
                  <a:pt x="4084736" y="152537"/>
                  <a:pt x="4094460" y="148890"/>
                  <a:pt x="4106614" y="144029"/>
                </a:cubicBezTo>
                <a:cubicBezTo>
                  <a:pt x="4138215" y="131874"/>
                  <a:pt x="4162524" y="123366"/>
                  <a:pt x="4179540" y="118505"/>
                </a:cubicBezTo>
                <a:cubicBezTo>
                  <a:pt x="4185617" y="116074"/>
                  <a:pt x="4195340" y="113643"/>
                  <a:pt x="4208710" y="111212"/>
                </a:cubicBezTo>
                <a:cubicBezTo>
                  <a:pt x="4222080" y="108781"/>
                  <a:pt x="4231804" y="106958"/>
                  <a:pt x="4237880" y="105742"/>
                </a:cubicBezTo>
                <a:cubicBezTo>
                  <a:pt x="4250035" y="103312"/>
                  <a:pt x="4257328" y="106958"/>
                  <a:pt x="4259758" y="116681"/>
                </a:cubicBezTo>
                <a:cubicBezTo>
                  <a:pt x="4259758" y="127620"/>
                  <a:pt x="4254896" y="133090"/>
                  <a:pt x="4245173" y="133090"/>
                </a:cubicBezTo>
                <a:cubicBezTo>
                  <a:pt x="4243958" y="133090"/>
                  <a:pt x="4242134" y="131874"/>
                  <a:pt x="4239704" y="129443"/>
                </a:cubicBezTo>
                <a:lnTo>
                  <a:pt x="4237880" y="129443"/>
                </a:lnTo>
                <a:cubicBezTo>
                  <a:pt x="4231804" y="129443"/>
                  <a:pt x="4223903" y="131266"/>
                  <a:pt x="4214180" y="134913"/>
                </a:cubicBezTo>
                <a:cubicBezTo>
                  <a:pt x="4209318" y="136128"/>
                  <a:pt x="4205064" y="137344"/>
                  <a:pt x="4201418" y="138559"/>
                </a:cubicBezTo>
                <a:cubicBezTo>
                  <a:pt x="4200202" y="138559"/>
                  <a:pt x="4195948" y="139167"/>
                  <a:pt x="4188656" y="140382"/>
                </a:cubicBezTo>
                <a:cubicBezTo>
                  <a:pt x="4180148" y="141598"/>
                  <a:pt x="4175286" y="142205"/>
                  <a:pt x="4174070" y="142205"/>
                </a:cubicBezTo>
                <a:cubicBezTo>
                  <a:pt x="4172855" y="142205"/>
                  <a:pt x="4167994" y="142813"/>
                  <a:pt x="4159486" y="144029"/>
                </a:cubicBezTo>
                <a:cubicBezTo>
                  <a:pt x="4153408" y="144029"/>
                  <a:pt x="4150370" y="144029"/>
                  <a:pt x="4150370" y="144029"/>
                </a:cubicBezTo>
                <a:cubicBezTo>
                  <a:pt x="4130922" y="147675"/>
                  <a:pt x="4102968" y="157398"/>
                  <a:pt x="4066505" y="173199"/>
                </a:cubicBezTo>
                <a:cubicBezTo>
                  <a:pt x="4044627" y="182922"/>
                  <a:pt x="4028219" y="189607"/>
                  <a:pt x="4017280" y="193253"/>
                </a:cubicBezTo>
                <a:cubicBezTo>
                  <a:pt x="4014849" y="194469"/>
                  <a:pt x="4009988" y="196900"/>
                  <a:pt x="4002695" y="200546"/>
                </a:cubicBezTo>
                <a:cubicBezTo>
                  <a:pt x="3985679" y="211485"/>
                  <a:pt x="3974740" y="215739"/>
                  <a:pt x="3969878" y="213308"/>
                </a:cubicBezTo>
                <a:cubicBezTo>
                  <a:pt x="3968663" y="215739"/>
                  <a:pt x="3968055" y="217562"/>
                  <a:pt x="3968055" y="218777"/>
                </a:cubicBezTo>
                <a:cubicBezTo>
                  <a:pt x="3968055" y="222424"/>
                  <a:pt x="3968055" y="227893"/>
                  <a:pt x="3968055" y="235186"/>
                </a:cubicBezTo>
                <a:cubicBezTo>
                  <a:pt x="3969271" y="242478"/>
                  <a:pt x="3969878" y="248555"/>
                  <a:pt x="3969878" y="253417"/>
                </a:cubicBezTo>
                <a:cubicBezTo>
                  <a:pt x="3969878" y="258279"/>
                  <a:pt x="3969271" y="265571"/>
                  <a:pt x="3968055" y="275295"/>
                </a:cubicBezTo>
                <a:cubicBezTo>
                  <a:pt x="3965624" y="294742"/>
                  <a:pt x="3964409" y="309327"/>
                  <a:pt x="3964409" y="319050"/>
                </a:cubicBezTo>
                <a:cubicBezTo>
                  <a:pt x="3976563" y="306896"/>
                  <a:pt x="3992364" y="288665"/>
                  <a:pt x="4011811" y="264356"/>
                </a:cubicBezTo>
                <a:cubicBezTo>
                  <a:pt x="4015457" y="260710"/>
                  <a:pt x="4016065" y="261925"/>
                  <a:pt x="4013634" y="268002"/>
                </a:cubicBezTo>
                <a:cubicBezTo>
                  <a:pt x="4009988" y="275295"/>
                  <a:pt x="4003910" y="286234"/>
                  <a:pt x="3995402" y="300819"/>
                </a:cubicBezTo>
                <a:cubicBezTo>
                  <a:pt x="3988110" y="315404"/>
                  <a:pt x="3982033" y="326343"/>
                  <a:pt x="3977171" y="333636"/>
                </a:cubicBezTo>
                <a:cubicBezTo>
                  <a:pt x="3975956" y="336066"/>
                  <a:pt x="3971702" y="345182"/>
                  <a:pt x="3964409" y="360983"/>
                </a:cubicBezTo>
                <a:cubicBezTo>
                  <a:pt x="3952255" y="391368"/>
                  <a:pt x="3943747" y="406561"/>
                  <a:pt x="3938885" y="406561"/>
                </a:cubicBezTo>
                <a:cubicBezTo>
                  <a:pt x="3935239" y="406561"/>
                  <a:pt x="3931592" y="404131"/>
                  <a:pt x="3927946" y="399269"/>
                </a:cubicBezTo>
                <a:cubicBezTo>
                  <a:pt x="3927946" y="396838"/>
                  <a:pt x="3927946" y="393799"/>
                  <a:pt x="3927946" y="390153"/>
                </a:cubicBezTo>
                <a:cubicBezTo>
                  <a:pt x="3927946" y="387722"/>
                  <a:pt x="3927946" y="385899"/>
                  <a:pt x="3927946" y="384684"/>
                </a:cubicBezTo>
                <a:cubicBezTo>
                  <a:pt x="3930377" y="378606"/>
                  <a:pt x="3932808" y="368275"/>
                  <a:pt x="3935239" y="353690"/>
                </a:cubicBezTo>
                <a:cubicBezTo>
                  <a:pt x="3943747" y="311150"/>
                  <a:pt x="3948001" y="273472"/>
                  <a:pt x="3948001" y="240655"/>
                </a:cubicBezTo>
                <a:cubicBezTo>
                  <a:pt x="3948001" y="216347"/>
                  <a:pt x="3942531" y="204192"/>
                  <a:pt x="3931592" y="204192"/>
                </a:cubicBezTo>
                <a:lnTo>
                  <a:pt x="3925422" y="205735"/>
                </a:lnTo>
                <a:lnTo>
                  <a:pt x="3922477" y="207839"/>
                </a:lnTo>
                <a:cubicBezTo>
                  <a:pt x="3916399" y="213916"/>
                  <a:pt x="3906676" y="223031"/>
                  <a:pt x="3893306" y="235186"/>
                </a:cubicBezTo>
                <a:cubicBezTo>
                  <a:pt x="3879937" y="247340"/>
                  <a:pt x="3869605" y="257063"/>
                  <a:pt x="3862313" y="264356"/>
                </a:cubicBezTo>
                <a:cubicBezTo>
                  <a:pt x="3859882" y="271649"/>
                  <a:pt x="3855020" y="270433"/>
                  <a:pt x="3847728" y="260710"/>
                </a:cubicBezTo>
                <a:cubicBezTo>
                  <a:pt x="3845297" y="258279"/>
                  <a:pt x="3844081" y="257063"/>
                  <a:pt x="3844081" y="257063"/>
                </a:cubicBezTo>
                <a:cubicBezTo>
                  <a:pt x="3850159" y="241263"/>
                  <a:pt x="3867782" y="222424"/>
                  <a:pt x="3896953" y="200546"/>
                </a:cubicBezTo>
                <a:cubicBezTo>
                  <a:pt x="3901814" y="196900"/>
                  <a:pt x="3905461" y="194469"/>
                  <a:pt x="3907891" y="193253"/>
                </a:cubicBezTo>
                <a:cubicBezTo>
                  <a:pt x="3929769" y="172591"/>
                  <a:pt x="3951647" y="142813"/>
                  <a:pt x="3973525" y="103919"/>
                </a:cubicBezTo>
                <a:cubicBezTo>
                  <a:pt x="3975956" y="101488"/>
                  <a:pt x="3975956" y="99665"/>
                  <a:pt x="3973525" y="98450"/>
                </a:cubicBezTo>
                <a:cubicBezTo>
                  <a:pt x="3973525" y="98450"/>
                  <a:pt x="3972309" y="97842"/>
                  <a:pt x="3969878" y="96627"/>
                </a:cubicBezTo>
                <a:cubicBezTo>
                  <a:pt x="3961370" y="88119"/>
                  <a:pt x="3957116" y="81434"/>
                  <a:pt x="3957116" y="76572"/>
                </a:cubicBezTo>
                <a:cubicBezTo>
                  <a:pt x="3957116" y="70495"/>
                  <a:pt x="3959547" y="67456"/>
                  <a:pt x="3964409" y="67456"/>
                </a:cubicBezTo>
                <a:close/>
                <a:moveTo>
                  <a:pt x="1471836" y="67456"/>
                </a:moveTo>
                <a:cubicBezTo>
                  <a:pt x="1501006" y="69887"/>
                  <a:pt x="1516806" y="88726"/>
                  <a:pt x="1519237" y="123974"/>
                </a:cubicBezTo>
                <a:cubicBezTo>
                  <a:pt x="1505868" y="238224"/>
                  <a:pt x="1445096" y="302034"/>
                  <a:pt x="1336923" y="315404"/>
                </a:cubicBezTo>
                <a:cubicBezTo>
                  <a:pt x="1318691" y="315404"/>
                  <a:pt x="1301675" y="313581"/>
                  <a:pt x="1285875" y="309935"/>
                </a:cubicBezTo>
                <a:lnTo>
                  <a:pt x="1284052" y="291703"/>
                </a:lnTo>
                <a:cubicBezTo>
                  <a:pt x="1298637" y="296565"/>
                  <a:pt x="1313222" y="298996"/>
                  <a:pt x="1327807" y="298996"/>
                </a:cubicBezTo>
                <a:cubicBezTo>
                  <a:pt x="1427472" y="288057"/>
                  <a:pt x="1483382" y="228501"/>
                  <a:pt x="1495536" y="120328"/>
                </a:cubicBezTo>
                <a:cubicBezTo>
                  <a:pt x="1495536" y="93588"/>
                  <a:pt x="1490067" y="80218"/>
                  <a:pt x="1479128" y="80218"/>
                </a:cubicBezTo>
                <a:lnTo>
                  <a:pt x="1470012" y="82042"/>
                </a:lnTo>
                <a:cubicBezTo>
                  <a:pt x="1363055" y="105135"/>
                  <a:pt x="1279798" y="223639"/>
                  <a:pt x="1220242" y="437555"/>
                </a:cubicBezTo>
                <a:lnTo>
                  <a:pt x="1196541" y="437555"/>
                </a:lnTo>
                <a:cubicBezTo>
                  <a:pt x="1200187" y="422970"/>
                  <a:pt x="1205656" y="403523"/>
                  <a:pt x="1212949" y="379214"/>
                </a:cubicBezTo>
                <a:cubicBezTo>
                  <a:pt x="1249412" y="245517"/>
                  <a:pt x="1267036" y="142813"/>
                  <a:pt x="1265820" y="71103"/>
                </a:cubicBezTo>
                <a:lnTo>
                  <a:pt x="1287698" y="71103"/>
                </a:lnTo>
                <a:lnTo>
                  <a:pt x="1289521" y="94804"/>
                </a:lnTo>
                <a:cubicBezTo>
                  <a:pt x="1290736" y="131266"/>
                  <a:pt x="1281013" y="187176"/>
                  <a:pt x="1260351" y="262533"/>
                </a:cubicBezTo>
                <a:cubicBezTo>
                  <a:pt x="1256705" y="271041"/>
                  <a:pt x="1253666" y="280157"/>
                  <a:pt x="1251235" y="289880"/>
                </a:cubicBezTo>
                <a:cubicBezTo>
                  <a:pt x="1251235" y="291096"/>
                  <a:pt x="1251235" y="292311"/>
                  <a:pt x="1251235" y="293526"/>
                </a:cubicBezTo>
                <a:cubicBezTo>
                  <a:pt x="1326592" y="148890"/>
                  <a:pt x="1400125" y="73534"/>
                  <a:pt x="1471836" y="67456"/>
                </a:cubicBezTo>
                <a:close/>
                <a:moveTo>
                  <a:pt x="1138461" y="67456"/>
                </a:moveTo>
                <a:cubicBezTo>
                  <a:pt x="1167631" y="69887"/>
                  <a:pt x="1183432" y="88726"/>
                  <a:pt x="1185862" y="123974"/>
                </a:cubicBezTo>
                <a:cubicBezTo>
                  <a:pt x="1172493" y="238224"/>
                  <a:pt x="1111721" y="302034"/>
                  <a:pt x="1003548" y="315404"/>
                </a:cubicBezTo>
                <a:cubicBezTo>
                  <a:pt x="985316" y="315404"/>
                  <a:pt x="968300" y="313581"/>
                  <a:pt x="952500" y="309935"/>
                </a:cubicBezTo>
                <a:lnTo>
                  <a:pt x="950677" y="291703"/>
                </a:lnTo>
                <a:cubicBezTo>
                  <a:pt x="965262" y="296565"/>
                  <a:pt x="979847" y="298996"/>
                  <a:pt x="994432" y="298996"/>
                </a:cubicBezTo>
                <a:cubicBezTo>
                  <a:pt x="1094097" y="288057"/>
                  <a:pt x="1150007" y="228501"/>
                  <a:pt x="1162161" y="120328"/>
                </a:cubicBezTo>
                <a:cubicBezTo>
                  <a:pt x="1162161" y="93588"/>
                  <a:pt x="1156692" y="80218"/>
                  <a:pt x="1145753" y="80218"/>
                </a:cubicBezTo>
                <a:lnTo>
                  <a:pt x="1136637" y="82042"/>
                </a:lnTo>
                <a:cubicBezTo>
                  <a:pt x="1029680" y="105135"/>
                  <a:pt x="946423" y="223639"/>
                  <a:pt x="886867" y="437555"/>
                </a:cubicBezTo>
                <a:lnTo>
                  <a:pt x="863166" y="437555"/>
                </a:lnTo>
                <a:cubicBezTo>
                  <a:pt x="866812" y="422970"/>
                  <a:pt x="872282" y="403523"/>
                  <a:pt x="879574" y="379214"/>
                </a:cubicBezTo>
                <a:cubicBezTo>
                  <a:pt x="916037" y="245517"/>
                  <a:pt x="933661" y="142813"/>
                  <a:pt x="932445" y="71103"/>
                </a:cubicBezTo>
                <a:lnTo>
                  <a:pt x="954323" y="71103"/>
                </a:lnTo>
                <a:lnTo>
                  <a:pt x="956146" y="94804"/>
                </a:lnTo>
                <a:cubicBezTo>
                  <a:pt x="957362" y="131266"/>
                  <a:pt x="947638" y="187176"/>
                  <a:pt x="926976" y="262533"/>
                </a:cubicBezTo>
                <a:cubicBezTo>
                  <a:pt x="923330" y="271041"/>
                  <a:pt x="920291" y="280157"/>
                  <a:pt x="917860" y="289880"/>
                </a:cubicBezTo>
                <a:cubicBezTo>
                  <a:pt x="917860" y="291096"/>
                  <a:pt x="917860" y="292311"/>
                  <a:pt x="917860" y="293526"/>
                </a:cubicBezTo>
                <a:cubicBezTo>
                  <a:pt x="993217" y="148890"/>
                  <a:pt x="1066750" y="73534"/>
                  <a:pt x="1138461" y="67456"/>
                </a:cubicBezTo>
                <a:close/>
                <a:moveTo>
                  <a:pt x="6947892" y="61987"/>
                </a:moveTo>
                <a:cubicBezTo>
                  <a:pt x="6958830" y="63202"/>
                  <a:pt x="6969770" y="72926"/>
                  <a:pt x="6980708" y="91157"/>
                </a:cubicBezTo>
                <a:cubicBezTo>
                  <a:pt x="6979493" y="120328"/>
                  <a:pt x="6969770" y="164083"/>
                  <a:pt x="6951538" y="222424"/>
                </a:cubicBezTo>
                <a:cubicBezTo>
                  <a:pt x="6932091" y="288057"/>
                  <a:pt x="6922368" y="336674"/>
                  <a:pt x="6922368" y="368275"/>
                </a:cubicBezTo>
                <a:cubicBezTo>
                  <a:pt x="6922368" y="382860"/>
                  <a:pt x="6935738" y="385899"/>
                  <a:pt x="6962477" y="377391"/>
                </a:cubicBezTo>
                <a:lnTo>
                  <a:pt x="6957008" y="388330"/>
                </a:lnTo>
                <a:cubicBezTo>
                  <a:pt x="6946068" y="389545"/>
                  <a:pt x="6935130" y="390153"/>
                  <a:pt x="6924191" y="390153"/>
                </a:cubicBezTo>
                <a:cubicBezTo>
                  <a:pt x="6908390" y="390153"/>
                  <a:pt x="6900490" y="382860"/>
                  <a:pt x="6900490" y="368275"/>
                </a:cubicBezTo>
                <a:cubicBezTo>
                  <a:pt x="6900490" y="343967"/>
                  <a:pt x="6912644" y="283803"/>
                  <a:pt x="6936953" y="187784"/>
                </a:cubicBezTo>
                <a:cubicBezTo>
                  <a:pt x="6953969" y="125797"/>
                  <a:pt x="6961262" y="91157"/>
                  <a:pt x="6958830" y="83865"/>
                </a:cubicBezTo>
                <a:lnTo>
                  <a:pt x="6953362" y="78395"/>
                </a:lnTo>
                <a:cubicBezTo>
                  <a:pt x="6915683" y="82042"/>
                  <a:pt x="6851872" y="137344"/>
                  <a:pt x="6761931" y="244301"/>
                </a:cubicBezTo>
                <a:lnTo>
                  <a:pt x="6794748" y="242478"/>
                </a:lnTo>
                <a:lnTo>
                  <a:pt x="6902313" y="244301"/>
                </a:lnTo>
                <a:lnTo>
                  <a:pt x="6896844" y="258887"/>
                </a:lnTo>
                <a:lnTo>
                  <a:pt x="6798394" y="257063"/>
                </a:lnTo>
                <a:lnTo>
                  <a:pt x="6752816" y="257063"/>
                </a:lnTo>
                <a:cubicBezTo>
                  <a:pt x="6721214" y="304465"/>
                  <a:pt x="6695082" y="348828"/>
                  <a:pt x="6674420" y="390153"/>
                </a:cubicBezTo>
                <a:lnTo>
                  <a:pt x="6650720" y="390153"/>
                </a:lnTo>
                <a:cubicBezTo>
                  <a:pt x="6653150" y="387722"/>
                  <a:pt x="6654973" y="384076"/>
                  <a:pt x="6656188" y="379214"/>
                </a:cubicBezTo>
                <a:cubicBezTo>
                  <a:pt x="6684144" y="318443"/>
                  <a:pt x="6707844" y="278333"/>
                  <a:pt x="6727292" y="258887"/>
                </a:cubicBezTo>
                <a:cubicBezTo>
                  <a:pt x="6707844" y="258887"/>
                  <a:pt x="6689006" y="259494"/>
                  <a:pt x="6670774" y="260710"/>
                </a:cubicBezTo>
                <a:lnTo>
                  <a:pt x="6672597" y="247948"/>
                </a:lnTo>
                <a:cubicBezTo>
                  <a:pt x="6694475" y="244301"/>
                  <a:pt x="6715745" y="243086"/>
                  <a:pt x="6736407" y="244301"/>
                </a:cubicBezTo>
                <a:cubicBezTo>
                  <a:pt x="6828780" y="126405"/>
                  <a:pt x="6899274" y="65633"/>
                  <a:pt x="6947892" y="61987"/>
                </a:cubicBezTo>
                <a:close/>
                <a:moveTo>
                  <a:pt x="58341" y="61987"/>
                </a:moveTo>
                <a:cubicBezTo>
                  <a:pt x="63202" y="61987"/>
                  <a:pt x="66241" y="69887"/>
                  <a:pt x="67456" y="85688"/>
                </a:cubicBezTo>
                <a:cubicBezTo>
                  <a:pt x="67456" y="91765"/>
                  <a:pt x="68064" y="95411"/>
                  <a:pt x="69279" y="96627"/>
                </a:cubicBezTo>
                <a:cubicBezTo>
                  <a:pt x="70495" y="97842"/>
                  <a:pt x="72318" y="99058"/>
                  <a:pt x="74749" y="100273"/>
                </a:cubicBezTo>
                <a:cubicBezTo>
                  <a:pt x="77180" y="101488"/>
                  <a:pt x="78395" y="103919"/>
                  <a:pt x="78395" y="107566"/>
                </a:cubicBezTo>
                <a:cubicBezTo>
                  <a:pt x="78395" y="127013"/>
                  <a:pt x="74141" y="136736"/>
                  <a:pt x="65633" y="136736"/>
                </a:cubicBezTo>
                <a:cubicBezTo>
                  <a:pt x="53479" y="135521"/>
                  <a:pt x="46794" y="119720"/>
                  <a:pt x="45579" y="89334"/>
                </a:cubicBezTo>
                <a:cubicBezTo>
                  <a:pt x="46794" y="71103"/>
                  <a:pt x="51048" y="61987"/>
                  <a:pt x="58341" y="61987"/>
                </a:cubicBezTo>
                <a:close/>
                <a:moveTo>
                  <a:pt x="2182936" y="60164"/>
                </a:moveTo>
                <a:cubicBezTo>
                  <a:pt x="2190229" y="58948"/>
                  <a:pt x="2193875" y="61987"/>
                  <a:pt x="2193875" y="69280"/>
                </a:cubicBezTo>
                <a:cubicBezTo>
                  <a:pt x="2193875" y="71710"/>
                  <a:pt x="2189014" y="75964"/>
                  <a:pt x="2179290" y="82042"/>
                </a:cubicBezTo>
                <a:cubicBezTo>
                  <a:pt x="2164705" y="89334"/>
                  <a:pt x="2156197" y="96627"/>
                  <a:pt x="2153766" y="103919"/>
                </a:cubicBezTo>
                <a:cubicBezTo>
                  <a:pt x="2153766" y="106350"/>
                  <a:pt x="2153158" y="109996"/>
                  <a:pt x="2151943" y="114858"/>
                </a:cubicBezTo>
                <a:cubicBezTo>
                  <a:pt x="2151943" y="119720"/>
                  <a:pt x="2151335" y="123974"/>
                  <a:pt x="2150120" y="127620"/>
                </a:cubicBezTo>
                <a:cubicBezTo>
                  <a:pt x="2148904" y="130051"/>
                  <a:pt x="2148297" y="149498"/>
                  <a:pt x="2148297" y="185961"/>
                </a:cubicBezTo>
                <a:cubicBezTo>
                  <a:pt x="2149512" y="185961"/>
                  <a:pt x="2151943" y="185353"/>
                  <a:pt x="2155589" y="184138"/>
                </a:cubicBezTo>
                <a:cubicBezTo>
                  <a:pt x="2164097" y="180491"/>
                  <a:pt x="2171997" y="178668"/>
                  <a:pt x="2179290" y="178668"/>
                </a:cubicBezTo>
                <a:cubicBezTo>
                  <a:pt x="2179290" y="178668"/>
                  <a:pt x="2177467" y="176845"/>
                  <a:pt x="2173821" y="173199"/>
                </a:cubicBezTo>
                <a:cubicBezTo>
                  <a:pt x="2170174" y="169553"/>
                  <a:pt x="2167743" y="167122"/>
                  <a:pt x="2166528" y="165906"/>
                </a:cubicBezTo>
                <a:cubicBezTo>
                  <a:pt x="2166528" y="162260"/>
                  <a:pt x="2167743" y="160437"/>
                  <a:pt x="2170174" y="160437"/>
                </a:cubicBezTo>
                <a:cubicBezTo>
                  <a:pt x="2196914" y="161652"/>
                  <a:pt x="2222438" y="167122"/>
                  <a:pt x="2246746" y="176845"/>
                </a:cubicBezTo>
                <a:cubicBezTo>
                  <a:pt x="2250393" y="180491"/>
                  <a:pt x="2252216" y="182922"/>
                  <a:pt x="2252216" y="184138"/>
                </a:cubicBezTo>
                <a:cubicBezTo>
                  <a:pt x="2251000" y="191430"/>
                  <a:pt x="2247354" y="195684"/>
                  <a:pt x="2241277" y="196900"/>
                </a:cubicBezTo>
                <a:cubicBezTo>
                  <a:pt x="2238846" y="196900"/>
                  <a:pt x="2235808" y="196292"/>
                  <a:pt x="2232161" y="195077"/>
                </a:cubicBezTo>
                <a:cubicBezTo>
                  <a:pt x="2229730" y="193861"/>
                  <a:pt x="2228515" y="193253"/>
                  <a:pt x="2228515" y="193253"/>
                </a:cubicBezTo>
                <a:cubicBezTo>
                  <a:pt x="2207853" y="192038"/>
                  <a:pt x="2181113" y="195684"/>
                  <a:pt x="2148297" y="204192"/>
                </a:cubicBezTo>
                <a:lnTo>
                  <a:pt x="2148297" y="335459"/>
                </a:lnTo>
                <a:cubicBezTo>
                  <a:pt x="2148297" y="371922"/>
                  <a:pt x="2149512" y="395015"/>
                  <a:pt x="2151943" y="404738"/>
                </a:cubicBezTo>
                <a:cubicBezTo>
                  <a:pt x="2150728" y="414462"/>
                  <a:pt x="2147689" y="420539"/>
                  <a:pt x="2142827" y="422970"/>
                </a:cubicBezTo>
                <a:cubicBezTo>
                  <a:pt x="2134319" y="419323"/>
                  <a:pt x="2129457" y="402307"/>
                  <a:pt x="2128242" y="371922"/>
                </a:cubicBezTo>
                <a:cubicBezTo>
                  <a:pt x="2128242" y="318443"/>
                  <a:pt x="2128242" y="264356"/>
                  <a:pt x="2128242" y="209662"/>
                </a:cubicBezTo>
                <a:cubicBezTo>
                  <a:pt x="2117303" y="212093"/>
                  <a:pt x="2107580" y="215131"/>
                  <a:pt x="2099072" y="218777"/>
                </a:cubicBezTo>
                <a:cubicBezTo>
                  <a:pt x="2097856" y="235793"/>
                  <a:pt x="2094210" y="253417"/>
                  <a:pt x="2088133" y="271649"/>
                </a:cubicBezTo>
                <a:cubicBezTo>
                  <a:pt x="2080840" y="299604"/>
                  <a:pt x="2062609" y="325735"/>
                  <a:pt x="2033438" y="350044"/>
                </a:cubicBezTo>
                <a:cubicBezTo>
                  <a:pt x="2024931" y="352475"/>
                  <a:pt x="2020676" y="349436"/>
                  <a:pt x="2020676" y="340928"/>
                </a:cubicBezTo>
                <a:cubicBezTo>
                  <a:pt x="2051062" y="308112"/>
                  <a:pt x="2069901" y="269825"/>
                  <a:pt x="2077194" y="226070"/>
                </a:cubicBezTo>
                <a:cubicBezTo>
                  <a:pt x="2062609" y="232147"/>
                  <a:pt x="2052278" y="237009"/>
                  <a:pt x="2046200" y="240655"/>
                </a:cubicBezTo>
                <a:cubicBezTo>
                  <a:pt x="2034046" y="247948"/>
                  <a:pt x="2026146" y="251594"/>
                  <a:pt x="2022500" y="251594"/>
                </a:cubicBezTo>
                <a:cubicBezTo>
                  <a:pt x="2022500" y="251594"/>
                  <a:pt x="2020676" y="250986"/>
                  <a:pt x="2017030" y="249771"/>
                </a:cubicBezTo>
                <a:cubicBezTo>
                  <a:pt x="2014599" y="248555"/>
                  <a:pt x="2012776" y="247948"/>
                  <a:pt x="2011561" y="247948"/>
                </a:cubicBezTo>
                <a:cubicBezTo>
                  <a:pt x="2007914" y="247948"/>
                  <a:pt x="2000014" y="251594"/>
                  <a:pt x="1987860" y="258887"/>
                </a:cubicBezTo>
                <a:cubicBezTo>
                  <a:pt x="1974490" y="266179"/>
                  <a:pt x="1964159" y="271041"/>
                  <a:pt x="1956866" y="273472"/>
                </a:cubicBezTo>
                <a:cubicBezTo>
                  <a:pt x="1956866" y="286841"/>
                  <a:pt x="1953220" y="293526"/>
                  <a:pt x="1945928" y="293526"/>
                </a:cubicBezTo>
                <a:cubicBezTo>
                  <a:pt x="1941066" y="292311"/>
                  <a:pt x="1938027" y="289880"/>
                  <a:pt x="1936812" y="286234"/>
                </a:cubicBezTo>
                <a:cubicBezTo>
                  <a:pt x="1936812" y="278941"/>
                  <a:pt x="1936812" y="268610"/>
                  <a:pt x="1936812" y="255240"/>
                </a:cubicBezTo>
                <a:cubicBezTo>
                  <a:pt x="1936812" y="240655"/>
                  <a:pt x="1936204" y="230324"/>
                  <a:pt x="1934989" y="224247"/>
                </a:cubicBezTo>
                <a:cubicBezTo>
                  <a:pt x="1900957" y="268002"/>
                  <a:pt x="1876648" y="296565"/>
                  <a:pt x="1862063" y="309935"/>
                </a:cubicBezTo>
                <a:cubicBezTo>
                  <a:pt x="1862063" y="309935"/>
                  <a:pt x="1862063" y="310542"/>
                  <a:pt x="1862063" y="311758"/>
                </a:cubicBezTo>
                <a:cubicBezTo>
                  <a:pt x="1855986" y="320266"/>
                  <a:pt x="1850516" y="324520"/>
                  <a:pt x="1845655" y="324520"/>
                </a:cubicBezTo>
                <a:cubicBezTo>
                  <a:pt x="1839578" y="324520"/>
                  <a:pt x="1836539" y="318443"/>
                  <a:pt x="1836539" y="306288"/>
                </a:cubicBezTo>
                <a:cubicBezTo>
                  <a:pt x="1840185" y="277118"/>
                  <a:pt x="1848693" y="254633"/>
                  <a:pt x="1862063" y="238832"/>
                </a:cubicBezTo>
                <a:cubicBezTo>
                  <a:pt x="1863278" y="246125"/>
                  <a:pt x="1861455" y="255848"/>
                  <a:pt x="1856593" y="268002"/>
                </a:cubicBezTo>
                <a:cubicBezTo>
                  <a:pt x="1851732" y="277726"/>
                  <a:pt x="1849301" y="285626"/>
                  <a:pt x="1849301" y="291703"/>
                </a:cubicBezTo>
                <a:cubicBezTo>
                  <a:pt x="1849301" y="295350"/>
                  <a:pt x="1850516" y="296565"/>
                  <a:pt x="1852947" y="295350"/>
                </a:cubicBezTo>
                <a:cubicBezTo>
                  <a:pt x="1883333" y="262533"/>
                  <a:pt x="1907034" y="232147"/>
                  <a:pt x="1924050" y="204192"/>
                </a:cubicBezTo>
                <a:cubicBezTo>
                  <a:pt x="1925265" y="202977"/>
                  <a:pt x="1926481" y="201154"/>
                  <a:pt x="1927696" y="198723"/>
                </a:cubicBezTo>
                <a:cubicBezTo>
                  <a:pt x="1931342" y="190215"/>
                  <a:pt x="1934989" y="185353"/>
                  <a:pt x="1938635" y="184138"/>
                </a:cubicBezTo>
                <a:cubicBezTo>
                  <a:pt x="1956866" y="158614"/>
                  <a:pt x="1969628" y="137344"/>
                  <a:pt x="1976921" y="120328"/>
                </a:cubicBezTo>
                <a:cubicBezTo>
                  <a:pt x="1978137" y="117897"/>
                  <a:pt x="1976921" y="116074"/>
                  <a:pt x="1973275" y="114858"/>
                </a:cubicBezTo>
                <a:cubicBezTo>
                  <a:pt x="1967198" y="116074"/>
                  <a:pt x="1959297" y="119112"/>
                  <a:pt x="1949574" y="123974"/>
                </a:cubicBezTo>
                <a:cubicBezTo>
                  <a:pt x="1939850" y="130051"/>
                  <a:pt x="1932558" y="133090"/>
                  <a:pt x="1927696" y="133090"/>
                </a:cubicBezTo>
                <a:cubicBezTo>
                  <a:pt x="1916757" y="129443"/>
                  <a:pt x="1913111" y="125189"/>
                  <a:pt x="1916757" y="120328"/>
                </a:cubicBezTo>
                <a:cubicBezTo>
                  <a:pt x="1928912" y="121543"/>
                  <a:pt x="1957474" y="109996"/>
                  <a:pt x="2002445" y="85688"/>
                </a:cubicBezTo>
                <a:cubicBezTo>
                  <a:pt x="2008522" y="82042"/>
                  <a:pt x="2013992" y="80218"/>
                  <a:pt x="2018853" y="80218"/>
                </a:cubicBezTo>
                <a:cubicBezTo>
                  <a:pt x="2026146" y="81434"/>
                  <a:pt x="2030400" y="84472"/>
                  <a:pt x="2031615" y="89334"/>
                </a:cubicBezTo>
                <a:cubicBezTo>
                  <a:pt x="2031615" y="94196"/>
                  <a:pt x="2026754" y="98450"/>
                  <a:pt x="2017030" y="102096"/>
                </a:cubicBezTo>
                <a:cubicBezTo>
                  <a:pt x="2013384" y="102096"/>
                  <a:pt x="2010953" y="102704"/>
                  <a:pt x="2009738" y="103919"/>
                </a:cubicBezTo>
                <a:cubicBezTo>
                  <a:pt x="2004876" y="109996"/>
                  <a:pt x="2000622" y="116681"/>
                  <a:pt x="1996976" y="123974"/>
                </a:cubicBezTo>
                <a:cubicBezTo>
                  <a:pt x="1987252" y="143421"/>
                  <a:pt x="1971452" y="169553"/>
                  <a:pt x="1949574" y="202369"/>
                </a:cubicBezTo>
                <a:cubicBezTo>
                  <a:pt x="1955651" y="199938"/>
                  <a:pt x="1964767" y="196292"/>
                  <a:pt x="1976921" y="191430"/>
                </a:cubicBezTo>
                <a:cubicBezTo>
                  <a:pt x="1993937" y="182922"/>
                  <a:pt x="2007914" y="178668"/>
                  <a:pt x="2018853" y="178668"/>
                </a:cubicBezTo>
                <a:cubicBezTo>
                  <a:pt x="2024931" y="178668"/>
                  <a:pt x="2027969" y="181099"/>
                  <a:pt x="2027969" y="185961"/>
                </a:cubicBezTo>
                <a:cubicBezTo>
                  <a:pt x="2027969" y="192038"/>
                  <a:pt x="2024323" y="199331"/>
                  <a:pt x="2017030" y="207839"/>
                </a:cubicBezTo>
                <a:cubicBezTo>
                  <a:pt x="2008522" y="217562"/>
                  <a:pt x="2003660" y="226070"/>
                  <a:pt x="2002445" y="233363"/>
                </a:cubicBezTo>
                <a:cubicBezTo>
                  <a:pt x="2015815" y="227285"/>
                  <a:pt x="2024323" y="223031"/>
                  <a:pt x="2027969" y="220601"/>
                </a:cubicBezTo>
                <a:cubicBezTo>
                  <a:pt x="2034046" y="212093"/>
                  <a:pt x="2043770" y="199938"/>
                  <a:pt x="2057139" y="184138"/>
                </a:cubicBezTo>
                <a:cubicBezTo>
                  <a:pt x="2065647" y="171983"/>
                  <a:pt x="2071724" y="163475"/>
                  <a:pt x="2075371" y="158614"/>
                </a:cubicBezTo>
                <a:cubicBezTo>
                  <a:pt x="2075371" y="156183"/>
                  <a:pt x="2072940" y="152537"/>
                  <a:pt x="2068078" y="147675"/>
                </a:cubicBezTo>
                <a:cubicBezTo>
                  <a:pt x="2062001" y="141598"/>
                  <a:pt x="2058962" y="136736"/>
                  <a:pt x="2058962" y="133090"/>
                </a:cubicBezTo>
                <a:cubicBezTo>
                  <a:pt x="2060178" y="130659"/>
                  <a:pt x="2062001" y="128836"/>
                  <a:pt x="2064432" y="127620"/>
                </a:cubicBezTo>
                <a:cubicBezTo>
                  <a:pt x="2074155" y="127620"/>
                  <a:pt x="2082663" y="132482"/>
                  <a:pt x="2089956" y="142205"/>
                </a:cubicBezTo>
                <a:cubicBezTo>
                  <a:pt x="2093602" y="138559"/>
                  <a:pt x="2100287" y="130659"/>
                  <a:pt x="2110011" y="118505"/>
                </a:cubicBezTo>
                <a:cubicBezTo>
                  <a:pt x="2117303" y="109996"/>
                  <a:pt x="2122773" y="103919"/>
                  <a:pt x="2126419" y="100273"/>
                </a:cubicBezTo>
                <a:cubicBezTo>
                  <a:pt x="2103326" y="107566"/>
                  <a:pt x="2082663" y="116681"/>
                  <a:pt x="2064432" y="127620"/>
                </a:cubicBezTo>
                <a:cubicBezTo>
                  <a:pt x="2064432" y="127620"/>
                  <a:pt x="2062609" y="128228"/>
                  <a:pt x="2058962" y="129443"/>
                </a:cubicBezTo>
                <a:cubicBezTo>
                  <a:pt x="2054101" y="130659"/>
                  <a:pt x="2051062" y="131266"/>
                  <a:pt x="2049847" y="131266"/>
                </a:cubicBezTo>
                <a:cubicBezTo>
                  <a:pt x="2046200" y="130051"/>
                  <a:pt x="2043770" y="127620"/>
                  <a:pt x="2042554" y="123974"/>
                </a:cubicBezTo>
                <a:cubicBezTo>
                  <a:pt x="2043770" y="110604"/>
                  <a:pt x="2046200" y="103919"/>
                  <a:pt x="2049847" y="103919"/>
                </a:cubicBezTo>
                <a:cubicBezTo>
                  <a:pt x="2051062" y="103919"/>
                  <a:pt x="2053493" y="106350"/>
                  <a:pt x="2057139" y="111212"/>
                </a:cubicBezTo>
                <a:cubicBezTo>
                  <a:pt x="2083879" y="102704"/>
                  <a:pt x="2115480" y="89942"/>
                  <a:pt x="2151943" y="72926"/>
                </a:cubicBezTo>
                <a:cubicBezTo>
                  <a:pt x="2154374" y="71710"/>
                  <a:pt x="2158020" y="69887"/>
                  <a:pt x="2162882" y="67456"/>
                </a:cubicBezTo>
                <a:cubicBezTo>
                  <a:pt x="2172605" y="63810"/>
                  <a:pt x="2179290" y="61379"/>
                  <a:pt x="2182936" y="60164"/>
                </a:cubicBezTo>
                <a:close/>
                <a:moveTo>
                  <a:pt x="2925365" y="51048"/>
                </a:moveTo>
                <a:cubicBezTo>
                  <a:pt x="2937520" y="53479"/>
                  <a:pt x="2944812" y="61379"/>
                  <a:pt x="2947243" y="74749"/>
                </a:cubicBezTo>
                <a:cubicBezTo>
                  <a:pt x="2947243" y="79611"/>
                  <a:pt x="2945420" y="83865"/>
                  <a:pt x="2941774" y="87511"/>
                </a:cubicBezTo>
                <a:cubicBezTo>
                  <a:pt x="2940558" y="88726"/>
                  <a:pt x="2939343" y="89942"/>
                  <a:pt x="2938127" y="91157"/>
                </a:cubicBezTo>
                <a:cubicBezTo>
                  <a:pt x="2916250" y="121543"/>
                  <a:pt x="2904095" y="145244"/>
                  <a:pt x="2901665" y="162260"/>
                </a:cubicBezTo>
                <a:cubicBezTo>
                  <a:pt x="2901665" y="164691"/>
                  <a:pt x="2902880" y="167729"/>
                  <a:pt x="2905311" y="171376"/>
                </a:cubicBezTo>
                <a:cubicBezTo>
                  <a:pt x="2906526" y="173807"/>
                  <a:pt x="2907134" y="175022"/>
                  <a:pt x="2907134" y="175022"/>
                </a:cubicBezTo>
                <a:cubicBezTo>
                  <a:pt x="2929012" y="198115"/>
                  <a:pt x="2939343" y="216954"/>
                  <a:pt x="2938127" y="231539"/>
                </a:cubicBezTo>
                <a:cubicBezTo>
                  <a:pt x="2938127" y="241263"/>
                  <a:pt x="2933266" y="243694"/>
                  <a:pt x="2923542" y="238832"/>
                </a:cubicBezTo>
                <a:cubicBezTo>
                  <a:pt x="2916250" y="233970"/>
                  <a:pt x="2906526" y="230932"/>
                  <a:pt x="2894372" y="229716"/>
                </a:cubicBezTo>
                <a:cubicBezTo>
                  <a:pt x="2877356" y="226070"/>
                  <a:pt x="2868240" y="219993"/>
                  <a:pt x="2867025" y="211485"/>
                </a:cubicBezTo>
                <a:cubicBezTo>
                  <a:pt x="2867025" y="207839"/>
                  <a:pt x="2868848" y="206015"/>
                  <a:pt x="2872494" y="206015"/>
                </a:cubicBezTo>
                <a:cubicBezTo>
                  <a:pt x="2876141" y="206015"/>
                  <a:pt x="2881002" y="207231"/>
                  <a:pt x="2887079" y="209662"/>
                </a:cubicBezTo>
                <a:cubicBezTo>
                  <a:pt x="2893156" y="212093"/>
                  <a:pt x="2897411" y="213308"/>
                  <a:pt x="2899841" y="213308"/>
                </a:cubicBezTo>
                <a:cubicBezTo>
                  <a:pt x="2905918" y="213308"/>
                  <a:pt x="2908957" y="212093"/>
                  <a:pt x="2908957" y="209662"/>
                </a:cubicBezTo>
                <a:cubicBezTo>
                  <a:pt x="2908957" y="204800"/>
                  <a:pt x="2904095" y="198115"/>
                  <a:pt x="2894372" y="189607"/>
                </a:cubicBezTo>
                <a:cubicBezTo>
                  <a:pt x="2884649" y="181099"/>
                  <a:pt x="2879787" y="173807"/>
                  <a:pt x="2879787" y="167729"/>
                </a:cubicBezTo>
                <a:cubicBezTo>
                  <a:pt x="2879787" y="151929"/>
                  <a:pt x="2884649" y="136128"/>
                  <a:pt x="2894372" y="120328"/>
                </a:cubicBezTo>
                <a:cubicBezTo>
                  <a:pt x="2871279" y="132482"/>
                  <a:pt x="2859125" y="141598"/>
                  <a:pt x="2857909" y="147675"/>
                </a:cubicBezTo>
                <a:cubicBezTo>
                  <a:pt x="2862771" y="229109"/>
                  <a:pt x="2859125" y="296565"/>
                  <a:pt x="2846970" y="350044"/>
                </a:cubicBezTo>
                <a:cubicBezTo>
                  <a:pt x="2854263" y="345182"/>
                  <a:pt x="2868240" y="330597"/>
                  <a:pt x="2888903" y="306288"/>
                </a:cubicBezTo>
                <a:cubicBezTo>
                  <a:pt x="2890118" y="303858"/>
                  <a:pt x="2890726" y="303858"/>
                  <a:pt x="2890726" y="306288"/>
                </a:cubicBezTo>
                <a:cubicBezTo>
                  <a:pt x="2890726" y="318443"/>
                  <a:pt x="2879787" y="337890"/>
                  <a:pt x="2857909" y="364629"/>
                </a:cubicBezTo>
                <a:cubicBezTo>
                  <a:pt x="2850616" y="374352"/>
                  <a:pt x="2845755" y="381037"/>
                  <a:pt x="2843324" y="384684"/>
                </a:cubicBezTo>
                <a:cubicBezTo>
                  <a:pt x="2843324" y="385899"/>
                  <a:pt x="2842716" y="387722"/>
                  <a:pt x="2841501" y="390153"/>
                </a:cubicBezTo>
                <a:cubicBezTo>
                  <a:pt x="2837854" y="401092"/>
                  <a:pt x="2832993" y="406561"/>
                  <a:pt x="2826916" y="406561"/>
                </a:cubicBezTo>
                <a:cubicBezTo>
                  <a:pt x="2820839" y="405346"/>
                  <a:pt x="2816584" y="400484"/>
                  <a:pt x="2814154" y="391976"/>
                </a:cubicBezTo>
                <a:lnTo>
                  <a:pt x="2814154" y="390153"/>
                </a:lnTo>
                <a:cubicBezTo>
                  <a:pt x="2815369" y="384076"/>
                  <a:pt x="2818407" y="373745"/>
                  <a:pt x="2823269" y="359160"/>
                </a:cubicBezTo>
                <a:cubicBezTo>
                  <a:pt x="2826916" y="348221"/>
                  <a:pt x="2829346" y="340320"/>
                  <a:pt x="2830562" y="335459"/>
                </a:cubicBezTo>
                <a:cubicBezTo>
                  <a:pt x="2839070" y="295350"/>
                  <a:pt x="2843324" y="244301"/>
                  <a:pt x="2843324" y="182315"/>
                </a:cubicBezTo>
                <a:cubicBezTo>
                  <a:pt x="2843324" y="170160"/>
                  <a:pt x="2841501" y="162868"/>
                  <a:pt x="2837854" y="160437"/>
                </a:cubicBezTo>
                <a:cubicBezTo>
                  <a:pt x="2836639" y="161652"/>
                  <a:pt x="2834816" y="162260"/>
                  <a:pt x="2832385" y="162260"/>
                </a:cubicBezTo>
                <a:cubicBezTo>
                  <a:pt x="2828739" y="162260"/>
                  <a:pt x="2826916" y="161652"/>
                  <a:pt x="2826916" y="160437"/>
                </a:cubicBezTo>
                <a:cubicBezTo>
                  <a:pt x="2825700" y="158006"/>
                  <a:pt x="2825092" y="152537"/>
                  <a:pt x="2825092" y="144029"/>
                </a:cubicBezTo>
                <a:cubicBezTo>
                  <a:pt x="2825092" y="142813"/>
                  <a:pt x="2834816" y="136128"/>
                  <a:pt x="2854263" y="123974"/>
                </a:cubicBezTo>
                <a:cubicBezTo>
                  <a:pt x="2890726" y="100881"/>
                  <a:pt x="2910173" y="86903"/>
                  <a:pt x="2912603" y="82042"/>
                </a:cubicBezTo>
                <a:cubicBezTo>
                  <a:pt x="2913819" y="79611"/>
                  <a:pt x="2914427" y="75357"/>
                  <a:pt x="2914427" y="69280"/>
                </a:cubicBezTo>
                <a:cubicBezTo>
                  <a:pt x="2914427" y="57125"/>
                  <a:pt x="2918073" y="51048"/>
                  <a:pt x="2925365" y="51048"/>
                </a:cubicBezTo>
                <a:close/>
                <a:moveTo>
                  <a:pt x="520005" y="49225"/>
                </a:moveTo>
                <a:cubicBezTo>
                  <a:pt x="551607" y="73534"/>
                  <a:pt x="568623" y="90550"/>
                  <a:pt x="571053" y="100273"/>
                </a:cubicBezTo>
                <a:cubicBezTo>
                  <a:pt x="571053" y="106350"/>
                  <a:pt x="566192" y="110604"/>
                  <a:pt x="556468" y="113035"/>
                </a:cubicBezTo>
                <a:cubicBezTo>
                  <a:pt x="551607" y="113035"/>
                  <a:pt x="548568" y="113643"/>
                  <a:pt x="547353" y="114858"/>
                </a:cubicBezTo>
                <a:cubicBezTo>
                  <a:pt x="544922" y="114858"/>
                  <a:pt x="541883" y="115466"/>
                  <a:pt x="538237" y="116681"/>
                </a:cubicBezTo>
                <a:cubicBezTo>
                  <a:pt x="533375" y="119112"/>
                  <a:pt x="529729" y="120328"/>
                  <a:pt x="527298" y="120328"/>
                </a:cubicBezTo>
                <a:cubicBezTo>
                  <a:pt x="522436" y="120328"/>
                  <a:pt x="520005" y="119112"/>
                  <a:pt x="520005" y="116681"/>
                </a:cubicBezTo>
                <a:cubicBezTo>
                  <a:pt x="520005" y="114250"/>
                  <a:pt x="522436" y="111212"/>
                  <a:pt x="527298" y="107566"/>
                </a:cubicBezTo>
                <a:cubicBezTo>
                  <a:pt x="534591" y="102704"/>
                  <a:pt x="538237" y="98450"/>
                  <a:pt x="538237" y="94804"/>
                </a:cubicBezTo>
                <a:cubicBezTo>
                  <a:pt x="538237" y="94804"/>
                  <a:pt x="537629" y="94196"/>
                  <a:pt x="536414" y="92980"/>
                </a:cubicBezTo>
                <a:cubicBezTo>
                  <a:pt x="536414" y="92980"/>
                  <a:pt x="535806" y="92373"/>
                  <a:pt x="534591" y="91157"/>
                </a:cubicBezTo>
                <a:cubicBezTo>
                  <a:pt x="520005" y="77788"/>
                  <a:pt x="512713" y="66241"/>
                  <a:pt x="512713" y="56518"/>
                </a:cubicBezTo>
                <a:cubicBezTo>
                  <a:pt x="512713" y="51656"/>
                  <a:pt x="515144" y="49225"/>
                  <a:pt x="520005" y="49225"/>
                </a:cubicBezTo>
                <a:close/>
                <a:moveTo>
                  <a:pt x="3594311" y="30994"/>
                </a:moveTo>
                <a:lnTo>
                  <a:pt x="3599780" y="30994"/>
                </a:lnTo>
                <a:cubicBezTo>
                  <a:pt x="3599780" y="30994"/>
                  <a:pt x="3600388" y="31601"/>
                  <a:pt x="3601603" y="32817"/>
                </a:cubicBezTo>
                <a:cubicBezTo>
                  <a:pt x="3605249" y="35248"/>
                  <a:pt x="3607073" y="38286"/>
                  <a:pt x="3607073" y="41932"/>
                </a:cubicBezTo>
                <a:cubicBezTo>
                  <a:pt x="3607073" y="44363"/>
                  <a:pt x="3605857" y="48617"/>
                  <a:pt x="3603426" y="54694"/>
                </a:cubicBezTo>
                <a:cubicBezTo>
                  <a:pt x="3600995" y="58341"/>
                  <a:pt x="3599780" y="61379"/>
                  <a:pt x="3599780" y="63810"/>
                </a:cubicBezTo>
                <a:cubicBezTo>
                  <a:pt x="3599780" y="71103"/>
                  <a:pt x="3599172" y="83865"/>
                  <a:pt x="3597957" y="102096"/>
                </a:cubicBezTo>
                <a:cubicBezTo>
                  <a:pt x="3596742" y="123974"/>
                  <a:pt x="3595526" y="139167"/>
                  <a:pt x="3594311" y="147675"/>
                </a:cubicBezTo>
                <a:lnTo>
                  <a:pt x="3616188" y="136736"/>
                </a:lnTo>
                <a:cubicBezTo>
                  <a:pt x="3616188" y="133090"/>
                  <a:pt x="3614973" y="127013"/>
                  <a:pt x="3612542" y="118505"/>
                </a:cubicBezTo>
                <a:cubicBezTo>
                  <a:pt x="3611327" y="111212"/>
                  <a:pt x="3610719" y="106350"/>
                  <a:pt x="3610719" y="103919"/>
                </a:cubicBezTo>
                <a:cubicBezTo>
                  <a:pt x="3610719" y="102704"/>
                  <a:pt x="3613150" y="100273"/>
                  <a:pt x="3618012" y="96627"/>
                </a:cubicBezTo>
                <a:cubicBezTo>
                  <a:pt x="3619227" y="95411"/>
                  <a:pt x="3619835" y="94804"/>
                  <a:pt x="3619835" y="94804"/>
                </a:cubicBezTo>
                <a:cubicBezTo>
                  <a:pt x="3635635" y="102096"/>
                  <a:pt x="3645966" y="110604"/>
                  <a:pt x="3650828" y="120328"/>
                </a:cubicBezTo>
                <a:cubicBezTo>
                  <a:pt x="3650828" y="122758"/>
                  <a:pt x="3648397" y="126405"/>
                  <a:pt x="3643536" y="131266"/>
                </a:cubicBezTo>
                <a:cubicBezTo>
                  <a:pt x="3641105" y="133697"/>
                  <a:pt x="3637458" y="139775"/>
                  <a:pt x="3632597" y="149498"/>
                </a:cubicBezTo>
                <a:cubicBezTo>
                  <a:pt x="3630166" y="153144"/>
                  <a:pt x="3627127" y="156791"/>
                  <a:pt x="3623481" y="160437"/>
                </a:cubicBezTo>
                <a:cubicBezTo>
                  <a:pt x="3614973" y="170160"/>
                  <a:pt x="3607680" y="181707"/>
                  <a:pt x="3601603" y="195077"/>
                </a:cubicBezTo>
                <a:cubicBezTo>
                  <a:pt x="3613757" y="191430"/>
                  <a:pt x="3619835" y="193861"/>
                  <a:pt x="3619835" y="202369"/>
                </a:cubicBezTo>
                <a:cubicBezTo>
                  <a:pt x="3619835" y="204800"/>
                  <a:pt x="3618012" y="206623"/>
                  <a:pt x="3614365" y="207839"/>
                </a:cubicBezTo>
                <a:cubicBezTo>
                  <a:pt x="3611934" y="209054"/>
                  <a:pt x="3610111" y="210269"/>
                  <a:pt x="3608896" y="211485"/>
                </a:cubicBezTo>
                <a:cubicBezTo>
                  <a:pt x="3599172" y="219993"/>
                  <a:pt x="3588233" y="238224"/>
                  <a:pt x="3576079" y="266179"/>
                </a:cubicBezTo>
                <a:cubicBezTo>
                  <a:pt x="3582156" y="257671"/>
                  <a:pt x="3592487" y="257671"/>
                  <a:pt x="3607073" y="266179"/>
                </a:cubicBezTo>
                <a:cubicBezTo>
                  <a:pt x="3613150" y="260102"/>
                  <a:pt x="3619227" y="250379"/>
                  <a:pt x="3625304" y="237009"/>
                </a:cubicBezTo>
                <a:cubicBezTo>
                  <a:pt x="3644751" y="184745"/>
                  <a:pt x="3660552" y="131266"/>
                  <a:pt x="3672706" y="76572"/>
                </a:cubicBezTo>
                <a:cubicBezTo>
                  <a:pt x="3672706" y="71710"/>
                  <a:pt x="3669060" y="67456"/>
                  <a:pt x="3661767" y="63810"/>
                </a:cubicBezTo>
                <a:cubicBezTo>
                  <a:pt x="3653259" y="61379"/>
                  <a:pt x="3649005" y="57733"/>
                  <a:pt x="3649005" y="52871"/>
                </a:cubicBezTo>
                <a:cubicBezTo>
                  <a:pt x="3649005" y="49225"/>
                  <a:pt x="3652043" y="47402"/>
                  <a:pt x="3658121" y="47402"/>
                </a:cubicBezTo>
                <a:cubicBezTo>
                  <a:pt x="3681214" y="52264"/>
                  <a:pt x="3693976" y="58948"/>
                  <a:pt x="3696407" y="67456"/>
                </a:cubicBezTo>
                <a:lnTo>
                  <a:pt x="3696407" y="69280"/>
                </a:lnTo>
                <a:cubicBezTo>
                  <a:pt x="3695191" y="72926"/>
                  <a:pt x="3693368" y="78395"/>
                  <a:pt x="3690937" y="85688"/>
                </a:cubicBezTo>
                <a:cubicBezTo>
                  <a:pt x="3687291" y="95411"/>
                  <a:pt x="3684860" y="103312"/>
                  <a:pt x="3683645" y="109389"/>
                </a:cubicBezTo>
                <a:cubicBezTo>
                  <a:pt x="3672706" y="154360"/>
                  <a:pt x="3659336" y="197507"/>
                  <a:pt x="3643536" y="238832"/>
                </a:cubicBezTo>
                <a:cubicBezTo>
                  <a:pt x="3659336" y="229109"/>
                  <a:pt x="3679998" y="215131"/>
                  <a:pt x="3705522" y="196900"/>
                </a:cubicBezTo>
                <a:cubicBezTo>
                  <a:pt x="3726185" y="182315"/>
                  <a:pt x="3738947" y="173807"/>
                  <a:pt x="3743808" y="171376"/>
                </a:cubicBezTo>
                <a:cubicBezTo>
                  <a:pt x="3752316" y="168945"/>
                  <a:pt x="3756570" y="171983"/>
                  <a:pt x="3756570" y="180491"/>
                </a:cubicBezTo>
                <a:cubicBezTo>
                  <a:pt x="3757786" y="184138"/>
                  <a:pt x="3756570" y="186569"/>
                  <a:pt x="3752924" y="187784"/>
                </a:cubicBezTo>
                <a:cubicBezTo>
                  <a:pt x="3752924" y="188999"/>
                  <a:pt x="3750494" y="189607"/>
                  <a:pt x="3745632" y="189607"/>
                </a:cubicBezTo>
                <a:cubicBezTo>
                  <a:pt x="3734693" y="195684"/>
                  <a:pt x="3714031" y="209054"/>
                  <a:pt x="3683645" y="229716"/>
                </a:cubicBezTo>
                <a:cubicBezTo>
                  <a:pt x="3687291" y="230932"/>
                  <a:pt x="3691545" y="232755"/>
                  <a:pt x="3696407" y="235186"/>
                </a:cubicBezTo>
                <a:cubicBezTo>
                  <a:pt x="3706130" y="238832"/>
                  <a:pt x="3710992" y="242478"/>
                  <a:pt x="3710992" y="246125"/>
                </a:cubicBezTo>
                <a:cubicBezTo>
                  <a:pt x="3710992" y="248555"/>
                  <a:pt x="3709169" y="252202"/>
                  <a:pt x="3705522" y="257063"/>
                </a:cubicBezTo>
                <a:cubicBezTo>
                  <a:pt x="3703092" y="260710"/>
                  <a:pt x="3701876" y="263141"/>
                  <a:pt x="3701876" y="264356"/>
                </a:cubicBezTo>
                <a:cubicBezTo>
                  <a:pt x="3698230" y="283803"/>
                  <a:pt x="3690937" y="305681"/>
                  <a:pt x="3679998" y="329989"/>
                </a:cubicBezTo>
                <a:cubicBezTo>
                  <a:pt x="3712815" y="356729"/>
                  <a:pt x="3738947" y="373137"/>
                  <a:pt x="3758394" y="379214"/>
                </a:cubicBezTo>
                <a:cubicBezTo>
                  <a:pt x="3766902" y="381645"/>
                  <a:pt x="3780271" y="382860"/>
                  <a:pt x="3798503" y="382860"/>
                </a:cubicBezTo>
                <a:cubicBezTo>
                  <a:pt x="3816734" y="382860"/>
                  <a:pt x="3825850" y="385291"/>
                  <a:pt x="3825850" y="390153"/>
                </a:cubicBezTo>
                <a:cubicBezTo>
                  <a:pt x="3825850" y="397446"/>
                  <a:pt x="3820988" y="400484"/>
                  <a:pt x="3811265" y="399269"/>
                </a:cubicBezTo>
                <a:cubicBezTo>
                  <a:pt x="3807619" y="399269"/>
                  <a:pt x="3802757" y="399876"/>
                  <a:pt x="3796680" y="401092"/>
                </a:cubicBezTo>
                <a:cubicBezTo>
                  <a:pt x="3789387" y="402307"/>
                  <a:pt x="3783918" y="402915"/>
                  <a:pt x="3780271" y="402915"/>
                </a:cubicBezTo>
                <a:cubicBezTo>
                  <a:pt x="3768117" y="402915"/>
                  <a:pt x="3755963" y="400484"/>
                  <a:pt x="3743808" y="395622"/>
                </a:cubicBezTo>
                <a:cubicBezTo>
                  <a:pt x="3719500" y="382253"/>
                  <a:pt x="3695799" y="365237"/>
                  <a:pt x="3672706" y="344574"/>
                </a:cubicBezTo>
                <a:cubicBezTo>
                  <a:pt x="3671491" y="345790"/>
                  <a:pt x="3670275" y="348221"/>
                  <a:pt x="3669060" y="351867"/>
                </a:cubicBezTo>
                <a:cubicBezTo>
                  <a:pt x="3666629" y="356729"/>
                  <a:pt x="3664805" y="359767"/>
                  <a:pt x="3663590" y="360983"/>
                </a:cubicBezTo>
                <a:cubicBezTo>
                  <a:pt x="3649005" y="382860"/>
                  <a:pt x="3634420" y="394407"/>
                  <a:pt x="3619835" y="395622"/>
                </a:cubicBezTo>
                <a:cubicBezTo>
                  <a:pt x="3606465" y="394407"/>
                  <a:pt x="3594918" y="390761"/>
                  <a:pt x="3585195" y="384684"/>
                </a:cubicBezTo>
                <a:cubicBezTo>
                  <a:pt x="3582764" y="385899"/>
                  <a:pt x="3579725" y="387722"/>
                  <a:pt x="3576079" y="390153"/>
                </a:cubicBezTo>
                <a:cubicBezTo>
                  <a:pt x="3571218" y="393799"/>
                  <a:pt x="3567571" y="395622"/>
                  <a:pt x="3565140" y="395622"/>
                </a:cubicBezTo>
                <a:cubicBezTo>
                  <a:pt x="3556632" y="395622"/>
                  <a:pt x="3552378" y="393799"/>
                  <a:pt x="3552378" y="390153"/>
                </a:cubicBezTo>
                <a:cubicBezTo>
                  <a:pt x="3553594" y="387722"/>
                  <a:pt x="3554809" y="385291"/>
                  <a:pt x="3556025" y="382860"/>
                </a:cubicBezTo>
                <a:cubicBezTo>
                  <a:pt x="3563317" y="374352"/>
                  <a:pt x="3571825" y="343967"/>
                  <a:pt x="3581549" y="291703"/>
                </a:cubicBezTo>
                <a:cubicBezTo>
                  <a:pt x="3581549" y="288057"/>
                  <a:pt x="3581549" y="286234"/>
                  <a:pt x="3581549" y="286234"/>
                </a:cubicBezTo>
                <a:cubicBezTo>
                  <a:pt x="3580333" y="285018"/>
                  <a:pt x="3578510" y="285018"/>
                  <a:pt x="3576079" y="286234"/>
                </a:cubicBezTo>
                <a:cubicBezTo>
                  <a:pt x="3572433" y="287449"/>
                  <a:pt x="3568787" y="289272"/>
                  <a:pt x="3565140" y="291703"/>
                </a:cubicBezTo>
                <a:cubicBezTo>
                  <a:pt x="3565140" y="292919"/>
                  <a:pt x="3564533" y="294742"/>
                  <a:pt x="3563317" y="297173"/>
                </a:cubicBezTo>
                <a:cubicBezTo>
                  <a:pt x="3562102" y="304465"/>
                  <a:pt x="3557848" y="315404"/>
                  <a:pt x="3550555" y="329989"/>
                </a:cubicBezTo>
                <a:cubicBezTo>
                  <a:pt x="3543263" y="349436"/>
                  <a:pt x="3537185" y="359160"/>
                  <a:pt x="3532324" y="359160"/>
                </a:cubicBezTo>
                <a:cubicBezTo>
                  <a:pt x="3520170" y="362806"/>
                  <a:pt x="3513484" y="349436"/>
                  <a:pt x="3512269" y="319050"/>
                </a:cubicBezTo>
                <a:lnTo>
                  <a:pt x="3479453" y="381037"/>
                </a:lnTo>
                <a:cubicBezTo>
                  <a:pt x="3479453" y="383468"/>
                  <a:pt x="3477629" y="387114"/>
                  <a:pt x="3473983" y="391976"/>
                </a:cubicBezTo>
                <a:cubicBezTo>
                  <a:pt x="3472768" y="394407"/>
                  <a:pt x="3472160" y="395622"/>
                  <a:pt x="3472160" y="395622"/>
                </a:cubicBezTo>
                <a:cubicBezTo>
                  <a:pt x="3472160" y="395622"/>
                  <a:pt x="3470945" y="395622"/>
                  <a:pt x="3468514" y="395622"/>
                </a:cubicBezTo>
                <a:cubicBezTo>
                  <a:pt x="3458790" y="395622"/>
                  <a:pt x="3453928" y="393799"/>
                  <a:pt x="3453928" y="390153"/>
                </a:cubicBezTo>
                <a:lnTo>
                  <a:pt x="3453928" y="386507"/>
                </a:lnTo>
                <a:cubicBezTo>
                  <a:pt x="3453928" y="385291"/>
                  <a:pt x="3456359" y="381037"/>
                  <a:pt x="3461221" y="373745"/>
                </a:cubicBezTo>
                <a:cubicBezTo>
                  <a:pt x="3475806" y="319050"/>
                  <a:pt x="3478845" y="280764"/>
                  <a:pt x="3470337" y="258887"/>
                </a:cubicBezTo>
                <a:cubicBezTo>
                  <a:pt x="3467906" y="261317"/>
                  <a:pt x="3463044" y="264964"/>
                  <a:pt x="3455752" y="269825"/>
                </a:cubicBezTo>
                <a:cubicBezTo>
                  <a:pt x="3420504" y="300211"/>
                  <a:pt x="3396196" y="314796"/>
                  <a:pt x="3382826" y="313581"/>
                </a:cubicBezTo>
                <a:cubicBezTo>
                  <a:pt x="3382826" y="313581"/>
                  <a:pt x="3382218" y="313581"/>
                  <a:pt x="3381003" y="313581"/>
                </a:cubicBezTo>
                <a:cubicBezTo>
                  <a:pt x="3377356" y="314796"/>
                  <a:pt x="3375533" y="313581"/>
                  <a:pt x="3375533" y="309935"/>
                </a:cubicBezTo>
                <a:cubicBezTo>
                  <a:pt x="3399842" y="298996"/>
                  <a:pt x="3428404" y="274687"/>
                  <a:pt x="3461221" y="237009"/>
                </a:cubicBezTo>
                <a:cubicBezTo>
                  <a:pt x="3478237" y="217562"/>
                  <a:pt x="3491607" y="201154"/>
                  <a:pt x="3501330" y="187784"/>
                </a:cubicBezTo>
                <a:cubicBezTo>
                  <a:pt x="3497684" y="186569"/>
                  <a:pt x="3492215" y="185353"/>
                  <a:pt x="3484922" y="184138"/>
                </a:cubicBezTo>
                <a:cubicBezTo>
                  <a:pt x="3478845" y="182922"/>
                  <a:pt x="3473983" y="181707"/>
                  <a:pt x="3470337" y="180491"/>
                </a:cubicBezTo>
                <a:cubicBezTo>
                  <a:pt x="3465475" y="180491"/>
                  <a:pt x="3463044" y="178061"/>
                  <a:pt x="3463044" y="173199"/>
                </a:cubicBezTo>
                <a:cubicBezTo>
                  <a:pt x="3463044" y="170768"/>
                  <a:pt x="3468514" y="163475"/>
                  <a:pt x="3479453" y="151321"/>
                </a:cubicBezTo>
                <a:cubicBezTo>
                  <a:pt x="3496469" y="133090"/>
                  <a:pt x="3504977" y="119720"/>
                  <a:pt x="3504977" y="111212"/>
                </a:cubicBezTo>
                <a:cubicBezTo>
                  <a:pt x="3504977" y="109996"/>
                  <a:pt x="3503761" y="107566"/>
                  <a:pt x="3501330" y="103919"/>
                </a:cubicBezTo>
                <a:cubicBezTo>
                  <a:pt x="3498899" y="100273"/>
                  <a:pt x="3497684" y="97234"/>
                  <a:pt x="3497684" y="94804"/>
                </a:cubicBezTo>
                <a:cubicBezTo>
                  <a:pt x="3498899" y="89942"/>
                  <a:pt x="3501330" y="87511"/>
                  <a:pt x="3504977" y="87511"/>
                </a:cubicBezTo>
                <a:cubicBezTo>
                  <a:pt x="3519562" y="93588"/>
                  <a:pt x="3529285" y="100881"/>
                  <a:pt x="3534147" y="109389"/>
                </a:cubicBezTo>
                <a:cubicBezTo>
                  <a:pt x="3534147" y="114250"/>
                  <a:pt x="3527462" y="125189"/>
                  <a:pt x="3514092" y="142205"/>
                </a:cubicBezTo>
                <a:cubicBezTo>
                  <a:pt x="3504369" y="154360"/>
                  <a:pt x="3499507" y="161652"/>
                  <a:pt x="3499507" y="164083"/>
                </a:cubicBezTo>
                <a:cubicBezTo>
                  <a:pt x="3500722" y="164083"/>
                  <a:pt x="3502546" y="164691"/>
                  <a:pt x="3504977" y="165906"/>
                </a:cubicBezTo>
                <a:cubicBezTo>
                  <a:pt x="3515915" y="169553"/>
                  <a:pt x="3523208" y="173199"/>
                  <a:pt x="3526854" y="176845"/>
                </a:cubicBezTo>
                <a:cubicBezTo>
                  <a:pt x="3528070" y="175630"/>
                  <a:pt x="3528677" y="171376"/>
                  <a:pt x="3528677" y="164083"/>
                </a:cubicBezTo>
                <a:cubicBezTo>
                  <a:pt x="3528677" y="148283"/>
                  <a:pt x="3533539" y="140382"/>
                  <a:pt x="3543263" y="140382"/>
                </a:cubicBezTo>
                <a:cubicBezTo>
                  <a:pt x="3546909" y="140382"/>
                  <a:pt x="3548732" y="144029"/>
                  <a:pt x="3548732" y="151321"/>
                </a:cubicBezTo>
                <a:cubicBezTo>
                  <a:pt x="3548732" y="153752"/>
                  <a:pt x="3548124" y="158006"/>
                  <a:pt x="3546909" y="164083"/>
                </a:cubicBezTo>
                <a:cubicBezTo>
                  <a:pt x="3545694" y="170160"/>
                  <a:pt x="3545694" y="175630"/>
                  <a:pt x="3546909" y="180491"/>
                </a:cubicBezTo>
                <a:cubicBezTo>
                  <a:pt x="3548124" y="179276"/>
                  <a:pt x="3550555" y="177453"/>
                  <a:pt x="3554201" y="175022"/>
                </a:cubicBezTo>
                <a:cubicBezTo>
                  <a:pt x="3561494" y="168945"/>
                  <a:pt x="3566963" y="165299"/>
                  <a:pt x="3570610" y="164083"/>
                </a:cubicBezTo>
                <a:cubicBezTo>
                  <a:pt x="3573041" y="147067"/>
                  <a:pt x="3574864" y="120328"/>
                  <a:pt x="3576079" y="83865"/>
                </a:cubicBezTo>
                <a:cubicBezTo>
                  <a:pt x="3577295" y="71710"/>
                  <a:pt x="3577902" y="62595"/>
                  <a:pt x="3577902" y="56518"/>
                </a:cubicBezTo>
                <a:cubicBezTo>
                  <a:pt x="3577902" y="54087"/>
                  <a:pt x="3574864" y="52264"/>
                  <a:pt x="3568787" y="51048"/>
                </a:cubicBezTo>
                <a:cubicBezTo>
                  <a:pt x="3561494" y="49833"/>
                  <a:pt x="3557848" y="47402"/>
                  <a:pt x="3557848" y="43756"/>
                </a:cubicBezTo>
                <a:cubicBezTo>
                  <a:pt x="3557848" y="40109"/>
                  <a:pt x="3559063" y="37678"/>
                  <a:pt x="3561494" y="36463"/>
                </a:cubicBezTo>
                <a:cubicBezTo>
                  <a:pt x="3562709" y="36463"/>
                  <a:pt x="3565140" y="35855"/>
                  <a:pt x="3568787" y="34640"/>
                </a:cubicBezTo>
                <a:cubicBezTo>
                  <a:pt x="3579725" y="32209"/>
                  <a:pt x="3588233" y="30994"/>
                  <a:pt x="3594311" y="30994"/>
                </a:cubicBezTo>
                <a:close/>
                <a:moveTo>
                  <a:pt x="642156" y="18232"/>
                </a:moveTo>
                <a:lnTo>
                  <a:pt x="645802" y="18232"/>
                </a:lnTo>
                <a:cubicBezTo>
                  <a:pt x="660387" y="23093"/>
                  <a:pt x="674973" y="27347"/>
                  <a:pt x="689558" y="30994"/>
                </a:cubicBezTo>
                <a:cubicBezTo>
                  <a:pt x="690773" y="32209"/>
                  <a:pt x="691989" y="32817"/>
                  <a:pt x="693204" y="32817"/>
                </a:cubicBezTo>
                <a:cubicBezTo>
                  <a:pt x="696850" y="35248"/>
                  <a:pt x="698674" y="37678"/>
                  <a:pt x="698674" y="40109"/>
                </a:cubicBezTo>
                <a:cubicBezTo>
                  <a:pt x="693812" y="55910"/>
                  <a:pt x="679227" y="75357"/>
                  <a:pt x="654918" y="98450"/>
                </a:cubicBezTo>
                <a:cubicBezTo>
                  <a:pt x="631825" y="121543"/>
                  <a:pt x="617240" y="140990"/>
                  <a:pt x="611163" y="156791"/>
                </a:cubicBezTo>
                <a:cubicBezTo>
                  <a:pt x="619671" y="156791"/>
                  <a:pt x="631825" y="154360"/>
                  <a:pt x="647625" y="149498"/>
                </a:cubicBezTo>
                <a:cubicBezTo>
                  <a:pt x="660995" y="145852"/>
                  <a:pt x="670719" y="144029"/>
                  <a:pt x="676796" y="144029"/>
                </a:cubicBezTo>
                <a:cubicBezTo>
                  <a:pt x="680442" y="144029"/>
                  <a:pt x="684088" y="144029"/>
                  <a:pt x="687735" y="144029"/>
                </a:cubicBezTo>
                <a:cubicBezTo>
                  <a:pt x="691381" y="147675"/>
                  <a:pt x="693204" y="151321"/>
                  <a:pt x="693204" y="154967"/>
                </a:cubicBezTo>
                <a:cubicBezTo>
                  <a:pt x="693204" y="174414"/>
                  <a:pt x="691989" y="193253"/>
                  <a:pt x="689558" y="211485"/>
                </a:cubicBezTo>
                <a:cubicBezTo>
                  <a:pt x="705358" y="206623"/>
                  <a:pt x="721767" y="202977"/>
                  <a:pt x="738783" y="200546"/>
                </a:cubicBezTo>
                <a:cubicBezTo>
                  <a:pt x="763091" y="200546"/>
                  <a:pt x="775246" y="206015"/>
                  <a:pt x="775246" y="216954"/>
                </a:cubicBezTo>
                <a:cubicBezTo>
                  <a:pt x="775246" y="218170"/>
                  <a:pt x="774638" y="219993"/>
                  <a:pt x="773422" y="222424"/>
                </a:cubicBezTo>
                <a:cubicBezTo>
                  <a:pt x="743037" y="250379"/>
                  <a:pt x="698066" y="294134"/>
                  <a:pt x="638510" y="353690"/>
                </a:cubicBezTo>
                <a:cubicBezTo>
                  <a:pt x="647018" y="352475"/>
                  <a:pt x="660387" y="350652"/>
                  <a:pt x="678619" y="348221"/>
                </a:cubicBezTo>
                <a:cubicBezTo>
                  <a:pt x="710220" y="343359"/>
                  <a:pt x="732706" y="340928"/>
                  <a:pt x="746075" y="340928"/>
                </a:cubicBezTo>
                <a:cubicBezTo>
                  <a:pt x="761876" y="340928"/>
                  <a:pt x="769776" y="347005"/>
                  <a:pt x="769776" y="359160"/>
                </a:cubicBezTo>
                <a:cubicBezTo>
                  <a:pt x="768561" y="364021"/>
                  <a:pt x="766130" y="367060"/>
                  <a:pt x="762484" y="368275"/>
                </a:cubicBezTo>
                <a:cubicBezTo>
                  <a:pt x="736960" y="367060"/>
                  <a:pt x="698066" y="370098"/>
                  <a:pt x="645802" y="377391"/>
                </a:cubicBezTo>
                <a:cubicBezTo>
                  <a:pt x="626355" y="379822"/>
                  <a:pt x="611770" y="381645"/>
                  <a:pt x="602047" y="382860"/>
                </a:cubicBezTo>
                <a:cubicBezTo>
                  <a:pt x="592323" y="382860"/>
                  <a:pt x="587462" y="379822"/>
                  <a:pt x="587462" y="373745"/>
                </a:cubicBezTo>
                <a:cubicBezTo>
                  <a:pt x="587462" y="370098"/>
                  <a:pt x="591108" y="365237"/>
                  <a:pt x="598401" y="359160"/>
                </a:cubicBezTo>
                <a:cubicBezTo>
                  <a:pt x="616632" y="344574"/>
                  <a:pt x="636079" y="326951"/>
                  <a:pt x="656741" y="306288"/>
                </a:cubicBezTo>
                <a:cubicBezTo>
                  <a:pt x="649449" y="309935"/>
                  <a:pt x="642156" y="309327"/>
                  <a:pt x="634863" y="304465"/>
                </a:cubicBezTo>
                <a:cubicBezTo>
                  <a:pt x="633648" y="304465"/>
                  <a:pt x="631825" y="303858"/>
                  <a:pt x="629394" y="302642"/>
                </a:cubicBezTo>
                <a:cubicBezTo>
                  <a:pt x="605085" y="292919"/>
                  <a:pt x="593539" y="281372"/>
                  <a:pt x="594754" y="268002"/>
                </a:cubicBezTo>
                <a:cubicBezTo>
                  <a:pt x="594754" y="255848"/>
                  <a:pt x="618455" y="239440"/>
                  <a:pt x="665857" y="218777"/>
                </a:cubicBezTo>
                <a:cubicBezTo>
                  <a:pt x="667072" y="202977"/>
                  <a:pt x="667680" y="185961"/>
                  <a:pt x="667680" y="167729"/>
                </a:cubicBezTo>
                <a:cubicBezTo>
                  <a:pt x="643372" y="167729"/>
                  <a:pt x="620278" y="172591"/>
                  <a:pt x="598401" y="182315"/>
                </a:cubicBezTo>
                <a:cubicBezTo>
                  <a:pt x="592323" y="181099"/>
                  <a:pt x="588677" y="178061"/>
                  <a:pt x="587462" y="173199"/>
                </a:cubicBezTo>
                <a:cubicBezTo>
                  <a:pt x="587462" y="161045"/>
                  <a:pt x="595970" y="145852"/>
                  <a:pt x="612986" y="127620"/>
                </a:cubicBezTo>
                <a:cubicBezTo>
                  <a:pt x="619063" y="121543"/>
                  <a:pt x="623317" y="117289"/>
                  <a:pt x="625748" y="114858"/>
                </a:cubicBezTo>
                <a:cubicBezTo>
                  <a:pt x="646410" y="91765"/>
                  <a:pt x="660387" y="71103"/>
                  <a:pt x="667680" y="52871"/>
                </a:cubicBezTo>
                <a:lnTo>
                  <a:pt x="667680" y="51048"/>
                </a:lnTo>
                <a:cubicBezTo>
                  <a:pt x="667680" y="48617"/>
                  <a:pt x="662818" y="45579"/>
                  <a:pt x="653095" y="41932"/>
                </a:cubicBezTo>
                <a:cubicBezTo>
                  <a:pt x="638510" y="37071"/>
                  <a:pt x="631217" y="31601"/>
                  <a:pt x="631217" y="25524"/>
                </a:cubicBezTo>
                <a:cubicBezTo>
                  <a:pt x="631217" y="20662"/>
                  <a:pt x="634863" y="18232"/>
                  <a:pt x="642156" y="18232"/>
                </a:cubicBezTo>
                <a:close/>
                <a:moveTo>
                  <a:pt x="4053743" y="16408"/>
                </a:moveTo>
                <a:cubicBezTo>
                  <a:pt x="4061036" y="17624"/>
                  <a:pt x="4062251" y="18839"/>
                  <a:pt x="4057389" y="20055"/>
                </a:cubicBezTo>
                <a:cubicBezTo>
                  <a:pt x="4054958" y="22486"/>
                  <a:pt x="4053743" y="25524"/>
                  <a:pt x="4053743" y="29170"/>
                </a:cubicBezTo>
                <a:cubicBezTo>
                  <a:pt x="4053743" y="42540"/>
                  <a:pt x="4068936" y="55910"/>
                  <a:pt x="4099322" y="69280"/>
                </a:cubicBezTo>
                <a:cubicBezTo>
                  <a:pt x="4123630" y="81434"/>
                  <a:pt x="4135784" y="91765"/>
                  <a:pt x="4135784" y="100273"/>
                </a:cubicBezTo>
                <a:cubicBezTo>
                  <a:pt x="4135784" y="107566"/>
                  <a:pt x="4129100" y="111212"/>
                  <a:pt x="4115730" y="111212"/>
                </a:cubicBezTo>
                <a:cubicBezTo>
                  <a:pt x="4109653" y="111212"/>
                  <a:pt x="4105398" y="111820"/>
                  <a:pt x="4102968" y="113035"/>
                </a:cubicBezTo>
                <a:cubicBezTo>
                  <a:pt x="4100537" y="114250"/>
                  <a:pt x="4096283" y="115466"/>
                  <a:pt x="4090206" y="116681"/>
                </a:cubicBezTo>
                <a:cubicBezTo>
                  <a:pt x="4084129" y="119112"/>
                  <a:pt x="4079267" y="120935"/>
                  <a:pt x="4075621" y="122151"/>
                </a:cubicBezTo>
                <a:cubicBezTo>
                  <a:pt x="4071974" y="122151"/>
                  <a:pt x="4069544" y="120935"/>
                  <a:pt x="4068328" y="118505"/>
                </a:cubicBezTo>
                <a:cubicBezTo>
                  <a:pt x="4068328" y="114858"/>
                  <a:pt x="4073190" y="110604"/>
                  <a:pt x="4082913" y="105742"/>
                </a:cubicBezTo>
                <a:cubicBezTo>
                  <a:pt x="4091422" y="100881"/>
                  <a:pt x="4095675" y="97234"/>
                  <a:pt x="4095675" y="94804"/>
                </a:cubicBezTo>
                <a:lnTo>
                  <a:pt x="4095675" y="92980"/>
                </a:lnTo>
                <a:cubicBezTo>
                  <a:pt x="4092029" y="90550"/>
                  <a:pt x="4087167" y="87511"/>
                  <a:pt x="4081090" y="83865"/>
                </a:cubicBezTo>
                <a:cubicBezTo>
                  <a:pt x="4050705" y="66849"/>
                  <a:pt x="4036119" y="48617"/>
                  <a:pt x="4037335" y="29170"/>
                </a:cubicBezTo>
                <a:cubicBezTo>
                  <a:pt x="4037335" y="20662"/>
                  <a:pt x="4042804" y="16408"/>
                  <a:pt x="4053743" y="16408"/>
                </a:cubicBezTo>
                <a:close/>
                <a:moveTo>
                  <a:pt x="164083" y="12762"/>
                </a:moveTo>
                <a:cubicBezTo>
                  <a:pt x="166514" y="12762"/>
                  <a:pt x="169552" y="13370"/>
                  <a:pt x="173199" y="14585"/>
                </a:cubicBezTo>
                <a:cubicBezTo>
                  <a:pt x="175629" y="17016"/>
                  <a:pt x="178060" y="18232"/>
                  <a:pt x="180491" y="18232"/>
                </a:cubicBezTo>
                <a:cubicBezTo>
                  <a:pt x="181707" y="18232"/>
                  <a:pt x="185353" y="18839"/>
                  <a:pt x="191430" y="20055"/>
                </a:cubicBezTo>
                <a:cubicBezTo>
                  <a:pt x="198723" y="22486"/>
                  <a:pt x="202369" y="23701"/>
                  <a:pt x="202369" y="23701"/>
                </a:cubicBezTo>
                <a:cubicBezTo>
                  <a:pt x="210877" y="26132"/>
                  <a:pt x="215739" y="30386"/>
                  <a:pt x="216954" y="36463"/>
                </a:cubicBezTo>
                <a:cubicBezTo>
                  <a:pt x="216954" y="37678"/>
                  <a:pt x="216346" y="40109"/>
                  <a:pt x="215131" y="43756"/>
                </a:cubicBezTo>
                <a:cubicBezTo>
                  <a:pt x="212700" y="46186"/>
                  <a:pt x="211485" y="48010"/>
                  <a:pt x="211485" y="49225"/>
                </a:cubicBezTo>
                <a:cubicBezTo>
                  <a:pt x="184745" y="86903"/>
                  <a:pt x="156183" y="121543"/>
                  <a:pt x="125797" y="153144"/>
                </a:cubicBezTo>
                <a:cubicBezTo>
                  <a:pt x="152536" y="142205"/>
                  <a:pt x="176845" y="130051"/>
                  <a:pt x="198723" y="116681"/>
                </a:cubicBezTo>
                <a:cubicBezTo>
                  <a:pt x="208446" y="113035"/>
                  <a:pt x="215131" y="114858"/>
                  <a:pt x="218777" y="122151"/>
                </a:cubicBezTo>
                <a:cubicBezTo>
                  <a:pt x="219993" y="123366"/>
                  <a:pt x="217562" y="127013"/>
                  <a:pt x="211485" y="133090"/>
                </a:cubicBezTo>
                <a:cubicBezTo>
                  <a:pt x="181099" y="151321"/>
                  <a:pt x="160437" y="167729"/>
                  <a:pt x="149498" y="182315"/>
                </a:cubicBezTo>
                <a:cubicBezTo>
                  <a:pt x="151929" y="184745"/>
                  <a:pt x="151929" y="189607"/>
                  <a:pt x="149498" y="196900"/>
                </a:cubicBezTo>
                <a:cubicBezTo>
                  <a:pt x="149498" y="198115"/>
                  <a:pt x="148890" y="199331"/>
                  <a:pt x="147675" y="200546"/>
                </a:cubicBezTo>
                <a:cubicBezTo>
                  <a:pt x="145244" y="207839"/>
                  <a:pt x="144028" y="213308"/>
                  <a:pt x="144028" y="216954"/>
                </a:cubicBezTo>
                <a:cubicBezTo>
                  <a:pt x="139167" y="226678"/>
                  <a:pt x="159829" y="230324"/>
                  <a:pt x="206015" y="227893"/>
                </a:cubicBezTo>
                <a:cubicBezTo>
                  <a:pt x="214523" y="227893"/>
                  <a:pt x="218777" y="231539"/>
                  <a:pt x="218777" y="238832"/>
                </a:cubicBezTo>
                <a:cubicBezTo>
                  <a:pt x="219993" y="243694"/>
                  <a:pt x="216954" y="246732"/>
                  <a:pt x="209662" y="247948"/>
                </a:cubicBezTo>
                <a:cubicBezTo>
                  <a:pt x="180491" y="256456"/>
                  <a:pt x="152536" y="266179"/>
                  <a:pt x="125797" y="277118"/>
                </a:cubicBezTo>
                <a:cubicBezTo>
                  <a:pt x="94196" y="343967"/>
                  <a:pt x="63810" y="388330"/>
                  <a:pt x="34640" y="410208"/>
                </a:cubicBezTo>
                <a:cubicBezTo>
                  <a:pt x="27347" y="416285"/>
                  <a:pt x="19447" y="417500"/>
                  <a:pt x="10939" y="413854"/>
                </a:cubicBezTo>
                <a:cubicBezTo>
                  <a:pt x="6077" y="412638"/>
                  <a:pt x="2431" y="408992"/>
                  <a:pt x="0" y="402915"/>
                </a:cubicBezTo>
                <a:cubicBezTo>
                  <a:pt x="0" y="400484"/>
                  <a:pt x="1823" y="399269"/>
                  <a:pt x="5469" y="399269"/>
                </a:cubicBezTo>
                <a:cubicBezTo>
                  <a:pt x="6685" y="399269"/>
                  <a:pt x="8508" y="399269"/>
                  <a:pt x="10939" y="399269"/>
                </a:cubicBezTo>
                <a:cubicBezTo>
                  <a:pt x="15801" y="400484"/>
                  <a:pt x="19447" y="399876"/>
                  <a:pt x="21878" y="397446"/>
                </a:cubicBezTo>
                <a:cubicBezTo>
                  <a:pt x="42540" y="385291"/>
                  <a:pt x="66849" y="349436"/>
                  <a:pt x="94803" y="289880"/>
                </a:cubicBezTo>
                <a:cubicBezTo>
                  <a:pt x="92373" y="291096"/>
                  <a:pt x="88119" y="292919"/>
                  <a:pt x="82041" y="295350"/>
                </a:cubicBezTo>
                <a:cubicBezTo>
                  <a:pt x="68672" y="301427"/>
                  <a:pt x="58948" y="306288"/>
                  <a:pt x="52871" y="309935"/>
                </a:cubicBezTo>
                <a:cubicBezTo>
                  <a:pt x="35855" y="313581"/>
                  <a:pt x="29170" y="308719"/>
                  <a:pt x="32817" y="295350"/>
                </a:cubicBezTo>
                <a:cubicBezTo>
                  <a:pt x="57125" y="267395"/>
                  <a:pt x="81434" y="237009"/>
                  <a:pt x="105742" y="204192"/>
                </a:cubicBezTo>
                <a:cubicBezTo>
                  <a:pt x="105742" y="202977"/>
                  <a:pt x="104527" y="201154"/>
                  <a:pt x="102096" y="198723"/>
                </a:cubicBezTo>
                <a:cubicBezTo>
                  <a:pt x="99665" y="196292"/>
                  <a:pt x="98450" y="194469"/>
                  <a:pt x="98450" y="193253"/>
                </a:cubicBezTo>
                <a:cubicBezTo>
                  <a:pt x="98450" y="188392"/>
                  <a:pt x="105742" y="184745"/>
                  <a:pt x="120327" y="182315"/>
                </a:cubicBezTo>
                <a:cubicBezTo>
                  <a:pt x="125189" y="182315"/>
                  <a:pt x="128835" y="181707"/>
                  <a:pt x="131266" y="180491"/>
                </a:cubicBezTo>
                <a:cubicBezTo>
                  <a:pt x="131266" y="180491"/>
                  <a:pt x="132482" y="178668"/>
                  <a:pt x="134913" y="175022"/>
                </a:cubicBezTo>
                <a:cubicBezTo>
                  <a:pt x="139774" y="170160"/>
                  <a:pt x="142813" y="167122"/>
                  <a:pt x="144028" y="165906"/>
                </a:cubicBezTo>
                <a:cubicBezTo>
                  <a:pt x="130659" y="168337"/>
                  <a:pt x="109996" y="176237"/>
                  <a:pt x="82041" y="189607"/>
                </a:cubicBezTo>
                <a:cubicBezTo>
                  <a:pt x="63810" y="199331"/>
                  <a:pt x="51656" y="204800"/>
                  <a:pt x="45579" y="206015"/>
                </a:cubicBezTo>
                <a:cubicBezTo>
                  <a:pt x="27347" y="210877"/>
                  <a:pt x="17624" y="206623"/>
                  <a:pt x="16408" y="193253"/>
                </a:cubicBezTo>
                <a:cubicBezTo>
                  <a:pt x="15193" y="187176"/>
                  <a:pt x="17624" y="184138"/>
                  <a:pt x="23701" y="184138"/>
                </a:cubicBezTo>
                <a:cubicBezTo>
                  <a:pt x="26132" y="184138"/>
                  <a:pt x="28563" y="184745"/>
                  <a:pt x="30993" y="185961"/>
                </a:cubicBezTo>
                <a:cubicBezTo>
                  <a:pt x="33424" y="187176"/>
                  <a:pt x="35247" y="187784"/>
                  <a:pt x="36463" y="187784"/>
                </a:cubicBezTo>
                <a:cubicBezTo>
                  <a:pt x="65633" y="179276"/>
                  <a:pt x="92373" y="168337"/>
                  <a:pt x="116681" y="154967"/>
                </a:cubicBezTo>
                <a:cubicBezTo>
                  <a:pt x="110604" y="153752"/>
                  <a:pt x="109996" y="150106"/>
                  <a:pt x="114858" y="144029"/>
                </a:cubicBezTo>
                <a:cubicBezTo>
                  <a:pt x="140382" y="116074"/>
                  <a:pt x="163475" y="85080"/>
                  <a:pt x="184137" y="51048"/>
                </a:cubicBezTo>
                <a:cubicBezTo>
                  <a:pt x="186568" y="43756"/>
                  <a:pt x="185353" y="38894"/>
                  <a:pt x="180491" y="36463"/>
                </a:cubicBezTo>
                <a:cubicBezTo>
                  <a:pt x="178060" y="35248"/>
                  <a:pt x="173806" y="33424"/>
                  <a:pt x="167729" y="30994"/>
                </a:cubicBezTo>
                <a:cubicBezTo>
                  <a:pt x="158006" y="27347"/>
                  <a:pt x="152536" y="24309"/>
                  <a:pt x="151321" y="21878"/>
                </a:cubicBezTo>
                <a:cubicBezTo>
                  <a:pt x="154967" y="15801"/>
                  <a:pt x="159221" y="12762"/>
                  <a:pt x="164083" y="12762"/>
                </a:cubicBezTo>
                <a:close/>
                <a:moveTo>
                  <a:pt x="4582864" y="10939"/>
                </a:moveTo>
                <a:cubicBezTo>
                  <a:pt x="4599880" y="13370"/>
                  <a:pt x="4609604" y="20662"/>
                  <a:pt x="4612034" y="32817"/>
                </a:cubicBezTo>
                <a:cubicBezTo>
                  <a:pt x="4612034" y="38894"/>
                  <a:pt x="4605350" y="48010"/>
                  <a:pt x="4591980" y="60164"/>
                </a:cubicBezTo>
                <a:cubicBezTo>
                  <a:pt x="4588334" y="63810"/>
                  <a:pt x="4585903" y="66241"/>
                  <a:pt x="4584688" y="67456"/>
                </a:cubicBezTo>
                <a:cubicBezTo>
                  <a:pt x="4570102" y="85688"/>
                  <a:pt x="4559163" y="102096"/>
                  <a:pt x="4551870" y="116681"/>
                </a:cubicBezTo>
                <a:cubicBezTo>
                  <a:pt x="4554302" y="116681"/>
                  <a:pt x="4557948" y="116074"/>
                  <a:pt x="4562810" y="114858"/>
                </a:cubicBezTo>
                <a:cubicBezTo>
                  <a:pt x="4566456" y="113643"/>
                  <a:pt x="4569494" y="113035"/>
                  <a:pt x="4571925" y="113035"/>
                </a:cubicBezTo>
                <a:cubicBezTo>
                  <a:pt x="4579218" y="113035"/>
                  <a:pt x="4582864" y="114858"/>
                  <a:pt x="4582864" y="118505"/>
                </a:cubicBezTo>
                <a:cubicBezTo>
                  <a:pt x="4584080" y="129443"/>
                  <a:pt x="4583472" y="134913"/>
                  <a:pt x="4581041" y="134913"/>
                </a:cubicBezTo>
                <a:cubicBezTo>
                  <a:pt x="4568886" y="137344"/>
                  <a:pt x="4552478" y="144636"/>
                  <a:pt x="4531816" y="156791"/>
                </a:cubicBezTo>
                <a:cubicBezTo>
                  <a:pt x="4523308" y="160437"/>
                  <a:pt x="4517231" y="163475"/>
                  <a:pt x="4513584" y="165906"/>
                </a:cubicBezTo>
                <a:cubicBezTo>
                  <a:pt x="4511154" y="167122"/>
                  <a:pt x="4505684" y="170160"/>
                  <a:pt x="4497176" y="175022"/>
                </a:cubicBezTo>
                <a:cubicBezTo>
                  <a:pt x="4481376" y="185961"/>
                  <a:pt x="4471652" y="191430"/>
                  <a:pt x="4468006" y="191430"/>
                </a:cubicBezTo>
                <a:cubicBezTo>
                  <a:pt x="4466790" y="191430"/>
                  <a:pt x="4466183" y="190215"/>
                  <a:pt x="4466183" y="187784"/>
                </a:cubicBezTo>
                <a:cubicBezTo>
                  <a:pt x="4466183" y="185353"/>
                  <a:pt x="4467398" y="183530"/>
                  <a:pt x="4469829" y="182315"/>
                </a:cubicBezTo>
                <a:cubicBezTo>
                  <a:pt x="4469829" y="183530"/>
                  <a:pt x="4470436" y="183530"/>
                  <a:pt x="4471652" y="182315"/>
                </a:cubicBezTo>
                <a:cubicBezTo>
                  <a:pt x="4472868" y="179884"/>
                  <a:pt x="4475906" y="176845"/>
                  <a:pt x="4480768" y="173199"/>
                </a:cubicBezTo>
                <a:cubicBezTo>
                  <a:pt x="4485630" y="169553"/>
                  <a:pt x="4488668" y="166514"/>
                  <a:pt x="4489884" y="164083"/>
                </a:cubicBezTo>
                <a:cubicBezTo>
                  <a:pt x="4489884" y="162868"/>
                  <a:pt x="4487453" y="160437"/>
                  <a:pt x="4482591" y="156791"/>
                </a:cubicBezTo>
                <a:cubicBezTo>
                  <a:pt x="4476514" y="153144"/>
                  <a:pt x="4472868" y="150713"/>
                  <a:pt x="4471652" y="149498"/>
                </a:cubicBezTo>
                <a:cubicBezTo>
                  <a:pt x="4469222" y="144636"/>
                  <a:pt x="4466790" y="137344"/>
                  <a:pt x="4464360" y="127620"/>
                </a:cubicBezTo>
                <a:cubicBezTo>
                  <a:pt x="4461929" y="121543"/>
                  <a:pt x="4460106" y="116681"/>
                  <a:pt x="4458890" y="113035"/>
                </a:cubicBezTo>
                <a:cubicBezTo>
                  <a:pt x="4457674" y="110604"/>
                  <a:pt x="4455852" y="107566"/>
                  <a:pt x="4453421" y="103919"/>
                </a:cubicBezTo>
                <a:cubicBezTo>
                  <a:pt x="4447344" y="97842"/>
                  <a:pt x="4444305" y="92373"/>
                  <a:pt x="4444305" y="87511"/>
                </a:cubicBezTo>
                <a:cubicBezTo>
                  <a:pt x="4443090" y="83865"/>
                  <a:pt x="4443698" y="81434"/>
                  <a:pt x="4446128" y="80218"/>
                </a:cubicBezTo>
                <a:cubicBezTo>
                  <a:pt x="4448559" y="79003"/>
                  <a:pt x="4451598" y="79611"/>
                  <a:pt x="4455244" y="82042"/>
                </a:cubicBezTo>
                <a:cubicBezTo>
                  <a:pt x="4466183" y="85688"/>
                  <a:pt x="4474691" y="95411"/>
                  <a:pt x="4480768" y="111212"/>
                </a:cubicBezTo>
                <a:cubicBezTo>
                  <a:pt x="4485630" y="130659"/>
                  <a:pt x="4491100" y="140382"/>
                  <a:pt x="4497176" y="140382"/>
                </a:cubicBezTo>
                <a:cubicBezTo>
                  <a:pt x="4506900" y="139167"/>
                  <a:pt x="4515408" y="134913"/>
                  <a:pt x="4522700" y="127620"/>
                </a:cubicBezTo>
                <a:cubicBezTo>
                  <a:pt x="4537286" y="98450"/>
                  <a:pt x="4552478" y="73534"/>
                  <a:pt x="4568279" y="52871"/>
                </a:cubicBezTo>
                <a:cubicBezTo>
                  <a:pt x="4559771" y="52871"/>
                  <a:pt x="4550655" y="55302"/>
                  <a:pt x="4540932" y="60164"/>
                </a:cubicBezTo>
                <a:cubicBezTo>
                  <a:pt x="4520270" y="68672"/>
                  <a:pt x="4508115" y="73534"/>
                  <a:pt x="4504469" y="74749"/>
                </a:cubicBezTo>
                <a:cubicBezTo>
                  <a:pt x="4502038" y="75964"/>
                  <a:pt x="4500215" y="77180"/>
                  <a:pt x="4499000" y="78395"/>
                </a:cubicBezTo>
                <a:cubicBezTo>
                  <a:pt x="4497784" y="79611"/>
                  <a:pt x="4496569" y="80218"/>
                  <a:pt x="4495353" y="80218"/>
                </a:cubicBezTo>
                <a:cubicBezTo>
                  <a:pt x="4490492" y="80218"/>
                  <a:pt x="4488060" y="77180"/>
                  <a:pt x="4488060" y="71103"/>
                </a:cubicBezTo>
                <a:cubicBezTo>
                  <a:pt x="4488060" y="63810"/>
                  <a:pt x="4506900" y="54087"/>
                  <a:pt x="4544578" y="41932"/>
                </a:cubicBezTo>
                <a:cubicBezTo>
                  <a:pt x="4561594" y="37071"/>
                  <a:pt x="4571925" y="33424"/>
                  <a:pt x="4575572" y="30994"/>
                </a:cubicBezTo>
                <a:cubicBezTo>
                  <a:pt x="4574356" y="27347"/>
                  <a:pt x="4573748" y="23093"/>
                  <a:pt x="4573748" y="18232"/>
                </a:cubicBezTo>
                <a:cubicBezTo>
                  <a:pt x="4572533" y="14585"/>
                  <a:pt x="4575572" y="12154"/>
                  <a:pt x="4582864" y="10939"/>
                </a:cubicBezTo>
                <a:close/>
                <a:moveTo>
                  <a:pt x="2978237" y="5470"/>
                </a:moveTo>
                <a:cubicBezTo>
                  <a:pt x="2983099" y="5470"/>
                  <a:pt x="2990391" y="8508"/>
                  <a:pt x="3000114" y="14585"/>
                </a:cubicBezTo>
                <a:cubicBezTo>
                  <a:pt x="3007407" y="20662"/>
                  <a:pt x="3012876" y="24309"/>
                  <a:pt x="3016523" y="25524"/>
                </a:cubicBezTo>
                <a:cubicBezTo>
                  <a:pt x="3025031" y="27955"/>
                  <a:pt x="3037185" y="30994"/>
                  <a:pt x="3052986" y="34640"/>
                </a:cubicBezTo>
                <a:cubicBezTo>
                  <a:pt x="3061494" y="38286"/>
                  <a:pt x="3065748" y="43148"/>
                  <a:pt x="3065748" y="49225"/>
                </a:cubicBezTo>
                <a:cubicBezTo>
                  <a:pt x="3065748" y="51656"/>
                  <a:pt x="3064532" y="54087"/>
                  <a:pt x="3062101" y="56518"/>
                </a:cubicBezTo>
                <a:cubicBezTo>
                  <a:pt x="3060886" y="57733"/>
                  <a:pt x="3060278" y="58341"/>
                  <a:pt x="3060278" y="58341"/>
                </a:cubicBezTo>
                <a:cubicBezTo>
                  <a:pt x="3042047" y="60772"/>
                  <a:pt x="3020776" y="70495"/>
                  <a:pt x="2996468" y="87511"/>
                </a:cubicBezTo>
                <a:cubicBezTo>
                  <a:pt x="2978237" y="102096"/>
                  <a:pt x="2964259" y="121543"/>
                  <a:pt x="2954536" y="145852"/>
                </a:cubicBezTo>
                <a:cubicBezTo>
                  <a:pt x="2969121" y="139775"/>
                  <a:pt x="2989783" y="128228"/>
                  <a:pt x="3016523" y="111212"/>
                </a:cubicBezTo>
                <a:cubicBezTo>
                  <a:pt x="3035970" y="99058"/>
                  <a:pt x="3050555" y="90550"/>
                  <a:pt x="3060278" y="85688"/>
                </a:cubicBezTo>
                <a:cubicBezTo>
                  <a:pt x="3062709" y="84472"/>
                  <a:pt x="3066963" y="82649"/>
                  <a:pt x="3073040" y="80218"/>
                </a:cubicBezTo>
                <a:cubicBezTo>
                  <a:pt x="3085195" y="72926"/>
                  <a:pt x="3096133" y="69280"/>
                  <a:pt x="3105857" y="69280"/>
                </a:cubicBezTo>
                <a:cubicBezTo>
                  <a:pt x="3105857" y="69280"/>
                  <a:pt x="3107072" y="69280"/>
                  <a:pt x="3109503" y="69280"/>
                </a:cubicBezTo>
                <a:cubicBezTo>
                  <a:pt x="3135027" y="68064"/>
                  <a:pt x="3147789" y="72926"/>
                  <a:pt x="3147789" y="83865"/>
                </a:cubicBezTo>
                <a:cubicBezTo>
                  <a:pt x="3147789" y="93588"/>
                  <a:pt x="3138066" y="102704"/>
                  <a:pt x="3118619" y="111212"/>
                </a:cubicBezTo>
                <a:cubicBezTo>
                  <a:pt x="3112542" y="113643"/>
                  <a:pt x="3108287" y="115466"/>
                  <a:pt x="3105857" y="116681"/>
                </a:cubicBezTo>
                <a:cubicBezTo>
                  <a:pt x="3104641" y="116681"/>
                  <a:pt x="3088841" y="124582"/>
                  <a:pt x="3058455" y="140382"/>
                </a:cubicBezTo>
                <a:cubicBezTo>
                  <a:pt x="3045085" y="147675"/>
                  <a:pt x="3037185" y="151929"/>
                  <a:pt x="3034754" y="153144"/>
                </a:cubicBezTo>
                <a:cubicBezTo>
                  <a:pt x="3031108" y="155575"/>
                  <a:pt x="3028677" y="156183"/>
                  <a:pt x="3027462" y="154967"/>
                </a:cubicBezTo>
                <a:cubicBezTo>
                  <a:pt x="3027462" y="152537"/>
                  <a:pt x="3028677" y="150106"/>
                  <a:pt x="3031108" y="147675"/>
                </a:cubicBezTo>
                <a:cubicBezTo>
                  <a:pt x="3049339" y="133090"/>
                  <a:pt x="3067571" y="119720"/>
                  <a:pt x="3085802" y="107566"/>
                </a:cubicBezTo>
                <a:cubicBezTo>
                  <a:pt x="3096741" y="101488"/>
                  <a:pt x="3104641" y="96019"/>
                  <a:pt x="3109503" y="91157"/>
                </a:cubicBezTo>
                <a:cubicBezTo>
                  <a:pt x="3114365" y="87511"/>
                  <a:pt x="3110719" y="85688"/>
                  <a:pt x="3098564" y="85688"/>
                </a:cubicBezTo>
                <a:cubicBezTo>
                  <a:pt x="3081548" y="85688"/>
                  <a:pt x="3046300" y="104527"/>
                  <a:pt x="2992822" y="142205"/>
                </a:cubicBezTo>
                <a:cubicBezTo>
                  <a:pt x="2978237" y="153144"/>
                  <a:pt x="2968513" y="159829"/>
                  <a:pt x="2963651" y="162260"/>
                </a:cubicBezTo>
                <a:cubicBezTo>
                  <a:pt x="2953928" y="169553"/>
                  <a:pt x="2943597" y="176237"/>
                  <a:pt x="2932658" y="182315"/>
                </a:cubicBezTo>
                <a:cubicBezTo>
                  <a:pt x="2925365" y="182315"/>
                  <a:pt x="2921719" y="179276"/>
                  <a:pt x="2921719" y="173199"/>
                </a:cubicBezTo>
                <a:cubicBezTo>
                  <a:pt x="2926581" y="134305"/>
                  <a:pt x="2958790" y="93588"/>
                  <a:pt x="3018346" y="51048"/>
                </a:cubicBezTo>
                <a:cubicBezTo>
                  <a:pt x="2986745" y="35248"/>
                  <a:pt x="2971552" y="22486"/>
                  <a:pt x="2972767" y="12762"/>
                </a:cubicBezTo>
                <a:cubicBezTo>
                  <a:pt x="2972767" y="7900"/>
                  <a:pt x="2974590" y="5470"/>
                  <a:pt x="2978237" y="5470"/>
                </a:cubicBezTo>
                <a:close/>
                <a:moveTo>
                  <a:pt x="2487811" y="0"/>
                </a:moveTo>
                <a:lnTo>
                  <a:pt x="2491457" y="0"/>
                </a:lnTo>
                <a:cubicBezTo>
                  <a:pt x="2491457" y="2431"/>
                  <a:pt x="2492065" y="6077"/>
                  <a:pt x="2493280" y="10939"/>
                </a:cubicBezTo>
                <a:cubicBezTo>
                  <a:pt x="2493280" y="19447"/>
                  <a:pt x="2493888" y="24309"/>
                  <a:pt x="2495103" y="25524"/>
                </a:cubicBezTo>
                <a:cubicBezTo>
                  <a:pt x="2502396" y="31601"/>
                  <a:pt x="2524881" y="43148"/>
                  <a:pt x="2562560" y="60164"/>
                </a:cubicBezTo>
                <a:cubicBezTo>
                  <a:pt x="2601453" y="46794"/>
                  <a:pt x="2637916" y="41325"/>
                  <a:pt x="2671948" y="43756"/>
                </a:cubicBezTo>
                <a:cubicBezTo>
                  <a:pt x="2707196" y="47402"/>
                  <a:pt x="2726643" y="57733"/>
                  <a:pt x="2730289" y="74749"/>
                </a:cubicBezTo>
                <a:cubicBezTo>
                  <a:pt x="2731505" y="85688"/>
                  <a:pt x="2716919" y="94196"/>
                  <a:pt x="2686533" y="100273"/>
                </a:cubicBezTo>
                <a:cubicBezTo>
                  <a:pt x="2675595" y="102704"/>
                  <a:pt x="2665871" y="105742"/>
                  <a:pt x="2657363" y="109389"/>
                </a:cubicBezTo>
                <a:cubicBezTo>
                  <a:pt x="2651286" y="111820"/>
                  <a:pt x="2643386" y="113643"/>
                  <a:pt x="2633662" y="114858"/>
                </a:cubicBezTo>
                <a:cubicBezTo>
                  <a:pt x="2626370" y="116074"/>
                  <a:pt x="2620900" y="117289"/>
                  <a:pt x="2617254" y="118505"/>
                </a:cubicBezTo>
                <a:cubicBezTo>
                  <a:pt x="2614823" y="119720"/>
                  <a:pt x="2613000" y="119112"/>
                  <a:pt x="2611785" y="116681"/>
                </a:cubicBezTo>
                <a:cubicBezTo>
                  <a:pt x="2610569" y="115466"/>
                  <a:pt x="2610569" y="114250"/>
                  <a:pt x="2611785" y="113035"/>
                </a:cubicBezTo>
                <a:cubicBezTo>
                  <a:pt x="2613000" y="111820"/>
                  <a:pt x="2618470" y="109389"/>
                  <a:pt x="2628193" y="105742"/>
                </a:cubicBezTo>
                <a:cubicBezTo>
                  <a:pt x="2664656" y="88726"/>
                  <a:pt x="2685318" y="77788"/>
                  <a:pt x="2690180" y="72926"/>
                </a:cubicBezTo>
                <a:cubicBezTo>
                  <a:pt x="2687749" y="65633"/>
                  <a:pt x="2674379" y="61987"/>
                  <a:pt x="2650071" y="61987"/>
                </a:cubicBezTo>
                <a:cubicBezTo>
                  <a:pt x="2586868" y="59556"/>
                  <a:pt x="2515766" y="87511"/>
                  <a:pt x="2436763" y="145852"/>
                </a:cubicBezTo>
                <a:cubicBezTo>
                  <a:pt x="2422178" y="155575"/>
                  <a:pt x="2408808" y="164691"/>
                  <a:pt x="2396653" y="173199"/>
                </a:cubicBezTo>
                <a:cubicBezTo>
                  <a:pt x="2395438" y="174414"/>
                  <a:pt x="2393007" y="177453"/>
                  <a:pt x="2389361" y="182315"/>
                </a:cubicBezTo>
                <a:cubicBezTo>
                  <a:pt x="2378422" y="196900"/>
                  <a:pt x="2369914" y="204192"/>
                  <a:pt x="2363837" y="204192"/>
                </a:cubicBezTo>
                <a:cubicBezTo>
                  <a:pt x="2357760" y="202977"/>
                  <a:pt x="2354113" y="200546"/>
                  <a:pt x="2352898" y="196900"/>
                </a:cubicBezTo>
                <a:cubicBezTo>
                  <a:pt x="2352898" y="189607"/>
                  <a:pt x="2358367" y="178668"/>
                  <a:pt x="2369306" y="164083"/>
                </a:cubicBezTo>
                <a:cubicBezTo>
                  <a:pt x="2375384" y="158006"/>
                  <a:pt x="2379030" y="153752"/>
                  <a:pt x="2380245" y="151321"/>
                </a:cubicBezTo>
                <a:cubicBezTo>
                  <a:pt x="2381461" y="148890"/>
                  <a:pt x="2383284" y="145244"/>
                  <a:pt x="2385715" y="140382"/>
                </a:cubicBezTo>
                <a:cubicBezTo>
                  <a:pt x="2393007" y="125797"/>
                  <a:pt x="2397261" y="113643"/>
                  <a:pt x="2398477" y="103919"/>
                </a:cubicBezTo>
                <a:cubicBezTo>
                  <a:pt x="2400908" y="102704"/>
                  <a:pt x="2403946" y="102096"/>
                  <a:pt x="2407592" y="102096"/>
                </a:cubicBezTo>
                <a:cubicBezTo>
                  <a:pt x="2411239" y="102096"/>
                  <a:pt x="2413062" y="106350"/>
                  <a:pt x="2413062" y="114858"/>
                </a:cubicBezTo>
                <a:cubicBezTo>
                  <a:pt x="2413062" y="117289"/>
                  <a:pt x="2412454" y="122151"/>
                  <a:pt x="2411239" y="129443"/>
                </a:cubicBezTo>
                <a:cubicBezTo>
                  <a:pt x="2410023" y="135520"/>
                  <a:pt x="2409416" y="140382"/>
                  <a:pt x="2409416" y="144029"/>
                </a:cubicBezTo>
                <a:cubicBezTo>
                  <a:pt x="2410631" y="142813"/>
                  <a:pt x="2412454" y="141598"/>
                  <a:pt x="2414885" y="140382"/>
                </a:cubicBezTo>
                <a:cubicBezTo>
                  <a:pt x="2445271" y="123366"/>
                  <a:pt x="2468364" y="108781"/>
                  <a:pt x="2484164" y="96627"/>
                </a:cubicBezTo>
                <a:cubicBezTo>
                  <a:pt x="2481733" y="95411"/>
                  <a:pt x="2480518" y="92980"/>
                  <a:pt x="2480518" y="89334"/>
                </a:cubicBezTo>
                <a:cubicBezTo>
                  <a:pt x="2480518" y="88119"/>
                  <a:pt x="2485380" y="85080"/>
                  <a:pt x="2495103" y="80218"/>
                </a:cubicBezTo>
                <a:cubicBezTo>
                  <a:pt x="2508473" y="72926"/>
                  <a:pt x="2516373" y="67456"/>
                  <a:pt x="2518804" y="63810"/>
                </a:cubicBezTo>
                <a:cubicBezTo>
                  <a:pt x="2518804" y="62595"/>
                  <a:pt x="2517589" y="61987"/>
                  <a:pt x="2515158" y="61987"/>
                </a:cubicBezTo>
                <a:cubicBezTo>
                  <a:pt x="2512727" y="60772"/>
                  <a:pt x="2509688" y="58948"/>
                  <a:pt x="2506042" y="56518"/>
                </a:cubicBezTo>
                <a:cubicBezTo>
                  <a:pt x="2485380" y="49225"/>
                  <a:pt x="2475657" y="38894"/>
                  <a:pt x="2476872" y="25524"/>
                </a:cubicBezTo>
                <a:cubicBezTo>
                  <a:pt x="2476872" y="8508"/>
                  <a:pt x="2480518" y="0"/>
                  <a:pt x="2487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5" name="直接连接符 1214"/>
          <p:cNvCxnSpPr/>
          <p:nvPr/>
        </p:nvCxnSpPr>
        <p:spPr>
          <a:xfrm>
            <a:off x="4235450" y="3650457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 Box 3"/>
          <p:cNvSpPr txBox="1">
            <a:spLocks noChangeArrowheads="1"/>
          </p:cNvSpPr>
          <p:nvPr/>
        </p:nvSpPr>
        <p:spPr bwMode="blackWhite">
          <a:xfrm>
            <a:off x="4271883" y="3875116"/>
            <a:ext cx="7296726" cy="10772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99" eaLnBrk="0" hangingPunct="0"/>
            <a:r>
              <a:rPr lang="zh-CN" altLang="en-US" sz="1600" dirty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本作品版权归上海锐普广告有限公司</a:t>
            </a:r>
            <a:r>
              <a:rPr lang="en-US" altLang="zh-CN" sz="1600" dirty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PPT</a:t>
            </a:r>
            <a:r>
              <a:rPr lang="zh-CN" altLang="en-US" sz="1600" dirty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研究院作者所有</a:t>
            </a:r>
            <a:endParaRPr lang="en-US" altLang="zh-CN" sz="1600" dirty="0">
              <a:solidFill>
                <a:srgbClr val="FFFFFF">
                  <a:alpha val="99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 algn="ctr" defTabSz="914099" eaLnBrk="0" hangingPunct="0"/>
            <a:r>
              <a:rPr lang="zh-CN" altLang="en-US" sz="1600" dirty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购买和下载者只是获得了使用授权，并不能获得著作权</a:t>
            </a:r>
            <a:endParaRPr lang="en-US" altLang="zh-CN" sz="1600" dirty="0">
              <a:solidFill>
                <a:srgbClr val="FFFFFF">
                  <a:alpha val="99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 algn="ctr" defTabSz="914099" eaLnBrk="0" hangingPunct="0"/>
            <a:r>
              <a:rPr lang="zh-CN" altLang="en-US" sz="1600" dirty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任单位和个人不得以任何形式销售、传播本作品</a:t>
            </a:r>
            <a:endParaRPr lang="en-US" altLang="zh-CN" sz="1600" dirty="0">
              <a:solidFill>
                <a:srgbClr val="FFFFFF">
                  <a:alpha val="99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 algn="ctr" defTabSz="914099" eaLnBrk="0" hangingPunct="0"/>
            <a:r>
              <a:rPr lang="zh-CN" altLang="en-US" sz="1600" dirty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转载请注明出处，保留本版权页，请勿以身试法</a:t>
            </a:r>
            <a:endParaRPr lang="en-US" altLang="zh-CN" sz="1600" dirty="0">
              <a:solidFill>
                <a:srgbClr val="FFFFFF">
                  <a:alpha val="99000"/>
                </a:srgb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0925" y="604838"/>
            <a:ext cx="3621088" cy="6330950"/>
            <a:chOff x="1050925" y="604838"/>
            <a:chExt cx="3621088" cy="6330950"/>
          </a:xfrm>
        </p:grpSpPr>
        <p:sp>
          <p:nvSpPr>
            <p:cNvPr id="1208" name="Freeform 1058"/>
            <p:cNvSpPr>
              <a:spLocks/>
            </p:cNvSpPr>
            <p:nvPr/>
          </p:nvSpPr>
          <p:spPr bwMode="auto">
            <a:xfrm>
              <a:off x="1270751" y="604838"/>
              <a:ext cx="3182938" cy="4913313"/>
            </a:xfrm>
            <a:custGeom>
              <a:avLst/>
              <a:gdLst>
                <a:gd name="T0" fmla="*/ 500 w 999"/>
                <a:gd name="T1" fmla="*/ 0 h 1542"/>
                <a:gd name="T2" fmla="*/ 237 w 999"/>
                <a:gd name="T3" fmla="*/ 1542 h 1542"/>
                <a:gd name="T4" fmla="*/ 500 w 999"/>
                <a:gd name="T5" fmla="*/ 1542 h 1542"/>
                <a:gd name="T6" fmla="*/ 762 w 999"/>
                <a:gd name="T7" fmla="*/ 1542 h 1542"/>
                <a:gd name="T8" fmla="*/ 500 w 999"/>
                <a:gd name="T9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542">
                  <a:moveTo>
                    <a:pt x="500" y="0"/>
                  </a:moveTo>
                  <a:cubicBezTo>
                    <a:pt x="500" y="0"/>
                    <a:pt x="0" y="584"/>
                    <a:pt x="237" y="1542"/>
                  </a:cubicBezTo>
                  <a:cubicBezTo>
                    <a:pt x="500" y="1542"/>
                    <a:pt x="500" y="1542"/>
                    <a:pt x="500" y="1542"/>
                  </a:cubicBezTo>
                  <a:cubicBezTo>
                    <a:pt x="762" y="1542"/>
                    <a:pt x="762" y="1542"/>
                    <a:pt x="762" y="1542"/>
                  </a:cubicBezTo>
                  <a:cubicBezTo>
                    <a:pt x="999" y="584"/>
                    <a:pt x="500" y="0"/>
                    <a:pt x="500" y="0"/>
                  </a:cubicBezTo>
                </a:path>
              </a:pathLst>
            </a:custGeom>
            <a:solidFill>
              <a:srgbClr val="FDD4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3" name="Oval 604"/>
            <p:cNvSpPr>
              <a:spLocks noChangeArrowheads="1"/>
            </p:cNvSpPr>
            <p:nvPr/>
          </p:nvSpPr>
          <p:spPr bwMode="auto">
            <a:xfrm>
              <a:off x="2338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4" name="Oval 605"/>
            <p:cNvSpPr>
              <a:spLocks noChangeArrowheads="1"/>
            </p:cNvSpPr>
            <p:nvPr/>
          </p:nvSpPr>
          <p:spPr bwMode="auto">
            <a:xfrm>
              <a:off x="2338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5" name="Oval 606"/>
            <p:cNvSpPr>
              <a:spLocks noChangeArrowheads="1"/>
            </p:cNvSpPr>
            <p:nvPr/>
          </p:nvSpPr>
          <p:spPr bwMode="auto">
            <a:xfrm>
              <a:off x="2338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6" name="Oval 607"/>
            <p:cNvSpPr>
              <a:spLocks noChangeArrowheads="1"/>
            </p:cNvSpPr>
            <p:nvPr/>
          </p:nvSpPr>
          <p:spPr bwMode="auto">
            <a:xfrm>
              <a:off x="2338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" name="Oval 608"/>
            <p:cNvSpPr>
              <a:spLocks noChangeArrowheads="1"/>
            </p:cNvSpPr>
            <p:nvPr/>
          </p:nvSpPr>
          <p:spPr bwMode="auto">
            <a:xfrm>
              <a:off x="2338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8" name="Oval 609"/>
            <p:cNvSpPr>
              <a:spLocks noChangeArrowheads="1"/>
            </p:cNvSpPr>
            <p:nvPr/>
          </p:nvSpPr>
          <p:spPr bwMode="auto">
            <a:xfrm>
              <a:off x="2338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9" name="Oval 610"/>
            <p:cNvSpPr>
              <a:spLocks noChangeArrowheads="1"/>
            </p:cNvSpPr>
            <p:nvPr/>
          </p:nvSpPr>
          <p:spPr bwMode="auto">
            <a:xfrm>
              <a:off x="2338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0" name="Oval 611"/>
            <p:cNvSpPr>
              <a:spLocks noChangeArrowheads="1"/>
            </p:cNvSpPr>
            <p:nvPr/>
          </p:nvSpPr>
          <p:spPr bwMode="auto">
            <a:xfrm>
              <a:off x="2338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1" name="Oval 612"/>
            <p:cNvSpPr>
              <a:spLocks noChangeArrowheads="1"/>
            </p:cNvSpPr>
            <p:nvPr/>
          </p:nvSpPr>
          <p:spPr bwMode="auto">
            <a:xfrm>
              <a:off x="2338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0" name="Oval 631"/>
            <p:cNvSpPr>
              <a:spLocks noChangeArrowheads="1"/>
            </p:cNvSpPr>
            <p:nvPr/>
          </p:nvSpPr>
          <p:spPr bwMode="auto">
            <a:xfrm>
              <a:off x="2401888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1" name="Oval 632"/>
            <p:cNvSpPr>
              <a:spLocks noChangeArrowheads="1"/>
            </p:cNvSpPr>
            <p:nvPr/>
          </p:nvSpPr>
          <p:spPr bwMode="auto">
            <a:xfrm>
              <a:off x="2401888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2" name="Oval 633"/>
            <p:cNvSpPr>
              <a:spLocks noChangeArrowheads="1"/>
            </p:cNvSpPr>
            <p:nvPr/>
          </p:nvSpPr>
          <p:spPr bwMode="auto">
            <a:xfrm>
              <a:off x="2401888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3" name="Oval 634"/>
            <p:cNvSpPr>
              <a:spLocks noChangeArrowheads="1"/>
            </p:cNvSpPr>
            <p:nvPr/>
          </p:nvSpPr>
          <p:spPr bwMode="auto">
            <a:xfrm>
              <a:off x="2401888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4" name="Oval 635"/>
            <p:cNvSpPr>
              <a:spLocks noChangeArrowheads="1"/>
            </p:cNvSpPr>
            <p:nvPr/>
          </p:nvSpPr>
          <p:spPr bwMode="auto">
            <a:xfrm>
              <a:off x="2401888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5" name="Oval 636"/>
            <p:cNvSpPr>
              <a:spLocks noChangeArrowheads="1"/>
            </p:cNvSpPr>
            <p:nvPr/>
          </p:nvSpPr>
          <p:spPr bwMode="auto">
            <a:xfrm>
              <a:off x="2401888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6" name="Oval 637"/>
            <p:cNvSpPr>
              <a:spLocks noChangeArrowheads="1"/>
            </p:cNvSpPr>
            <p:nvPr/>
          </p:nvSpPr>
          <p:spPr bwMode="auto">
            <a:xfrm>
              <a:off x="2401888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7" name="Oval 638"/>
            <p:cNvSpPr>
              <a:spLocks noChangeArrowheads="1"/>
            </p:cNvSpPr>
            <p:nvPr/>
          </p:nvSpPr>
          <p:spPr bwMode="auto">
            <a:xfrm>
              <a:off x="2401888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8" name="Oval 639"/>
            <p:cNvSpPr>
              <a:spLocks noChangeArrowheads="1"/>
            </p:cNvSpPr>
            <p:nvPr/>
          </p:nvSpPr>
          <p:spPr bwMode="auto">
            <a:xfrm>
              <a:off x="2401888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" name="Oval 657"/>
            <p:cNvSpPr>
              <a:spLocks noChangeArrowheads="1"/>
            </p:cNvSpPr>
            <p:nvPr/>
          </p:nvSpPr>
          <p:spPr bwMode="auto">
            <a:xfrm>
              <a:off x="2465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" name="Oval 658"/>
            <p:cNvSpPr>
              <a:spLocks noChangeArrowheads="1"/>
            </p:cNvSpPr>
            <p:nvPr/>
          </p:nvSpPr>
          <p:spPr bwMode="auto">
            <a:xfrm>
              <a:off x="2465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8" name="Oval 659"/>
            <p:cNvSpPr>
              <a:spLocks noChangeArrowheads="1"/>
            </p:cNvSpPr>
            <p:nvPr/>
          </p:nvSpPr>
          <p:spPr bwMode="auto">
            <a:xfrm>
              <a:off x="2465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9" name="Oval 660"/>
            <p:cNvSpPr>
              <a:spLocks noChangeArrowheads="1"/>
            </p:cNvSpPr>
            <p:nvPr/>
          </p:nvSpPr>
          <p:spPr bwMode="auto">
            <a:xfrm>
              <a:off x="2465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0" name="Oval 661"/>
            <p:cNvSpPr>
              <a:spLocks noChangeArrowheads="1"/>
            </p:cNvSpPr>
            <p:nvPr/>
          </p:nvSpPr>
          <p:spPr bwMode="auto">
            <a:xfrm>
              <a:off x="2465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1" name="Oval 662"/>
            <p:cNvSpPr>
              <a:spLocks noChangeArrowheads="1"/>
            </p:cNvSpPr>
            <p:nvPr/>
          </p:nvSpPr>
          <p:spPr bwMode="auto">
            <a:xfrm>
              <a:off x="2465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2" name="Oval 663"/>
            <p:cNvSpPr>
              <a:spLocks noChangeArrowheads="1"/>
            </p:cNvSpPr>
            <p:nvPr/>
          </p:nvSpPr>
          <p:spPr bwMode="auto">
            <a:xfrm>
              <a:off x="2465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3" name="Oval 664"/>
            <p:cNvSpPr>
              <a:spLocks noChangeArrowheads="1"/>
            </p:cNvSpPr>
            <p:nvPr/>
          </p:nvSpPr>
          <p:spPr bwMode="auto">
            <a:xfrm>
              <a:off x="2465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4" name="Oval 665"/>
            <p:cNvSpPr>
              <a:spLocks noChangeArrowheads="1"/>
            </p:cNvSpPr>
            <p:nvPr/>
          </p:nvSpPr>
          <p:spPr bwMode="auto">
            <a:xfrm>
              <a:off x="2465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3" name="Oval 684"/>
            <p:cNvSpPr>
              <a:spLocks noChangeArrowheads="1"/>
            </p:cNvSpPr>
            <p:nvPr/>
          </p:nvSpPr>
          <p:spPr bwMode="auto">
            <a:xfrm>
              <a:off x="2525713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4" name="Oval 685"/>
            <p:cNvSpPr>
              <a:spLocks noChangeArrowheads="1"/>
            </p:cNvSpPr>
            <p:nvPr/>
          </p:nvSpPr>
          <p:spPr bwMode="auto">
            <a:xfrm>
              <a:off x="2525713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5" name="Oval 686"/>
            <p:cNvSpPr>
              <a:spLocks noChangeArrowheads="1"/>
            </p:cNvSpPr>
            <p:nvPr/>
          </p:nvSpPr>
          <p:spPr bwMode="auto">
            <a:xfrm>
              <a:off x="2525713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6" name="Oval 687"/>
            <p:cNvSpPr>
              <a:spLocks noChangeArrowheads="1"/>
            </p:cNvSpPr>
            <p:nvPr/>
          </p:nvSpPr>
          <p:spPr bwMode="auto">
            <a:xfrm>
              <a:off x="2525713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7" name="Oval 688"/>
            <p:cNvSpPr>
              <a:spLocks noChangeArrowheads="1"/>
            </p:cNvSpPr>
            <p:nvPr/>
          </p:nvSpPr>
          <p:spPr bwMode="auto">
            <a:xfrm>
              <a:off x="2525713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8" name="Oval 689"/>
            <p:cNvSpPr>
              <a:spLocks noChangeArrowheads="1"/>
            </p:cNvSpPr>
            <p:nvPr/>
          </p:nvSpPr>
          <p:spPr bwMode="auto">
            <a:xfrm>
              <a:off x="2525713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9" name="Oval 690"/>
            <p:cNvSpPr>
              <a:spLocks noChangeArrowheads="1"/>
            </p:cNvSpPr>
            <p:nvPr/>
          </p:nvSpPr>
          <p:spPr bwMode="auto">
            <a:xfrm>
              <a:off x="2525713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0" name="Oval 691"/>
            <p:cNvSpPr>
              <a:spLocks noChangeArrowheads="1"/>
            </p:cNvSpPr>
            <p:nvPr/>
          </p:nvSpPr>
          <p:spPr bwMode="auto">
            <a:xfrm>
              <a:off x="2525713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1" name="Oval 692"/>
            <p:cNvSpPr>
              <a:spLocks noChangeArrowheads="1"/>
            </p:cNvSpPr>
            <p:nvPr/>
          </p:nvSpPr>
          <p:spPr bwMode="auto">
            <a:xfrm>
              <a:off x="2525713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9" name="Oval 710"/>
            <p:cNvSpPr>
              <a:spLocks noChangeArrowheads="1"/>
            </p:cNvSpPr>
            <p:nvPr/>
          </p:nvSpPr>
          <p:spPr bwMode="auto">
            <a:xfrm>
              <a:off x="2589213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0" name="Oval 711"/>
            <p:cNvSpPr>
              <a:spLocks noChangeArrowheads="1"/>
            </p:cNvSpPr>
            <p:nvPr/>
          </p:nvSpPr>
          <p:spPr bwMode="auto">
            <a:xfrm>
              <a:off x="2589213" y="61849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1" name="Oval 712"/>
            <p:cNvSpPr>
              <a:spLocks noChangeArrowheads="1"/>
            </p:cNvSpPr>
            <p:nvPr/>
          </p:nvSpPr>
          <p:spPr bwMode="auto">
            <a:xfrm>
              <a:off x="2589213" y="62801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2" name="Oval 713"/>
            <p:cNvSpPr>
              <a:spLocks noChangeArrowheads="1"/>
            </p:cNvSpPr>
            <p:nvPr/>
          </p:nvSpPr>
          <p:spPr bwMode="auto">
            <a:xfrm>
              <a:off x="2589213" y="63754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3" name="Oval 714"/>
            <p:cNvSpPr>
              <a:spLocks noChangeArrowheads="1"/>
            </p:cNvSpPr>
            <p:nvPr/>
          </p:nvSpPr>
          <p:spPr bwMode="auto">
            <a:xfrm>
              <a:off x="2589213" y="64706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4" name="Oval 715"/>
            <p:cNvSpPr>
              <a:spLocks noChangeArrowheads="1"/>
            </p:cNvSpPr>
            <p:nvPr/>
          </p:nvSpPr>
          <p:spPr bwMode="auto">
            <a:xfrm>
              <a:off x="2589213" y="6562725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5" name="Oval 716"/>
            <p:cNvSpPr>
              <a:spLocks noChangeArrowheads="1"/>
            </p:cNvSpPr>
            <p:nvPr/>
          </p:nvSpPr>
          <p:spPr bwMode="auto">
            <a:xfrm>
              <a:off x="2589213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6" name="Oval 717"/>
            <p:cNvSpPr>
              <a:spLocks noChangeArrowheads="1"/>
            </p:cNvSpPr>
            <p:nvPr/>
          </p:nvSpPr>
          <p:spPr bwMode="auto">
            <a:xfrm>
              <a:off x="2589213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7" name="Oval 718"/>
            <p:cNvSpPr>
              <a:spLocks noChangeArrowheads="1"/>
            </p:cNvSpPr>
            <p:nvPr/>
          </p:nvSpPr>
          <p:spPr bwMode="auto">
            <a:xfrm>
              <a:off x="2589213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6" name="Oval 737"/>
            <p:cNvSpPr>
              <a:spLocks noChangeArrowheads="1"/>
            </p:cNvSpPr>
            <p:nvPr/>
          </p:nvSpPr>
          <p:spPr bwMode="auto">
            <a:xfrm>
              <a:off x="2652713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7" name="Oval 738"/>
            <p:cNvSpPr>
              <a:spLocks noChangeArrowheads="1"/>
            </p:cNvSpPr>
            <p:nvPr/>
          </p:nvSpPr>
          <p:spPr bwMode="auto">
            <a:xfrm>
              <a:off x="2652713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8" name="Oval 739"/>
            <p:cNvSpPr>
              <a:spLocks noChangeArrowheads="1"/>
            </p:cNvSpPr>
            <p:nvPr/>
          </p:nvSpPr>
          <p:spPr bwMode="auto">
            <a:xfrm>
              <a:off x="2652713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9" name="Oval 740"/>
            <p:cNvSpPr>
              <a:spLocks noChangeArrowheads="1"/>
            </p:cNvSpPr>
            <p:nvPr/>
          </p:nvSpPr>
          <p:spPr bwMode="auto">
            <a:xfrm>
              <a:off x="2652713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0" name="Oval 741"/>
            <p:cNvSpPr>
              <a:spLocks noChangeArrowheads="1"/>
            </p:cNvSpPr>
            <p:nvPr/>
          </p:nvSpPr>
          <p:spPr bwMode="auto">
            <a:xfrm>
              <a:off x="2652713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1" name="Oval 742"/>
            <p:cNvSpPr>
              <a:spLocks noChangeArrowheads="1"/>
            </p:cNvSpPr>
            <p:nvPr/>
          </p:nvSpPr>
          <p:spPr bwMode="auto">
            <a:xfrm>
              <a:off x="2652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2" name="Oval 743"/>
            <p:cNvSpPr>
              <a:spLocks noChangeArrowheads="1"/>
            </p:cNvSpPr>
            <p:nvPr/>
          </p:nvSpPr>
          <p:spPr bwMode="auto">
            <a:xfrm>
              <a:off x="2652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3" name="Oval 744"/>
            <p:cNvSpPr>
              <a:spLocks noChangeArrowheads="1"/>
            </p:cNvSpPr>
            <p:nvPr/>
          </p:nvSpPr>
          <p:spPr bwMode="auto">
            <a:xfrm>
              <a:off x="2652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4" name="Oval 745"/>
            <p:cNvSpPr>
              <a:spLocks noChangeArrowheads="1"/>
            </p:cNvSpPr>
            <p:nvPr/>
          </p:nvSpPr>
          <p:spPr bwMode="auto">
            <a:xfrm>
              <a:off x="2652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2" name="Oval 763"/>
            <p:cNvSpPr>
              <a:spLocks noChangeArrowheads="1"/>
            </p:cNvSpPr>
            <p:nvPr/>
          </p:nvSpPr>
          <p:spPr bwMode="auto">
            <a:xfrm>
              <a:off x="2716213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3" name="Oval 764"/>
            <p:cNvSpPr>
              <a:spLocks noChangeArrowheads="1"/>
            </p:cNvSpPr>
            <p:nvPr/>
          </p:nvSpPr>
          <p:spPr bwMode="auto">
            <a:xfrm>
              <a:off x="2716213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4" name="Oval 765"/>
            <p:cNvSpPr>
              <a:spLocks noChangeArrowheads="1"/>
            </p:cNvSpPr>
            <p:nvPr/>
          </p:nvSpPr>
          <p:spPr bwMode="auto">
            <a:xfrm>
              <a:off x="2716213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5" name="Oval 766"/>
            <p:cNvSpPr>
              <a:spLocks noChangeArrowheads="1"/>
            </p:cNvSpPr>
            <p:nvPr/>
          </p:nvSpPr>
          <p:spPr bwMode="auto">
            <a:xfrm>
              <a:off x="2716213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6" name="Oval 767"/>
            <p:cNvSpPr>
              <a:spLocks noChangeArrowheads="1"/>
            </p:cNvSpPr>
            <p:nvPr/>
          </p:nvSpPr>
          <p:spPr bwMode="auto">
            <a:xfrm>
              <a:off x="2716213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7" name="Oval 768"/>
            <p:cNvSpPr>
              <a:spLocks noChangeArrowheads="1"/>
            </p:cNvSpPr>
            <p:nvPr/>
          </p:nvSpPr>
          <p:spPr bwMode="auto">
            <a:xfrm>
              <a:off x="2716213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8" name="Oval 769"/>
            <p:cNvSpPr>
              <a:spLocks noChangeArrowheads="1"/>
            </p:cNvSpPr>
            <p:nvPr/>
          </p:nvSpPr>
          <p:spPr bwMode="auto">
            <a:xfrm>
              <a:off x="2716213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9" name="Oval 770"/>
            <p:cNvSpPr>
              <a:spLocks noChangeArrowheads="1"/>
            </p:cNvSpPr>
            <p:nvPr/>
          </p:nvSpPr>
          <p:spPr bwMode="auto">
            <a:xfrm>
              <a:off x="2716213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0" name="Oval 771"/>
            <p:cNvSpPr>
              <a:spLocks noChangeArrowheads="1"/>
            </p:cNvSpPr>
            <p:nvPr/>
          </p:nvSpPr>
          <p:spPr bwMode="auto">
            <a:xfrm>
              <a:off x="2716213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9" name="Oval 791"/>
            <p:cNvSpPr>
              <a:spLocks noChangeArrowheads="1"/>
            </p:cNvSpPr>
            <p:nvPr/>
          </p:nvSpPr>
          <p:spPr bwMode="auto">
            <a:xfrm>
              <a:off x="2779713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0" name="Oval 792"/>
            <p:cNvSpPr>
              <a:spLocks noChangeArrowheads="1"/>
            </p:cNvSpPr>
            <p:nvPr/>
          </p:nvSpPr>
          <p:spPr bwMode="auto">
            <a:xfrm>
              <a:off x="2779713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1" name="Oval 793"/>
            <p:cNvSpPr>
              <a:spLocks noChangeArrowheads="1"/>
            </p:cNvSpPr>
            <p:nvPr/>
          </p:nvSpPr>
          <p:spPr bwMode="auto">
            <a:xfrm>
              <a:off x="2779713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2" name="Oval 794"/>
            <p:cNvSpPr>
              <a:spLocks noChangeArrowheads="1"/>
            </p:cNvSpPr>
            <p:nvPr/>
          </p:nvSpPr>
          <p:spPr bwMode="auto">
            <a:xfrm>
              <a:off x="2779713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3" name="Oval 795"/>
            <p:cNvSpPr>
              <a:spLocks noChangeArrowheads="1"/>
            </p:cNvSpPr>
            <p:nvPr/>
          </p:nvSpPr>
          <p:spPr bwMode="auto">
            <a:xfrm>
              <a:off x="2779713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4" name="Oval 796"/>
            <p:cNvSpPr>
              <a:spLocks noChangeArrowheads="1"/>
            </p:cNvSpPr>
            <p:nvPr/>
          </p:nvSpPr>
          <p:spPr bwMode="auto">
            <a:xfrm>
              <a:off x="2779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5" name="Oval 797"/>
            <p:cNvSpPr>
              <a:spLocks noChangeArrowheads="1"/>
            </p:cNvSpPr>
            <p:nvPr/>
          </p:nvSpPr>
          <p:spPr bwMode="auto">
            <a:xfrm>
              <a:off x="2779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6" name="Oval 798"/>
            <p:cNvSpPr>
              <a:spLocks noChangeArrowheads="1"/>
            </p:cNvSpPr>
            <p:nvPr/>
          </p:nvSpPr>
          <p:spPr bwMode="auto">
            <a:xfrm>
              <a:off x="2779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7" name="Oval 799"/>
            <p:cNvSpPr>
              <a:spLocks noChangeArrowheads="1"/>
            </p:cNvSpPr>
            <p:nvPr/>
          </p:nvSpPr>
          <p:spPr bwMode="auto">
            <a:xfrm>
              <a:off x="2779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5" name="Oval 817"/>
            <p:cNvSpPr>
              <a:spLocks noChangeArrowheads="1"/>
            </p:cNvSpPr>
            <p:nvPr/>
          </p:nvSpPr>
          <p:spPr bwMode="auto">
            <a:xfrm>
              <a:off x="2841626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6" name="Oval 818"/>
            <p:cNvSpPr>
              <a:spLocks noChangeArrowheads="1"/>
            </p:cNvSpPr>
            <p:nvPr/>
          </p:nvSpPr>
          <p:spPr bwMode="auto">
            <a:xfrm>
              <a:off x="2841626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7" name="Oval 819"/>
            <p:cNvSpPr>
              <a:spLocks noChangeArrowheads="1"/>
            </p:cNvSpPr>
            <p:nvPr/>
          </p:nvSpPr>
          <p:spPr bwMode="auto">
            <a:xfrm>
              <a:off x="2841626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8" name="Oval 820"/>
            <p:cNvSpPr>
              <a:spLocks noChangeArrowheads="1"/>
            </p:cNvSpPr>
            <p:nvPr/>
          </p:nvSpPr>
          <p:spPr bwMode="auto">
            <a:xfrm>
              <a:off x="2841626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9" name="Oval 821"/>
            <p:cNvSpPr>
              <a:spLocks noChangeArrowheads="1"/>
            </p:cNvSpPr>
            <p:nvPr/>
          </p:nvSpPr>
          <p:spPr bwMode="auto">
            <a:xfrm>
              <a:off x="2841626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0" name="Oval 822"/>
            <p:cNvSpPr>
              <a:spLocks noChangeArrowheads="1"/>
            </p:cNvSpPr>
            <p:nvPr/>
          </p:nvSpPr>
          <p:spPr bwMode="auto">
            <a:xfrm>
              <a:off x="2841626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1" name="Oval 823"/>
            <p:cNvSpPr>
              <a:spLocks noChangeArrowheads="1"/>
            </p:cNvSpPr>
            <p:nvPr/>
          </p:nvSpPr>
          <p:spPr bwMode="auto">
            <a:xfrm>
              <a:off x="2841626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2" name="Oval 824"/>
            <p:cNvSpPr>
              <a:spLocks noChangeArrowheads="1"/>
            </p:cNvSpPr>
            <p:nvPr/>
          </p:nvSpPr>
          <p:spPr bwMode="auto">
            <a:xfrm>
              <a:off x="2841626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3" name="Oval 825"/>
            <p:cNvSpPr>
              <a:spLocks noChangeArrowheads="1"/>
            </p:cNvSpPr>
            <p:nvPr/>
          </p:nvSpPr>
          <p:spPr bwMode="auto">
            <a:xfrm>
              <a:off x="2841626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2" name="Oval 844"/>
            <p:cNvSpPr>
              <a:spLocks noChangeArrowheads="1"/>
            </p:cNvSpPr>
            <p:nvPr/>
          </p:nvSpPr>
          <p:spPr bwMode="auto">
            <a:xfrm>
              <a:off x="2905126" y="61372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3" name="Oval 845"/>
            <p:cNvSpPr>
              <a:spLocks noChangeArrowheads="1"/>
            </p:cNvSpPr>
            <p:nvPr/>
          </p:nvSpPr>
          <p:spPr bwMode="auto">
            <a:xfrm>
              <a:off x="2905126" y="62325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4" name="Oval 846"/>
            <p:cNvSpPr>
              <a:spLocks noChangeArrowheads="1"/>
            </p:cNvSpPr>
            <p:nvPr/>
          </p:nvSpPr>
          <p:spPr bwMode="auto">
            <a:xfrm>
              <a:off x="2905126" y="63277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5" name="Oval 847"/>
            <p:cNvSpPr>
              <a:spLocks noChangeArrowheads="1"/>
            </p:cNvSpPr>
            <p:nvPr/>
          </p:nvSpPr>
          <p:spPr bwMode="auto">
            <a:xfrm>
              <a:off x="2905126" y="64230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6" name="Oval 848"/>
            <p:cNvSpPr>
              <a:spLocks noChangeArrowheads="1"/>
            </p:cNvSpPr>
            <p:nvPr/>
          </p:nvSpPr>
          <p:spPr bwMode="auto">
            <a:xfrm>
              <a:off x="2905126" y="6515101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7" name="Oval 849"/>
            <p:cNvSpPr>
              <a:spLocks noChangeArrowheads="1"/>
            </p:cNvSpPr>
            <p:nvPr/>
          </p:nvSpPr>
          <p:spPr bwMode="auto">
            <a:xfrm>
              <a:off x="2905126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8" name="Oval 850"/>
            <p:cNvSpPr>
              <a:spLocks noChangeArrowheads="1"/>
            </p:cNvSpPr>
            <p:nvPr/>
          </p:nvSpPr>
          <p:spPr bwMode="auto">
            <a:xfrm>
              <a:off x="2905126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9" name="Oval 851"/>
            <p:cNvSpPr>
              <a:spLocks noChangeArrowheads="1"/>
            </p:cNvSpPr>
            <p:nvPr/>
          </p:nvSpPr>
          <p:spPr bwMode="auto">
            <a:xfrm>
              <a:off x="2905126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0" name="Oval 852"/>
            <p:cNvSpPr>
              <a:spLocks noChangeArrowheads="1"/>
            </p:cNvSpPr>
            <p:nvPr/>
          </p:nvSpPr>
          <p:spPr bwMode="auto">
            <a:xfrm>
              <a:off x="2905126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8" name="Oval 870"/>
            <p:cNvSpPr>
              <a:spLocks noChangeArrowheads="1"/>
            </p:cNvSpPr>
            <p:nvPr/>
          </p:nvSpPr>
          <p:spPr bwMode="auto">
            <a:xfrm>
              <a:off x="2968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9" name="Oval 871"/>
            <p:cNvSpPr>
              <a:spLocks noChangeArrowheads="1"/>
            </p:cNvSpPr>
            <p:nvPr/>
          </p:nvSpPr>
          <p:spPr bwMode="auto">
            <a:xfrm>
              <a:off x="2968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0" name="Oval 872"/>
            <p:cNvSpPr>
              <a:spLocks noChangeArrowheads="1"/>
            </p:cNvSpPr>
            <p:nvPr/>
          </p:nvSpPr>
          <p:spPr bwMode="auto">
            <a:xfrm>
              <a:off x="2968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1" name="Oval 873"/>
            <p:cNvSpPr>
              <a:spLocks noChangeArrowheads="1"/>
            </p:cNvSpPr>
            <p:nvPr/>
          </p:nvSpPr>
          <p:spPr bwMode="auto">
            <a:xfrm>
              <a:off x="2968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2" name="Oval 874"/>
            <p:cNvSpPr>
              <a:spLocks noChangeArrowheads="1"/>
            </p:cNvSpPr>
            <p:nvPr/>
          </p:nvSpPr>
          <p:spPr bwMode="auto">
            <a:xfrm>
              <a:off x="2968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3" name="Oval 875"/>
            <p:cNvSpPr>
              <a:spLocks noChangeArrowheads="1"/>
            </p:cNvSpPr>
            <p:nvPr/>
          </p:nvSpPr>
          <p:spPr bwMode="auto">
            <a:xfrm>
              <a:off x="2968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4" name="Oval 876"/>
            <p:cNvSpPr>
              <a:spLocks noChangeArrowheads="1"/>
            </p:cNvSpPr>
            <p:nvPr/>
          </p:nvSpPr>
          <p:spPr bwMode="auto">
            <a:xfrm>
              <a:off x="2968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5" name="Oval 877"/>
            <p:cNvSpPr>
              <a:spLocks noChangeArrowheads="1"/>
            </p:cNvSpPr>
            <p:nvPr/>
          </p:nvSpPr>
          <p:spPr bwMode="auto">
            <a:xfrm>
              <a:off x="2968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6" name="Oval 878"/>
            <p:cNvSpPr>
              <a:spLocks noChangeArrowheads="1"/>
            </p:cNvSpPr>
            <p:nvPr/>
          </p:nvSpPr>
          <p:spPr bwMode="auto">
            <a:xfrm>
              <a:off x="2968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5" name="Oval 897"/>
            <p:cNvSpPr>
              <a:spLocks noChangeArrowheads="1"/>
            </p:cNvSpPr>
            <p:nvPr/>
          </p:nvSpPr>
          <p:spPr bwMode="auto">
            <a:xfrm>
              <a:off x="3032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" name="Oval 898"/>
            <p:cNvSpPr>
              <a:spLocks noChangeArrowheads="1"/>
            </p:cNvSpPr>
            <p:nvPr/>
          </p:nvSpPr>
          <p:spPr bwMode="auto">
            <a:xfrm>
              <a:off x="3032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7" name="Oval 899"/>
            <p:cNvSpPr>
              <a:spLocks noChangeArrowheads="1"/>
            </p:cNvSpPr>
            <p:nvPr/>
          </p:nvSpPr>
          <p:spPr bwMode="auto">
            <a:xfrm>
              <a:off x="3032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8" name="Oval 900"/>
            <p:cNvSpPr>
              <a:spLocks noChangeArrowheads="1"/>
            </p:cNvSpPr>
            <p:nvPr/>
          </p:nvSpPr>
          <p:spPr bwMode="auto">
            <a:xfrm>
              <a:off x="3032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9" name="Oval 901"/>
            <p:cNvSpPr>
              <a:spLocks noChangeArrowheads="1"/>
            </p:cNvSpPr>
            <p:nvPr/>
          </p:nvSpPr>
          <p:spPr bwMode="auto">
            <a:xfrm>
              <a:off x="3032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0" name="Oval 902"/>
            <p:cNvSpPr>
              <a:spLocks noChangeArrowheads="1"/>
            </p:cNvSpPr>
            <p:nvPr/>
          </p:nvSpPr>
          <p:spPr bwMode="auto">
            <a:xfrm>
              <a:off x="3032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1" name="Oval 903"/>
            <p:cNvSpPr>
              <a:spLocks noChangeArrowheads="1"/>
            </p:cNvSpPr>
            <p:nvPr/>
          </p:nvSpPr>
          <p:spPr bwMode="auto">
            <a:xfrm>
              <a:off x="3032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2" name="Oval 904"/>
            <p:cNvSpPr>
              <a:spLocks noChangeArrowheads="1"/>
            </p:cNvSpPr>
            <p:nvPr/>
          </p:nvSpPr>
          <p:spPr bwMode="auto">
            <a:xfrm>
              <a:off x="3032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3" name="Oval 905"/>
            <p:cNvSpPr>
              <a:spLocks noChangeArrowheads="1"/>
            </p:cNvSpPr>
            <p:nvPr/>
          </p:nvSpPr>
          <p:spPr bwMode="auto">
            <a:xfrm>
              <a:off x="3032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1" name="Oval 923"/>
            <p:cNvSpPr>
              <a:spLocks noChangeArrowheads="1"/>
            </p:cNvSpPr>
            <p:nvPr/>
          </p:nvSpPr>
          <p:spPr bwMode="auto">
            <a:xfrm>
              <a:off x="3095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2" name="Oval 924"/>
            <p:cNvSpPr>
              <a:spLocks noChangeArrowheads="1"/>
            </p:cNvSpPr>
            <p:nvPr/>
          </p:nvSpPr>
          <p:spPr bwMode="auto">
            <a:xfrm>
              <a:off x="3095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3" name="Oval 925"/>
            <p:cNvSpPr>
              <a:spLocks noChangeArrowheads="1"/>
            </p:cNvSpPr>
            <p:nvPr/>
          </p:nvSpPr>
          <p:spPr bwMode="auto">
            <a:xfrm>
              <a:off x="3095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4" name="Oval 926"/>
            <p:cNvSpPr>
              <a:spLocks noChangeArrowheads="1"/>
            </p:cNvSpPr>
            <p:nvPr/>
          </p:nvSpPr>
          <p:spPr bwMode="auto">
            <a:xfrm>
              <a:off x="3095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5" name="Oval 927"/>
            <p:cNvSpPr>
              <a:spLocks noChangeArrowheads="1"/>
            </p:cNvSpPr>
            <p:nvPr/>
          </p:nvSpPr>
          <p:spPr bwMode="auto">
            <a:xfrm>
              <a:off x="3095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6" name="Oval 928"/>
            <p:cNvSpPr>
              <a:spLocks noChangeArrowheads="1"/>
            </p:cNvSpPr>
            <p:nvPr/>
          </p:nvSpPr>
          <p:spPr bwMode="auto">
            <a:xfrm>
              <a:off x="3095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7" name="Oval 929"/>
            <p:cNvSpPr>
              <a:spLocks noChangeArrowheads="1"/>
            </p:cNvSpPr>
            <p:nvPr/>
          </p:nvSpPr>
          <p:spPr bwMode="auto">
            <a:xfrm>
              <a:off x="3095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8" name="Oval 930"/>
            <p:cNvSpPr>
              <a:spLocks noChangeArrowheads="1"/>
            </p:cNvSpPr>
            <p:nvPr/>
          </p:nvSpPr>
          <p:spPr bwMode="auto">
            <a:xfrm>
              <a:off x="3095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9" name="Oval 931"/>
            <p:cNvSpPr>
              <a:spLocks noChangeArrowheads="1"/>
            </p:cNvSpPr>
            <p:nvPr/>
          </p:nvSpPr>
          <p:spPr bwMode="auto">
            <a:xfrm>
              <a:off x="3095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8" name="Oval 950"/>
            <p:cNvSpPr>
              <a:spLocks noChangeArrowheads="1"/>
            </p:cNvSpPr>
            <p:nvPr/>
          </p:nvSpPr>
          <p:spPr bwMode="auto">
            <a:xfrm>
              <a:off x="3159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9" name="Oval 951"/>
            <p:cNvSpPr>
              <a:spLocks noChangeArrowheads="1"/>
            </p:cNvSpPr>
            <p:nvPr/>
          </p:nvSpPr>
          <p:spPr bwMode="auto">
            <a:xfrm>
              <a:off x="3159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0" name="Oval 952"/>
            <p:cNvSpPr>
              <a:spLocks noChangeArrowheads="1"/>
            </p:cNvSpPr>
            <p:nvPr/>
          </p:nvSpPr>
          <p:spPr bwMode="auto">
            <a:xfrm>
              <a:off x="3159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1" name="Oval 953"/>
            <p:cNvSpPr>
              <a:spLocks noChangeArrowheads="1"/>
            </p:cNvSpPr>
            <p:nvPr/>
          </p:nvSpPr>
          <p:spPr bwMode="auto">
            <a:xfrm>
              <a:off x="3159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2" name="Oval 954"/>
            <p:cNvSpPr>
              <a:spLocks noChangeArrowheads="1"/>
            </p:cNvSpPr>
            <p:nvPr/>
          </p:nvSpPr>
          <p:spPr bwMode="auto">
            <a:xfrm>
              <a:off x="3159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3" name="Oval 955"/>
            <p:cNvSpPr>
              <a:spLocks noChangeArrowheads="1"/>
            </p:cNvSpPr>
            <p:nvPr/>
          </p:nvSpPr>
          <p:spPr bwMode="auto">
            <a:xfrm>
              <a:off x="3159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4" name="Oval 956"/>
            <p:cNvSpPr>
              <a:spLocks noChangeArrowheads="1"/>
            </p:cNvSpPr>
            <p:nvPr/>
          </p:nvSpPr>
          <p:spPr bwMode="auto">
            <a:xfrm>
              <a:off x="3159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5" name="Oval 957"/>
            <p:cNvSpPr>
              <a:spLocks noChangeArrowheads="1"/>
            </p:cNvSpPr>
            <p:nvPr/>
          </p:nvSpPr>
          <p:spPr bwMode="auto">
            <a:xfrm>
              <a:off x="3159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6" name="Oval 958"/>
            <p:cNvSpPr>
              <a:spLocks noChangeArrowheads="1"/>
            </p:cNvSpPr>
            <p:nvPr/>
          </p:nvSpPr>
          <p:spPr bwMode="auto">
            <a:xfrm>
              <a:off x="3159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4" name="Oval 976"/>
            <p:cNvSpPr>
              <a:spLocks noChangeArrowheads="1"/>
            </p:cNvSpPr>
            <p:nvPr/>
          </p:nvSpPr>
          <p:spPr bwMode="auto">
            <a:xfrm>
              <a:off x="3219451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5" name="Oval 977"/>
            <p:cNvSpPr>
              <a:spLocks noChangeArrowheads="1"/>
            </p:cNvSpPr>
            <p:nvPr/>
          </p:nvSpPr>
          <p:spPr bwMode="auto">
            <a:xfrm>
              <a:off x="3219451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6" name="Oval 978"/>
            <p:cNvSpPr>
              <a:spLocks noChangeArrowheads="1"/>
            </p:cNvSpPr>
            <p:nvPr/>
          </p:nvSpPr>
          <p:spPr bwMode="auto">
            <a:xfrm>
              <a:off x="3219451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7" name="Oval 979"/>
            <p:cNvSpPr>
              <a:spLocks noChangeArrowheads="1"/>
            </p:cNvSpPr>
            <p:nvPr/>
          </p:nvSpPr>
          <p:spPr bwMode="auto">
            <a:xfrm>
              <a:off x="3219451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8" name="Oval 980"/>
            <p:cNvSpPr>
              <a:spLocks noChangeArrowheads="1"/>
            </p:cNvSpPr>
            <p:nvPr/>
          </p:nvSpPr>
          <p:spPr bwMode="auto">
            <a:xfrm>
              <a:off x="3219451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9" name="Oval 981"/>
            <p:cNvSpPr>
              <a:spLocks noChangeArrowheads="1"/>
            </p:cNvSpPr>
            <p:nvPr/>
          </p:nvSpPr>
          <p:spPr bwMode="auto">
            <a:xfrm>
              <a:off x="3219451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0" name="Oval 982"/>
            <p:cNvSpPr>
              <a:spLocks noChangeArrowheads="1"/>
            </p:cNvSpPr>
            <p:nvPr/>
          </p:nvSpPr>
          <p:spPr bwMode="auto">
            <a:xfrm>
              <a:off x="3219451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1" name="Oval 983"/>
            <p:cNvSpPr>
              <a:spLocks noChangeArrowheads="1"/>
            </p:cNvSpPr>
            <p:nvPr/>
          </p:nvSpPr>
          <p:spPr bwMode="auto">
            <a:xfrm>
              <a:off x="3219451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2" name="Oval 984"/>
            <p:cNvSpPr>
              <a:spLocks noChangeArrowheads="1"/>
            </p:cNvSpPr>
            <p:nvPr/>
          </p:nvSpPr>
          <p:spPr bwMode="auto">
            <a:xfrm>
              <a:off x="3219451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2" name="Oval 1004"/>
            <p:cNvSpPr>
              <a:spLocks noChangeArrowheads="1"/>
            </p:cNvSpPr>
            <p:nvPr/>
          </p:nvSpPr>
          <p:spPr bwMode="auto">
            <a:xfrm>
              <a:off x="334803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3" name="Oval 1005"/>
            <p:cNvSpPr>
              <a:spLocks noChangeArrowheads="1"/>
            </p:cNvSpPr>
            <p:nvPr/>
          </p:nvSpPr>
          <p:spPr bwMode="auto">
            <a:xfrm>
              <a:off x="334803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4" name="Oval 1006"/>
            <p:cNvSpPr>
              <a:spLocks noChangeArrowheads="1"/>
            </p:cNvSpPr>
            <p:nvPr/>
          </p:nvSpPr>
          <p:spPr bwMode="auto">
            <a:xfrm>
              <a:off x="334803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" name="Oval 1007"/>
            <p:cNvSpPr>
              <a:spLocks noChangeArrowheads="1"/>
            </p:cNvSpPr>
            <p:nvPr/>
          </p:nvSpPr>
          <p:spPr bwMode="auto">
            <a:xfrm>
              <a:off x="334803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6" name="Oval 1008"/>
            <p:cNvSpPr>
              <a:spLocks noChangeArrowheads="1"/>
            </p:cNvSpPr>
            <p:nvPr/>
          </p:nvSpPr>
          <p:spPr bwMode="auto">
            <a:xfrm>
              <a:off x="334803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" name="Oval 1009"/>
            <p:cNvSpPr>
              <a:spLocks noChangeArrowheads="1"/>
            </p:cNvSpPr>
            <p:nvPr/>
          </p:nvSpPr>
          <p:spPr bwMode="auto">
            <a:xfrm>
              <a:off x="334803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" name="Oval 1010"/>
            <p:cNvSpPr>
              <a:spLocks noChangeArrowheads="1"/>
            </p:cNvSpPr>
            <p:nvPr/>
          </p:nvSpPr>
          <p:spPr bwMode="auto">
            <a:xfrm>
              <a:off x="334803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" name="Oval 1011"/>
            <p:cNvSpPr>
              <a:spLocks noChangeArrowheads="1"/>
            </p:cNvSpPr>
            <p:nvPr/>
          </p:nvSpPr>
          <p:spPr bwMode="auto">
            <a:xfrm>
              <a:off x="334803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" name="Oval 1012"/>
            <p:cNvSpPr>
              <a:spLocks noChangeArrowheads="1"/>
            </p:cNvSpPr>
            <p:nvPr/>
          </p:nvSpPr>
          <p:spPr bwMode="auto">
            <a:xfrm>
              <a:off x="334803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" name="Oval 1031"/>
            <p:cNvSpPr>
              <a:spLocks noChangeArrowheads="1"/>
            </p:cNvSpPr>
            <p:nvPr/>
          </p:nvSpPr>
          <p:spPr bwMode="auto">
            <a:xfrm>
              <a:off x="3282950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0" name="Oval 1032"/>
            <p:cNvSpPr>
              <a:spLocks noChangeArrowheads="1"/>
            </p:cNvSpPr>
            <p:nvPr/>
          </p:nvSpPr>
          <p:spPr bwMode="auto">
            <a:xfrm>
              <a:off x="3282950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1" name="Oval 1033"/>
            <p:cNvSpPr>
              <a:spLocks noChangeArrowheads="1"/>
            </p:cNvSpPr>
            <p:nvPr/>
          </p:nvSpPr>
          <p:spPr bwMode="auto">
            <a:xfrm>
              <a:off x="3282950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2" name="Oval 1034"/>
            <p:cNvSpPr>
              <a:spLocks noChangeArrowheads="1"/>
            </p:cNvSpPr>
            <p:nvPr/>
          </p:nvSpPr>
          <p:spPr bwMode="auto">
            <a:xfrm>
              <a:off x="3282950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3" name="Oval 1035"/>
            <p:cNvSpPr>
              <a:spLocks noChangeArrowheads="1"/>
            </p:cNvSpPr>
            <p:nvPr/>
          </p:nvSpPr>
          <p:spPr bwMode="auto">
            <a:xfrm>
              <a:off x="3282950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4" name="Oval 1036"/>
            <p:cNvSpPr>
              <a:spLocks noChangeArrowheads="1"/>
            </p:cNvSpPr>
            <p:nvPr/>
          </p:nvSpPr>
          <p:spPr bwMode="auto">
            <a:xfrm>
              <a:off x="3282950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5" name="Oval 1037"/>
            <p:cNvSpPr>
              <a:spLocks noChangeArrowheads="1"/>
            </p:cNvSpPr>
            <p:nvPr/>
          </p:nvSpPr>
          <p:spPr bwMode="auto">
            <a:xfrm>
              <a:off x="3282950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6" name="Oval 1038"/>
            <p:cNvSpPr>
              <a:spLocks noChangeArrowheads="1"/>
            </p:cNvSpPr>
            <p:nvPr/>
          </p:nvSpPr>
          <p:spPr bwMode="auto">
            <a:xfrm>
              <a:off x="3282950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7" name="Oval 1039"/>
            <p:cNvSpPr>
              <a:spLocks noChangeArrowheads="1"/>
            </p:cNvSpPr>
            <p:nvPr/>
          </p:nvSpPr>
          <p:spPr bwMode="auto">
            <a:xfrm>
              <a:off x="3282950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5" name="Freeform 1057"/>
            <p:cNvSpPr>
              <a:spLocks/>
            </p:cNvSpPr>
            <p:nvPr/>
          </p:nvSpPr>
          <p:spPr bwMode="auto">
            <a:xfrm>
              <a:off x="2111375" y="5476875"/>
              <a:ext cx="1500188" cy="582613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BF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任意多边形 239"/>
            <p:cNvSpPr>
              <a:spLocks/>
            </p:cNvSpPr>
            <p:nvPr/>
          </p:nvSpPr>
          <p:spPr bwMode="auto">
            <a:xfrm>
              <a:off x="1821960" y="604838"/>
              <a:ext cx="2079324" cy="491331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FEE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37" name="Freeform 1059"/>
            <p:cNvSpPr>
              <a:spLocks/>
            </p:cNvSpPr>
            <p:nvPr/>
          </p:nvSpPr>
          <p:spPr bwMode="auto">
            <a:xfrm>
              <a:off x="1766888" y="2838450"/>
              <a:ext cx="2189163" cy="2679700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8" name="Freeform 1060"/>
            <p:cNvSpPr>
              <a:spLocks/>
            </p:cNvSpPr>
            <p:nvPr/>
          </p:nvSpPr>
          <p:spPr bwMode="auto">
            <a:xfrm>
              <a:off x="2178050" y="1395413"/>
              <a:ext cx="1366838" cy="471488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9" name="Oval 1061"/>
            <p:cNvSpPr>
              <a:spLocks noChangeArrowheads="1"/>
            </p:cNvSpPr>
            <p:nvPr/>
          </p:nvSpPr>
          <p:spPr bwMode="auto">
            <a:xfrm>
              <a:off x="20224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0" name="Oval 1062"/>
            <p:cNvSpPr>
              <a:spLocks noChangeArrowheads="1"/>
            </p:cNvSpPr>
            <p:nvPr/>
          </p:nvSpPr>
          <p:spPr bwMode="auto">
            <a:xfrm>
              <a:off x="22002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1" name="Oval 1063"/>
            <p:cNvSpPr>
              <a:spLocks noChangeArrowheads="1"/>
            </p:cNvSpPr>
            <p:nvPr/>
          </p:nvSpPr>
          <p:spPr bwMode="auto">
            <a:xfrm>
              <a:off x="23828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2" name="Oval 1064"/>
            <p:cNvSpPr>
              <a:spLocks noChangeArrowheads="1"/>
            </p:cNvSpPr>
            <p:nvPr/>
          </p:nvSpPr>
          <p:spPr bwMode="auto">
            <a:xfrm>
              <a:off x="25606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3" name="Oval 1065"/>
            <p:cNvSpPr>
              <a:spLocks noChangeArrowheads="1"/>
            </p:cNvSpPr>
            <p:nvPr/>
          </p:nvSpPr>
          <p:spPr bwMode="auto">
            <a:xfrm>
              <a:off x="27384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4" name="Oval 1066"/>
            <p:cNvSpPr>
              <a:spLocks noChangeArrowheads="1"/>
            </p:cNvSpPr>
            <p:nvPr/>
          </p:nvSpPr>
          <p:spPr bwMode="auto">
            <a:xfrm>
              <a:off x="2917825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5" name="Oval 1067"/>
            <p:cNvSpPr>
              <a:spLocks noChangeArrowheads="1"/>
            </p:cNvSpPr>
            <p:nvPr/>
          </p:nvSpPr>
          <p:spPr bwMode="auto">
            <a:xfrm>
              <a:off x="309562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6" name="Oval 1068"/>
            <p:cNvSpPr>
              <a:spLocks noChangeArrowheads="1"/>
            </p:cNvSpPr>
            <p:nvPr/>
          </p:nvSpPr>
          <p:spPr bwMode="auto">
            <a:xfrm>
              <a:off x="3273425" y="2889250"/>
              <a:ext cx="71438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7" name="Oval 1069"/>
            <p:cNvSpPr>
              <a:spLocks noChangeArrowheads="1"/>
            </p:cNvSpPr>
            <p:nvPr/>
          </p:nvSpPr>
          <p:spPr bwMode="auto">
            <a:xfrm>
              <a:off x="34559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8" name="Oval 1070"/>
            <p:cNvSpPr>
              <a:spLocks noChangeArrowheads="1"/>
            </p:cNvSpPr>
            <p:nvPr/>
          </p:nvSpPr>
          <p:spPr bwMode="auto">
            <a:xfrm>
              <a:off x="36337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9" name="Oval 1071"/>
            <p:cNvSpPr>
              <a:spLocks noChangeArrowheads="1"/>
            </p:cNvSpPr>
            <p:nvPr/>
          </p:nvSpPr>
          <p:spPr bwMode="auto">
            <a:xfrm>
              <a:off x="2279650" y="1762125"/>
              <a:ext cx="61913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0" name="Oval 1072"/>
            <p:cNvSpPr>
              <a:spLocks noChangeArrowheads="1"/>
            </p:cNvSpPr>
            <p:nvPr/>
          </p:nvSpPr>
          <p:spPr bwMode="auto">
            <a:xfrm>
              <a:off x="243681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1" name="Oval 1073"/>
            <p:cNvSpPr>
              <a:spLocks noChangeArrowheads="1"/>
            </p:cNvSpPr>
            <p:nvPr/>
          </p:nvSpPr>
          <p:spPr bwMode="auto">
            <a:xfrm>
              <a:off x="25955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Oval 1074"/>
            <p:cNvSpPr>
              <a:spLocks noChangeArrowheads="1"/>
            </p:cNvSpPr>
            <p:nvPr/>
          </p:nvSpPr>
          <p:spPr bwMode="auto">
            <a:xfrm>
              <a:off x="2751138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Oval 1075"/>
            <p:cNvSpPr>
              <a:spLocks noChangeArrowheads="1"/>
            </p:cNvSpPr>
            <p:nvPr/>
          </p:nvSpPr>
          <p:spPr bwMode="auto">
            <a:xfrm>
              <a:off x="2911475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Oval 1076"/>
            <p:cNvSpPr>
              <a:spLocks noChangeArrowheads="1"/>
            </p:cNvSpPr>
            <p:nvPr/>
          </p:nvSpPr>
          <p:spPr bwMode="auto">
            <a:xfrm>
              <a:off x="306705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Oval 1077"/>
            <p:cNvSpPr>
              <a:spLocks noChangeArrowheads="1"/>
            </p:cNvSpPr>
            <p:nvPr/>
          </p:nvSpPr>
          <p:spPr bwMode="auto">
            <a:xfrm>
              <a:off x="322580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Oval 1078"/>
            <p:cNvSpPr>
              <a:spLocks noChangeArrowheads="1"/>
            </p:cNvSpPr>
            <p:nvPr/>
          </p:nvSpPr>
          <p:spPr bwMode="auto">
            <a:xfrm>
              <a:off x="33829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7" name="Freeform 1079"/>
            <p:cNvSpPr>
              <a:spLocks/>
            </p:cNvSpPr>
            <p:nvPr/>
          </p:nvSpPr>
          <p:spPr bwMode="auto">
            <a:xfrm>
              <a:off x="1050925" y="4249738"/>
              <a:ext cx="1019175" cy="1524000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BF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Freeform 1080"/>
            <p:cNvSpPr>
              <a:spLocks/>
            </p:cNvSpPr>
            <p:nvPr/>
          </p:nvSpPr>
          <p:spPr bwMode="auto">
            <a:xfrm>
              <a:off x="3656013" y="4249738"/>
              <a:ext cx="1016000" cy="1524000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BF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Freeform 1081"/>
            <p:cNvSpPr>
              <a:spLocks/>
            </p:cNvSpPr>
            <p:nvPr/>
          </p:nvSpPr>
          <p:spPr bwMode="auto">
            <a:xfrm>
              <a:off x="2795588" y="4249738"/>
              <a:ext cx="134938" cy="1524000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BF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Oval 1082"/>
            <p:cNvSpPr>
              <a:spLocks noChangeArrowheads="1"/>
            </p:cNvSpPr>
            <p:nvPr/>
          </p:nvSpPr>
          <p:spPr bwMode="auto">
            <a:xfrm>
              <a:off x="2490788" y="1987550"/>
              <a:ext cx="741363" cy="7397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1" name="Oval 1083"/>
            <p:cNvSpPr>
              <a:spLocks noChangeArrowheads="1"/>
            </p:cNvSpPr>
            <p:nvPr/>
          </p:nvSpPr>
          <p:spPr bwMode="auto">
            <a:xfrm>
              <a:off x="2570163" y="2065338"/>
              <a:ext cx="585788" cy="585788"/>
            </a:xfrm>
            <a:prstGeom prst="ellipse">
              <a:avLst/>
            </a:prstGeom>
            <a:solidFill>
              <a:srgbClr val="009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6" name="Freeform 1168"/>
            <p:cNvSpPr>
              <a:spLocks/>
            </p:cNvSpPr>
            <p:nvPr/>
          </p:nvSpPr>
          <p:spPr bwMode="auto">
            <a:xfrm>
              <a:off x="3324225" y="1385888"/>
              <a:ext cx="157163" cy="319088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548" name="图片 25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150" y="3144837"/>
              <a:ext cx="1828800" cy="1828800"/>
            </a:xfrm>
            <a:prstGeom prst="rect">
              <a:avLst/>
            </a:prstGeom>
          </p:spPr>
        </p:pic>
        <p:sp>
          <p:nvSpPr>
            <p:cNvPr id="429" name="任意多边形 428"/>
            <p:cNvSpPr>
              <a:spLocks noChangeArrowheads="1"/>
            </p:cNvSpPr>
            <p:nvPr/>
          </p:nvSpPr>
          <p:spPr bwMode="auto">
            <a:xfrm>
              <a:off x="2758283" y="2236986"/>
              <a:ext cx="242887" cy="287536"/>
            </a:xfrm>
            <a:custGeom>
              <a:avLst/>
              <a:gdLst/>
              <a:ahLst/>
              <a:cxnLst/>
              <a:rect l="l" t="t" r="r" b="b"/>
              <a:pathLst>
                <a:path w="242887" h="287536">
                  <a:moveTo>
                    <a:pt x="46434" y="41077"/>
                  </a:moveTo>
                  <a:lnTo>
                    <a:pt x="46434" y="133945"/>
                  </a:lnTo>
                  <a:lnTo>
                    <a:pt x="196453" y="133945"/>
                  </a:lnTo>
                  <a:lnTo>
                    <a:pt x="196453" y="41077"/>
                  </a:lnTo>
                  <a:close/>
                  <a:moveTo>
                    <a:pt x="0" y="0"/>
                  </a:moveTo>
                  <a:lnTo>
                    <a:pt x="242887" y="0"/>
                  </a:lnTo>
                  <a:lnTo>
                    <a:pt x="242887" y="175022"/>
                  </a:lnTo>
                  <a:lnTo>
                    <a:pt x="46434" y="175022"/>
                  </a:lnTo>
                  <a:lnTo>
                    <a:pt x="46434" y="287536"/>
                  </a:lnTo>
                  <a:lnTo>
                    <a:pt x="0" y="287536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7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2.22222E-6 L 0.06628 -2.22222E-6 " pathEditMode="relative" rAng="0" ptsTypes="AA">
                                      <p:cBhvr>
                                        <p:cTn id="9" dur="4600" fill="hold"/>
                                        <p:tgtEl>
                                          <p:spTgt spid="2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2.22222E-6 L 0.0793 -0.00023 " pathEditMode="relative" rAng="0" ptsTypes="AA">
                                      <p:cBhvr>
                                        <p:cTn id="14" dur="3100" fill="hold"/>
                                        <p:tgtEl>
                                          <p:spTgt spid="2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2.96296E-6 L -0.11263 -0.0002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2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decel="5066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" grpId="0" animBg="1"/>
      <p:bldP spid="2350" grpId="1" animBg="1"/>
      <p:bldP spid="2552" grpId="0" animBg="1"/>
      <p:bldP spid="2552" grpId="1" animBg="1"/>
      <p:bldP spid="1187" grpId="0" animBg="1"/>
      <p:bldP spid="1179" grpId="0" animBg="1"/>
      <p:bldP spid="1182" grpId="0" animBg="1"/>
      <p:bldP spid="1184" grpId="0" animBg="1"/>
      <p:bldP spid="2351" grpId="0" animBg="1"/>
      <p:bldP spid="2351" grpId="1" animBg="1"/>
      <p:bldP spid="1225" grpId="0" animBg="1"/>
      <p:bldP spid="2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55"/>
          <p:cNvSpPr>
            <a:spLocks noChangeArrowheads="1"/>
          </p:cNvSpPr>
          <p:nvPr/>
        </p:nvSpPr>
        <p:spPr bwMode="auto">
          <a:xfrm>
            <a:off x="6350" y="4024313"/>
            <a:ext cx="12182475" cy="1298575"/>
          </a:xfrm>
          <a:prstGeom prst="rect">
            <a:avLst/>
          </a:prstGeom>
          <a:solidFill>
            <a:srgbClr val="032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3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1389063"/>
            <a:ext cx="3706812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7056438" y="2197100"/>
            <a:ext cx="4244022" cy="2899410"/>
            <a:chOff x="0" y="0"/>
            <a:chExt cx="6683" cy="4567"/>
          </a:xfrm>
        </p:grpSpPr>
        <p:sp>
          <p:nvSpPr>
            <p:cNvPr id="2124" name="圆角矩形 56"/>
            <p:cNvSpPr>
              <a:spLocks noChangeArrowheads="1"/>
            </p:cNvSpPr>
            <p:nvPr/>
          </p:nvSpPr>
          <p:spPr bwMode="auto">
            <a:xfrm>
              <a:off x="0" y="0"/>
              <a:ext cx="6418" cy="4567"/>
            </a:xfrm>
            <a:prstGeom prst="roundRect">
              <a:avLst>
                <a:gd name="adj" fmla="val 6116"/>
              </a:avLst>
            </a:prstGeom>
            <a:solidFill>
              <a:srgbClr val="D92817"/>
            </a:solidFill>
            <a:ln w="9525">
              <a:solidFill>
                <a:srgbClr val="032345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25" name="矩形 4"/>
            <p:cNvSpPr>
              <a:spLocks noChangeArrowheads="1"/>
            </p:cNvSpPr>
            <p:nvPr/>
          </p:nvSpPr>
          <p:spPr bwMode="auto">
            <a:xfrm>
              <a:off x="440" y="267"/>
              <a:ext cx="5665" cy="311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9999">
                  <a:srgbClr val="F8F8F8"/>
                </a:gs>
                <a:gs pos="100000">
                  <a:srgbClr val="F2F2F2"/>
                </a:gs>
              </a:gsLst>
              <a:lin ang="54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26" name="矩形 65"/>
            <p:cNvSpPr>
              <a:spLocks noChangeArrowheads="1"/>
            </p:cNvSpPr>
            <p:nvPr/>
          </p:nvSpPr>
          <p:spPr bwMode="auto">
            <a:xfrm>
              <a:off x="488" y="3692"/>
              <a:ext cx="5670" cy="51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9999">
                  <a:srgbClr val="F8F8F8"/>
                </a:gs>
                <a:gs pos="100000">
                  <a:srgbClr val="F2F2F2"/>
                </a:gs>
              </a:gsLst>
              <a:lin ang="54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27" name="文本框 66"/>
            <p:cNvSpPr>
              <a:spLocks noChangeArrowheads="1"/>
            </p:cNvSpPr>
            <p:nvPr/>
          </p:nvSpPr>
          <p:spPr bwMode="auto">
            <a:xfrm>
              <a:off x="40" y="3675"/>
              <a:ext cx="664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联系方式</a:t>
              </a:r>
              <a:endParaRPr lang="zh-CN" altLang="en-US" b="1" dirty="0">
                <a:solidFill>
                  <a:srgbClr val="D6281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129" name="组合 1029"/>
            <p:cNvGrpSpPr>
              <a:grpSpLocks/>
            </p:cNvGrpSpPr>
            <p:nvPr/>
          </p:nvGrpSpPr>
          <p:grpSpPr bwMode="auto">
            <a:xfrm>
              <a:off x="498" y="2437"/>
              <a:ext cx="865" cy="758"/>
              <a:chOff x="0" y="0"/>
              <a:chExt cx="3470275" cy="3035301"/>
            </a:xfrm>
          </p:grpSpPr>
          <p:sp>
            <p:nvSpPr>
              <p:cNvPr id="2225" name="Oval 1545"/>
              <p:cNvSpPr>
                <a:spLocks noChangeArrowheads="1"/>
              </p:cNvSpPr>
              <p:nvPr/>
            </p:nvSpPr>
            <p:spPr bwMode="auto">
              <a:xfrm>
                <a:off x="587375" y="293687"/>
                <a:ext cx="2551113" cy="2552700"/>
              </a:xfrm>
              <a:prstGeom prst="ellipse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26" name="Freeform 1546"/>
              <p:cNvSpPr>
                <a:spLocks/>
              </p:cNvSpPr>
              <p:nvPr/>
            </p:nvSpPr>
            <p:spPr bwMode="auto">
              <a:xfrm>
                <a:off x="1606550" y="2093913"/>
                <a:ext cx="490538" cy="14288"/>
              </a:xfrm>
              <a:custGeom>
                <a:avLst/>
                <a:gdLst>
                  <a:gd name="T0" fmla="*/ 0 w 130"/>
                  <a:gd name="T1" fmla="*/ 0 h 4"/>
                  <a:gd name="T2" fmla="*/ 0 w 130"/>
                  <a:gd name="T3" fmla="*/ 0 h 4"/>
                  <a:gd name="T4" fmla="*/ 0 w 130"/>
                  <a:gd name="T5" fmla="*/ 0 h 4"/>
                  <a:gd name="T6" fmla="*/ 0 w 130"/>
                  <a:gd name="T7" fmla="*/ 0 h 4"/>
                  <a:gd name="T8" fmla="*/ 2147483647 w 130"/>
                  <a:gd name="T9" fmla="*/ 2147483647 h 4"/>
                  <a:gd name="T10" fmla="*/ 2147483647 w 130"/>
                  <a:gd name="T11" fmla="*/ 2147483647 h 4"/>
                  <a:gd name="T12" fmla="*/ 2147483647 w 130"/>
                  <a:gd name="T13" fmla="*/ 2147483647 h 4"/>
                  <a:gd name="T14" fmla="*/ 2147483647 w 130"/>
                  <a:gd name="T15" fmla="*/ 2147483647 h 4"/>
                  <a:gd name="T16" fmla="*/ 2147483647 w 130"/>
                  <a:gd name="T17" fmla="*/ 0 h 4"/>
                  <a:gd name="T18" fmla="*/ 2147483647 w 130"/>
                  <a:gd name="T19" fmla="*/ 0 h 4"/>
                  <a:gd name="T20" fmla="*/ 0 w 130"/>
                  <a:gd name="T21" fmla="*/ 0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0"/>
                  <a:gd name="T34" fmla="*/ 0 h 4"/>
                  <a:gd name="T35" fmla="*/ 130 w 130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0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4"/>
                      <a:pt x="13" y="4"/>
                    </a:cubicBezTo>
                    <a:cubicBezTo>
                      <a:pt x="33" y="4"/>
                      <a:pt x="55" y="4"/>
                      <a:pt x="63" y="4"/>
                    </a:cubicBezTo>
                    <a:cubicBezTo>
                      <a:pt x="65" y="4"/>
                      <a:pt x="66" y="4"/>
                      <a:pt x="66" y="4"/>
                    </a:cubicBezTo>
                    <a:cubicBezTo>
                      <a:pt x="74" y="4"/>
                      <a:pt x="95" y="4"/>
                      <a:pt x="116" y="4"/>
                    </a:cubicBezTo>
                    <a:cubicBezTo>
                      <a:pt x="126" y="4"/>
                      <a:pt x="130" y="4"/>
                      <a:pt x="130" y="0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27" name="Freeform 1547"/>
              <p:cNvSpPr>
                <a:spLocks/>
              </p:cNvSpPr>
              <p:nvPr/>
            </p:nvSpPr>
            <p:spPr bwMode="auto">
              <a:xfrm>
                <a:off x="1558925" y="1927225"/>
                <a:ext cx="574675" cy="180975"/>
              </a:xfrm>
              <a:custGeom>
                <a:avLst/>
                <a:gdLst>
                  <a:gd name="T0" fmla="*/ 2147483647 w 153"/>
                  <a:gd name="T1" fmla="*/ 2147483647 h 48"/>
                  <a:gd name="T2" fmla="*/ 2147483647 w 153"/>
                  <a:gd name="T3" fmla="*/ 0 h 48"/>
                  <a:gd name="T4" fmla="*/ 2147483647 w 153"/>
                  <a:gd name="T5" fmla="*/ 0 h 48"/>
                  <a:gd name="T6" fmla="*/ 2147483647 w 153"/>
                  <a:gd name="T7" fmla="*/ 0 h 48"/>
                  <a:gd name="T8" fmla="*/ 2147483647 w 153"/>
                  <a:gd name="T9" fmla="*/ 0 h 48"/>
                  <a:gd name="T10" fmla="*/ 2147483647 w 153"/>
                  <a:gd name="T11" fmla="*/ 2147483647 h 48"/>
                  <a:gd name="T12" fmla="*/ 2147483647 w 153"/>
                  <a:gd name="T13" fmla="*/ 2147483647 h 48"/>
                  <a:gd name="T14" fmla="*/ 2147483647 w 153"/>
                  <a:gd name="T15" fmla="*/ 2147483647 h 48"/>
                  <a:gd name="T16" fmla="*/ 2147483647 w 153"/>
                  <a:gd name="T17" fmla="*/ 2147483647 h 48"/>
                  <a:gd name="T18" fmla="*/ 2147483647 w 153"/>
                  <a:gd name="T19" fmla="*/ 2147483647 h 48"/>
                  <a:gd name="T20" fmla="*/ 2147483647 w 153"/>
                  <a:gd name="T21" fmla="*/ 2147483647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3"/>
                  <a:gd name="T34" fmla="*/ 0 h 48"/>
                  <a:gd name="T35" fmla="*/ 153 w 153"/>
                  <a:gd name="T36" fmla="*/ 48 h 4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3" h="48">
                    <a:moveTo>
                      <a:pt x="129" y="30"/>
                    </a:moveTo>
                    <a:cubicBezTo>
                      <a:pt x="120" y="21"/>
                      <a:pt x="120" y="0"/>
                      <a:pt x="12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21"/>
                      <a:pt x="24" y="30"/>
                    </a:cubicBezTo>
                    <a:cubicBezTo>
                      <a:pt x="14" y="40"/>
                      <a:pt x="0" y="48"/>
                      <a:pt x="25" y="48"/>
                    </a:cubicBezTo>
                    <a:cubicBezTo>
                      <a:pt x="45" y="48"/>
                      <a:pt x="67" y="48"/>
                      <a:pt x="75" y="48"/>
                    </a:cubicBezTo>
                    <a:cubicBezTo>
                      <a:pt x="77" y="48"/>
                      <a:pt x="78" y="48"/>
                      <a:pt x="78" y="48"/>
                    </a:cubicBezTo>
                    <a:cubicBezTo>
                      <a:pt x="86" y="48"/>
                      <a:pt x="108" y="48"/>
                      <a:pt x="128" y="48"/>
                    </a:cubicBezTo>
                    <a:cubicBezTo>
                      <a:pt x="153" y="48"/>
                      <a:pt x="139" y="40"/>
                      <a:pt x="129" y="30"/>
                    </a:cubicBezTo>
                    <a:close/>
                  </a:path>
                </a:pathLst>
              </a:cu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28" name="Freeform 1548"/>
              <p:cNvSpPr>
                <a:spLocks/>
              </p:cNvSpPr>
              <p:nvPr/>
            </p:nvSpPr>
            <p:spPr bwMode="auto">
              <a:xfrm>
                <a:off x="1878013" y="2022475"/>
                <a:ext cx="255588" cy="85725"/>
              </a:xfrm>
              <a:custGeom>
                <a:avLst/>
                <a:gdLst>
                  <a:gd name="T0" fmla="*/ 0 w 68"/>
                  <a:gd name="T1" fmla="*/ 2147483647 h 23"/>
                  <a:gd name="T2" fmla="*/ 2147483647 w 68"/>
                  <a:gd name="T3" fmla="*/ 0 h 23"/>
                  <a:gd name="T4" fmla="*/ 2147483647 w 68"/>
                  <a:gd name="T5" fmla="*/ 2147483647 h 23"/>
                  <a:gd name="T6" fmla="*/ 2147483647 w 68"/>
                  <a:gd name="T7" fmla="*/ 2147483647 h 23"/>
                  <a:gd name="T8" fmla="*/ 0 w 68"/>
                  <a:gd name="T9" fmla="*/ 2147483647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23"/>
                  <a:gd name="T17" fmla="*/ 68 w 6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23">
                    <a:moveTo>
                      <a:pt x="0" y="23"/>
                    </a:moveTo>
                    <a:cubicBezTo>
                      <a:pt x="5" y="12"/>
                      <a:pt x="21" y="2"/>
                      <a:pt x="42" y="0"/>
                    </a:cubicBezTo>
                    <a:cubicBezTo>
                      <a:pt x="43" y="1"/>
                      <a:pt x="44" y="3"/>
                      <a:pt x="45" y="4"/>
                    </a:cubicBezTo>
                    <a:cubicBezTo>
                      <a:pt x="54" y="14"/>
                      <a:pt x="68" y="23"/>
                      <a:pt x="45" y="23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4250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29" name="Freeform 1549"/>
              <p:cNvSpPr>
                <a:spLocks/>
              </p:cNvSpPr>
              <p:nvPr/>
            </p:nvSpPr>
            <p:spPr bwMode="auto">
              <a:xfrm>
                <a:off x="1562100" y="2022475"/>
                <a:ext cx="260350" cy="85725"/>
              </a:xfrm>
              <a:custGeom>
                <a:avLst/>
                <a:gdLst>
                  <a:gd name="T0" fmla="*/ 2147483647 w 69"/>
                  <a:gd name="T1" fmla="*/ 2147483647 h 23"/>
                  <a:gd name="T2" fmla="*/ 2147483647 w 69"/>
                  <a:gd name="T3" fmla="*/ 0 h 23"/>
                  <a:gd name="T4" fmla="*/ 2147483647 w 69"/>
                  <a:gd name="T5" fmla="*/ 2147483647 h 23"/>
                  <a:gd name="T6" fmla="*/ 2147483647 w 69"/>
                  <a:gd name="T7" fmla="*/ 2147483647 h 23"/>
                  <a:gd name="T8" fmla="*/ 2147483647 w 69"/>
                  <a:gd name="T9" fmla="*/ 2147483647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23"/>
                  <a:gd name="T17" fmla="*/ 69 w 69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23">
                    <a:moveTo>
                      <a:pt x="69" y="23"/>
                    </a:moveTo>
                    <a:cubicBezTo>
                      <a:pt x="63" y="12"/>
                      <a:pt x="47" y="2"/>
                      <a:pt x="27" y="0"/>
                    </a:cubicBezTo>
                    <a:cubicBezTo>
                      <a:pt x="26" y="1"/>
                      <a:pt x="25" y="3"/>
                      <a:pt x="23" y="4"/>
                    </a:cubicBezTo>
                    <a:cubicBezTo>
                      <a:pt x="14" y="14"/>
                      <a:pt x="0" y="23"/>
                      <a:pt x="23" y="23"/>
                    </a:cubicBezTo>
                    <a:lnTo>
                      <a:pt x="69" y="23"/>
                    </a:lnTo>
                    <a:close/>
                  </a:path>
                </a:pathLst>
              </a:custGeom>
              <a:solidFill>
                <a:srgbClr val="4250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30" name="Freeform 1550"/>
              <p:cNvSpPr>
                <a:spLocks/>
              </p:cNvSpPr>
              <p:nvPr/>
            </p:nvSpPr>
            <p:spPr bwMode="auto">
              <a:xfrm>
                <a:off x="1647825" y="2105025"/>
                <a:ext cx="395288" cy="1"/>
              </a:xfrm>
              <a:custGeom>
                <a:avLst/>
                <a:gdLst>
                  <a:gd name="T0" fmla="*/ 0 w 105"/>
                  <a:gd name="T1" fmla="*/ 0 h 1"/>
                  <a:gd name="T2" fmla="*/ 2147483647 w 105"/>
                  <a:gd name="T3" fmla="*/ 0 h 1"/>
                  <a:gd name="T4" fmla="*/ 2147483647 w 105"/>
                  <a:gd name="T5" fmla="*/ 0 h 1"/>
                  <a:gd name="T6" fmla="*/ 2147483647 w 105"/>
                  <a:gd name="T7" fmla="*/ 0 h 1"/>
                  <a:gd name="T8" fmla="*/ 2147483647 w 105"/>
                  <a:gd name="T9" fmla="*/ 0 h 1"/>
                  <a:gd name="T10" fmla="*/ 2147483647 w 105"/>
                  <a:gd name="T11" fmla="*/ 0 h 1"/>
                  <a:gd name="T12" fmla="*/ 2147483647 w 105"/>
                  <a:gd name="T13" fmla="*/ 0 h 1"/>
                  <a:gd name="T14" fmla="*/ 2147483647 w 105"/>
                  <a:gd name="T15" fmla="*/ 0 h 1"/>
                  <a:gd name="T16" fmla="*/ 2147483647 w 105"/>
                  <a:gd name="T17" fmla="*/ 0 h 1"/>
                  <a:gd name="T18" fmla="*/ 2147483647 w 105"/>
                  <a:gd name="T19" fmla="*/ 0 h 1"/>
                  <a:gd name="T20" fmla="*/ 0 w 105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5"/>
                  <a:gd name="T34" fmla="*/ 0 h 1"/>
                  <a:gd name="T35" fmla="*/ 105 w 105"/>
                  <a:gd name="T36" fmla="*/ 1 h 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5" h="1">
                    <a:moveTo>
                      <a:pt x="0" y="0"/>
                    </a:moveTo>
                    <a:cubicBezTo>
                      <a:pt x="9" y="0"/>
                      <a:pt x="18" y="0"/>
                      <a:pt x="2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31" name="Freeform 1551"/>
              <p:cNvSpPr>
                <a:spLocks/>
              </p:cNvSpPr>
              <p:nvPr/>
            </p:nvSpPr>
            <p:spPr bwMode="auto">
              <a:xfrm>
                <a:off x="1035050" y="1792288"/>
                <a:ext cx="1611313" cy="134938"/>
              </a:xfrm>
              <a:custGeom>
                <a:avLst/>
                <a:gdLst>
                  <a:gd name="T0" fmla="*/ 0 w 428"/>
                  <a:gd name="T1" fmla="*/ 2147483647 h 36"/>
                  <a:gd name="T2" fmla="*/ 2147483647 w 428"/>
                  <a:gd name="T3" fmla="*/ 2147483647 h 36"/>
                  <a:gd name="T4" fmla="*/ 2147483647 w 428"/>
                  <a:gd name="T5" fmla="*/ 2147483647 h 36"/>
                  <a:gd name="T6" fmla="*/ 2147483647 w 428"/>
                  <a:gd name="T7" fmla="*/ 2147483647 h 36"/>
                  <a:gd name="T8" fmla="*/ 2147483647 w 428"/>
                  <a:gd name="T9" fmla="*/ 2147483647 h 36"/>
                  <a:gd name="T10" fmla="*/ 2147483647 w 428"/>
                  <a:gd name="T11" fmla="*/ 2147483647 h 36"/>
                  <a:gd name="T12" fmla="*/ 2147483647 w 428"/>
                  <a:gd name="T13" fmla="*/ 0 h 36"/>
                  <a:gd name="T14" fmla="*/ 0 w 428"/>
                  <a:gd name="T15" fmla="*/ 0 h 36"/>
                  <a:gd name="T16" fmla="*/ 0 w 428"/>
                  <a:gd name="T17" fmla="*/ 2147483647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8"/>
                  <a:gd name="T28" fmla="*/ 0 h 36"/>
                  <a:gd name="T29" fmla="*/ 428 w 428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8" h="36">
                    <a:moveTo>
                      <a:pt x="0" y="23"/>
                    </a:moveTo>
                    <a:cubicBezTo>
                      <a:pt x="0" y="30"/>
                      <a:pt x="9" y="36"/>
                      <a:pt x="16" y="36"/>
                    </a:cubicBezTo>
                    <a:cubicBezTo>
                      <a:pt x="211" y="36"/>
                      <a:pt x="211" y="36"/>
                      <a:pt x="211" y="36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413" y="36"/>
                      <a:pt x="413" y="36"/>
                      <a:pt x="413" y="36"/>
                    </a:cubicBezTo>
                    <a:cubicBezTo>
                      <a:pt x="420" y="36"/>
                      <a:pt x="428" y="30"/>
                      <a:pt x="428" y="23"/>
                    </a:cubicBezTo>
                    <a:cubicBezTo>
                      <a:pt x="428" y="0"/>
                      <a:pt x="428" y="0"/>
                      <a:pt x="42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41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32" name="Freeform 1552"/>
              <p:cNvSpPr>
                <a:spLocks noEditPoints="1"/>
              </p:cNvSpPr>
              <p:nvPr/>
            </p:nvSpPr>
            <p:spPr bwMode="auto">
              <a:xfrm>
                <a:off x="1035050" y="828675"/>
                <a:ext cx="1611313" cy="963613"/>
              </a:xfrm>
              <a:custGeom>
                <a:avLst/>
                <a:gdLst>
                  <a:gd name="T0" fmla="*/ 2147483647 w 428"/>
                  <a:gd name="T1" fmla="*/ 0 h 256"/>
                  <a:gd name="T2" fmla="*/ 2147483647 w 428"/>
                  <a:gd name="T3" fmla="*/ 0 h 256"/>
                  <a:gd name="T4" fmla="*/ 2147483647 w 428"/>
                  <a:gd name="T5" fmla="*/ 0 h 256"/>
                  <a:gd name="T6" fmla="*/ 2147483647 w 428"/>
                  <a:gd name="T7" fmla="*/ 0 h 256"/>
                  <a:gd name="T8" fmla="*/ 0 w 428"/>
                  <a:gd name="T9" fmla="*/ 2147483647 h 256"/>
                  <a:gd name="T10" fmla="*/ 0 w 428"/>
                  <a:gd name="T11" fmla="*/ 2147483647 h 256"/>
                  <a:gd name="T12" fmla="*/ 2147483647 w 428"/>
                  <a:gd name="T13" fmla="*/ 2147483647 h 256"/>
                  <a:gd name="T14" fmla="*/ 2147483647 w 428"/>
                  <a:gd name="T15" fmla="*/ 2147483647 h 256"/>
                  <a:gd name="T16" fmla="*/ 2147483647 w 428"/>
                  <a:gd name="T17" fmla="*/ 0 h 256"/>
                  <a:gd name="T18" fmla="*/ 2147483647 w 428"/>
                  <a:gd name="T19" fmla="*/ 2147483647 h 256"/>
                  <a:gd name="T20" fmla="*/ 2147483647 w 428"/>
                  <a:gd name="T21" fmla="*/ 2147483647 h 256"/>
                  <a:gd name="T22" fmla="*/ 2147483647 w 428"/>
                  <a:gd name="T23" fmla="*/ 2147483647 h 256"/>
                  <a:gd name="T24" fmla="*/ 2147483647 w 428"/>
                  <a:gd name="T25" fmla="*/ 2147483647 h 256"/>
                  <a:gd name="T26" fmla="*/ 2147483647 w 428"/>
                  <a:gd name="T27" fmla="*/ 2147483647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256"/>
                  <a:gd name="T44" fmla="*/ 428 w 428"/>
                  <a:gd name="T45" fmla="*/ 256 h 2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256">
                    <a:moveTo>
                      <a:pt x="413" y="0"/>
                    </a:moveTo>
                    <a:cubicBezTo>
                      <a:pt x="218" y="0"/>
                      <a:pt x="218" y="0"/>
                      <a:pt x="218" y="0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9" y="0"/>
                      <a:pt x="0" y="7"/>
                      <a:pt x="0" y="1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28" y="256"/>
                      <a:pt x="428" y="256"/>
                      <a:pt x="428" y="256"/>
                    </a:cubicBezTo>
                    <a:cubicBezTo>
                      <a:pt x="428" y="13"/>
                      <a:pt x="428" y="13"/>
                      <a:pt x="428" y="13"/>
                    </a:cubicBezTo>
                    <a:cubicBezTo>
                      <a:pt x="428" y="7"/>
                      <a:pt x="420" y="0"/>
                      <a:pt x="413" y="0"/>
                    </a:cubicBezTo>
                    <a:close/>
                    <a:moveTo>
                      <a:pt x="408" y="236"/>
                    </a:moveTo>
                    <a:cubicBezTo>
                      <a:pt x="20" y="236"/>
                      <a:pt x="20" y="236"/>
                      <a:pt x="20" y="236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408" y="20"/>
                      <a:pt x="408" y="20"/>
                      <a:pt x="408" y="20"/>
                    </a:cubicBezTo>
                    <a:lnTo>
                      <a:pt x="408" y="236"/>
                    </a:lnTo>
                    <a:close/>
                  </a:path>
                </a:pathLst>
              </a:cu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33" name="Freeform 1553"/>
              <p:cNvSpPr>
                <a:spLocks/>
              </p:cNvSpPr>
              <p:nvPr/>
            </p:nvSpPr>
            <p:spPr bwMode="auto">
              <a:xfrm>
                <a:off x="1035050" y="1792288"/>
                <a:ext cx="1611313" cy="134938"/>
              </a:xfrm>
              <a:custGeom>
                <a:avLst/>
                <a:gdLst>
                  <a:gd name="T0" fmla="*/ 0 w 428"/>
                  <a:gd name="T1" fmla="*/ 2147483647 h 36"/>
                  <a:gd name="T2" fmla="*/ 2147483647 w 428"/>
                  <a:gd name="T3" fmla="*/ 2147483647 h 36"/>
                  <a:gd name="T4" fmla="*/ 2147483647 w 428"/>
                  <a:gd name="T5" fmla="*/ 2147483647 h 36"/>
                  <a:gd name="T6" fmla="*/ 2147483647 w 428"/>
                  <a:gd name="T7" fmla="*/ 2147483647 h 36"/>
                  <a:gd name="T8" fmla="*/ 2147483647 w 428"/>
                  <a:gd name="T9" fmla="*/ 2147483647 h 36"/>
                  <a:gd name="T10" fmla="*/ 2147483647 w 428"/>
                  <a:gd name="T11" fmla="*/ 2147483647 h 36"/>
                  <a:gd name="T12" fmla="*/ 2147483647 w 428"/>
                  <a:gd name="T13" fmla="*/ 0 h 36"/>
                  <a:gd name="T14" fmla="*/ 0 w 428"/>
                  <a:gd name="T15" fmla="*/ 0 h 36"/>
                  <a:gd name="T16" fmla="*/ 0 w 428"/>
                  <a:gd name="T17" fmla="*/ 2147483647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8"/>
                  <a:gd name="T28" fmla="*/ 0 h 36"/>
                  <a:gd name="T29" fmla="*/ 428 w 428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8" h="36">
                    <a:moveTo>
                      <a:pt x="0" y="21"/>
                    </a:moveTo>
                    <a:cubicBezTo>
                      <a:pt x="0" y="28"/>
                      <a:pt x="9" y="36"/>
                      <a:pt x="16" y="36"/>
                    </a:cubicBezTo>
                    <a:cubicBezTo>
                      <a:pt x="211" y="36"/>
                      <a:pt x="211" y="36"/>
                      <a:pt x="211" y="36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413" y="36"/>
                      <a:pt x="413" y="36"/>
                      <a:pt x="413" y="36"/>
                    </a:cubicBezTo>
                    <a:cubicBezTo>
                      <a:pt x="420" y="36"/>
                      <a:pt x="428" y="28"/>
                      <a:pt x="428" y="21"/>
                    </a:cubicBezTo>
                    <a:cubicBezTo>
                      <a:pt x="428" y="0"/>
                      <a:pt x="428" y="0"/>
                      <a:pt x="42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34" name="Rectangle 1554"/>
              <p:cNvSpPr>
                <a:spLocks noChangeArrowheads="1"/>
              </p:cNvSpPr>
              <p:nvPr/>
            </p:nvSpPr>
            <p:spPr bwMode="auto">
              <a:xfrm>
                <a:off x="1114425" y="895350"/>
                <a:ext cx="1452563" cy="828675"/>
              </a:xfrm>
              <a:prstGeom prst="rect">
                <a:avLst/>
              </a:prstGeom>
              <a:solidFill>
                <a:srgbClr val="FE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35" name="Rectangle 1555"/>
              <p:cNvSpPr>
                <a:spLocks noChangeArrowheads="1"/>
              </p:cNvSpPr>
              <p:nvPr/>
            </p:nvSpPr>
            <p:spPr bwMode="auto">
              <a:xfrm>
                <a:off x="1189038" y="955675"/>
                <a:ext cx="1343025" cy="68263"/>
              </a:xfrm>
              <a:prstGeom prst="rect">
                <a:avLst/>
              </a:prstGeom>
              <a:solidFill>
                <a:srgbClr val="FF8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36" name="Rectangle 1556"/>
              <p:cNvSpPr>
                <a:spLocks noChangeArrowheads="1"/>
              </p:cNvSpPr>
              <p:nvPr/>
            </p:nvSpPr>
            <p:spPr bwMode="auto">
              <a:xfrm>
                <a:off x="1792288" y="1189037"/>
                <a:ext cx="739775" cy="23813"/>
              </a:xfrm>
              <a:prstGeom prst="rect">
                <a:avLst/>
              </a:prstGeom>
              <a:solidFill>
                <a:srgbClr val="FF8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37" name="Freeform 1557"/>
              <p:cNvSpPr>
                <a:spLocks/>
              </p:cNvSpPr>
              <p:nvPr/>
            </p:nvSpPr>
            <p:spPr bwMode="auto">
              <a:xfrm>
                <a:off x="1230313" y="1081087"/>
                <a:ext cx="301625" cy="258763"/>
              </a:xfrm>
              <a:custGeom>
                <a:avLst/>
                <a:gdLst>
                  <a:gd name="T0" fmla="*/ 2147483647 w 80"/>
                  <a:gd name="T1" fmla="*/ 0 h 69"/>
                  <a:gd name="T2" fmla="*/ 0 w 80"/>
                  <a:gd name="T3" fmla="*/ 2147483647 h 69"/>
                  <a:gd name="T4" fmla="*/ 2147483647 w 80"/>
                  <a:gd name="T5" fmla="*/ 2147483647 h 69"/>
                  <a:gd name="T6" fmla="*/ 2147483647 w 80"/>
                  <a:gd name="T7" fmla="*/ 2147483647 h 69"/>
                  <a:gd name="T8" fmla="*/ 2147483647 w 80"/>
                  <a:gd name="T9" fmla="*/ 2147483647 h 69"/>
                  <a:gd name="T10" fmla="*/ 2147483647 w 80"/>
                  <a:gd name="T11" fmla="*/ 2147483647 h 69"/>
                  <a:gd name="T12" fmla="*/ 2147483647 w 80"/>
                  <a:gd name="T13" fmla="*/ 2147483647 h 69"/>
                  <a:gd name="T14" fmla="*/ 2147483647 w 80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0"/>
                  <a:gd name="T25" fmla="*/ 0 h 69"/>
                  <a:gd name="T26" fmla="*/ 80 w 80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0" h="69">
                    <a:moveTo>
                      <a:pt x="40" y="0"/>
                    </a:moveTo>
                    <a:cubicBezTo>
                      <a:pt x="18" y="0"/>
                      <a:pt x="0" y="12"/>
                      <a:pt x="0" y="26"/>
                    </a:cubicBezTo>
                    <a:cubicBezTo>
                      <a:pt x="0" y="37"/>
                      <a:pt x="10" y="46"/>
                      <a:pt x="25" y="50"/>
                    </a:cubicBezTo>
                    <a:cubicBezTo>
                      <a:pt x="27" y="57"/>
                      <a:pt x="31" y="63"/>
                      <a:pt x="37" y="69"/>
                    </a:cubicBezTo>
                    <a:cubicBezTo>
                      <a:pt x="34" y="64"/>
                      <a:pt x="33" y="58"/>
                      <a:pt x="33" y="52"/>
                    </a:cubicBezTo>
                    <a:cubicBezTo>
                      <a:pt x="35" y="52"/>
                      <a:pt x="37" y="52"/>
                      <a:pt x="40" y="52"/>
                    </a:cubicBezTo>
                    <a:cubicBezTo>
                      <a:pt x="62" y="52"/>
                      <a:pt x="80" y="40"/>
                      <a:pt x="80" y="26"/>
                    </a:cubicBezTo>
                    <a:cubicBezTo>
                      <a:pt x="80" y="12"/>
                      <a:pt x="62" y="0"/>
                      <a:pt x="40" y="0"/>
                    </a:cubicBezTo>
                    <a:close/>
                  </a:path>
                </a:pathLst>
              </a:custGeom>
              <a:solidFill>
                <a:srgbClr val="6BD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38" name="Rectangle 1558"/>
              <p:cNvSpPr>
                <a:spLocks noChangeArrowheads="1"/>
              </p:cNvSpPr>
              <p:nvPr/>
            </p:nvSpPr>
            <p:spPr bwMode="auto">
              <a:xfrm>
                <a:off x="1792288" y="1212850"/>
                <a:ext cx="739775" cy="277813"/>
              </a:xfrm>
              <a:prstGeom prst="rect">
                <a:avLst/>
              </a:pr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39" name="Rectangle 1559"/>
              <p:cNvSpPr>
                <a:spLocks noChangeArrowheads="1"/>
              </p:cNvSpPr>
              <p:nvPr/>
            </p:nvSpPr>
            <p:spPr bwMode="auto">
              <a:xfrm>
                <a:off x="1230313" y="1385887"/>
                <a:ext cx="301625" cy="44450"/>
              </a:xfrm>
              <a:prstGeom prst="rect">
                <a:avLst/>
              </a:prstGeom>
              <a:solidFill>
                <a:srgbClr val="FF8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40" name="Rectangle 1560"/>
              <p:cNvSpPr>
                <a:spLocks noChangeArrowheads="1"/>
              </p:cNvSpPr>
              <p:nvPr/>
            </p:nvSpPr>
            <p:spPr bwMode="auto">
              <a:xfrm>
                <a:off x="1230313" y="1476375"/>
                <a:ext cx="301625" cy="44450"/>
              </a:xfrm>
              <a:prstGeom prst="rect">
                <a:avLst/>
              </a:prstGeom>
              <a:solidFill>
                <a:srgbClr val="FFD5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41" name="Rectangle 1561"/>
              <p:cNvSpPr>
                <a:spLocks noChangeArrowheads="1"/>
              </p:cNvSpPr>
              <p:nvPr/>
            </p:nvSpPr>
            <p:spPr bwMode="auto">
              <a:xfrm>
                <a:off x="1230313" y="1566863"/>
                <a:ext cx="301625" cy="30163"/>
              </a:xfrm>
              <a:prstGeom prst="rect">
                <a:avLst/>
              </a:prstGeom>
              <a:solidFill>
                <a:srgbClr val="FFBA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42" name="Rectangle 1562"/>
              <p:cNvSpPr>
                <a:spLocks noChangeArrowheads="1"/>
              </p:cNvSpPr>
              <p:nvPr/>
            </p:nvSpPr>
            <p:spPr bwMode="auto">
              <a:xfrm>
                <a:off x="1787525" y="1581150"/>
                <a:ext cx="752475" cy="76200"/>
              </a:xfrm>
              <a:prstGeom prst="rect">
                <a:avLst/>
              </a:prstGeom>
              <a:solidFill>
                <a:srgbClr val="FFBA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43" name="Rectangle 1563"/>
              <p:cNvSpPr>
                <a:spLocks noChangeArrowheads="1"/>
              </p:cNvSpPr>
              <p:nvPr/>
            </p:nvSpPr>
            <p:spPr bwMode="auto">
              <a:xfrm>
                <a:off x="2792413" y="1265237"/>
                <a:ext cx="598488" cy="809625"/>
              </a:xfrm>
              <a:prstGeom prst="rect">
                <a:avLst/>
              </a:prstGeom>
              <a:solidFill>
                <a:srgbClr val="FE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44" name="Freeform 1564"/>
              <p:cNvSpPr>
                <a:spLocks noEditPoints="1"/>
              </p:cNvSpPr>
              <p:nvPr/>
            </p:nvSpPr>
            <p:spPr bwMode="auto">
              <a:xfrm>
                <a:off x="2717800" y="1182687"/>
                <a:ext cx="752475" cy="974725"/>
              </a:xfrm>
              <a:custGeom>
                <a:avLst/>
                <a:gdLst>
                  <a:gd name="T0" fmla="*/ 2147483647 w 200"/>
                  <a:gd name="T1" fmla="*/ 2147483647 h 259"/>
                  <a:gd name="T2" fmla="*/ 2147483647 w 200"/>
                  <a:gd name="T3" fmla="*/ 0 h 259"/>
                  <a:gd name="T4" fmla="*/ 2147483647 w 200"/>
                  <a:gd name="T5" fmla="*/ 0 h 259"/>
                  <a:gd name="T6" fmla="*/ 0 w 200"/>
                  <a:gd name="T7" fmla="*/ 2147483647 h 259"/>
                  <a:gd name="T8" fmla="*/ 0 w 200"/>
                  <a:gd name="T9" fmla="*/ 2147483647 h 259"/>
                  <a:gd name="T10" fmla="*/ 2147483647 w 200"/>
                  <a:gd name="T11" fmla="*/ 2147483647 h 259"/>
                  <a:gd name="T12" fmla="*/ 2147483647 w 200"/>
                  <a:gd name="T13" fmla="*/ 2147483647 h 259"/>
                  <a:gd name="T14" fmla="*/ 2147483647 w 200"/>
                  <a:gd name="T15" fmla="*/ 2147483647 h 259"/>
                  <a:gd name="T16" fmla="*/ 2147483647 w 200"/>
                  <a:gd name="T17" fmla="*/ 2147483647 h 259"/>
                  <a:gd name="T18" fmla="*/ 2147483647 w 200"/>
                  <a:gd name="T19" fmla="*/ 2147483647 h 259"/>
                  <a:gd name="T20" fmla="*/ 2147483647 w 200"/>
                  <a:gd name="T21" fmla="*/ 2147483647 h 259"/>
                  <a:gd name="T22" fmla="*/ 2147483647 w 200"/>
                  <a:gd name="T23" fmla="*/ 2147483647 h 259"/>
                  <a:gd name="T24" fmla="*/ 2147483647 w 200"/>
                  <a:gd name="T25" fmla="*/ 2147483647 h 259"/>
                  <a:gd name="T26" fmla="*/ 2147483647 w 200"/>
                  <a:gd name="T27" fmla="*/ 2147483647 h 2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0"/>
                  <a:gd name="T43" fmla="*/ 0 h 259"/>
                  <a:gd name="T44" fmla="*/ 200 w 200"/>
                  <a:gd name="T45" fmla="*/ 259 h 2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0" h="259">
                    <a:moveTo>
                      <a:pt x="200" y="10"/>
                    </a:moveTo>
                    <a:cubicBezTo>
                      <a:pt x="200" y="4"/>
                      <a:pt x="196" y="0"/>
                      <a:pt x="19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55"/>
                      <a:pt x="5" y="259"/>
                      <a:pt x="11" y="259"/>
                    </a:cubicBezTo>
                    <a:cubicBezTo>
                      <a:pt x="190" y="259"/>
                      <a:pt x="190" y="259"/>
                      <a:pt x="190" y="259"/>
                    </a:cubicBezTo>
                    <a:cubicBezTo>
                      <a:pt x="196" y="259"/>
                      <a:pt x="200" y="255"/>
                      <a:pt x="200" y="249"/>
                    </a:cubicBezTo>
                    <a:lnTo>
                      <a:pt x="200" y="10"/>
                    </a:lnTo>
                    <a:close/>
                    <a:moveTo>
                      <a:pt x="180" y="237"/>
                    </a:moveTo>
                    <a:cubicBezTo>
                      <a:pt x="20" y="237"/>
                      <a:pt x="20" y="237"/>
                      <a:pt x="20" y="237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80" y="22"/>
                      <a:pt x="180" y="22"/>
                      <a:pt x="180" y="22"/>
                    </a:cubicBezTo>
                    <a:lnTo>
                      <a:pt x="180" y="237"/>
                    </a:lnTo>
                    <a:close/>
                  </a:path>
                </a:pathLst>
              </a:cu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5" name="Freeform 1565"/>
              <p:cNvSpPr>
                <a:spLocks noEditPoints="1"/>
              </p:cNvSpPr>
              <p:nvPr/>
            </p:nvSpPr>
            <p:spPr bwMode="auto">
              <a:xfrm>
                <a:off x="2973388" y="1454150"/>
                <a:ext cx="225425" cy="203200"/>
              </a:xfrm>
              <a:custGeom>
                <a:avLst/>
                <a:gdLst>
                  <a:gd name="T0" fmla="*/ 2147483647 w 60"/>
                  <a:gd name="T1" fmla="*/ 0 h 54"/>
                  <a:gd name="T2" fmla="*/ 0 w 60"/>
                  <a:gd name="T3" fmla="*/ 2147483647 h 54"/>
                  <a:gd name="T4" fmla="*/ 2147483647 w 60"/>
                  <a:gd name="T5" fmla="*/ 2147483647 h 54"/>
                  <a:gd name="T6" fmla="*/ 2147483647 w 60"/>
                  <a:gd name="T7" fmla="*/ 2147483647 h 54"/>
                  <a:gd name="T8" fmla="*/ 2147483647 w 60"/>
                  <a:gd name="T9" fmla="*/ 2147483647 h 54"/>
                  <a:gd name="T10" fmla="*/ 2147483647 w 60"/>
                  <a:gd name="T11" fmla="*/ 0 h 54"/>
                  <a:gd name="T12" fmla="*/ 2147483647 w 60"/>
                  <a:gd name="T13" fmla="*/ 2147483647 h 54"/>
                  <a:gd name="T14" fmla="*/ 2147483647 w 60"/>
                  <a:gd name="T15" fmla="*/ 2147483647 h 54"/>
                  <a:gd name="T16" fmla="*/ 2147483647 w 60"/>
                  <a:gd name="T17" fmla="*/ 2147483647 h 54"/>
                  <a:gd name="T18" fmla="*/ 2147483647 w 60"/>
                  <a:gd name="T19" fmla="*/ 2147483647 h 54"/>
                  <a:gd name="T20" fmla="*/ 2147483647 w 60"/>
                  <a:gd name="T21" fmla="*/ 2147483647 h 5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0"/>
                  <a:gd name="T34" fmla="*/ 0 h 54"/>
                  <a:gd name="T35" fmla="*/ 60 w 60"/>
                  <a:gd name="T36" fmla="*/ 54 h 5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0" h="54">
                    <a:moveTo>
                      <a:pt x="30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0"/>
                      <a:pt x="5" y="49"/>
                      <a:pt x="13" y="54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55" y="49"/>
                      <a:pt x="60" y="40"/>
                      <a:pt x="60" y="30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49"/>
                    </a:moveTo>
                    <a:cubicBezTo>
                      <a:pt x="28" y="49"/>
                      <a:pt x="27" y="44"/>
                      <a:pt x="27" y="38"/>
                    </a:cubicBezTo>
                    <a:cubicBezTo>
                      <a:pt x="27" y="31"/>
                      <a:pt x="28" y="26"/>
                      <a:pt x="30" y="26"/>
                    </a:cubicBezTo>
                    <a:cubicBezTo>
                      <a:pt x="32" y="26"/>
                      <a:pt x="33" y="31"/>
                      <a:pt x="33" y="38"/>
                    </a:cubicBezTo>
                    <a:cubicBezTo>
                      <a:pt x="33" y="44"/>
                      <a:pt x="32" y="49"/>
                      <a:pt x="30" y="49"/>
                    </a:cubicBezTo>
                    <a:close/>
                  </a:path>
                </a:pathLst>
              </a:custGeom>
              <a:solidFill>
                <a:srgbClr val="FFD5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6" name="Freeform 1566"/>
              <p:cNvSpPr>
                <a:spLocks noEditPoints="1"/>
              </p:cNvSpPr>
              <p:nvPr/>
            </p:nvSpPr>
            <p:spPr bwMode="auto">
              <a:xfrm>
                <a:off x="3022600" y="1671638"/>
                <a:ext cx="127000" cy="93663"/>
              </a:xfrm>
              <a:custGeom>
                <a:avLst/>
                <a:gdLst>
                  <a:gd name="T0" fmla="*/ 0 w 34"/>
                  <a:gd name="T1" fmla="*/ 2147483647 h 25"/>
                  <a:gd name="T2" fmla="*/ 2147483647 w 34"/>
                  <a:gd name="T3" fmla="*/ 2147483647 h 25"/>
                  <a:gd name="T4" fmla="*/ 2147483647 w 34"/>
                  <a:gd name="T5" fmla="*/ 2147483647 h 25"/>
                  <a:gd name="T6" fmla="*/ 2147483647 w 34"/>
                  <a:gd name="T7" fmla="*/ 2147483647 h 25"/>
                  <a:gd name="T8" fmla="*/ 2147483647 w 34"/>
                  <a:gd name="T9" fmla="*/ 2147483647 h 25"/>
                  <a:gd name="T10" fmla="*/ 2147483647 w 34"/>
                  <a:gd name="T11" fmla="*/ 0 h 25"/>
                  <a:gd name="T12" fmla="*/ 0 w 34"/>
                  <a:gd name="T13" fmla="*/ 0 h 25"/>
                  <a:gd name="T14" fmla="*/ 0 w 34"/>
                  <a:gd name="T15" fmla="*/ 2147483647 h 25"/>
                  <a:gd name="T16" fmla="*/ 2147483647 w 34"/>
                  <a:gd name="T17" fmla="*/ 2147483647 h 25"/>
                  <a:gd name="T18" fmla="*/ 2147483647 w 34"/>
                  <a:gd name="T19" fmla="*/ 2147483647 h 25"/>
                  <a:gd name="T20" fmla="*/ 2147483647 w 34"/>
                  <a:gd name="T21" fmla="*/ 2147483647 h 25"/>
                  <a:gd name="T22" fmla="*/ 2147483647 w 34"/>
                  <a:gd name="T23" fmla="*/ 2147483647 h 25"/>
                  <a:gd name="T24" fmla="*/ 2147483647 w 34"/>
                  <a:gd name="T25" fmla="*/ 2147483647 h 25"/>
                  <a:gd name="T26" fmla="*/ 2147483647 w 34"/>
                  <a:gd name="T27" fmla="*/ 2147483647 h 25"/>
                  <a:gd name="T28" fmla="*/ 2147483647 w 34"/>
                  <a:gd name="T29" fmla="*/ 2147483647 h 25"/>
                  <a:gd name="T30" fmla="*/ 2147483647 w 34"/>
                  <a:gd name="T31" fmla="*/ 2147483647 h 25"/>
                  <a:gd name="T32" fmla="*/ 2147483647 w 34"/>
                  <a:gd name="T33" fmla="*/ 2147483647 h 25"/>
                  <a:gd name="T34" fmla="*/ 2147483647 w 34"/>
                  <a:gd name="T35" fmla="*/ 2147483647 h 2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4"/>
                  <a:gd name="T55" fmla="*/ 0 h 25"/>
                  <a:gd name="T56" fmla="*/ 34 w 34"/>
                  <a:gd name="T57" fmla="*/ 25 h 2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4" h="25">
                    <a:moveTo>
                      <a:pt x="0" y="21"/>
                    </a:moveTo>
                    <a:cubicBezTo>
                      <a:pt x="8" y="21"/>
                      <a:pt x="8" y="21"/>
                      <a:pt x="8" y="21"/>
                    </a:cubicBezTo>
                    <a:cubicBezTo>
                      <a:pt x="9" y="23"/>
                      <a:pt x="13" y="25"/>
                      <a:pt x="17" y="25"/>
                    </a:cubicBezTo>
                    <a:cubicBezTo>
                      <a:pt x="22" y="25"/>
                      <a:pt x="25" y="23"/>
                      <a:pt x="26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  <a:moveTo>
                      <a:pt x="4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  <a:moveTo>
                      <a:pt x="4" y="12"/>
                    </a:move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4" y="15"/>
                      <a:pt x="4" y="15"/>
                      <a:pt x="4" y="15"/>
                    </a:cubicBez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FFD5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7" name="Freeform 1567"/>
              <p:cNvSpPr>
                <a:spLocks noEditPoints="1"/>
              </p:cNvSpPr>
              <p:nvPr/>
            </p:nvSpPr>
            <p:spPr bwMode="auto">
              <a:xfrm>
                <a:off x="2924175" y="1358900"/>
                <a:ext cx="323850" cy="123825"/>
              </a:xfrm>
              <a:custGeom>
                <a:avLst/>
                <a:gdLst>
                  <a:gd name="T0" fmla="*/ 2147483647 w 204"/>
                  <a:gd name="T1" fmla="*/ 0 h 78"/>
                  <a:gd name="T2" fmla="*/ 2147483647 w 204"/>
                  <a:gd name="T3" fmla="*/ 0 h 78"/>
                  <a:gd name="T4" fmla="*/ 2147483647 w 204"/>
                  <a:gd name="T5" fmla="*/ 2147483647 h 78"/>
                  <a:gd name="T6" fmla="*/ 2147483647 w 204"/>
                  <a:gd name="T7" fmla="*/ 2147483647 h 78"/>
                  <a:gd name="T8" fmla="*/ 2147483647 w 204"/>
                  <a:gd name="T9" fmla="*/ 0 h 78"/>
                  <a:gd name="T10" fmla="*/ 0 w 204"/>
                  <a:gd name="T11" fmla="*/ 2147483647 h 78"/>
                  <a:gd name="T12" fmla="*/ 2147483647 w 204"/>
                  <a:gd name="T13" fmla="*/ 2147483647 h 78"/>
                  <a:gd name="T14" fmla="*/ 2147483647 w 204"/>
                  <a:gd name="T15" fmla="*/ 2147483647 h 78"/>
                  <a:gd name="T16" fmla="*/ 2147483647 w 204"/>
                  <a:gd name="T17" fmla="*/ 2147483647 h 78"/>
                  <a:gd name="T18" fmla="*/ 0 w 204"/>
                  <a:gd name="T19" fmla="*/ 2147483647 h 78"/>
                  <a:gd name="T20" fmla="*/ 2147483647 w 204"/>
                  <a:gd name="T21" fmla="*/ 2147483647 h 78"/>
                  <a:gd name="T22" fmla="*/ 2147483647 w 204"/>
                  <a:gd name="T23" fmla="*/ 2147483647 h 78"/>
                  <a:gd name="T24" fmla="*/ 2147483647 w 204"/>
                  <a:gd name="T25" fmla="*/ 2147483647 h 78"/>
                  <a:gd name="T26" fmla="*/ 2147483647 w 204"/>
                  <a:gd name="T27" fmla="*/ 2147483647 h 78"/>
                  <a:gd name="T28" fmla="*/ 2147483647 w 204"/>
                  <a:gd name="T29" fmla="*/ 2147483647 h 7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04"/>
                  <a:gd name="T46" fmla="*/ 0 h 78"/>
                  <a:gd name="T47" fmla="*/ 204 w 204"/>
                  <a:gd name="T48" fmla="*/ 78 h 7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04" h="78">
                    <a:moveTo>
                      <a:pt x="92" y="0"/>
                    </a:moveTo>
                    <a:lnTo>
                      <a:pt x="111" y="0"/>
                    </a:lnTo>
                    <a:lnTo>
                      <a:pt x="111" y="41"/>
                    </a:lnTo>
                    <a:lnTo>
                      <a:pt x="92" y="41"/>
                    </a:lnTo>
                    <a:lnTo>
                      <a:pt x="92" y="0"/>
                    </a:lnTo>
                    <a:close/>
                    <a:moveTo>
                      <a:pt x="0" y="48"/>
                    </a:moveTo>
                    <a:lnTo>
                      <a:pt x="14" y="36"/>
                    </a:lnTo>
                    <a:lnTo>
                      <a:pt x="43" y="67"/>
                    </a:lnTo>
                    <a:lnTo>
                      <a:pt x="31" y="78"/>
                    </a:lnTo>
                    <a:lnTo>
                      <a:pt x="0" y="48"/>
                    </a:lnTo>
                    <a:close/>
                    <a:moveTo>
                      <a:pt x="161" y="67"/>
                    </a:moveTo>
                    <a:lnTo>
                      <a:pt x="192" y="36"/>
                    </a:lnTo>
                    <a:lnTo>
                      <a:pt x="204" y="48"/>
                    </a:lnTo>
                    <a:lnTo>
                      <a:pt x="173" y="78"/>
                    </a:lnTo>
                    <a:lnTo>
                      <a:pt x="161" y="67"/>
                    </a:lnTo>
                    <a:close/>
                  </a:path>
                </a:pathLst>
              </a:custGeom>
              <a:solidFill>
                <a:srgbClr val="FFD5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8" name="Rectangle 1568"/>
              <p:cNvSpPr>
                <a:spLocks noChangeArrowheads="1"/>
              </p:cNvSpPr>
              <p:nvPr/>
            </p:nvSpPr>
            <p:spPr bwMode="auto">
              <a:xfrm>
                <a:off x="2844800" y="1897063"/>
                <a:ext cx="493713" cy="26988"/>
              </a:xfrm>
              <a:prstGeom prst="rect">
                <a:avLst/>
              </a:prstGeom>
              <a:solidFill>
                <a:srgbClr val="FF8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49" name="Rectangle 1569"/>
              <p:cNvSpPr>
                <a:spLocks noChangeArrowheads="1"/>
              </p:cNvSpPr>
              <p:nvPr/>
            </p:nvSpPr>
            <p:spPr bwMode="auto">
              <a:xfrm>
                <a:off x="2844800" y="1916113"/>
                <a:ext cx="493713" cy="117475"/>
              </a:xfrm>
              <a:prstGeom prst="rect">
                <a:avLst/>
              </a:pr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50" name="Freeform 1570"/>
              <p:cNvSpPr>
                <a:spLocks noEditPoints="1"/>
              </p:cNvSpPr>
              <p:nvPr/>
            </p:nvSpPr>
            <p:spPr bwMode="auto">
              <a:xfrm>
                <a:off x="554038" y="1328737"/>
                <a:ext cx="371475" cy="784225"/>
              </a:xfrm>
              <a:custGeom>
                <a:avLst/>
                <a:gdLst>
                  <a:gd name="T0" fmla="*/ 2147483647 w 99"/>
                  <a:gd name="T1" fmla="*/ 2147483647 h 208"/>
                  <a:gd name="T2" fmla="*/ 2147483647 w 99"/>
                  <a:gd name="T3" fmla="*/ 0 h 208"/>
                  <a:gd name="T4" fmla="*/ 2147483647 w 99"/>
                  <a:gd name="T5" fmla="*/ 0 h 208"/>
                  <a:gd name="T6" fmla="*/ 0 w 99"/>
                  <a:gd name="T7" fmla="*/ 2147483647 h 208"/>
                  <a:gd name="T8" fmla="*/ 0 w 99"/>
                  <a:gd name="T9" fmla="*/ 2147483647 h 208"/>
                  <a:gd name="T10" fmla="*/ 2147483647 w 99"/>
                  <a:gd name="T11" fmla="*/ 2147483647 h 208"/>
                  <a:gd name="T12" fmla="*/ 2147483647 w 99"/>
                  <a:gd name="T13" fmla="*/ 2147483647 h 208"/>
                  <a:gd name="T14" fmla="*/ 2147483647 w 99"/>
                  <a:gd name="T15" fmla="*/ 2147483647 h 208"/>
                  <a:gd name="T16" fmla="*/ 2147483647 w 99"/>
                  <a:gd name="T17" fmla="*/ 2147483647 h 208"/>
                  <a:gd name="T18" fmla="*/ 2147483647 w 99"/>
                  <a:gd name="T19" fmla="*/ 2147483647 h 208"/>
                  <a:gd name="T20" fmla="*/ 2147483647 w 99"/>
                  <a:gd name="T21" fmla="*/ 2147483647 h 208"/>
                  <a:gd name="T22" fmla="*/ 2147483647 w 99"/>
                  <a:gd name="T23" fmla="*/ 2147483647 h 208"/>
                  <a:gd name="T24" fmla="*/ 2147483647 w 99"/>
                  <a:gd name="T25" fmla="*/ 2147483647 h 208"/>
                  <a:gd name="T26" fmla="*/ 2147483647 w 99"/>
                  <a:gd name="T27" fmla="*/ 2147483647 h 208"/>
                  <a:gd name="T28" fmla="*/ 2147483647 w 99"/>
                  <a:gd name="T29" fmla="*/ 2147483647 h 208"/>
                  <a:gd name="T30" fmla="*/ 2147483647 w 99"/>
                  <a:gd name="T31" fmla="*/ 2147483647 h 208"/>
                  <a:gd name="T32" fmla="*/ 2147483647 w 99"/>
                  <a:gd name="T33" fmla="*/ 2147483647 h 208"/>
                  <a:gd name="T34" fmla="*/ 2147483647 w 99"/>
                  <a:gd name="T35" fmla="*/ 2147483647 h 208"/>
                  <a:gd name="T36" fmla="*/ 2147483647 w 99"/>
                  <a:gd name="T37" fmla="*/ 2147483647 h 208"/>
                  <a:gd name="T38" fmla="*/ 2147483647 w 99"/>
                  <a:gd name="T39" fmla="*/ 2147483647 h 208"/>
                  <a:gd name="T40" fmla="*/ 2147483647 w 99"/>
                  <a:gd name="T41" fmla="*/ 2147483647 h 208"/>
                  <a:gd name="T42" fmla="*/ 2147483647 w 99"/>
                  <a:gd name="T43" fmla="*/ 2147483647 h 208"/>
                  <a:gd name="T44" fmla="*/ 2147483647 w 99"/>
                  <a:gd name="T45" fmla="*/ 2147483647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9"/>
                  <a:gd name="T70" fmla="*/ 0 h 208"/>
                  <a:gd name="T71" fmla="*/ 99 w 99"/>
                  <a:gd name="T72" fmla="*/ 208 h 20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9" h="208">
                    <a:moveTo>
                      <a:pt x="99" y="14"/>
                    </a:moveTo>
                    <a:cubicBezTo>
                      <a:pt x="99" y="6"/>
                      <a:pt x="92" y="0"/>
                      <a:pt x="8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02"/>
                      <a:pt x="7" y="208"/>
                      <a:pt x="14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92" y="208"/>
                      <a:pt x="99" y="202"/>
                      <a:pt x="99" y="194"/>
                    </a:cubicBezTo>
                    <a:cubicBezTo>
                      <a:pt x="99" y="14"/>
                      <a:pt x="99" y="14"/>
                      <a:pt x="99" y="14"/>
                    </a:cubicBezTo>
                    <a:moveTo>
                      <a:pt x="60" y="18"/>
                    </a:moveTo>
                    <a:cubicBezTo>
                      <a:pt x="60" y="19"/>
                      <a:pt x="59" y="20"/>
                      <a:pt x="5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1" y="20"/>
                      <a:pt x="40" y="19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1" y="16"/>
                      <a:pt x="42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9" y="16"/>
                      <a:pt x="60" y="17"/>
                      <a:pt x="60" y="18"/>
                    </a:cubicBezTo>
                    <a:cubicBezTo>
                      <a:pt x="60" y="18"/>
                      <a:pt x="60" y="18"/>
                      <a:pt x="60" y="18"/>
                    </a:cubicBezTo>
                    <a:moveTo>
                      <a:pt x="92" y="178"/>
                    </a:moveTo>
                    <a:cubicBezTo>
                      <a:pt x="8" y="178"/>
                      <a:pt x="8" y="178"/>
                      <a:pt x="8" y="178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2" y="178"/>
                      <a:pt x="92" y="178"/>
                      <a:pt x="92" y="178"/>
                    </a:cubicBezTo>
                  </a:path>
                </a:pathLst>
              </a:custGeom>
              <a:solidFill>
                <a:srgbClr val="15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1" name="Rectangle 1571"/>
              <p:cNvSpPr>
                <a:spLocks noChangeArrowheads="1"/>
              </p:cNvSpPr>
              <p:nvPr/>
            </p:nvSpPr>
            <p:spPr bwMode="auto">
              <a:xfrm>
                <a:off x="584200" y="1441450"/>
                <a:ext cx="315913" cy="557213"/>
              </a:xfrm>
              <a:prstGeom prst="rect">
                <a:avLst/>
              </a:prstGeom>
              <a:solidFill>
                <a:srgbClr val="FE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52" name="Rectangle 1572"/>
              <p:cNvSpPr>
                <a:spLocks noChangeArrowheads="1"/>
              </p:cNvSpPr>
              <p:nvPr/>
            </p:nvSpPr>
            <p:spPr bwMode="auto">
              <a:xfrm>
                <a:off x="584200" y="1441450"/>
                <a:ext cx="315913" cy="557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pic>
            <p:nvPicPr>
              <p:cNvPr id="2253" name="Picture 157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713" y="1308100"/>
                <a:ext cx="192088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" name="Picture 157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013" y="1308100"/>
                <a:ext cx="203200" cy="147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" name="Picture 157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163" y="1900238"/>
                <a:ext cx="57150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6" name="Picture 157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750" y="1897063"/>
                <a:ext cx="55563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7" name="Picture 157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913" y="1428750"/>
                <a:ext cx="192088" cy="49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8" name="Picture 157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638" y="1954213"/>
                <a:ext cx="33338" cy="33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9" name="Picture 157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50" y="1320800"/>
                <a:ext cx="180975" cy="9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0" name="Picture 158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363" y="1320800"/>
                <a:ext cx="195263" cy="687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1" name="Picture 158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100" y="1900238"/>
                <a:ext cx="50800" cy="107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2" name="Picture 158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100" y="1900238"/>
                <a:ext cx="50800" cy="107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3" name="Picture 1583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75" y="1430338"/>
                <a:ext cx="331788" cy="577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4" name="Freeform 1584"/>
              <p:cNvSpPr>
                <a:spLocks noEditPoints="1"/>
              </p:cNvSpPr>
              <p:nvPr/>
            </p:nvSpPr>
            <p:spPr bwMode="auto">
              <a:xfrm>
                <a:off x="644525" y="1482725"/>
                <a:ext cx="107950" cy="120650"/>
              </a:xfrm>
              <a:custGeom>
                <a:avLst/>
                <a:gdLst>
                  <a:gd name="T0" fmla="*/ 2147483647 w 29"/>
                  <a:gd name="T1" fmla="*/ 2147483647 h 32"/>
                  <a:gd name="T2" fmla="*/ 2147483647 w 29"/>
                  <a:gd name="T3" fmla="*/ 0 h 32"/>
                  <a:gd name="T4" fmla="*/ 2147483647 w 29"/>
                  <a:gd name="T5" fmla="*/ 2147483647 h 32"/>
                  <a:gd name="T6" fmla="*/ 2147483647 w 29"/>
                  <a:gd name="T7" fmla="*/ 2147483647 h 32"/>
                  <a:gd name="T8" fmla="*/ 2147483647 w 29"/>
                  <a:gd name="T9" fmla="*/ 2147483647 h 32"/>
                  <a:gd name="T10" fmla="*/ 2147483647 w 29"/>
                  <a:gd name="T11" fmla="*/ 2147483647 h 32"/>
                  <a:gd name="T12" fmla="*/ 2147483647 w 29"/>
                  <a:gd name="T13" fmla="*/ 2147483647 h 32"/>
                  <a:gd name="T14" fmla="*/ 0 w 29"/>
                  <a:gd name="T15" fmla="*/ 2147483647 h 32"/>
                  <a:gd name="T16" fmla="*/ 2147483647 w 29"/>
                  <a:gd name="T17" fmla="*/ 2147483647 h 32"/>
                  <a:gd name="T18" fmla="*/ 2147483647 w 29"/>
                  <a:gd name="T19" fmla="*/ 2147483647 h 32"/>
                  <a:gd name="T20" fmla="*/ 2147483647 w 29"/>
                  <a:gd name="T21" fmla="*/ 2147483647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"/>
                  <a:gd name="T34" fmla="*/ 0 h 32"/>
                  <a:gd name="T35" fmla="*/ 29 w 29"/>
                  <a:gd name="T36" fmla="*/ 32 h 3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" h="32">
                    <a:moveTo>
                      <a:pt x="3" y="4"/>
                    </a:moveTo>
                    <a:cubicBezTo>
                      <a:pt x="5" y="1"/>
                      <a:pt x="9" y="0"/>
                      <a:pt x="13" y="0"/>
                    </a:cubicBezTo>
                    <a:cubicBezTo>
                      <a:pt x="13" y="14"/>
                      <a:pt x="13" y="14"/>
                      <a:pt x="13" y="14"/>
                    </a:cubicBezTo>
                    <a:lnTo>
                      <a:pt x="3" y="4"/>
                    </a:lnTo>
                    <a:close/>
                    <a:moveTo>
                      <a:pt x="14" y="4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10"/>
                      <a:pt x="0" y="14"/>
                      <a:pt x="0" y="18"/>
                    </a:cubicBezTo>
                    <a:cubicBezTo>
                      <a:pt x="0" y="26"/>
                      <a:pt x="7" y="32"/>
                      <a:pt x="14" y="32"/>
                    </a:cubicBezTo>
                    <a:cubicBezTo>
                      <a:pt x="22" y="32"/>
                      <a:pt x="29" y="26"/>
                      <a:pt x="29" y="18"/>
                    </a:cubicBezTo>
                    <a:cubicBezTo>
                      <a:pt x="29" y="10"/>
                      <a:pt x="22" y="4"/>
                      <a:pt x="14" y="4"/>
                    </a:cubicBezTo>
                    <a:close/>
                  </a:path>
                </a:pathLst>
              </a:custGeom>
              <a:solidFill>
                <a:srgbClr val="FF8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5" name="Rectangle 1585"/>
              <p:cNvSpPr>
                <a:spLocks noChangeArrowheads="1"/>
              </p:cNvSpPr>
              <p:nvPr/>
            </p:nvSpPr>
            <p:spPr bwMode="auto">
              <a:xfrm>
                <a:off x="603250" y="1627188"/>
                <a:ext cx="277813" cy="11113"/>
              </a:xfrm>
              <a:prstGeom prst="rect">
                <a:avLst/>
              </a:prstGeom>
              <a:solidFill>
                <a:srgbClr val="FF8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66" name="Rectangle 1586"/>
              <p:cNvSpPr>
                <a:spLocks noChangeArrowheads="1"/>
              </p:cNvSpPr>
              <p:nvPr/>
            </p:nvSpPr>
            <p:spPr bwMode="auto">
              <a:xfrm>
                <a:off x="603250" y="1728788"/>
                <a:ext cx="277813" cy="14288"/>
              </a:xfrm>
              <a:prstGeom prst="rect">
                <a:avLst/>
              </a:prstGeom>
              <a:solidFill>
                <a:srgbClr val="FFD5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67" name="Rectangle 1587"/>
              <p:cNvSpPr>
                <a:spLocks noChangeArrowheads="1"/>
              </p:cNvSpPr>
              <p:nvPr/>
            </p:nvSpPr>
            <p:spPr bwMode="auto">
              <a:xfrm>
                <a:off x="603250" y="1770063"/>
                <a:ext cx="277813" cy="11113"/>
              </a:xfrm>
              <a:prstGeom prst="rect">
                <a:avLst/>
              </a:prstGeom>
              <a:solidFill>
                <a:srgbClr val="FF8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68" name="Rectangle 1588"/>
              <p:cNvSpPr>
                <a:spLocks noChangeArrowheads="1"/>
              </p:cNvSpPr>
              <p:nvPr/>
            </p:nvSpPr>
            <p:spPr bwMode="auto">
              <a:xfrm>
                <a:off x="603250" y="1806575"/>
                <a:ext cx="277813" cy="12700"/>
              </a:xfrm>
              <a:prstGeom prst="rect">
                <a:avLst/>
              </a:prstGeom>
              <a:solidFill>
                <a:srgbClr val="6BD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69" name="Rectangle 1589"/>
              <p:cNvSpPr>
                <a:spLocks noChangeArrowheads="1"/>
              </p:cNvSpPr>
              <p:nvPr/>
            </p:nvSpPr>
            <p:spPr bwMode="auto">
              <a:xfrm>
                <a:off x="603250" y="1844675"/>
                <a:ext cx="277813" cy="11113"/>
              </a:xfrm>
              <a:prstGeom prst="rect">
                <a:avLst/>
              </a:prstGeom>
              <a:solidFill>
                <a:srgbClr val="FF8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70" name="Rectangle 1590"/>
              <p:cNvSpPr>
                <a:spLocks noChangeArrowheads="1"/>
              </p:cNvSpPr>
              <p:nvPr/>
            </p:nvSpPr>
            <p:spPr bwMode="auto">
              <a:xfrm>
                <a:off x="603250" y="1633538"/>
                <a:ext cx="277813" cy="68263"/>
              </a:xfrm>
              <a:prstGeom prst="rect">
                <a:avLst/>
              </a:prstGeom>
              <a:solidFill>
                <a:srgbClr val="41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71" name="Freeform 1591"/>
              <p:cNvSpPr>
                <a:spLocks/>
              </p:cNvSpPr>
              <p:nvPr/>
            </p:nvSpPr>
            <p:spPr bwMode="auto">
              <a:xfrm>
                <a:off x="2017713" y="0"/>
                <a:ext cx="1046163" cy="711200"/>
              </a:xfrm>
              <a:custGeom>
                <a:avLst/>
                <a:gdLst>
                  <a:gd name="T0" fmla="*/ 2147483647 w 278"/>
                  <a:gd name="T1" fmla="*/ 2147483647 h 189"/>
                  <a:gd name="T2" fmla="*/ 2147483647 w 278"/>
                  <a:gd name="T3" fmla="*/ 2147483647 h 189"/>
                  <a:gd name="T4" fmla="*/ 2147483647 w 278"/>
                  <a:gd name="T5" fmla="*/ 2147483647 h 189"/>
                  <a:gd name="T6" fmla="*/ 0 w 278"/>
                  <a:gd name="T7" fmla="*/ 2147483647 h 189"/>
                  <a:gd name="T8" fmla="*/ 2147483647 w 278"/>
                  <a:gd name="T9" fmla="*/ 2147483647 h 189"/>
                  <a:gd name="T10" fmla="*/ 2147483647 w 278"/>
                  <a:gd name="T11" fmla="*/ 2147483647 h 189"/>
                  <a:gd name="T12" fmla="*/ 2147483647 w 278"/>
                  <a:gd name="T13" fmla="*/ 2147483647 h 189"/>
                  <a:gd name="T14" fmla="*/ 2147483647 w 278"/>
                  <a:gd name="T15" fmla="*/ 2147483647 h 189"/>
                  <a:gd name="T16" fmla="*/ 2147483647 w 278"/>
                  <a:gd name="T17" fmla="*/ 0 h 189"/>
                  <a:gd name="T18" fmla="*/ 2147483647 w 278"/>
                  <a:gd name="T19" fmla="*/ 2147483647 h 189"/>
                  <a:gd name="T20" fmla="*/ 2147483647 w 278"/>
                  <a:gd name="T21" fmla="*/ 2147483647 h 189"/>
                  <a:gd name="T22" fmla="*/ 2147483647 w 278"/>
                  <a:gd name="T23" fmla="*/ 2147483647 h 1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8"/>
                  <a:gd name="T37" fmla="*/ 0 h 189"/>
                  <a:gd name="T38" fmla="*/ 278 w 278"/>
                  <a:gd name="T39" fmla="*/ 189 h 1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8" h="189">
                    <a:moveTo>
                      <a:pt x="278" y="134"/>
                    </a:moveTo>
                    <a:cubicBezTo>
                      <a:pt x="278" y="164"/>
                      <a:pt x="253" y="189"/>
                      <a:pt x="223" y="189"/>
                    </a:cubicBezTo>
                    <a:cubicBezTo>
                      <a:pt x="55" y="189"/>
                      <a:pt x="55" y="189"/>
                      <a:pt x="55" y="189"/>
                    </a:cubicBezTo>
                    <a:cubicBezTo>
                      <a:pt x="24" y="189"/>
                      <a:pt x="0" y="164"/>
                      <a:pt x="0" y="134"/>
                    </a:cubicBezTo>
                    <a:cubicBezTo>
                      <a:pt x="0" y="106"/>
                      <a:pt x="20" y="84"/>
                      <a:pt x="46" y="79"/>
                    </a:cubicBezTo>
                    <a:cubicBezTo>
                      <a:pt x="46" y="77"/>
                      <a:pt x="46" y="75"/>
                      <a:pt x="46" y="73"/>
                    </a:cubicBezTo>
                    <a:cubicBezTo>
                      <a:pt x="46" y="54"/>
                      <a:pt x="61" y="39"/>
                      <a:pt x="80" y="39"/>
                    </a:cubicBezTo>
                    <a:cubicBezTo>
                      <a:pt x="89" y="39"/>
                      <a:pt x="96" y="42"/>
                      <a:pt x="102" y="47"/>
                    </a:cubicBezTo>
                    <a:cubicBezTo>
                      <a:pt x="113" y="23"/>
                      <a:pt x="127" y="0"/>
                      <a:pt x="166" y="0"/>
                    </a:cubicBezTo>
                    <a:cubicBezTo>
                      <a:pt x="212" y="0"/>
                      <a:pt x="235" y="37"/>
                      <a:pt x="235" y="75"/>
                    </a:cubicBezTo>
                    <a:cubicBezTo>
                      <a:pt x="235" y="77"/>
                      <a:pt x="234" y="78"/>
                      <a:pt x="234" y="80"/>
                    </a:cubicBezTo>
                    <a:cubicBezTo>
                      <a:pt x="259" y="85"/>
                      <a:pt x="278" y="107"/>
                      <a:pt x="278" y="134"/>
                    </a:cubicBezTo>
                    <a:close/>
                  </a:path>
                </a:pathLst>
              </a:custGeom>
              <a:solidFill>
                <a:srgbClr val="10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2" name="Freeform 1592"/>
              <p:cNvSpPr>
                <a:spLocks noEditPoints="1"/>
              </p:cNvSpPr>
              <p:nvPr/>
            </p:nvSpPr>
            <p:spPr bwMode="auto">
              <a:xfrm>
                <a:off x="2333625" y="236537"/>
                <a:ext cx="431800" cy="358775"/>
              </a:xfrm>
              <a:custGeom>
                <a:avLst/>
                <a:gdLst>
                  <a:gd name="T0" fmla="*/ 2147483647 w 115"/>
                  <a:gd name="T1" fmla="*/ 2147483647 h 95"/>
                  <a:gd name="T2" fmla="*/ 2147483647 w 115"/>
                  <a:gd name="T3" fmla="*/ 0 h 95"/>
                  <a:gd name="T4" fmla="*/ 2147483647 w 115"/>
                  <a:gd name="T5" fmla="*/ 2147483647 h 95"/>
                  <a:gd name="T6" fmla="*/ 2147483647 w 115"/>
                  <a:gd name="T7" fmla="*/ 2147483647 h 95"/>
                  <a:gd name="T8" fmla="*/ 2147483647 w 115"/>
                  <a:gd name="T9" fmla="*/ 2147483647 h 95"/>
                  <a:gd name="T10" fmla="*/ 2147483647 w 115"/>
                  <a:gd name="T11" fmla="*/ 2147483647 h 95"/>
                  <a:gd name="T12" fmla="*/ 2147483647 w 115"/>
                  <a:gd name="T13" fmla="*/ 2147483647 h 95"/>
                  <a:gd name="T14" fmla="*/ 2147483647 w 115"/>
                  <a:gd name="T15" fmla="*/ 2147483647 h 95"/>
                  <a:gd name="T16" fmla="*/ 2147483647 w 115"/>
                  <a:gd name="T17" fmla="*/ 2147483647 h 95"/>
                  <a:gd name="T18" fmla="*/ 2147483647 w 115"/>
                  <a:gd name="T19" fmla="*/ 2147483647 h 95"/>
                  <a:gd name="T20" fmla="*/ 0 w 115"/>
                  <a:gd name="T21" fmla="*/ 2147483647 h 95"/>
                  <a:gd name="T22" fmla="*/ 0 w 115"/>
                  <a:gd name="T23" fmla="*/ 2147483647 h 95"/>
                  <a:gd name="T24" fmla="*/ 0 w 115"/>
                  <a:gd name="T25" fmla="*/ 2147483647 h 95"/>
                  <a:gd name="T26" fmla="*/ 2147483647 w 115"/>
                  <a:gd name="T27" fmla="*/ 2147483647 h 95"/>
                  <a:gd name="T28" fmla="*/ 2147483647 w 115"/>
                  <a:gd name="T29" fmla="*/ 2147483647 h 95"/>
                  <a:gd name="T30" fmla="*/ 2147483647 w 115"/>
                  <a:gd name="T31" fmla="*/ 2147483647 h 95"/>
                  <a:gd name="T32" fmla="*/ 2147483647 w 115"/>
                  <a:gd name="T33" fmla="*/ 2147483647 h 95"/>
                  <a:gd name="T34" fmla="*/ 2147483647 w 115"/>
                  <a:gd name="T35" fmla="*/ 2147483647 h 95"/>
                  <a:gd name="T36" fmla="*/ 2147483647 w 115"/>
                  <a:gd name="T37" fmla="*/ 2147483647 h 95"/>
                  <a:gd name="T38" fmla="*/ 2147483647 w 115"/>
                  <a:gd name="T39" fmla="*/ 0 h 95"/>
                  <a:gd name="T40" fmla="*/ 2147483647 w 115"/>
                  <a:gd name="T41" fmla="*/ 2147483647 h 95"/>
                  <a:gd name="T42" fmla="*/ 2147483647 w 115"/>
                  <a:gd name="T43" fmla="*/ 2147483647 h 95"/>
                  <a:gd name="T44" fmla="*/ 2147483647 w 115"/>
                  <a:gd name="T45" fmla="*/ 2147483647 h 95"/>
                  <a:gd name="T46" fmla="*/ 2147483647 w 115"/>
                  <a:gd name="T47" fmla="*/ 2147483647 h 95"/>
                  <a:gd name="T48" fmla="*/ 2147483647 w 115"/>
                  <a:gd name="T49" fmla="*/ 2147483647 h 95"/>
                  <a:gd name="T50" fmla="*/ 2147483647 w 115"/>
                  <a:gd name="T51" fmla="*/ 2147483647 h 95"/>
                  <a:gd name="T52" fmla="*/ 2147483647 w 115"/>
                  <a:gd name="T53" fmla="*/ 2147483647 h 95"/>
                  <a:gd name="T54" fmla="*/ 2147483647 w 115"/>
                  <a:gd name="T55" fmla="*/ 2147483647 h 95"/>
                  <a:gd name="T56" fmla="*/ 2147483647 w 115"/>
                  <a:gd name="T57" fmla="*/ 2147483647 h 95"/>
                  <a:gd name="T58" fmla="*/ 2147483647 w 115"/>
                  <a:gd name="T59" fmla="*/ 2147483647 h 95"/>
                  <a:gd name="T60" fmla="*/ 2147483647 w 115"/>
                  <a:gd name="T61" fmla="*/ 2147483647 h 95"/>
                  <a:gd name="T62" fmla="*/ 2147483647 w 115"/>
                  <a:gd name="T63" fmla="*/ 2147483647 h 95"/>
                  <a:gd name="T64" fmla="*/ 2147483647 w 115"/>
                  <a:gd name="T65" fmla="*/ 2147483647 h 95"/>
                  <a:gd name="T66" fmla="*/ 2147483647 w 115"/>
                  <a:gd name="T67" fmla="*/ 2147483647 h 95"/>
                  <a:gd name="T68" fmla="*/ 2147483647 w 115"/>
                  <a:gd name="T69" fmla="*/ 2147483647 h 95"/>
                  <a:gd name="T70" fmla="*/ 2147483647 w 115"/>
                  <a:gd name="T71" fmla="*/ 2147483647 h 95"/>
                  <a:gd name="T72" fmla="*/ 2147483647 w 115"/>
                  <a:gd name="T73" fmla="*/ 2147483647 h 95"/>
                  <a:gd name="T74" fmla="*/ 2147483647 w 115"/>
                  <a:gd name="T75" fmla="*/ 2147483647 h 95"/>
                  <a:gd name="T76" fmla="*/ 2147483647 w 115"/>
                  <a:gd name="T77" fmla="*/ 2147483647 h 95"/>
                  <a:gd name="T78" fmla="*/ 2147483647 w 115"/>
                  <a:gd name="T79" fmla="*/ 2147483647 h 95"/>
                  <a:gd name="T80" fmla="*/ 2147483647 w 115"/>
                  <a:gd name="T81" fmla="*/ 2147483647 h 95"/>
                  <a:gd name="T82" fmla="*/ 2147483647 w 115"/>
                  <a:gd name="T83" fmla="*/ 2147483647 h 95"/>
                  <a:gd name="T84" fmla="*/ 2147483647 w 115"/>
                  <a:gd name="T85" fmla="*/ 2147483647 h 95"/>
                  <a:gd name="T86" fmla="*/ 2147483647 w 115"/>
                  <a:gd name="T87" fmla="*/ 2147483647 h 95"/>
                  <a:gd name="T88" fmla="*/ 2147483647 w 115"/>
                  <a:gd name="T89" fmla="*/ 2147483647 h 95"/>
                  <a:gd name="T90" fmla="*/ 2147483647 w 115"/>
                  <a:gd name="T91" fmla="*/ 2147483647 h 95"/>
                  <a:gd name="T92" fmla="*/ 2147483647 w 115"/>
                  <a:gd name="T93" fmla="*/ 2147483647 h 95"/>
                  <a:gd name="T94" fmla="*/ 2147483647 w 115"/>
                  <a:gd name="T95" fmla="*/ 2147483647 h 95"/>
                  <a:gd name="T96" fmla="*/ 2147483647 w 115"/>
                  <a:gd name="T97" fmla="*/ 2147483647 h 95"/>
                  <a:gd name="T98" fmla="*/ 2147483647 w 115"/>
                  <a:gd name="T99" fmla="*/ 2147483647 h 95"/>
                  <a:gd name="T100" fmla="*/ 2147483647 w 115"/>
                  <a:gd name="T101" fmla="*/ 2147483647 h 95"/>
                  <a:gd name="T102" fmla="*/ 2147483647 w 115"/>
                  <a:gd name="T103" fmla="*/ 2147483647 h 9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15"/>
                  <a:gd name="T157" fmla="*/ 0 h 95"/>
                  <a:gd name="T158" fmla="*/ 115 w 115"/>
                  <a:gd name="T159" fmla="*/ 95 h 9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15" h="95">
                    <a:moveTo>
                      <a:pt x="13" y="19"/>
                    </a:moveTo>
                    <a:cubicBezTo>
                      <a:pt x="13" y="8"/>
                      <a:pt x="21" y="0"/>
                      <a:pt x="32" y="0"/>
                    </a:cubicBezTo>
                    <a:cubicBezTo>
                      <a:pt x="42" y="0"/>
                      <a:pt x="50" y="8"/>
                      <a:pt x="50" y="19"/>
                    </a:cubicBezTo>
                    <a:cubicBezTo>
                      <a:pt x="50" y="29"/>
                      <a:pt x="42" y="37"/>
                      <a:pt x="32" y="37"/>
                    </a:cubicBezTo>
                    <a:cubicBezTo>
                      <a:pt x="21" y="37"/>
                      <a:pt x="13" y="29"/>
                      <a:pt x="13" y="19"/>
                    </a:cubicBezTo>
                    <a:close/>
                    <a:moveTo>
                      <a:pt x="41" y="61"/>
                    </a:moveTo>
                    <a:cubicBezTo>
                      <a:pt x="39" y="58"/>
                      <a:pt x="38" y="55"/>
                      <a:pt x="38" y="52"/>
                    </a:cubicBezTo>
                    <a:cubicBezTo>
                      <a:pt x="38" y="47"/>
                      <a:pt x="40" y="42"/>
                      <a:pt x="44" y="39"/>
                    </a:cubicBezTo>
                    <a:cubicBezTo>
                      <a:pt x="42" y="39"/>
                      <a:pt x="41" y="39"/>
                      <a:pt x="39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10" y="39"/>
                      <a:pt x="0" y="49"/>
                      <a:pt x="0" y="6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2" y="86"/>
                      <a:pt x="22" y="87"/>
                      <a:pt x="30" y="88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0" y="71"/>
                      <a:pt x="34" y="64"/>
                      <a:pt x="41" y="61"/>
                    </a:cubicBezTo>
                    <a:close/>
                    <a:moveTo>
                      <a:pt x="83" y="37"/>
                    </a:moveTo>
                    <a:cubicBezTo>
                      <a:pt x="94" y="37"/>
                      <a:pt x="102" y="29"/>
                      <a:pt x="102" y="19"/>
                    </a:cubicBezTo>
                    <a:cubicBezTo>
                      <a:pt x="102" y="8"/>
                      <a:pt x="94" y="0"/>
                      <a:pt x="83" y="0"/>
                    </a:cubicBezTo>
                    <a:cubicBezTo>
                      <a:pt x="73" y="0"/>
                      <a:pt x="65" y="8"/>
                      <a:pt x="65" y="19"/>
                    </a:cubicBezTo>
                    <a:cubicBezTo>
                      <a:pt x="65" y="29"/>
                      <a:pt x="73" y="37"/>
                      <a:pt x="83" y="37"/>
                    </a:cubicBezTo>
                    <a:close/>
                    <a:moveTo>
                      <a:pt x="91" y="39"/>
                    </a:moveTo>
                    <a:cubicBezTo>
                      <a:pt x="75" y="39"/>
                      <a:pt x="75" y="39"/>
                      <a:pt x="75" y="39"/>
                    </a:cubicBezTo>
                    <a:cubicBezTo>
                      <a:pt x="73" y="39"/>
                      <a:pt x="70" y="39"/>
                      <a:pt x="68" y="40"/>
                    </a:cubicBezTo>
                    <a:cubicBezTo>
                      <a:pt x="71" y="43"/>
                      <a:pt x="73" y="47"/>
                      <a:pt x="73" y="52"/>
                    </a:cubicBezTo>
                    <a:cubicBezTo>
                      <a:pt x="73" y="55"/>
                      <a:pt x="72" y="58"/>
                      <a:pt x="70" y="61"/>
                    </a:cubicBezTo>
                    <a:cubicBezTo>
                      <a:pt x="76" y="64"/>
                      <a:pt x="81" y="71"/>
                      <a:pt x="81" y="7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2" y="88"/>
                      <a:pt x="84" y="88"/>
                      <a:pt x="85" y="88"/>
                    </a:cubicBezTo>
                    <a:cubicBezTo>
                      <a:pt x="103" y="88"/>
                      <a:pt x="113" y="83"/>
                      <a:pt x="114" y="83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62"/>
                      <a:pt x="115" y="62"/>
                      <a:pt x="115" y="62"/>
                    </a:cubicBezTo>
                    <a:cubicBezTo>
                      <a:pt x="115" y="49"/>
                      <a:pt x="104" y="39"/>
                      <a:pt x="91" y="39"/>
                    </a:cubicBezTo>
                    <a:close/>
                    <a:moveTo>
                      <a:pt x="44" y="52"/>
                    </a:moveTo>
                    <a:cubicBezTo>
                      <a:pt x="44" y="59"/>
                      <a:pt x="49" y="64"/>
                      <a:pt x="55" y="64"/>
                    </a:cubicBezTo>
                    <a:cubicBezTo>
                      <a:pt x="62" y="64"/>
                      <a:pt x="67" y="59"/>
                      <a:pt x="67" y="52"/>
                    </a:cubicBezTo>
                    <a:cubicBezTo>
                      <a:pt x="67" y="46"/>
                      <a:pt x="62" y="41"/>
                      <a:pt x="55" y="41"/>
                    </a:cubicBezTo>
                    <a:cubicBezTo>
                      <a:pt x="49" y="41"/>
                      <a:pt x="44" y="46"/>
                      <a:pt x="44" y="52"/>
                    </a:cubicBezTo>
                    <a:close/>
                    <a:moveTo>
                      <a:pt x="60" y="65"/>
                    </a:moveTo>
                    <a:cubicBezTo>
                      <a:pt x="50" y="65"/>
                      <a:pt x="50" y="65"/>
                      <a:pt x="50" y="65"/>
                    </a:cubicBezTo>
                    <a:cubicBezTo>
                      <a:pt x="42" y="65"/>
                      <a:pt x="35" y="71"/>
                      <a:pt x="35" y="80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4" y="95"/>
                      <a:pt x="51" y="95"/>
                      <a:pt x="57" y="95"/>
                    </a:cubicBezTo>
                    <a:cubicBezTo>
                      <a:pt x="67" y="95"/>
                      <a:pt x="74" y="92"/>
                      <a:pt x="74" y="92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75" y="80"/>
                      <a:pt x="75" y="80"/>
                      <a:pt x="75" y="80"/>
                    </a:cubicBezTo>
                    <a:cubicBezTo>
                      <a:pt x="75" y="71"/>
                      <a:pt x="68" y="65"/>
                      <a:pt x="60" y="65"/>
                    </a:cubicBezTo>
                    <a:close/>
                  </a:path>
                </a:pathLst>
              </a:custGeom>
              <a:solidFill>
                <a:srgbClr val="FFD5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3" name="Freeform 1593"/>
              <p:cNvSpPr>
                <a:spLocks/>
              </p:cNvSpPr>
              <p:nvPr/>
            </p:nvSpPr>
            <p:spPr bwMode="auto">
              <a:xfrm>
                <a:off x="0" y="488950"/>
                <a:ext cx="873125" cy="595313"/>
              </a:xfrm>
              <a:custGeom>
                <a:avLst/>
                <a:gdLst>
                  <a:gd name="T0" fmla="*/ 2147483647 w 232"/>
                  <a:gd name="T1" fmla="*/ 2147483647 h 158"/>
                  <a:gd name="T2" fmla="*/ 2147483647 w 232"/>
                  <a:gd name="T3" fmla="*/ 2147483647 h 158"/>
                  <a:gd name="T4" fmla="*/ 2147483647 w 232"/>
                  <a:gd name="T5" fmla="*/ 2147483647 h 158"/>
                  <a:gd name="T6" fmla="*/ 0 w 232"/>
                  <a:gd name="T7" fmla="*/ 2147483647 h 158"/>
                  <a:gd name="T8" fmla="*/ 2147483647 w 232"/>
                  <a:gd name="T9" fmla="*/ 2147483647 h 158"/>
                  <a:gd name="T10" fmla="*/ 2147483647 w 232"/>
                  <a:gd name="T11" fmla="*/ 2147483647 h 158"/>
                  <a:gd name="T12" fmla="*/ 2147483647 w 232"/>
                  <a:gd name="T13" fmla="*/ 2147483647 h 158"/>
                  <a:gd name="T14" fmla="*/ 2147483647 w 232"/>
                  <a:gd name="T15" fmla="*/ 2147483647 h 158"/>
                  <a:gd name="T16" fmla="*/ 2147483647 w 232"/>
                  <a:gd name="T17" fmla="*/ 0 h 158"/>
                  <a:gd name="T18" fmla="*/ 2147483647 w 232"/>
                  <a:gd name="T19" fmla="*/ 2147483647 h 158"/>
                  <a:gd name="T20" fmla="*/ 2147483647 w 232"/>
                  <a:gd name="T21" fmla="*/ 2147483647 h 158"/>
                  <a:gd name="T22" fmla="*/ 2147483647 w 232"/>
                  <a:gd name="T23" fmla="*/ 2147483647 h 1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2"/>
                  <a:gd name="T37" fmla="*/ 0 h 158"/>
                  <a:gd name="T38" fmla="*/ 232 w 232"/>
                  <a:gd name="T39" fmla="*/ 158 h 1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2" h="158">
                    <a:moveTo>
                      <a:pt x="232" y="112"/>
                    </a:moveTo>
                    <a:cubicBezTo>
                      <a:pt x="232" y="137"/>
                      <a:pt x="212" y="158"/>
                      <a:pt x="186" y="158"/>
                    </a:cubicBezTo>
                    <a:cubicBezTo>
                      <a:pt x="45" y="158"/>
                      <a:pt x="45" y="158"/>
                      <a:pt x="45" y="158"/>
                    </a:cubicBezTo>
                    <a:cubicBezTo>
                      <a:pt x="20" y="158"/>
                      <a:pt x="0" y="137"/>
                      <a:pt x="0" y="112"/>
                    </a:cubicBezTo>
                    <a:cubicBezTo>
                      <a:pt x="0" y="89"/>
                      <a:pt x="17" y="70"/>
                      <a:pt x="38" y="66"/>
                    </a:cubicBezTo>
                    <a:cubicBezTo>
                      <a:pt x="38" y="65"/>
                      <a:pt x="38" y="63"/>
                      <a:pt x="38" y="61"/>
                    </a:cubicBezTo>
                    <a:cubicBezTo>
                      <a:pt x="38" y="45"/>
                      <a:pt x="51" y="32"/>
                      <a:pt x="67" y="32"/>
                    </a:cubicBezTo>
                    <a:cubicBezTo>
                      <a:pt x="74" y="32"/>
                      <a:pt x="80" y="35"/>
                      <a:pt x="85" y="39"/>
                    </a:cubicBezTo>
                    <a:cubicBezTo>
                      <a:pt x="94" y="19"/>
                      <a:pt x="106" y="0"/>
                      <a:pt x="138" y="0"/>
                    </a:cubicBezTo>
                    <a:cubicBezTo>
                      <a:pt x="177" y="0"/>
                      <a:pt x="196" y="31"/>
                      <a:pt x="196" y="63"/>
                    </a:cubicBezTo>
                    <a:cubicBezTo>
                      <a:pt x="196" y="64"/>
                      <a:pt x="196" y="65"/>
                      <a:pt x="196" y="67"/>
                    </a:cubicBezTo>
                    <a:cubicBezTo>
                      <a:pt x="216" y="71"/>
                      <a:pt x="232" y="90"/>
                      <a:pt x="232" y="112"/>
                    </a:cubicBezTo>
                    <a:close/>
                  </a:path>
                </a:pathLst>
              </a:custGeom>
              <a:solidFill>
                <a:srgbClr val="FE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4" name="Freeform 1594"/>
              <p:cNvSpPr>
                <a:spLocks noEditPoints="1"/>
              </p:cNvSpPr>
              <p:nvPr/>
            </p:nvSpPr>
            <p:spPr bwMode="auto">
              <a:xfrm>
                <a:off x="373063" y="763587"/>
                <a:ext cx="263525" cy="263525"/>
              </a:xfrm>
              <a:custGeom>
                <a:avLst/>
                <a:gdLst>
                  <a:gd name="T0" fmla="*/ 2147483647 w 70"/>
                  <a:gd name="T1" fmla="*/ 2147483647 h 70"/>
                  <a:gd name="T2" fmla="*/ 2147483647 w 70"/>
                  <a:gd name="T3" fmla="*/ 2147483647 h 70"/>
                  <a:gd name="T4" fmla="*/ 2147483647 w 70"/>
                  <a:gd name="T5" fmla="*/ 2147483647 h 70"/>
                  <a:gd name="T6" fmla="*/ 2147483647 w 70"/>
                  <a:gd name="T7" fmla="*/ 2147483647 h 70"/>
                  <a:gd name="T8" fmla="*/ 2147483647 w 70"/>
                  <a:gd name="T9" fmla="*/ 2147483647 h 70"/>
                  <a:gd name="T10" fmla="*/ 2147483647 w 70"/>
                  <a:gd name="T11" fmla="*/ 2147483647 h 70"/>
                  <a:gd name="T12" fmla="*/ 2147483647 w 70"/>
                  <a:gd name="T13" fmla="*/ 2147483647 h 70"/>
                  <a:gd name="T14" fmla="*/ 2147483647 w 70"/>
                  <a:gd name="T15" fmla="*/ 2147483647 h 70"/>
                  <a:gd name="T16" fmla="*/ 2147483647 w 70"/>
                  <a:gd name="T17" fmla="*/ 0 h 70"/>
                  <a:gd name="T18" fmla="*/ 2147483647 w 70"/>
                  <a:gd name="T19" fmla="*/ 2147483647 h 70"/>
                  <a:gd name="T20" fmla="*/ 2147483647 w 70"/>
                  <a:gd name="T21" fmla="*/ 2147483647 h 70"/>
                  <a:gd name="T22" fmla="*/ 2147483647 w 70"/>
                  <a:gd name="T23" fmla="*/ 2147483647 h 70"/>
                  <a:gd name="T24" fmla="*/ 2147483647 w 70"/>
                  <a:gd name="T25" fmla="*/ 2147483647 h 70"/>
                  <a:gd name="T26" fmla="*/ 2147483647 w 70"/>
                  <a:gd name="T27" fmla="*/ 2147483647 h 70"/>
                  <a:gd name="T28" fmla="*/ 2147483647 w 70"/>
                  <a:gd name="T29" fmla="*/ 2147483647 h 70"/>
                  <a:gd name="T30" fmla="*/ 2147483647 w 70"/>
                  <a:gd name="T31" fmla="*/ 2147483647 h 70"/>
                  <a:gd name="T32" fmla="*/ 2147483647 w 70"/>
                  <a:gd name="T33" fmla="*/ 2147483647 h 70"/>
                  <a:gd name="T34" fmla="*/ 0 w 70"/>
                  <a:gd name="T35" fmla="*/ 2147483647 h 70"/>
                  <a:gd name="T36" fmla="*/ 2147483647 w 70"/>
                  <a:gd name="T37" fmla="*/ 2147483647 h 70"/>
                  <a:gd name="T38" fmla="*/ 2147483647 w 70"/>
                  <a:gd name="T39" fmla="*/ 2147483647 h 70"/>
                  <a:gd name="T40" fmla="*/ 2147483647 w 70"/>
                  <a:gd name="T41" fmla="*/ 2147483647 h 70"/>
                  <a:gd name="T42" fmla="*/ 2147483647 w 70"/>
                  <a:gd name="T43" fmla="*/ 2147483647 h 70"/>
                  <a:gd name="T44" fmla="*/ 2147483647 w 70"/>
                  <a:gd name="T45" fmla="*/ 2147483647 h 70"/>
                  <a:gd name="T46" fmla="*/ 2147483647 w 70"/>
                  <a:gd name="T47" fmla="*/ 2147483647 h 70"/>
                  <a:gd name="T48" fmla="*/ 2147483647 w 70"/>
                  <a:gd name="T49" fmla="*/ 2147483647 h 70"/>
                  <a:gd name="T50" fmla="*/ 2147483647 w 70"/>
                  <a:gd name="T51" fmla="*/ 2147483647 h 70"/>
                  <a:gd name="T52" fmla="*/ 2147483647 w 70"/>
                  <a:gd name="T53" fmla="*/ 2147483647 h 70"/>
                  <a:gd name="T54" fmla="*/ 2147483647 w 70"/>
                  <a:gd name="T55" fmla="*/ 2147483647 h 70"/>
                  <a:gd name="T56" fmla="*/ 2147483647 w 70"/>
                  <a:gd name="T57" fmla="*/ 2147483647 h 70"/>
                  <a:gd name="T58" fmla="*/ 2147483647 w 70"/>
                  <a:gd name="T59" fmla="*/ 2147483647 h 70"/>
                  <a:gd name="T60" fmla="*/ 2147483647 w 70"/>
                  <a:gd name="T61" fmla="*/ 2147483647 h 70"/>
                  <a:gd name="T62" fmla="*/ 2147483647 w 70"/>
                  <a:gd name="T63" fmla="*/ 2147483647 h 70"/>
                  <a:gd name="T64" fmla="*/ 2147483647 w 70"/>
                  <a:gd name="T65" fmla="*/ 2147483647 h 70"/>
                  <a:gd name="T66" fmla="*/ 2147483647 w 70"/>
                  <a:gd name="T67" fmla="*/ 2147483647 h 70"/>
                  <a:gd name="T68" fmla="*/ 2147483647 w 70"/>
                  <a:gd name="T69" fmla="*/ 2147483647 h 70"/>
                  <a:gd name="T70" fmla="*/ 2147483647 w 70"/>
                  <a:gd name="T71" fmla="*/ 2147483647 h 70"/>
                  <a:gd name="T72" fmla="*/ 2147483647 w 70"/>
                  <a:gd name="T73" fmla="*/ 2147483647 h 70"/>
                  <a:gd name="T74" fmla="*/ 2147483647 w 70"/>
                  <a:gd name="T75" fmla="*/ 2147483647 h 70"/>
                  <a:gd name="T76" fmla="*/ 2147483647 w 70"/>
                  <a:gd name="T77" fmla="*/ 2147483647 h 7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"/>
                  <a:gd name="T118" fmla="*/ 0 h 70"/>
                  <a:gd name="T119" fmla="*/ 70 w 70"/>
                  <a:gd name="T120" fmla="*/ 70 h 7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" h="70">
                    <a:moveTo>
                      <a:pt x="65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1" y="28"/>
                      <a:pt x="60" y="27"/>
                      <a:pt x="60" y="26"/>
                    </a:cubicBezTo>
                    <a:cubicBezTo>
                      <a:pt x="59" y="25"/>
                      <a:pt x="59" y="24"/>
                      <a:pt x="59" y="24"/>
                    </a:cubicBezTo>
                    <a:cubicBezTo>
                      <a:pt x="58" y="23"/>
                      <a:pt x="58" y="21"/>
                      <a:pt x="59" y="21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3" y="17"/>
                      <a:pt x="63" y="14"/>
                      <a:pt x="61" y="12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6" y="7"/>
                      <a:pt x="55" y="7"/>
                    </a:cubicBezTo>
                    <a:cubicBezTo>
                      <a:pt x="53" y="7"/>
                      <a:pt x="52" y="8"/>
                      <a:pt x="52" y="9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8" y="12"/>
                      <a:pt x="48" y="12"/>
                    </a:cubicBezTo>
                    <a:cubicBezTo>
                      <a:pt x="47" y="12"/>
                      <a:pt x="47" y="11"/>
                      <a:pt x="46" y="11"/>
                    </a:cubicBezTo>
                    <a:cubicBezTo>
                      <a:pt x="46" y="11"/>
                      <a:pt x="45" y="10"/>
                      <a:pt x="44" y="10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2"/>
                      <a:pt x="40" y="0"/>
                      <a:pt x="38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0"/>
                      <a:pt x="28" y="2"/>
                      <a:pt x="28" y="5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9"/>
                      <a:pt x="27" y="10"/>
                      <a:pt x="26" y="10"/>
                    </a:cubicBezTo>
                    <a:cubicBezTo>
                      <a:pt x="25" y="10"/>
                      <a:pt x="25" y="11"/>
                      <a:pt x="24" y="11"/>
                    </a:cubicBezTo>
                    <a:cubicBezTo>
                      <a:pt x="23" y="11"/>
                      <a:pt x="23" y="12"/>
                      <a:pt x="23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8"/>
                      <a:pt x="17" y="7"/>
                      <a:pt x="15" y="7"/>
                    </a:cubicBezTo>
                    <a:cubicBezTo>
                      <a:pt x="14" y="7"/>
                      <a:pt x="13" y="8"/>
                      <a:pt x="12" y="9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7" y="14"/>
                      <a:pt x="7" y="15"/>
                    </a:cubicBezTo>
                    <a:cubicBezTo>
                      <a:pt x="7" y="17"/>
                      <a:pt x="8" y="18"/>
                      <a:pt x="9" y="18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3"/>
                      <a:pt x="11" y="24"/>
                    </a:cubicBezTo>
                    <a:cubicBezTo>
                      <a:pt x="11" y="24"/>
                      <a:pt x="11" y="25"/>
                      <a:pt x="10" y="26"/>
                    </a:cubicBezTo>
                    <a:cubicBezTo>
                      <a:pt x="10" y="27"/>
                      <a:pt x="9" y="28"/>
                      <a:pt x="8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30"/>
                      <a:pt x="0" y="3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2" y="42"/>
                      <a:pt x="5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2"/>
                      <a:pt x="10" y="43"/>
                      <a:pt x="10" y="44"/>
                    </a:cubicBezTo>
                    <a:cubicBezTo>
                      <a:pt x="11" y="45"/>
                      <a:pt x="11" y="45"/>
                      <a:pt x="11" y="46"/>
                    </a:cubicBezTo>
                    <a:cubicBezTo>
                      <a:pt x="12" y="47"/>
                      <a:pt x="12" y="48"/>
                      <a:pt x="1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7" y="53"/>
                      <a:pt x="7" y="56"/>
                      <a:pt x="9" y="57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17" y="63"/>
                      <a:pt x="18" y="62"/>
                      <a:pt x="18" y="61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1" y="59"/>
                      <a:pt x="22" y="58"/>
                      <a:pt x="23" y="58"/>
                    </a:cubicBezTo>
                    <a:cubicBezTo>
                      <a:pt x="23" y="58"/>
                      <a:pt x="23" y="58"/>
                      <a:pt x="24" y="59"/>
                    </a:cubicBezTo>
                    <a:cubicBezTo>
                      <a:pt x="25" y="59"/>
                      <a:pt x="25" y="59"/>
                      <a:pt x="26" y="60"/>
                    </a:cubicBezTo>
                    <a:cubicBezTo>
                      <a:pt x="27" y="60"/>
                      <a:pt x="28" y="61"/>
                      <a:pt x="28" y="62"/>
                    </a:cubicBezTo>
                    <a:cubicBezTo>
                      <a:pt x="28" y="65"/>
                      <a:pt x="28" y="65"/>
                      <a:pt x="28" y="65"/>
                    </a:cubicBezTo>
                    <a:cubicBezTo>
                      <a:pt x="28" y="68"/>
                      <a:pt x="30" y="70"/>
                      <a:pt x="32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40" y="70"/>
                      <a:pt x="42" y="68"/>
                      <a:pt x="42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1"/>
                      <a:pt x="43" y="60"/>
                      <a:pt x="44" y="60"/>
                    </a:cubicBezTo>
                    <a:cubicBezTo>
                      <a:pt x="45" y="59"/>
                      <a:pt x="46" y="59"/>
                      <a:pt x="46" y="59"/>
                    </a:cubicBezTo>
                    <a:cubicBezTo>
                      <a:pt x="47" y="58"/>
                      <a:pt x="47" y="58"/>
                      <a:pt x="48" y="58"/>
                    </a:cubicBezTo>
                    <a:cubicBezTo>
                      <a:pt x="48" y="58"/>
                      <a:pt x="49" y="59"/>
                      <a:pt x="49" y="59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2"/>
                      <a:pt x="53" y="63"/>
                      <a:pt x="55" y="63"/>
                    </a:cubicBezTo>
                    <a:cubicBezTo>
                      <a:pt x="56" y="63"/>
                      <a:pt x="57" y="62"/>
                      <a:pt x="58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3" y="56"/>
                      <a:pt x="63" y="53"/>
                      <a:pt x="61" y="51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48"/>
                      <a:pt x="58" y="47"/>
                      <a:pt x="59" y="46"/>
                    </a:cubicBezTo>
                    <a:cubicBezTo>
                      <a:pt x="59" y="45"/>
                      <a:pt x="59" y="45"/>
                      <a:pt x="60" y="44"/>
                    </a:cubicBezTo>
                    <a:cubicBezTo>
                      <a:pt x="60" y="43"/>
                      <a:pt x="61" y="42"/>
                      <a:pt x="62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8" y="42"/>
                      <a:pt x="70" y="40"/>
                      <a:pt x="70" y="38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0"/>
                      <a:pt x="68" y="28"/>
                      <a:pt x="65" y="28"/>
                    </a:cubicBezTo>
                    <a:close/>
                    <a:moveTo>
                      <a:pt x="47" y="35"/>
                    </a:moveTo>
                    <a:cubicBezTo>
                      <a:pt x="47" y="42"/>
                      <a:pt x="42" y="47"/>
                      <a:pt x="35" y="47"/>
                    </a:cubicBezTo>
                    <a:cubicBezTo>
                      <a:pt x="28" y="47"/>
                      <a:pt x="23" y="42"/>
                      <a:pt x="23" y="35"/>
                    </a:cubicBezTo>
                    <a:cubicBezTo>
                      <a:pt x="23" y="28"/>
                      <a:pt x="28" y="23"/>
                      <a:pt x="35" y="23"/>
                    </a:cubicBezTo>
                    <a:cubicBezTo>
                      <a:pt x="42" y="23"/>
                      <a:pt x="47" y="28"/>
                      <a:pt x="47" y="35"/>
                    </a:cubicBezTo>
                    <a:close/>
                  </a:path>
                </a:pathLst>
              </a:custGeom>
              <a:solidFill>
                <a:srgbClr val="6BD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5" name="Freeform 1595"/>
              <p:cNvSpPr>
                <a:spLocks noEditPoints="1"/>
              </p:cNvSpPr>
              <p:nvPr/>
            </p:nvSpPr>
            <p:spPr bwMode="auto">
              <a:xfrm>
                <a:off x="290513" y="681037"/>
                <a:ext cx="134938" cy="136525"/>
              </a:xfrm>
              <a:custGeom>
                <a:avLst/>
                <a:gdLst>
                  <a:gd name="T0" fmla="*/ 2147483647 w 36"/>
                  <a:gd name="T1" fmla="*/ 2147483647 h 36"/>
                  <a:gd name="T2" fmla="*/ 2147483647 w 36"/>
                  <a:gd name="T3" fmla="*/ 2147483647 h 36"/>
                  <a:gd name="T4" fmla="*/ 2147483647 w 36"/>
                  <a:gd name="T5" fmla="*/ 2147483647 h 36"/>
                  <a:gd name="T6" fmla="*/ 2147483647 w 36"/>
                  <a:gd name="T7" fmla="*/ 2147483647 h 36"/>
                  <a:gd name="T8" fmla="*/ 2147483647 w 36"/>
                  <a:gd name="T9" fmla="*/ 2147483647 h 36"/>
                  <a:gd name="T10" fmla="*/ 2147483647 w 36"/>
                  <a:gd name="T11" fmla="*/ 2147483647 h 36"/>
                  <a:gd name="T12" fmla="*/ 2147483647 w 36"/>
                  <a:gd name="T13" fmla="*/ 2147483647 h 36"/>
                  <a:gd name="T14" fmla="*/ 2147483647 w 36"/>
                  <a:gd name="T15" fmla="*/ 2147483647 h 36"/>
                  <a:gd name="T16" fmla="*/ 2147483647 w 36"/>
                  <a:gd name="T17" fmla="*/ 2147483647 h 36"/>
                  <a:gd name="T18" fmla="*/ 2147483647 w 36"/>
                  <a:gd name="T19" fmla="*/ 2147483647 h 36"/>
                  <a:gd name="T20" fmla="*/ 2147483647 w 36"/>
                  <a:gd name="T21" fmla="*/ 0 h 36"/>
                  <a:gd name="T22" fmla="*/ 2147483647 w 36"/>
                  <a:gd name="T23" fmla="*/ 2147483647 h 36"/>
                  <a:gd name="T24" fmla="*/ 2147483647 w 36"/>
                  <a:gd name="T25" fmla="*/ 2147483647 h 36"/>
                  <a:gd name="T26" fmla="*/ 2147483647 w 36"/>
                  <a:gd name="T27" fmla="*/ 2147483647 h 36"/>
                  <a:gd name="T28" fmla="*/ 2147483647 w 36"/>
                  <a:gd name="T29" fmla="*/ 2147483647 h 36"/>
                  <a:gd name="T30" fmla="*/ 2147483647 w 36"/>
                  <a:gd name="T31" fmla="*/ 2147483647 h 36"/>
                  <a:gd name="T32" fmla="*/ 2147483647 w 36"/>
                  <a:gd name="T33" fmla="*/ 2147483647 h 36"/>
                  <a:gd name="T34" fmla="*/ 2147483647 w 36"/>
                  <a:gd name="T35" fmla="*/ 2147483647 h 36"/>
                  <a:gd name="T36" fmla="*/ 2147483647 w 36"/>
                  <a:gd name="T37" fmla="*/ 2147483647 h 36"/>
                  <a:gd name="T38" fmla="*/ 0 w 36"/>
                  <a:gd name="T39" fmla="*/ 2147483647 h 36"/>
                  <a:gd name="T40" fmla="*/ 2147483647 w 36"/>
                  <a:gd name="T41" fmla="*/ 2147483647 h 36"/>
                  <a:gd name="T42" fmla="*/ 2147483647 w 36"/>
                  <a:gd name="T43" fmla="*/ 2147483647 h 36"/>
                  <a:gd name="T44" fmla="*/ 2147483647 w 36"/>
                  <a:gd name="T45" fmla="*/ 2147483647 h 36"/>
                  <a:gd name="T46" fmla="*/ 2147483647 w 36"/>
                  <a:gd name="T47" fmla="*/ 2147483647 h 36"/>
                  <a:gd name="T48" fmla="*/ 2147483647 w 36"/>
                  <a:gd name="T49" fmla="*/ 2147483647 h 36"/>
                  <a:gd name="T50" fmla="*/ 2147483647 w 36"/>
                  <a:gd name="T51" fmla="*/ 2147483647 h 36"/>
                  <a:gd name="T52" fmla="*/ 2147483647 w 36"/>
                  <a:gd name="T53" fmla="*/ 2147483647 h 36"/>
                  <a:gd name="T54" fmla="*/ 2147483647 w 36"/>
                  <a:gd name="T55" fmla="*/ 2147483647 h 36"/>
                  <a:gd name="T56" fmla="*/ 2147483647 w 36"/>
                  <a:gd name="T57" fmla="*/ 2147483647 h 36"/>
                  <a:gd name="T58" fmla="*/ 2147483647 w 36"/>
                  <a:gd name="T59" fmla="*/ 2147483647 h 36"/>
                  <a:gd name="T60" fmla="*/ 2147483647 w 36"/>
                  <a:gd name="T61" fmla="*/ 2147483647 h 36"/>
                  <a:gd name="T62" fmla="*/ 2147483647 w 36"/>
                  <a:gd name="T63" fmla="*/ 2147483647 h 36"/>
                  <a:gd name="T64" fmla="*/ 2147483647 w 36"/>
                  <a:gd name="T65" fmla="*/ 2147483647 h 36"/>
                  <a:gd name="T66" fmla="*/ 2147483647 w 36"/>
                  <a:gd name="T67" fmla="*/ 2147483647 h 36"/>
                  <a:gd name="T68" fmla="*/ 2147483647 w 36"/>
                  <a:gd name="T69" fmla="*/ 2147483647 h 36"/>
                  <a:gd name="T70" fmla="*/ 2147483647 w 36"/>
                  <a:gd name="T71" fmla="*/ 2147483647 h 36"/>
                  <a:gd name="T72" fmla="*/ 2147483647 w 36"/>
                  <a:gd name="T73" fmla="*/ 2147483647 h 36"/>
                  <a:gd name="T74" fmla="*/ 2147483647 w 36"/>
                  <a:gd name="T75" fmla="*/ 2147483647 h 36"/>
                  <a:gd name="T76" fmla="*/ 2147483647 w 36"/>
                  <a:gd name="T77" fmla="*/ 2147483647 h 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6"/>
                  <a:gd name="T118" fmla="*/ 0 h 36"/>
                  <a:gd name="T119" fmla="*/ 36 w 36"/>
                  <a:gd name="T120" fmla="*/ 36 h 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6" h="36">
                    <a:moveTo>
                      <a:pt x="31" y="23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2"/>
                      <a:pt x="36" y="21"/>
                      <a:pt x="36" y="20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5"/>
                      <a:pt x="35" y="14"/>
                      <a:pt x="34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9"/>
                      <a:pt x="33" y="8"/>
                      <a:pt x="32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9" y="4"/>
                      <a:pt x="28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4" y="1"/>
                      <a:pt x="14" y="3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8" y="4"/>
                      <a:pt x="7" y="4"/>
                      <a:pt x="7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8"/>
                      <a:pt x="4" y="9"/>
                      <a:pt x="5" y="10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5"/>
                      <a:pt x="0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6" y="24"/>
                      <a:pt x="6" y="24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4" y="27"/>
                      <a:pt x="4" y="27"/>
                      <a:pt x="4" y="28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8" y="33"/>
                      <a:pt x="9" y="33"/>
                    </a:cubicBezTo>
                    <a:cubicBezTo>
                      <a:pt x="9" y="33"/>
                      <a:pt x="10" y="32"/>
                      <a:pt x="11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5" y="36"/>
                      <a:pt x="17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3" y="35"/>
                      <a:pt x="23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7" y="32"/>
                      <a:pt x="27" y="33"/>
                      <a:pt x="28" y="33"/>
                    </a:cubicBezTo>
                    <a:cubicBezTo>
                      <a:pt x="29" y="33"/>
                      <a:pt x="30" y="32"/>
                      <a:pt x="30" y="3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29"/>
                      <a:pt x="33" y="27"/>
                      <a:pt x="32" y="26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3"/>
                      <a:pt x="31" y="23"/>
                    </a:cubicBezTo>
                    <a:close/>
                    <a:moveTo>
                      <a:pt x="24" y="18"/>
                    </a:moveTo>
                    <a:cubicBezTo>
                      <a:pt x="24" y="21"/>
                      <a:pt x="21" y="24"/>
                      <a:pt x="18" y="24"/>
                    </a:cubicBezTo>
                    <a:cubicBezTo>
                      <a:pt x="15" y="24"/>
                      <a:pt x="13" y="21"/>
                      <a:pt x="13" y="18"/>
                    </a:cubicBezTo>
                    <a:cubicBezTo>
                      <a:pt x="13" y="15"/>
                      <a:pt x="15" y="13"/>
                      <a:pt x="18" y="13"/>
                    </a:cubicBezTo>
                    <a:cubicBezTo>
                      <a:pt x="21" y="13"/>
                      <a:pt x="24" y="15"/>
                      <a:pt x="24" y="18"/>
                    </a:cubicBezTo>
                    <a:close/>
                  </a:path>
                </a:pathLst>
              </a:custGeom>
              <a:solidFill>
                <a:srgbClr val="6BD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6" name="Freeform 1596"/>
              <p:cNvSpPr>
                <a:spLocks/>
              </p:cNvSpPr>
              <p:nvPr/>
            </p:nvSpPr>
            <p:spPr bwMode="auto">
              <a:xfrm>
                <a:off x="1347788" y="2316163"/>
                <a:ext cx="1057275" cy="719138"/>
              </a:xfrm>
              <a:custGeom>
                <a:avLst/>
                <a:gdLst>
                  <a:gd name="T0" fmla="*/ 2147483647 w 281"/>
                  <a:gd name="T1" fmla="*/ 2147483647 h 191"/>
                  <a:gd name="T2" fmla="*/ 2147483647 w 281"/>
                  <a:gd name="T3" fmla="*/ 2147483647 h 191"/>
                  <a:gd name="T4" fmla="*/ 2147483647 w 281"/>
                  <a:gd name="T5" fmla="*/ 2147483647 h 191"/>
                  <a:gd name="T6" fmla="*/ 0 w 281"/>
                  <a:gd name="T7" fmla="*/ 2147483647 h 191"/>
                  <a:gd name="T8" fmla="*/ 2147483647 w 281"/>
                  <a:gd name="T9" fmla="*/ 2147483647 h 191"/>
                  <a:gd name="T10" fmla="*/ 2147483647 w 281"/>
                  <a:gd name="T11" fmla="*/ 2147483647 h 191"/>
                  <a:gd name="T12" fmla="*/ 2147483647 w 281"/>
                  <a:gd name="T13" fmla="*/ 2147483647 h 191"/>
                  <a:gd name="T14" fmla="*/ 2147483647 w 281"/>
                  <a:gd name="T15" fmla="*/ 2147483647 h 191"/>
                  <a:gd name="T16" fmla="*/ 2147483647 w 281"/>
                  <a:gd name="T17" fmla="*/ 0 h 191"/>
                  <a:gd name="T18" fmla="*/ 2147483647 w 281"/>
                  <a:gd name="T19" fmla="*/ 2147483647 h 191"/>
                  <a:gd name="T20" fmla="*/ 2147483647 w 281"/>
                  <a:gd name="T21" fmla="*/ 2147483647 h 191"/>
                  <a:gd name="T22" fmla="*/ 2147483647 w 281"/>
                  <a:gd name="T23" fmla="*/ 2147483647 h 1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1"/>
                  <a:gd name="T37" fmla="*/ 0 h 191"/>
                  <a:gd name="T38" fmla="*/ 281 w 281"/>
                  <a:gd name="T39" fmla="*/ 191 h 1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1" h="191">
                    <a:moveTo>
                      <a:pt x="281" y="135"/>
                    </a:moveTo>
                    <a:cubicBezTo>
                      <a:pt x="281" y="166"/>
                      <a:pt x="257" y="191"/>
                      <a:pt x="226" y="191"/>
                    </a:cubicBezTo>
                    <a:cubicBezTo>
                      <a:pt x="55" y="191"/>
                      <a:pt x="55" y="191"/>
                      <a:pt x="55" y="191"/>
                    </a:cubicBezTo>
                    <a:cubicBezTo>
                      <a:pt x="25" y="191"/>
                      <a:pt x="0" y="166"/>
                      <a:pt x="0" y="135"/>
                    </a:cubicBezTo>
                    <a:cubicBezTo>
                      <a:pt x="0" y="107"/>
                      <a:pt x="20" y="84"/>
                      <a:pt x="47" y="80"/>
                    </a:cubicBezTo>
                    <a:cubicBezTo>
                      <a:pt x="46" y="78"/>
                      <a:pt x="46" y="76"/>
                      <a:pt x="46" y="74"/>
                    </a:cubicBezTo>
                    <a:cubicBezTo>
                      <a:pt x="46" y="55"/>
                      <a:pt x="62" y="39"/>
                      <a:pt x="81" y="39"/>
                    </a:cubicBezTo>
                    <a:cubicBezTo>
                      <a:pt x="90" y="39"/>
                      <a:pt x="98" y="42"/>
                      <a:pt x="104" y="47"/>
                    </a:cubicBezTo>
                    <a:cubicBezTo>
                      <a:pt x="115" y="23"/>
                      <a:pt x="128" y="0"/>
                      <a:pt x="168" y="0"/>
                    </a:cubicBezTo>
                    <a:cubicBezTo>
                      <a:pt x="215" y="0"/>
                      <a:pt x="237" y="37"/>
                      <a:pt x="237" y="76"/>
                    </a:cubicBezTo>
                    <a:cubicBezTo>
                      <a:pt x="237" y="77"/>
                      <a:pt x="237" y="79"/>
                      <a:pt x="237" y="81"/>
                    </a:cubicBezTo>
                    <a:cubicBezTo>
                      <a:pt x="262" y="86"/>
                      <a:pt x="281" y="108"/>
                      <a:pt x="281" y="135"/>
                    </a:cubicBezTo>
                    <a:close/>
                  </a:path>
                </a:pathLst>
              </a:custGeom>
              <a:solidFill>
                <a:srgbClr val="FFD5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7" name="Freeform 1597"/>
              <p:cNvSpPr>
                <a:spLocks/>
              </p:cNvSpPr>
              <p:nvPr/>
            </p:nvSpPr>
            <p:spPr bwMode="auto">
              <a:xfrm>
                <a:off x="1776413" y="2662238"/>
                <a:ext cx="357188" cy="327025"/>
              </a:xfrm>
              <a:custGeom>
                <a:avLst/>
                <a:gdLst>
                  <a:gd name="T0" fmla="*/ 2147483647 w 95"/>
                  <a:gd name="T1" fmla="*/ 0 h 87"/>
                  <a:gd name="T2" fmla="*/ 2147483647 w 95"/>
                  <a:gd name="T3" fmla="*/ 0 h 87"/>
                  <a:gd name="T4" fmla="*/ 2147483647 w 95"/>
                  <a:gd name="T5" fmla="*/ 2147483647 h 87"/>
                  <a:gd name="T6" fmla="*/ 2147483647 w 95"/>
                  <a:gd name="T7" fmla="*/ 2147483647 h 87"/>
                  <a:gd name="T8" fmla="*/ 0 w 95"/>
                  <a:gd name="T9" fmla="*/ 2147483647 h 87"/>
                  <a:gd name="T10" fmla="*/ 0 w 95"/>
                  <a:gd name="T11" fmla="*/ 2147483647 h 87"/>
                  <a:gd name="T12" fmla="*/ 2147483647 w 95"/>
                  <a:gd name="T13" fmla="*/ 2147483647 h 87"/>
                  <a:gd name="T14" fmla="*/ 2147483647 w 95"/>
                  <a:gd name="T15" fmla="*/ 2147483647 h 87"/>
                  <a:gd name="T16" fmla="*/ 2147483647 w 95"/>
                  <a:gd name="T17" fmla="*/ 2147483647 h 87"/>
                  <a:gd name="T18" fmla="*/ 2147483647 w 95"/>
                  <a:gd name="T19" fmla="*/ 2147483647 h 87"/>
                  <a:gd name="T20" fmla="*/ 2147483647 w 95"/>
                  <a:gd name="T21" fmla="*/ 2147483647 h 87"/>
                  <a:gd name="T22" fmla="*/ 2147483647 w 95"/>
                  <a:gd name="T23" fmla="*/ 2147483647 h 87"/>
                  <a:gd name="T24" fmla="*/ 2147483647 w 95"/>
                  <a:gd name="T25" fmla="*/ 2147483647 h 87"/>
                  <a:gd name="T26" fmla="*/ 2147483647 w 95"/>
                  <a:gd name="T27" fmla="*/ 2147483647 h 87"/>
                  <a:gd name="T28" fmla="*/ 2147483647 w 95"/>
                  <a:gd name="T29" fmla="*/ 2147483647 h 87"/>
                  <a:gd name="T30" fmla="*/ 2147483647 w 95"/>
                  <a:gd name="T31" fmla="*/ 0 h 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5"/>
                  <a:gd name="T49" fmla="*/ 0 h 87"/>
                  <a:gd name="T50" fmla="*/ 95 w 95"/>
                  <a:gd name="T51" fmla="*/ 87 h 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5" h="87">
                    <a:moveTo>
                      <a:pt x="89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3" y="50"/>
                      <a:pt x="4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6"/>
                      <a:pt x="3" y="69"/>
                      <a:pt x="6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4" y="87"/>
                      <a:pt x="76" y="87"/>
                      <a:pt x="75" y="83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92" y="69"/>
                      <a:pt x="95" y="66"/>
                      <a:pt x="95" y="63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2"/>
                      <a:pt x="92" y="0"/>
                      <a:pt x="89" y="0"/>
                    </a:cubicBezTo>
                    <a:close/>
                  </a:path>
                </a:pathLst>
              </a:custGeom>
              <a:solidFill>
                <a:srgbClr val="10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8" name="Freeform 1598"/>
              <p:cNvSpPr>
                <a:spLocks/>
              </p:cNvSpPr>
              <p:nvPr/>
            </p:nvSpPr>
            <p:spPr bwMode="auto">
              <a:xfrm>
                <a:off x="1622425" y="2571750"/>
                <a:ext cx="354013" cy="327025"/>
              </a:xfrm>
              <a:custGeom>
                <a:avLst/>
                <a:gdLst>
                  <a:gd name="T0" fmla="*/ 2147483647 w 94"/>
                  <a:gd name="T1" fmla="*/ 2147483647 h 87"/>
                  <a:gd name="T2" fmla="*/ 2147483647 w 94"/>
                  <a:gd name="T3" fmla="*/ 2147483647 h 87"/>
                  <a:gd name="T4" fmla="*/ 2147483647 w 94"/>
                  <a:gd name="T5" fmla="*/ 2147483647 h 87"/>
                  <a:gd name="T6" fmla="*/ 2147483647 w 94"/>
                  <a:gd name="T7" fmla="*/ 2147483647 h 87"/>
                  <a:gd name="T8" fmla="*/ 2147483647 w 94"/>
                  <a:gd name="T9" fmla="*/ 2147483647 h 87"/>
                  <a:gd name="T10" fmla="*/ 2147483647 w 94"/>
                  <a:gd name="T11" fmla="*/ 2147483647 h 87"/>
                  <a:gd name="T12" fmla="*/ 2147483647 w 94"/>
                  <a:gd name="T13" fmla="*/ 2147483647 h 87"/>
                  <a:gd name="T14" fmla="*/ 2147483647 w 94"/>
                  <a:gd name="T15" fmla="*/ 2147483647 h 87"/>
                  <a:gd name="T16" fmla="*/ 2147483647 w 94"/>
                  <a:gd name="T17" fmla="*/ 2147483647 h 87"/>
                  <a:gd name="T18" fmla="*/ 2147483647 w 94"/>
                  <a:gd name="T19" fmla="*/ 2147483647 h 87"/>
                  <a:gd name="T20" fmla="*/ 2147483647 w 94"/>
                  <a:gd name="T21" fmla="*/ 2147483647 h 87"/>
                  <a:gd name="T22" fmla="*/ 2147483647 w 94"/>
                  <a:gd name="T23" fmla="*/ 2147483647 h 87"/>
                  <a:gd name="T24" fmla="*/ 2147483647 w 94"/>
                  <a:gd name="T25" fmla="*/ 0 h 87"/>
                  <a:gd name="T26" fmla="*/ 2147483647 w 94"/>
                  <a:gd name="T27" fmla="*/ 0 h 87"/>
                  <a:gd name="T28" fmla="*/ 0 w 94"/>
                  <a:gd name="T29" fmla="*/ 2147483647 h 87"/>
                  <a:gd name="T30" fmla="*/ 0 w 94"/>
                  <a:gd name="T31" fmla="*/ 2147483647 h 87"/>
                  <a:gd name="T32" fmla="*/ 2147483647 w 94"/>
                  <a:gd name="T33" fmla="*/ 2147483647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4"/>
                  <a:gd name="T52" fmla="*/ 0 h 87"/>
                  <a:gd name="T53" fmla="*/ 94 w 94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4" h="87">
                    <a:moveTo>
                      <a:pt x="6" y="69"/>
                    </a:move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1" y="86"/>
                      <a:pt x="11" y="87"/>
                      <a:pt x="12" y="87"/>
                    </a:cubicBezTo>
                    <a:cubicBezTo>
                      <a:pt x="13" y="87"/>
                      <a:pt x="13" y="86"/>
                      <a:pt x="14" y="86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92" y="69"/>
                      <a:pt x="94" y="67"/>
                      <a:pt x="94" y="63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3"/>
                      <a:pt x="92" y="0"/>
                      <a:pt x="8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7"/>
                      <a:pt x="3" y="69"/>
                      <a:pt x="6" y="69"/>
                    </a:cubicBezTo>
                    <a:close/>
                  </a:path>
                </a:pathLst>
              </a:custGeom>
              <a:solidFill>
                <a:srgbClr val="10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130" name="组合 1130"/>
            <p:cNvGrpSpPr>
              <a:grpSpLocks/>
            </p:cNvGrpSpPr>
            <p:nvPr/>
          </p:nvGrpSpPr>
          <p:grpSpPr bwMode="auto">
            <a:xfrm>
              <a:off x="610" y="1440"/>
              <a:ext cx="693" cy="695"/>
              <a:chOff x="0" y="0"/>
              <a:chExt cx="1035050" cy="1035050"/>
            </a:xfrm>
          </p:grpSpPr>
          <p:sp>
            <p:nvSpPr>
              <p:cNvPr id="2136" name="Oval 16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050" cy="1035050"/>
              </a:xfrm>
              <a:prstGeom prst="ellipse">
                <a:avLst/>
              </a:prstGeom>
              <a:solidFill>
                <a:srgbClr val="FFD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137" name="Freeform 1651"/>
              <p:cNvSpPr>
                <a:spLocks/>
              </p:cNvSpPr>
              <p:nvPr/>
            </p:nvSpPr>
            <p:spPr bwMode="auto">
              <a:xfrm>
                <a:off x="669925" y="450850"/>
                <a:ext cx="296863" cy="274638"/>
              </a:xfrm>
              <a:custGeom>
                <a:avLst/>
                <a:gdLst>
                  <a:gd name="T0" fmla="*/ 2147483647 w 194"/>
                  <a:gd name="T1" fmla="*/ 2147483647 h 180"/>
                  <a:gd name="T2" fmla="*/ 2147483647 w 194"/>
                  <a:gd name="T3" fmla="*/ 2147483647 h 180"/>
                  <a:gd name="T4" fmla="*/ 2147483647 w 194"/>
                  <a:gd name="T5" fmla="*/ 2147483647 h 180"/>
                  <a:gd name="T6" fmla="*/ 2147483647 w 194"/>
                  <a:gd name="T7" fmla="*/ 0 h 180"/>
                  <a:gd name="T8" fmla="*/ 2147483647 w 194"/>
                  <a:gd name="T9" fmla="*/ 2147483647 h 180"/>
                  <a:gd name="T10" fmla="*/ 2147483647 w 194"/>
                  <a:gd name="T11" fmla="*/ 2147483647 h 180"/>
                  <a:gd name="T12" fmla="*/ 2147483647 w 194"/>
                  <a:gd name="T13" fmla="*/ 2147483647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4"/>
                  <a:gd name="T22" fmla="*/ 0 h 180"/>
                  <a:gd name="T23" fmla="*/ 194 w 194"/>
                  <a:gd name="T24" fmla="*/ 180 h 1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4" h="180">
                    <a:moveTo>
                      <a:pt x="97" y="180"/>
                    </a:moveTo>
                    <a:cubicBezTo>
                      <a:pt x="53" y="180"/>
                      <a:pt x="16" y="148"/>
                      <a:pt x="8" y="105"/>
                    </a:cubicBezTo>
                    <a:cubicBezTo>
                      <a:pt x="0" y="56"/>
                      <a:pt x="33" y="10"/>
                      <a:pt x="82" y="1"/>
                    </a:cubicBezTo>
                    <a:cubicBezTo>
                      <a:pt x="87" y="0"/>
                      <a:pt x="92" y="0"/>
                      <a:pt x="97" y="0"/>
                    </a:cubicBezTo>
                    <a:cubicBezTo>
                      <a:pt x="141" y="0"/>
                      <a:pt x="178" y="31"/>
                      <a:pt x="186" y="75"/>
                    </a:cubicBezTo>
                    <a:cubicBezTo>
                      <a:pt x="194" y="124"/>
                      <a:pt x="161" y="170"/>
                      <a:pt x="112" y="179"/>
                    </a:cubicBezTo>
                    <a:cubicBezTo>
                      <a:pt x="107" y="179"/>
                      <a:pt x="102" y="180"/>
                      <a:pt x="97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38" name="Freeform 1652"/>
              <p:cNvSpPr>
                <a:spLocks/>
              </p:cNvSpPr>
              <p:nvPr/>
            </p:nvSpPr>
            <p:spPr bwMode="auto">
              <a:xfrm>
                <a:off x="682625" y="452437"/>
                <a:ext cx="271463" cy="271463"/>
              </a:xfrm>
              <a:custGeom>
                <a:avLst/>
                <a:gdLst>
                  <a:gd name="T0" fmla="*/ 2147483647 w 178"/>
                  <a:gd name="T1" fmla="*/ 2147483647 h 178"/>
                  <a:gd name="T2" fmla="*/ 2147483647 w 178"/>
                  <a:gd name="T3" fmla="*/ 2147483647 h 178"/>
                  <a:gd name="T4" fmla="*/ 2147483647 w 178"/>
                  <a:gd name="T5" fmla="*/ 2147483647 h 178"/>
                  <a:gd name="T6" fmla="*/ 2147483647 w 178"/>
                  <a:gd name="T7" fmla="*/ 2147483647 h 178"/>
                  <a:gd name="T8" fmla="*/ 2147483647 w 178"/>
                  <a:gd name="T9" fmla="*/ 2147483647 h 1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78"/>
                  <a:gd name="T17" fmla="*/ 178 w 178"/>
                  <a:gd name="T18" fmla="*/ 178 h 1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78">
                    <a:moveTo>
                      <a:pt x="103" y="171"/>
                    </a:moveTo>
                    <a:cubicBezTo>
                      <a:pt x="148" y="163"/>
                      <a:pt x="178" y="120"/>
                      <a:pt x="171" y="75"/>
                    </a:cubicBezTo>
                    <a:cubicBezTo>
                      <a:pt x="163" y="30"/>
                      <a:pt x="120" y="0"/>
                      <a:pt x="75" y="7"/>
                    </a:cubicBezTo>
                    <a:cubicBezTo>
                      <a:pt x="30" y="15"/>
                      <a:pt x="0" y="58"/>
                      <a:pt x="7" y="103"/>
                    </a:cubicBezTo>
                    <a:cubicBezTo>
                      <a:pt x="15" y="148"/>
                      <a:pt x="58" y="178"/>
                      <a:pt x="103" y="171"/>
                    </a:cubicBezTo>
                    <a:close/>
                  </a:path>
                </a:pathLst>
              </a:custGeom>
              <a:solidFill>
                <a:srgbClr val="E0E4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39" name="Freeform 1653"/>
              <p:cNvSpPr>
                <a:spLocks/>
              </p:cNvSpPr>
              <p:nvPr/>
            </p:nvSpPr>
            <p:spPr bwMode="auto">
              <a:xfrm>
                <a:off x="763587" y="538162"/>
                <a:ext cx="109538" cy="100013"/>
              </a:xfrm>
              <a:custGeom>
                <a:avLst/>
                <a:gdLst>
                  <a:gd name="T0" fmla="*/ 2147483647 w 72"/>
                  <a:gd name="T1" fmla="*/ 2147483647 h 66"/>
                  <a:gd name="T2" fmla="*/ 2147483647 w 72"/>
                  <a:gd name="T3" fmla="*/ 2147483647 h 66"/>
                  <a:gd name="T4" fmla="*/ 2147483647 w 72"/>
                  <a:gd name="T5" fmla="*/ 0 h 66"/>
                  <a:gd name="T6" fmla="*/ 2147483647 w 72"/>
                  <a:gd name="T7" fmla="*/ 0 h 66"/>
                  <a:gd name="T8" fmla="*/ 2147483647 w 72"/>
                  <a:gd name="T9" fmla="*/ 2147483647 h 66"/>
                  <a:gd name="T10" fmla="*/ 2147483647 w 72"/>
                  <a:gd name="T11" fmla="*/ 2147483647 h 66"/>
                  <a:gd name="T12" fmla="*/ 2147483647 w 72"/>
                  <a:gd name="T13" fmla="*/ 2147483647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66"/>
                  <a:gd name="T23" fmla="*/ 72 w 72"/>
                  <a:gd name="T24" fmla="*/ 66 h 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66">
                    <a:moveTo>
                      <a:pt x="36" y="66"/>
                    </a:moveTo>
                    <a:cubicBezTo>
                      <a:pt x="20" y="66"/>
                      <a:pt x="6" y="54"/>
                      <a:pt x="3" y="38"/>
                    </a:cubicBezTo>
                    <a:cubicBezTo>
                      <a:pt x="0" y="21"/>
                      <a:pt x="13" y="3"/>
                      <a:pt x="30" y="0"/>
                    </a:cubicBezTo>
                    <a:cubicBezTo>
                      <a:pt x="32" y="0"/>
                      <a:pt x="34" y="0"/>
                      <a:pt x="36" y="0"/>
                    </a:cubicBezTo>
                    <a:cubicBezTo>
                      <a:pt x="52" y="0"/>
                      <a:pt x="66" y="11"/>
                      <a:pt x="69" y="27"/>
                    </a:cubicBezTo>
                    <a:cubicBezTo>
                      <a:pt x="72" y="45"/>
                      <a:pt x="59" y="62"/>
                      <a:pt x="42" y="65"/>
                    </a:cubicBezTo>
                    <a:cubicBezTo>
                      <a:pt x="40" y="66"/>
                      <a:pt x="38" y="66"/>
                      <a:pt x="36" y="66"/>
                    </a:cubicBezTo>
                    <a:close/>
                  </a:path>
                </a:pathLst>
              </a:custGeom>
              <a:solidFill>
                <a:srgbClr val="414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0" name="Freeform 1654"/>
              <p:cNvSpPr>
                <a:spLocks/>
              </p:cNvSpPr>
              <p:nvPr/>
            </p:nvSpPr>
            <p:spPr bwMode="auto">
              <a:xfrm>
                <a:off x="776287" y="546100"/>
                <a:ext cx="82550" cy="82550"/>
              </a:xfrm>
              <a:custGeom>
                <a:avLst/>
                <a:gdLst>
                  <a:gd name="T0" fmla="*/ 2147483647 w 54"/>
                  <a:gd name="T1" fmla="*/ 2147483647 h 54"/>
                  <a:gd name="T2" fmla="*/ 2147483647 w 54"/>
                  <a:gd name="T3" fmla="*/ 2147483647 h 54"/>
                  <a:gd name="T4" fmla="*/ 2147483647 w 54"/>
                  <a:gd name="T5" fmla="*/ 2147483647 h 54"/>
                  <a:gd name="T6" fmla="*/ 2147483647 w 54"/>
                  <a:gd name="T7" fmla="*/ 2147483647 h 54"/>
                  <a:gd name="T8" fmla="*/ 2147483647 w 54"/>
                  <a:gd name="T9" fmla="*/ 2147483647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4"/>
                  <a:gd name="T17" fmla="*/ 54 w 54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4">
                    <a:moveTo>
                      <a:pt x="23" y="2"/>
                    </a:moveTo>
                    <a:cubicBezTo>
                      <a:pt x="36" y="0"/>
                      <a:pt x="49" y="9"/>
                      <a:pt x="52" y="23"/>
                    </a:cubicBezTo>
                    <a:cubicBezTo>
                      <a:pt x="54" y="36"/>
                      <a:pt x="45" y="49"/>
                      <a:pt x="31" y="51"/>
                    </a:cubicBezTo>
                    <a:cubicBezTo>
                      <a:pt x="18" y="54"/>
                      <a:pt x="5" y="45"/>
                      <a:pt x="2" y="31"/>
                    </a:cubicBezTo>
                    <a:cubicBezTo>
                      <a:pt x="0" y="18"/>
                      <a:pt x="9" y="5"/>
                      <a:pt x="23" y="2"/>
                    </a:cubicBezTo>
                    <a:close/>
                  </a:path>
                </a:pathLst>
              </a:custGeom>
              <a:solidFill>
                <a:srgbClr val="8DE1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1" name="Freeform 1655"/>
              <p:cNvSpPr>
                <a:spLocks/>
              </p:cNvSpPr>
              <p:nvPr/>
            </p:nvSpPr>
            <p:spPr bwMode="auto">
              <a:xfrm>
                <a:off x="793750" y="563562"/>
                <a:ext cx="49213" cy="49213"/>
              </a:xfrm>
              <a:custGeom>
                <a:avLst/>
                <a:gdLst>
                  <a:gd name="T0" fmla="*/ 2147483647 w 32"/>
                  <a:gd name="T1" fmla="*/ 2147483647 h 32"/>
                  <a:gd name="T2" fmla="*/ 2147483647 w 32"/>
                  <a:gd name="T3" fmla="*/ 2147483647 h 32"/>
                  <a:gd name="T4" fmla="*/ 2147483647 w 32"/>
                  <a:gd name="T5" fmla="*/ 2147483647 h 32"/>
                  <a:gd name="T6" fmla="*/ 2147483647 w 32"/>
                  <a:gd name="T7" fmla="*/ 2147483647 h 32"/>
                  <a:gd name="T8" fmla="*/ 2147483647 w 32"/>
                  <a:gd name="T9" fmla="*/ 2147483647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2"/>
                  <a:gd name="T17" fmla="*/ 32 w 32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2">
                    <a:moveTo>
                      <a:pt x="1" y="18"/>
                    </a:moveTo>
                    <a:cubicBezTo>
                      <a:pt x="0" y="10"/>
                      <a:pt x="5" y="3"/>
                      <a:pt x="13" y="1"/>
                    </a:cubicBezTo>
                    <a:cubicBezTo>
                      <a:pt x="22" y="0"/>
                      <a:pt x="29" y="5"/>
                      <a:pt x="31" y="13"/>
                    </a:cubicBezTo>
                    <a:cubicBezTo>
                      <a:pt x="32" y="22"/>
                      <a:pt x="27" y="29"/>
                      <a:pt x="19" y="31"/>
                    </a:cubicBezTo>
                    <a:cubicBezTo>
                      <a:pt x="10" y="32"/>
                      <a:pt x="3" y="27"/>
                      <a:pt x="1" y="18"/>
                    </a:cubicBezTo>
                    <a:close/>
                  </a:path>
                </a:pathLst>
              </a:custGeom>
              <a:solidFill>
                <a:srgbClr val="414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2" name="Freeform 1656"/>
              <p:cNvSpPr>
                <a:spLocks/>
              </p:cNvSpPr>
              <p:nvPr/>
            </p:nvSpPr>
            <p:spPr bwMode="auto">
              <a:xfrm>
                <a:off x="307975" y="230187"/>
                <a:ext cx="422275" cy="596900"/>
              </a:xfrm>
              <a:custGeom>
                <a:avLst/>
                <a:gdLst>
                  <a:gd name="T0" fmla="*/ 2147483647 w 276"/>
                  <a:gd name="T1" fmla="*/ 2147483647 h 391"/>
                  <a:gd name="T2" fmla="*/ 2147483647 w 276"/>
                  <a:gd name="T3" fmla="*/ 2147483647 h 391"/>
                  <a:gd name="T4" fmla="*/ 2147483647 w 276"/>
                  <a:gd name="T5" fmla="*/ 2147483647 h 391"/>
                  <a:gd name="T6" fmla="*/ 0 w 276"/>
                  <a:gd name="T7" fmla="*/ 2147483647 h 391"/>
                  <a:gd name="T8" fmla="*/ 2147483647 w 276"/>
                  <a:gd name="T9" fmla="*/ 2147483647 h 391"/>
                  <a:gd name="T10" fmla="*/ 2147483647 w 276"/>
                  <a:gd name="T11" fmla="*/ 0 h 391"/>
                  <a:gd name="T12" fmla="*/ 2147483647 w 276"/>
                  <a:gd name="T13" fmla="*/ 2147483647 h 391"/>
                  <a:gd name="T14" fmla="*/ 2147483647 w 276"/>
                  <a:gd name="T15" fmla="*/ 2147483647 h 391"/>
                  <a:gd name="T16" fmla="*/ 2147483647 w 276"/>
                  <a:gd name="T17" fmla="*/ 2147483647 h 3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6"/>
                  <a:gd name="T28" fmla="*/ 0 h 391"/>
                  <a:gd name="T29" fmla="*/ 276 w 276"/>
                  <a:gd name="T30" fmla="*/ 391 h 39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6" h="391">
                    <a:moveTo>
                      <a:pt x="274" y="358"/>
                    </a:moveTo>
                    <a:cubicBezTo>
                      <a:pt x="273" y="376"/>
                      <a:pt x="259" y="391"/>
                      <a:pt x="241" y="390"/>
                    </a:cubicBezTo>
                    <a:cubicBezTo>
                      <a:pt x="32" y="389"/>
                      <a:pt x="32" y="389"/>
                      <a:pt x="32" y="389"/>
                    </a:cubicBezTo>
                    <a:cubicBezTo>
                      <a:pt x="14" y="388"/>
                      <a:pt x="0" y="374"/>
                      <a:pt x="0" y="356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14"/>
                      <a:pt x="17" y="0"/>
                      <a:pt x="35" y="0"/>
                    </a:cubicBezTo>
                    <a:cubicBezTo>
                      <a:pt x="244" y="2"/>
                      <a:pt x="244" y="2"/>
                      <a:pt x="244" y="2"/>
                    </a:cubicBezTo>
                    <a:cubicBezTo>
                      <a:pt x="262" y="2"/>
                      <a:pt x="276" y="16"/>
                      <a:pt x="276" y="34"/>
                    </a:cubicBezTo>
                    <a:cubicBezTo>
                      <a:pt x="274" y="358"/>
                      <a:pt x="274" y="358"/>
                      <a:pt x="274" y="35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3" name="Freeform 1657"/>
              <p:cNvSpPr>
                <a:spLocks/>
              </p:cNvSpPr>
              <p:nvPr/>
            </p:nvSpPr>
            <p:spPr bwMode="auto">
              <a:xfrm>
                <a:off x="415925" y="265112"/>
                <a:ext cx="211138" cy="28575"/>
              </a:xfrm>
              <a:custGeom>
                <a:avLst/>
                <a:gdLst>
                  <a:gd name="T0" fmla="*/ 2147483647 w 139"/>
                  <a:gd name="T1" fmla="*/ 2147483647 h 18"/>
                  <a:gd name="T2" fmla="*/ 2147483647 w 139"/>
                  <a:gd name="T3" fmla="*/ 2147483647 h 18"/>
                  <a:gd name="T4" fmla="*/ 2147483647 w 139"/>
                  <a:gd name="T5" fmla="*/ 2147483647 h 18"/>
                  <a:gd name="T6" fmla="*/ 0 w 139"/>
                  <a:gd name="T7" fmla="*/ 2147483647 h 18"/>
                  <a:gd name="T8" fmla="*/ 2147483647 w 139"/>
                  <a:gd name="T9" fmla="*/ 0 h 18"/>
                  <a:gd name="T10" fmla="*/ 2147483647 w 139"/>
                  <a:gd name="T11" fmla="*/ 2147483647 h 18"/>
                  <a:gd name="T12" fmla="*/ 2147483647 w 139"/>
                  <a:gd name="T13" fmla="*/ 2147483647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9"/>
                  <a:gd name="T22" fmla="*/ 0 h 18"/>
                  <a:gd name="T23" fmla="*/ 139 w 139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9" h="18">
                    <a:moveTo>
                      <a:pt x="139" y="10"/>
                    </a:moveTo>
                    <a:cubicBezTo>
                      <a:pt x="139" y="14"/>
                      <a:pt x="135" y="18"/>
                      <a:pt x="130" y="1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135" y="1"/>
                      <a:pt x="139" y="5"/>
                      <a:pt x="139" y="10"/>
                    </a:cubicBezTo>
                    <a:close/>
                  </a:path>
                </a:pathLst>
              </a:custGeom>
              <a:solidFill>
                <a:srgbClr val="FF84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4" name="Freeform 1658"/>
              <p:cNvSpPr>
                <a:spLocks/>
              </p:cNvSpPr>
              <p:nvPr/>
            </p:nvSpPr>
            <p:spPr bwMode="auto">
              <a:xfrm>
                <a:off x="461962" y="285750"/>
                <a:ext cx="115888" cy="34925"/>
              </a:xfrm>
              <a:custGeom>
                <a:avLst/>
                <a:gdLst>
                  <a:gd name="T0" fmla="*/ 2147483647 w 76"/>
                  <a:gd name="T1" fmla="*/ 2147483647 h 23"/>
                  <a:gd name="T2" fmla="*/ 2147483647 w 76"/>
                  <a:gd name="T3" fmla="*/ 2147483647 h 23"/>
                  <a:gd name="T4" fmla="*/ 2147483647 w 76"/>
                  <a:gd name="T5" fmla="*/ 2147483647 h 23"/>
                  <a:gd name="T6" fmla="*/ 2147483647 w 76"/>
                  <a:gd name="T7" fmla="*/ 2147483647 h 23"/>
                  <a:gd name="T8" fmla="*/ 2147483647 w 76"/>
                  <a:gd name="T9" fmla="*/ 0 h 23"/>
                  <a:gd name="T10" fmla="*/ 2147483647 w 76"/>
                  <a:gd name="T11" fmla="*/ 2147483647 h 23"/>
                  <a:gd name="T12" fmla="*/ 2147483647 w 76"/>
                  <a:gd name="T13" fmla="*/ 2147483647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23"/>
                  <a:gd name="T23" fmla="*/ 76 w 76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23">
                    <a:moveTo>
                      <a:pt x="76" y="12"/>
                    </a:moveTo>
                    <a:cubicBezTo>
                      <a:pt x="76" y="18"/>
                      <a:pt x="71" y="23"/>
                      <a:pt x="65" y="2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5" y="22"/>
                      <a:pt x="0" y="17"/>
                      <a:pt x="1" y="11"/>
                    </a:cubicBezTo>
                    <a:cubicBezTo>
                      <a:pt x="1" y="5"/>
                      <a:pt x="5" y="0"/>
                      <a:pt x="12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71" y="1"/>
                      <a:pt x="76" y="6"/>
                      <a:pt x="76" y="12"/>
                    </a:cubicBezTo>
                    <a:close/>
                  </a:path>
                </a:pathLst>
              </a:custGeom>
              <a:solidFill>
                <a:srgbClr val="435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5" name="Freeform 1659"/>
              <p:cNvSpPr>
                <a:spLocks/>
              </p:cNvSpPr>
              <p:nvPr/>
            </p:nvSpPr>
            <p:spPr bwMode="auto">
              <a:xfrm>
                <a:off x="411162" y="488950"/>
                <a:ext cx="36513" cy="39688"/>
              </a:xfrm>
              <a:custGeom>
                <a:avLst/>
                <a:gdLst>
                  <a:gd name="T0" fmla="*/ 2147483647 w 23"/>
                  <a:gd name="T1" fmla="*/ 2147483647 h 25"/>
                  <a:gd name="T2" fmla="*/ 2147483647 w 23"/>
                  <a:gd name="T3" fmla="*/ 0 h 25"/>
                  <a:gd name="T4" fmla="*/ 0 w 23"/>
                  <a:gd name="T5" fmla="*/ 2147483647 h 25"/>
                  <a:gd name="T6" fmla="*/ 2147483647 w 23"/>
                  <a:gd name="T7" fmla="*/ 2147483647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25"/>
                  <a:gd name="T14" fmla="*/ 23 w 23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25">
                    <a:moveTo>
                      <a:pt x="23" y="25"/>
                    </a:moveTo>
                    <a:lnTo>
                      <a:pt x="11" y="0"/>
                    </a:lnTo>
                    <a:lnTo>
                      <a:pt x="0" y="25"/>
                    </a:lnTo>
                    <a:lnTo>
                      <a:pt x="23" y="25"/>
                    </a:lnTo>
                    <a:close/>
                  </a:path>
                </a:pathLst>
              </a:custGeom>
              <a:solidFill>
                <a:srgbClr val="72D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6" name="Freeform 1660"/>
              <p:cNvSpPr>
                <a:spLocks/>
              </p:cNvSpPr>
              <p:nvPr/>
            </p:nvSpPr>
            <p:spPr bwMode="auto">
              <a:xfrm>
                <a:off x="434975" y="454025"/>
                <a:ext cx="65088" cy="74613"/>
              </a:xfrm>
              <a:custGeom>
                <a:avLst/>
                <a:gdLst>
                  <a:gd name="T0" fmla="*/ 2147483647 w 41"/>
                  <a:gd name="T1" fmla="*/ 2147483647 h 47"/>
                  <a:gd name="T2" fmla="*/ 2147483647 w 41"/>
                  <a:gd name="T3" fmla="*/ 0 h 47"/>
                  <a:gd name="T4" fmla="*/ 0 w 41"/>
                  <a:gd name="T5" fmla="*/ 2147483647 h 47"/>
                  <a:gd name="T6" fmla="*/ 2147483647 w 41"/>
                  <a:gd name="T7" fmla="*/ 2147483647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47"/>
                    </a:moveTo>
                    <a:lnTo>
                      <a:pt x="20" y="0"/>
                    </a:lnTo>
                    <a:lnTo>
                      <a:pt x="0" y="47"/>
                    </a:lnTo>
                    <a:lnTo>
                      <a:pt x="41" y="47"/>
                    </a:lnTo>
                    <a:close/>
                  </a:path>
                </a:pathLst>
              </a:custGeom>
              <a:solidFill>
                <a:srgbClr val="FFD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7" name="Freeform 1661"/>
              <p:cNvSpPr>
                <a:spLocks/>
              </p:cNvSpPr>
              <p:nvPr/>
            </p:nvSpPr>
            <p:spPr bwMode="auto">
              <a:xfrm>
                <a:off x="482600" y="396875"/>
                <a:ext cx="84138" cy="131763"/>
              </a:xfrm>
              <a:custGeom>
                <a:avLst/>
                <a:gdLst>
                  <a:gd name="T0" fmla="*/ 2147483647 w 53"/>
                  <a:gd name="T1" fmla="*/ 2147483647 h 83"/>
                  <a:gd name="T2" fmla="*/ 2147483647 w 53"/>
                  <a:gd name="T3" fmla="*/ 0 h 83"/>
                  <a:gd name="T4" fmla="*/ 0 w 53"/>
                  <a:gd name="T5" fmla="*/ 2147483647 h 83"/>
                  <a:gd name="T6" fmla="*/ 2147483647 w 53"/>
                  <a:gd name="T7" fmla="*/ 2147483647 h 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"/>
                  <a:gd name="T13" fmla="*/ 0 h 83"/>
                  <a:gd name="T14" fmla="*/ 53 w 53"/>
                  <a:gd name="T15" fmla="*/ 83 h 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" h="83">
                    <a:moveTo>
                      <a:pt x="53" y="83"/>
                    </a:moveTo>
                    <a:lnTo>
                      <a:pt x="26" y="0"/>
                    </a:lnTo>
                    <a:lnTo>
                      <a:pt x="0" y="83"/>
                    </a:lnTo>
                    <a:lnTo>
                      <a:pt x="53" y="83"/>
                    </a:lnTo>
                    <a:close/>
                  </a:path>
                </a:pathLst>
              </a:custGeom>
              <a:solidFill>
                <a:srgbClr val="4250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8" name="Freeform 1662"/>
              <p:cNvSpPr>
                <a:spLocks/>
              </p:cNvSpPr>
              <p:nvPr/>
            </p:nvSpPr>
            <p:spPr bwMode="auto">
              <a:xfrm>
                <a:off x="547687" y="423862"/>
                <a:ext cx="84138" cy="104775"/>
              </a:xfrm>
              <a:custGeom>
                <a:avLst/>
                <a:gdLst>
                  <a:gd name="T0" fmla="*/ 2147483647 w 53"/>
                  <a:gd name="T1" fmla="*/ 2147483647 h 66"/>
                  <a:gd name="T2" fmla="*/ 2147483647 w 53"/>
                  <a:gd name="T3" fmla="*/ 0 h 66"/>
                  <a:gd name="T4" fmla="*/ 0 w 53"/>
                  <a:gd name="T5" fmla="*/ 2147483647 h 66"/>
                  <a:gd name="T6" fmla="*/ 2147483647 w 53"/>
                  <a:gd name="T7" fmla="*/ 2147483647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"/>
                  <a:gd name="T13" fmla="*/ 0 h 66"/>
                  <a:gd name="T14" fmla="*/ 53 w 53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" h="66">
                    <a:moveTo>
                      <a:pt x="53" y="66"/>
                    </a:moveTo>
                    <a:lnTo>
                      <a:pt x="26" y="0"/>
                    </a:lnTo>
                    <a:lnTo>
                      <a:pt x="0" y="66"/>
                    </a:lnTo>
                    <a:lnTo>
                      <a:pt x="53" y="66"/>
                    </a:lnTo>
                    <a:close/>
                  </a:path>
                </a:pathLst>
              </a:custGeom>
              <a:solidFill>
                <a:srgbClr val="FF83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9" name="Freeform 1663"/>
              <p:cNvSpPr>
                <a:spLocks noEditPoints="1"/>
              </p:cNvSpPr>
              <p:nvPr/>
            </p:nvSpPr>
            <p:spPr bwMode="auto">
              <a:xfrm>
                <a:off x="476250" y="579437"/>
                <a:ext cx="82550" cy="82550"/>
              </a:xfrm>
              <a:custGeom>
                <a:avLst/>
                <a:gdLst>
                  <a:gd name="T0" fmla="*/ 2147483647 w 54"/>
                  <a:gd name="T1" fmla="*/ 2147483647 h 54"/>
                  <a:gd name="T2" fmla="*/ 2147483647 w 54"/>
                  <a:gd name="T3" fmla="*/ 2147483647 h 54"/>
                  <a:gd name="T4" fmla="*/ 2147483647 w 54"/>
                  <a:gd name="T5" fmla="*/ 2147483647 h 54"/>
                  <a:gd name="T6" fmla="*/ 2147483647 w 54"/>
                  <a:gd name="T7" fmla="*/ 2147483647 h 54"/>
                  <a:gd name="T8" fmla="*/ 2147483647 w 54"/>
                  <a:gd name="T9" fmla="*/ 2147483647 h 54"/>
                  <a:gd name="T10" fmla="*/ 2147483647 w 54"/>
                  <a:gd name="T11" fmla="*/ 0 h 54"/>
                  <a:gd name="T12" fmla="*/ 0 w 54"/>
                  <a:gd name="T13" fmla="*/ 2147483647 h 54"/>
                  <a:gd name="T14" fmla="*/ 2147483647 w 54"/>
                  <a:gd name="T15" fmla="*/ 2147483647 h 54"/>
                  <a:gd name="T16" fmla="*/ 2147483647 w 54"/>
                  <a:gd name="T17" fmla="*/ 2147483647 h 54"/>
                  <a:gd name="T18" fmla="*/ 2147483647 w 54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"/>
                  <a:gd name="T31" fmla="*/ 0 h 54"/>
                  <a:gd name="T32" fmla="*/ 54 w 54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" h="54">
                    <a:moveTo>
                      <a:pt x="27" y="12"/>
                    </a:moveTo>
                    <a:cubicBezTo>
                      <a:pt x="35" y="12"/>
                      <a:pt x="42" y="19"/>
                      <a:pt x="42" y="27"/>
                    </a:cubicBezTo>
                    <a:cubicBezTo>
                      <a:pt x="42" y="36"/>
                      <a:pt x="35" y="42"/>
                      <a:pt x="27" y="42"/>
                    </a:cubicBezTo>
                    <a:cubicBezTo>
                      <a:pt x="18" y="42"/>
                      <a:pt x="11" y="36"/>
                      <a:pt x="11" y="27"/>
                    </a:cubicBezTo>
                    <a:cubicBezTo>
                      <a:pt x="11" y="19"/>
                      <a:pt x="18" y="12"/>
                      <a:pt x="27" y="12"/>
                    </a:cubicBezTo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41" y="54"/>
                      <a:pt x="54" y="42"/>
                      <a:pt x="54" y="27"/>
                    </a:cubicBezTo>
                    <a:cubicBezTo>
                      <a:pt x="54" y="12"/>
                      <a:pt x="41" y="0"/>
                      <a:pt x="27" y="0"/>
                    </a:cubicBezTo>
                    <a:close/>
                  </a:path>
                </a:pathLst>
              </a:custGeom>
              <a:solidFill>
                <a:srgbClr val="EBA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0" name="Freeform 1664"/>
              <p:cNvSpPr>
                <a:spLocks/>
              </p:cNvSpPr>
              <p:nvPr/>
            </p:nvSpPr>
            <p:spPr bwMode="auto">
              <a:xfrm>
                <a:off x="476250" y="579437"/>
                <a:ext cx="39688" cy="82550"/>
              </a:xfrm>
              <a:custGeom>
                <a:avLst/>
                <a:gdLst>
                  <a:gd name="T0" fmla="*/ 2147483647 w 26"/>
                  <a:gd name="T1" fmla="*/ 2147483647 h 54"/>
                  <a:gd name="T2" fmla="*/ 2147483647 w 26"/>
                  <a:gd name="T3" fmla="*/ 2147483647 h 54"/>
                  <a:gd name="T4" fmla="*/ 2147483647 w 26"/>
                  <a:gd name="T5" fmla="*/ 0 h 54"/>
                  <a:gd name="T6" fmla="*/ 0 w 26"/>
                  <a:gd name="T7" fmla="*/ 2147483647 h 54"/>
                  <a:gd name="T8" fmla="*/ 2147483647 w 26"/>
                  <a:gd name="T9" fmla="*/ 2147483647 h 54"/>
                  <a:gd name="T10" fmla="*/ 2147483647 w 26"/>
                  <a:gd name="T11" fmla="*/ 2147483647 h 54"/>
                  <a:gd name="T12" fmla="*/ 2147483647 w 26"/>
                  <a:gd name="T13" fmla="*/ 2147483647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54"/>
                  <a:gd name="T23" fmla="*/ 26 w 26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54">
                    <a:moveTo>
                      <a:pt x="11" y="27"/>
                    </a:moveTo>
                    <a:cubicBezTo>
                      <a:pt x="11" y="19"/>
                      <a:pt x="18" y="13"/>
                      <a:pt x="26" y="1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1" y="1"/>
                      <a:pt x="0" y="13"/>
                      <a:pt x="0" y="27"/>
                    </a:cubicBezTo>
                    <a:cubicBezTo>
                      <a:pt x="0" y="42"/>
                      <a:pt x="11" y="54"/>
                      <a:pt x="26" y="54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18" y="42"/>
                      <a:pt x="11" y="35"/>
                      <a:pt x="11" y="27"/>
                    </a:cubicBezTo>
                    <a:close/>
                  </a:path>
                </a:pathLst>
              </a:custGeom>
              <a:solidFill>
                <a:srgbClr val="CE8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" name="Freeform 1665"/>
              <p:cNvSpPr>
                <a:spLocks noEditPoints="1"/>
              </p:cNvSpPr>
              <p:nvPr/>
            </p:nvSpPr>
            <p:spPr bwMode="auto">
              <a:xfrm>
                <a:off x="596900" y="582612"/>
                <a:ext cx="82550" cy="82550"/>
              </a:xfrm>
              <a:custGeom>
                <a:avLst/>
                <a:gdLst>
                  <a:gd name="T0" fmla="*/ 2147483647 w 54"/>
                  <a:gd name="T1" fmla="*/ 2147483647 h 54"/>
                  <a:gd name="T2" fmla="*/ 2147483647 w 54"/>
                  <a:gd name="T3" fmla="*/ 2147483647 h 54"/>
                  <a:gd name="T4" fmla="*/ 2147483647 w 54"/>
                  <a:gd name="T5" fmla="*/ 2147483647 h 54"/>
                  <a:gd name="T6" fmla="*/ 2147483647 w 54"/>
                  <a:gd name="T7" fmla="*/ 2147483647 h 54"/>
                  <a:gd name="T8" fmla="*/ 2147483647 w 54"/>
                  <a:gd name="T9" fmla="*/ 2147483647 h 54"/>
                  <a:gd name="T10" fmla="*/ 2147483647 w 54"/>
                  <a:gd name="T11" fmla="*/ 0 h 54"/>
                  <a:gd name="T12" fmla="*/ 0 w 54"/>
                  <a:gd name="T13" fmla="*/ 2147483647 h 54"/>
                  <a:gd name="T14" fmla="*/ 2147483647 w 54"/>
                  <a:gd name="T15" fmla="*/ 2147483647 h 54"/>
                  <a:gd name="T16" fmla="*/ 2147483647 w 54"/>
                  <a:gd name="T17" fmla="*/ 2147483647 h 54"/>
                  <a:gd name="T18" fmla="*/ 2147483647 w 54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"/>
                  <a:gd name="T31" fmla="*/ 0 h 54"/>
                  <a:gd name="T32" fmla="*/ 54 w 54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" h="54">
                    <a:moveTo>
                      <a:pt x="27" y="12"/>
                    </a:moveTo>
                    <a:cubicBezTo>
                      <a:pt x="36" y="12"/>
                      <a:pt x="42" y="18"/>
                      <a:pt x="42" y="27"/>
                    </a:cubicBezTo>
                    <a:cubicBezTo>
                      <a:pt x="42" y="35"/>
                      <a:pt x="36" y="42"/>
                      <a:pt x="27" y="42"/>
                    </a:cubicBezTo>
                    <a:cubicBezTo>
                      <a:pt x="19" y="42"/>
                      <a:pt x="12" y="35"/>
                      <a:pt x="12" y="27"/>
                    </a:cubicBezTo>
                    <a:cubicBezTo>
                      <a:pt x="12" y="18"/>
                      <a:pt x="19" y="12"/>
                      <a:pt x="27" y="12"/>
                    </a:cubicBezTo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42" y="54"/>
                      <a:pt x="54" y="42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</a:path>
                </a:pathLst>
              </a:custGeom>
              <a:solidFill>
                <a:srgbClr val="F05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" name="Freeform 1666"/>
              <p:cNvSpPr>
                <a:spLocks/>
              </p:cNvSpPr>
              <p:nvPr/>
            </p:nvSpPr>
            <p:spPr bwMode="auto">
              <a:xfrm>
                <a:off x="596900" y="627062"/>
                <a:ext cx="41275" cy="38100"/>
              </a:xfrm>
              <a:custGeom>
                <a:avLst/>
                <a:gdLst>
                  <a:gd name="T0" fmla="*/ 2147483647 w 27"/>
                  <a:gd name="T1" fmla="*/ 0 h 25"/>
                  <a:gd name="T2" fmla="*/ 0 w 27"/>
                  <a:gd name="T3" fmla="*/ 0 h 25"/>
                  <a:gd name="T4" fmla="*/ 2147483647 w 27"/>
                  <a:gd name="T5" fmla="*/ 2147483647 h 25"/>
                  <a:gd name="T6" fmla="*/ 2147483647 w 27"/>
                  <a:gd name="T7" fmla="*/ 2147483647 h 25"/>
                  <a:gd name="T8" fmla="*/ 2147483647 w 27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5"/>
                  <a:gd name="T17" fmla="*/ 27 w 27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5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13" y="25"/>
                      <a:pt x="27" y="2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0" y="13"/>
                      <a:pt x="14" y="7"/>
                      <a:pt x="12" y="0"/>
                    </a:cubicBezTo>
                    <a:close/>
                  </a:path>
                </a:pathLst>
              </a:custGeom>
              <a:solidFill>
                <a:srgbClr val="BC3B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" name="Freeform 1667"/>
              <p:cNvSpPr>
                <a:spLocks/>
              </p:cNvSpPr>
              <p:nvPr/>
            </p:nvSpPr>
            <p:spPr bwMode="auto">
              <a:xfrm>
                <a:off x="636587" y="582612"/>
                <a:ext cx="42863" cy="44450"/>
              </a:xfrm>
              <a:custGeom>
                <a:avLst/>
                <a:gdLst>
                  <a:gd name="T0" fmla="*/ 2147483647 w 28"/>
                  <a:gd name="T1" fmla="*/ 2147483647 h 29"/>
                  <a:gd name="T2" fmla="*/ 2147483647 w 28"/>
                  <a:gd name="T3" fmla="*/ 2147483647 h 29"/>
                  <a:gd name="T4" fmla="*/ 2147483647 w 28"/>
                  <a:gd name="T5" fmla="*/ 2147483647 h 29"/>
                  <a:gd name="T6" fmla="*/ 2147483647 w 28"/>
                  <a:gd name="T7" fmla="*/ 2147483647 h 29"/>
                  <a:gd name="T8" fmla="*/ 2147483647 w 28"/>
                  <a:gd name="T9" fmla="*/ 2147483647 h 29"/>
                  <a:gd name="T10" fmla="*/ 2147483647 w 28"/>
                  <a:gd name="T11" fmla="*/ 0 h 29"/>
                  <a:gd name="T12" fmla="*/ 0 w 28"/>
                  <a:gd name="T13" fmla="*/ 0 h 29"/>
                  <a:gd name="T14" fmla="*/ 0 w 28"/>
                  <a:gd name="T15" fmla="*/ 2147483647 h 29"/>
                  <a:gd name="T16" fmla="*/ 2147483647 w 28"/>
                  <a:gd name="T17" fmla="*/ 2147483647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"/>
                  <a:gd name="T28" fmla="*/ 0 h 29"/>
                  <a:gd name="T29" fmla="*/ 28 w 28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" h="29">
                    <a:moveTo>
                      <a:pt x="1" y="12"/>
                    </a:moveTo>
                    <a:cubicBezTo>
                      <a:pt x="10" y="12"/>
                      <a:pt x="16" y="18"/>
                      <a:pt x="16" y="27"/>
                    </a:cubicBezTo>
                    <a:cubicBezTo>
                      <a:pt x="16" y="28"/>
                      <a:pt x="16" y="28"/>
                      <a:pt x="1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8"/>
                      <a:pt x="28" y="28"/>
                      <a:pt x="28" y="27"/>
                    </a:cubicBezTo>
                    <a:cubicBezTo>
                      <a:pt x="28" y="12"/>
                      <a:pt x="16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BC3B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" name="Freeform 1668"/>
              <p:cNvSpPr>
                <a:spLocks/>
              </p:cNvSpPr>
              <p:nvPr/>
            </p:nvSpPr>
            <p:spPr bwMode="auto">
              <a:xfrm>
                <a:off x="596900" y="582612"/>
                <a:ext cx="39688" cy="44450"/>
              </a:xfrm>
              <a:custGeom>
                <a:avLst/>
                <a:gdLst>
                  <a:gd name="T0" fmla="*/ 2147483647 w 26"/>
                  <a:gd name="T1" fmla="*/ 2147483647 h 29"/>
                  <a:gd name="T2" fmla="*/ 2147483647 w 26"/>
                  <a:gd name="T3" fmla="*/ 2147483647 h 29"/>
                  <a:gd name="T4" fmla="*/ 2147483647 w 26"/>
                  <a:gd name="T5" fmla="*/ 0 h 29"/>
                  <a:gd name="T6" fmla="*/ 0 w 26"/>
                  <a:gd name="T7" fmla="*/ 2147483647 h 29"/>
                  <a:gd name="T8" fmla="*/ 0 w 26"/>
                  <a:gd name="T9" fmla="*/ 2147483647 h 29"/>
                  <a:gd name="T10" fmla="*/ 2147483647 w 26"/>
                  <a:gd name="T11" fmla="*/ 2147483647 h 29"/>
                  <a:gd name="T12" fmla="*/ 2147483647 w 26"/>
                  <a:gd name="T13" fmla="*/ 2147483647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29"/>
                  <a:gd name="T23" fmla="*/ 26 w 26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29">
                    <a:moveTo>
                      <a:pt x="12" y="27"/>
                    </a:moveTo>
                    <a:cubicBezTo>
                      <a:pt x="12" y="19"/>
                      <a:pt x="18" y="12"/>
                      <a:pt x="26" y="1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2" y="27"/>
                    </a:cubicBezTo>
                    <a:close/>
                  </a:path>
                </a:pathLst>
              </a:custGeom>
              <a:solidFill>
                <a:srgbClr val="BC3B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" name="Freeform 1669"/>
              <p:cNvSpPr>
                <a:spLocks noEditPoints="1"/>
              </p:cNvSpPr>
              <p:nvPr/>
            </p:nvSpPr>
            <p:spPr bwMode="auto">
              <a:xfrm>
                <a:off x="357187" y="582612"/>
                <a:ext cx="82550" cy="82550"/>
              </a:xfrm>
              <a:custGeom>
                <a:avLst/>
                <a:gdLst>
                  <a:gd name="T0" fmla="*/ 2147483647 w 54"/>
                  <a:gd name="T1" fmla="*/ 2147483647 h 54"/>
                  <a:gd name="T2" fmla="*/ 2147483647 w 54"/>
                  <a:gd name="T3" fmla="*/ 2147483647 h 54"/>
                  <a:gd name="T4" fmla="*/ 2147483647 w 54"/>
                  <a:gd name="T5" fmla="*/ 2147483647 h 54"/>
                  <a:gd name="T6" fmla="*/ 2147483647 w 54"/>
                  <a:gd name="T7" fmla="*/ 2147483647 h 54"/>
                  <a:gd name="T8" fmla="*/ 2147483647 w 54"/>
                  <a:gd name="T9" fmla="*/ 2147483647 h 54"/>
                  <a:gd name="T10" fmla="*/ 2147483647 w 54"/>
                  <a:gd name="T11" fmla="*/ 0 h 54"/>
                  <a:gd name="T12" fmla="*/ 0 w 54"/>
                  <a:gd name="T13" fmla="*/ 2147483647 h 54"/>
                  <a:gd name="T14" fmla="*/ 2147483647 w 54"/>
                  <a:gd name="T15" fmla="*/ 2147483647 h 54"/>
                  <a:gd name="T16" fmla="*/ 2147483647 w 54"/>
                  <a:gd name="T17" fmla="*/ 2147483647 h 54"/>
                  <a:gd name="T18" fmla="*/ 2147483647 w 54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"/>
                  <a:gd name="T31" fmla="*/ 0 h 54"/>
                  <a:gd name="T32" fmla="*/ 54 w 54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" h="54">
                    <a:moveTo>
                      <a:pt x="27" y="12"/>
                    </a:moveTo>
                    <a:cubicBezTo>
                      <a:pt x="35" y="12"/>
                      <a:pt x="42" y="18"/>
                      <a:pt x="42" y="27"/>
                    </a:cubicBezTo>
                    <a:cubicBezTo>
                      <a:pt x="42" y="35"/>
                      <a:pt x="35" y="42"/>
                      <a:pt x="27" y="42"/>
                    </a:cubicBezTo>
                    <a:cubicBezTo>
                      <a:pt x="19" y="42"/>
                      <a:pt x="12" y="35"/>
                      <a:pt x="12" y="27"/>
                    </a:cubicBezTo>
                    <a:cubicBezTo>
                      <a:pt x="12" y="18"/>
                      <a:pt x="19" y="12"/>
                      <a:pt x="27" y="12"/>
                    </a:cubicBezTo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42" y="54"/>
                      <a:pt x="54" y="42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</a:path>
                </a:pathLst>
              </a:custGeom>
              <a:solidFill>
                <a:srgbClr val="414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" name="Freeform 1670"/>
              <p:cNvSpPr>
                <a:spLocks/>
              </p:cNvSpPr>
              <p:nvPr/>
            </p:nvSpPr>
            <p:spPr bwMode="auto">
              <a:xfrm>
                <a:off x="357187" y="627062"/>
                <a:ext cx="41275" cy="38100"/>
              </a:xfrm>
              <a:custGeom>
                <a:avLst/>
                <a:gdLst>
                  <a:gd name="T0" fmla="*/ 2147483647 w 27"/>
                  <a:gd name="T1" fmla="*/ 0 h 25"/>
                  <a:gd name="T2" fmla="*/ 0 w 27"/>
                  <a:gd name="T3" fmla="*/ 0 h 25"/>
                  <a:gd name="T4" fmla="*/ 2147483647 w 27"/>
                  <a:gd name="T5" fmla="*/ 2147483647 h 25"/>
                  <a:gd name="T6" fmla="*/ 2147483647 w 27"/>
                  <a:gd name="T7" fmla="*/ 2147483647 h 25"/>
                  <a:gd name="T8" fmla="*/ 2147483647 w 27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5"/>
                  <a:gd name="T17" fmla="*/ 27 w 27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5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4"/>
                      <a:pt x="13" y="25"/>
                      <a:pt x="27" y="2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19" y="13"/>
                      <a:pt x="13" y="7"/>
                      <a:pt x="12" y="0"/>
                    </a:cubicBezTo>
                    <a:close/>
                  </a:path>
                </a:pathLst>
              </a:custGeom>
              <a:solidFill>
                <a:srgbClr val="1D2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" name="Rectangle 1671"/>
              <p:cNvSpPr>
                <a:spLocks noChangeArrowheads="1"/>
              </p:cNvSpPr>
              <p:nvPr/>
            </p:nvSpPr>
            <p:spPr bwMode="auto">
              <a:xfrm>
                <a:off x="357187" y="704850"/>
                <a:ext cx="323850" cy="19050"/>
              </a:xfrm>
              <a:prstGeom prst="rect">
                <a:avLst/>
              </a:prstGeom>
              <a:solidFill>
                <a:srgbClr val="FF83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158" name="Rectangle 1672"/>
              <p:cNvSpPr>
                <a:spLocks noChangeArrowheads="1"/>
              </p:cNvSpPr>
              <p:nvPr/>
            </p:nvSpPr>
            <p:spPr bwMode="auto">
              <a:xfrm>
                <a:off x="357187" y="747712"/>
                <a:ext cx="323850" cy="19050"/>
              </a:xfrm>
              <a:prstGeom prst="rect">
                <a:avLst/>
              </a:prstGeom>
              <a:solidFill>
                <a:srgbClr val="72D3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159" name="Freeform 1673"/>
              <p:cNvSpPr>
                <a:spLocks noEditPoints="1"/>
              </p:cNvSpPr>
              <p:nvPr/>
            </p:nvSpPr>
            <p:spPr bwMode="auto">
              <a:xfrm>
                <a:off x="750887" y="149225"/>
                <a:ext cx="247650" cy="371475"/>
              </a:xfrm>
              <a:custGeom>
                <a:avLst/>
                <a:gdLst>
                  <a:gd name="T0" fmla="*/ 2147483647 w 156"/>
                  <a:gd name="T1" fmla="*/ 0 h 234"/>
                  <a:gd name="T2" fmla="*/ 0 w 156"/>
                  <a:gd name="T3" fmla="*/ 2147483647 h 234"/>
                  <a:gd name="T4" fmla="*/ 2147483647 w 156"/>
                  <a:gd name="T5" fmla="*/ 2147483647 h 234"/>
                  <a:gd name="T6" fmla="*/ 2147483647 w 156"/>
                  <a:gd name="T7" fmla="*/ 0 h 234"/>
                  <a:gd name="T8" fmla="*/ 2147483647 w 156"/>
                  <a:gd name="T9" fmla="*/ 2147483647 h 234"/>
                  <a:gd name="T10" fmla="*/ 2147483647 w 156"/>
                  <a:gd name="T11" fmla="*/ 2147483647 h 234"/>
                  <a:gd name="T12" fmla="*/ 2147483647 w 156"/>
                  <a:gd name="T13" fmla="*/ 2147483647 h 234"/>
                  <a:gd name="T14" fmla="*/ 2147483647 w 156"/>
                  <a:gd name="T15" fmla="*/ 2147483647 h 2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234"/>
                  <a:gd name="T26" fmla="*/ 156 w 156"/>
                  <a:gd name="T27" fmla="*/ 234 h 2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234">
                    <a:moveTo>
                      <a:pt x="2" y="0"/>
                    </a:moveTo>
                    <a:lnTo>
                      <a:pt x="0" y="233"/>
                    </a:lnTo>
                    <a:lnTo>
                      <a:pt x="156" y="234"/>
                    </a:lnTo>
                    <a:lnTo>
                      <a:pt x="2" y="0"/>
                    </a:lnTo>
                    <a:close/>
                    <a:moveTo>
                      <a:pt x="25" y="87"/>
                    </a:moveTo>
                    <a:lnTo>
                      <a:pt x="105" y="202"/>
                    </a:lnTo>
                    <a:lnTo>
                      <a:pt x="24" y="201"/>
                    </a:ln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0" name="Freeform 1674"/>
              <p:cNvSpPr>
                <a:spLocks/>
              </p:cNvSpPr>
              <p:nvPr/>
            </p:nvSpPr>
            <p:spPr bwMode="auto">
              <a:xfrm>
                <a:off x="192087" y="365125"/>
                <a:ext cx="9525" cy="390525"/>
              </a:xfrm>
              <a:custGeom>
                <a:avLst/>
                <a:gdLst>
                  <a:gd name="T0" fmla="*/ 0 w 6"/>
                  <a:gd name="T1" fmla="*/ 0 h 246"/>
                  <a:gd name="T2" fmla="*/ 2147483647 w 6"/>
                  <a:gd name="T3" fmla="*/ 2147483647 h 246"/>
                  <a:gd name="T4" fmla="*/ 2147483647 w 6"/>
                  <a:gd name="T5" fmla="*/ 2147483647 h 246"/>
                  <a:gd name="T6" fmla="*/ 0 w 6"/>
                  <a:gd name="T7" fmla="*/ 2147483647 h 246"/>
                  <a:gd name="T8" fmla="*/ 0 w 6"/>
                  <a:gd name="T9" fmla="*/ 0 h 2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246"/>
                  <a:gd name="T17" fmla="*/ 6 w 6"/>
                  <a:gd name="T18" fmla="*/ 246 h 2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246">
                    <a:moveTo>
                      <a:pt x="0" y="0"/>
                    </a:moveTo>
                    <a:lnTo>
                      <a:pt x="6" y="3"/>
                    </a:lnTo>
                    <a:lnTo>
                      <a:pt x="5" y="246"/>
                    </a:lnTo>
                    <a:lnTo>
                      <a:pt x="0" y="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1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1" name="Freeform 1675"/>
              <p:cNvSpPr>
                <a:spLocks/>
              </p:cNvSpPr>
              <p:nvPr/>
            </p:nvSpPr>
            <p:spPr bwMode="auto">
              <a:xfrm>
                <a:off x="171450" y="365125"/>
                <a:ext cx="6350" cy="390525"/>
              </a:xfrm>
              <a:custGeom>
                <a:avLst/>
                <a:gdLst>
                  <a:gd name="T0" fmla="*/ 0 w 4"/>
                  <a:gd name="T1" fmla="*/ 2147483647 h 246"/>
                  <a:gd name="T2" fmla="*/ 2147483647 w 4"/>
                  <a:gd name="T3" fmla="*/ 0 h 246"/>
                  <a:gd name="T4" fmla="*/ 2147483647 w 4"/>
                  <a:gd name="T5" fmla="*/ 2147483647 h 246"/>
                  <a:gd name="T6" fmla="*/ 0 w 4"/>
                  <a:gd name="T7" fmla="*/ 2147483647 h 246"/>
                  <a:gd name="T8" fmla="*/ 0 w 4"/>
                  <a:gd name="T9" fmla="*/ 2147483647 h 2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46"/>
                  <a:gd name="T17" fmla="*/ 4 w 4"/>
                  <a:gd name="T18" fmla="*/ 246 h 2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46">
                    <a:moveTo>
                      <a:pt x="0" y="2"/>
                    </a:moveTo>
                    <a:lnTo>
                      <a:pt x="4" y="0"/>
                    </a:lnTo>
                    <a:lnTo>
                      <a:pt x="4" y="246"/>
                    </a:lnTo>
                    <a:lnTo>
                      <a:pt x="0" y="24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84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2" name="Freeform 1676"/>
              <p:cNvSpPr>
                <a:spLocks/>
              </p:cNvSpPr>
              <p:nvPr/>
            </p:nvSpPr>
            <p:spPr bwMode="auto">
              <a:xfrm>
                <a:off x="177800" y="365125"/>
                <a:ext cx="15875" cy="390525"/>
              </a:xfrm>
              <a:custGeom>
                <a:avLst/>
                <a:gdLst>
                  <a:gd name="T0" fmla="*/ 0 w 10"/>
                  <a:gd name="T1" fmla="*/ 0 h 246"/>
                  <a:gd name="T2" fmla="*/ 2147483647 w 10"/>
                  <a:gd name="T3" fmla="*/ 0 h 246"/>
                  <a:gd name="T4" fmla="*/ 2147483647 w 10"/>
                  <a:gd name="T5" fmla="*/ 2147483647 h 246"/>
                  <a:gd name="T6" fmla="*/ 0 w 10"/>
                  <a:gd name="T7" fmla="*/ 2147483647 h 246"/>
                  <a:gd name="T8" fmla="*/ 0 w 10"/>
                  <a:gd name="T9" fmla="*/ 0 h 2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46"/>
                  <a:gd name="T17" fmla="*/ 10 w 10"/>
                  <a:gd name="T18" fmla="*/ 246 h 2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46">
                    <a:moveTo>
                      <a:pt x="0" y="0"/>
                    </a:moveTo>
                    <a:lnTo>
                      <a:pt x="10" y="0"/>
                    </a:lnTo>
                    <a:lnTo>
                      <a:pt x="9" y="246"/>
                    </a:lnTo>
                    <a:lnTo>
                      <a:pt x="0" y="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3" name="Freeform 1677"/>
              <p:cNvSpPr>
                <a:spLocks/>
              </p:cNvSpPr>
              <p:nvPr/>
            </p:nvSpPr>
            <p:spPr bwMode="auto">
              <a:xfrm>
                <a:off x="171450" y="312737"/>
                <a:ext cx="30163" cy="63500"/>
              </a:xfrm>
              <a:custGeom>
                <a:avLst/>
                <a:gdLst>
                  <a:gd name="T0" fmla="*/ 2147483647 w 20"/>
                  <a:gd name="T1" fmla="*/ 2147483647 h 41"/>
                  <a:gd name="T2" fmla="*/ 2147483647 w 20"/>
                  <a:gd name="T3" fmla="*/ 2147483647 h 41"/>
                  <a:gd name="T4" fmla="*/ 2147483647 w 20"/>
                  <a:gd name="T5" fmla="*/ 2147483647 h 41"/>
                  <a:gd name="T6" fmla="*/ 2147483647 w 20"/>
                  <a:gd name="T7" fmla="*/ 2147483647 h 41"/>
                  <a:gd name="T8" fmla="*/ 0 w 20"/>
                  <a:gd name="T9" fmla="*/ 2147483647 h 41"/>
                  <a:gd name="T10" fmla="*/ 2147483647 w 20"/>
                  <a:gd name="T11" fmla="*/ 0 h 41"/>
                  <a:gd name="T12" fmla="*/ 2147483647 w 20"/>
                  <a:gd name="T13" fmla="*/ 2147483647 h 41"/>
                  <a:gd name="T14" fmla="*/ 2147483647 w 20"/>
                  <a:gd name="T15" fmla="*/ 2147483647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"/>
                  <a:gd name="T25" fmla="*/ 0 h 41"/>
                  <a:gd name="T26" fmla="*/ 20 w 20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" h="41">
                    <a:moveTo>
                      <a:pt x="15" y="34"/>
                    </a:moveTo>
                    <a:cubicBezTo>
                      <a:pt x="15" y="34"/>
                      <a:pt x="12" y="40"/>
                      <a:pt x="10" y="39"/>
                    </a:cubicBezTo>
                    <a:cubicBezTo>
                      <a:pt x="9" y="39"/>
                      <a:pt x="6" y="34"/>
                      <a:pt x="5" y="34"/>
                    </a:cubicBezTo>
                    <a:cubicBezTo>
                      <a:pt x="4" y="35"/>
                      <a:pt x="3" y="39"/>
                      <a:pt x="2" y="39"/>
                    </a:cubicBezTo>
                    <a:cubicBezTo>
                      <a:pt x="0" y="39"/>
                      <a:pt x="0" y="37"/>
                      <a:pt x="0" y="3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17" y="41"/>
                      <a:pt x="15" y="34"/>
                    </a:cubicBezTo>
                    <a:close/>
                  </a:path>
                </a:pathLst>
              </a:custGeom>
              <a:solidFill>
                <a:srgbClr val="F7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4" name="Freeform 1678"/>
              <p:cNvSpPr>
                <a:spLocks/>
              </p:cNvSpPr>
              <p:nvPr/>
            </p:nvSpPr>
            <p:spPr bwMode="auto">
              <a:xfrm>
                <a:off x="179387" y="312737"/>
                <a:ext cx="11113" cy="26988"/>
              </a:xfrm>
              <a:custGeom>
                <a:avLst/>
                <a:gdLst>
                  <a:gd name="T0" fmla="*/ 2147483647 w 7"/>
                  <a:gd name="T1" fmla="*/ 2147483647 h 17"/>
                  <a:gd name="T2" fmla="*/ 2147483647 w 7"/>
                  <a:gd name="T3" fmla="*/ 0 h 17"/>
                  <a:gd name="T4" fmla="*/ 0 w 7"/>
                  <a:gd name="T5" fmla="*/ 2147483647 h 17"/>
                  <a:gd name="T6" fmla="*/ 2147483647 w 7"/>
                  <a:gd name="T7" fmla="*/ 2147483647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17"/>
                  <a:gd name="T14" fmla="*/ 7 w 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17">
                    <a:moveTo>
                      <a:pt x="7" y="14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3" y="17"/>
                      <a:pt x="7" y="14"/>
                    </a:cubicBezTo>
                    <a:close/>
                  </a:path>
                </a:pathLst>
              </a:custGeom>
              <a:solidFill>
                <a:srgbClr val="FF84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5" name="Freeform 1679"/>
              <p:cNvSpPr>
                <a:spLocks/>
              </p:cNvSpPr>
              <p:nvPr/>
            </p:nvSpPr>
            <p:spPr bwMode="auto">
              <a:xfrm>
                <a:off x="255587" y="385762"/>
                <a:ext cx="7938" cy="366713"/>
              </a:xfrm>
              <a:custGeom>
                <a:avLst/>
                <a:gdLst>
                  <a:gd name="T0" fmla="*/ 0 w 5"/>
                  <a:gd name="T1" fmla="*/ 0 h 231"/>
                  <a:gd name="T2" fmla="*/ 2147483647 w 5"/>
                  <a:gd name="T3" fmla="*/ 2147483647 h 231"/>
                  <a:gd name="T4" fmla="*/ 2147483647 w 5"/>
                  <a:gd name="T5" fmla="*/ 2147483647 h 231"/>
                  <a:gd name="T6" fmla="*/ 0 w 5"/>
                  <a:gd name="T7" fmla="*/ 2147483647 h 231"/>
                  <a:gd name="T8" fmla="*/ 0 w 5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231"/>
                  <a:gd name="T17" fmla="*/ 5 w 5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231">
                    <a:moveTo>
                      <a:pt x="0" y="0"/>
                    </a:moveTo>
                    <a:lnTo>
                      <a:pt x="5" y="3"/>
                    </a:lnTo>
                    <a:lnTo>
                      <a:pt x="5" y="231"/>
                    </a:lnTo>
                    <a:lnTo>
                      <a:pt x="0" y="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DE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6" name="Freeform 1680"/>
              <p:cNvSpPr>
                <a:spLocks/>
              </p:cNvSpPr>
              <p:nvPr/>
            </p:nvSpPr>
            <p:spPr bwMode="auto">
              <a:xfrm>
                <a:off x="234950" y="385762"/>
                <a:ext cx="7938" cy="366713"/>
              </a:xfrm>
              <a:custGeom>
                <a:avLst/>
                <a:gdLst>
                  <a:gd name="T0" fmla="*/ 0 w 5"/>
                  <a:gd name="T1" fmla="*/ 2147483647 h 231"/>
                  <a:gd name="T2" fmla="*/ 2147483647 w 5"/>
                  <a:gd name="T3" fmla="*/ 0 h 231"/>
                  <a:gd name="T4" fmla="*/ 2147483647 w 5"/>
                  <a:gd name="T5" fmla="*/ 2147483647 h 231"/>
                  <a:gd name="T6" fmla="*/ 0 w 5"/>
                  <a:gd name="T7" fmla="*/ 2147483647 h 231"/>
                  <a:gd name="T8" fmla="*/ 0 w 5"/>
                  <a:gd name="T9" fmla="*/ 2147483647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231"/>
                  <a:gd name="T17" fmla="*/ 5 w 5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231">
                    <a:moveTo>
                      <a:pt x="0" y="2"/>
                    </a:moveTo>
                    <a:lnTo>
                      <a:pt x="5" y="0"/>
                    </a:lnTo>
                    <a:lnTo>
                      <a:pt x="5" y="231"/>
                    </a:lnTo>
                    <a:lnTo>
                      <a:pt x="0" y="23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8DDE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7" name="Rectangle 1681"/>
              <p:cNvSpPr>
                <a:spLocks noChangeArrowheads="1"/>
              </p:cNvSpPr>
              <p:nvPr/>
            </p:nvSpPr>
            <p:spPr bwMode="auto">
              <a:xfrm>
                <a:off x="242887" y="385762"/>
                <a:ext cx="12700" cy="366713"/>
              </a:xfrm>
              <a:prstGeom prst="rect">
                <a:avLst/>
              </a:prstGeom>
              <a:solidFill>
                <a:srgbClr val="D8F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168" name="Freeform 1682"/>
              <p:cNvSpPr>
                <a:spLocks/>
              </p:cNvSpPr>
              <p:nvPr/>
            </p:nvSpPr>
            <p:spPr bwMode="auto">
              <a:xfrm>
                <a:off x="234950" y="338137"/>
                <a:ext cx="28575" cy="58738"/>
              </a:xfrm>
              <a:custGeom>
                <a:avLst/>
                <a:gdLst>
                  <a:gd name="T0" fmla="*/ 2147483647 w 19"/>
                  <a:gd name="T1" fmla="*/ 2147483647 h 39"/>
                  <a:gd name="T2" fmla="*/ 2147483647 w 19"/>
                  <a:gd name="T3" fmla="*/ 2147483647 h 39"/>
                  <a:gd name="T4" fmla="*/ 2147483647 w 19"/>
                  <a:gd name="T5" fmla="*/ 2147483647 h 39"/>
                  <a:gd name="T6" fmla="*/ 2147483647 w 19"/>
                  <a:gd name="T7" fmla="*/ 2147483647 h 39"/>
                  <a:gd name="T8" fmla="*/ 0 w 19"/>
                  <a:gd name="T9" fmla="*/ 2147483647 h 39"/>
                  <a:gd name="T10" fmla="*/ 2147483647 w 19"/>
                  <a:gd name="T11" fmla="*/ 0 h 39"/>
                  <a:gd name="T12" fmla="*/ 2147483647 w 19"/>
                  <a:gd name="T13" fmla="*/ 2147483647 h 39"/>
                  <a:gd name="T14" fmla="*/ 2147483647 w 19"/>
                  <a:gd name="T15" fmla="*/ 2147483647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"/>
                  <a:gd name="T25" fmla="*/ 0 h 39"/>
                  <a:gd name="T26" fmla="*/ 19 w 19"/>
                  <a:gd name="T27" fmla="*/ 39 h 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" h="39">
                    <a:moveTo>
                      <a:pt x="14" y="32"/>
                    </a:moveTo>
                    <a:cubicBezTo>
                      <a:pt x="14" y="32"/>
                      <a:pt x="12" y="37"/>
                      <a:pt x="10" y="37"/>
                    </a:cubicBezTo>
                    <a:cubicBezTo>
                      <a:pt x="8" y="36"/>
                      <a:pt x="6" y="32"/>
                      <a:pt x="5" y="32"/>
                    </a:cubicBezTo>
                    <a:cubicBezTo>
                      <a:pt x="4" y="33"/>
                      <a:pt x="4" y="37"/>
                      <a:pt x="2" y="37"/>
                    </a:cubicBezTo>
                    <a:cubicBezTo>
                      <a:pt x="1" y="37"/>
                      <a:pt x="0" y="35"/>
                      <a:pt x="0" y="3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5"/>
                      <a:pt x="16" y="39"/>
                      <a:pt x="14" y="32"/>
                    </a:cubicBezTo>
                    <a:close/>
                  </a:path>
                </a:pathLst>
              </a:custGeom>
              <a:solidFill>
                <a:srgbClr val="D9D6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9" name="Freeform 1683"/>
              <p:cNvSpPr>
                <a:spLocks/>
              </p:cNvSpPr>
              <p:nvPr/>
            </p:nvSpPr>
            <p:spPr bwMode="auto">
              <a:xfrm>
                <a:off x="244475" y="338137"/>
                <a:ext cx="11113" cy="23813"/>
              </a:xfrm>
              <a:custGeom>
                <a:avLst/>
                <a:gdLst>
                  <a:gd name="T0" fmla="*/ 2147483647 w 7"/>
                  <a:gd name="T1" fmla="*/ 2147483647 h 16"/>
                  <a:gd name="T2" fmla="*/ 2147483647 w 7"/>
                  <a:gd name="T3" fmla="*/ 0 h 16"/>
                  <a:gd name="T4" fmla="*/ 0 w 7"/>
                  <a:gd name="T5" fmla="*/ 2147483647 h 16"/>
                  <a:gd name="T6" fmla="*/ 2147483647 w 7"/>
                  <a:gd name="T7" fmla="*/ 2147483647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16"/>
                  <a:gd name="T14" fmla="*/ 7 w 7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16">
                    <a:moveTo>
                      <a:pt x="7" y="1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" y="16"/>
                      <a:pt x="7" y="13"/>
                    </a:cubicBezTo>
                    <a:close/>
                  </a:path>
                </a:pathLst>
              </a:custGeom>
              <a:solidFill>
                <a:srgbClr val="414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0" name="Freeform 1684"/>
              <p:cNvSpPr>
                <a:spLocks/>
              </p:cNvSpPr>
              <p:nvPr/>
            </p:nvSpPr>
            <p:spPr bwMode="auto">
              <a:xfrm>
                <a:off x="438150" y="700087"/>
                <a:ext cx="495300" cy="271463"/>
              </a:xfrm>
              <a:custGeom>
                <a:avLst/>
                <a:gdLst>
                  <a:gd name="T0" fmla="*/ 2147483647 w 312"/>
                  <a:gd name="T1" fmla="*/ 2147483647 h 171"/>
                  <a:gd name="T2" fmla="*/ 0 w 312"/>
                  <a:gd name="T3" fmla="*/ 2147483647 h 171"/>
                  <a:gd name="T4" fmla="*/ 2147483647 w 312"/>
                  <a:gd name="T5" fmla="*/ 0 h 171"/>
                  <a:gd name="T6" fmla="*/ 2147483647 w 312"/>
                  <a:gd name="T7" fmla="*/ 2147483647 h 171"/>
                  <a:gd name="T8" fmla="*/ 2147483647 w 312"/>
                  <a:gd name="T9" fmla="*/ 2147483647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171"/>
                  <a:gd name="T17" fmla="*/ 312 w 312"/>
                  <a:gd name="T18" fmla="*/ 171 h 1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171">
                    <a:moveTo>
                      <a:pt x="18" y="171"/>
                    </a:moveTo>
                    <a:lnTo>
                      <a:pt x="0" y="130"/>
                    </a:lnTo>
                    <a:lnTo>
                      <a:pt x="294" y="0"/>
                    </a:lnTo>
                    <a:lnTo>
                      <a:pt x="312" y="41"/>
                    </a:lnTo>
                    <a:lnTo>
                      <a:pt x="18" y="171"/>
                    </a:lnTo>
                    <a:close/>
                  </a:path>
                </a:pathLst>
              </a:custGeom>
              <a:solidFill>
                <a:srgbClr val="6BD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1" name="Freeform 1685"/>
              <p:cNvSpPr>
                <a:spLocks/>
              </p:cNvSpPr>
              <p:nvPr/>
            </p:nvSpPr>
            <p:spPr bwMode="auto">
              <a:xfrm>
                <a:off x="882650" y="711200"/>
                <a:ext cx="20638" cy="50800"/>
              </a:xfrm>
              <a:custGeom>
                <a:avLst/>
                <a:gdLst>
                  <a:gd name="T0" fmla="*/ 0 w 13"/>
                  <a:gd name="T1" fmla="*/ 0 h 32"/>
                  <a:gd name="T2" fmla="*/ 2147483647 w 13"/>
                  <a:gd name="T3" fmla="*/ 2147483647 h 32"/>
                  <a:gd name="T4" fmla="*/ 0 w 13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2"/>
                  <a:gd name="T11" fmla="*/ 13 w 13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2">
                    <a:moveTo>
                      <a:pt x="0" y="0"/>
                    </a:moveTo>
                    <a:lnTo>
                      <a:pt x="13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2" name="Line 1686"/>
              <p:cNvSpPr>
                <a:spLocks noChangeShapeType="1"/>
              </p:cNvSpPr>
              <p:nvPr/>
            </p:nvSpPr>
            <p:spPr bwMode="auto">
              <a:xfrm>
                <a:off x="882650" y="711200"/>
                <a:ext cx="20638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" name="Freeform 1687"/>
              <p:cNvSpPr>
                <a:spLocks/>
              </p:cNvSpPr>
              <p:nvPr/>
            </p:nvSpPr>
            <p:spPr bwMode="auto">
              <a:xfrm>
                <a:off x="863600" y="720725"/>
                <a:ext cx="22225" cy="49213"/>
              </a:xfrm>
              <a:custGeom>
                <a:avLst/>
                <a:gdLst>
                  <a:gd name="T0" fmla="*/ 0 w 14"/>
                  <a:gd name="T1" fmla="*/ 0 h 31"/>
                  <a:gd name="T2" fmla="*/ 2147483647 w 14"/>
                  <a:gd name="T3" fmla="*/ 2147483647 h 31"/>
                  <a:gd name="T4" fmla="*/ 0 w 14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1"/>
                  <a:gd name="T11" fmla="*/ 14 w 14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1">
                    <a:moveTo>
                      <a:pt x="0" y="0"/>
                    </a:move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4" name="Line 1688"/>
              <p:cNvSpPr>
                <a:spLocks noChangeShapeType="1"/>
              </p:cNvSpPr>
              <p:nvPr/>
            </p:nvSpPr>
            <p:spPr bwMode="auto">
              <a:xfrm>
                <a:off x="863600" y="720725"/>
                <a:ext cx="22225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" name="Freeform 1689"/>
              <p:cNvSpPr>
                <a:spLocks/>
              </p:cNvSpPr>
              <p:nvPr/>
            </p:nvSpPr>
            <p:spPr bwMode="auto">
              <a:xfrm>
                <a:off x="846137" y="728662"/>
                <a:ext cx="20638" cy="47625"/>
              </a:xfrm>
              <a:custGeom>
                <a:avLst/>
                <a:gdLst>
                  <a:gd name="T0" fmla="*/ 0 w 13"/>
                  <a:gd name="T1" fmla="*/ 0 h 30"/>
                  <a:gd name="T2" fmla="*/ 2147483647 w 13"/>
                  <a:gd name="T3" fmla="*/ 2147483647 h 30"/>
                  <a:gd name="T4" fmla="*/ 0 w 13"/>
                  <a:gd name="T5" fmla="*/ 0 h 30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0"/>
                  <a:gd name="T11" fmla="*/ 13 w 13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0">
                    <a:moveTo>
                      <a:pt x="0" y="0"/>
                    </a:moveTo>
                    <a:lnTo>
                      <a:pt x="13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6" name="Line 1690"/>
              <p:cNvSpPr>
                <a:spLocks noChangeShapeType="1"/>
              </p:cNvSpPr>
              <p:nvPr/>
            </p:nvSpPr>
            <p:spPr bwMode="auto">
              <a:xfrm>
                <a:off x="846137" y="728662"/>
                <a:ext cx="20638" cy="4762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" name="Freeform 1691"/>
              <p:cNvSpPr>
                <a:spLocks/>
              </p:cNvSpPr>
              <p:nvPr/>
            </p:nvSpPr>
            <p:spPr bwMode="auto">
              <a:xfrm>
                <a:off x="827087" y="736600"/>
                <a:ext cx="22225" cy="49213"/>
              </a:xfrm>
              <a:custGeom>
                <a:avLst/>
                <a:gdLst>
                  <a:gd name="T0" fmla="*/ 0 w 14"/>
                  <a:gd name="T1" fmla="*/ 0 h 31"/>
                  <a:gd name="T2" fmla="*/ 2147483647 w 14"/>
                  <a:gd name="T3" fmla="*/ 2147483647 h 31"/>
                  <a:gd name="T4" fmla="*/ 0 w 14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1"/>
                  <a:gd name="T11" fmla="*/ 14 w 14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1">
                    <a:moveTo>
                      <a:pt x="0" y="0"/>
                    </a:move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8" name="Line 1692"/>
              <p:cNvSpPr>
                <a:spLocks noChangeShapeType="1"/>
              </p:cNvSpPr>
              <p:nvPr/>
            </p:nvSpPr>
            <p:spPr bwMode="auto">
              <a:xfrm>
                <a:off x="827087" y="736600"/>
                <a:ext cx="22225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" name="Freeform 1693"/>
              <p:cNvSpPr>
                <a:spLocks/>
              </p:cNvSpPr>
              <p:nvPr/>
            </p:nvSpPr>
            <p:spPr bwMode="auto">
              <a:xfrm>
                <a:off x="809625" y="744537"/>
                <a:ext cx="20638" cy="49213"/>
              </a:xfrm>
              <a:custGeom>
                <a:avLst/>
                <a:gdLst>
                  <a:gd name="T0" fmla="*/ 0 w 13"/>
                  <a:gd name="T1" fmla="*/ 0 h 31"/>
                  <a:gd name="T2" fmla="*/ 2147483647 w 13"/>
                  <a:gd name="T3" fmla="*/ 2147483647 h 31"/>
                  <a:gd name="T4" fmla="*/ 0 w 13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1"/>
                  <a:gd name="T11" fmla="*/ 13 w 1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1">
                    <a:moveTo>
                      <a:pt x="0" y="0"/>
                    </a:moveTo>
                    <a:lnTo>
                      <a:pt x="13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0" name="Line 1694"/>
              <p:cNvSpPr>
                <a:spLocks noChangeShapeType="1"/>
              </p:cNvSpPr>
              <p:nvPr/>
            </p:nvSpPr>
            <p:spPr bwMode="auto">
              <a:xfrm>
                <a:off x="809625" y="744537"/>
                <a:ext cx="20638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" name="Freeform 1695"/>
              <p:cNvSpPr>
                <a:spLocks/>
              </p:cNvSpPr>
              <p:nvPr/>
            </p:nvSpPr>
            <p:spPr bwMode="auto">
              <a:xfrm>
                <a:off x="788987" y="752475"/>
                <a:ext cx="23813" cy="49213"/>
              </a:xfrm>
              <a:custGeom>
                <a:avLst/>
                <a:gdLst>
                  <a:gd name="T0" fmla="*/ 0 w 15"/>
                  <a:gd name="T1" fmla="*/ 0 h 31"/>
                  <a:gd name="T2" fmla="*/ 2147483647 w 15"/>
                  <a:gd name="T3" fmla="*/ 2147483647 h 31"/>
                  <a:gd name="T4" fmla="*/ 0 w 15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31"/>
                  <a:gd name="T11" fmla="*/ 15 w 15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31">
                    <a:moveTo>
                      <a:pt x="0" y="0"/>
                    </a:moveTo>
                    <a:lnTo>
                      <a:pt x="15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2" name="Line 1696"/>
              <p:cNvSpPr>
                <a:spLocks noChangeShapeType="1"/>
              </p:cNvSpPr>
              <p:nvPr/>
            </p:nvSpPr>
            <p:spPr bwMode="auto">
              <a:xfrm>
                <a:off x="788987" y="752475"/>
                <a:ext cx="23813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" name="Freeform 1697"/>
              <p:cNvSpPr>
                <a:spLocks/>
              </p:cNvSpPr>
              <p:nvPr/>
            </p:nvSpPr>
            <p:spPr bwMode="auto">
              <a:xfrm>
                <a:off x="771525" y="760412"/>
                <a:ext cx="22225" cy="50800"/>
              </a:xfrm>
              <a:custGeom>
                <a:avLst/>
                <a:gdLst>
                  <a:gd name="T0" fmla="*/ 0 w 14"/>
                  <a:gd name="T1" fmla="*/ 0 h 32"/>
                  <a:gd name="T2" fmla="*/ 2147483647 w 14"/>
                  <a:gd name="T3" fmla="*/ 2147483647 h 32"/>
                  <a:gd name="T4" fmla="*/ 0 w 14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2"/>
                  <a:gd name="T11" fmla="*/ 14 w 14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2">
                    <a:moveTo>
                      <a:pt x="0" y="0"/>
                    </a:moveTo>
                    <a:lnTo>
                      <a:pt x="14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4" name="Line 1698"/>
              <p:cNvSpPr>
                <a:spLocks noChangeShapeType="1"/>
              </p:cNvSpPr>
              <p:nvPr/>
            </p:nvSpPr>
            <p:spPr bwMode="auto">
              <a:xfrm>
                <a:off x="771525" y="760412"/>
                <a:ext cx="22225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" name="Freeform 1699"/>
              <p:cNvSpPr>
                <a:spLocks/>
              </p:cNvSpPr>
              <p:nvPr/>
            </p:nvSpPr>
            <p:spPr bwMode="auto">
              <a:xfrm>
                <a:off x="752475" y="768350"/>
                <a:ext cx="22225" cy="49213"/>
              </a:xfrm>
              <a:custGeom>
                <a:avLst/>
                <a:gdLst>
                  <a:gd name="T0" fmla="*/ 0 w 14"/>
                  <a:gd name="T1" fmla="*/ 0 h 31"/>
                  <a:gd name="T2" fmla="*/ 2147483647 w 14"/>
                  <a:gd name="T3" fmla="*/ 2147483647 h 31"/>
                  <a:gd name="T4" fmla="*/ 0 w 14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1"/>
                  <a:gd name="T11" fmla="*/ 14 w 14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1">
                    <a:moveTo>
                      <a:pt x="0" y="0"/>
                    </a:move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6" name="Line 1700"/>
              <p:cNvSpPr>
                <a:spLocks noChangeShapeType="1"/>
              </p:cNvSpPr>
              <p:nvPr/>
            </p:nvSpPr>
            <p:spPr bwMode="auto">
              <a:xfrm>
                <a:off x="752475" y="768350"/>
                <a:ext cx="22225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" name="Freeform 1701"/>
              <p:cNvSpPr>
                <a:spLocks/>
              </p:cNvSpPr>
              <p:nvPr/>
            </p:nvSpPr>
            <p:spPr bwMode="auto">
              <a:xfrm>
                <a:off x="735012" y="776287"/>
                <a:ext cx="20638" cy="49213"/>
              </a:xfrm>
              <a:custGeom>
                <a:avLst/>
                <a:gdLst>
                  <a:gd name="T0" fmla="*/ 0 w 13"/>
                  <a:gd name="T1" fmla="*/ 0 h 31"/>
                  <a:gd name="T2" fmla="*/ 2147483647 w 13"/>
                  <a:gd name="T3" fmla="*/ 2147483647 h 31"/>
                  <a:gd name="T4" fmla="*/ 0 w 13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1"/>
                  <a:gd name="T11" fmla="*/ 13 w 1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1">
                    <a:moveTo>
                      <a:pt x="0" y="0"/>
                    </a:moveTo>
                    <a:lnTo>
                      <a:pt x="13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8" name="Line 1702"/>
              <p:cNvSpPr>
                <a:spLocks noChangeShapeType="1"/>
              </p:cNvSpPr>
              <p:nvPr/>
            </p:nvSpPr>
            <p:spPr bwMode="auto">
              <a:xfrm>
                <a:off x="735012" y="776287"/>
                <a:ext cx="20638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" name="Freeform 1703"/>
              <p:cNvSpPr>
                <a:spLocks/>
              </p:cNvSpPr>
              <p:nvPr/>
            </p:nvSpPr>
            <p:spPr bwMode="auto">
              <a:xfrm>
                <a:off x="715962" y="784225"/>
                <a:ext cx="20638" cy="50800"/>
              </a:xfrm>
              <a:custGeom>
                <a:avLst/>
                <a:gdLst>
                  <a:gd name="T0" fmla="*/ 0 w 13"/>
                  <a:gd name="T1" fmla="*/ 0 h 32"/>
                  <a:gd name="T2" fmla="*/ 2147483647 w 13"/>
                  <a:gd name="T3" fmla="*/ 2147483647 h 32"/>
                  <a:gd name="T4" fmla="*/ 0 w 13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2"/>
                  <a:gd name="T11" fmla="*/ 13 w 13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2">
                    <a:moveTo>
                      <a:pt x="0" y="0"/>
                    </a:moveTo>
                    <a:lnTo>
                      <a:pt x="13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0" name="Line 1704"/>
              <p:cNvSpPr>
                <a:spLocks noChangeShapeType="1"/>
              </p:cNvSpPr>
              <p:nvPr/>
            </p:nvSpPr>
            <p:spPr bwMode="auto">
              <a:xfrm>
                <a:off x="715962" y="784225"/>
                <a:ext cx="20638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" name="Freeform 1705"/>
              <p:cNvSpPr>
                <a:spLocks/>
              </p:cNvSpPr>
              <p:nvPr/>
            </p:nvSpPr>
            <p:spPr bwMode="auto">
              <a:xfrm>
                <a:off x="696912" y="792162"/>
                <a:ext cx="22225" cy="50800"/>
              </a:xfrm>
              <a:custGeom>
                <a:avLst/>
                <a:gdLst>
                  <a:gd name="T0" fmla="*/ 0 w 14"/>
                  <a:gd name="T1" fmla="*/ 0 h 32"/>
                  <a:gd name="T2" fmla="*/ 2147483647 w 14"/>
                  <a:gd name="T3" fmla="*/ 2147483647 h 32"/>
                  <a:gd name="T4" fmla="*/ 0 w 14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2"/>
                  <a:gd name="T11" fmla="*/ 14 w 14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2">
                    <a:moveTo>
                      <a:pt x="0" y="0"/>
                    </a:moveTo>
                    <a:lnTo>
                      <a:pt x="14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2" name="Line 1706"/>
              <p:cNvSpPr>
                <a:spLocks noChangeShapeType="1"/>
              </p:cNvSpPr>
              <p:nvPr/>
            </p:nvSpPr>
            <p:spPr bwMode="auto">
              <a:xfrm>
                <a:off x="696912" y="792162"/>
                <a:ext cx="22225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" name="Freeform 1707"/>
              <p:cNvSpPr>
                <a:spLocks/>
              </p:cNvSpPr>
              <p:nvPr/>
            </p:nvSpPr>
            <p:spPr bwMode="auto">
              <a:xfrm>
                <a:off x="679450" y="801687"/>
                <a:ext cx="20638" cy="49213"/>
              </a:xfrm>
              <a:custGeom>
                <a:avLst/>
                <a:gdLst>
                  <a:gd name="T0" fmla="*/ 0 w 13"/>
                  <a:gd name="T1" fmla="*/ 0 h 31"/>
                  <a:gd name="T2" fmla="*/ 2147483647 w 13"/>
                  <a:gd name="T3" fmla="*/ 2147483647 h 31"/>
                  <a:gd name="T4" fmla="*/ 0 w 13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1"/>
                  <a:gd name="T11" fmla="*/ 13 w 1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1">
                    <a:moveTo>
                      <a:pt x="0" y="0"/>
                    </a:moveTo>
                    <a:lnTo>
                      <a:pt x="13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4" name="Line 1708"/>
              <p:cNvSpPr>
                <a:spLocks noChangeShapeType="1"/>
              </p:cNvSpPr>
              <p:nvPr/>
            </p:nvSpPr>
            <p:spPr bwMode="auto">
              <a:xfrm>
                <a:off x="679450" y="801687"/>
                <a:ext cx="20638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5" name="Freeform 1709"/>
              <p:cNvSpPr>
                <a:spLocks/>
              </p:cNvSpPr>
              <p:nvPr/>
            </p:nvSpPr>
            <p:spPr bwMode="auto">
              <a:xfrm>
                <a:off x="660400" y="809625"/>
                <a:ext cx="22225" cy="47625"/>
              </a:xfrm>
              <a:custGeom>
                <a:avLst/>
                <a:gdLst>
                  <a:gd name="T0" fmla="*/ 0 w 14"/>
                  <a:gd name="T1" fmla="*/ 0 h 30"/>
                  <a:gd name="T2" fmla="*/ 2147483647 w 14"/>
                  <a:gd name="T3" fmla="*/ 2147483647 h 30"/>
                  <a:gd name="T4" fmla="*/ 0 w 14"/>
                  <a:gd name="T5" fmla="*/ 0 h 30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0"/>
                  <a:gd name="T11" fmla="*/ 14 w 14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0">
                    <a:moveTo>
                      <a:pt x="0" y="0"/>
                    </a:moveTo>
                    <a:lnTo>
                      <a:pt x="1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6" name="Line 1710"/>
              <p:cNvSpPr>
                <a:spLocks noChangeShapeType="1"/>
              </p:cNvSpPr>
              <p:nvPr/>
            </p:nvSpPr>
            <p:spPr bwMode="auto">
              <a:xfrm>
                <a:off x="660400" y="809625"/>
                <a:ext cx="22225" cy="4762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7" name="Freeform 1711"/>
              <p:cNvSpPr>
                <a:spLocks/>
              </p:cNvSpPr>
              <p:nvPr/>
            </p:nvSpPr>
            <p:spPr bwMode="auto">
              <a:xfrm>
                <a:off x="642937" y="815975"/>
                <a:ext cx="20638" cy="50800"/>
              </a:xfrm>
              <a:custGeom>
                <a:avLst/>
                <a:gdLst>
                  <a:gd name="T0" fmla="*/ 0 w 13"/>
                  <a:gd name="T1" fmla="*/ 0 h 32"/>
                  <a:gd name="T2" fmla="*/ 2147483647 w 13"/>
                  <a:gd name="T3" fmla="*/ 2147483647 h 32"/>
                  <a:gd name="T4" fmla="*/ 0 w 13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2"/>
                  <a:gd name="T11" fmla="*/ 13 w 13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2">
                    <a:moveTo>
                      <a:pt x="0" y="0"/>
                    </a:moveTo>
                    <a:lnTo>
                      <a:pt x="13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8" name="Line 1712"/>
              <p:cNvSpPr>
                <a:spLocks noChangeShapeType="1"/>
              </p:cNvSpPr>
              <p:nvPr/>
            </p:nvSpPr>
            <p:spPr bwMode="auto">
              <a:xfrm>
                <a:off x="642937" y="815975"/>
                <a:ext cx="20638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9" name="Freeform 1713"/>
              <p:cNvSpPr>
                <a:spLocks/>
              </p:cNvSpPr>
              <p:nvPr/>
            </p:nvSpPr>
            <p:spPr bwMode="auto">
              <a:xfrm>
                <a:off x="623887" y="825500"/>
                <a:ext cx="22225" cy="49213"/>
              </a:xfrm>
              <a:custGeom>
                <a:avLst/>
                <a:gdLst>
                  <a:gd name="T0" fmla="*/ 0 w 14"/>
                  <a:gd name="T1" fmla="*/ 0 h 31"/>
                  <a:gd name="T2" fmla="*/ 2147483647 w 14"/>
                  <a:gd name="T3" fmla="*/ 2147483647 h 31"/>
                  <a:gd name="T4" fmla="*/ 0 w 14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1"/>
                  <a:gd name="T11" fmla="*/ 14 w 14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1">
                    <a:moveTo>
                      <a:pt x="0" y="0"/>
                    </a:move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00" name="Line 1714"/>
              <p:cNvSpPr>
                <a:spLocks noChangeShapeType="1"/>
              </p:cNvSpPr>
              <p:nvPr/>
            </p:nvSpPr>
            <p:spPr bwMode="auto">
              <a:xfrm>
                <a:off x="623887" y="825500"/>
                <a:ext cx="22225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" name="Freeform 1715"/>
              <p:cNvSpPr>
                <a:spLocks/>
              </p:cNvSpPr>
              <p:nvPr/>
            </p:nvSpPr>
            <p:spPr bwMode="auto">
              <a:xfrm>
                <a:off x="606425" y="833437"/>
                <a:ext cx="20638" cy="49213"/>
              </a:xfrm>
              <a:custGeom>
                <a:avLst/>
                <a:gdLst>
                  <a:gd name="T0" fmla="*/ 0 w 13"/>
                  <a:gd name="T1" fmla="*/ 0 h 31"/>
                  <a:gd name="T2" fmla="*/ 2147483647 w 13"/>
                  <a:gd name="T3" fmla="*/ 2147483647 h 31"/>
                  <a:gd name="T4" fmla="*/ 0 w 13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1"/>
                  <a:gd name="T11" fmla="*/ 13 w 1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1">
                    <a:moveTo>
                      <a:pt x="0" y="0"/>
                    </a:moveTo>
                    <a:lnTo>
                      <a:pt x="13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02" name="Line 1716"/>
              <p:cNvSpPr>
                <a:spLocks noChangeShapeType="1"/>
              </p:cNvSpPr>
              <p:nvPr/>
            </p:nvSpPr>
            <p:spPr bwMode="auto">
              <a:xfrm>
                <a:off x="606425" y="833437"/>
                <a:ext cx="20638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3" name="Freeform 1717"/>
              <p:cNvSpPr>
                <a:spLocks/>
              </p:cNvSpPr>
              <p:nvPr/>
            </p:nvSpPr>
            <p:spPr bwMode="auto">
              <a:xfrm>
                <a:off x="585787" y="841375"/>
                <a:ext cx="23813" cy="50800"/>
              </a:xfrm>
              <a:custGeom>
                <a:avLst/>
                <a:gdLst>
                  <a:gd name="T0" fmla="*/ 0 w 15"/>
                  <a:gd name="T1" fmla="*/ 0 h 32"/>
                  <a:gd name="T2" fmla="*/ 2147483647 w 15"/>
                  <a:gd name="T3" fmla="*/ 2147483647 h 32"/>
                  <a:gd name="T4" fmla="*/ 0 w 15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32"/>
                  <a:gd name="T11" fmla="*/ 15 w 15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32">
                    <a:moveTo>
                      <a:pt x="0" y="0"/>
                    </a:moveTo>
                    <a:lnTo>
                      <a:pt x="15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04" name="Line 1718"/>
              <p:cNvSpPr>
                <a:spLocks noChangeShapeType="1"/>
              </p:cNvSpPr>
              <p:nvPr/>
            </p:nvSpPr>
            <p:spPr bwMode="auto">
              <a:xfrm>
                <a:off x="585787" y="841375"/>
                <a:ext cx="23813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5" name="Freeform 1719"/>
              <p:cNvSpPr>
                <a:spLocks/>
              </p:cNvSpPr>
              <p:nvPr/>
            </p:nvSpPr>
            <p:spPr bwMode="auto">
              <a:xfrm>
                <a:off x="568325" y="850900"/>
                <a:ext cx="22225" cy="47625"/>
              </a:xfrm>
              <a:custGeom>
                <a:avLst/>
                <a:gdLst>
                  <a:gd name="T0" fmla="*/ 0 w 14"/>
                  <a:gd name="T1" fmla="*/ 0 h 30"/>
                  <a:gd name="T2" fmla="*/ 2147483647 w 14"/>
                  <a:gd name="T3" fmla="*/ 2147483647 h 30"/>
                  <a:gd name="T4" fmla="*/ 0 w 14"/>
                  <a:gd name="T5" fmla="*/ 0 h 30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0"/>
                  <a:gd name="T11" fmla="*/ 14 w 14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0">
                    <a:moveTo>
                      <a:pt x="0" y="0"/>
                    </a:moveTo>
                    <a:lnTo>
                      <a:pt x="1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06" name="Line 1720"/>
              <p:cNvSpPr>
                <a:spLocks noChangeShapeType="1"/>
              </p:cNvSpPr>
              <p:nvPr/>
            </p:nvSpPr>
            <p:spPr bwMode="auto">
              <a:xfrm>
                <a:off x="568325" y="850900"/>
                <a:ext cx="22225" cy="4762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7" name="Freeform 1721"/>
              <p:cNvSpPr>
                <a:spLocks/>
              </p:cNvSpPr>
              <p:nvPr/>
            </p:nvSpPr>
            <p:spPr bwMode="auto">
              <a:xfrm>
                <a:off x="549275" y="857250"/>
                <a:ext cx="22225" cy="49213"/>
              </a:xfrm>
              <a:custGeom>
                <a:avLst/>
                <a:gdLst>
                  <a:gd name="T0" fmla="*/ 0 w 14"/>
                  <a:gd name="T1" fmla="*/ 0 h 31"/>
                  <a:gd name="T2" fmla="*/ 2147483647 w 14"/>
                  <a:gd name="T3" fmla="*/ 2147483647 h 31"/>
                  <a:gd name="T4" fmla="*/ 0 w 14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1"/>
                  <a:gd name="T11" fmla="*/ 14 w 14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1">
                    <a:moveTo>
                      <a:pt x="0" y="0"/>
                    </a:move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08" name="Line 1722"/>
              <p:cNvSpPr>
                <a:spLocks noChangeShapeType="1"/>
              </p:cNvSpPr>
              <p:nvPr/>
            </p:nvSpPr>
            <p:spPr bwMode="auto">
              <a:xfrm>
                <a:off x="549275" y="857250"/>
                <a:ext cx="22225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" name="Freeform 1723"/>
              <p:cNvSpPr>
                <a:spLocks/>
              </p:cNvSpPr>
              <p:nvPr/>
            </p:nvSpPr>
            <p:spPr bwMode="auto">
              <a:xfrm>
                <a:off x="531812" y="865187"/>
                <a:ext cx="20638" cy="50800"/>
              </a:xfrm>
              <a:custGeom>
                <a:avLst/>
                <a:gdLst>
                  <a:gd name="T0" fmla="*/ 0 w 13"/>
                  <a:gd name="T1" fmla="*/ 0 h 32"/>
                  <a:gd name="T2" fmla="*/ 2147483647 w 13"/>
                  <a:gd name="T3" fmla="*/ 2147483647 h 32"/>
                  <a:gd name="T4" fmla="*/ 0 w 13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2"/>
                  <a:gd name="T11" fmla="*/ 13 w 13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2">
                    <a:moveTo>
                      <a:pt x="0" y="0"/>
                    </a:moveTo>
                    <a:lnTo>
                      <a:pt x="13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10" name="Line 1724"/>
              <p:cNvSpPr>
                <a:spLocks noChangeShapeType="1"/>
              </p:cNvSpPr>
              <p:nvPr/>
            </p:nvSpPr>
            <p:spPr bwMode="auto">
              <a:xfrm>
                <a:off x="531812" y="865187"/>
                <a:ext cx="20638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" name="Freeform 1725"/>
              <p:cNvSpPr>
                <a:spLocks/>
              </p:cNvSpPr>
              <p:nvPr/>
            </p:nvSpPr>
            <p:spPr bwMode="auto">
              <a:xfrm>
                <a:off x="512762" y="873125"/>
                <a:ext cx="22225" cy="50800"/>
              </a:xfrm>
              <a:custGeom>
                <a:avLst/>
                <a:gdLst>
                  <a:gd name="T0" fmla="*/ 0 w 14"/>
                  <a:gd name="T1" fmla="*/ 0 h 32"/>
                  <a:gd name="T2" fmla="*/ 2147483647 w 14"/>
                  <a:gd name="T3" fmla="*/ 2147483647 h 32"/>
                  <a:gd name="T4" fmla="*/ 0 w 14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2"/>
                  <a:gd name="T11" fmla="*/ 14 w 14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2">
                    <a:moveTo>
                      <a:pt x="0" y="0"/>
                    </a:moveTo>
                    <a:lnTo>
                      <a:pt x="14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12" name="Line 1726"/>
              <p:cNvSpPr>
                <a:spLocks noChangeShapeType="1"/>
              </p:cNvSpPr>
              <p:nvPr/>
            </p:nvSpPr>
            <p:spPr bwMode="auto">
              <a:xfrm>
                <a:off x="512762" y="873125"/>
                <a:ext cx="22225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" name="Freeform 1727"/>
              <p:cNvSpPr>
                <a:spLocks/>
              </p:cNvSpPr>
              <p:nvPr/>
            </p:nvSpPr>
            <p:spPr bwMode="auto">
              <a:xfrm>
                <a:off x="495300" y="882650"/>
                <a:ext cx="20638" cy="49213"/>
              </a:xfrm>
              <a:custGeom>
                <a:avLst/>
                <a:gdLst>
                  <a:gd name="T0" fmla="*/ 0 w 13"/>
                  <a:gd name="T1" fmla="*/ 0 h 31"/>
                  <a:gd name="T2" fmla="*/ 2147483647 w 13"/>
                  <a:gd name="T3" fmla="*/ 2147483647 h 31"/>
                  <a:gd name="T4" fmla="*/ 0 w 13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1"/>
                  <a:gd name="T11" fmla="*/ 13 w 1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1">
                    <a:moveTo>
                      <a:pt x="0" y="0"/>
                    </a:moveTo>
                    <a:lnTo>
                      <a:pt x="13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14" name="Line 1728"/>
              <p:cNvSpPr>
                <a:spLocks noChangeShapeType="1"/>
              </p:cNvSpPr>
              <p:nvPr/>
            </p:nvSpPr>
            <p:spPr bwMode="auto">
              <a:xfrm>
                <a:off x="495300" y="882650"/>
                <a:ext cx="20638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5" name="Freeform 1729"/>
              <p:cNvSpPr>
                <a:spLocks/>
              </p:cNvSpPr>
              <p:nvPr/>
            </p:nvSpPr>
            <p:spPr bwMode="auto">
              <a:xfrm>
                <a:off x="476250" y="890587"/>
                <a:ext cx="20638" cy="49213"/>
              </a:xfrm>
              <a:custGeom>
                <a:avLst/>
                <a:gdLst>
                  <a:gd name="T0" fmla="*/ 0 w 13"/>
                  <a:gd name="T1" fmla="*/ 0 h 31"/>
                  <a:gd name="T2" fmla="*/ 2147483647 w 13"/>
                  <a:gd name="T3" fmla="*/ 2147483647 h 31"/>
                  <a:gd name="T4" fmla="*/ 0 w 13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1"/>
                  <a:gd name="T11" fmla="*/ 13 w 1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1">
                    <a:moveTo>
                      <a:pt x="0" y="0"/>
                    </a:moveTo>
                    <a:lnTo>
                      <a:pt x="13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16" name="Line 1730"/>
              <p:cNvSpPr>
                <a:spLocks noChangeShapeType="1"/>
              </p:cNvSpPr>
              <p:nvPr/>
            </p:nvSpPr>
            <p:spPr bwMode="auto">
              <a:xfrm>
                <a:off x="476250" y="890587"/>
                <a:ext cx="20638" cy="4921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7" name="Freeform 1731"/>
              <p:cNvSpPr>
                <a:spLocks/>
              </p:cNvSpPr>
              <p:nvPr/>
            </p:nvSpPr>
            <p:spPr bwMode="auto">
              <a:xfrm>
                <a:off x="457200" y="896937"/>
                <a:ext cx="22225" cy="50800"/>
              </a:xfrm>
              <a:custGeom>
                <a:avLst/>
                <a:gdLst>
                  <a:gd name="T0" fmla="*/ 0 w 14"/>
                  <a:gd name="T1" fmla="*/ 0 h 32"/>
                  <a:gd name="T2" fmla="*/ 2147483647 w 14"/>
                  <a:gd name="T3" fmla="*/ 2147483647 h 32"/>
                  <a:gd name="T4" fmla="*/ 0 w 14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32"/>
                  <a:gd name="T11" fmla="*/ 14 w 14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32">
                    <a:moveTo>
                      <a:pt x="0" y="0"/>
                    </a:moveTo>
                    <a:lnTo>
                      <a:pt x="14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18" name="Line 1732"/>
              <p:cNvSpPr>
                <a:spLocks noChangeShapeType="1"/>
              </p:cNvSpPr>
              <p:nvPr/>
            </p:nvSpPr>
            <p:spPr bwMode="auto">
              <a:xfrm>
                <a:off x="457200" y="896937"/>
                <a:ext cx="22225" cy="508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9" name="Freeform 1733"/>
              <p:cNvSpPr>
                <a:spLocks/>
              </p:cNvSpPr>
              <p:nvPr/>
            </p:nvSpPr>
            <p:spPr bwMode="auto">
              <a:xfrm>
                <a:off x="269875" y="808037"/>
                <a:ext cx="111125" cy="111125"/>
              </a:xfrm>
              <a:custGeom>
                <a:avLst/>
                <a:gdLst>
                  <a:gd name="T0" fmla="*/ 2147483647 w 73"/>
                  <a:gd name="T1" fmla="*/ 0 h 73"/>
                  <a:gd name="T2" fmla="*/ 2147483647 w 73"/>
                  <a:gd name="T3" fmla="*/ 2147483647 h 73"/>
                  <a:gd name="T4" fmla="*/ 2147483647 w 73"/>
                  <a:gd name="T5" fmla="*/ 2147483647 h 73"/>
                  <a:gd name="T6" fmla="*/ 2147483647 w 73"/>
                  <a:gd name="T7" fmla="*/ 2147483647 h 73"/>
                  <a:gd name="T8" fmla="*/ 2147483647 w 73"/>
                  <a:gd name="T9" fmla="*/ 2147483647 h 73"/>
                  <a:gd name="T10" fmla="*/ 0 w 73"/>
                  <a:gd name="T11" fmla="*/ 2147483647 h 73"/>
                  <a:gd name="T12" fmla="*/ 2147483647 w 73"/>
                  <a:gd name="T13" fmla="*/ 0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73"/>
                  <a:gd name="T23" fmla="*/ 73 w 73"/>
                  <a:gd name="T24" fmla="*/ 73 h 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73">
                    <a:moveTo>
                      <a:pt x="31" y="0"/>
                    </a:moveTo>
                    <a:cubicBezTo>
                      <a:pt x="59" y="21"/>
                      <a:pt x="59" y="21"/>
                      <a:pt x="59" y="21"/>
                    </a:cubicBezTo>
                    <a:cubicBezTo>
                      <a:pt x="71" y="29"/>
                      <a:pt x="73" y="46"/>
                      <a:pt x="64" y="57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55" y="70"/>
                      <a:pt x="39" y="73"/>
                      <a:pt x="27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414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20" name="Freeform 1734"/>
              <p:cNvSpPr>
                <a:spLocks/>
              </p:cNvSpPr>
              <p:nvPr/>
            </p:nvSpPr>
            <p:spPr bwMode="auto">
              <a:xfrm>
                <a:off x="204787" y="762000"/>
                <a:ext cx="112713" cy="112713"/>
              </a:xfrm>
              <a:custGeom>
                <a:avLst/>
                <a:gdLst>
                  <a:gd name="T0" fmla="*/ 2147483647 w 74"/>
                  <a:gd name="T1" fmla="*/ 2147483647 h 74"/>
                  <a:gd name="T2" fmla="*/ 2147483647 w 74"/>
                  <a:gd name="T3" fmla="*/ 2147483647 h 74"/>
                  <a:gd name="T4" fmla="*/ 2147483647 w 74"/>
                  <a:gd name="T5" fmla="*/ 2147483647 h 74"/>
                  <a:gd name="T6" fmla="*/ 2147483647 w 74"/>
                  <a:gd name="T7" fmla="*/ 2147483647 h 74"/>
                  <a:gd name="T8" fmla="*/ 2147483647 w 74"/>
                  <a:gd name="T9" fmla="*/ 2147483647 h 74"/>
                  <a:gd name="T10" fmla="*/ 2147483647 w 74"/>
                  <a:gd name="T11" fmla="*/ 2147483647 h 74"/>
                  <a:gd name="T12" fmla="*/ 2147483647 w 74"/>
                  <a:gd name="T13" fmla="*/ 2147483647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74"/>
                  <a:gd name="T23" fmla="*/ 74 w 74"/>
                  <a:gd name="T24" fmla="*/ 74 h 7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74">
                    <a:moveTo>
                      <a:pt x="43" y="74"/>
                    </a:moveTo>
                    <a:cubicBezTo>
                      <a:pt x="13" y="52"/>
                      <a:pt x="13" y="52"/>
                      <a:pt x="13" y="52"/>
                    </a:cubicBezTo>
                    <a:cubicBezTo>
                      <a:pt x="2" y="43"/>
                      <a:pt x="0" y="27"/>
                      <a:pt x="8" y="16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8" y="3"/>
                      <a:pt x="34" y="0"/>
                      <a:pt x="46" y="9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43" y="74"/>
                      <a:pt x="43" y="74"/>
                      <a:pt x="43" y="74"/>
                    </a:cubicBezTo>
                  </a:path>
                </a:pathLst>
              </a:custGeom>
              <a:solidFill>
                <a:srgbClr val="FF84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21" name="Rectangle 1735"/>
              <p:cNvSpPr>
                <a:spLocks noChangeArrowheads="1"/>
              </p:cNvSpPr>
              <p:nvPr/>
            </p:nvSpPr>
            <p:spPr bwMode="auto">
              <a:xfrm>
                <a:off x="217487" y="768350"/>
                <a:ext cx="158750" cy="103188"/>
              </a:xfrm>
              <a:prstGeom prst="rect">
                <a:avLst/>
              </a:prstGeom>
              <a:solidFill>
                <a:srgbClr val="FFA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222" name="Freeform 1736"/>
              <p:cNvSpPr>
                <a:spLocks/>
              </p:cNvSpPr>
              <p:nvPr/>
            </p:nvSpPr>
            <p:spPr bwMode="auto">
              <a:xfrm>
                <a:off x="293687" y="808037"/>
                <a:ext cx="82550" cy="88900"/>
              </a:xfrm>
              <a:custGeom>
                <a:avLst/>
                <a:gdLst>
                  <a:gd name="T0" fmla="*/ 2147483647 w 55"/>
                  <a:gd name="T1" fmla="*/ 0 h 59"/>
                  <a:gd name="T2" fmla="*/ 0 w 55"/>
                  <a:gd name="T3" fmla="*/ 2147483647 h 59"/>
                  <a:gd name="T4" fmla="*/ 2147483647 w 55"/>
                  <a:gd name="T5" fmla="*/ 2147483647 h 59"/>
                  <a:gd name="T6" fmla="*/ 2147483647 w 55"/>
                  <a:gd name="T7" fmla="*/ 2147483647 h 59"/>
                  <a:gd name="T8" fmla="*/ 2147483647 w 55"/>
                  <a:gd name="T9" fmla="*/ 2147483647 h 59"/>
                  <a:gd name="T10" fmla="*/ 2147483647 w 55"/>
                  <a:gd name="T11" fmla="*/ 2147483647 h 59"/>
                  <a:gd name="T12" fmla="*/ 2147483647 w 55"/>
                  <a:gd name="T13" fmla="*/ 0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9"/>
                  <a:gd name="T23" fmla="*/ 55 w 55"/>
                  <a:gd name="T24" fmla="*/ 59 h 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9">
                    <a:moveTo>
                      <a:pt x="16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53" y="53"/>
                      <a:pt x="55" y="47"/>
                      <a:pt x="55" y="42"/>
                    </a:cubicBezTo>
                    <a:cubicBezTo>
                      <a:pt x="55" y="34"/>
                      <a:pt x="51" y="26"/>
                      <a:pt x="44" y="21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413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23" name="Freeform 1737"/>
              <p:cNvSpPr>
                <a:spLocks/>
              </p:cNvSpPr>
              <p:nvPr/>
            </p:nvSpPr>
            <p:spPr bwMode="auto">
              <a:xfrm>
                <a:off x="215900" y="768350"/>
                <a:ext cx="101600" cy="74613"/>
              </a:xfrm>
              <a:custGeom>
                <a:avLst/>
                <a:gdLst>
                  <a:gd name="T0" fmla="*/ 2147483647 w 66"/>
                  <a:gd name="T1" fmla="*/ 0 h 49"/>
                  <a:gd name="T2" fmla="*/ 2147483647 w 66"/>
                  <a:gd name="T3" fmla="*/ 0 h 49"/>
                  <a:gd name="T4" fmla="*/ 2147483647 w 66"/>
                  <a:gd name="T5" fmla="*/ 2147483647 h 49"/>
                  <a:gd name="T6" fmla="*/ 2147483647 w 66"/>
                  <a:gd name="T7" fmla="*/ 2147483647 h 49"/>
                  <a:gd name="T8" fmla="*/ 2147483647 w 66"/>
                  <a:gd name="T9" fmla="*/ 2147483647 h 49"/>
                  <a:gd name="T10" fmla="*/ 0 w 66"/>
                  <a:gd name="T11" fmla="*/ 2147483647 h 49"/>
                  <a:gd name="T12" fmla="*/ 2147483647 w 66"/>
                  <a:gd name="T13" fmla="*/ 2147483647 h 49"/>
                  <a:gd name="T14" fmla="*/ 2147483647 w 66"/>
                  <a:gd name="T15" fmla="*/ 2147483647 h 49"/>
                  <a:gd name="T16" fmla="*/ 2147483647 w 66"/>
                  <a:gd name="T17" fmla="*/ 2147483647 h 49"/>
                  <a:gd name="T18" fmla="*/ 2147483647 w 66"/>
                  <a:gd name="T19" fmla="*/ 2147483647 h 49"/>
                  <a:gd name="T20" fmla="*/ 2147483647 w 66"/>
                  <a:gd name="T21" fmla="*/ 0 h 49"/>
                  <a:gd name="T22" fmla="*/ 2147483647 w 66"/>
                  <a:gd name="T23" fmla="*/ 0 h 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49"/>
                  <a:gd name="T38" fmla="*/ 66 w 66"/>
                  <a:gd name="T39" fmla="*/ 49 h 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49"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4" y="0"/>
                      <a:pt x="7" y="3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1"/>
                      <a:pt x="27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67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24" name="Freeform 1738"/>
              <p:cNvSpPr>
                <a:spLocks/>
              </p:cNvSpPr>
              <p:nvPr/>
            </p:nvSpPr>
            <p:spPr bwMode="auto">
              <a:xfrm>
                <a:off x="409575" y="142875"/>
                <a:ext cx="192088" cy="42863"/>
              </a:xfrm>
              <a:custGeom>
                <a:avLst/>
                <a:gdLst>
                  <a:gd name="T0" fmla="*/ 2147483647 w 126"/>
                  <a:gd name="T1" fmla="*/ 0 h 28"/>
                  <a:gd name="T2" fmla="*/ 2147483647 w 126"/>
                  <a:gd name="T3" fmla="*/ 2147483647 h 28"/>
                  <a:gd name="T4" fmla="*/ 0 w 126"/>
                  <a:gd name="T5" fmla="*/ 2147483647 h 28"/>
                  <a:gd name="T6" fmla="*/ 2147483647 w 126"/>
                  <a:gd name="T7" fmla="*/ 2147483647 h 28"/>
                  <a:gd name="T8" fmla="*/ 2147483647 w 126"/>
                  <a:gd name="T9" fmla="*/ 2147483647 h 28"/>
                  <a:gd name="T10" fmla="*/ 2147483647 w 126"/>
                  <a:gd name="T11" fmla="*/ 2147483647 h 28"/>
                  <a:gd name="T12" fmla="*/ 2147483647 w 126"/>
                  <a:gd name="T13" fmla="*/ 2147483647 h 28"/>
                  <a:gd name="T14" fmla="*/ 2147483647 w 126"/>
                  <a:gd name="T15" fmla="*/ 2147483647 h 28"/>
                  <a:gd name="T16" fmla="*/ 2147483647 w 126"/>
                  <a:gd name="T17" fmla="*/ 2147483647 h 28"/>
                  <a:gd name="T18" fmla="*/ 2147483647 w 126"/>
                  <a:gd name="T19" fmla="*/ 2147483647 h 28"/>
                  <a:gd name="T20" fmla="*/ 2147483647 w 126"/>
                  <a:gd name="T21" fmla="*/ 2147483647 h 28"/>
                  <a:gd name="T22" fmla="*/ 2147483647 w 126"/>
                  <a:gd name="T23" fmla="*/ 2147483647 h 28"/>
                  <a:gd name="T24" fmla="*/ 2147483647 w 126"/>
                  <a:gd name="T25" fmla="*/ 2147483647 h 28"/>
                  <a:gd name="T26" fmla="*/ 2147483647 w 126"/>
                  <a:gd name="T27" fmla="*/ 0 h 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6"/>
                  <a:gd name="T43" fmla="*/ 0 h 28"/>
                  <a:gd name="T44" fmla="*/ 126 w 126"/>
                  <a:gd name="T45" fmla="*/ 28 h 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6" h="28">
                    <a:moveTo>
                      <a:pt x="24" y="0"/>
                    </a:moveTo>
                    <a:cubicBezTo>
                      <a:pt x="23" y="0"/>
                      <a:pt x="22" y="1"/>
                      <a:pt x="22" y="2"/>
                    </a:cubicBezTo>
                    <a:cubicBezTo>
                      <a:pt x="16" y="5"/>
                      <a:pt x="0" y="12"/>
                      <a:pt x="0" y="14"/>
                    </a:cubicBezTo>
                    <a:cubicBezTo>
                      <a:pt x="0" y="17"/>
                      <a:pt x="16" y="24"/>
                      <a:pt x="22" y="26"/>
                    </a:cubicBezTo>
                    <a:cubicBezTo>
                      <a:pt x="23" y="27"/>
                      <a:pt x="23" y="28"/>
                      <a:pt x="24" y="28"/>
                    </a:cubicBezTo>
                    <a:cubicBezTo>
                      <a:pt x="25" y="28"/>
                      <a:pt x="26" y="27"/>
                      <a:pt x="26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3" y="25"/>
                      <a:pt x="126" y="22"/>
                      <a:pt x="126" y="1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4"/>
                      <a:pt x="123" y="1"/>
                      <a:pt x="119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pic>
          <p:nvPicPr>
            <p:cNvPr id="2131" name="图片 9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" y="437"/>
              <a:ext cx="707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2" name="Rectangle 156"/>
            <p:cNvSpPr>
              <a:spLocks noChangeArrowheads="1"/>
            </p:cNvSpPr>
            <p:nvPr/>
          </p:nvSpPr>
          <p:spPr bwMode="auto">
            <a:xfrm>
              <a:off x="1340" y="445"/>
              <a:ext cx="149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rgbClr val="032345"/>
                  </a:solidFill>
                  <a:ea typeface="微软雅黑" panose="020B0503020204020204" pitchFamily="34" charset="-122"/>
                </a:rPr>
                <a:t>姓名：万能的小黑</a:t>
              </a:r>
              <a:endParaRPr lang="zh-CN" altLang="en-US" sz="2000" dirty="0">
                <a:solidFill>
                  <a:srgbClr val="032345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34" name="Rectangle 158"/>
            <p:cNvSpPr>
              <a:spLocks noChangeArrowheads="1"/>
            </p:cNvSpPr>
            <p:nvPr/>
          </p:nvSpPr>
          <p:spPr bwMode="auto">
            <a:xfrm>
              <a:off x="1340" y="1414"/>
              <a:ext cx="437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rgbClr val="0323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微博：</a:t>
              </a:r>
              <a:r>
                <a:rPr lang="en-US" altLang="zh-CN" sz="2000" dirty="0" smtClean="0">
                  <a:solidFill>
                    <a:srgbClr val="0323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000" dirty="0" smtClean="0">
                  <a:solidFill>
                    <a:srgbClr val="0323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麦鞋帝</a:t>
              </a:r>
              <a:endParaRPr lang="zh-CN" altLang="en-US" sz="2000" dirty="0">
                <a:solidFill>
                  <a:srgbClr val="0323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5" name="Rectangle 159"/>
            <p:cNvSpPr>
              <a:spLocks noChangeArrowheads="1"/>
            </p:cNvSpPr>
            <p:nvPr/>
          </p:nvSpPr>
          <p:spPr bwMode="auto">
            <a:xfrm>
              <a:off x="1340" y="2453"/>
              <a:ext cx="4718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rgbClr val="032345"/>
                  </a:solidFill>
                  <a:ea typeface="微软雅黑" panose="020B0503020204020204" pitchFamily="34" charset="-122"/>
                </a:rPr>
                <a:t>微信：</a:t>
              </a:r>
              <a:r>
                <a:rPr lang="en-US" altLang="zh-CN" sz="2000" dirty="0" err="1" smtClean="0">
                  <a:solidFill>
                    <a:srgbClr val="032345"/>
                  </a:solidFill>
                  <a:ea typeface="微软雅黑" panose="020B0503020204020204" pitchFamily="34" charset="-122"/>
                </a:rPr>
                <a:t>vinnfeng</a:t>
              </a:r>
              <a:endParaRPr lang="zh-CN" altLang="en-US" sz="2000" dirty="0">
                <a:solidFill>
                  <a:srgbClr val="032345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258" name="文本框 4"/>
          <p:cNvSpPr>
            <a:spLocks noChangeArrowheads="1"/>
          </p:cNvSpPr>
          <p:nvPr/>
        </p:nvSpPr>
        <p:spPr bwMode="auto">
          <a:xfrm>
            <a:off x="2102196" y="503441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0323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QQ</a:t>
            </a:r>
            <a:r>
              <a:rPr lang="zh-CN" altLang="en-US" sz="2400" b="1" dirty="0" smtClean="0">
                <a:solidFill>
                  <a:srgbClr val="0323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rgbClr val="0323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739877095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83" y="262257"/>
            <a:ext cx="939568" cy="939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6440" r="6481" b="7284"/>
          <a:stretch/>
        </p:blipFill>
        <p:spPr>
          <a:xfrm>
            <a:off x="1063883" y="1472001"/>
            <a:ext cx="2386576" cy="23650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3" y="4057736"/>
            <a:ext cx="250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扫描二维</a:t>
            </a:r>
            <a:r>
              <a:rPr lang="zh-CN" altLang="en-US" dirty="0" smtClean="0">
                <a:solidFill>
                  <a:schemeClr val="bg1"/>
                </a:solidFill>
              </a:rPr>
              <a:t>码，关注微信公众账号，获得更多最新模板信息，免费的模板可以通过活动获得！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29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黑科技工作室</a:t>
            </a:r>
          </a:p>
          <a:p>
            <a:r>
              <a:rPr lang="en-US" altLang="zh-CN" dirty="0"/>
              <a:t>http://vinnfeng.yanj.cn/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6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0"/>
          <p:cNvSpPr>
            <a:spLocks noChangeArrowheads="1"/>
          </p:cNvSpPr>
          <p:nvPr/>
        </p:nvSpPr>
        <p:spPr bwMode="auto">
          <a:xfrm>
            <a:off x="3964648" y="3646488"/>
            <a:ext cx="42627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科技工作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</a:p>
        </p:txBody>
      </p:sp>
      <p:sp>
        <p:nvSpPr>
          <p:cNvPr id="3075" name="文本框 11"/>
          <p:cNvSpPr>
            <a:spLocks noChangeArrowheads="1"/>
          </p:cNvSpPr>
          <p:nvPr/>
        </p:nvSpPr>
        <p:spPr bwMode="auto">
          <a:xfrm>
            <a:off x="4412687" y="4206875"/>
            <a:ext cx="33666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Science and technology work report PPT template</a:t>
            </a:r>
            <a:endParaRPr lang="zh-CN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Microsoft JhengHei UI Light" panose="020B0304030504040204" pitchFamily="34" charset="-120"/>
            </a:endParaRPr>
          </a:p>
        </p:txBody>
      </p:sp>
      <p:sp>
        <p:nvSpPr>
          <p:cNvPr id="3076" name="文本框 12"/>
          <p:cNvSpPr>
            <a:spLocks noChangeArrowheads="1"/>
          </p:cNvSpPr>
          <p:nvPr/>
        </p:nvSpPr>
        <p:spPr bwMode="auto">
          <a:xfrm>
            <a:off x="4964113" y="5200650"/>
            <a:ext cx="225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作者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：万能的小黑 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80" name="矩形 6"/>
          <p:cNvSpPr>
            <a:spLocks noChangeArrowheads="1"/>
          </p:cNvSpPr>
          <p:nvPr/>
        </p:nvSpPr>
        <p:spPr bwMode="auto">
          <a:xfrm>
            <a:off x="5019675" y="4459288"/>
            <a:ext cx="539121" cy="46037"/>
          </a:xfrm>
          <a:prstGeom prst="rect">
            <a:avLst/>
          </a:prstGeom>
          <a:solidFill>
            <a:srgbClr val="9CC0E4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81" name="矩形 17"/>
          <p:cNvSpPr>
            <a:spLocks noChangeArrowheads="1"/>
          </p:cNvSpPr>
          <p:nvPr/>
        </p:nvSpPr>
        <p:spPr bwMode="auto">
          <a:xfrm>
            <a:off x="5555001" y="4459288"/>
            <a:ext cx="539121" cy="46037"/>
          </a:xfrm>
          <a:prstGeom prst="rect">
            <a:avLst/>
          </a:prstGeom>
          <a:solidFill>
            <a:srgbClr val="E9F2F9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82" name="矩形 18"/>
          <p:cNvSpPr>
            <a:spLocks noChangeArrowheads="1"/>
          </p:cNvSpPr>
          <p:nvPr/>
        </p:nvSpPr>
        <p:spPr bwMode="auto">
          <a:xfrm>
            <a:off x="6081713" y="4459288"/>
            <a:ext cx="539121" cy="46037"/>
          </a:xfrm>
          <a:prstGeom prst="rect">
            <a:avLst/>
          </a:prstGeom>
          <a:solidFill>
            <a:srgbClr val="3A89C9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83" name="矩形 19"/>
          <p:cNvSpPr>
            <a:spLocks noChangeArrowheads="1"/>
          </p:cNvSpPr>
          <p:nvPr/>
        </p:nvSpPr>
        <p:spPr bwMode="auto">
          <a:xfrm>
            <a:off x="6604629" y="4459288"/>
            <a:ext cx="539121" cy="46037"/>
          </a:xfrm>
          <a:prstGeom prst="rect">
            <a:avLst/>
          </a:prstGeom>
          <a:solidFill>
            <a:srgbClr val="F26C4F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4" name="椭圆 8"/>
          <p:cNvSpPr>
            <a:spLocks noChangeArrowheads="1"/>
          </p:cNvSpPr>
          <p:nvPr/>
        </p:nvSpPr>
        <p:spPr bwMode="auto">
          <a:xfrm rot="19382855">
            <a:off x="6419266" y="1802617"/>
            <a:ext cx="1044000" cy="72000"/>
          </a:xfrm>
          <a:prstGeom prst="rect">
            <a:avLst/>
          </a:prstGeom>
          <a:solidFill>
            <a:srgbClr val="F26C4F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椭圆 5"/>
          <p:cNvSpPr>
            <a:spLocks noChangeArrowheads="1"/>
          </p:cNvSpPr>
          <p:nvPr/>
        </p:nvSpPr>
        <p:spPr bwMode="auto">
          <a:xfrm rot="19380000">
            <a:off x="4614501" y="2742738"/>
            <a:ext cx="1044000" cy="75600"/>
          </a:xfrm>
          <a:prstGeom prst="rect">
            <a:avLst/>
          </a:prstGeom>
          <a:solidFill>
            <a:srgbClr val="9CC0E4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椭圆 7"/>
          <p:cNvSpPr>
            <a:spLocks noChangeArrowheads="1"/>
          </p:cNvSpPr>
          <p:nvPr/>
        </p:nvSpPr>
        <p:spPr bwMode="auto">
          <a:xfrm rot="19380000">
            <a:off x="4623167" y="3192555"/>
            <a:ext cx="1044000" cy="46800"/>
          </a:xfrm>
          <a:prstGeom prst="rect">
            <a:avLst/>
          </a:prstGeom>
          <a:solidFill>
            <a:srgbClr val="3A89C9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椭圆 9"/>
          <p:cNvSpPr>
            <a:spLocks noChangeArrowheads="1"/>
          </p:cNvSpPr>
          <p:nvPr/>
        </p:nvSpPr>
        <p:spPr bwMode="auto">
          <a:xfrm rot="19380000">
            <a:off x="6345639" y="1437787"/>
            <a:ext cx="1044000" cy="45719"/>
          </a:xfrm>
          <a:prstGeom prst="rect">
            <a:avLst/>
          </a:prstGeom>
          <a:solidFill>
            <a:srgbClr val="E9F2F9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4"/>
          <p:cNvSpPr>
            <a:spLocks noChangeArrowheads="1"/>
          </p:cNvSpPr>
          <p:nvPr/>
        </p:nvSpPr>
        <p:spPr bwMode="auto">
          <a:xfrm>
            <a:off x="4959027" y="1213200"/>
            <a:ext cx="2157721" cy="2159001"/>
          </a:xfrm>
          <a:prstGeom prst="ellipse">
            <a:avLst/>
          </a:prstGeom>
          <a:solidFill>
            <a:srgbClr val="F5F5F5"/>
          </a:solidFill>
          <a:ln>
            <a:noFill/>
          </a:ln>
          <a:effectLst>
            <a:outerShdw blurRad="228600" sx="102000" sy="102000" algn="ctr" rotWithShape="0">
              <a:prstClr val="black">
                <a:alpha val="28000"/>
              </a:prstClr>
            </a:outerShdw>
          </a:effectLst>
          <a:extLst/>
        </p:spPr>
        <p:txBody>
          <a:bodyPr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9" name="文本框 2"/>
          <p:cNvSpPr txBox="1">
            <a:spLocks noChangeArrowheads="1"/>
          </p:cNvSpPr>
          <p:nvPr/>
        </p:nvSpPr>
        <p:spPr bwMode="auto">
          <a:xfrm>
            <a:off x="5260786" y="1975727"/>
            <a:ext cx="1543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595F6F"/>
                </a:solidFill>
                <a:latin typeface="Arial" panose="020B0604020202020204" pitchFamily="34" charset="0"/>
              </a:rPr>
              <a:t>LOGO</a:t>
            </a:r>
            <a:endParaRPr lang="zh-CN" altLang="en-US" sz="3600" b="1" dirty="0">
              <a:solidFill>
                <a:srgbClr val="595F6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5"/>
          <p:cNvSpPr>
            <a:spLocks noChangeArrowheads="1"/>
          </p:cNvSpPr>
          <p:nvPr/>
        </p:nvSpPr>
        <p:spPr bwMode="auto">
          <a:xfrm>
            <a:off x="1112112" y="2199282"/>
            <a:ext cx="833437" cy="833438"/>
          </a:xfrm>
          <a:prstGeom prst="ellipse">
            <a:avLst/>
          </a:prstGeom>
          <a:solidFill>
            <a:srgbClr val="9CC0E4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1B325F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8"/>
          <p:cNvSpPr>
            <a:spLocks noChangeArrowheads="1"/>
          </p:cNvSpPr>
          <p:nvPr/>
        </p:nvSpPr>
        <p:spPr bwMode="auto">
          <a:xfrm>
            <a:off x="1112112" y="4335735"/>
            <a:ext cx="833437" cy="833437"/>
          </a:xfrm>
          <a:prstGeom prst="ellipse">
            <a:avLst/>
          </a:prstGeom>
          <a:solidFill>
            <a:srgbClr val="3A89C9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200" dirty="0">
              <a:solidFill>
                <a:srgbClr val="1B325F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23"/>
          <p:cNvSpPr txBox="1">
            <a:spLocks noChangeArrowheads="1"/>
          </p:cNvSpPr>
          <p:nvPr/>
        </p:nvSpPr>
        <p:spPr bwMode="auto">
          <a:xfrm>
            <a:off x="2005874" y="2199282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点击添加标题</a:t>
            </a: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005874" y="2512020"/>
            <a:ext cx="3678238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8"/>
          <p:cNvSpPr txBox="1">
            <a:spLocks noChangeArrowheads="1"/>
          </p:cNvSpPr>
          <p:nvPr/>
        </p:nvSpPr>
        <p:spPr bwMode="auto">
          <a:xfrm>
            <a:off x="2005874" y="4330972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点击添加标题</a:t>
            </a:r>
          </a:p>
        </p:txBody>
      </p:sp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2005874" y="4642122"/>
            <a:ext cx="3678238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30"/>
          <p:cNvSpPr>
            <a:spLocks noChangeArrowheads="1"/>
          </p:cNvSpPr>
          <p:nvPr/>
        </p:nvSpPr>
        <p:spPr bwMode="auto">
          <a:xfrm>
            <a:off x="6720749" y="2199282"/>
            <a:ext cx="831850" cy="833438"/>
          </a:xfrm>
          <a:prstGeom prst="ellipse">
            <a:avLst/>
          </a:prstGeom>
          <a:solidFill>
            <a:srgbClr val="E9F2F9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200" dirty="0">
              <a:solidFill>
                <a:srgbClr val="1B325F"/>
              </a:solidFill>
              <a:latin typeface="Arial" panose="020B0604020202020204" pitchFamily="34" charset="0"/>
            </a:endParaRPr>
          </a:p>
        </p:txBody>
      </p:sp>
      <p:sp>
        <p:nvSpPr>
          <p:cNvPr id="24" name="椭圆 32"/>
          <p:cNvSpPr>
            <a:spLocks noChangeArrowheads="1"/>
          </p:cNvSpPr>
          <p:nvPr/>
        </p:nvSpPr>
        <p:spPr bwMode="auto">
          <a:xfrm>
            <a:off x="6720749" y="4335735"/>
            <a:ext cx="831850" cy="833437"/>
          </a:xfrm>
          <a:prstGeom prst="ellipse">
            <a:avLst/>
          </a:prstGeom>
          <a:solidFill>
            <a:srgbClr val="F26C4F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200" dirty="0">
              <a:solidFill>
                <a:srgbClr val="1B325F"/>
              </a:solidFill>
              <a:latin typeface="Arial" panose="020B0604020202020204" pitchFamily="34" charset="0"/>
            </a:endParaRPr>
          </a:p>
        </p:txBody>
      </p:sp>
      <p:sp>
        <p:nvSpPr>
          <p:cNvPr id="25" name="文本框 33"/>
          <p:cNvSpPr txBox="1">
            <a:spLocks noChangeArrowheads="1"/>
          </p:cNvSpPr>
          <p:nvPr/>
        </p:nvSpPr>
        <p:spPr bwMode="auto">
          <a:xfrm>
            <a:off x="7612924" y="2199282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点击添加标题</a:t>
            </a:r>
          </a:p>
        </p:txBody>
      </p:sp>
      <p:sp>
        <p:nvSpPr>
          <p:cNvPr id="26" name="矩形 34"/>
          <p:cNvSpPr>
            <a:spLocks noChangeArrowheads="1"/>
          </p:cNvSpPr>
          <p:nvPr/>
        </p:nvSpPr>
        <p:spPr bwMode="auto">
          <a:xfrm>
            <a:off x="7612924" y="2512020"/>
            <a:ext cx="3679825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7"/>
          <p:cNvSpPr txBox="1">
            <a:spLocks noChangeArrowheads="1"/>
          </p:cNvSpPr>
          <p:nvPr/>
        </p:nvSpPr>
        <p:spPr bwMode="auto">
          <a:xfrm>
            <a:off x="7612924" y="4330972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点击添加标题</a:t>
            </a:r>
          </a:p>
        </p:txBody>
      </p:sp>
      <p:sp>
        <p:nvSpPr>
          <p:cNvPr id="30" name="矩形 38"/>
          <p:cNvSpPr>
            <a:spLocks noChangeArrowheads="1"/>
          </p:cNvSpPr>
          <p:nvPr/>
        </p:nvSpPr>
        <p:spPr bwMode="auto">
          <a:xfrm>
            <a:off x="7612924" y="4642122"/>
            <a:ext cx="3679825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523831"/>
            <a:ext cx="12192001" cy="46800"/>
            <a:chOff x="5019675" y="4459288"/>
            <a:chExt cx="2124075" cy="46037"/>
          </a:xfrm>
        </p:grpSpPr>
        <p:sp>
          <p:nvSpPr>
            <p:cNvPr id="37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542002" y="2159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5622954" y="952718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catalog</a:t>
            </a:r>
            <a:endParaRPr lang="zh-CN" altLang="en-US" sz="18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Microsoft JhengHei UI Light" panose="020B0304030504040204" pitchFamily="34" charset="-120"/>
            </a:endParaRPr>
          </a:p>
        </p:txBody>
      </p:sp>
      <p:sp>
        <p:nvSpPr>
          <p:cNvPr id="46" name="KSO_Shape"/>
          <p:cNvSpPr>
            <a:spLocks noChangeAspect="1"/>
          </p:cNvSpPr>
          <p:nvPr/>
        </p:nvSpPr>
        <p:spPr>
          <a:xfrm flipH="1">
            <a:off x="1371976" y="2423718"/>
            <a:ext cx="313708" cy="377204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KSO_Shape"/>
          <p:cNvSpPr>
            <a:spLocks noChangeAspect="1"/>
          </p:cNvSpPr>
          <p:nvPr/>
        </p:nvSpPr>
        <p:spPr>
          <a:xfrm>
            <a:off x="6939457" y="2419754"/>
            <a:ext cx="394435" cy="378000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rgbClr val="1B325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KSO_Shape"/>
          <p:cNvSpPr>
            <a:spLocks noChangeAspect="1"/>
          </p:cNvSpPr>
          <p:nvPr/>
        </p:nvSpPr>
        <p:spPr bwMode="auto">
          <a:xfrm>
            <a:off x="1332127" y="4563453"/>
            <a:ext cx="378000" cy="378000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KSO_Shape"/>
          <p:cNvSpPr>
            <a:spLocks noChangeAspect="1"/>
          </p:cNvSpPr>
          <p:nvPr/>
        </p:nvSpPr>
        <p:spPr bwMode="auto">
          <a:xfrm>
            <a:off x="6949564" y="4563453"/>
            <a:ext cx="374220" cy="378000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7"/>
          <a:stretch/>
        </p:blipFill>
        <p:spPr>
          <a:xfrm>
            <a:off x="0" y="0"/>
            <a:ext cx="12192000" cy="6734030"/>
          </a:xfrm>
          <a:prstGeom prst="rect">
            <a:avLst/>
          </a:prstGeom>
          <a:noFill/>
          <a:ln>
            <a:noFill/>
          </a:ln>
        </p:spPr>
      </p:pic>
      <p:sp>
        <p:nvSpPr>
          <p:cNvPr id="5123" name="矩形 10"/>
          <p:cNvSpPr>
            <a:spLocks noChangeArrowheads="1"/>
          </p:cNvSpPr>
          <p:nvPr/>
        </p:nvSpPr>
        <p:spPr bwMode="auto">
          <a:xfrm>
            <a:off x="0" y="3479800"/>
            <a:ext cx="12192000" cy="3378200"/>
          </a:xfrm>
          <a:prstGeom prst="rect">
            <a:avLst/>
          </a:prstGeom>
          <a:solidFill>
            <a:srgbClr val="1B325F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4" name="矩形 20"/>
          <p:cNvSpPr>
            <a:spLocks noChangeArrowheads="1"/>
          </p:cNvSpPr>
          <p:nvPr/>
        </p:nvSpPr>
        <p:spPr bwMode="auto">
          <a:xfrm>
            <a:off x="5287963" y="4152107"/>
            <a:ext cx="1758950" cy="420687"/>
          </a:xfrm>
          <a:prstGeom prst="rect">
            <a:avLst/>
          </a:prstGeom>
          <a:solidFill>
            <a:srgbClr val="9CC0E4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5" name="矩形 11"/>
          <p:cNvSpPr>
            <a:spLocks noChangeArrowheads="1"/>
          </p:cNvSpPr>
          <p:nvPr/>
        </p:nvSpPr>
        <p:spPr bwMode="auto">
          <a:xfrm>
            <a:off x="0" y="15769"/>
            <a:ext cx="12192000" cy="3467100"/>
          </a:xfrm>
          <a:prstGeom prst="rect">
            <a:avLst/>
          </a:prstGeom>
          <a:solidFill>
            <a:srgbClr val="2B2E37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6" name="椭圆 13"/>
          <p:cNvSpPr>
            <a:spLocks noChangeArrowheads="1"/>
          </p:cNvSpPr>
          <p:nvPr/>
        </p:nvSpPr>
        <p:spPr bwMode="auto">
          <a:xfrm>
            <a:off x="5081588" y="4152106"/>
            <a:ext cx="420687" cy="420688"/>
          </a:xfrm>
          <a:prstGeom prst="ellipse">
            <a:avLst/>
          </a:prstGeom>
          <a:solidFill>
            <a:srgbClr val="9CC0E4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7" name="文本框 15"/>
          <p:cNvSpPr txBox="1">
            <a:spLocks noChangeArrowheads="1"/>
          </p:cNvSpPr>
          <p:nvPr/>
        </p:nvSpPr>
        <p:spPr bwMode="auto">
          <a:xfrm>
            <a:off x="5132388" y="4193381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文本框 16"/>
          <p:cNvSpPr txBox="1">
            <a:spLocks noChangeArrowheads="1"/>
          </p:cNvSpPr>
          <p:nvPr/>
        </p:nvSpPr>
        <p:spPr bwMode="auto">
          <a:xfrm>
            <a:off x="5478463" y="4178300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5129" name="矩形 17"/>
          <p:cNvSpPr>
            <a:spLocks noChangeArrowheads="1"/>
          </p:cNvSpPr>
          <p:nvPr/>
        </p:nvSpPr>
        <p:spPr bwMode="auto">
          <a:xfrm>
            <a:off x="1752600" y="543718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基于演示设计的一站式在线演示、素材销售、服务交易系统。诞生于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年，由中国专业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设计领跑者上海锐普广告有限公司整合锐普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设计、锐普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论坛、锐普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商城、锐普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市场等资源组建成立</a:t>
            </a:r>
          </a:p>
        </p:txBody>
      </p:sp>
      <p:sp>
        <p:nvSpPr>
          <p:cNvPr id="5130" name="文本框 18"/>
          <p:cNvSpPr txBox="1">
            <a:spLocks noChangeArrowheads="1"/>
          </p:cNvSpPr>
          <p:nvPr/>
        </p:nvSpPr>
        <p:spPr bwMode="auto">
          <a:xfrm>
            <a:off x="5227638" y="4583113"/>
            <a:ext cx="1736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点击添加简短的说明文字</a:t>
            </a:r>
          </a:p>
        </p:txBody>
      </p:sp>
      <p:sp>
        <p:nvSpPr>
          <p:cNvPr id="5131" name="矩形 22"/>
          <p:cNvSpPr>
            <a:spLocks noChangeArrowheads="1"/>
          </p:cNvSpPr>
          <p:nvPr/>
        </p:nvSpPr>
        <p:spPr bwMode="auto">
          <a:xfrm rot="-5400000">
            <a:off x="6060282" y="3283744"/>
            <a:ext cx="71437" cy="460375"/>
          </a:xfrm>
          <a:prstGeom prst="rect">
            <a:avLst/>
          </a:prstGeom>
          <a:solidFill>
            <a:srgbClr val="9CC0E4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6523831"/>
            <a:ext cx="12192001" cy="46800"/>
            <a:chOff x="5019675" y="4459288"/>
            <a:chExt cx="2124075" cy="46037"/>
          </a:xfrm>
        </p:grpSpPr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5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6523831"/>
            <a:ext cx="12192001" cy="46800"/>
            <a:chOff x="5019675" y="4459288"/>
            <a:chExt cx="2124075" cy="46037"/>
          </a:xfrm>
        </p:grpSpPr>
        <p:sp>
          <p:nvSpPr>
            <p:cNvPr id="37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311170" y="2159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内页一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5120444" y="952718"/>
            <a:ext cx="1951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Inside </a:t>
            </a:r>
            <a:r>
              <a:rPr lang="en-US" altLang="zh-CN" sz="18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pages one</a:t>
            </a:r>
            <a:endParaRPr lang="zh-CN" altLang="en-US" sz="18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Microsoft JhengHei U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47982" y="1844080"/>
            <a:ext cx="3401439" cy="3894012"/>
            <a:chOff x="2103119" y="1896332"/>
            <a:chExt cx="3401439" cy="3894012"/>
          </a:xfrm>
        </p:grpSpPr>
        <p:sp>
          <p:nvSpPr>
            <p:cNvPr id="25" name="MH_SubTitle_3"/>
            <p:cNvSpPr/>
            <p:nvPr>
              <p:custDataLst>
                <p:tags r:id="rId1"/>
              </p:custDataLst>
            </p:nvPr>
          </p:nvSpPr>
          <p:spPr>
            <a:xfrm rot="17978338">
              <a:off x="952290" y="3935583"/>
              <a:ext cx="3005590" cy="703931"/>
            </a:xfrm>
            <a:custGeom>
              <a:avLst/>
              <a:gdLst>
                <a:gd name="connsiteX0" fmla="*/ 1688181 w 3083550"/>
                <a:gd name="connsiteY0" fmla="*/ 1741 h 722229"/>
                <a:gd name="connsiteX1" fmla="*/ 2919627 w 3083550"/>
                <a:gd name="connsiteY1" fmla="*/ 245843 h 722229"/>
                <a:gd name="connsiteX2" fmla="*/ 3001572 w 3083550"/>
                <a:gd name="connsiteY2" fmla="*/ 119417 h 722229"/>
                <a:gd name="connsiteX3" fmla="*/ 3083550 w 3083550"/>
                <a:gd name="connsiteY3" fmla="*/ 600583 h 722229"/>
                <a:gd name="connsiteX4" fmla="*/ 2610852 w 3083550"/>
                <a:gd name="connsiteY4" fmla="*/ 722229 h 722229"/>
                <a:gd name="connsiteX5" fmla="*/ 2675565 w 3083550"/>
                <a:gd name="connsiteY5" fmla="*/ 608118 h 722229"/>
                <a:gd name="connsiteX6" fmla="*/ 1048150 w 3083550"/>
                <a:gd name="connsiteY6" fmla="*/ 627190 h 722229"/>
                <a:gd name="connsiteX7" fmla="*/ 0 w 3083550"/>
                <a:gd name="connsiteY7" fmla="*/ 443018 h 722229"/>
                <a:gd name="connsiteX8" fmla="*/ 1688181 w 3083550"/>
                <a:gd name="connsiteY8" fmla="*/ 1741 h 72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550" h="722229">
                  <a:moveTo>
                    <a:pt x="1688181" y="1741"/>
                  </a:moveTo>
                  <a:cubicBezTo>
                    <a:pt x="2423985" y="-22901"/>
                    <a:pt x="2827297" y="221909"/>
                    <a:pt x="2919627" y="245843"/>
                  </a:cubicBezTo>
                  <a:lnTo>
                    <a:pt x="3001572" y="119417"/>
                  </a:lnTo>
                  <a:lnTo>
                    <a:pt x="3083550" y="600583"/>
                  </a:lnTo>
                  <a:lnTo>
                    <a:pt x="2610852" y="722229"/>
                  </a:lnTo>
                  <a:lnTo>
                    <a:pt x="2675565" y="608118"/>
                  </a:lnTo>
                  <a:cubicBezTo>
                    <a:pt x="2637248" y="613928"/>
                    <a:pt x="2106479" y="243900"/>
                    <a:pt x="1048150" y="627190"/>
                  </a:cubicBezTo>
                  <a:lnTo>
                    <a:pt x="0" y="443018"/>
                  </a:lnTo>
                  <a:cubicBezTo>
                    <a:pt x="685521" y="128316"/>
                    <a:pt x="1246700" y="16527"/>
                    <a:pt x="1688181" y="1741"/>
                  </a:cubicBezTo>
                  <a:close/>
                </a:path>
              </a:pathLst>
            </a:custGeom>
            <a:solidFill>
              <a:srgbClr val="9CC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1B32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26" name="MH_SubTitle_2"/>
            <p:cNvSpPr/>
            <p:nvPr>
              <p:custDataLst>
                <p:tags r:id="rId2"/>
              </p:custDataLst>
            </p:nvPr>
          </p:nvSpPr>
          <p:spPr>
            <a:xfrm>
              <a:off x="2506133" y="4721011"/>
              <a:ext cx="2998425" cy="732591"/>
            </a:xfrm>
            <a:custGeom>
              <a:avLst/>
              <a:gdLst>
                <a:gd name="connsiteX0" fmla="*/ 476656 w 3076173"/>
                <a:gd name="connsiteY0" fmla="*/ 0 h 752253"/>
                <a:gd name="connsiteX1" fmla="*/ 408000 w 3076173"/>
                <a:gd name="connsiteY1" fmla="*/ 111784 h 752253"/>
                <a:gd name="connsiteX2" fmla="*/ 2035089 w 3076173"/>
                <a:gd name="connsiteY2" fmla="*/ 149519 h 752253"/>
                <a:gd name="connsiteX3" fmla="*/ 3076173 w 3076173"/>
                <a:gd name="connsiteY3" fmla="*/ 370159 h 752253"/>
                <a:gd name="connsiteX4" fmla="*/ 1373620 w 3076173"/>
                <a:gd name="connsiteY4" fmla="*/ 752250 h 752253"/>
                <a:gd name="connsiteX5" fmla="*/ 151443 w 3076173"/>
                <a:gd name="connsiteY5" fmla="*/ 465320 h 752253"/>
                <a:gd name="connsiteX6" fmla="*/ 65136 w 3076173"/>
                <a:gd name="connsiteY6" fmla="*/ 588809 h 752253"/>
                <a:gd name="connsiteX7" fmla="*/ 0 w 3076173"/>
                <a:gd name="connsiteY7" fmla="*/ 105075 h 75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6173" h="752253">
                  <a:moveTo>
                    <a:pt x="476656" y="0"/>
                  </a:moveTo>
                  <a:lnTo>
                    <a:pt x="408000" y="111784"/>
                  </a:lnTo>
                  <a:cubicBezTo>
                    <a:pt x="446496" y="107314"/>
                    <a:pt x="964028" y="495640"/>
                    <a:pt x="2035089" y="149519"/>
                  </a:cubicBezTo>
                  <a:lnTo>
                    <a:pt x="3076173" y="370159"/>
                  </a:lnTo>
                  <a:cubicBezTo>
                    <a:pt x="2380087" y="660745"/>
                    <a:pt x="1815348" y="752881"/>
                    <a:pt x="1373620" y="752250"/>
                  </a:cubicBezTo>
                  <a:cubicBezTo>
                    <a:pt x="637404" y="751198"/>
                    <a:pt x="242882" y="492462"/>
                    <a:pt x="151443" y="465320"/>
                  </a:cubicBezTo>
                  <a:lnTo>
                    <a:pt x="65136" y="588809"/>
                  </a:lnTo>
                  <a:lnTo>
                    <a:pt x="0" y="105075"/>
                  </a:lnTo>
                  <a:close/>
                </a:path>
              </a:pathLst>
            </a:custGeom>
            <a:solidFill>
              <a:srgbClr val="3A8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16000" rIns="108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1B32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1600" dirty="0">
                <a:solidFill>
                  <a:srgbClr val="1B32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 rot="3598922">
              <a:off x="2431800" y="3047161"/>
              <a:ext cx="3005590" cy="703931"/>
            </a:xfrm>
            <a:custGeom>
              <a:avLst/>
              <a:gdLst>
                <a:gd name="connsiteX0" fmla="*/ 1688181 w 3083550"/>
                <a:gd name="connsiteY0" fmla="*/ 1741 h 722229"/>
                <a:gd name="connsiteX1" fmla="*/ 2919627 w 3083550"/>
                <a:gd name="connsiteY1" fmla="*/ 245843 h 722229"/>
                <a:gd name="connsiteX2" fmla="*/ 3001572 w 3083550"/>
                <a:gd name="connsiteY2" fmla="*/ 119417 h 722229"/>
                <a:gd name="connsiteX3" fmla="*/ 3083550 w 3083550"/>
                <a:gd name="connsiteY3" fmla="*/ 600583 h 722229"/>
                <a:gd name="connsiteX4" fmla="*/ 2610852 w 3083550"/>
                <a:gd name="connsiteY4" fmla="*/ 722229 h 722229"/>
                <a:gd name="connsiteX5" fmla="*/ 2675565 w 3083550"/>
                <a:gd name="connsiteY5" fmla="*/ 608118 h 722229"/>
                <a:gd name="connsiteX6" fmla="*/ 1048150 w 3083550"/>
                <a:gd name="connsiteY6" fmla="*/ 627190 h 722229"/>
                <a:gd name="connsiteX7" fmla="*/ 0 w 3083550"/>
                <a:gd name="connsiteY7" fmla="*/ 443018 h 722229"/>
                <a:gd name="connsiteX8" fmla="*/ 1688181 w 3083550"/>
                <a:gd name="connsiteY8" fmla="*/ 1741 h 72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550" h="722229">
                  <a:moveTo>
                    <a:pt x="1688181" y="1741"/>
                  </a:moveTo>
                  <a:cubicBezTo>
                    <a:pt x="2423985" y="-22901"/>
                    <a:pt x="2827297" y="221909"/>
                    <a:pt x="2919627" y="245843"/>
                  </a:cubicBezTo>
                  <a:lnTo>
                    <a:pt x="3001572" y="119417"/>
                  </a:lnTo>
                  <a:lnTo>
                    <a:pt x="3083550" y="600583"/>
                  </a:lnTo>
                  <a:lnTo>
                    <a:pt x="2610852" y="722229"/>
                  </a:lnTo>
                  <a:lnTo>
                    <a:pt x="2675565" y="608118"/>
                  </a:lnTo>
                  <a:cubicBezTo>
                    <a:pt x="2637248" y="613928"/>
                    <a:pt x="2106479" y="243900"/>
                    <a:pt x="1048150" y="627190"/>
                  </a:cubicBezTo>
                  <a:lnTo>
                    <a:pt x="0" y="443018"/>
                  </a:lnTo>
                  <a:cubicBezTo>
                    <a:pt x="685521" y="128316"/>
                    <a:pt x="1246700" y="16527"/>
                    <a:pt x="1688181" y="1741"/>
                  </a:cubicBezTo>
                  <a:close/>
                </a:path>
              </a:pathLst>
            </a:custGeom>
            <a:solidFill>
              <a:srgbClr val="E9F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21600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1B32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1600" dirty="0">
                <a:solidFill>
                  <a:srgbClr val="1B32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25"/>
          <p:cNvSpPr>
            <a:spLocks noChangeArrowheads="1"/>
          </p:cNvSpPr>
          <p:nvPr/>
        </p:nvSpPr>
        <p:spPr bwMode="auto">
          <a:xfrm>
            <a:off x="6513962" y="1869573"/>
            <a:ext cx="3474577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8527421" y="5107823"/>
            <a:ext cx="3230848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5"/>
          <p:cNvSpPr>
            <a:spLocks noChangeArrowheads="1"/>
          </p:cNvSpPr>
          <p:nvPr/>
        </p:nvSpPr>
        <p:spPr bwMode="auto">
          <a:xfrm>
            <a:off x="877634" y="5120356"/>
            <a:ext cx="33384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KSO_Shape"/>
          <p:cNvSpPr>
            <a:spLocks noChangeAspect="1"/>
          </p:cNvSpPr>
          <p:nvPr/>
        </p:nvSpPr>
        <p:spPr>
          <a:xfrm flipH="1">
            <a:off x="563926" y="5135269"/>
            <a:ext cx="313708" cy="377204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rgbClr val="9C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>
            <a:spLocks noChangeAspect="1"/>
          </p:cNvSpPr>
          <p:nvPr/>
        </p:nvSpPr>
        <p:spPr>
          <a:xfrm>
            <a:off x="6109063" y="1849560"/>
            <a:ext cx="394435" cy="378000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KSO_Shape"/>
          <p:cNvSpPr>
            <a:spLocks noChangeAspect="1"/>
          </p:cNvSpPr>
          <p:nvPr/>
        </p:nvSpPr>
        <p:spPr bwMode="auto">
          <a:xfrm>
            <a:off x="8149421" y="5135269"/>
            <a:ext cx="378000" cy="378000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3A89C9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6523831"/>
            <a:ext cx="12192001" cy="46800"/>
            <a:chOff x="5019675" y="4459288"/>
            <a:chExt cx="2124075" cy="46037"/>
          </a:xfrm>
        </p:grpSpPr>
        <p:sp>
          <p:nvSpPr>
            <p:cNvPr id="37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311170" y="2159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内页二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5128812" y="952718"/>
            <a:ext cx="1934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Inside </a:t>
            </a:r>
            <a:r>
              <a:rPr lang="en-US" altLang="zh-CN" sz="18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pages two</a:t>
            </a:r>
            <a:endParaRPr lang="zh-CN" altLang="en-US" sz="18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Microsoft JhengHei UI Light" panose="020B0304030504040204" pitchFamily="34" charset="-120"/>
            </a:endParaRPr>
          </a:p>
        </p:txBody>
      </p:sp>
      <p:sp>
        <p:nvSpPr>
          <p:cNvPr id="14" name="椭圆 10"/>
          <p:cNvSpPr>
            <a:spLocks noChangeArrowheads="1"/>
          </p:cNvSpPr>
          <p:nvPr/>
        </p:nvSpPr>
        <p:spPr bwMode="auto">
          <a:xfrm>
            <a:off x="4102100" y="1843949"/>
            <a:ext cx="1279525" cy="1279525"/>
          </a:xfrm>
          <a:prstGeom prst="ellipse">
            <a:avLst/>
          </a:prstGeom>
          <a:solidFill>
            <a:srgbClr val="E1D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" name="椭圆 11"/>
          <p:cNvSpPr>
            <a:spLocks noChangeArrowheads="1"/>
          </p:cNvSpPr>
          <p:nvPr/>
        </p:nvSpPr>
        <p:spPr bwMode="auto">
          <a:xfrm>
            <a:off x="4216400" y="1958249"/>
            <a:ext cx="1050925" cy="1050925"/>
          </a:xfrm>
          <a:prstGeom prst="ellipse">
            <a:avLst/>
          </a:prstGeom>
          <a:solidFill>
            <a:srgbClr val="E9F2F9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" name="椭圆 12"/>
          <p:cNvSpPr>
            <a:spLocks noChangeArrowheads="1"/>
          </p:cNvSpPr>
          <p:nvPr/>
        </p:nvSpPr>
        <p:spPr bwMode="auto">
          <a:xfrm>
            <a:off x="6723063" y="1843949"/>
            <a:ext cx="1279525" cy="1279525"/>
          </a:xfrm>
          <a:prstGeom prst="ellipse">
            <a:avLst/>
          </a:prstGeom>
          <a:solidFill>
            <a:srgbClr val="E1D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椭圆 13"/>
          <p:cNvSpPr>
            <a:spLocks noChangeArrowheads="1"/>
          </p:cNvSpPr>
          <p:nvPr/>
        </p:nvSpPr>
        <p:spPr bwMode="auto">
          <a:xfrm>
            <a:off x="6837363" y="1958249"/>
            <a:ext cx="1050925" cy="1050925"/>
          </a:xfrm>
          <a:prstGeom prst="ellipse">
            <a:avLst/>
          </a:prstGeom>
          <a:solidFill>
            <a:srgbClr val="3A89C9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" name="椭圆 14"/>
          <p:cNvSpPr>
            <a:spLocks noChangeArrowheads="1"/>
          </p:cNvSpPr>
          <p:nvPr/>
        </p:nvSpPr>
        <p:spPr bwMode="auto">
          <a:xfrm>
            <a:off x="9431338" y="1843949"/>
            <a:ext cx="1281112" cy="1279525"/>
          </a:xfrm>
          <a:prstGeom prst="ellipse">
            <a:avLst/>
          </a:prstGeom>
          <a:solidFill>
            <a:srgbClr val="E1D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椭圆 15"/>
          <p:cNvSpPr>
            <a:spLocks noChangeArrowheads="1"/>
          </p:cNvSpPr>
          <p:nvPr/>
        </p:nvSpPr>
        <p:spPr bwMode="auto">
          <a:xfrm>
            <a:off x="9545638" y="1958249"/>
            <a:ext cx="1052512" cy="1050925"/>
          </a:xfrm>
          <a:prstGeom prst="ellipse">
            <a:avLst/>
          </a:prstGeom>
          <a:solidFill>
            <a:srgbClr val="F26C4F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椭圆 8"/>
          <p:cNvSpPr>
            <a:spLocks noChangeArrowheads="1"/>
          </p:cNvSpPr>
          <p:nvPr/>
        </p:nvSpPr>
        <p:spPr bwMode="auto">
          <a:xfrm>
            <a:off x="1479550" y="1843949"/>
            <a:ext cx="1281113" cy="1279525"/>
          </a:xfrm>
          <a:prstGeom prst="ellipse">
            <a:avLst/>
          </a:prstGeom>
          <a:solidFill>
            <a:srgbClr val="E1D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" name="椭圆 9"/>
          <p:cNvSpPr>
            <a:spLocks noChangeArrowheads="1"/>
          </p:cNvSpPr>
          <p:nvPr/>
        </p:nvSpPr>
        <p:spPr bwMode="auto">
          <a:xfrm>
            <a:off x="1593935" y="1958192"/>
            <a:ext cx="1052343" cy="1051038"/>
          </a:xfrm>
          <a:prstGeom prst="ellipse">
            <a:avLst/>
          </a:prstGeom>
          <a:solidFill>
            <a:srgbClr val="9CC0E4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1" name="文本框 25"/>
          <p:cNvSpPr txBox="1">
            <a:spLocks noChangeArrowheads="1"/>
          </p:cNvSpPr>
          <p:nvPr/>
        </p:nvSpPr>
        <p:spPr bwMode="auto">
          <a:xfrm>
            <a:off x="1681163" y="3355249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小标题</a:t>
            </a:r>
          </a:p>
        </p:txBody>
      </p:sp>
      <p:sp>
        <p:nvSpPr>
          <p:cNvPr id="32" name="文本框 26"/>
          <p:cNvSpPr txBox="1">
            <a:spLocks noChangeArrowheads="1"/>
          </p:cNvSpPr>
          <p:nvPr/>
        </p:nvSpPr>
        <p:spPr bwMode="auto">
          <a:xfrm>
            <a:off x="4302125" y="3355249"/>
            <a:ext cx="877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小标题</a:t>
            </a:r>
          </a:p>
        </p:txBody>
      </p:sp>
      <p:sp>
        <p:nvSpPr>
          <p:cNvPr id="33" name="文本框 27"/>
          <p:cNvSpPr txBox="1">
            <a:spLocks noChangeArrowheads="1"/>
          </p:cNvSpPr>
          <p:nvPr/>
        </p:nvSpPr>
        <p:spPr bwMode="auto">
          <a:xfrm>
            <a:off x="6924675" y="3355249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小标题</a:t>
            </a: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9632950" y="3355249"/>
            <a:ext cx="877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小标题</a:t>
            </a:r>
          </a:p>
        </p:txBody>
      </p:sp>
      <p:sp>
        <p:nvSpPr>
          <p:cNvPr id="35" name="矩形 29"/>
          <p:cNvSpPr>
            <a:spLocks noChangeArrowheads="1"/>
          </p:cNvSpPr>
          <p:nvPr/>
        </p:nvSpPr>
        <p:spPr bwMode="auto">
          <a:xfrm>
            <a:off x="1058863" y="3794987"/>
            <a:ext cx="21224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36" name="矩形 30"/>
          <p:cNvSpPr>
            <a:spLocks noChangeArrowheads="1"/>
          </p:cNvSpPr>
          <p:nvPr/>
        </p:nvSpPr>
        <p:spPr bwMode="auto">
          <a:xfrm>
            <a:off x="3679825" y="3794987"/>
            <a:ext cx="2124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sp>
        <p:nvSpPr>
          <p:cNvPr id="44" name="矩形 31"/>
          <p:cNvSpPr>
            <a:spLocks noChangeArrowheads="1"/>
          </p:cNvSpPr>
          <p:nvPr/>
        </p:nvSpPr>
        <p:spPr bwMode="auto">
          <a:xfrm>
            <a:off x="6300788" y="3794987"/>
            <a:ext cx="2124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sp>
        <p:nvSpPr>
          <p:cNvPr id="45" name="矩形 32"/>
          <p:cNvSpPr>
            <a:spLocks noChangeArrowheads="1"/>
          </p:cNvSpPr>
          <p:nvPr/>
        </p:nvSpPr>
        <p:spPr bwMode="auto">
          <a:xfrm>
            <a:off x="9010650" y="3794987"/>
            <a:ext cx="21224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cxnSp>
        <p:nvCxnSpPr>
          <p:cNvPr id="47" name="直接连接符 38"/>
          <p:cNvCxnSpPr>
            <a:cxnSpLocks noChangeShapeType="1"/>
          </p:cNvCxnSpPr>
          <p:nvPr/>
        </p:nvCxnSpPr>
        <p:spPr bwMode="auto">
          <a:xfrm>
            <a:off x="5223669" y="4832029"/>
            <a:ext cx="1744662" cy="0"/>
          </a:xfrm>
          <a:prstGeom prst="line">
            <a:avLst/>
          </a:prstGeom>
          <a:noFill/>
          <a:ln w="9525">
            <a:solidFill>
              <a:srgbClr val="E1DAE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2"/>
          <p:cNvSpPr txBox="1">
            <a:spLocks noChangeArrowheads="1"/>
          </p:cNvSpPr>
          <p:nvPr/>
        </p:nvSpPr>
        <p:spPr bwMode="auto">
          <a:xfrm>
            <a:off x="5311775" y="4927625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50" name="矩形 43"/>
          <p:cNvSpPr>
            <a:spLocks noChangeArrowheads="1"/>
          </p:cNvSpPr>
          <p:nvPr/>
        </p:nvSpPr>
        <p:spPr bwMode="auto">
          <a:xfrm>
            <a:off x="1752600" y="5453924"/>
            <a:ext cx="86868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基于演示设计的一站式在线演示、素材销售、服务交易系统。诞生于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年，由中国专业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设计领跑者上海锐普广告有限公司整合锐普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设计、锐普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论坛、锐普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商城、锐普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市场等资源组建成立</a:t>
            </a:r>
          </a:p>
        </p:txBody>
      </p:sp>
      <p:sp>
        <p:nvSpPr>
          <p:cNvPr id="51" name="KSO_Shape"/>
          <p:cNvSpPr>
            <a:spLocks noChangeAspect="1"/>
          </p:cNvSpPr>
          <p:nvPr/>
        </p:nvSpPr>
        <p:spPr>
          <a:xfrm flipH="1">
            <a:off x="1963252" y="2276251"/>
            <a:ext cx="313708" cy="377204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KSO_Shape"/>
          <p:cNvSpPr>
            <a:spLocks noChangeAspect="1"/>
          </p:cNvSpPr>
          <p:nvPr/>
        </p:nvSpPr>
        <p:spPr>
          <a:xfrm>
            <a:off x="4543851" y="2291450"/>
            <a:ext cx="394435" cy="378000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rgbClr val="1B325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KSO_Shape"/>
          <p:cNvSpPr>
            <a:spLocks noChangeAspect="1"/>
          </p:cNvSpPr>
          <p:nvPr/>
        </p:nvSpPr>
        <p:spPr bwMode="auto">
          <a:xfrm>
            <a:off x="7173825" y="2276251"/>
            <a:ext cx="378000" cy="378000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KSO_Shape"/>
          <p:cNvSpPr>
            <a:spLocks noChangeAspect="1"/>
          </p:cNvSpPr>
          <p:nvPr/>
        </p:nvSpPr>
        <p:spPr bwMode="auto">
          <a:xfrm>
            <a:off x="9885363" y="2290679"/>
            <a:ext cx="374220" cy="378000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1B325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6" name="直接连接符 38"/>
          <p:cNvCxnSpPr>
            <a:cxnSpLocks noChangeShapeType="1"/>
          </p:cNvCxnSpPr>
          <p:nvPr/>
        </p:nvCxnSpPr>
        <p:spPr bwMode="auto">
          <a:xfrm>
            <a:off x="5223669" y="5380668"/>
            <a:ext cx="1744662" cy="0"/>
          </a:xfrm>
          <a:prstGeom prst="line">
            <a:avLst/>
          </a:prstGeom>
          <a:noFill/>
          <a:ln w="9525">
            <a:solidFill>
              <a:srgbClr val="E1DAE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1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6523831"/>
            <a:ext cx="12192001" cy="46800"/>
            <a:chOff x="5019675" y="4459288"/>
            <a:chExt cx="2124075" cy="46037"/>
          </a:xfrm>
        </p:grpSpPr>
        <p:sp>
          <p:nvSpPr>
            <p:cNvPr id="37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311170" y="2159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5050746" y="952718"/>
            <a:ext cx="2090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Inside pages three</a:t>
            </a:r>
            <a:endParaRPr lang="zh-CN" altLang="en-US" sz="18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Microsoft JhengHei UI Light" panose="020B0304030504040204" pitchFamily="34" charset="-120"/>
            </a:endParaRPr>
          </a:p>
        </p:txBody>
      </p:sp>
      <p:sp>
        <p:nvSpPr>
          <p:cNvPr id="46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386073" y="1894113"/>
            <a:ext cx="3419855" cy="3950656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228600" sx="102000" sy="102000" algn="ctr" rotWithShape="0">
              <a:prstClr val="black">
                <a:alpha val="28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Other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180727" y="3219178"/>
            <a:ext cx="525634" cy="236342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MH_SubTitle_6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109695" y="3179142"/>
            <a:ext cx="1194625" cy="1380598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4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4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4" y="0"/>
                </a:lnTo>
                <a:lnTo>
                  <a:pt x="1169" y="338"/>
                </a:lnTo>
                <a:lnTo>
                  <a:pt x="1169" y="1014"/>
                </a:lnTo>
                <a:lnTo>
                  <a:pt x="584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3A89C9"/>
          </a:solidFill>
          <a:ln>
            <a:noFill/>
          </a:ln>
          <a:extLst/>
        </p:spPr>
        <p:txBody>
          <a:bodyPr bIns="396000" anchor="ctr" anchorCtr="1">
            <a:normAutofit/>
          </a:bodyPr>
          <a:lstStyle/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5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957423" y="3219178"/>
            <a:ext cx="528217" cy="236342"/>
          </a:xfrm>
          <a:custGeom>
            <a:avLst/>
            <a:gdLst>
              <a:gd name="T0" fmla="*/ 0 w 517"/>
              <a:gd name="T1" fmla="*/ 231 h 231"/>
              <a:gd name="T2" fmla="*/ 398 w 517"/>
              <a:gd name="T3" fmla="*/ 0 h 231"/>
              <a:gd name="T4" fmla="*/ 517 w 517"/>
              <a:gd name="T5" fmla="*/ 0 h 231"/>
              <a:gd name="T6" fmla="*/ 517 w 517"/>
              <a:gd name="T7" fmla="*/ 231 h 231"/>
              <a:gd name="T8" fmla="*/ 0 w 517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231">
                <a:moveTo>
                  <a:pt x="0" y="231"/>
                </a:moveTo>
                <a:lnTo>
                  <a:pt x="398" y="0"/>
                </a:lnTo>
                <a:lnTo>
                  <a:pt x="517" y="0"/>
                </a:lnTo>
                <a:lnTo>
                  <a:pt x="517" y="231"/>
                </a:lnTo>
                <a:lnTo>
                  <a:pt x="0" y="231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MH_SubTitle_3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87683" y="3179142"/>
            <a:ext cx="1194624" cy="1380598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5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5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69" y="338"/>
                </a:lnTo>
                <a:lnTo>
                  <a:pt x="1169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3A89C9"/>
          </a:solidFill>
          <a:ln>
            <a:noFill/>
          </a:ln>
          <a:extLst/>
        </p:spPr>
        <p:txBody>
          <a:bodyPr bIns="396000" anchor="ctr" anchorCtr="1">
            <a:normAutofit/>
          </a:bodyPr>
          <a:lstStyle/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59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874255" y="4422843"/>
            <a:ext cx="528218" cy="236342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SubTitle_5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03224" y="4381515"/>
            <a:ext cx="1195916" cy="1381890"/>
          </a:xfrm>
          <a:custGeom>
            <a:avLst/>
            <a:gdLst>
              <a:gd name="T0" fmla="*/ 0 w 1171"/>
              <a:gd name="T1" fmla="*/ 1273166 h 1352"/>
              <a:gd name="T2" fmla="*/ 0 w 1171"/>
              <a:gd name="T3" fmla="*/ 424389 h 1352"/>
              <a:gd name="T4" fmla="*/ 735774 w 1171"/>
              <a:gd name="T5" fmla="*/ 0 h 1352"/>
              <a:gd name="T6" fmla="*/ 1470293 w 1171"/>
              <a:gd name="T7" fmla="*/ 424389 h 1352"/>
              <a:gd name="T8" fmla="*/ 1470293 w 1171"/>
              <a:gd name="T9" fmla="*/ 1273166 h 1352"/>
              <a:gd name="T10" fmla="*/ 735774 w 1171"/>
              <a:gd name="T11" fmla="*/ 1697555 h 1352"/>
              <a:gd name="T12" fmla="*/ 0 w 1171"/>
              <a:gd name="T13" fmla="*/ 1273166 h 1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1"/>
              <a:gd name="T22" fmla="*/ 0 h 1352"/>
              <a:gd name="T23" fmla="*/ 1171 w 1171"/>
              <a:gd name="T24" fmla="*/ 1352 h 1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F26C4F"/>
          </a:solidFill>
          <a:ln>
            <a:noFill/>
          </a:ln>
          <a:extLst/>
        </p:spPr>
        <p:txBody>
          <a:bodyPr bIns="396000" anchor="ctr" anchorCtr="1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61" name="MH_Other_5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263895" y="4422843"/>
            <a:ext cx="525635" cy="236342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SubTitle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192863" y="4381515"/>
            <a:ext cx="1195916" cy="1381890"/>
          </a:xfrm>
          <a:custGeom>
            <a:avLst/>
            <a:gdLst>
              <a:gd name="T0" fmla="*/ 0 w 1171"/>
              <a:gd name="T1" fmla="*/ 1273166 h 1352"/>
              <a:gd name="T2" fmla="*/ 0 w 1171"/>
              <a:gd name="T3" fmla="*/ 424389 h 1352"/>
              <a:gd name="T4" fmla="*/ 734519 w 1171"/>
              <a:gd name="T5" fmla="*/ 0 h 1352"/>
              <a:gd name="T6" fmla="*/ 1470293 w 1171"/>
              <a:gd name="T7" fmla="*/ 424389 h 1352"/>
              <a:gd name="T8" fmla="*/ 1470293 w 1171"/>
              <a:gd name="T9" fmla="*/ 1273166 h 1352"/>
              <a:gd name="T10" fmla="*/ 734519 w 1171"/>
              <a:gd name="T11" fmla="*/ 1697555 h 1352"/>
              <a:gd name="T12" fmla="*/ 0 w 1171"/>
              <a:gd name="T13" fmla="*/ 1273166 h 1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1"/>
              <a:gd name="T22" fmla="*/ 0 h 1352"/>
              <a:gd name="T23" fmla="*/ 1171 w 1171"/>
              <a:gd name="T24" fmla="*/ 1352 h 1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9CC0E4"/>
          </a:solidFill>
          <a:ln>
            <a:noFill/>
          </a:ln>
          <a:extLst/>
        </p:spPr>
        <p:txBody>
          <a:bodyPr bIns="396000" anchor="ctr" anchorCtr="1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63" name="MH_Other_6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874255" y="2016805"/>
            <a:ext cx="528218" cy="235050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MH_SubTitle_1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03224" y="1975477"/>
            <a:ext cx="1195916" cy="1380598"/>
          </a:xfrm>
          <a:custGeom>
            <a:avLst/>
            <a:gdLst>
              <a:gd name="T0" fmla="*/ 0 w 1171"/>
              <a:gd name="T1" fmla="*/ 1273166 h 1352"/>
              <a:gd name="T2" fmla="*/ 0 w 1171"/>
              <a:gd name="T3" fmla="*/ 424389 h 1352"/>
              <a:gd name="T4" fmla="*/ 735774 w 1171"/>
              <a:gd name="T5" fmla="*/ 0 h 1352"/>
              <a:gd name="T6" fmla="*/ 1470293 w 1171"/>
              <a:gd name="T7" fmla="*/ 424389 h 1352"/>
              <a:gd name="T8" fmla="*/ 1470293 w 1171"/>
              <a:gd name="T9" fmla="*/ 1273166 h 1352"/>
              <a:gd name="T10" fmla="*/ 735774 w 1171"/>
              <a:gd name="T11" fmla="*/ 1697555 h 1352"/>
              <a:gd name="T12" fmla="*/ 0 w 1171"/>
              <a:gd name="T13" fmla="*/ 1273166 h 1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1"/>
              <a:gd name="T22" fmla="*/ 0 h 1352"/>
              <a:gd name="T23" fmla="*/ 1171 w 1171"/>
              <a:gd name="T24" fmla="*/ 1352 h 1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9CC0E4"/>
          </a:solidFill>
          <a:ln>
            <a:noFill/>
          </a:ln>
          <a:extLst/>
        </p:spPr>
        <p:txBody>
          <a:bodyPr bIns="396000" anchor="ctr" anchorCtr="1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endParaRPr lang="en-US" altLang="zh-CN" sz="11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zh-CN" sz="11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MH_Other_7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874256" y="2016804"/>
            <a:ext cx="406819" cy="43910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3275B8"/>
          </a:solidFill>
          <a:ln>
            <a:noFill/>
          </a:ln>
          <a:extLst/>
        </p:spPr>
        <p:txBody>
          <a:bodyPr anchor="b" anchorCtr="1"/>
          <a:lstStyle/>
          <a:p>
            <a:pPr>
              <a:defRPr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MH_Other_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263895" y="2016805"/>
            <a:ext cx="525635" cy="235050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MH_SubTitle_2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192863" y="1975477"/>
            <a:ext cx="1195916" cy="1380598"/>
          </a:xfrm>
          <a:custGeom>
            <a:avLst/>
            <a:gdLst>
              <a:gd name="T0" fmla="*/ 0 w 1171"/>
              <a:gd name="T1" fmla="*/ 1273166 h 1352"/>
              <a:gd name="T2" fmla="*/ 0 w 1171"/>
              <a:gd name="T3" fmla="*/ 424389 h 1352"/>
              <a:gd name="T4" fmla="*/ 734519 w 1171"/>
              <a:gd name="T5" fmla="*/ 0 h 1352"/>
              <a:gd name="T6" fmla="*/ 1470293 w 1171"/>
              <a:gd name="T7" fmla="*/ 424389 h 1352"/>
              <a:gd name="T8" fmla="*/ 1470293 w 1171"/>
              <a:gd name="T9" fmla="*/ 1273166 h 1352"/>
              <a:gd name="T10" fmla="*/ 734519 w 1171"/>
              <a:gd name="T11" fmla="*/ 1697555 h 1352"/>
              <a:gd name="T12" fmla="*/ 0 w 1171"/>
              <a:gd name="T13" fmla="*/ 1273166 h 1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1"/>
              <a:gd name="T22" fmla="*/ 0 h 1352"/>
              <a:gd name="T23" fmla="*/ 1171 w 1171"/>
              <a:gd name="T24" fmla="*/ 1352 h 1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F26C4F"/>
          </a:solidFill>
          <a:ln>
            <a:noFill/>
          </a:ln>
          <a:extLst/>
        </p:spPr>
        <p:txBody>
          <a:bodyPr bIns="396000" anchor="ctr" anchorCtr="1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68" name="MH_Other_9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6263895" y="2016804"/>
            <a:ext cx="406819" cy="43910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ED3611"/>
          </a:solidFill>
          <a:ln>
            <a:noFill/>
          </a:ln>
          <a:extLst/>
        </p:spPr>
        <p:txBody>
          <a:bodyPr anchor="b" anchorCtr="1"/>
          <a:lstStyle/>
          <a:p>
            <a:pPr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MH_Other_10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263895" y="4422842"/>
            <a:ext cx="406819" cy="43910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3275B8"/>
          </a:solidFill>
          <a:ln>
            <a:noFill/>
          </a:ln>
          <a:extLst/>
        </p:spPr>
        <p:txBody>
          <a:bodyPr anchor="b" anchorCtr="1"/>
          <a:lstStyle/>
          <a:p>
            <a:pPr>
              <a:defRPr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MH_Other_11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874256" y="4422842"/>
            <a:ext cx="406819" cy="43910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ED3611"/>
          </a:solidFill>
          <a:ln>
            <a:noFill/>
          </a:ln>
          <a:extLst/>
        </p:spPr>
        <p:txBody>
          <a:bodyPr anchor="b" anchorCtr="1"/>
          <a:lstStyle/>
          <a:p>
            <a:pPr>
              <a:defRPr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MH_Other_12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180728" y="3219177"/>
            <a:ext cx="405527" cy="43910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245484"/>
          </a:solidFill>
          <a:ln>
            <a:noFill/>
          </a:ln>
          <a:extLst/>
        </p:spPr>
        <p:txBody>
          <a:bodyPr anchor="b" anchorCtr="1"/>
          <a:lstStyle/>
          <a:p>
            <a:pPr>
              <a:defRPr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_13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957422" y="3219177"/>
            <a:ext cx="406818" cy="43910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245484"/>
          </a:solidFill>
          <a:ln>
            <a:noFill/>
          </a:ln>
          <a:extLst/>
        </p:spPr>
        <p:txBody>
          <a:bodyPr anchor="b" anchorCtr="1"/>
          <a:lstStyle/>
          <a:p>
            <a:pPr>
              <a:defRPr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MH_Other_14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5890656" y="3294083"/>
            <a:ext cx="409401" cy="507554"/>
          </a:xfrm>
          <a:custGeom>
            <a:avLst/>
            <a:gdLst>
              <a:gd name="T0" fmla="*/ 126 w 132"/>
              <a:gd name="T1" fmla="*/ 135 h 163"/>
              <a:gd name="T2" fmla="*/ 89 w 132"/>
              <a:gd name="T3" fmla="*/ 73 h 163"/>
              <a:gd name="T4" fmla="*/ 79 w 132"/>
              <a:gd name="T5" fmla="*/ 73 h 163"/>
              <a:gd name="T6" fmla="*/ 104 w 132"/>
              <a:gd name="T7" fmla="*/ 38 h 163"/>
              <a:gd name="T8" fmla="*/ 66 w 132"/>
              <a:gd name="T9" fmla="*/ 0 h 163"/>
              <a:gd name="T10" fmla="*/ 28 w 132"/>
              <a:gd name="T11" fmla="*/ 38 h 163"/>
              <a:gd name="T12" fmla="*/ 53 w 132"/>
              <a:gd name="T13" fmla="*/ 73 h 163"/>
              <a:gd name="T14" fmla="*/ 43 w 132"/>
              <a:gd name="T15" fmla="*/ 73 h 163"/>
              <a:gd name="T16" fmla="*/ 6 w 132"/>
              <a:gd name="T17" fmla="*/ 135 h 163"/>
              <a:gd name="T18" fmla="*/ 11 w 132"/>
              <a:gd name="T19" fmla="*/ 163 h 163"/>
              <a:gd name="T20" fmla="*/ 56 w 132"/>
              <a:gd name="T21" fmla="*/ 163 h 163"/>
              <a:gd name="T22" fmla="*/ 65 w 132"/>
              <a:gd name="T23" fmla="*/ 86 h 163"/>
              <a:gd name="T24" fmla="*/ 55 w 132"/>
              <a:gd name="T25" fmla="*/ 76 h 163"/>
              <a:gd name="T26" fmla="*/ 77 w 132"/>
              <a:gd name="T27" fmla="*/ 76 h 163"/>
              <a:gd name="T28" fmla="*/ 67 w 132"/>
              <a:gd name="T29" fmla="*/ 86 h 163"/>
              <a:gd name="T30" fmla="*/ 76 w 132"/>
              <a:gd name="T31" fmla="*/ 163 h 163"/>
              <a:gd name="T32" fmla="*/ 121 w 132"/>
              <a:gd name="T33" fmla="*/ 163 h 163"/>
              <a:gd name="T34" fmla="*/ 126 w 132"/>
              <a:gd name="T35" fmla="*/ 13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" h="163">
                <a:moveTo>
                  <a:pt x="126" y="135"/>
                </a:moveTo>
                <a:cubicBezTo>
                  <a:pt x="121" y="123"/>
                  <a:pt x="109" y="73"/>
                  <a:pt x="8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93" y="68"/>
                  <a:pt x="104" y="54"/>
                  <a:pt x="104" y="38"/>
                </a:cubicBezTo>
                <a:cubicBezTo>
                  <a:pt x="104" y="17"/>
                  <a:pt x="87" y="0"/>
                  <a:pt x="66" y="0"/>
                </a:cubicBezTo>
                <a:cubicBezTo>
                  <a:pt x="45" y="0"/>
                  <a:pt x="28" y="17"/>
                  <a:pt x="28" y="38"/>
                </a:cubicBezTo>
                <a:cubicBezTo>
                  <a:pt x="28" y="54"/>
                  <a:pt x="39" y="68"/>
                  <a:pt x="5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23" y="73"/>
                  <a:pt x="11" y="123"/>
                  <a:pt x="6" y="135"/>
                </a:cubicBezTo>
                <a:cubicBezTo>
                  <a:pt x="0" y="153"/>
                  <a:pt x="11" y="163"/>
                  <a:pt x="11" y="163"/>
                </a:cubicBezTo>
                <a:cubicBezTo>
                  <a:pt x="56" y="163"/>
                  <a:pt x="56" y="163"/>
                  <a:pt x="56" y="163"/>
                </a:cubicBezTo>
                <a:cubicBezTo>
                  <a:pt x="65" y="86"/>
                  <a:pt x="65" y="86"/>
                  <a:pt x="65" y="86"/>
                </a:cubicBezTo>
                <a:cubicBezTo>
                  <a:pt x="55" y="76"/>
                  <a:pt x="55" y="76"/>
                  <a:pt x="55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67" y="86"/>
                  <a:pt x="67" y="86"/>
                  <a:pt x="67" y="86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121" y="163"/>
                  <a:pt x="121" y="163"/>
                  <a:pt x="121" y="163"/>
                </a:cubicBezTo>
                <a:cubicBezTo>
                  <a:pt x="121" y="163"/>
                  <a:pt x="132" y="153"/>
                  <a:pt x="126" y="1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MH_Other_15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5686601" y="3388362"/>
            <a:ext cx="260880" cy="413276"/>
          </a:xfrm>
          <a:custGeom>
            <a:avLst/>
            <a:gdLst>
              <a:gd name="T0" fmla="*/ 68 w 84"/>
              <a:gd name="T1" fmla="*/ 104 h 133"/>
              <a:gd name="T2" fmla="*/ 70 w 84"/>
              <a:gd name="T3" fmla="*/ 96 h 133"/>
              <a:gd name="T4" fmla="*/ 82 w 84"/>
              <a:gd name="T5" fmla="*/ 64 h 133"/>
              <a:gd name="T6" fmla="*/ 72 w 84"/>
              <a:gd name="T7" fmla="*/ 60 h 133"/>
              <a:gd name="T8" fmla="*/ 64 w 84"/>
              <a:gd name="T9" fmla="*/ 60 h 133"/>
              <a:gd name="T10" fmla="*/ 84 w 84"/>
              <a:gd name="T11" fmla="*/ 31 h 133"/>
              <a:gd name="T12" fmla="*/ 54 w 84"/>
              <a:gd name="T13" fmla="*/ 0 h 133"/>
              <a:gd name="T14" fmla="*/ 23 w 84"/>
              <a:gd name="T15" fmla="*/ 31 h 133"/>
              <a:gd name="T16" fmla="*/ 43 w 84"/>
              <a:gd name="T17" fmla="*/ 60 h 133"/>
              <a:gd name="T18" fmla="*/ 35 w 84"/>
              <a:gd name="T19" fmla="*/ 60 h 133"/>
              <a:gd name="T20" fmla="*/ 5 w 84"/>
              <a:gd name="T21" fmla="*/ 110 h 133"/>
              <a:gd name="T22" fmla="*/ 9 w 84"/>
              <a:gd name="T23" fmla="*/ 133 h 133"/>
              <a:gd name="T24" fmla="*/ 45 w 84"/>
              <a:gd name="T25" fmla="*/ 133 h 133"/>
              <a:gd name="T26" fmla="*/ 53 w 84"/>
              <a:gd name="T27" fmla="*/ 70 h 133"/>
              <a:gd name="T28" fmla="*/ 45 w 84"/>
              <a:gd name="T29" fmla="*/ 62 h 133"/>
              <a:gd name="T30" fmla="*/ 62 w 84"/>
              <a:gd name="T31" fmla="*/ 62 h 133"/>
              <a:gd name="T32" fmla="*/ 55 w 84"/>
              <a:gd name="T33" fmla="*/ 70 h 133"/>
              <a:gd name="T34" fmla="*/ 62 w 84"/>
              <a:gd name="T35" fmla="*/ 133 h 133"/>
              <a:gd name="T36" fmla="*/ 71 w 84"/>
              <a:gd name="T37" fmla="*/ 133 h 133"/>
              <a:gd name="T38" fmla="*/ 68 w 84"/>
              <a:gd name="T39" fmla="*/ 10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" h="133">
                <a:moveTo>
                  <a:pt x="68" y="104"/>
                </a:moveTo>
                <a:cubicBezTo>
                  <a:pt x="68" y="102"/>
                  <a:pt x="69" y="99"/>
                  <a:pt x="70" y="96"/>
                </a:cubicBezTo>
                <a:cubicBezTo>
                  <a:pt x="73" y="87"/>
                  <a:pt x="77" y="75"/>
                  <a:pt x="82" y="64"/>
                </a:cubicBezTo>
                <a:cubicBezTo>
                  <a:pt x="79" y="61"/>
                  <a:pt x="76" y="60"/>
                  <a:pt x="72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76" y="55"/>
                  <a:pt x="84" y="44"/>
                  <a:pt x="84" y="31"/>
                </a:cubicBezTo>
                <a:cubicBezTo>
                  <a:pt x="84" y="14"/>
                  <a:pt x="71" y="0"/>
                  <a:pt x="54" y="0"/>
                </a:cubicBezTo>
                <a:cubicBezTo>
                  <a:pt x="37" y="0"/>
                  <a:pt x="23" y="14"/>
                  <a:pt x="23" y="31"/>
                </a:cubicBezTo>
                <a:cubicBezTo>
                  <a:pt x="23" y="44"/>
                  <a:pt x="32" y="55"/>
                  <a:pt x="43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19" y="60"/>
                  <a:pt x="9" y="100"/>
                  <a:pt x="5" y="110"/>
                </a:cubicBezTo>
                <a:cubicBezTo>
                  <a:pt x="0" y="125"/>
                  <a:pt x="9" y="133"/>
                  <a:pt x="9" y="13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53" y="70"/>
                  <a:pt x="53" y="70"/>
                  <a:pt x="53" y="70"/>
                </a:cubicBezTo>
                <a:cubicBezTo>
                  <a:pt x="45" y="62"/>
                  <a:pt x="45" y="62"/>
                  <a:pt x="45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5" y="70"/>
                  <a:pt x="55" y="70"/>
                  <a:pt x="55" y="70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67" y="128"/>
                  <a:pt x="62" y="118"/>
                  <a:pt x="68" y="10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MH_Other_16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6244522" y="3388362"/>
            <a:ext cx="262171" cy="413276"/>
          </a:xfrm>
          <a:custGeom>
            <a:avLst/>
            <a:gdLst>
              <a:gd name="T0" fmla="*/ 79 w 84"/>
              <a:gd name="T1" fmla="*/ 110 h 133"/>
              <a:gd name="T2" fmla="*/ 49 w 84"/>
              <a:gd name="T3" fmla="*/ 60 h 133"/>
              <a:gd name="T4" fmla="*/ 41 w 84"/>
              <a:gd name="T5" fmla="*/ 60 h 133"/>
              <a:gd name="T6" fmla="*/ 61 w 84"/>
              <a:gd name="T7" fmla="*/ 31 h 133"/>
              <a:gd name="T8" fmla="*/ 30 w 84"/>
              <a:gd name="T9" fmla="*/ 0 h 133"/>
              <a:gd name="T10" fmla="*/ 0 w 84"/>
              <a:gd name="T11" fmla="*/ 31 h 133"/>
              <a:gd name="T12" fmla="*/ 20 w 84"/>
              <a:gd name="T13" fmla="*/ 60 h 133"/>
              <a:gd name="T14" fmla="*/ 12 w 84"/>
              <a:gd name="T15" fmla="*/ 60 h 133"/>
              <a:gd name="T16" fmla="*/ 2 w 84"/>
              <a:gd name="T17" fmla="*/ 64 h 133"/>
              <a:gd name="T18" fmla="*/ 14 w 84"/>
              <a:gd name="T19" fmla="*/ 96 h 133"/>
              <a:gd name="T20" fmla="*/ 16 w 84"/>
              <a:gd name="T21" fmla="*/ 104 h 133"/>
              <a:gd name="T22" fmla="*/ 13 w 84"/>
              <a:gd name="T23" fmla="*/ 133 h 133"/>
              <a:gd name="T24" fmla="*/ 22 w 84"/>
              <a:gd name="T25" fmla="*/ 133 h 133"/>
              <a:gd name="T26" fmla="*/ 29 w 84"/>
              <a:gd name="T27" fmla="*/ 70 h 133"/>
              <a:gd name="T28" fmla="*/ 22 w 84"/>
              <a:gd name="T29" fmla="*/ 62 h 133"/>
              <a:gd name="T30" fmla="*/ 39 w 84"/>
              <a:gd name="T31" fmla="*/ 62 h 133"/>
              <a:gd name="T32" fmla="*/ 31 w 84"/>
              <a:gd name="T33" fmla="*/ 70 h 133"/>
              <a:gd name="T34" fmla="*/ 39 w 84"/>
              <a:gd name="T35" fmla="*/ 133 h 133"/>
              <a:gd name="T36" fmla="*/ 75 w 84"/>
              <a:gd name="T37" fmla="*/ 133 h 133"/>
              <a:gd name="T38" fmla="*/ 79 w 84"/>
              <a:gd name="T39" fmla="*/ 11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" h="133">
                <a:moveTo>
                  <a:pt x="79" y="110"/>
                </a:moveTo>
                <a:cubicBezTo>
                  <a:pt x="75" y="100"/>
                  <a:pt x="65" y="60"/>
                  <a:pt x="49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52" y="55"/>
                  <a:pt x="61" y="44"/>
                  <a:pt x="61" y="31"/>
                </a:cubicBezTo>
                <a:cubicBezTo>
                  <a:pt x="61" y="14"/>
                  <a:pt x="47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44"/>
                  <a:pt x="8" y="55"/>
                  <a:pt x="20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5" y="61"/>
                  <a:pt x="2" y="64"/>
                </a:cubicBezTo>
                <a:cubicBezTo>
                  <a:pt x="7" y="75"/>
                  <a:pt x="11" y="87"/>
                  <a:pt x="14" y="96"/>
                </a:cubicBezTo>
                <a:cubicBezTo>
                  <a:pt x="15" y="99"/>
                  <a:pt x="16" y="102"/>
                  <a:pt x="16" y="104"/>
                </a:cubicBezTo>
                <a:cubicBezTo>
                  <a:pt x="22" y="118"/>
                  <a:pt x="17" y="128"/>
                  <a:pt x="13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9" y="70"/>
                  <a:pt x="29" y="70"/>
                  <a:pt x="29" y="70"/>
                </a:cubicBezTo>
                <a:cubicBezTo>
                  <a:pt x="22" y="62"/>
                  <a:pt x="22" y="62"/>
                  <a:pt x="22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3"/>
                  <a:pt x="84" y="125"/>
                  <a:pt x="79" y="1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MH_Other_17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5696933" y="3294083"/>
            <a:ext cx="798138" cy="507554"/>
          </a:xfrm>
          <a:custGeom>
            <a:avLst/>
            <a:gdLst>
              <a:gd name="connsiteX0" fmla="*/ 787131 w 980661"/>
              <a:gd name="connsiteY0" fmla="*/ 114940 h 622772"/>
              <a:gd name="connsiteX1" fmla="*/ 905903 w 980661"/>
              <a:gd name="connsiteY1" fmla="*/ 233307 h 622772"/>
              <a:gd name="connsiteX2" fmla="*/ 829276 w 980661"/>
              <a:gd name="connsiteY2" fmla="*/ 344037 h 622772"/>
              <a:gd name="connsiteX3" fmla="*/ 859927 w 980661"/>
              <a:gd name="connsiteY3" fmla="*/ 344037 h 622772"/>
              <a:gd name="connsiteX4" fmla="*/ 974867 w 980661"/>
              <a:gd name="connsiteY4" fmla="*/ 534952 h 622772"/>
              <a:gd name="connsiteX5" fmla="*/ 959542 w 980661"/>
              <a:gd name="connsiteY5" fmla="*/ 622772 h 622772"/>
              <a:gd name="connsiteX6" fmla="*/ 821613 w 980661"/>
              <a:gd name="connsiteY6" fmla="*/ 622772 h 622772"/>
              <a:gd name="connsiteX7" fmla="*/ 790962 w 980661"/>
              <a:gd name="connsiteY7" fmla="*/ 382220 h 622772"/>
              <a:gd name="connsiteX8" fmla="*/ 821613 w 980661"/>
              <a:gd name="connsiteY8" fmla="*/ 351674 h 622772"/>
              <a:gd name="connsiteX9" fmla="*/ 756480 w 980661"/>
              <a:gd name="connsiteY9" fmla="*/ 351674 h 622772"/>
              <a:gd name="connsiteX10" fmla="*/ 783300 w 980661"/>
              <a:gd name="connsiteY10" fmla="*/ 382220 h 622772"/>
              <a:gd name="connsiteX11" fmla="*/ 756480 w 980661"/>
              <a:gd name="connsiteY11" fmla="*/ 622772 h 622772"/>
              <a:gd name="connsiteX12" fmla="*/ 721998 w 980661"/>
              <a:gd name="connsiteY12" fmla="*/ 622772 h 622772"/>
              <a:gd name="connsiteX13" fmla="*/ 733492 w 980661"/>
              <a:gd name="connsiteY13" fmla="*/ 512042 h 622772"/>
              <a:gd name="connsiteX14" fmla="*/ 725829 w 980661"/>
              <a:gd name="connsiteY14" fmla="*/ 481496 h 622772"/>
              <a:gd name="connsiteX15" fmla="*/ 679853 w 980661"/>
              <a:gd name="connsiteY15" fmla="*/ 359310 h 622772"/>
              <a:gd name="connsiteX16" fmla="*/ 718167 w 980661"/>
              <a:gd name="connsiteY16" fmla="*/ 344037 h 622772"/>
              <a:gd name="connsiteX17" fmla="*/ 748817 w 980661"/>
              <a:gd name="connsiteY17" fmla="*/ 344037 h 622772"/>
              <a:gd name="connsiteX18" fmla="*/ 672190 w 980661"/>
              <a:gd name="connsiteY18" fmla="*/ 233307 h 622772"/>
              <a:gd name="connsiteX19" fmla="*/ 787131 w 980661"/>
              <a:gd name="connsiteY19" fmla="*/ 114940 h 622772"/>
              <a:gd name="connsiteX20" fmla="*/ 192273 w 980661"/>
              <a:gd name="connsiteY20" fmla="*/ 114940 h 622772"/>
              <a:gd name="connsiteX21" fmla="*/ 306468 w 980661"/>
              <a:gd name="connsiteY21" fmla="*/ 233307 h 622772"/>
              <a:gd name="connsiteX22" fmla="*/ 230338 w 980661"/>
              <a:gd name="connsiteY22" fmla="*/ 344037 h 622772"/>
              <a:gd name="connsiteX23" fmla="*/ 260790 w 980661"/>
              <a:gd name="connsiteY23" fmla="*/ 344037 h 622772"/>
              <a:gd name="connsiteX24" fmla="*/ 298855 w 980661"/>
              <a:gd name="connsiteY24" fmla="*/ 359310 h 622772"/>
              <a:gd name="connsiteX25" fmla="*/ 253177 w 980661"/>
              <a:gd name="connsiteY25" fmla="*/ 481496 h 622772"/>
              <a:gd name="connsiteX26" fmla="*/ 245564 w 980661"/>
              <a:gd name="connsiteY26" fmla="*/ 512042 h 622772"/>
              <a:gd name="connsiteX27" fmla="*/ 256984 w 980661"/>
              <a:gd name="connsiteY27" fmla="*/ 622772 h 622772"/>
              <a:gd name="connsiteX28" fmla="*/ 222725 w 980661"/>
              <a:gd name="connsiteY28" fmla="*/ 622772 h 622772"/>
              <a:gd name="connsiteX29" fmla="*/ 196080 w 980661"/>
              <a:gd name="connsiteY29" fmla="*/ 382220 h 622772"/>
              <a:gd name="connsiteX30" fmla="*/ 222725 w 980661"/>
              <a:gd name="connsiteY30" fmla="*/ 351674 h 622772"/>
              <a:gd name="connsiteX31" fmla="*/ 158015 w 980661"/>
              <a:gd name="connsiteY31" fmla="*/ 351674 h 622772"/>
              <a:gd name="connsiteX32" fmla="*/ 188467 w 980661"/>
              <a:gd name="connsiteY32" fmla="*/ 382220 h 622772"/>
              <a:gd name="connsiteX33" fmla="*/ 158015 w 980661"/>
              <a:gd name="connsiteY33" fmla="*/ 622772 h 622772"/>
              <a:gd name="connsiteX34" fmla="*/ 20982 w 980661"/>
              <a:gd name="connsiteY34" fmla="*/ 622772 h 622772"/>
              <a:gd name="connsiteX35" fmla="*/ 5756 w 980661"/>
              <a:gd name="connsiteY35" fmla="*/ 534952 h 622772"/>
              <a:gd name="connsiteX36" fmla="*/ 119950 w 980661"/>
              <a:gd name="connsiteY36" fmla="*/ 344037 h 622772"/>
              <a:gd name="connsiteX37" fmla="*/ 150402 w 980661"/>
              <a:gd name="connsiteY37" fmla="*/ 344037 h 622772"/>
              <a:gd name="connsiteX38" fmla="*/ 74273 w 980661"/>
              <a:gd name="connsiteY38" fmla="*/ 233307 h 622772"/>
              <a:gd name="connsiteX39" fmla="*/ 192273 w 980661"/>
              <a:gd name="connsiteY39" fmla="*/ 114940 h 622772"/>
              <a:gd name="connsiteX40" fmla="*/ 489328 w 980661"/>
              <a:gd name="connsiteY40" fmla="*/ 0 h 622772"/>
              <a:gd name="connsiteX41" fmla="*/ 634318 w 980661"/>
              <a:gd name="connsiteY41" fmla="*/ 145186 h 622772"/>
              <a:gd name="connsiteX42" fmla="*/ 538930 w 980661"/>
              <a:gd name="connsiteY42" fmla="*/ 278910 h 622772"/>
              <a:gd name="connsiteX43" fmla="*/ 577085 w 980661"/>
              <a:gd name="connsiteY43" fmla="*/ 278910 h 622772"/>
              <a:gd name="connsiteX44" fmla="*/ 718260 w 980661"/>
              <a:gd name="connsiteY44" fmla="*/ 515793 h 622772"/>
              <a:gd name="connsiteX45" fmla="*/ 699182 w 980661"/>
              <a:gd name="connsiteY45" fmla="*/ 622772 h 622772"/>
              <a:gd name="connsiteX46" fmla="*/ 527483 w 980661"/>
              <a:gd name="connsiteY46" fmla="*/ 622772 h 622772"/>
              <a:gd name="connsiteX47" fmla="*/ 493144 w 980661"/>
              <a:gd name="connsiteY47" fmla="*/ 328579 h 622772"/>
              <a:gd name="connsiteX48" fmla="*/ 531299 w 980661"/>
              <a:gd name="connsiteY48" fmla="*/ 290372 h 622772"/>
              <a:gd name="connsiteX49" fmla="*/ 447358 w 980661"/>
              <a:gd name="connsiteY49" fmla="*/ 290372 h 622772"/>
              <a:gd name="connsiteX50" fmla="*/ 485513 w 980661"/>
              <a:gd name="connsiteY50" fmla="*/ 328579 h 622772"/>
              <a:gd name="connsiteX51" fmla="*/ 451173 w 980661"/>
              <a:gd name="connsiteY51" fmla="*/ 622772 h 622772"/>
              <a:gd name="connsiteX52" fmla="*/ 279475 w 980661"/>
              <a:gd name="connsiteY52" fmla="*/ 622772 h 622772"/>
              <a:gd name="connsiteX53" fmla="*/ 260397 w 980661"/>
              <a:gd name="connsiteY53" fmla="*/ 515793 h 622772"/>
              <a:gd name="connsiteX54" fmla="*/ 401571 w 980661"/>
              <a:gd name="connsiteY54" fmla="*/ 278910 h 622772"/>
              <a:gd name="connsiteX55" fmla="*/ 439726 w 980661"/>
              <a:gd name="connsiteY55" fmla="*/ 278910 h 622772"/>
              <a:gd name="connsiteX56" fmla="*/ 344338 w 980661"/>
              <a:gd name="connsiteY56" fmla="*/ 145186 h 622772"/>
              <a:gd name="connsiteX57" fmla="*/ 489328 w 980661"/>
              <a:gd name="connsiteY57" fmla="*/ 0 h 62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80661" h="622772">
                <a:moveTo>
                  <a:pt x="787131" y="114940"/>
                </a:moveTo>
                <a:cubicBezTo>
                  <a:pt x="852264" y="114940"/>
                  <a:pt x="905903" y="168396"/>
                  <a:pt x="905903" y="233307"/>
                </a:cubicBezTo>
                <a:cubicBezTo>
                  <a:pt x="905903" y="282945"/>
                  <a:pt x="871421" y="324946"/>
                  <a:pt x="829276" y="344037"/>
                </a:cubicBezTo>
                <a:cubicBezTo>
                  <a:pt x="829276" y="344037"/>
                  <a:pt x="829276" y="344037"/>
                  <a:pt x="859927" y="344037"/>
                </a:cubicBezTo>
                <a:cubicBezTo>
                  <a:pt x="921228" y="344037"/>
                  <a:pt x="959542" y="496769"/>
                  <a:pt x="974867" y="534952"/>
                </a:cubicBezTo>
                <a:cubicBezTo>
                  <a:pt x="994024" y="592226"/>
                  <a:pt x="959542" y="622772"/>
                  <a:pt x="959542" y="622772"/>
                </a:cubicBezTo>
                <a:cubicBezTo>
                  <a:pt x="959542" y="622772"/>
                  <a:pt x="959542" y="622772"/>
                  <a:pt x="821613" y="622772"/>
                </a:cubicBezTo>
                <a:cubicBezTo>
                  <a:pt x="821613" y="622772"/>
                  <a:pt x="821613" y="622772"/>
                  <a:pt x="790962" y="382220"/>
                </a:cubicBezTo>
                <a:cubicBezTo>
                  <a:pt x="790962" y="382220"/>
                  <a:pt x="790962" y="382220"/>
                  <a:pt x="821613" y="351674"/>
                </a:cubicBezTo>
                <a:cubicBezTo>
                  <a:pt x="821613" y="351674"/>
                  <a:pt x="821613" y="351674"/>
                  <a:pt x="756480" y="351674"/>
                </a:cubicBezTo>
                <a:cubicBezTo>
                  <a:pt x="756480" y="351674"/>
                  <a:pt x="756480" y="351674"/>
                  <a:pt x="783300" y="382220"/>
                </a:cubicBezTo>
                <a:cubicBezTo>
                  <a:pt x="783300" y="382220"/>
                  <a:pt x="783300" y="382220"/>
                  <a:pt x="756480" y="622772"/>
                </a:cubicBezTo>
                <a:cubicBezTo>
                  <a:pt x="756480" y="622772"/>
                  <a:pt x="756480" y="622772"/>
                  <a:pt x="721998" y="622772"/>
                </a:cubicBezTo>
                <a:cubicBezTo>
                  <a:pt x="737323" y="603681"/>
                  <a:pt x="756480" y="565498"/>
                  <a:pt x="733492" y="512042"/>
                </a:cubicBezTo>
                <a:cubicBezTo>
                  <a:pt x="733492" y="504405"/>
                  <a:pt x="729661" y="492950"/>
                  <a:pt x="725829" y="481496"/>
                </a:cubicBezTo>
                <a:cubicBezTo>
                  <a:pt x="714335" y="447131"/>
                  <a:pt x="699010" y="401312"/>
                  <a:pt x="679853" y="359310"/>
                </a:cubicBezTo>
                <a:cubicBezTo>
                  <a:pt x="691347" y="347856"/>
                  <a:pt x="702841" y="344037"/>
                  <a:pt x="718167" y="344037"/>
                </a:cubicBezTo>
                <a:cubicBezTo>
                  <a:pt x="718167" y="344037"/>
                  <a:pt x="718167" y="344037"/>
                  <a:pt x="748817" y="344037"/>
                </a:cubicBezTo>
                <a:cubicBezTo>
                  <a:pt x="702841" y="324946"/>
                  <a:pt x="672190" y="282945"/>
                  <a:pt x="672190" y="233307"/>
                </a:cubicBezTo>
                <a:cubicBezTo>
                  <a:pt x="672190" y="168396"/>
                  <a:pt x="721998" y="114940"/>
                  <a:pt x="787131" y="114940"/>
                </a:cubicBezTo>
                <a:close/>
                <a:moveTo>
                  <a:pt x="192273" y="114940"/>
                </a:moveTo>
                <a:cubicBezTo>
                  <a:pt x="256984" y="114940"/>
                  <a:pt x="306468" y="168396"/>
                  <a:pt x="306468" y="233307"/>
                </a:cubicBezTo>
                <a:cubicBezTo>
                  <a:pt x="306468" y="282945"/>
                  <a:pt x="276016" y="324946"/>
                  <a:pt x="230338" y="344037"/>
                </a:cubicBezTo>
                <a:cubicBezTo>
                  <a:pt x="230338" y="344037"/>
                  <a:pt x="230338" y="344037"/>
                  <a:pt x="260790" y="344037"/>
                </a:cubicBezTo>
                <a:cubicBezTo>
                  <a:pt x="276016" y="344037"/>
                  <a:pt x="287435" y="347856"/>
                  <a:pt x="298855" y="359310"/>
                </a:cubicBezTo>
                <a:cubicBezTo>
                  <a:pt x="279822" y="401312"/>
                  <a:pt x="264597" y="447131"/>
                  <a:pt x="253177" y="481496"/>
                </a:cubicBezTo>
                <a:cubicBezTo>
                  <a:pt x="249371" y="492950"/>
                  <a:pt x="245564" y="504405"/>
                  <a:pt x="245564" y="512042"/>
                </a:cubicBezTo>
                <a:cubicBezTo>
                  <a:pt x="222725" y="565498"/>
                  <a:pt x="241758" y="603681"/>
                  <a:pt x="256984" y="622772"/>
                </a:cubicBezTo>
                <a:cubicBezTo>
                  <a:pt x="256984" y="622772"/>
                  <a:pt x="256984" y="622772"/>
                  <a:pt x="222725" y="622772"/>
                </a:cubicBezTo>
                <a:cubicBezTo>
                  <a:pt x="222725" y="622772"/>
                  <a:pt x="222725" y="622772"/>
                  <a:pt x="196080" y="382220"/>
                </a:cubicBezTo>
                <a:cubicBezTo>
                  <a:pt x="196080" y="382220"/>
                  <a:pt x="196080" y="382220"/>
                  <a:pt x="222725" y="351674"/>
                </a:cubicBezTo>
                <a:cubicBezTo>
                  <a:pt x="222725" y="351674"/>
                  <a:pt x="222725" y="351674"/>
                  <a:pt x="158015" y="351674"/>
                </a:cubicBezTo>
                <a:cubicBezTo>
                  <a:pt x="158015" y="351674"/>
                  <a:pt x="158015" y="351674"/>
                  <a:pt x="188467" y="382220"/>
                </a:cubicBezTo>
                <a:cubicBezTo>
                  <a:pt x="188467" y="382220"/>
                  <a:pt x="188467" y="382220"/>
                  <a:pt x="158015" y="622772"/>
                </a:cubicBezTo>
                <a:cubicBezTo>
                  <a:pt x="158015" y="622772"/>
                  <a:pt x="158015" y="622772"/>
                  <a:pt x="20982" y="622772"/>
                </a:cubicBezTo>
                <a:cubicBezTo>
                  <a:pt x="20982" y="622772"/>
                  <a:pt x="-13276" y="592226"/>
                  <a:pt x="5756" y="534952"/>
                </a:cubicBezTo>
                <a:cubicBezTo>
                  <a:pt x="20982" y="496769"/>
                  <a:pt x="59047" y="344037"/>
                  <a:pt x="119950" y="344037"/>
                </a:cubicBezTo>
                <a:cubicBezTo>
                  <a:pt x="119950" y="344037"/>
                  <a:pt x="119950" y="344037"/>
                  <a:pt x="150402" y="344037"/>
                </a:cubicBezTo>
                <a:cubicBezTo>
                  <a:pt x="108531" y="324946"/>
                  <a:pt x="74273" y="282945"/>
                  <a:pt x="74273" y="233307"/>
                </a:cubicBezTo>
                <a:cubicBezTo>
                  <a:pt x="74273" y="168396"/>
                  <a:pt x="127563" y="114940"/>
                  <a:pt x="192273" y="114940"/>
                </a:cubicBezTo>
                <a:close/>
                <a:moveTo>
                  <a:pt x="489328" y="0"/>
                </a:moveTo>
                <a:cubicBezTo>
                  <a:pt x="569454" y="0"/>
                  <a:pt x="634318" y="64952"/>
                  <a:pt x="634318" y="145186"/>
                </a:cubicBezTo>
                <a:cubicBezTo>
                  <a:pt x="634318" y="206317"/>
                  <a:pt x="592347" y="259807"/>
                  <a:pt x="538930" y="278910"/>
                </a:cubicBezTo>
                <a:cubicBezTo>
                  <a:pt x="538930" y="278910"/>
                  <a:pt x="538930" y="278910"/>
                  <a:pt x="577085" y="278910"/>
                </a:cubicBezTo>
                <a:cubicBezTo>
                  <a:pt x="653396" y="278910"/>
                  <a:pt x="699182" y="469945"/>
                  <a:pt x="718260" y="515793"/>
                </a:cubicBezTo>
                <a:cubicBezTo>
                  <a:pt x="741153" y="584565"/>
                  <a:pt x="699182" y="622772"/>
                  <a:pt x="699182" y="622772"/>
                </a:cubicBezTo>
                <a:cubicBezTo>
                  <a:pt x="699182" y="622772"/>
                  <a:pt x="699182" y="622772"/>
                  <a:pt x="527483" y="622772"/>
                </a:cubicBezTo>
                <a:cubicBezTo>
                  <a:pt x="527483" y="622772"/>
                  <a:pt x="527483" y="622772"/>
                  <a:pt x="493144" y="328579"/>
                </a:cubicBezTo>
                <a:cubicBezTo>
                  <a:pt x="493144" y="328579"/>
                  <a:pt x="493144" y="328579"/>
                  <a:pt x="531299" y="290372"/>
                </a:cubicBezTo>
                <a:cubicBezTo>
                  <a:pt x="531299" y="290372"/>
                  <a:pt x="531299" y="290372"/>
                  <a:pt x="447358" y="290372"/>
                </a:cubicBezTo>
                <a:cubicBezTo>
                  <a:pt x="447358" y="290372"/>
                  <a:pt x="447358" y="290372"/>
                  <a:pt x="485513" y="328579"/>
                </a:cubicBezTo>
                <a:cubicBezTo>
                  <a:pt x="485513" y="328579"/>
                  <a:pt x="485513" y="328579"/>
                  <a:pt x="451173" y="622772"/>
                </a:cubicBezTo>
                <a:cubicBezTo>
                  <a:pt x="451173" y="622772"/>
                  <a:pt x="451173" y="622772"/>
                  <a:pt x="279475" y="622772"/>
                </a:cubicBezTo>
                <a:cubicBezTo>
                  <a:pt x="279475" y="622772"/>
                  <a:pt x="237504" y="584565"/>
                  <a:pt x="260397" y="515793"/>
                </a:cubicBezTo>
                <a:cubicBezTo>
                  <a:pt x="279475" y="469945"/>
                  <a:pt x="325261" y="278910"/>
                  <a:pt x="401571" y="278910"/>
                </a:cubicBezTo>
                <a:cubicBezTo>
                  <a:pt x="401571" y="278910"/>
                  <a:pt x="401571" y="278910"/>
                  <a:pt x="439726" y="278910"/>
                </a:cubicBezTo>
                <a:cubicBezTo>
                  <a:pt x="386309" y="259807"/>
                  <a:pt x="344338" y="206317"/>
                  <a:pt x="344338" y="145186"/>
                </a:cubicBezTo>
                <a:cubicBezTo>
                  <a:pt x="344338" y="64952"/>
                  <a:pt x="409202" y="0"/>
                  <a:pt x="48932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MH_Title_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304321" y="3801638"/>
            <a:ext cx="1583362" cy="5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b="1" dirty="0" smtClean="0">
                <a:solidFill>
                  <a:srgbClr val="1B3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请输入标题</a:t>
            </a:r>
            <a:endParaRPr lang="zh-CN" altLang="en-US" sz="1600" b="1" dirty="0">
              <a:solidFill>
                <a:srgbClr val="1B32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8" name="矩形 29"/>
          <p:cNvSpPr>
            <a:spLocks noChangeArrowheads="1"/>
          </p:cNvSpPr>
          <p:nvPr/>
        </p:nvSpPr>
        <p:spPr bwMode="auto">
          <a:xfrm>
            <a:off x="1713309" y="2399076"/>
            <a:ext cx="2730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81" name="矩形 29"/>
          <p:cNvSpPr>
            <a:spLocks noChangeArrowheads="1"/>
          </p:cNvSpPr>
          <p:nvPr/>
        </p:nvSpPr>
        <p:spPr bwMode="auto">
          <a:xfrm>
            <a:off x="1713309" y="4805760"/>
            <a:ext cx="2730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82" name="矩形 29"/>
          <p:cNvSpPr>
            <a:spLocks noChangeArrowheads="1"/>
          </p:cNvSpPr>
          <p:nvPr/>
        </p:nvSpPr>
        <p:spPr bwMode="auto">
          <a:xfrm>
            <a:off x="7776226" y="4805760"/>
            <a:ext cx="2730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83" name="矩形 29"/>
          <p:cNvSpPr>
            <a:spLocks noChangeArrowheads="1"/>
          </p:cNvSpPr>
          <p:nvPr/>
        </p:nvSpPr>
        <p:spPr bwMode="auto">
          <a:xfrm>
            <a:off x="7776226" y="2399076"/>
            <a:ext cx="2730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84" name="矩形 29"/>
          <p:cNvSpPr>
            <a:spLocks noChangeArrowheads="1"/>
          </p:cNvSpPr>
          <p:nvPr/>
        </p:nvSpPr>
        <p:spPr bwMode="auto">
          <a:xfrm>
            <a:off x="1244002" y="3602741"/>
            <a:ext cx="2730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85" name="矩形 29"/>
          <p:cNvSpPr>
            <a:spLocks noChangeArrowheads="1"/>
          </p:cNvSpPr>
          <p:nvPr/>
        </p:nvSpPr>
        <p:spPr bwMode="auto">
          <a:xfrm>
            <a:off x="8241716" y="3602741"/>
            <a:ext cx="2730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6523831"/>
            <a:ext cx="12192001" cy="46800"/>
            <a:chOff x="5019675" y="4459288"/>
            <a:chExt cx="2124075" cy="46037"/>
          </a:xfrm>
        </p:grpSpPr>
        <p:sp>
          <p:nvSpPr>
            <p:cNvPr id="37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311170" y="2159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内页四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5108422" y="952718"/>
            <a:ext cx="19751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Inside pages four</a:t>
            </a:r>
            <a:endParaRPr lang="zh-CN" altLang="en-US" sz="18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Microsoft JhengHei UI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5394" y="1606730"/>
            <a:ext cx="2638697" cy="2024743"/>
          </a:xfrm>
          <a:prstGeom prst="rect">
            <a:avLst/>
          </a:prstGeom>
          <a:solidFill>
            <a:srgbClr val="9C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461657" y="1606730"/>
            <a:ext cx="2638697" cy="2024743"/>
          </a:xfrm>
          <a:prstGeom prst="rect">
            <a:avLst/>
          </a:prstGeom>
          <a:solidFill>
            <a:srgbClr val="3A8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217920" y="1606730"/>
            <a:ext cx="2612571" cy="2024743"/>
          </a:xfrm>
          <a:prstGeom prst="rect">
            <a:avLst/>
          </a:prstGeom>
          <a:solidFill>
            <a:srgbClr val="F26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948058" y="1606730"/>
            <a:ext cx="2612571" cy="202474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948057" y="3749036"/>
            <a:ext cx="2612571" cy="2024743"/>
          </a:xfrm>
          <a:prstGeom prst="rect">
            <a:avLst/>
          </a:prstGeom>
          <a:solidFill>
            <a:srgbClr val="9C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6217919" y="3749037"/>
            <a:ext cx="2612571" cy="2024743"/>
          </a:xfrm>
          <a:prstGeom prst="rect">
            <a:avLst/>
          </a:prstGeom>
          <a:solidFill>
            <a:srgbClr val="3A8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474719" y="3749036"/>
            <a:ext cx="2612571" cy="2024743"/>
          </a:xfrm>
          <a:prstGeom prst="rect">
            <a:avLst/>
          </a:prstGeom>
          <a:solidFill>
            <a:srgbClr val="F26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05394" y="3749037"/>
            <a:ext cx="2612571" cy="20247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62149" y="1911363"/>
            <a:ext cx="2331578" cy="1415476"/>
            <a:chOff x="862149" y="1924091"/>
            <a:chExt cx="2331578" cy="1415476"/>
          </a:xfrm>
        </p:grpSpPr>
        <p:sp>
          <p:nvSpPr>
            <p:cNvPr id="106" name="文本框 105"/>
            <p:cNvSpPr txBox="1"/>
            <p:nvPr/>
          </p:nvSpPr>
          <p:spPr>
            <a:xfrm>
              <a:off x="1253618" y="19240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62149" y="2366993"/>
              <a:ext cx="2331578" cy="972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基于演示设计的一站式在线演示素材销售、服务交易系统诞生于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年，由中国专业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设计领跑者上海锐普广告有限公司整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615215" y="1911363"/>
            <a:ext cx="2331578" cy="1415476"/>
            <a:chOff x="862149" y="1924091"/>
            <a:chExt cx="2331578" cy="1415476"/>
          </a:xfrm>
        </p:grpSpPr>
        <p:sp>
          <p:nvSpPr>
            <p:cNvPr id="109" name="文本框 108"/>
            <p:cNvSpPr txBox="1"/>
            <p:nvPr/>
          </p:nvSpPr>
          <p:spPr>
            <a:xfrm>
              <a:off x="1253618" y="19240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62149" y="2366993"/>
              <a:ext cx="2331578" cy="972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基于演示设计的一站式在线演示素材销售、服务交易系统诞生于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年，由中国专业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设计领跑者上海锐普广告有限公司整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58415" y="1911363"/>
            <a:ext cx="2331578" cy="1415476"/>
            <a:chOff x="862149" y="1924091"/>
            <a:chExt cx="2331578" cy="1415476"/>
          </a:xfrm>
        </p:grpSpPr>
        <p:sp>
          <p:nvSpPr>
            <p:cNvPr id="112" name="文本框 111"/>
            <p:cNvSpPr txBox="1"/>
            <p:nvPr/>
          </p:nvSpPr>
          <p:spPr>
            <a:xfrm>
              <a:off x="1253618" y="19240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62149" y="2366993"/>
              <a:ext cx="2331578" cy="972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基于演示设计的一站式在线演示素材销售、服务交易系统诞生于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年，由中国专业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设计领跑者上海锐普广告有限公司整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358415" y="4053669"/>
            <a:ext cx="2331578" cy="1415476"/>
            <a:chOff x="862149" y="1924091"/>
            <a:chExt cx="2331578" cy="1415476"/>
          </a:xfrm>
        </p:grpSpPr>
        <p:sp>
          <p:nvSpPr>
            <p:cNvPr id="118" name="文本框 117"/>
            <p:cNvSpPr txBox="1"/>
            <p:nvPr/>
          </p:nvSpPr>
          <p:spPr>
            <a:xfrm>
              <a:off x="1253618" y="19240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62149" y="2366993"/>
              <a:ext cx="2331578" cy="972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基于演示设计的一站式在线演示素材销售、服务交易系统诞生于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年，由中国专业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设计领跑者上海锐普广告有限公司整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9088553" y="4053669"/>
            <a:ext cx="2331578" cy="1415476"/>
            <a:chOff x="862149" y="1924091"/>
            <a:chExt cx="2331578" cy="1415476"/>
          </a:xfrm>
        </p:grpSpPr>
        <p:sp>
          <p:nvSpPr>
            <p:cNvPr id="137" name="文本框 136"/>
            <p:cNvSpPr txBox="1"/>
            <p:nvPr/>
          </p:nvSpPr>
          <p:spPr>
            <a:xfrm>
              <a:off x="1253618" y="19240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862149" y="2366993"/>
              <a:ext cx="2331578" cy="972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基于演示设计的一站式在线演示素材销售、服务交易系统诞生于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年，由中国专业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设计领跑者上海锐普广告有限公司整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3625725" y="4053669"/>
            <a:ext cx="2331578" cy="1415476"/>
            <a:chOff x="862149" y="1924091"/>
            <a:chExt cx="2331578" cy="1415476"/>
          </a:xfrm>
        </p:grpSpPr>
        <p:sp>
          <p:nvSpPr>
            <p:cNvPr id="148" name="文本框 147"/>
            <p:cNvSpPr txBox="1"/>
            <p:nvPr/>
          </p:nvSpPr>
          <p:spPr>
            <a:xfrm>
              <a:off x="1253618" y="19240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862149" y="2366993"/>
              <a:ext cx="2331578" cy="972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基于演示设计的一站式在线演示素材销售、服务交易系统诞生于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年，由中国专业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设计领跑者上海锐普广告有限公司整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0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6523831"/>
            <a:ext cx="12192001" cy="46800"/>
            <a:chOff x="5019675" y="4459288"/>
            <a:chExt cx="2124075" cy="46037"/>
          </a:xfrm>
        </p:grpSpPr>
        <p:sp>
          <p:nvSpPr>
            <p:cNvPr id="37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311170" y="2159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内页五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5103549" y="952718"/>
            <a:ext cx="19849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Inside pages </a:t>
            </a:r>
            <a:r>
              <a:rPr lang="en-US" altLang="zh-CN" sz="18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Microsoft JhengHei UI Light" panose="020B0304030504040204" pitchFamily="34" charset="-120"/>
              </a:rPr>
              <a:t>five</a:t>
            </a:r>
            <a:endParaRPr lang="zh-CN" altLang="en-US" sz="18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Microsoft JhengHei UI Light" panose="020B0304030504040204" pitchFamily="34" charset="-120"/>
            </a:endParaRPr>
          </a:p>
        </p:txBody>
      </p:sp>
      <p:sp>
        <p:nvSpPr>
          <p:cNvPr id="47" name="MH_Picture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1773237"/>
            <a:ext cx="12192000" cy="4287929"/>
          </a:xfrm>
          <a:custGeom>
            <a:avLst/>
            <a:gdLst>
              <a:gd name="T0" fmla="*/ 0 w 9144000"/>
              <a:gd name="T1" fmla="*/ 0 h 5501814"/>
              <a:gd name="T2" fmla="*/ 9144000 w 9144000"/>
              <a:gd name="T3" fmla="*/ 0 h 5501814"/>
              <a:gd name="T4" fmla="*/ 9144000 w 9144000"/>
              <a:gd name="T5" fmla="*/ 8785643 h 5501814"/>
              <a:gd name="T6" fmla="*/ 0 w 9144000"/>
              <a:gd name="T7" fmla="*/ 20540237 h 5501814"/>
              <a:gd name="T8" fmla="*/ 0 w 9144000"/>
              <a:gd name="T9" fmla="*/ 0 h 5501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9144000"/>
              <a:gd name="connsiteY0" fmla="*/ 0 h 5501814"/>
              <a:gd name="connsiteX1" fmla="*/ 9144000 w 9144000"/>
              <a:gd name="connsiteY1" fmla="*/ 0 h 5501814"/>
              <a:gd name="connsiteX2" fmla="*/ 9144000 w 9144000"/>
              <a:gd name="connsiteY2" fmla="*/ 2170400 h 5501814"/>
              <a:gd name="connsiteX3" fmla="*/ 0 w 9144000"/>
              <a:gd name="connsiteY3" fmla="*/ 5501814 h 5501814"/>
              <a:gd name="connsiteX4" fmla="*/ 0 w 9144000"/>
              <a:gd name="connsiteY4" fmla="*/ 0 h 550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501814">
                <a:moveTo>
                  <a:pt x="0" y="0"/>
                </a:moveTo>
                <a:lnTo>
                  <a:pt x="9144000" y="0"/>
                </a:lnTo>
                <a:lnTo>
                  <a:pt x="9144000" y="2170400"/>
                </a:lnTo>
                <a:lnTo>
                  <a:pt x="0" y="550181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b="-10790"/>
            </a:stretch>
          </a:blip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 rot="20880000" flipV="1">
            <a:off x="-150948" y="4781736"/>
            <a:ext cx="12492000" cy="46800"/>
            <a:chOff x="5019675" y="4459288"/>
            <a:chExt cx="2124075" cy="46037"/>
          </a:xfrm>
        </p:grpSpPr>
        <p:sp>
          <p:nvSpPr>
            <p:cNvPr id="52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3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4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0" y="1742660"/>
            <a:ext cx="12192001" cy="46800"/>
            <a:chOff x="5019675" y="4459288"/>
            <a:chExt cx="2124075" cy="46037"/>
          </a:xfrm>
        </p:grpSpPr>
        <p:sp>
          <p:nvSpPr>
            <p:cNvPr id="62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3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4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5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 bwMode="auto">
          <a:xfrm flipV="1">
            <a:off x="8188238" y="5917965"/>
            <a:ext cx="3526151" cy="4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95F6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9794973" y="4592102"/>
            <a:ext cx="198120" cy="1332000"/>
          </a:xfrm>
          <a:prstGeom prst="rect">
            <a:avLst/>
          </a:prstGeom>
          <a:solidFill>
            <a:srgbClr val="9CC0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0358853" y="5029119"/>
            <a:ext cx="198120" cy="900000"/>
          </a:xfrm>
          <a:prstGeom prst="rect">
            <a:avLst/>
          </a:prstGeom>
          <a:solidFill>
            <a:srgbClr val="E9F2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0922733" y="4849345"/>
            <a:ext cx="198120" cy="1080000"/>
          </a:xfrm>
          <a:prstGeom prst="rect">
            <a:avLst/>
          </a:prstGeom>
          <a:solidFill>
            <a:srgbClr val="3A89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1481533" y="5210025"/>
            <a:ext cx="198120" cy="720000"/>
          </a:xfrm>
          <a:prstGeom prst="rect">
            <a:avLst/>
          </a:prstGeom>
          <a:solidFill>
            <a:srgbClr val="F26C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613450" y="595236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2012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195661" y="595236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2013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759541" y="595236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2014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318341" y="595236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2015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337530" y="57049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0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291810" y="530742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chemeClr val="bg1"/>
                </a:solidFill>
              </a:rPr>
              <a:t>20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291810" y="495570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60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291810" y="451083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chemeClr val="bg1"/>
                </a:solidFill>
              </a:rPr>
              <a:t>80</a:t>
            </a:r>
            <a:endParaRPr lang="zh-CN" altLang="en-US" sz="120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7975" y="1993765"/>
            <a:ext cx="3678238" cy="1513067"/>
            <a:chOff x="307975" y="1993765"/>
            <a:chExt cx="3678238" cy="1513067"/>
          </a:xfrm>
        </p:grpSpPr>
        <p:sp>
          <p:nvSpPr>
            <p:cNvPr id="83" name="文本框 23"/>
            <p:cNvSpPr txBox="1">
              <a:spLocks noChangeArrowheads="1"/>
            </p:cNvSpPr>
            <p:nvPr/>
          </p:nvSpPr>
          <p:spPr bwMode="auto">
            <a:xfrm>
              <a:off x="307975" y="1993765"/>
              <a:ext cx="8883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solidFill>
                    <a:srgbClr val="9CC0E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2012</a:t>
              </a:r>
              <a:r>
                <a:rPr lang="zh-CN" altLang="en-US" sz="1800" dirty="0" smtClean="0">
                  <a:solidFill>
                    <a:srgbClr val="9CC0E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年</a:t>
              </a:r>
              <a:endParaRPr lang="zh-CN" altLang="en-US" sz="1800" dirty="0">
                <a:solidFill>
                  <a:srgbClr val="9CC0E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4" name="矩形 25"/>
            <p:cNvSpPr>
              <a:spLocks noChangeArrowheads="1"/>
            </p:cNvSpPr>
            <p:nvPr/>
          </p:nvSpPr>
          <p:spPr bwMode="auto">
            <a:xfrm>
              <a:off x="307975" y="2306503"/>
              <a:ext cx="367823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演示设计的一站式在线演示、素材销售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、服务交易系统</a:t>
              </a:r>
              <a:endParaRPr lang="zh-CN" altLang="en-US" sz="1200" dirty="0" smtClean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17768" y="1993765"/>
            <a:ext cx="3678238" cy="1513067"/>
            <a:chOff x="4410868" y="1993765"/>
            <a:chExt cx="3678238" cy="1513067"/>
          </a:xfrm>
        </p:grpSpPr>
        <p:sp>
          <p:nvSpPr>
            <p:cNvPr id="85" name="文本框 23"/>
            <p:cNvSpPr txBox="1">
              <a:spLocks noChangeArrowheads="1"/>
            </p:cNvSpPr>
            <p:nvPr/>
          </p:nvSpPr>
          <p:spPr bwMode="auto">
            <a:xfrm>
              <a:off x="4410868" y="1993765"/>
              <a:ext cx="8883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solidFill>
                    <a:srgbClr val="E9F2F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2013</a:t>
              </a:r>
              <a:r>
                <a:rPr lang="zh-CN" altLang="en-US" sz="1800" dirty="0" smtClean="0">
                  <a:solidFill>
                    <a:srgbClr val="E9F2F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年</a:t>
              </a:r>
              <a:endParaRPr lang="zh-CN" altLang="en-US" sz="1800" dirty="0">
                <a:solidFill>
                  <a:srgbClr val="E9F2F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6" name="矩形 25"/>
            <p:cNvSpPr>
              <a:spLocks noChangeArrowheads="1"/>
            </p:cNvSpPr>
            <p:nvPr/>
          </p:nvSpPr>
          <p:spPr bwMode="auto">
            <a:xfrm>
              <a:off x="4410868" y="2306503"/>
              <a:ext cx="367823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演示设计的一站式在线演示、素材销售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、服务交易系统</a:t>
              </a:r>
              <a:endParaRPr lang="zh-CN" altLang="en-US" sz="1200" dirty="0" smtClean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27560" y="1993765"/>
            <a:ext cx="3678238" cy="1513067"/>
            <a:chOff x="8301434" y="1993765"/>
            <a:chExt cx="3678238" cy="1513067"/>
          </a:xfrm>
        </p:grpSpPr>
        <p:sp>
          <p:nvSpPr>
            <p:cNvPr id="87" name="文本框 23"/>
            <p:cNvSpPr txBox="1">
              <a:spLocks noChangeArrowheads="1"/>
            </p:cNvSpPr>
            <p:nvPr/>
          </p:nvSpPr>
          <p:spPr bwMode="auto">
            <a:xfrm>
              <a:off x="8301434" y="1993765"/>
              <a:ext cx="893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solidFill>
                    <a:srgbClr val="3A89C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2014</a:t>
              </a:r>
              <a:r>
                <a:rPr lang="zh-CN" altLang="en-US" sz="1800" dirty="0" smtClean="0">
                  <a:solidFill>
                    <a:srgbClr val="3A89C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年</a:t>
              </a:r>
              <a:endParaRPr lang="zh-CN" altLang="en-US" sz="1800" dirty="0">
                <a:solidFill>
                  <a:srgbClr val="3A89C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8" name="矩形 25"/>
            <p:cNvSpPr>
              <a:spLocks noChangeArrowheads="1"/>
            </p:cNvSpPr>
            <p:nvPr/>
          </p:nvSpPr>
          <p:spPr bwMode="auto">
            <a:xfrm>
              <a:off x="8301434" y="2306503"/>
              <a:ext cx="367823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演示设计的一站式在线演示、素材销售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、服务交易系统</a:t>
              </a:r>
              <a:endParaRPr lang="zh-CN" altLang="en-US" sz="1200" dirty="0" smtClean="0">
                <a:latin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7975" y="3815511"/>
            <a:ext cx="3678238" cy="1513067"/>
            <a:chOff x="307975" y="1993765"/>
            <a:chExt cx="3678238" cy="1513067"/>
          </a:xfrm>
        </p:grpSpPr>
        <p:sp>
          <p:nvSpPr>
            <p:cNvPr id="114" name="文本框 23"/>
            <p:cNvSpPr txBox="1">
              <a:spLocks noChangeArrowheads="1"/>
            </p:cNvSpPr>
            <p:nvPr/>
          </p:nvSpPr>
          <p:spPr bwMode="auto">
            <a:xfrm>
              <a:off x="307975" y="1993765"/>
              <a:ext cx="8883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solidFill>
                    <a:srgbClr val="F26C4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2015</a:t>
              </a:r>
              <a:r>
                <a:rPr lang="zh-CN" altLang="en-US" sz="1800" dirty="0" smtClean="0">
                  <a:solidFill>
                    <a:srgbClr val="F26C4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年</a:t>
              </a:r>
              <a:endParaRPr lang="zh-CN" altLang="en-US" sz="1800" dirty="0">
                <a:solidFill>
                  <a:srgbClr val="F26C4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5" name="矩形 25"/>
            <p:cNvSpPr>
              <a:spLocks noChangeArrowheads="1"/>
            </p:cNvSpPr>
            <p:nvPr/>
          </p:nvSpPr>
          <p:spPr bwMode="auto">
            <a:xfrm>
              <a:off x="307975" y="2306503"/>
              <a:ext cx="367823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演示设计的一站式在线演示、素材销售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、服务交易系统</a:t>
              </a:r>
              <a:endParaRPr lang="zh-CN" altLang="en-US" sz="1200" dirty="0" smtClean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1722"/>
  <p:tag name="MH_LIBRARY" val="GRAPHIC"/>
  <p:tag name="MH_TYPE" val="SubTitle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SubTitle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SubTitle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1722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200302"/>
  <p:tag name="MH_LIBRARY" val="GRAPHIC"/>
  <p:tag name="MH_TYPE" val="Pictur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1722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SubTitle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8194034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947</Words>
  <Application>Microsoft Office PowerPoint</Application>
  <PresentationFormat>宽屏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Microsoft JhengHei UI Light</vt:lpstr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Segoe UI Semilight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冯震</dc:creator>
  <cp:lastModifiedBy>YANGS-PC</cp:lastModifiedBy>
  <cp:revision>56</cp:revision>
  <dcterms:created xsi:type="dcterms:W3CDTF">2015-05-05T08:02:14Z</dcterms:created>
  <dcterms:modified xsi:type="dcterms:W3CDTF">2016-05-08T14:32:28Z</dcterms:modified>
</cp:coreProperties>
</file>