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xlsx" ContentType="application/kset"/>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5" r:id="rId10"/>
    <p:sldId id="267" r:id="rId11"/>
    <p:sldId id="269" r:id="rId12"/>
    <p:sldId id="270" r:id="rId13"/>
    <p:sldId id="271" r:id="rId14"/>
    <p:sldId id="272" r:id="rId15"/>
    <p:sldId id="280" r:id="rId16"/>
    <p:sldId id="266" r:id="rId17"/>
    <p:sldId id="273" r:id="rId18"/>
    <p:sldId id="274" r:id="rId19"/>
    <p:sldId id="275" r:id="rId20"/>
    <p:sldId id="276" r:id="rId21"/>
    <p:sldId id="277" r:id="rId22"/>
    <p:sldId id="278" r:id="rId23"/>
    <p:sldId id="279" r:id="rId24"/>
    <p:sldId id="281" r:id="rId25"/>
  </p:sldIdLst>
  <p:sldSz cx="9144000" cy="5143500" type="screen16x9"/>
  <p:notesSz cx="6858000" cy="9144000"/>
  <p:embeddedFontLst>
    <p:embeddedFont>
      <p:font typeface="Calibri" pitchFamily="34" charset="0"/>
      <p:regular r:id="rId27"/>
      <p:bold r:id="rId28"/>
      <p:italic r:id="rId29"/>
      <p:boldItalic r:id="rId30"/>
    </p:embeddedFont>
    <p:embeddedFont>
      <p:font typeface="经典繁仿黑" charset="-122"/>
      <p:regular r:id="rId31"/>
    </p:embeddedFont>
    <p:embeddedFont>
      <p:font typeface="微软雅黑" pitchFamily="34" charset="-122"/>
      <p:regular r:id="rId32"/>
      <p:bold r:id="rId33"/>
    </p:embeddedFont>
    <p:embeddedFont>
      <p:font typeface="맑은 고딕" pitchFamily="34" charset="-127"/>
      <p:regular r:id="rId34"/>
      <p:bold r:id="rId35"/>
    </p:embeddedFont>
    <p:embeddedFont>
      <p:font typeface="Impact" pitchFamily="34" charset="0"/>
      <p:regular r:id="rId36"/>
    </p:embeddedFont>
    <p:embeddedFont>
      <p:font typeface="Broadway" charset="0"/>
      <p:regular r:id="rId3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4340"/>
    <a:srgbClr val="2B2B29"/>
    <a:srgbClr val="DFD2A0"/>
    <a:srgbClr val="DB2914"/>
    <a:srgbClr val="2B2BA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92" autoAdjust="0"/>
  </p:normalViewPr>
  <p:slideViewPr>
    <p:cSldViewPr>
      <p:cViewPr>
        <p:scale>
          <a:sx n="125" d="100"/>
          <a:sy n="125" d="100"/>
        </p:scale>
        <p:origin x="-1188" y="-294"/>
      </p:cViewPr>
      <p:guideLst>
        <p:guide orient="horz" pos="1620"/>
        <p:guide pos="2880"/>
      </p:guideLst>
    </p:cSldViewPr>
  </p:slideViewPr>
  <p:notesTextViewPr>
    <p:cViewPr>
      <p:scale>
        <a:sx n="1" d="1"/>
        <a:sy n="1" d="1"/>
      </p:scale>
      <p:origin x="0" y="0"/>
    </p:cViewPr>
  </p:notesTextViewPr>
  <p:sorterViewPr>
    <p:cViewPr>
      <p:scale>
        <a:sx n="90" d="100"/>
        <a:sy n="9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111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2222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2007_Workbook33333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title>
      <c:tx>
        <c:rich>
          <a:bodyPr rot="0" vert="horz"/>
          <a:lstStyle/>
          <a:p>
            <a:pPr>
              <a:defRPr/>
            </a:pPr>
            <a:r>
              <a:rPr lang="zh-CN" altLang="en-US" dirty="0" smtClean="0"/>
              <a:t>数据分析</a:t>
            </a:r>
            <a:endParaRPr lang="zh-CN" dirty="0"/>
          </a:p>
        </c:rich>
      </c:tx>
      <c:layout/>
      <c:spPr>
        <a:noFill/>
        <a:ln>
          <a:noFill/>
        </a:ln>
        <a:effectLst/>
      </c:spPr>
    </c:title>
    <c:plotArea>
      <c:layout/>
      <c:barChart>
        <c:barDir val="col"/>
        <c:grouping val="clustered"/>
        <c:ser>
          <c:idx val="0"/>
          <c:order val="0"/>
          <c:tx>
            <c:strRef>
              <c:f>Sheet1!$B$1</c:f>
              <c:strCache>
                <c:ptCount val="1"/>
                <c:pt idx="0">
                  <c:v>系列 1</c:v>
                </c:pt>
              </c:strCache>
            </c:strRef>
          </c:tx>
          <c:spPr>
            <a:solidFill>
              <a:srgbClr val="DB2914"/>
            </a:solidFill>
            <a:ln>
              <a:noFill/>
            </a:ln>
            <a:effectLst/>
          </c:spP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rgbClr val="DFD2A0"/>
            </a:solidFill>
            <a:ln>
              <a:noFill/>
            </a:ln>
            <a:effectLst/>
          </c:spP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er>
        <c:gapWidth val="219"/>
        <c:overlap val="-27"/>
        <c:axId val="113916160"/>
        <c:axId val="114159616"/>
      </c:barChart>
      <c:catAx>
        <c:axId val="11391616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zh-CN"/>
          </a:p>
        </c:txPr>
        <c:crossAx val="114159616"/>
        <c:crosses val="autoZero"/>
        <c:auto val="1"/>
        <c:lblAlgn val="ctr"/>
        <c:lblOffset val="100"/>
      </c:catAx>
      <c:valAx>
        <c:axId val="114159616"/>
        <c:scaling>
          <c:orientation val="minMax"/>
        </c:scaling>
        <c:axPos val="l"/>
        <c:majorGridlines>
          <c:spPr>
            <a:ln w="9525" cap="flat" cmpd="sng" algn="ctr">
              <a:solidFill>
                <a:schemeClr val="accent5">
                  <a:lumMod val="20000"/>
                  <a:lumOff val="80000"/>
                </a:schemeClr>
              </a:solidFill>
              <a:round/>
            </a:ln>
            <a:effectLst/>
          </c:spPr>
        </c:majorGridlines>
        <c:numFmt formatCode="General" sourceLinked="1"/>
        <c:majorTickMark val="none"/>
        <c:tickLblPos val="nextTo"/>
        <c:spPr>
          <a:noFill/>
          <a:ln>
            <a:noFill/>
          </a:ln>
          <a:effectLst/>
        </c:spPr>
        <c:txPr>
          <a:bodyPr rot="-60000000" vert="horz"/>
          <a:lstStyle/>
          <a:p>
            <a:pPr>
              <a:defRPr/>
            </a:pPr>
            <a:endParaRPr lang="zh-CN"/>
          </a:p>
        </c:txPr>
        <c:crossAx val="113916160"/>
        <c:crosses val="autoZero"/>
        <c:crossBetween val="between"/>
      </c:valAx>
      <c:spPr>
        <a:noFill/>
        <a:ln>
          <a:noFill/>
        </a:ln>
        <a:effectLst/>
      </c:spPr>
    </c:plotArea>
    <c:legend>
      <c:legendPos val="b"/>
      <c:layout/>
      <c:spPr>
        <a:noFill/>
        <a:ln>
          <a:noFill/>
        </a:ln>
        <a:effectLst/>
      </c:spPr>
      <c:txPr>
        <a:bodyPr rot="0" vert="horz"/>
        <a:lstStyle/>
        <a:p>
          <a:pPr>
            <a:defRPr/>
          </a:pPr>
          <a:endParaRPr lang="zh-CN"/>
        </a:p>
      </c:txPr>
    </c:legend>
    <c:plotVisOnly val="1"/>
    <c:dispBlanksAs val="gap"/>
  </c:chart>
  <c:spPr>
    <a:noFill/>
    <a:ln>
      <a:noFill/>
    </a:ln>
    <a:effectLst/>
  </c:spPr>
  <c:txPr>
    <a:bodyPr/>
    <a:lstStyle/>
    <a:p>
      <a:pPr>
        <a:defRPr>
          <a:solidFill>
            <a:schemeClr val="bg1"/>
          </a:solidFill>
          <a:latin typeface="微软雅黑" pitchFamily="34" charset="-122"/>
          <a:ea typeface="微软雅黑" pitchFamily="34" charset="-122"/>
        </a:defRPr>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hart>
    <c:autoTitleDeleted val="1"/>
    <c:plotArea>
      <c:layout>
        <c:manualLayout>
          <c:layoutTarget val="inner"/>
          <c:xMode val="edge"/>
          <c:yMode val="edge"/>
          <c:x val="0.23414634146341473"/>
          <c:y val="0.15064102564102569"/>
          <c:w val="0.53658536585365835"/>
          <c:h val="0.7051282051282054"/>
        </c:manualLayout>
      </c:layout>
      <c:radarChart>
        <c:radarStyle val="filled"/>
        <c:ser>
          <c:idx val="0"/>
          <c:order val="0"/>
          <c:tx>
            <c:strRef>
              <c:f>Sheet1!$A$2</c:f>
              <c:strCache>
                <c:ptCount val="1"/>
                <c:pt idx="0">
                  <c:v>公司A</c:v>
                </c:pt>
              </c:strCache>
            </c:strRef>
          </c:tx>
          <c:spPr>
            <a:solidFill>
              <a:srgbClr val="2B2B29"/>
            </a:solidFill>
            <a:ln w="12700">
              <a:gradFill>
                <a:gsLst>
                  <a:gs pos="0">
                    <a:schemeClr val="bg1">
                      <a:lumMod val="75000"/>
                    </a:schemeClr>
                  </a:gs>
                  <a:gs pos="50000">
                    <a:schemeClr val="bg1">
                      <a:lumMod val="85000"/>
                    </a:schemeClr>
                  </a:gs>
                  <a:gs pos="100000">
                    <a:schemeClr val="bg1">
                      <a:lumMod val="95000"/>
                    </a:schemeClr>
                  </a:gs>
                </a:gsLst>
                <a:lin ang="5400000" scaled="0"/>
              </a:gradFill>
            </a:ln>
            <a:effectLst>
              <a:outerShdw blurRad="76200" dir="18900000" sy="23000" kx="-1200000" algn="bl" rotWithShape="0">
                <a:prstClr val="black">
                  <a:alpha val="20000"/>
                </a:prstClr>
              </a:outerShdw>
            </a:effectLst>
          </c:spPr>
          <c:cat>
            <c:strRef>
              <c:f>Sheet1!$B$1:$E$1</c:f>
              <c:strCache>
                <c:ptCount val="4"/>
                <c:pt idx="0">
                  <c:v>团队执行力</c:v>
                </c:pt>
                <c:pt idx="1">
                  <c:v>市场定位</c:v>
                </c:pt>
                <c:pt idx="2">
                  <c:v>企业文化</c:v>
                </c:pt>
                <c:pt idx="3">
                  <c:v>战略持续性</c:v>
                </c:pt>
              </c:strCache>
            </c:strRef>
          </c:cat>
          <c:val>
            <c:numRef>
              <c:f>Sheet1!$B$2:$E$2</c:f>
              <c:numCache>
                <c:formatCode>General</c:formatCode>
                <c:ptCount val="4"/>
                <c:pt idx="0">
                  <c:v>20</c:v>
                </c:pt>
                <c:pt idx="1">
                  <c:v>27</c:v>
                </c:pt>
                <c:pt idx="2">
                  <c:v>90</c:v>
                </c:pt>
                <c:pt idx="3">
                  <c:v>60</c:v>
                </c:pt>
              </c:numCache>
            </c:numRef>
          </c:val>
        </c:ser>
        <c:ser>
          <c:idx val="1"/>
          <c:order val="1"/>
          <c:tx>
            <c:strRef>
              <c:f>Sheet1!$A$3</c:f>
              <c:strCache>
                <c:ptCount val="1"/>
                <c:pt idx="0">
                  <c:v>公司b</c:v>
                </c:pt>
              </c:strCache>
            </c:strRef>
          </c:tx>
          <c:spPr>
            <a:solidFill>
              <a:srgbClr val="DFD2A0"/>
            </a:solidFill>
            <a:ln w="12700">
              <a:solidFill>
                <a:srgbClr val="DFD2A0"/>
              </a:solidFill>
            </a:ln>
            <a:effectLst/>
          </c:spPr>
          <c:cat>
            <c:strRef>
              <c:f>Sheet1!$B$1:$E$1</c:f>
              <c:strCache>
                <c:ptCount val="4"/>
                <c:pt idx="0">
                  <c:v>团队执行力</c:v>
                </c:pt>
                <c:pt idx="1">
                  <c:v>市场定位</c:v>
                </c:pt>
                <c:pt idx="2">
                  <c:v>企业文化</c:v>
                </c:pt>
                <c:pt idx="3">
                  <c:v>战略持续性</c:v>
                </c:pt>
              </c:strCache>
            </c:strRef>
          </c:cat>
          <c:val>
            <c:numRef>
              <c:f>Sheet1!$B$3:$E$3</c:f>
              <c:numCache>
                <c:formatCode>General</c:formatCode>
                <c:ptCount val="4"/>
                <c:pt idx="0">
                  <c:v>40</c:v>
                </c:pt>
                <c:pt idx="1">
                  <c:v>78</c:v>
                </c:pt>
                <c:pt idx="2">
                  <c:v>84</c:v>
                </c:pt>
                <c:pt idx="3">
                  <c:v>50</c:v>
                </c:pt>
              </c:numCache>
            </c:numRef>
          </c:val>
        </c:ser>
        <c:ser>
          <c:idx val="2"/>
          <c:order val="2"/>
          <c:tx>
            <c:strRef>
              <c:f>Sheet1!$A$4</c:f>
              <c:strCache>
                <c:ptCount val="1"/>
                <c:pt idx="0">
                  <c:v>公司c</c:v>
                </c:pt>
              </c:strCache>
            </c:strRef>
          </c:tx>
          <c:spPr>
            <a:solidFill>
              <a:srgbClr val="DB2914"/>
            </a:solidFill>
            <a:ln w="12700">
              <a:gradFill>
                <a:gsLst>
                  <a:gs pos="0">
                    <a:schemeClr val="bg1">
                      <a:lumMod val="75000"/>
                    </a:schemeClr>
                  </a:gs>
                  <a:gs pos="50000">
                    <a:schemeClr val="bg1">
                      <a:lumMod val="85000"/>
                    </a:schemeClr>
                  </a:gs>
                  <a:gs pos="100000">
                    <a:schemeClr val="bg1">
                      <a:lumMod val="95000"/>
                    </a:schemeClr>
                  </a:gs>
                </a:gsLst>
                <a:lin ang="5400000" scaled="0"/>
              </a:gradFill>
            </a:ln>
          </c:spPr>
          <c:cat>
            <c:strRef>
              <c:f>Sheet1!$B$1:$E$1</c:f>
              <c:strCache>
                <c:ptCount val="4"/>
                <c:pt idx="0">
                  <c:v>团队执行力</c:v>
                </c:pt>
                <c:pt idx="1">
                  <c:v>市场定位</c:v>
                </c:pt>
                <c:pt idx="2">
                  <c:v>企业文化</c:v>
                </c:pt>
                <c:pt idx="3">
                  <c:v>战略持续性</c:v>
                </c:pt>
              </c:strCache>
            </c:strRef>
          </c:cat>
          <c:val>
            <c:numRef>
              <c:f>Sheet1!$B$4:$E$4</c:f>
              <c:numCache>
                <c:formatCode>General</c:formatCode>
                <c:ptCount val="4"/>
                <c:pt idx="0">
                  <c:v>39</c:v>
                </c:pt>
                <c:pt idx="1">
                  <c:v>66</c:v>
                </c:pt>
                <c:pt idx="2">
                  <c:v>67</c:v>
                </c:pt>
                <c:pt idx="3">
                  <c:v>49</c:v>
                </c:pt>
              </c:numCache>
            </c:numRef>
          </c:val>
        </c:ser>
        <c:axId val="127248640"/>
        <c:axId val="127254528"/>
      </c:radarChart>
      <c:catAx>
        <c:axId val="127248640"/>
        <c:scaling>
          <c:orientation val="minMax"/>
        </c:scaling>
        <c:axPos val="b"/>
        <c:majorGridlines/>
        <c:numFmt formatCode="General" sourceLinked="1"/>
        <c:tickLblPos val="nextTo"/>
        <c:txPr>
          <a:bodyPr rot="0" vert="horz"/>
          <a:lstStyle/>
          <a:p>
            <a:pPr>
              <a:defRPr sz="1600" b="1" i="0" u="none" strike="noStrike" baseline="0">
                <a:ln w="3175">
                  <a:noFill/>
                </a:ln>
                <a:solidFill>
                  <a:schemeClr val="bg1"/>
                </a:solidFill>
                <a:effectLst/>
                <a:latin typeface="微软雅黑" pitchFamily="34" charset="-122"/>
                <a:ea typeface="微软雅黑" pitchFamily="34" charset="-122"/>
                <a:cs typeface="Arial"/>
              </a:defRPr>
            </a:pPr>
            <a:endParaRPr lang="zh-CN"/>
          </a:p>
        </c:txPr>
        <c:crossAx val="127254528"/>
        <c:crosses val="autoZero"/>
        <c:lblAlgn val="ctr"/>
        <c:lblOffset val="100"/>
      </c:catAx>
      <c:valAx>
        <c:axId val="127254528"/>
        <c:scaling>
          <c:orientation val="minMax"/>
        </c:scaling>
        <c:axPos val="l"/>
        <c:numFmt formatCode="General" sourceLinked="1"/>
        <c:majorTickMark val="in"/>
        <c:tickLblPos val="high"/>
        <c:spPr>
          <a:ln w="4365">
            <a:solidFill>
              <a:schemeClr val="bg1">
                <a:lumMod val="75000"/>
              </a:schemeClr>
            </a:solidFill>
            <a:prstDash val="solid"/>
          </a:ln>
        </c:spPr>
        <c:txPr>
          <a:bodyPr rot="0" vert="horz"/>
          <a:lstStyle/>
          <a:p>
            <a:pPr>
              <a:defRPr sz="962" b="0" i="0" u="none" strike="noStrike" baseline="0">
                <a:solidFill>
                  <a:schemeClr val="bg1"/>
                </a:solidFill>
                <a:latin typeface="Arial"/>
                <a:ea typeface="Arial"/>
                <a:cs typeface="Arial"/>
              </a:defRPr>
            </a:pPr>
            <a:endParaRPr lang="zh-CN"/>
          </a:p>
        </c:txPr>
        <c:crossAx val="127248640"/>
        <c:crosses val="autoZero"/>
        <c:crossBetween val="midCat"/>
        <c:majorUnit val="20"/>
      </c:valAx>
      <c:spPr>
        <a:noFill/>
        <a:ln w="34916">
          <a:noFill/>
        </a:ln>
      </c:spPr>
    </c:plotArea>
    <c:plotVisOnly val="1"/>
    <c:dispBlanksAs val="gap"/>
  </c:chart>
  <c:spPr>
    <a:noFill/>
    <a:ln>
      <a:noFill/>
    </a:ln>
  </c:spPr>
  <c:txPr>
    <a:bodyPr/>
    <a:lstStyle/>
    <a:p>
      <a:pPr>
        <a:defRPr sz="1375" b="0" i="0" u="none" strike="noStrike" baseline="0">
          <a:solidFill>
            <a:schemeClr val="tx1"/>
          </a:solidFill>
          <a:latin typeface="Arial"/>
          <a:ea typeface="Arial"/>
          <a:cs typeface="Arial"/>
        </a:defRPr>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zh-CN"/>
  <c:style val="7"/>
  <c:chart>
    <c:autoTitleDeleted val="1"/>
    <c:plotArea>
      <c:layout>
        <c:manualLayout>
          <c:layoutTarget val="inner"/>
          <c:xMode val="edge"/>
          <c:yMode val="edge"/>
          <c:x val="0.22573417768396103"/>
          <c:y val="9.5350161010042858E-2"/>
          <c:w val="0.78196204171091022"/>
          <c:h val="0.88815965389535845"/>
        </c:manualLayout>
      </c:layout>
      <c:doughnutChart>
        <c:varyColors val="1"/>
        <c:ser>
          <c:idx val="0"/>
          <c:order val="0"/>
          <c:tx>
            <c:strRef>
              <c:f>Sheet1!$B$1</c:f>
              <c:strCache>
                <c:ptCount val="1"/>
                <c:pt idx="0">
                  <c:v>Sales</c:v>
                </c:pt>
              </c:strCache>
            </c:strRef>
          </c:tx>
          <c:dPt>
            <c:idx val="0"/>
            <c:spPr>
              <a:solidFill>
                <a:schemeClr val="bg1">
                  <a:lumMod val="75000"/>
                </a:schemeClr>
              </a:solidFill>
            </c:spPr>
          </c:dPt>
          <c:dPt>
            <c:idx val="1"/>
            <c:spPr>
              <a:solidFill>
                <a:srgbClr val="DB2914"/>
              </a:solidFill>
            </c:spPr>
          </c:dPt>
          <c:dPt>
            <c:idx val="2"/>
            <c:spPr>
              <a:solidFill>
                <a:srgbClr val="DFD2A0"/>
              </a:solidFill>
            </c:spPr>
          </c:dPt>
          <c:dPt>
            <c:idx val="3"/>
            <c:spPr>
              <a:solidFill>
                <a:schemeClr val="bg1"/>
              </a:solidFill>
            </c:spPr>
          </c:dPt>
          <c:cat>
            <c:strRef>
              <c:f>Sheet1!$A$2:$A$6</c:f>
              <c:strCache>
                <c:ptCount val="4"/>
                <c:pt idx="0">
                  <c:v>1st Qtr</c:v>
                </c:pt>
                <c:pt idx="1">
                  <c:v>2nd Qtr</c:v>
                </c:pt>
                <c:pt idx="2">
                  <c:v>3rd Qtr</c:v>
                </c:pt>
                <c:pt idx="3">
                  <c:v>4th Qtr 3</c:v>
                </c:pt>
              </c:strCache>
            </c:strRef>
          </c:cat>
          <c:val>
            <c:numRef>
              <c:f>Sheet1!$B$2:$B$6</c:f>
              <c:numCache>
                <c:formatCode>General</c:formatCode>
                <c:ptCount val="5"/>
                <c:pt idx="0">
                  <c:v>6</c:v>
                </c:pt>
                <c:pt idx="1">
                  <c:v>4</c:v>
                </c:pt>
                <c:pt idx="2">
                  <c:v>2.5</c:v>
                </c:pt>
                <c:pt idx="3">
                  <c:v>3</c:v>
                </c:pt>
              </c:numCache>
            </c:numRef>
          </c:val>
        </c:ser>
        <c:firstSliceAng val="0"/>
        <c:holeSize val="50"/>
      </c:doughnutChart>
    </c:plotArea>
    <c:plotVisOnly val="1"/>
    <c:dispBlanksAs val="zero"/>
  </c:chart>
  <c:txPr>
    <a:bodyPr/>
    <a:lstStyle/>
    <a:p>
      <a:pPr>
        <a:defRPr sz="1800"/>
      </a:pPr>
      <a:endParaRPr lang="zh-CN"/>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9D3EE-9453-436F-926F-EEAE6D62FB93}" type="datetimeFigureOut">
              <a:rPr lang="zh-CN" altLang="en-US" smtClean="0"/>
              <a:pPr/>
              <a:t>2015/9/29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6ACE3-D20A-43A2-ACDE-1C2ECC44A67E}" type="slidenum">
              <a:rPr lang="zh-CN" altLang="en-US" smtClean="0"/>
              <a:pPr/>
              <a:t>‹#›</a:t>
            </a:fld>
            <a:endParaRPr lang="zh-CN" altLang="en-US"/>
          </a:p>
        </p:txBody>
      </p:sp>
    </p:spTree>
    <p:extLst>
      <p:ext uri="{BB962C8B-B14F-4D97-AF65-F5344CB8AC3E}">
        <p14:creationId xmlns="" xmlns:p14="http://schemas.microsoft.com/office/powerpoint/2010/main" val="185546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95004AE-8384-4D73-BE7F-1499D02A0134}" type="datetimeFigureOut">
              <a:rPr lang="zh-CN" altLang="en-US" smtClean="0"/>
              <a:pPr/>
              <a:t>2015/9/29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38463F-2D0E-4547-8536-5BEEA76E2861}" type="slidenum">
              <a:rPr lang="zh-CN" altLang="en-US" smtClean="0"/>
              <a:pPr/>
              <a:t>‹#›</a:t>
            </a:fld>
            <a:endParaRPr lang="zh-CN" altLang="en-US"/>
          </a:p>
        </p:txBody>
      </p:sp>
    </p:spTree>
    <p:extLst>
      <p:ext uri="{BB962C8B-B14F-4D97-AF65-F5344CB8AC3E}">
        <p14:creationId xmlns="" xmlns:p14="http://schemas.microsoft.com/office/powerpoint/2010/main" val="2469524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5004AE-8384-4D73-BE7F-1499D02A0134}" type="datetimeFigureOut">
              <a:rPr lang="zh-CN" altLang="en-US" smtClean="0"/>
              <a:pPr/>
              <a:t>2015/9/29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38463F-2D0E-4547-8536-5BEEA76E2861}" type="slidenum">
              <a:rPr lang="zh-CN" altLang="en-US" smtClean="0"/>
              <a:pPr/>
              <a:t>‹#›</a:t>
            </a:fld>
            <a:endParaRPr lang="zh-CN" altLang="en-US"/>
          </a:p>
        </p:txBody>
      </p:sp>
    </p:spTree>
    <p:extLst>
      <p:ext uri="{BB962C8B-B14F-4D97-AF65-F5344CB8AC3E}">
        <p14:creationId xmlns="" xmlns:p14="http://schemas.microsoft.com/office/powerpoint/2010/main" val="315964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5004AE-8384-4D73-BE7F-1499D02A0134}" type="datetimeFigureOut">
              <a:rPr lang="zh-CN" altLang="en-US" smtClean="0"/>
              <a:pPr/>
              <a:t>2015/9/29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38463F-2D0E-4547-8536-5BEEA76E2861}" type="slidenum">
              <a:rPr lang="zh-CN" altLang="en-US" smtClean="0"/>
              <a:pPr/>
              <a:t>‹#›</a:t>
            </a:fld>
            <a:endParaRPr lang="zh-CN" altLang="en-US"/>
          </a:p>
        </p:txBody>
      </p:sp>
    </p:spTree>
    <p:extLst>
      <p:ext uri="{BB962C8B-B14F-4D97-AF65-F5344CB8AC3E}">
        <p14:creationId xmlns="" xmlns:p14="http://schemas.microsoft.com/office/powerpoint/2010/main" val="230386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5004AE-8384-4D73-BE7F-1499D02A0134}" type="datetimeFigureOut">
              <a:rPr lang="zh-CN" altLang="en-US" smtClean="0"/>
              <a:pPr/>
              <a:t>2015/9/29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38463F-2D0E-4547-8536-5BEEA76E2861}" type="slidenum">
              <a:rPr lang="zh-CN" altLang="en-US" smtClean="0"/>
              <a:pPr/>
              <a:t>‹#›</a:t>
            </a:fld>
            <a:endParaRPr lang="zh-CN" altLang="en-US"/>
          </a:p>
        </p:txBody>
      </p:sp>
    </p:spTree>
    <p:extLst>
      <p:ext uri="{BB962C8B-B14F-4D97-AF65-F5344CB8AC3E}">
        <p14:creationId xmlns="" xmlns:p14="http://schemas.microsoft.com/office/powerpoint/2010/main" val="178894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95004AE-8384-4D73-BE7F-1499D02A0134}" type="datetimeFigureOut">
              <a:rPr lang="zh-CN" altLang="en-US" smtClean="0"/>
              <a:pPr/>
              <a:t>2015/9/29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38463F-2D0E-4547-8536-5BEEA76E2861}" type="slidenum">
              <a:rPr lang="zh-CN" altLang="en-US" smtClean="0"/>
              <a:pPr/>
              <a:t>‹#›</a:t>
            </a:fld>
            <a:endParaRPr lang="zh-CN" altLang="en-US"/>
          </a:p>
        </p:txBody>
      </p:sp>
    </p:spTree>
    <p:extLst>
      <p:ext uri="{BB962C8B-B14F-4D97-AF65-F5344CB8AC3E}">
        <p14:creationId xmlns="" xmlns:p14="http://schemas.microsoft.com/office/powerpoint/2010/main" val="1838079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5004AE-8384-4D73-BE7F-1499D02A0134}" type="datetimeFigureOut">
              <a:rPr lang="zh-CN" altLang="en-US" smtClean="0"/>
              <a:pPr/>
              <a:t>2015/9/29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38463F-2D0E-4547-8536-5BEEA76E2861}" type="slidenum">
              <a:rPr lang="zh-CN" altLang="en-US" smtClean="0"/>
              <a:pPr/>
              <a:t>‹#›</a:t>
            </a:fld>
            <a:endParaRPr lang="zh-CN" altLang="en-US"/>
          </a:p>
        </p:txBody>
      </p:sp>
    </p:spTree>
    <p:extLst>
      <p:ext uri="{BB962C8B-B14F-4D97-AF65-F5344CB8AC3E}">
        <p14:creationId xmlns="" xmlns:p14="http://schemas.microsoft.com/office/powerpoint/2010/main" val="258628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5004AE-8384-4D73-BE7F-1499D02A0134}" type="datetimeFigureOut">
              <a:rPr lang="zh-CN" altLang="en-US" smtClean="0"/>
              <a:pPr/>
              <a:t>2015/9/29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D38463F-2D0E-4547-8536-5BEEA76E2861}" type="slidenum">
              <a:rPr lang="zh-CN" altLang="en-US" smtClean="0"/>
              <a:pPr/>
              <a:t>‹#›</a:t>
            </a:fld>
            <a:endParaRPr lang="zh-CN" altLang="en-US"/>
          </a:p>
        </p:txBody>
      </p:sp>
    </p:spTree>
    <p:extLst>
      <p:ext uri="{BB962C8B-B14F-4D97-AF65-F5344CB8AC3E}">
        <p14:creationId xmlns="" xmlns:p14="http://schemas.microsoft.com/office/powerpoint/2010/main" val="150148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5004AE-8384-4D73-BE7F-1499D02A0134}" type="datetimeFigureOut">
              <a:rPr lang="zh-CN" altLang="en-US" smtClean="0"/>
              <a:pPr/>
              <a:t>2015/9/29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D38463F-2D0E-4547-8536-5BEEA76E2861}" type="slidenum">
              <a:rPr lang="zh-CN" altLang="en-US" smtClean="0"/>
              <a:pPr/>
              <a:t>‹#›</a:t>
            </a:fld>
            <a:endParaRPr lang="zh-CN" altLang="en-US"/>
          </a:p>
        </p:txBody>
      </p:sp>
    </p:spTree>
    <p:extLst>
      <p:ext uri="{BB962C8B-B14F-4D97-AF65-F5344CB8AC3E}">
        <p14:creationId xmlns="" xmlns:p14="http://schemas.microsoft.com/office/powerpoint/2010/main" val="1170996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5004AE-8384-4D73-BE7F-1499D02A0134}" type="datetimeFigureOut">
              <a:rPr lang="zh-CN" altLang="en-US" smtClean="0"/>
              <a:pPr/>
              <a:t>2015/9/29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D38463F-2D0E-4547-8536-5BEEA76E2861}" type="slidenum">
              <a:rPr lang="zh-CN" altLang="en-US" smtClean="0"/>
              <a:pPr/>
              <a:t>‹#›</a:t>
            </a:fld>
            <a:endParaRPr lang="zh-CN" altLang="en-US"/>
          </a:p>
        </p:txBody>
      </p:sp>
    </p:spTree>
    <p:extLst>
      <p:ext uri="{BB962C8B-B14F-4D97-AF65-F5344CB8AC3E}">
        <p14:creationId xmlns="" xmlns:p14="http://schemas.microsoft.com/office/powerpoint/2010/main" val="654855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5004AE-8384-4D73-BE7F-1499D02A0134}" type="datetimeFigureOut">
              <a:rPr lang="zh-CN" altLang="en-US" smtClean="0"/>
              <a:pPr/>
              <a:t>2015/9/29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38463F-2D0E-4547-8536-5BEEA76E2861}" type="slidenum">
              <a:rPr lang="zh-CN" altLang="en-US" smtClean="0"/>
              <a:pPr/>
              <a:t>‹#›</a:t>
            </a:fld>
            <a:endParaRPr lang="zh-CN" altLang="en-US"/>
          </a:p>
        </p:txBody>
      </p:sp>
    </p:spTree>
    <p:extLst>
      <p:ext uri="{BB962C8B-B14F-4D97-AF65-F5344CB8AC3E}">
        <p14:creationId xmlns="" xmlns:p14="http://schemas.microsoft.com/office/powerpoint/2010/main" val="193675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5004AE-8384-4D73-BE7F-1499D02A0134}" type="datetimeFigureOut">
              <a:rPr lang="zh-CN" altLang="en-US" smtClean="0"/>
              <a:pPr/>
              <a:t>2015/9/29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38463F-2D0E-4547-8536-5BEEA76E2861}" type="slidenum">
              <a:rPr lang="zh-CN" altLang="en-US" smtClean="0"/>
              <a:pPr/>
              <a:t>‹#›</a:t>
            </a:fld>
            <a:endParaRPr lang="zh-CN" altLang="en-US"/>
          </a:p>
        </p:txBody>
      </p:sp>
    </p:spTree>
    <p:extLst>
      <p:ext uri="{BB962C8B-B14F-4D97-AF65-F5344CB8AC3E}">
        <p14:creationId xmlns="" xmlns:p14="http://schemas.microsoft.com/office/powerpoint/2010/main" val="3852930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rgbClr val="384340"/>
          </a:fgClr>
          <a:bgClr>
            <a:schemeClr val="tx1">
              <a:lumMod val="65000"/>
              <a:lumOff val="35000"/>
            </a:schemeClr>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95004AE-8384-4D73-BE7F-1499D02A0134}" type="datetimeFigureOut">
              <a:rPr lang="zh-CN" altLang="en-US" smtClean="0"/>
              <a:pPr/>
              <a:t>2015/9/29</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D38463F-2D0E-4547-8536-5BEEA76E2861}" type="slidenum">
              <a:rPr lang="zh-CN" altLang="en-US" smtClean="0"/>
              <a:pPr/>
              <a:t>‹#›</a:t>
            </a:fld>
            <a:endParaRPr lang="zh-CN" altLang="en-US"/>
          </a:p>
        </p:txBody>
      </p:sp>
    </p:spTree>
    <p:extLst>
      <p:ext uri="{BB962C8B-B14F-4D97-AF65-F5344CB8AC3E}">
        <p14:creationId xmlns="" xmlns:p14="http://schemas.microsoft.com/office/powerpoint/2010/main" val="2683497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38.jpeg"/></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7.jpeg"/><Relationship Id="rId3" Type="http://schemas.microsoft.com/office/2007/relationships/hdphoto" Target="../media/hdphoto2.wdp"/><Relationship Id="rId7" Type="http://schemas.openxmlformats.org/officeDocument/2006/relationships/image" Target="../media/image46.jpe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jpeg"/><Relationship Id="rId9" Type="http://schemas.openxmlformats.org/officeDocument/2006/relationships/image" Target="../media/image48.jpeg"/></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jpe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jpeg"/><Relationship Id="rId5" Type="http://schemas.openxmlformats.org/officeDocument/2006/relationships/image" Target="../media/image52.png"/><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3.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jpeg"/><Relationship Id="rId5" Type="http://schemas.openxmlformats.org/officeDocument/2006/relationships/image" Target="../media/image66.png"/><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36033" b="27251"/>
          <a:stretch/>
        </p:blipFill>
        <p:spPr bwMode="auto">
          <a:xfrm>
            <a:off x="0" y="1923678"/>
            <a:ext cx="2831148" cy="32198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467544" y="2715766"/>
            <a:ext cx="216024" cy="18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5400000">
            <a:off x="956494" y="3924796"/>
            <a:ext cx="216024" cy="966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11043" y="2224647"/>
            <a:ext cx="108012" cy="20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303748" y="4377975"/>
            <a:ext cx="252028" cy="103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923928" y="1601291"/>
            <a:ext cx="3744416" cy="830997"/>
          </a:xfrm>
          <a:prstGeom prst="rect">
            <a:avLst/>
          </a:prstGeom>
          <a:noFill/>
        </p:spPr>
        <p:txBody>
          <a:bodyPr wrap="square" rtlCol="0">
            <a:spAutoFit/>
          </a:bodyPr>
          <a:lstStyle/>
          <a:p>
            <a:r>
              <a:rPr lang="zh-CN" altLang="en-US" sz="4800" dirty="0" smtClean="0">
                <a:solidFill>
                  <a:srgbClr val="DFD2A0"/>
                </a:solidFill>
                <a:latin typeface="经典繁仿黑" pitchFamily="49" charset="-122"/>
                <a:ea typeface="经典繁仿黑" pitchFamily="49" charset="-122"/>
                <a:cs typeface="经典繁仿黑" pitchFamily="49" charset="-122"/>
              </a:rPr>
              <a:t>定期报告</a:t>
            </a:r>
            <a:endParaRPr lang="zh-CN" altLang="en-US" sz="4800" dirty="0">
              <a:solidFill>
                <a:srgbClr val="DFD2A0"/>
              </a:solidFill>
              <a:latin typeface="经典繁仿黑" pitchFamily="49" charset="-122"/>
              <a:ea typeface="经典繁仿黑" pitchFamily="49" charset="-122"/>
              <a:cs typeface="经典繁仿黑" pitchFamily="49" charset="-122"/>
            </a:endParaRPr>
          </a:p>
        </p:txBody>
      </p:sp>
      <p:sp>
        <p:nvSpPr>
          <p:cNvPr id="21" name="半闭框 20"/>
          <p:cNvSpPr/>
          <p:nvPr/>
        </p:nvSpPr>
        <p:spPr>
          <a:xfrm>
            <a:off x="3851920" y="1563638"/>
            <a:ext cx="216024" cy="188778"/>
          </a:xfrm>
          <a:prstGeom prst="halfFrame">
            <a:avLst>
              <a:gd name="adj1" fmla="val 15985"/>
              <a:gd name="adj2" fmla="val 19455"/>
            </a:avLst>
          </a:prstGeom>
          <a:solidFill>
            <a:srgbClr val="DB2914"/>
          </a:solidFill>
          <a:ln>
            <a:solidFill>
              <a:srgbClr val="DB2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半闭框 25"/>
          <p:cNvSpPr/>
          <p:nvPr/>
        </p:nvSpPr>
        <p:spPr>
          <a:xfrm>
            <a:off x="3707904" y="1419622"/>
            <a:ext cx="260412" cy="317300"/>
          </a:xfrm>
          <a:prstGeom prst="halfFrame">
            <a:avLst>
              <a:gd name="adj1" fmla="val 7351"/>
              <a:gd name="adj2" fmla="val 10820"/>
            </a:avLst>
          </a:prstGeom>
          <a:solidFill>
            <a:srgbClr val="DB2914"/>
          </a:solidFill>
          <a:ln>
            <a:solidFill>
              <a:srgbClr val="DB2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TextBox 33"/>
          <p:cNvSpPr txBox="1"/>
          <p:nvPr/>
        </p:nvSpPr>
        <p:spPr>
          <a:xfrm>
            <a:off x="7713132" y="1601291"/>
            <a:ext cx="3744416" cy="830997"/>
          </a:xfrm>
          <a:prstGeom prst="rect">
            <a:avLst/>
          </a:prstGeom>
          <a:noFill/>
        </p:spPr>
        <p:txBody>
          <a:bodyPr wrap="square" rtlCol="0">
            <a:spAutoFit/>
          </a:bodyPr>
          <a:lstStyle/>
          <a:p>
            <a:r>
              <a:rPr lang="zh-CN" altLang="en-US" sz="4800" dirty="0" smtClean="0">
                <a:solidFill>
                  <a:srgbClr val="DFD2A0"/>
                </a:solidFill>
                <a:latin typeface="经典繁仿黑" pitchFamily="49" charset="-122"/>
                <a:ea typeface="经典繁仿黑" pitchFamily="49" charset="-122"/>
                <a:cs typeface="经典繁仿黑" pitchFamily="49" charset="-122"/>
              </a:rPr>
              <a:t>？</a:t>
            </a:r>
            <a:endParaRPr lang="zh-CN" altLang="en-US" sz="4800" dirty="0">
              <a:solidFill>
                <a:srgbClr val="DFD2A0"/>
              </a:solidFill>
              <a:latin typeface="经典繁仿黑" pitchFamily="49" charset="-122"/>
              <a:ea typeface="经典繁仿黑" pitchFamily="49" charset="-122"/>
              <a:cs typeface="经典繁仿黑" pitchFamily="49" charset="-122"/>
            </a:endParaRPr>
          </a:p>
        </p:txBody>
      </p:sp>
      <p:sp>
        <p:nvSpPr>
          <p:cNvPr id="27" name="矩形 26"/>
          <p:cNvSpPr/>
          <p:nvPr/>
        </p:nvSpPr>
        <p:spPr>
          <a:xfrm>
            <a:off x="3707904" y="2549145"/>
            <a:ext cx="4375031" cy="814694"/>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779912" y="2652463"/>
            <a:ext cx="4347700" cy="584775"/>
          </a:xfrm>
          <a:prstGeom prst="rect">
            <a:avLst/>
          </a:prstGeom>
          <a:noFill/>
        </p:spPr>
        <p:txBody>
          <a:bodyPr wrap="square" rtlCol="0">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程序员年终总</a:t>
            </a:r>
            <a:r>
              <a:rPr lang="zh-CN" altLang="en-US" sz="3200" dirty="0" smtClean="0">
                <a:solidFill>
                  <a:schemeClr val="bg1"/>
                </a:solidFill>
                <a:latin typeface="微软雅黑" panose="020B0503020204020204" pitchFamily="34" charset="-122"/>
                <a:ea typeface="微软雅黑" panose="020B0503020204020204" pitchFamily="34" charset="-122"/>
              </a:rPr>
              <a:t>结</a:t>
            </a:r>
            <a:endParaRPr lang="zh-CN" altLang="en-US" sz="3200" dirty="0">
              <a:solidFill>
                <a:schemeClr val="bg1"/>
              </a:solidFill>
              <a:latin typeface="微软雅黑" panose="020B0503020204020204" pitchFamily="34" charset="-122"/>
              <a:ea typeface="微软雅黑" panose="020B0503020204020204" pitchFamily="34" charset="-122"/>
            </a:endParaRPr>
          </a:p>
        </p:txBody>
      </p:sp>
      <p:pic>
        <p:nvPicPr>
          <p:cNvPr id="1031" name="Picture 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rot="1216598">
            <a:off x="5804231" y="628857"/>
            <a:ext cx="2723908" cy="25954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2571736" y="642924"/>
            <a:ext cx="2105448" cy="400110"/>
          </a:xfrm>
          <a:prstGeom prst="rect">
            <a:avLst/>
          </a:prstGeom>
          <a:noFill/>
        </p:spPr>
        <p:txBody>
          <a:bodyPr wrap="none" rtlCol="0">
            <a:spAutoFit/>
          </a:bodyPr>
          <a:lstStyle/>
          <a:p>
            <a:r>
              <a:rPr lang="en-US" altLang="zh-CN" sz="2000" b="1" dirty="0" smtClean="0"/>
              <a:t>ppt.downhot.com</a:t>
            </a:r>
            <a:endParaRPr lang="zh-CN" altLang="en-US" sz="2000" b="1" dirty="0"/>
          </a:p>
        </p:txBody>
      </p:sp>
    </p:spTree>
    <p:extLst>
      <p:ext uri="{BB962C8B-B14F-4D97-AF65-F5344CB8AC3E}">
        <p14:creationId xmlns="" xmlns:p14="http://schemas.microsoft.com/office/powerpoint/2010/main" val="599956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E:\PPT\0。图片\6。商业图片\商务科技-9-高清@多吉搜集.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292080" y="2670630"/>
            <a:ext cx="3744416" cy="2344057"/>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6" name="表格 5"/>
          <p:cNvGraphicFramePr>
            <a:graphicFrameLocks noGrp="1"/>
          </p:cNvGraphicFramePr>
          <p:nvPr>
            <p:extLst>
              <p:ext uri="{D42A27DB-BD31-4B8C-83A1-F6EECF244321}">
                <p14:modId xmlns="" xmlns:p14="http://schemas.microsoft.com/office/powerpoint/2010/main" val="3759093933"/>
              </p:ext>
            </p:extLst>
          </p:nvPr>
        </p:nvGraphicFramePr>
        <p:xfrm>
          <a:off x="5292082" y="2681970"/>
          <a:ext cx="3730735" cy="2332716"/>
        </p:xfrm>
        <a:graphic>
          <a:graphicData uri="http://schemas.openxmlformats.org/drawingml/2006/table">
            <a:tbl>
              <a:tblPr firstRow="1" bandRow="1">
                <a:tableStyleId>{5C22544A-7EE6-4342-B048-85BDC9FD1C3A}</a:tableStyleId>
              </a:tblPr>
              <a:tblGrid>
                <a:gridCol w="746147"/>
                <a:gridCol w="746147"/>
                <a:gridCol w="746147"/>
                <a:gridCol w="746147"/>
                <a:gridCol w="746147"/>
              </a:tblGrid>
              <a:tr h="583179">
                <a:tc>
                  <a:txBody>
                    <a:bodyPr/>
                    <a:lstStyle/>
                    <a:p>
                      <a:endParaRPr lang="zh-CN" altLang="en-US" sz="1800" dirty="0"/>
                    </a:p>
                  </a:txBody>
                  <a:tcPr>
                    <a:lnR w="19050" cap="flat" cmpd="sng" algn="ctr">
                      <a:solidFill>
                        <a:srgbClr val="FFFFFF"/>
                      </a:solidFill>
                      <a:prstDash val="solid"/>
                      <a:round/>
                      <a:headEnd type="none" w="med" len="med"/>
                      <a:tailEnd type="none" w="med" len="med"/>
                    </a:lnR>
                    <a:lnB w="19050" cap="flat" cmpd="sng" algn="ctr">
                      <a:solidFill>
                        <a:srgbClr val="FFFFFF"/>
                      </a:solidFill>
                      <a:prstDash val="solid"/>
                      <a:round/>
                      <a:headEnd type="none" w="med" len="med"/>
                      <a:tailEnd type="none" w="med" len="med"/>
                    </a:lnB>
                    <a:solidFill>
                      <a:schemeClr val="bg1">
                        <a:alpha val="50000"/>
                      </a:schemeClr>
                    </a:solidFill>
                  </a:tcPr>
                </a:tc>
                <a:tc>
                  <a:txBody>
                    <a:bodyPr/>
                    <a:lstStyle/>
                    <a:p>
                      <a:endParaRPr lang="zh-CN" altLang="en-US" sz="1800"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sz="1800" dirty="0"/>
                    </a:p>
                  </a:txBody>
                  <a:tcPr>
                    <a:lnL w="1905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alpha val="0"/>
                      </a:schemeClr>
                    </a:solidFill>
                  </a:tcPr>
                </a:tc>
                <a:tc>
                  <a:txBody>
                    <a:bodyPr/>
                    <a:lstStyle/>
                    <a:p>
                      <a:endParaRPr lang="zh-CN" altLang="en-US" sz="1800" dirty="0"/>
                    </a:p>
                  </a:txBody>
                  <a:tcPr>
                    <a:lnL w="19050" cap="flat" cmpd="sng" algn="ctr">
                      <a:solidFill>
                        <a:schemeClr val="bg1"/>
                      </a:solidFill>
                      <a:prstDash val="solid"/>
                      <a:round/>
                      <a:headEnd type="none" w="med" len="med"/>
                      <a:tailEnd type="none" w="med" len="med"/>
                    </a:lnL>
                    <a:lnR w="19050" cap="flat" cmpd="sng" algn="ctr">
                      <a:solidFill>
                        <a:srgbClr val="FFFFFF"/>
                      </a:solidFill>
                      <a:prstDash val="solid"/>
                      <a:round/>
                      <a:headEnd type="none" w="med" len="med"/>
                      <a:tailEnd type="none" w="med" len="med"/>
                    </a:lnR>
                    <a:lnB w="19050" cap="flat" cmpd="sng" algn="ctr">
                      <a:solidFill>
                        <a:srgbClr val="FFFFFF"/>
                      </a:solidFill>
                      <a:prstDash val="solid"/>
                      <a:round/>
                      <a:headEnd type="none" w="med" len="med"/>
                      <a:tailEnd type="none" w="med" len="med"/>
                    </a:lnB>
                    <a:solidFill>
                      <a:schemeClr val="bg1">
                        <a:alpha val="70000"/>
                      </a:schemeClr>
                    </a:solidFill>
                  </a:tcPr>
                </a:tc>
                <a:tc>
                  <a:txBody>
                    <a:bodyPr/>
                    <a:lstStyle/>
                    <a:p>
                      <a:endParaRPr lang="zh-CN" altLang="en-US" sz="1800" dirty="0"/>
                    </a:p>
                  </a:txBody>
                  <a:tcPr>
                    <a:lnL w="19050" cap="flat" cmpd="sng" algn="ctr">
                      <a:solidFill>
                        <a:srgbClr val="FFFFFF"/>
                      </a:solidFill>
                      <a:prstDash val="solid"/>
                      <a:round/>
                      <a:headEnd type="none" w="med" len="med"/>
                      <a:tailEnd type="none" w="med" len="med"/>
                    </a:lnL>
                    <a:lnB w="19050" cap="flat" cmpd="sng" algn="ctr">
                      <a:solidFill>
                        <a:srgbClr val="FFFFFF"/>
                      </a:solidFill>
                      <a:prstDash val="solid"/>
                      <a:round/>
                      <a:headEnd type="none" w="med" len="med"/>
                      <a:tailEnd type="none" w="med" len="med"/>
                    </a:lnB>
                    <a:solidFill>
                      <a:schemeClr val="bg1">
                        <a:alpha val="0"/>
                      </a:schemeClr>
                    </a:solidFill>
                  </a:tcPr>
                </a:tc>
              </a:tr>
              <a:tr h="583179">
                <a:tc>
                  <a:txBody>
                    <a:bodyPr/>
                    <a:lstStyle/>
                    <a:p>
                      <a:endParaRPr lang="zh-CN" altLang="en-US" sz="1800" dirty="0"/>
                    </a:p>
                  </a:txBody>
                  <a:tcPr>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sz="1800"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50000"/>
                      </a:schemeClr>
                    </a:solidFill>
                  </a:tcPr>
                </a:tc>
                <a:tc>
                  <a:txBody>
                    <a:bodyPr/>
                    <a:lstStyle/>
                    <a:p>
                      <a:endParaRPr lang="zh-CN" altLang="en-US" sz="1800"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sz="1800"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sz="1800" dirty="0"/>
                    </a:p>
                  </a:txBody>
                  <a:tcPr>
                    <a:lnL w="19050" cap="flat" cmpd="sng" algn="ctr">
                      <a:solidFill>
                        <a:srgbClr val="FFFFFF"/>
                      </a:solidFill>
                      <a:prstDash val="solid"/>
                      <a:round/>
                      <a:headEnd type="none" w="med" len="med"/>
                      <a:tailEnd type="none" w="med" len="med"/>
                    </a:lnL>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50000"/>
                      </a:schemeClr>
                    </a:solidFill>
                  </a:tcPr>
                </a:tc>
              </a:tr>
              <a:tr h="583179">
                <a:tc>
                  <a:txBody>
                    <a:bodyPr/>
                    <a:lstStyle/>
                    <a:p>
                      <a:endParaRPr lang="zh-CN" altLang="en-US" sz="1800" dirty="0"/>
                    </a:p>
                  </a:txBody>
                  <a:tcP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sz="1800" dirty="0"/>
                    </a:p>
                  </a:txBody>
                  <a:tcPr>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sz="1800"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50000"/>
                      </a:schemeClr>
                    </a:solidFill>
                  </a:tcPr>
                </a:tc>
                <a:tc>
                  <a:txBody>
                    <a:bodyPr/>
                    <a:lstStyle/>
                    <a:p>
                      <a:endParaRPr lang="zh-CN" altLang="en-US" sz="1800"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40000"/>
                      </a:schemeClr>
                    </a:solidFill>
                  </a:tcPr>
                </a:tc>
                <a:tc>
                  <a:txBody>
                    <a:bodyPr/>
                    <a:lstStyle/>
                    <a:p>
                      <a:endParaRPr lang="zh-CN" altLang="en-US" sz="1800" dirty="0"/>
                    </a:p>
                  </a:txBody>
                  <a:tcPr>
                    <a:lnL w="19050" cap="flat" cmpd="sng" algn="ctr">
                      <a:solidFill>
                        <a:srgbClr val="FFFFFF"/>
                      </a:solidFill>
                      <a:prstDash val="solid"/>
                      <a:round/>
                      <a:headEnd type="none" w="med" len="med"/>
                      <a:tailEnd type="none" w="med" len="med"/>
                    </a:lnL>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r>
              <a:tr h="583179">
                <a:tc>
                  <a:txBody>
                    <a:bodyPr/>
                    <a:lstStyle/>
                    <a:p>
                      <a:endParaRPr lang="zh-CN" altLang="en-US" sz="1800" dirty="0"/>
                    </a:p>
                  </a:txBody>
                  <a:tcPr>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solidFill>
                      <a:schemeClr val="bg1">
                        <a:alpha val="0"/>
                      </a:schemeClr>
                    </a:solidFill>
                  </a:tcPr>
                </a:tc>
                <a:tc>
                  <a:txBody>
                    <a:bodyPr/>
                    <a:lstStyle/>
                    <a:p>
                      <a:endParaRPr lang="zh-CN" altLang="en-US" sz="1800"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solidFill>
                      <a:schemeClr val="bg1">
                        <a:alpha val="70000"/>
                      </a:schemeClr>
                    </a:solidFill>
                  </a:tcPr>
                </a:tc>
                <a:tc>
                  <a:txBody>
                    <a:bodyPr/>
                    <a:lstStyle/>
                    <a:p>
                      <a:endParaRPr lang="zh-CN" altLang="en-US" sz="1800" dirty="0"/>
                    </a:p>
                  </a:txBody>
                  <a:tcPr>
                    <a:lnL w="19050" cap="flat" cmpd="sng" algn="ctr">
                      <a:solidFill>
                        <a:srgbClr val="FFFFFF"/>
                      </a:solidFill>
                      <a:prstDash val="solid"/>
                      <a:round/>
                      <a:headEnd type="none" w="med" len="med"/>
                      <a:tailEnd type="none" w="med" len="med"/>
                    </a:lnL>
                    <a:lnT w="19050" cap="flat" cmpd="sng" algn="ctr">
                      <a:solidFill>
                        <a:srgbClr val="FFFFFF"/>
                      </a:solidFill>
                      <a:prstDash val="solid"/>
                      <a:round/>
                      <a:headEnd type="none" w="med" len="med"/>
                      <a:tailEnd type="none" w="med" len="med"/>
                    </a:lnT>
                    <a:solidFill>
                      <a:schemeClr val="bg1">
                        <a:alpha val="0"/>
                      </a:schemeClr>
                    </a:solidFill>
                  </a:tcPr>
                </a:tc>
                <a:tc>
                  <a:txBody>
                    <a:bodyPr/>
                    <a:lstStyle/>
                    <a:p>
                      <a:endParaRPr lang="zh-CN" altLang="en-US" sz="1800" dirty="0"/>
                    </a:p>
                  </a:txBody>
                  <a:tcPr>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solidFill>
                      <a:schemeClr val="bg1">
                        <a:alpha val="0"/>
                      </a:schemeClr>
                    </a:solidFill>
                  </a:tcPr>
                </a:tc>
                <a:tc>
                  <a:txBody>
                    <a:bodyPr/>
                    <a:lstStyle/>
                    <a:p>
                      <a:endParaRPr lang="zh-CN" altLang="en-US" sz="1800" dirty="0"/>
                    </a:p>
                  </a:txBody>
                  <a:tcPr>
                    <a:lnL w="19050" cap="flat" cmpd="sng" algn="ctr">
                      <a:solidFill>
                        <a:srgbClr val="FFFFFF"/>
                      </a:solidFill>
                      <a:prstDash val="solid"/>
                      <a:round/>
                      <a:headEnd type="none" w="med" len="med"/>
                      <a:tailEnd type="none" w="med" len="med"/>
                    </a:lnL>
                    <a:lnT w="19050" cap="flat" cmpd="sng" algn="ctr">
                      <a:solidFill>
                        <a:srgbClr val="FFFFFF"/>
                      </a:solidFill>
                      <a:prstDash val="solid"/>
                      <a:round/>
                      <a:headEnd type="none" w="med" len="med"/>
                      <a:tailEnd type="none" w="med" len="med"/>
                    </a:lnT>
                    <a:solidFill>
                      <a:schemeClr val="bg1">
                        <a:alpha val="0"/>
                      </a:schemeClr>
                    </a:solidFill>
                  </a:tcPr>
                </a:tc>
              </a:tr>
            </a:tbl>
          </a:graphicData>
        </a:graphic>
      </p:graphicFrame>
      <p:sp>
        <p:nvSpPr>
          <p:cNvPr id="4" name="Freeform 3"/>
          <p:cNvSpPr/>
          <p:nvPr/>
        </p:nvSpPr>
        <p:spPr>
          <a:xfrm rot="13054176">
            <a:off x="5558391" y="292171"/>
            <a:ext cx="4951864" cy="43204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rot="2300244">
            <a:off x="7378286" y="716164"/>
            <a:ext cx="2328507" cy="338554"/>
          </a:xfrm>
          <a:prstGeom prst="rect">
            <a:avLst/>
          </a:prstGeom>
          <a:noFill/>
        </p:spPr>
        <p:txBody>
          <a:bodyPr wrap="square" rtlCol="0">
            <a:spAutoFit/>
          </a:bodyPr>
          <a:lstStyle/>
          <a:p>
            <a:r>
              <a:rPr lang="zh-CN" altLang="en-US" sz="1600" b="1" dirty="0">
                <a:solidFill>
                  <a:schemeClr val="bg1"/>
                </a:solidFill>
                <a:latin typeface="微软雅黑" pitchFamily="34" charset="-122"/>
                <a:ea typeface="微软雅黑" pitchFamily="34" charset="-122"/>
              </a:rPr>
              <a:t>请</a:t>
            </a:r>
            <a:r>
              <a:rPr lang="zh-CN" altLang="en-US" sz="1600" b="1" dirty="0" smtClean="0">
                <a:solidFill>
                  <a:schemeClr val="bg1"/>
                </a:solidFill>
                <a:latin typeface="微软雅黑" pitchFamily="34" charset="-122"/>
                <a:ea typeface="微软雅黑" pitchFamily="34" charset="-122"/>
              </a:rPr>
              <a:t>输入您要的内容</a:t>
            </a:r>
            <a:endParaRPr lang="zh-CN" altLang="en-US" sz="1600" b="1" dirty="0">
              <a:solidFill>
                <a:schemeClr val="bg1"/>
              </a:solidFill>
              <a:latin typeface="微软雅黑" pitchFamily="34" charset="-122"/>
              <a:ea typeface="微软雅黑" pitchFamily="34" charset="-122"/>
            </a:endParaRPr>
          </a:p>
        </p:txBody>
      </p:sp>
      <p:grpSp>
        <p:nvGrpSpPr>
          <p:cNvPr id="9" name="组合 8"/>
          <p:cNvGrpSpPr/>
          <p:nvPr/>
        </p:nvGrpSpPr>
        <p:grpSpPr>
          <a:xfrm>
            <a:off x="583348" y="627305"/>
            <a:ext cx="2448272" cy="1952472"/>
            <a:chOff x="5724128" y="2968745"/>
            <a:chExt cx="2448272" cy="1952472"/>
          </a:xfrm>
        </p:grpSpPr>
        <p:sp>
          <p:nvSpPr>
            <p:cNvPr id="10" name="矩形 9"/>
            <p:cNvSpPr/>
            <p:nvPr/>
          </p:nvSpPr>
          <p:spPr>
            <a:xfrm>
              <a:off x="5724128" y="2968745"/>
              <a:ext cx="2448272" cy="1952472"/>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5749669" y="3256661"/>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2" name="TextBox 11"/>
            <p:cNvSpPr txBox="1"/>
            <p:nvPr/>
          </p:nvSpPr>
          <p:spPr>
            <a:xfrm>
              <a:off x="5749668" y="3569177"/>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3" name="TextBox 12"/>
            <p:cNvSpPr txBox="1"/>
            <p:nvPr/>
          </p:nvSpPr>
          <p:spPr>
            <a:xfrm>
              <a:off x="5765649" y="3854129"/>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4" name="TextBox 13"/>
            <p:cNvSpPr txBox="1"/>
            <p:nvPr/>
          </p:nvSpPr>
          <p:spPr>
            <a:xfrm>
              <a:off x="5749668" y="4120757"/>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5" name="TextBox 14"/>
            <p:cNvSpPr txBox="1"/>
            <p:nvPr/>
          </p:nvSpPr>
          <p:spPr>
            <a:xfrm>
              <a:off x="5765649" y="4405709"/>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grpSp>
      <p:grpSp>
        <p:nvGrpSpPr>
          <p:cNvPr id="16" name="组合 15"/>
          <p:cNvGrpSpPr/>
          <p:nvPr/>
        </p:nvGrpSpPr>
        <p:grpSpPr>
          <a:xfrm>
            <a:off x="2267744" y="2656174"/>
            <a:ext cx="2448272" cy="1952472"/>
            <a:chOff x="5724128" y="2968745"/>
            <a:chExt cx="2448272" cy="1952472"/>
          </a:xfrm>
        </p:grpSpPr>
        <p:sp>
          <p:nvSpPr>
            <p:cNvPr id="17" name="矩形 16"/>
            <p:cNvSpPr/>
            <p:nvPr/>
          </p:nvSpPr>
          <p:spPr>
            <a:xfrm>
              <a:off x="5724128" y="2968745"/>
              <a:ext cx="2448272" cy="1952472"/>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5749669" y="3256661"/>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9" name="TextBox 18"/>
            <p:cNvSpPr txBox="1"/>
            <p:nvPr/>
          </p:nvSpPr>
          <p:spPr>
            <a:xfrm>
              <a:off x="5749668" y="3569177"/>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0" name="TextBox 19"/>
            <p:cNvSpPr txBox="1"/>
            <p:nvPr/>
          </p:nvSpPr>
          <p:spPr>
            <a:xfrm>
              <a:off x="5765649" y="3854129"/>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1" name="TextBox 20"/>
            <p:cNvSpPr txBox="1"/>
            <p:nvPr/>
          </p:nvSpPr>
          <p:spPr>
            <a:xfrm>
              <a:off x="5749668" y="4120757"/>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2" name="TextBox 21"/>
            <p:cNvSpPr txBox="1"/>
            <p:nvPr/>
          </p:nvSpPr>
          <p:spPr>
            <a:xfrm>
              <a:off x="5765649" y="4405709"/>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grpSp>
      <p:sp>
        <p:nvSpPr>
          <p:cNvPr id="30" name="矩形 29"/>
          <p:cNvSpPr/>
          <p:nvPr/>
        </p:nvSpPr>
        <p:spPr>
          <a:xfrm>
            <a:off x="3110573" y="1895959"/>
            <a:ext cx="763876" cy="683819"/>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425546" y="2656175"/>
            <a:ext cx="763876" cy="683819"/>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96" name="Picture 4" descr="E:\PPT\0。图片\PNG\2、win7风格\灰色超全扁平化图标\458.png"/>
          <p:cNvPicPr>
            <a:picLocks noChangeAspect="1" noChangeArrowheads="1"/>
          </p:cNvPicPr>
          <p:nvPr/>
        </p:nvPicPr>
        <p:blipFill>
          <a:blip r:embed="rId3" cstate="print">
            <a:biLevel thresh="25000"/>
            <a:extLst>
              <a:ext uri="{28A0092B-C50C-407E-A947-70E740481C1C}">
                <a14:useLocalDpi xmlns="" xmlns:a14="http://schemas.microsoft.com/office/drawing/2010/main" val="0"/>
              </a:ext>
            </a:extLst>
          </a:blip>
          <a:srcRect/>
          <a:stretch>
            <a:fillRect/>
          </a:stretch>
        </p:blipFill>
        <p:spPr bwMode="auto">
          <a:xfrm>
            <a:off x="1595890" y="2802998"/>
            <a:ext cx="386467" cy="386467"/>
          </a:xfrm>
          <a:prstGeom prst="rect">
            <a:avLst/>
          </a:prstGeom>
          <a:noFill/>
          <a:extLst>
            <a:ext uri="{909E8E84-426E-40DD-AFC4-6F175D3DCCD1}">
              <a14:hiddenFill xmlns="" xmlns:a14="http://schemas.microsoft.com/office/drawing/2010/main">
                <a:solidFill>
                  <a:srgbClr val="FFFFFF"/>
                </a:solidFill>
              </a14:hiddenFill>
            </a:ext>
          </a:extLst>
        </p:spPr>
      </p:pic>
      <p:pic>
        <p:nvPicPr>
          <p:cNvPr id="8197" name="Picture 5" descr="E:\PPT\0。图片\PNG\2、win7风格\灰色超全扁平化图标\478.png"/>
          <p:cNvPicPr>
            <a:picLocks noChangeAspect="1" noChangeArrowheads="1"/>
          </p:cNvPicPr>
          <p:nvPr/>
        </p:nvPicPr>
        <p:blipFill>
          <a:blip r:embed="rId4" cstate="print">
            <a:biLevel thresh="25000"/>
            <a:extLst>
              <a:ext uri="{28A0092B-C50C-407E-A947-70E740481C1C}">
                <a14:useLocalDpi xmlns="" xmlns:a14="http://schemas.microsoft.com/office/drawing/2010/main" val="0"/>
              </a:ext>
            </a:extLst>
          </a:blip>
          <a:srcRect/>
          <a:stretch>
            <a:fillRect/>
          </a:stretch>
        </p:blipFill>
        <p:spPr bwMode="auto">
          <a:xfrm>
            <a:off x="3318743" y="2017638"/>
            <a:ext cx="440459" cy="44045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698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855241"/>
            <a:ext cx="6101916" cy="576063"/>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6213672" y="1020623"/>
            <a:ext cx="78791" cy="394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401230" y="1218111"/>
            <a:ext cx="45719" cy="1974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056029" y="2067694"/>
            <a:ext cx="6101916" cy="576063"/>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865579" y="2248781"/>
            <a:ext cx="78791" cy="394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99794" y="2446269"/>
            <a:ext cx="45719" cy="1974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rot="13054176">
            <a:off x="5558391" y="292171"/>
            <a:ext cx="4951864" cy="43204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rot="2300244">
            <a:off x="7378286" y="716164"/>
            <a:ext cx="2328507" cy="338554"/>
          </a:xfrm>
          <a:prstGeom prst="rect">
            <a:avLst/>
          </a:prstGeom>
          <a:noFill/>
        </p:spPr>
        <p:txBody>
          <a:bodyPr wrap="square" rtlCol="0">
            <a:spAutoFit/>
          </a:bodyPr>
          <a:lstStyle/>
          <a:p>
            <a:r>
              <a:rPr lang="zh-CN" altLang="en-US" sz="1600" b="1" dirty="0">
                <a:solidFill>
                  <a:schemeClr val="bg1"/>
                </a:solidFill>
                <a:latin typeface="微软雅黑" pitchFamily="34" charset="-122"/>
                <a:ea typeface="微软雅黑" pitchFamily="34" charset="-122"/>
              </a:rPr>
              <a:t>请</a:t>
            </a:r>
            <a:r>
              <a:rPr lang="zh-CN" altLang="en-US" sz="1600" b="1" dirty="0" smtClean="0">
                <a:solidFill>
                  <a:schemeClr val="bg1"/>
                </a:solidFill>
                <a:latin typeface="微软雅黑" pitchFamily="34" charset="-122"/>
                <a:ea typeface="微软雅黑" pitchFamily="34" charset="-122"/>
              </a:rPr>
              <a:t>输入您要的内容</a:t>
            </a:r>
            <a:endParaRPr lang="zh-CN" altLang="en-US" sz="1600" b="1" dirty="0">
              <a:solidFill>
                <a:schemeClr val="bg1"/>
              </a:solidFill>
              <a:latin typeface="微软雅黑" pitchFamily="34" charset="-122"/>
              <a:ea typeface="微软雅黑" pitchFamily="34" charset="-122"/>
            </a:endParaRPr>
          </a:p>
        </p:txBody>
      </p:sp>
      <p:sp>
        <p:nvSpPr>
          <p:cNvPr id="33" name="矩形 32"/>
          <p:cNvSpPr/>
          <p:nvPr/>
        </p:nvSpPr>
        <p:spPr>
          <a:xfrm>
            <a:off x="-2739" y="3147815"/>
            <a:ext cx="6101916" cy="576063"/>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210933" y="3313198"/>
            <a:ext cx="78791" cy="394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398491" y="3510686"/>
            <a:ext cx="45719" cy="1974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35497" y="1000099"/>
            <a:ext cx="6161823" cy="861774"/>
          </a:xfrm>
          <a:prstGeom prst="rect">
            <a:avLst/>
          </a:prstGeom>
          <a:noFill/>
        </p:spPr>
        <p:txBody>
          <a:bodyPr wrap="square" rtlCol="0">
            <a:spAutoFit/>
          </a:bodyPr>
          <a:lstStyle/>
          <a:p>
            <a:r>
              <a:rPr lang="zh-CN" altLang="en-US" sz="1400" dirty="0">
                <a:solidFill>
                  <a:schemeClr val="bg1"/>
                </a:solidFill>
                <a:latin typeface="微软雅黑" pitchFamily="34" charset="-122"/>
                <a:ea typeface="微软雅黑" pitchFamily="34" charset="-122"/>
              </a:rPr>
              <a:t>请</a:t>
            </a:r>
            <a:r>
              <a:rPr lang="zh-CN" altLang="en-US" sz="1400" dirty="0" smtClean="0">
                <a:solidFill>
                  <a:schemeClr val="bg1"/>
                </a:solidFill>
                <a:latin typeface="微软雅黑" pitchFamily="34" charset="-122"/>
                <a:ea typeface="微软雅黑" pitchFamily="34" charset="-122"/>
              </a:rPr>
              <a:t>输入您要的内容请输入您要的内容请输入您要的内容请输入您要的内容</a:t>
            </a:r>
          </a:p>
          <a:p>
            <a:endParaRPr lang="zh-CN" altLang="en-US" sz="1200" dirty="0" smtClean="0">
              <a:solidFill>
                <a:schemeClr val="bg1"/>
              </a:solidFill>
              <a:latin typeface="微软雅黑" pitchFamily="34" charset="-122"/>
              <a:ea typeface="微软雅黑" pitchFamily="34" charset="-122"/>
            </a:endParaRPr>
          </a:p>
          <a:p>
            <a:endParaRPr lang="zh-CN" altLang="en-US" sz="1200" dirty="0" smtClean="0">
              <a:solidFill>
                <a:schemeClr val="bg1"/>
              </a:solidFill>
              <a:latin typeface="微软雅黑" pitchFamily="34" charset="-122"/>
              <a:ea typeface="微软雅黑" pitchFamily="34" charset="-122"/>
            </a:endParaRPr>
          </a:p>
          <a:p>
            <a:endParaRPr lang="zh-CN" altLang="en-US" sz="1200" dirty="0">
              <a:solidFill>
                <a:schemeClr val="bg1"/>
              </a:solidFill>
              <a:latin typeface="微软雅黑" pitchFamily="34" charset="-122"/>
              <a:ea typeface="微软雅黑" pitchFamily="34" charset="-122"/>
            </a:endParaRPr>
          </a:p>
        </p:txBody>
      </p:sp>
      <p:sp>
        <p:nvSpPr>
          <p:cNvPr id="45" name="TextBox 44"/>
          <p:cNvSpPr txBox="1"/>
          <p:nvPr/>
        </p:nvSpPr>
        <p:spPr>
          <a:xfrm>
            <a:off x="3090699" y="2214032"/>
            <a:ext cx="6161823" cy="861774"/>
          </a:xfrm>
          <a:prstGeom prst="rect">
            <a:avLst/>
          </a:prstGeom>
          <a:noFill/>
        </p:spPr>
        <p:txBody>
          <a:bodyPr wrap="square" rtlCol="0">
            <a:spAutoFit/>
          </a:bodyPr>
          <a:lstStyle/>
          <a:p>
            <a:r>
              <a:rPr lang="zh-CN" altLang="en-US" sz="1400" dirty="0">
                <a:solidFill>
                  <a:schemeClr val="bg1"/>
                </a:solidFill>
                <a:latin typeface="微软雅黑" pitchFamily="34" charset="-122"/>
                <a:ea typeface="微软雅黑" pitchFamily="34" charset="-122"/>
              </a:rPr>
              <a:t>请</a:t>
            </a:r>
            <a:r>
              <a:rPr lang="zh-CN" altLang="en-US" sz="1400" dirty="0" smtClean="0">
                <a:solidFill>
                  <a:schemeClr val="bg1"/>
                </a:solidFill>
                <a:latin typeface="微软雅黑" pitchFamily="34" charset="-122"/>
                <a:ea typeface="微软雅黑" pitchFamily="34" charset="-122"/>
              </a:rPr>
              <a:t>输入您要的内容请输入您要的内容请输入您要的内容请输入您要的内容</a:t>
            </a:r>
          </a:p>
          <a:p>
            <a:endParaRPr lang="zh-CN" altLang="en-US" sz="1200" dirty="0" smtClean="0">
              <a:solidFill>
                <a:schemeClr val="bg1"/>
              </a:solidFill>
              <a:latin typeface="微软雅黑" pitchFamily="34" charset="-122"/>
              <a:ea typeface="微软雅黑" pitchFamily="34" charset="-122"/>
            </a:endParaRPr>
          </a:p>
          <a:p>
            <a:endParaRPr lang="zh-CN" altLang="en-US" sz="1200" dirty="0" smtClean="0">
              <a:solidFill>
                <a:schemeClr val="bg1"/>
              </a:solidFill>
              <a:latin typeface="微软雅黑" pitchFamily="34" charset="-122"/>
              <a:ea typeface="微软雅黑" pitchFamily="34" charset="-122"/>
            </a:endParaRPr>
          </a:p>
          <a:p>
            <a:endParaRPr lang="zh-CN" altLang="en-US" sz="1200" dirty="0">
              <a:solidFill>
                <a:schemeClr val="bg1"/>
              </a:solidFill>
              <a:latin typeface="微软雅黑" pitchFamily="34" charset="-122"/>
              <a:ea typeface="微软雅黑" pitchFamily="34" charset="-122"/>
            </a:endParaRPr>
          </a:p>
        </p:txBody>
      </p:sp>
      <p:sp>
        <p:nvSpPr>
          <p:cNvPr id="46" name="TextBox 45"/>
          <p:cNvSpPr txBox="1"/>
          <p:nvPr/>
        </p:nvSpPr>
        <p:spPr>
          <a:xfrm>
            <a:off x="107504" y="3294152"/>
            <a:ext cx="6161823" cy="861774"/>
          </a:xfrm>
          <a:prstGeom prst="rect">
            <a:avLst/>
          </a:prstGeom>
          <a:noFill/>
        </p:spPr>
        <p:txBody>
          <a:bodyPr wrap="square" rtlCol="0">
            <a:spAutoFit/>
          </a:bodyPr>
          <a:lstStyle/>
          <a:p>
            <a:r>
              <a:rPr lang="zh-CN" altLang="en-US" sz="1400" dirty="0">
                <a:solidFill>
                  <a:schemeClr val="bg1"/>
                </a:solidFill>
                <a:latin typeface="微软雅黑" pitchFamily="34" charset="-122"/>
                <a:ea typeface="微软雅黑" pitchFamily="34" charset="-122"/>
              </a:rPr>
              <a:t>请</a:t>
            </a:r>
            <a:r>
              <a:rPr lang="zh-CN" altLang="en-US" sz="1400" dirty="0" smtClean="0">
                <a:solidFill>
                  <a:schemeClr val="bg1"/>
                </a:solidFill>
                <a:latin typeface="微软雅黑" pitchFamily="34" charset="-122"/>
                <a:ea typeface="微软雅黑" pitchFamily="34" charset="-122"/>
              </a:rPr>
              <a:t>输入您要的内容请输入您要的内容请输入您要的内容请输入您要的内容</a:t>
            </a:r>
          </a:p>
          <a:p>
            <a:endParaRPr lang="zh-CN" altLang="en-US" sz="1200" dirty="0" smtClean="0">
              <a:solidFill>
                <a:schemeClr val="bg1"/>
              </a:solidFill>
              <a:latin typeface="微软雅黑" pitchFamily="34" charset="-122"/>
              <a:ea typeface="微软雅黑" pitchFamily="34" charset="-122"/>
            </a:endParaRPr>
          </a:p>
          <a:p>
            <a:endParaRPr lang="zh-CN" altLang="en-US" sz="1200" dirty="0" smtClean="0">
              <a:solidFill>
                <a:schemeClr val="bg1"/>
              </a:solidFill>
              <a:latin typeface="微软雅黑" pitchFamily="34" charset="-122"/>
              <a:ea typeface="微软雅黑" pitchFamily="34" charset="-122"/>
            </a:endParaRPr>
          </a:p>
          <a:p>
            <a:endParaRPr lang="zh-CN" altLang="en-US" sz="1200"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2167043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5536" y="1347614"/>
            <a:ext cx="2880321" cy="25013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43" name="直接连接符 42"/>
          <p:cNvCxnSpPr/>
          <p:nvPr/>
        </p:nvCxnSpPr>
        <p:spPr>
          <a:xfrm flipV="1">
            <a:off x="1826387" y="1059583"/>
            <a:ext cx="0" cy="2880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819130" y="1059582"/>
            <a:ext cx="3907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555778" y="2598294"/>
            <a:ext cx="317766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1826387" y="3795886"/>
            <a:ext cx="0" cy="2880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821182" y="4083918"/>
            <a:ext cx="3907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323614" y="681905"/>
            <a:ext cx="2760555" cy="369332"/>
          </a:xfrm>
          <a:prstGeom prst="rect">
            <a:avLst/>
          </a:prstGeom>
          <a:noFill/>
        </p:spPr>
        <p:txBody>
          <a:bodyPr wrap="square" rtlCol="0">
            <a:spAutoFit/>
          </a:bodyPr>
          <a:lstStyle/>
          <a:p>
            <a:r>
              <a:rPr lang="zh-CN" altLang="en-US" b="1" dirty="0">
                <a:solidFill>
                  <a:schemeClr val="bg1"/>
                </a:solidFill>
                <a:latin typeface="微软雅黑" pitchFamily="34" charset="-122"/>
                <a:ea typeface="微软雅黑" pitchFamily="34" charset="-122"/>
              </a:rPr>
              <a:t>请</a:t>
            </a:r>
            <a:r>
              <a:rPr lang="zh-CN" altLang="en-US" b="1" dirty="0" smtClean="0">
                <a:solidFill>
                  <a:schemeClr val="bg1"/>
                </a:solidFill>
                <a:latin typeface="微软雅黑" pitchFamily="34" charset="-122"/>
                <a:ea typeface="微软雅黑" pitchFamily="34" charset="-122"/>
              </a:rPr>
              <a:t>输入您要的内容</a:t>
            </a:r>
            <a:endParaRPr lang="zh-CN" altLang="en-US" b="1" dirty="0">
              <a:solidFill>
                <a:schemeClr val="bg1"/>
              </a:solidFill>
              <a:latin typeface="微软雅黑" pitchFamily="34" charset="-122"/>
              <a:ea typeface="微软雅黑" pitchFamily="34" charset="-122"/>
            </a:endParaRPr>
          </a:p>
        </p:txBody>
      </p:sp>
      <p:sp>
        <p:nvSpPr>
          <p:cNvPr id="55" name="TextBox 54"/>
          <p:cNvSpPr txBox="1"/>
          <p:nvPr/>
        </p:nvSpPr>
        <p:spPr>
          <a:xfrm>
            <a:off x="3319401" y="1131591"/>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56" name="TextBox 55"/>
          <p:cNvSpPr txBox="1"/>
          <p:nvPr/>
        </p:nvSpPr>
        <p:spPr>
          <a:xfrm>
            <a:off x="3319400" y="1444107"/>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57" name="TextBox 56"/>
          <p:cNvSpPr txBox="1"/>
          <p:nvPr/>
        </p:nvSpPr>
        <p:spPr>
          <a:xfrm>
            <a:off x="3335381" y="1729059"/>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59" name="TextBox 58"/>
          <p:cNvSpPr txBox="1"/>
          <p:nvPr/>
        </p:nvSpPr>
        <p:spPr>
          <a:xfrm>
            <a:off x="3347865" y="2202418"/>
            <a:ext cx="2760555" cy="369332"/>
          </a:xfrm>
          <a:prstGeom prst="rect">
            <a:avLst/>
          </a:prstGeom>
          <a:noFill/>
        </p:spPr>
        <p:txBody>
          <a:bodyPr wrap="square" rtlCol="0">
            <a:spAutoFit/>
          </a:bodyPr>
          <a:lstStyle/>
          <a:p>
            <a:r>
              <a:rPr lang="zh-CN" altLang="en-US" b="1" dirty="0">
                <a:solidFill>
                  <a:schemeClr val="bg1"/>
                </a:solidFill>
                <a:latin typeface="微软雅黑" pitchFamily="34" charset="-122"/>
                <a:ea typeface="微软雅黑" pitchFamily="34" charset="-122"/>
              </a:rPr>
              <a:t>请</a:t>
            </a:r>
            <a:r>
              <a:rPr lang="zh-CN" altLang="en-US" b="1" dirty="0" smtClean="0">
                <a:solidFill>
                  <a:schemeClr val="bg1"/>
                </a:solidFill>
                <a:latin typeface="微软雅黑" pitchFamily="34" charset="-122"/>
                <a:ea typeface="微软雅黑" pitchFamily="34" charset="-122"/>
              </a:rPr>
              <a:t>输入您要的内容</a:t>
            </a:r>
            <a:endParaRPr lang="zh-CN" altLang="en-US" b="1" dirty="0">
              <a:solidFill>
                <a:schemeClr val="bg1"/>
              </a:solidFill>
              <a:latin typeface="微软雅黑" pitchFamily="34" charset="-122"/>
              <a:ea typeface="微软雅黑" pitchFamily="34" charset="-122"/>
            </a:endParaRPr>
          </a:p>
        </p:txBody>
      </p:sp>
      <p:sp>
        <p:nvSpPr>
          <p:cNvPr id="60" name="TextBox 59"/>
          <p:cNvSpPr txBox="1"/>
          <p:nvPr/>
        </p:nvSpPr>
        <p:spPr>
          <a:xfrm>
            <a:off x="3322149" y="2705396"/>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61" name="TextBox 60"/>
          <p:cNvSpPr txBox="1"/>
          <p:nvPr/>
        </p:nvSpPr>
        <p:spPr>
          <a:xfrm>
            <a:off x="3322148" y="3017912"/>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62" name="TextBox 61"/>
          <p:cNvSpPr txBox="1"/>
          <p:nvPr/>
        </p:nvSpPr>
        <p:spPr>
          <a:xfrm>
            <a:off x="3338129" y="3302864"/>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63" name="TextBox 62"/>
          <p:cNvSpPr txBox="1"/>
          <p:nvPr/>
        </p:nvSpPr>
        <p:spPr>
          <a:xfrm>
            <a:off x="3347865" y="3714586"/>
            <a:ext cx="2760555" cy="369332"/>
          </a:xfrm>
          <a:prstGeom prst="rect">
            <a:avLst/>
          </a:prstGeom>
          <a:noFill/>
        </p:spPr>
        <p:txBody>
          <a:bodyPr wrap="square" rtlCol="0">
            <a:spAutoFit/>
          </a:bodyPr>
          <a:lstStyle/>
          <a:p>
            <a:r>
              <a:rPr lang="zh-CN" altLang="en-US" b="1" dirty="0">
                <a:solidFill>
                  <a:schemeClr val="bg1"/>
                </a:solidFill>
                <a:latin typeface="微软雅黑" pitchFamily="34" charset="-122"/>
                <a:ea typeface="微软雅黑" pitchFamily="34" charset="-122"/>
              </a:rPr>
              <a:t>请</a:t>
            </a:r>
            <a:r>
              <a:rPr lang="zh-CN" altLang="en-US" b="1" dirty="0" smtClean="0">
                <a:solidFill>
                  <a:schemeClr val="bg1"/>
                </a:solidFill>
                <a:latin typeface="微软雅黑" pitchFamily="34" charset="-122"/>
                <a:ea typeface="微软雅黑" pitchFamily="34" charset="-122"/>
              </a:rPr>
              <a:t>输入您要的内容</a:t>
            </a:r>
            <a:endParaRPr lang="zh-CN" altLang="en-US" b="1" dirty="0">
              <a:solidFill>
                <a:schemeClr val="bg1"/>
              </a:solidFill>
              <a:latin typeface="微软雅黑" pitchFamily="34" charset="-122"/>
              <a:ea typeface="微软雅黑" pitchFamily="34" charset="-122"/>
            </a:endParaRPr>
          </a:p>
        </p:txBody>
      </p:sp>
      <p:sp>
        <p:nvSpPr>
          <p:cNvPr id="64" name="TextBox 63"/>
          <p:cNvSpPr txBox="1"/>
          <p:nvPr/>
        </p:nvSpPr>
        <p:spPr>
          <a:xfrm>
            <a:off x="3347867" y="4145556"/>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65" name="TextBox 64"/>
          <p:cNvSpPr txBox="1"/>
          <p:nvPr/>
        </p:nvSpPr>
        <p:spPr>
          <a:xfrm>
            <a:off x="3347866" y="4458072"/>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66" name="TextBox 65"/>
          <p:cNvSpPr txBox="1"/>
          <p:nvPr/>
        </p:nvSpPr>
        <p:spPr>
          <a:xfrm>
            <a:off x="3363847" y="4743024"/>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67" name="Freeform 3"/>
          <p:cNvSpPr/>
          <p:nvPr/>
        </p:nvSpPr>
        <p:spPr>
          <a:xfrm rot="13054176">
            <a:off x="5558391" y="292171"/>
            <a:ext cx="4951864" cy="43204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TextBox 67"/>
          <p:cNvSpPr txBox="1"/>
          <p:nvPr/>
        </p:nvSpPr>
        <p:spPr>
          <a:xfrm rot="2300244">
            <a:off x="7378286" y="716164"/>
            <a:ext cx="2328507" cy="338554"/>
          </a:xfrm>
          <a:prstGeom prst="rect">
            <a:avLst/>
          </a:prstGeom>
          <a:noFill/>
        </p:spPr>
        <p:txBody>
          <a:bodyPr wrap="square" rtlCol="0">
            <a:spAutoFit/>
          </a:bodyPr>
          <a:lstStyle/>
          <a:p>
            <a:r>
              <a:rPr lang="zh-CN" altLang="en-US" sz="1600" b="1" dirty="0">
                <a:solidFill>
                  <a:schemeClr val="bg1"/>
                </a:solidFill>
                <a:latin typeface="微软雅黑" pitchFamily="34" charset="-122"/>
                <a:ea typeface="微软雅黑" pitchFamily="34" charset="-122"/>
              </a:rPr>
              <a:t>请</a:t>
            </a:r>
            <a:r>
              <a:rPr lang="zh-CN" altLang="en-US" sz="1600" b="1" dirty="0" smtClean="0">
                <a:solidFill>
                  <a:schemeClr val="bg1"/>
                </a:solidFill>
                <a:latin typeface="微软雅黑" pitchFamily="34" charset="-122"/>
                <a:ea typeface="微软雅黑" pitchFamily="34" charset="-122"/>
              </a:rPr>
              <a:t>输入您要的内容</a:t>
            </a:r>
            <a:endParaRPr lang="zh-CN" altLang="en-US" sz="1600" b="1" dirty="0">
              <a:solidFill>
                <a:schemeClr val="bg1"/>
              </a:solidFill>
              <a:latin typeface="微软雅黑" pitchFamily="34" charset="-122"/>
              <a:ea typeface="微软雅黑" pitchFamily="34" charset="-122"/>
            </a:endParaRPr>
          </a:p>
        </p:txBody>
      </p:sp>
      <p:grpSp>
        <p:nvGrpSpPr>
          <p:cNvPr id="69" name="组合 68"/>
          <p:cNvGrpSpPr/>
          <p:nvPr/>
        </p:nvGrpSpPr>
        <p:grpSpPr>
          <a:xfrm>
            <a:off x="6516216" y="2968745"/>
            <a:ext cx="2448272" cy="1952472"/>
            <a:chOff x="5724128" y="2968745"/>
            <a:chExt cx="2448272" cy="1952472"/>
          </a:xfrm>
        </p:grpSpPr>
        <p:sp>
          <p:nvSpPr>
            <p:cNvPr id="70" name="矩形 69"/>
            <p:cNvSpPr/>
            <p:nvPr/>
          </p:nvSpPr>
          <p:spPr>
            <a:xfrm>
              <a:off x="5724128" y="2968745"/>
              <a:ext cx="2448272" cy="1952472"/>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70"/>
            <p:cNvSpPr txBox="1"/>
            <p:nvPr/>
          </p:nvSpPr>
          <p:spPr>
            <a:xfrm>
              <a:off x="5749669" y="3256661"/>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72" name="TextBox 71"/>
            <p:cNvSpPr txBox="1"/>
            <p:nvPr/>
          </p:nvSpPr>
          <p:spPr>
            <a:xfrm>
              <a:off x="5749668" y="3569177"/>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73" name="TextBox 72"/>
            <p:cNvSpPr txBox="1"/>
            <p:nvPr/>
          </p:nvSpPr>
          <p:spPr>
            <a:xfrm>
              <a:off x="5765649" y="3854129"/>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74" name="TextBox 73"/>
            <p:cNvSpPr txBox="1"/>
            <p:nvPr/>
          </p:nvSpPr>
          <p:spPr>
            <a:xfrm>
              <a:off x="5749668" y="4120757"/>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75" name="TextBox 74"/>
            <p:cNvSpPr txBox="1"/>
            <p:nvPr/>
          </p:nvSpPr>
          <p:spPr>
            <a:xfrm>
              <a:off x="5765649" y="4405709"/>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grpSp>
      <p:sp>
        <p:nvSpPr>
          <p:cNvPr id="76" name="TextBox 75"/>
          <p:cNvSpPr txBox="1"/>
          <p:nvPr/>
        </p:nvSpPr>
        <p:spPr>
          <a:xfrm>
            <a:off x="6444210" y="2507081"/>
            <a:ext cx="2760555" cy="461665"/>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请</a:t>
            </a:r>
            <a:r>
              <a:rPr lang="zh-CN" altLang="en-US" sz="2400" b="1" dirty="0" smtClean="0">
                <a:solidFill>
                  <a:schemeClr val="bg1"/>
                </a:solidFill>
                <a:latin typeface="微软雅黑" pitchFamily="34" charset="-122"/>
                <a:ea typeface="微软雅黑" pitchFamily="34" charset="-122"/>
              </a:rPr>
              <a:t>输入您要的内容</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640435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箭头连接符 32"/>
          <p:cNvCxnSpPr/>
          <p:nvPr/>
        </p:nvCxnSpPr>
        <p:spPr>
          <a:xfrm flipV="1">
            <a:off x="1145057" y="1743658"/>
            <a:ext cx="1698753" cy="1404156"/>
          </a:xfrm>
          <a:prstGeom prst="straightConnector1">
            <a:avLst/>
          </a:prstGeom>
          <a:ln w="28575">
            <a:solidFill>
              <a:srgbClr val="DB2914"/>
            </a:solidFill>
            <a:tailEnd type="arrow"/>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6512" y="2210765"/>
            <a:ext cx="3093686" cy="3025282"/>
            <a:chOff x="686226" y="3090018"/>
            <a:chExt cx="3093686" cy="3025282"/>
          </a:xfrm>
        </p:grpSpPr>
        <p:sp>
          <p:nvSpPr>
            <p:cNvPr id="6" name="Arc 327"/>
            <p:cNvSpPr>
              <a:spLocks/>
            </p:cNvSpPr>
            <p:nvPr/>
          </p:nvSpPr>
          <p:spPr bwMode="auto">
            <a:xfrm>
              <a:off x="911888" y="3666081"/>
              <a:ext cx="2121126" cy="2121125"/>
            </a:xfrm>
            <a:custGeom>
              <a:avLst/>
              <a:gdLst>
                <a:gd name="T0" fmla="*/ 0 w 21600"/>
                <a:gd name="T1" fmla="*/ 0 h 21684"/>
                <a:gd name="T2" fmla="*/ 216 w 21600"/>
                <a:gd name="T3" fmla="*/ 215 h 21684"/>
                <a:gd name="T4" fmla="*/ 0 w 21600"/>
                <a:gd name="T5" fmla="*/ 214 h 21684"/>
                <a:gd name="T6" fmla="*/ 0 60000 65536"/>
                <a:gd name="T7" fmla="*/ 0 60000 65536"/>
                <a:gd name="T8" fmla="*/ 0 60000 65536"/>
                <a:gd name="T9" fmla="*/ 0 w 21600"/>
                <a:gd name="T10" fmla="*/ 0 h 21684"/>
                <a:gd name="T11" fmla="*/ 21600 w 21600"/>
                <a:gd name="T12" fmla="*/ 21684 h 21684"/>
              </a:gdLst>
              <a:ahLst/>
              <a:cxnLst>
                <a:cxn ang="T6">
                  <a:pos x="T0" y="T1"/>
                </a:cxn>
                <a:cxn ang="T7">
                  <a:pos x="T2" y="T3"/>
                </a:cxn>
                <a:cxn ang="T8">
                  <a:pos x="T4" y="T5"/>
                </a:cxn>
              </a:cxnLst>
              <a:rect l="T9" t="T10" r="T11" b="T12"/>
              <a:pathLst>
                <a:path w="21600" h="21684" fill="none" extrusionOk="0">
                  <a:moveTo>
                    <a:pt x="-1" y="0"/>
                  </a:moveTo>
                  <a:cubicBezTo>
                    <a:pt x="11929" y="0"/>
                    <a:pt x="21600" y="9670"/>
                    <a:pt x="21600" y="21600"/>
                  </a:cubicBezTo>
                  <a:cubicBezTo>
                    <a:pt x="21600" y="21627"/>
                    <a:pt x="21599" y="21655"/>
                    <a:pt x="21599" y="21683"/>
                  </a:cubicBezTo>
                </a:path>
                <a:path w="21600" h="21684" stroke="0" extrusionOk="0">
                  <a:moveTo>
                    <a:pt x="-1" y="0"/>
                  </a:moveTo>
                  <a:cubicBezTo>
                    <a:pt x="11929" y="0"/>
                    <a:pt x="21600" y="9670"/>
                    <a:pt x="21600" y="21600"/>
                  </a:cubicBezTo>
                  <a:cubicBezTo>
                    <a:pt x="21600" y="21627"/>
                    <a:pt x="21599" y="21655"/>
                    <a:pt x="21599" y="21683"/>
                  </a:cubicBezTo>
                  <a:lnTo>
                    <a:pt x="0" y="21600"/>
                  </a:lnTo>
                  <a:close/>
                </a:path>
              </a:pathLst>
            </a:custGeom>
            <a:solidFill>
              <a:srgbClr val="DB2914"/>
            </a:solidFill>
            <a:ln w="38100">
              <a:solidFill>
                <a:schemeClr val="bg1">
                  <a:lumMod val="95000"/>
                </a:schemeClr>
              </a:solidFill>
              <a:round/>
              <a:headEnd/>
              <a:tailEnd/>
            </a:ln>
            <a:effectLst/>
          </p:spPr>
          <p:txBody>
            <a:bodyPr/>
            <a:lstStyle/>
            <a:p>
              <a:endParaRPr lang="ko-KR" altLang="en-US"/>
            </a:p>
          </p:txBody>
        </p:sp>
        <p:sp>
          <p:nvSpPr>
            <p:cNvPr id="7" name="Arc 328"/>
            <p:cNvSpPr>
              <a:spLocks/>
            </p:cNvSpPr>
            <p:nvPr/>
          </p:nvSpPr>
          <p:spPr bwMode="auto">
            <a:xfrm>
              <a:off x="911887" y="4359341"/>
              <a:ext cx="1427865" cy="1427865"/>
            </a:xfrm>
            <a:custGeom>
              <a:avLst/>
              <a:gdLst>
                <a:gd name="T0" fmla="*/ 0 w 21600"/>
                <a:gd name="T1" fmla="*/ 0 h 21684"/>
                <a:gd name="T2" fmla="*/ 96 w 21600"/>
                <a:gd name="T3" fmla="*/ 96 h 21684"/>
                <a:gd name="T4" fmla="*/ 0 w 21600"/>
                <a:gd name="T5" fmla="*/ 95 h 21684"/>
                <a:gd name="T6" fmla="*/ 0 60000 65536"/>
                <a:gd name="T7" fmla="*/ 0 60000 65536"/>
                <a:gd name="T8" fmla="*/ 0 60000 65536"/>
                <a:gd name="T9" fmla="*/ 0 w 21600"/>
                <a:gd name="T10" fmla="*/ 0 h 21684"/>
                <a:gd name="T11" fmla="*/ 21600 w 21600"/>
                <a:gd name="T12" fmla="*/ 21684 h 21684"/>
              </a:gdLst>
              <a:ahLst/>
              <a:cxnLst>
                <a:cxn ang="T6">
                  <a:pos x="T0" y="T1"/>
                </a:cxn>
                <a:cxn ang="T7">
                  <a:pos x="T2" y="T3"/>
                </a:cxn>
                <a:cxn ang="T8">
                  <a:pos x="T4" y="T5"/>
                </a:cxn>
              </a:cxnLst>
              <a:rect l="T9" t="T10" r="T11" b="T12"/>
              <a:pathLst>
                <a:path w="21600" h="21684" fill="none" extrusionOk="0">
                  <a:moveTo>
                    <a:pt x="-1" y="0"/>
                  </a:moveTo>
                  <a:cubicBezTo>
                    <a:pt x="11929" y="0"/>
                    <a:pt x="21600" y="9670"/>
                    <a:pt x="21600" y="21600"/>
                  </a:cubicBezTo>
                  <a:cubicBezTo>
                    <a:pt x="21600" y="21627"/>
                    <a:pt x="21599" y="21655"/>
                    <a:pt x="21599" y="21683"/>
                  </a:cubicBezTo>
                </a:path>
                <a:path w="21600" h="21684" stroke="0" extrusionOk="0">
                  <a:moveTo>
                    <a:pt x="-1" y="0"/>
                  </a:moveTo>
                  <a:cubicBezTo>
                    <a:pt x="11929" y="0"/>
                    <a:pt x="21600" y="9670"/>
                    <a:pt x="21600" y="21600"/>
                  </a:cubicBezTo>
                  <a:cubicBezTo>
                    <a:pt x="21600" y="21627"/>
                    <a:pt x="21599" y="21655"/>
                    <a:pt x="21599" y="21683"/>
                  </a:cubicBezTo>
                  <a:lnTo>
                    <a:pt x="0" y="21600"/>
                  </a:lnTo>
                  <a:close/>
                </a:path>
              </a:pathLst>
            </a:custGeom>
            <a:solidFill>
              <a:srgbClr val="DFD2A0"/>
            </a:solidFill>
            <a:ln w="19050" cap="rnd">
              <a:solidFill>
                <a:srgbClr val="DFD2A0"/>
              </a:solidFill>
              <a:prstDash val="solid"/>
              <a:round/>
              <a:headEnd/>
              <a:tailEnd/>
            </a:ln>
            <a:effectLst/>
          </p:spPr>
          <p:txBody>
            <a:bodyPr/>
            <a:lstStyle/>
            <a:p>
              <a:endParaRPr lang="ko-KR" altLang="en-US"/>
            </a:p>
          </p:txBody>
        </p:sp>
        <p:sp>
          <p:nvSpPr>
            <p:cNvPr id="8" name="Arc 329"/>
            <p:cNvSpPr>
              <a:spLocks/>
            </p:cNvSpPr>
            <p:nvPr/>
          </p:nvSpPr>
          <p:spPr bwMode="auto">
            <a:xfrm>
              <a:off x="911888" y="5037575"/>
              <a:ext cx="749632" cy="749631"/>
            </a:xfrm>
            <a:custGeom>
              <a:avLst/>
              <a:gdLst>
                <a:gd name="T0" fmla="*/ 0 w 21600"/>
                <a:gd name="T1" fmla="*/ 0 h 21684"/>
                <a:gd name="T2" fmla="*/ 24 w 21600"/>
                <a:gd name="T3" fmla="*/ 24 h 21684"/>
                <a:gd name="T4" fmla="*/ 0 w 21600"/>
                <a:gd name="T5" fmla="*/ 24 h 21684"/>
                <a:gd name="T6" fmla="*/ 0 60000 65536"/>
                <a:gd name="T7" fmla="*/ 0 60000 65536"/>
                <a:gd name="T8" fmla="*/ 0 60000 65536"/>
                <a:gd name="T9" fmla="*/ 0 w 21600"/>
                <a:gd name="T10" fmla="*/ 0 h 21684"/>
                <a:gd name="T11" fmla="*/ 21600 w 21600"/>
                <a:gd name="T12" fmla="*/ 21684 h 21684"/>
              </a:gdLst>
              <a:ahLst/>
              <a:cxnLst>
                <a:cxn ang="T6">
                  <a:pos x="T0" y="T1"/>
                </a:cxn>
                <a:cxn ang="T7">
                  <a:pos x="T2" y="T3"/>
                </a:cxn>
                <a:cxn ang="T8">
                  <a:pos x="T4" y="T5"/>
                </a:cxn>
              </a:cxnLst>
              <a:rect l="T9" t="T10" r="T11" b="T12"/>
              <a:pathLst>
                <a:path w="21600" h="21684" fill="none" extrusionOk="0">
                  <a:moveTo>
                    <a:pt x="-1" y="0"/>
                  </a:moveTo>
                  <a:cubicBezTo>
                    <a:pt x="11929" y="0"/>
                    <a:pt x="21600" y="9670"/>
                    <a:pt x="21600" y="21600"/>
                  </a:cubicBezTo>
                  <a:cubicBezTo>
                    <a:pt x="21600" y="21627"/>
                    <a:pt x="21599" y="21655"/>
                    <a:pt x="21599" y="21683"/>
                  </a:cubicBezTo>
                </a:path>
                <a:path w="21600" h="21684" stroke="0" extrusionOk="0">
                  <a:moveTo>
                    <a:pt x="-1" y="0"/>
                  </a:moveTo>
                  <a:cubicBezTo>
                    <a:pt x="11929" y="0"/>
                    <a:pt x="21600" y="9670"/>
                    <a:pt x="21600" y="21600"/>
                  </a:cubicBezTo>
                  <a:cubicBezTo>
                    <a:pt x="21600" y="21627"/>
                    <a:pt x="21599" y="21655"/>
                    <a:pt x="21599" y="21683"/>
                  </a:cubicBezTo>
                  <a:lnTo>
                    <a:pt x="0" y="21600"/>
                  </a:lnTo>
                  <a:close/>
                </a:path>
              </a:pathLst>
            </a:custGeom>
            <a:solidFill>
              <a:srgbClr val="2B2B29"/>
            </a:solidFill>
            <a:ln w="19050" cap="rnd">
              <a:solidFill>
                <a:schemeClr val="bg1"/>
              </a:solidFill>
              <a:prstDash val="solid"/>
              <a:round/>
              <a:headEnd/>
              <a:tailEnd/>
            </a:ln>
            <a:effectLst/>
          </p:spPr>
          <p:txBody>
            <a:bodyPr/>
            <a:lstStyle/>
            <a:p>
              <a:endParaRPr lang="ko-KR" altLang="en-US"/>
            </a:p>
          </p:txBody>
        </p:sp>
        <p:sp>
          <p:nvSpPr>
            <p:cNvPr id="9" name="WordArt 380"/>
            <p:cNvSpPr>
              <a:spLocks noChangeArrowheads="1" noChangeShapeType="1" noTextEdit="1"/>
            </p:cNvSpPr>
            <p:nvPr/>
          </p:nvSpPr>
          <p:spPr bwMode="auto">
            <a:xfrm rot="2832808">
              <a:off x="539364" y="4927890"/>
              <a:ext cx="1606471" cy="768350"/>
            </a:xfrm>
            <a:prstGeom prst="rect">
              <a:avLst/>
            </a:prstGeom>
          </p:spPr>
          <p:txBody>
            <a:bodyPr spcFirstLastPara="1" wrap="none" fromWordArt="1">
              <a:prstTxWarp prst="textArchUp">
                <a:avLst>
                  <a:gd name="adj" fmla="val 12453780"/>
                </a:avLst>
              </a:prstTxWarp>
            </a:bodyPr>
            <a:lstStyle/>
            <a:p>
              <a:pPr algn="ctr"/>
              <a:endParaRPr lang="zh-CN" altLang="en-US" sz="700" kern="10" spc="-70" dirty="0">
                <a:ln w="9525">
                  <a:noFill/>
                  <a:round/>
                  <a:headEnd/>
                  <a:tailEnd/>
                </a:ln>
                <a:solidFill>
                  <a:schemeClr val="bg1"/>
                </a:solidFill>
                <a:effectLst>
                  <a:outerShdw blurRad="63500" sx="102000" sy="102000" algn="ctr" rotWithShape="0">
                    <a:prstClr val="black">
                      <a:alpha val="40000"/>
                    </a:prstClr>
                  </a:outerShdw>
                </a:effectLst>
                <a:latin typeface="微软雅黑" pitchFamily="34" charset="-122"/>
                <a:ea typeface="微软雅黑" pitchFamily="34" charset="-122"/>
                <a:cs typeface="文鼎霹靂體" pitchFamily="49" charset="-120"/>
              </a:endParaRPr>
            </a:p>
          </p:txBody>
        </p:sp>
        <p:cxnSp>
          <p:nvCxnSpPr>
            <p:cNvPr id="10" name="直接箭头连接符 9"/>
            <p:cNvCxnSpPr/>
            <p:nvPr/>
          </p:nvCxnSpPr>
          <p:spPr>
            <a:xfrm>
              <a:off x="911887" y="5805264"/>
              <a:ext cx="2868025" cy="0"/>
            </a:xfrm>
            <a:prstGeom prst="straightConnector1">
              <a:avLst/>
            </a:prstGeom>
            <a:ln w="28575">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903141" y="3090018"/>
              <a:ext cx="0" cy="2736401"/>
            </a:xfrm>
            <a:prstGeom prst="straightConnector1">
              <a:avLst/>
            </a:prstGeom>
            <a:ln w="28575">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839880" y="5713418"/>
              <a:ext cx="144016" cy="157153"/>
            </a:xfrm>
            <a:prstGeom prst="ellipse">
              <a:avLst/>
            </a:prstGeom>
            <a:solidFill>
              <a:schemeClr val="accent2">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WordArt 380"/>
            <p:cNvSpPr>
              <a:spLocks noChangeArrowheads="1" noChangeShapeType="1" noTextEdit="1"/>
            </p:cNvSpPr>
            <p:nvPr/>
          </p:nvSpPr>
          <p:spPr bwMode="auto">
            <a:xfrm rot="2337929">
              <a:off x="686226" y="5330198"/>
              <a:ext cx="746520" cy="768350"/>
            </a:xfrm>
            <a:prstGeom prst="rect">
              <a:avLst/>
            </a:prstGeom>
          </p:spPr>
          <p:txBody>
            <a:bodyPr spcFirstLastPara="1" wrap="none" fromWordArt="1">
              <a:prstTxWarp prst="textArchUp">
                <a:avLst>
                  <a:gd name="adj" fmla="val 12983410"/>
                </a:avLst>
              </a:prstTxWarp>
            </a:bodyPr>
            <a:lstStyle/>
            <a:p>
              <a:pPr algn="ctr"/>
              <a:endParaRPr lang="zh-CN" altLang="en-US" sz="400" kern="10" spc="-70" dirty="0">
                <a:ln w="9525">
                  <a:noFill/>
                  <a:round/>
                  <a:headEnd/>
                  <a:tailEnd/>
                </a:ln>
                <a:solidFill>
                  <a:srgbClr val="2B2B29"/>
                </a:solidFill>
                <a:effectLst>
                  <a:outerShdw blurRad="63500" sx="102000" sy="102000" algn="ctr" rotWithShape="0">
                    <a:prstClr val="black">
                      <a:alpha val="40000"/>
                    </a:prstClr>
                  </a:outerShdw>
                </a:effectLst>
                <a:latin typeface="微软雅黑" pitchFamily="34" charset="-122"/>
                <a:ea typeface="微软雅黑" pitchFamily="34" charset="-122"/>
                <a:cs typeface="Arial" pitchFamily="34" charset="0"/>
              </a:endParaRPr>
            </a:p>
          </p:txBody>
        </p:sp>
        <p:sp>
          <p:nvSpPr>
            <p:cNvPr id="16" name="WordArt 380"/>
            <p:cNvSpPr>
              <a:spLocks noChangeArrowheads="1" noChangeShapeType="1" noTextEdit="1"/>
            </p:cNvSpPr>
            <p:nvPr/>
          </p:nvSpPr>
          <p:spPr bwMode="auto">
            <a:xfrm rot="2681077">
              <a:off x="773725" y="4522608"/>
              <a:ext cx="2188136" cy="768350"/>
            </a:xfrm>
            <a:prstGeom prst="rect">
              <a:avLst/>
            </a:prstGeom>
          </p:spPr>
          <p:txBody>
            <a:bodyPr spcFirstLastPara="1" wrap="none" fromWordArt="1">
              <a:prstTxWarp prst="textArchUp">
                <a:avLst>
                  <a:gd name="adj" fmla="val 11210249"/>
                </a:avLst>
              </a:prstTxWarp>
            </a:bodyPr>
            <a:lstStyle/>
            <a:p>
              <a:pPr algn="ctr"/>
              <a:endParaRPr lang="zh-CN" altLang="en-US" sz="1200" b="1" kern="10" spc="-70" dirty="0">
                <a:ln w="9525">
                  <a:noFill/>
                  <a:round/>
                  <a:headEnd/>
                  <a:tailEnd/>
                </a:ln>
                <a:solidFill>
                  <a:schemeClr val="bg1"/>
                </a:solidFill>
                <a:effectLst>
                  <a:outerShdw blurRad="50800" dist="38100" dir="5400000" algn="t" rotWithShape="0">
                    <a:prstClr val="black">
                      <a:alpha val="40000"/>
                    </a:prstClr>
                  </a:outerShdw>
                </a:effectLst>
                <a:latin typeface="Arial" pitchFamily="34" charset="0"/>
                <a:cs typeface="Arial" pitchFamily="34" charset="0"/>
              </a:endParaRPr>
            </a:p>
          </p:txBody>
        </p:sp>
      </p:grpSp>
      <p:sp>
        <p:nvSpPr>
          <p:cNvPr id="29" name="矩形 28"/>
          <p:cNvSpPr/>
          <p:nvPr/>
        </p:nvSpPr>
        <p:spPr>
          <a:xfrm>
            <a:off x="2987824" y="1347615"/>
            <a:ext cx="4248472" cy="792088"/>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987824" y="2390784"/>
            <a:ext cx="4248472" cy="792088"/>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987824" y="3450873"/>
            <a:ext cx="4248472" cy="792088"/>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p:cNvCxnSpPr/>
          <p:nvPr/>
        </p:nvCxnSpPr>
        <p:spPr>
          <a:xfrm flipV="1">
            <a:off x="1145057" y="2786828"/>
            <a:ext cx="1770761" cy="1153074"/>
          </a:xfrm>
          <a:prstGeom prst="straightConnector1">
            <a:avLst/>
          </a:prstGeom>
          <a:ln w="28575">
            <a:solidFill>
              <a:srgbClr val="DFD2A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619863" y="3847389"/>
            <a:ext cx="2295955" cy="871276"/>
          </a:xfrm>
          <a:prstGeom prst="straightConnector1">
            <a:avLst/>
          </a:prstGeom>
          <a:ln w="28575">
            <a:solidFill>
              <a:srgbClr val="2B2B29"/>
            </a:solidFill>
            <a:tailEnd type="arrow"/>
          </a:ln>
        </p:spPr>
        <p:style>
          <a:lnRef idx="1">
            <a:schemeClr val="accent1"/>
          </a:lnRef>
          <a:fillRef idx="0">
            <a:schemeClr val="accent1"/>
          </a:fillRef>
          <a:effectRef idx="0">
            <a:schemeClr val="accent1"/>
          </a:effectRef>
          <a:fontRef idx="minor">
            <a:schemeClr val="tx1"/>
          </a:fontRef>
        </p:style>
      </p:cxnSp>
      <p:sp>
        <p:nvSpPr>
          <p:cNvPr id="39" name="Freeform 3"/>
          <p:cNvSpPr/>
          <p:nvPr/>
        </p:nvSpPr>
        <p:spPr>
          <a:xfrm rot="13054176">
            <a:off x="5558391" y="292171"/>
            <a:ext cx="4951864" cy="43204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39"/>
          <p:cNvSpPr txBox="1"/>
          <p:nvPr/>
        </p:nvSpPr>
        <p:spPr>
          <a:xfrm rot="2300244">
            <a:off x="7378286" y="716164"/>
            <a:ext cx="2328507" cy="338554"/>
          </a:xfrm>
          <a:prstGeom prst="rect">
            <a:avLst/>
          </a:prstGeom>
          <a:noFill/>
        </p:spPr>
        <p:txBody>
          <a:bodyPr wrap="square" rtlCol="0">
            <a:spAutoFit/>
          </a:bodyPr>
          <a:lstStyle/>
          <a:p>
            <a:r>
              <a:rPr lang="zh-CN" altLang="en-US" sz="1600" b="1" dirty="0">
                <a:solidFill>
                  <a:schemeClr val="bg1"/>
                </a:solidFill>
                <a:latin typeface="微软雅黑" pitchFamily="34" charset="-122"/>
                <a:ea typeface="微软雅黑" pitchFamily="34" charset="-122"/>
              </a:rPr>
              <a:t>请</a:t>
            </a:r>
            <a:r>
              <a:rPr lang="zh-CN" altLang="en-US" sz="1600" b="1" dirty="0" smtClean="0">
                <a:solidFill>
                  <a:schemeClr val="bg1"/>
                </a:solidFill>
                <a:latin typeface="微软雅黑" pitchFamily="34" charset="-122"/>
                <a:ea typeface="微软雅黑" pitchFamily="34" charset="-122"/>
              </a:rPr>
              <a:t>输入您要的内容</a:t>
            </a:r>
            <a:endParaRPr lang="zh-CN" altLang="en-US" sz="1600" b="1" dirty="0">
              <a:solidFill>
                <a:schemeClr val="bg1"/>
              </a:solidFill>
              <a:latin typeface="微软雅黑" pitchFamily="34" charset="-122"/>
              <a:ea typeface="微软雅黑" pitchFamily="34" charset="-122"/>
            </a:endParaRPr>
          </a:p>
        </p:txBody>
      </p:sp>
      <p:pic>
        <p:nvPicPr>
          <p:cNvPr id="9218" name="Picture 2" descr="E:\PPT\0。图片\PNG\2、win7风格\灰色超全扁平化图标\41.png"/>
          <p:cNvPicPr>
            <a:picLocks noChangeAspect="1" noChangeArrowheads="1"/>
          </p:cNvPicPr>
          <p:nvPr/>
        </p:nvPicPr>
        <p:blipFill>
          <a:blip r:embed="rId2" cstate="print">
            <a:biLevel thresh="25000"/>
            <a:extLst>
              <a:ext uri="{28A0092B-C50C-407E-A947-70E740481C1C}">
                <a14:useLocalDpi xmlns="" xmlns:a14="http://schemas.microsoft.com/office/drawing/2010/main" val="0"/>
              </a:ext>
            </a:extLst>
          </a:blip>
          <a:srcRect/>
          <a:stretch>
            <a:fillRect/>
          </a:stretch>
        </p:blipFill>
        <p:spPr bwMode="auto">
          <a:xfrm>
            <a:off x="3135014" y="2627705"/>
            <a:ext cx="385503" cy="385503"/>
          </a:xfrm>
          <a:prstGeom prst="rect">
            <a:avLst/>
          </a:prstGeom>
          <a:noFill/>
          <a:extLst>
            <a:ext uri="{909E8E84-426E-40DD-AFC4-6F175D3DCCD1}">
              <a14:hiddenFill xmlns="" xmlns:a14="http://schemas.microsoft.com/office/drawing/2010/main">
                <a:solidFill>
                  <a:srgbClr val="FFFFFF"/>
                </a:solidFill>
              </a14:hiddenFill>
            </a:ext>
          </a:extLst>
        </p:spPr>
      </p:pic>
      <p:pic>
        <p:nvPicPr>
          <p:cNvPr id="9219" name="Picture 3" descr="E:\PPT\0。图片\PNG\2、win7风格\灰色超全扁平化图标\42.png"/>
          <p:cNvPicPr>
            <a:picLocks noChangeAspect="1" noChangeArrowheads="1"/>
          </p:cNvPicPr>
          <p:nvPr/>
        </p:nvPicPr>
        <p:blipFill>
          <a:blip r:embed="rId3" cstate="print">
            <a:biLevel thresh="25000"/>
            <a:extLst>
              <a:ext uri="{28A0092B-C50C-407E-A947-70E740481C1C}">
                <a14:useLocalDpi xmlns="" xmlns:a14="http://schemas.microsoft.com/office/drawing/2010/main" val="0"/>
              </a:ext>
            </a:extLst>
          </a:blip>
          <a:srcRect/>
          <a:stretch>
            <a:fillRect/>
          </a:stretch>
        </p:blipFill>
        <p:spPr bwMode="auto">
          <a:xfrm>
            <a:off x="3130526" y="1559046"/>
            <a:ext cx="362698" cy="362698"/>
          </a:xfrm>
          <a:prstGeom prst="rect">
            <a:avLst/>
          </a:prstGeom>
          <a:noFill/>
          <a:extLst>
            <a:ext uri="{909E8E84-426E-40DD-AFC4-6F175D3DCCD1}">
              <a14:hiddenFill xmlns="" xmlns:a14="http://schemas.microsoft.com/office/drawing/2010/main">
                <a:solidFill>
                  <a:srgbClr val="FFFFFF"/>
                </a:solidFill>
              </a14:hiddenFill>
            </a:ext>
          </a:extLst>
        </p:spPr>
      </p:pic>
      <p:pic>
        <p:nvPicPr>
          <p:cNvPr id="9220" name="Picture 4" descr="E:\PPT\0。图片\PNG\2、win7风格\灰色超全扁平化图标\43.png"/>
          <p:cNvPicPr>
            <a:picLocks noChangeAspect="1" noChangeArrowheads="1"/>
          </p:cNvPicPr>
          <p:nvPr/>
        </p:nvPicPr>
        <p:blipFill>
          <a:blip r:embed="rId4" cstate="print">
            <a:biLevel thresh="25000"/>
            <a:extLst>
              <a:ext uri="{28A0092B-C50C-407E-A947-70E740481C1C}">
                <a14:useLocalDpi xmlns="" xmlns:a14="http://schemas.microsoft.com/office/drawing/2010/main" val="0"/>
              </a:ext>
            </a:extLst>
          </a:blip>
          <a:srcRect/>
          <a:stretch>
            <a:fillRect/>
          </a:stretch>
        </p:blipFill>
        <p:spPr bwMode="auto">
          <a:xfrm>
            <a:off x="3142321" y="3664294"/>
            <a:ext cx="391148" cy="391148"/>
          </a:xfrm>
          <a:prstGeom prst="rect">
            <a:avLst/>
          </a:prstGeom>
          <a:noFill/>
          <a:extLst>
            <a:ext uri="{909E8E84-426E-40DD-AFC4-6F175D3DCCD1}">
              <a14:hiddenFill xmlns="" xmlns:a14="http://schemas.microsoft.com/office/drawing/2010/main">
                <a:solidFill>
                  <a:srgbClr val="FFFFFF"/>
                </a:solidFill>
              </a14:hiddenFill>
            </a:ext>
          </a:extLst>
        </p:spPr>
      </p:pic>
      <p:sp>
        <p:nvSpPr>
          <p:cNvPr id="41" name="矩形 40"/>
          <p:cNvSpPr/>
          <p:nvPr/>
        </p:nvSpPr>
        <p:spPr>
          <a:xfrm>
            <a:off x="3635898" y="1489334"/>
            <a:ext cx="45719" cy="508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635898" y="2552168"/>
            <a:ext cx="45719" cy="508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635898" y="3597755"/>
            <a:ext cx="45719" cy="508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6"/>
          <p:cNvSpPr txBox="1"/>
          <p:nvPr/>
        </p:nvSpPr>
        <p:spPr>
          <a:xfrm>
            <a:off x="3779914" y="1474820"/>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48" name="TextBox 47"/>
          <p:cNvSpPr txBox="1"/>
          <p:nvPr/>
        </p:nvSpPr>
        <p:spPr>
          <a:xfrm>
            <a:off x="3779914" y="1765149"/>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49" name="TextBox 48"/>
          <p:cNvSpPr txBox="1"/>
          <p:nvPr/>
        </p:nvSpPr>
        <p:spPr>
          <a:xfrm>
            <a:off x="3779914" y="2528771"/>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50" name="TextBox 49"/>
          <p:cNvSpPr txBox="1"/>
          <p:nvPr/>
        </p:nvSpPr>
        <p:spPr>
          <a:xfrm>
            <a:off x="3779914" y="2819100"/>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51" name="TextBox 50"/>
          <p:cNvSpPr txBox="1"/>
          <p:nvPr/>
        </p:nvSpPr>
        <p:spPr>
          <a:xfrm>
            <a:off x="3779914" y="3581342"/>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52" name="TextBox 51"/>
          <p:cNvSpPr txBox="1"/>
          <p:nvPr/>
        </p:nvSpPr>
        <p:spPr>
          <a:xfrm>
            <a:off x="3779914" y="3871671"/>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1862992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2"/>
          <p:cNvGraphicFramePr>
            <a:graphicFrameLocks noGrp="1" noChangeAspect="1"/>
          </p:cNvGraphicFramePr>
          <p:nvPr>
            <p:extLst>
              <p:ext uri="{D42A27DB-BD31-4B8C-83A1-F6EECF244321}">
                <p14:modId xmlns="" xmlns:p14="http://schemas.microsoft.com/office/powerpoint/2010/main" val="2688198385"/>
              </p:ext>
            </p:extLst>
          </p:nvPr>
        </p:nvGraphicFramePr>
        <p:xfrm>
          <a:off x="971600" y="240454"/>
          <a:ext cx="6433355" cy="4903046"/>
        </p:xfrm>
        <a:graphic>
          <a:graphicData uri="http://schemas.openxmlformats.org/drawingml/2006/chart">
            <c:chart xmlns:c="http://schemas.openxmlformats.org/drawingml/2006/chart" xmlns:r="http://schemas.openxmlformats.org/officeDocument/2006/relationships" r:id="rId2"/>
          </a:graphicData>
        </a:graphic>
      </p:graphicFrame>
      <p:sp>
        <p:nvSpPr>
          <p:cNvPr id="5" name="Freeform 3"/>
          <p:cNvSpPr/>
          <p:nvPr/>
        </p:nvSpPr>
        <p:spPr>
          <a:xfrm rot="13054176">
            <a:off x="5558391" y="292171"/>
            <a:ext cx="4951864" cy="43204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rot="2300244">
            <a:off x="7378286" y="716164"/>
            <a:ext cx="2328507" cy="338554"/>
          </a:xfrm>
          <a:prstGeom prst="rect">
            <a:avLst/>
          </a:prstGeom>
          <a:noFill/>
        </p:spPr>
        <p:txBody>
          <a:bodyPr wrap="square" rtlCol="0">
            <a:spAutoFit/>
          </a:bodyPr>
          <a:lstStyle/>
          <a:p>
            <a:r>
              <a:rPr lang="zh-CN" altLang="en-US" sz="1600" b="1" dirty="0">
                <a:solidFill>
                  <a:schemeClr val="bg1"/>
                </a:solidFill>
                <a:latin typeface="微软雅黑" pitchFamily="34" charset="-122"/>
                <a:ea typeface="微软雅黑" pitchFamily="34" charset="-122"/>
              </a:rPr>
              <a:t>请</a:t>
            </a:r>
            <a:r>
              <a:rPr lang="zh-CN" altLang="en-US" sz="1600" b="1" dirty="0" smtClean="0">
                <a:solidFill>
                  <a:schemeClr val="bg1"/>
                </a:solidFill>
                <a:latin typeface="微软雅黑" pitchFamily="34" charset="-122"/>
                <a:ea typeface="微软雅黑" pitchFamily="34" charset="-122"/>
              </a:rPr>
              <a:t>输入您要的内容</a:t>
            </a:r>
            <a:endParaRPr lang="zh-CN" altLang="en-US" sz="1600" b="1" dirty="0">
              <a:solidFill>
                <a:schemeClr val="bg1"/>
              </a:solidFill>
              <a:latin typeface="微软雅黑" pitchFamily="34" charset="-122"/>
              <a:ea typeface="微软雅黑" pitchFamily="34" charset="-122"/>
            </a:endParaRPr>
          </a:p>
        </p:txBody>
      </p:sp>
      <p:grpSp>
        <p:nvGrpSpPr>
          <p:cNvPr id="7" name="组合 6"/>
          <p:cNvGrpSpPr/>
          <p:nvPr/>
        </p:nvGrpSpPr>
        <p:grpSpPr>
          <a:xfrm>
            <a:off x="6948266" y="3897292"/>
            <a:ext cx="1968467" cy="1021718"/>
            <a:chOff x="5689784" y="2958691"/>
            <a:chExt cx="2448272" cy="1547585"/>
          </a:xfrm>
        </p:grpSpPr>
        <p:sp>
          <p:nvSpPr>
            <p:cNvPr id="8" name="矩形 7"/>
            <p:cNvSpPr/>
            <p:nvPr/>
          </p:nvSpPr>
          <p:spPr>
            <a:xfrm>
              <a:off x="5689784" y="2958691"/>
              <a:ext cx="2448272" cy="15475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749669" y="3256661"/>
              <a:ext cx="2328507" cy="419567"/>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0" name="TextBox 9"/>
            <p:cNvSpPr txBox="1"/>
            <p:nvPr/>
          </p:nvSpPr>
          <p:spPr>
            <a:xfrm>
              <a:off x="5749668" y="3569177"/>
              <a:ext cx="2328507" cy="419567"/>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1" name="TextBox 10"/>
            <p:cNvSpPr txBox="1"/>
            <p:nvPr/>
          </p:nvSpPr>
          <p:spPr>
            <a:xfrm>
              <a:off x="5765649" y="3854130"/>
              <a:ext cx="2328507" cy="419567"/>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grpSp>
      <p:sp>
        <p:nvSpPr>
          <p:cNvPr id="14" name="TextBox 13"/>
          <p:cNvSpPr txBox="1"/>
          <p:nvPr/>
        </p:nvSpPr>
        <p:spPr>
          <a:xfrm>
            <a:off x="6917345" y="3435846"/>
            <a:ext cx="2760555" cy="338554"/>
          </a:xfrm>
          <a:prstGeom prst="rect">
            <a:avLst/>
          </a:prstGeom>
          <a:noFill/>
        </p:spPr>
        <p:txBody>
          <a:bodyPr wrap="square" rtlCol="0">
            <a:spAutoFit/>
          </a:bodyPr>
          <a:lstStyle/>
          <a:p>
            <a:r>
              <a:rPr lang="zh-CN" altLang="en-US" sz="1600" b="1" dirty="0">
                <a:solidFill>
                  <a:schemeClr val="bg1"/>
                </a:solidFill>
                <a:latin typeface="微软雅黑" pitchFamily="34" charset="-122"/>
                <a:ea typeface="微软雅黑" pitchFamily="34" charset="-122"/>
              </a:rPr>
              <a:t>请</a:t>
            </a:r>
            <a:r>
              <a:rPr lang="zh-CN" altLang="en-US" sz="1600" b="1" dirty="0" smtClean="0">
                <a:solidFill>
                  <a:schemeClr val="bg1"/>
                </a:solidFill>
                <a:latin typeface="微软雅黑" pitchFamily="34" charset="-122"/>
                <a:ea typeface="微软雅黑" pitchFamily="34" charset="-122"/>
              </a:rPr>
              <a:t>输入您要的内容</a:t>
            </a:r>
            <a:endParaRPr lang="zh-CN" altLang="en-US" sz="16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2876074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876006"/>
            <a:ext cx="7308304" cy="267494"/>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308306" y="4876006"/>
            <a:ext cx="1837747" cy="267494"/>
          </a:xfrm>
          <a:prstGeom prst="rect">
            <a:avLst/>
          </a:prstGeom>
          <a:solidFill>
            <a:srgbClr val="DFD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157674" y="4871074"/>
            <a:ext cx="72008" cy="2674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2" cstate="print">
            <a:extLst>
              <a:ext uri="{28A0092B-C50C-407E-A947-70E740481C1C}">
                <a14:useLocalDpi xmlns="" xmlns:a14="http://schemas.microsoft.com/office/drawing/2010/main" val="0"/>
              </a:ext>
            </a:extLst>
          </a:blip>
          <a:srcRect t="14539" b="37735"/>
          <a:stretch/>
        </p:blipFill>
        <p:spPr>
          <a:xfrm>
            <a:off x="5292082" y="1703615"/>
            <a:ext cx="3394625" cy="2207479"/>
          </a:xfrm>
          <a:prstGeom prst="rect">
            <a:avLst/>
          </a:prstGeom>
        </p:spPr>
      </p:pic>
      <p:sp>
        <p:nvSpPr>
          <p:cNvPr id="8" name="TextBox 7"/>
          <p:cNvSpPr txBox="1"/>
          <p:nvPr/>
        </p:nvSpPr>
        <p:spPr>
          <a:xfrm>
            <a:off x="179514" y="267494"/>
            <a:ext cx="2760555" cy="369332"/>
          </a:xfrm>
          <a:prstGeom prst="rect">
            <a:avLst/>
          </a:prstGeom>
          <a:noFill/>
        </p:spPr>
        <p:txBody>
          <a:bodyPr wrap="square" rtlCol="0">
            <a:spAutoFit/>
          </a:bodyPr>
          <a:lstStyle/>
          <a:p>
            <a:r>
              <a:rPr lang="zh-CN" altLang="en-US" b="1" dirty="0">
                <a:solidFill>
                  <a:schemeClr val="bg1"/>
                </a:solidFill>
                <a:latin typeface="微软雅黑" pitchFamily="34" charset="-122"/>
                <a:ea typeface="微软雅黑" pitchFamily="34" charset="-122"/>
              </a:rPr>
              <a:t>请</a:t>
            </a:r>
            <a:r>
              <a:rPr lang="zh-CN" altLang="en-US" b="1" dirty="0" smtClean="0">
                <a:solidFill>
                  <a:schemeClr val="bg1"/>
                </a:solidFill>
                <a:latin typeface="微软雅黑" pitchFamily="34" charset="-122"/>
                <a:ea typeface="微软雅黑" pitchFamily="34" charset="-122"/>
              </a:rPr>
              <a:t>输入您要的内容</a:t>
            </a:r>
            <a:endParaRPr lang="zh-CN" altLang="en-US" b="1" dirty="0">
              <a:solidFill>
                <a:schemeClr val="bg1"/>
              </a:solidFill>
              <a:latin typeface="微软雅黑" pitchFamily="34" charset="-122"/>
              <a:ea typeface="微软雅黑" pitchFamily="34" charset="-122"/>
            </a:endParaRPr>
          </a:p>
        </p:txBody>
      </p:sp>
      <p:cxnSp>
        <p:nvCxnSpPr>
          <p:cNvPr id="10" name="直接连接符 9"/>
          <p:cNvCxnSpPr/>
          <p:nvPr/>
        </p:nvCxnSpPr>
        <p:spPr>
          <a:xfrm>
            <a:off x="251520" y="699542"/>
            <a:ext cx="4392488" cy="0"/>
          </a:xfrm>
          <a:prstGeom prst="line">
            <a:avLst/>
          </a:prstGeom>
          <a:ln>
            <a:solidFill>
              <a:srgbClr val="DFD2A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618329" y="1923679"/>
            <a:ext cx="0" cy="1584176"/>
          </a:xfrm>
          <a:prstGeom prst="line">
            <a:avLst/>
          </a:prstGeom>
          <a:ln>
            <a:solidFill>
              <a:srgbClr val="2B2B29"/>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54179" y="1707655"/>
            <a:ext cx="4157555" cy="2203439"/>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27584" y="2009542"/>
            <a:ext cx="2213992" cy="707886"/>
          </a:xfrm>
          <a:prstGeom prst="rect">
            <a:avLst/>
          </a:prstGeom>
        </p:spPr>
        <p:txBody>
          <a:bodyPr wrap="square">
            <a:spAutoFit/>
          </a:bodyPr>
          <a:lstStyle/>
          <a:p>
            <a:r>
              <a:rPr lang="zh-CN" altLang="en-US" sz="800" dirty="0" smtClean="0">
                <a:solidFill>
                  <a:schemeClr val="bg1"/>
                </a:solidFill>
                <a:latin typeface="微软雅黑" pitchFamily="34" charset="-122"/>
                <a:ea typeface="微软雅黑" pitchFamily="34" charset="-122"/>
                <a:cs typeface="Calibri" pitchFamily="34" charset="0"/>
              </a:rPr>
              <a:t>输入</a:t>
            </a:r>
            <a:r>
              <a:rPr lang="zh-CN" altLang="en-US" sz="800" dirty="0">
                <a:solidFill>
                  <a:schemeClr val="bg1"/>
                </a:solidFill>
                <a:latin typeface="微软雅黑" pitchFamily="34" charset="-122"/>
                <a:ea typeface="微软雅黑" pitchFamily="34" charset="-122"/>
                <a:cs typeface="Calibri" pitchFamily="34" charset="0"/>
              </a:rPr>
              <a:t>你要的文字输入你要的文字</a:t>
            </a:r>
          </a:p>
          <a:p>
            <a:r>
              <a:rPr lang="zh-CN" altLang="en-US" sz="800" dirty="0" smtClean="0">
                <a:solidFill>
                  <a:schemeClr val="bg1"/>
                </a:solidFill>
                <a:latin typeface="微软雅黑" pitchFamily="34" charset="-122"/>
                <a:ea typeface="微软雅黑" pitchFamily="34" charset="-122"/>
                <a:cs typeface="Calibri" pitchFamily="34" charset="0"/>
              </a:rPr>
              <a:t>输入</a:t>
            </a:r>
            <a:r>
              <a:rPr lang="zh-CN" altLang="en-US" sz="800" dirty="0">
                <a:solidFill>
                  <a:schemeClr val="bg1"/>
                </a:solidFill>
                <a:latin typeface="微软雅黑" pitchFamily="34" charset="-122"/>
                <a:ea typeface="微软雅黑" pitchFamily="34" charset="-122"/>
                <a:cs typeface="Calibri" pitchFamily="34" charset="0"/>
              </a:rPr>
              <a:t>你要的文字输入你要的文字</a:t>
            </a:r>
            <a:endParaRPr lang="en-US" altLang="zh-CN" sz="800" dirty="0">
              <a:solidFill>
                <a:schemeClr val="bg1"/>
              </a:solidFill>
              <a:latin typeface="微软雅黑" pitchFamily="34" charset="-122"/>
              <a:ea typeface="微软雅黑" pitchFamily="34" charset="-122"/>
              <a:cs typeface="Calibri" pitchFamily="34" charset="0"/>
            </a:endParaRPr>
          </a:p>
          <a:p>
            <a:r>
              <a:rPr lang="zh-CN" altLang="en-US" sz="800" dirty="0">
                <a:solidFill>
                  <a:schemeClr val="bg1"/>
                </a:solidFill>
                <a:latin typeface="微软雅黑" pitchFamily="34" charset="-122"/>
                <a:ea typeface="微软雅黑" pitchFamily="34" charset="-122"/>
                <a:cs typeface="Calibri" pitchFamily="34" charset="0"/>
              </a:rPr>
              <a:t>输入你要的文字输入你要的文字</a:t>
            </a:r>
            <a:endParaRPr lang="en-US" altLang="zh-CN" sz="800" dirty="0">
              <a:solidFill>
                <a:schemeClr val="bg1"/>
              </a:solidFill>
              <a:latin typeface="微软雅黑" pitchFamily="34" charset="-122"/>
              <a:ea typeface="微软雅黑" pitchFamily="34" charset="-122"/>
              <a:cs typeface="Calibri" pitchFamily="34" charset="0"/>
            </a:endParaRPr>
          </a:p>
          <a:p>
            <a:r>
              <a:rPr lang="zh-CN" altLang="en-US" sz="800" dirty="0">
                <a:solidFill>
                  <a:schemeClr val="bg1"/>
                </a:solidFill>
                <a:latin typeface="微软雅黑" pitchFamily="34" charset="-122"/>
                <a:ea typeface="微软雅黑" pitchFamily="34" charset="-122"/>
                <a:cs typeface="Calibri" pitchFamily="34" charset="0"/>
              </a:rPr>
              <a:t>输入你要的文字输入你要的文字</a:t>
            </a:r>
            <a:endParaRPr lang="en-US" altLang="zh-CN" sz="800" dirty="0">
              <a:solidFill>
                <a:schemeClr val="bg1"/>
              </a:solidFill>
              <a:latin typeface="微软雅黑" pitchFamily="34" charset="-122"/>
              <a:ea typeface="微软雅黑" pitchFamily="34" charset="-122"/>
              <a:cs typeface="Calibri" pitchFamily="34" charset="0"/>
            </a:endParaRPr>
          </a:p>
          <a:p>
            <a:r>
              <a:rPr lang="zh-CN" altLang="en-US" sz="800" dirty="0">
                <a:solidFill>
                  <a:schemeClr val="bg1"/>
                </a:solidFill>
                <a:latin typeface="微软雅黑" pitchFamily="34" charset="-122"/>
                <a:ea typeface="微软雅黑" pitchFamily="34" charset="-122"/>
                <a:cs typeface="Calibri" pitchFamily="34" charset="0"/>
              </a:rPr>
              <a:t>输入你要的文字输入你要的文字</a:t>
            </a:r>
            <a:endParaRPr lang="en-US" altLang="zh-CN" sz="800" dirty="0">
              <a:solidFill>
                <a:schemeClr val="bg1"/>
              </a:solidFill>
              <a:latin typeface="微软雅黑" pitchFamily="34" charset="-122"/>
              <a:ea typeface="微软雅黑" pitchFamily="34" charset="-122"/>
              <a:cs typeface="Calibri" pitchFamily="34" charset="0"/>
            </a:endParaRPr>
          </a:p>
        </p:txBody>
      </p:sp>
      <p:sp>
        <p:nvSpPr>
          <p:cNvPr id="20" name="矩形 19"/>
          <p:cNvSpPr/>
          <p:nvPr/>
        </p:nvSpPr>
        <p:spPr>
          <a:xfrm>
            <a:off x="827584" y="2871976"/>
            <a:ext cx="2213992" cy="707886"/>
          </a:xfrm>
          <a:prstGeom prst="rect">
            <a:avLst/>
          </a:prstGeom>
        </p:spPr>
        <p:txBody>
          <a:bodyPr wrap="square">
            <a:spAutoFit/>
          </a:bodyPr>
          <a:lstStyle/>
          <a:p>
            <a:r>
              <a:rPr lang="zh-CN" altLang="en-US" sz="800" dirty="0">
                <a:solidFill>
                  <a:schemeClr val="bg1"/>
                </a:solidFill>
                <a:latin typeface="微软雅黑" pitchFamily="34" charset="-122"/>
                <a:ea typeface="微软雅黑" pitchFamily="34" charset="-122"/>
                <a:cs typeface="Calibri" pitchFamily="34" charset="0"/>
              </a:rPr>
              <a:t>输入你要的文字输入你要的文字</a:t>
            </a:r>
          </a:p>
          <a:p>
            <a:r>
              <a:rPr lang="zh-CN" altLang="en-US" sz="800" dirty="0">
                <a:solidFill>
                  <a:schemeClr val="bg1"/>
                </a:solidFill>
                <a:latin typeface="微软雅黑" pitchFamily="34" charset="-122"/>
                <a:ea typeface="微软雅黑" pitchFamily="34" charset="-122"/>
                <a:cs typeface="Calibri" pitchFamily="34" charset="0"/>
              </a:rPr>
              <a:t>输入你要的文字输入你要的文字</a:t>
            </a:r>
            <a:endParaRPr lang="en-US" altLang="zh-CN" sz="800" dirty="0">
              <a:solidFill>
                <a:schemeClr val="bg1"/>
              </a:solidFill>
              <a:latin typeface="微软雅黑" pitchFamily="34" charset="-122"/>
              <a:ea typeface="微软雅黑" pitchFamily="34" charset="-122"/>
              <a:cs typeface="Calibri" pitchFamily="34" charset="0"/>
            </a:endParaRPr>
          </a:p>
          <a:p>
            <a:r>
              <a:rPr lang="zh-CN" altLang="en-US" sz="800" dirty="0">
                <a:solidFill>
                  <a:schemeClr val="bg1"/>
                </a:solidFill>
                <a:latin typeface="微软雅黑" pitchFamily="34" charset="-122"/>
                <a:ea typeface="微软雅黑" pitchFamily="34" charset="-122"/>
                <a:cs typeface="Calibri" pitchFamily="34" charset="0"/>
              </a:rPr>
              <a:t>输入你要的文字输入你要的文字</a:t>
            </a:r>
            <a:endParaRPr lang="en-US" altLang="zh-CN" sz="800" dirty="0">
              <a:solidFill>
                <a:schemeClr val="bg1"/>
              </a:solidFill>
              <a:latin typeface="微软雅黑" pitchFamily="34" charset="-122"/>
              <a:ea typeface="微软雅黑" pitchFamily="34" charset="-122"/>
              <a:cs typeface="Calibri" pitchFamily="34" charset="0"/>
            </a:endParaRPr>
          </a:p>
          <a:p>
            <a:r>
              <a:rPr lang="zh-CN" altLang="en-US" sz="800" dirty="0">
                <a:solidFill>
                  <a:schemeClr val="bg1"/>
                </a:solidFill>
                <a:latin typeface="微软雅黑" pitchFamily="34" charset="-122"/>
                <a:ea typeface="微软雅黑" pitchFamily="34" charset="-122"/>
                <a:cs typeface="Calibri" pitchFamily="34" charset="0"/>
              </a:rPr>
              <a:t>输入你要的文字输入你要的文字</a:t>
            </a:r>
            <a:endParaRPr lang="en-US" altLang="zh-CN" sz="800" dirty="0">
              <a:solidFill>
                <a:schemeClr val="bg1"/>
              </a:solidFill>
              <a:latin typeface="微软雅黑" pitchFamily="34" charset="-122"/>
              <a:ea typeface="微软雅黑" pitchFamily="34" charset="-122"/>
              <a:cs typeface="Calibri" pitchFamily="34" charset="0"/>
            </a:endParaRPr>
          </a:p>
          <a:p>
            <a:r>
              <a:rPr lang="zh-CN" altLang="en-US" sz="800" dirty="0">
                <a:solidFill>
                  <a:schemeClr val="bg1"/>
                </a:solidFill>
                <a:latin typeface="微软雅黑" pitchFamily="34" charset="-122"/>
                <a:ea typeface="微软雅黑" pitchFamily="34" charset="-122"/>
                <a:cs typeface="Calibri" pitchFamily="34" charset="0"/>
              </a:rPr>
              <a:t>输入你要的文字输入你要的文字</a:t>
            </a:r>
            <a:endParaRPr lang="en-US" altLang="zh-CN" sz="800" dirty="0">
              <a:solidFill>
                <a:schemeClr val="bg1"/>
              </a:solidFill>
              <a:latin typeface="微软雅黑" pitchFamily="34" charset="-122"/>
              <a:ea typeface="微软雅黑" pitchFamily="34" charset="-122"/>
              <a:cs typeface="Calibri" pitchFamily="34" charset="0"/>
            </a:endParaRPr>
          </a:p>
        </p:txBody>
      </p:sp>
      <p:sp>
        <p:nvSpPr>
          <p:cNvPr id="21" name="矩形 20"/>
          <p:cNvSpPr/>
          <p:nvPr/>
        </p:nvSpPr>
        <p:spPr>
          <a:xfrm>
            <a:off x="2718048" y="2020074"/>
            <a:ext cx="2213992" cy="707886"/>
          </a:xfrm>
          <a:prstGeom prst="rect">
            <a:avLst/>
          </a:prstGeom>
        </p:spPr>
        <p:txBody>
          <a:bodyPr wrap="square">
            <a:spAutoFit/>
          </a:bodyPr>
          <a:lstStyle/>
          <a:p>
            <a:r>
              <a:rPr lang="zh-CN" altLang="en-US" sz="800" dirty="0">
                <a:solidFill>
                  <a:schemeClr val="bg1"/>
                </a:solidFill>
                <a:latin typeface="微软雅黑" pitchFamily="34" charset="-122"/>
                <a:ea typeface="微软雅黑" pitchFamily="34" charset="-122"/>
                <a:cs typeface="Calibri" pitchFamily="34" charset="0"/>
              </a:rPr>
              <a:t>输入你要的文字输入你要的文字</a:t>
            </a:r>
          </a:p>
          <a:p>
            <a:r>
              <a:rPr lang="zh-CN" altLang="en-US" sz="800" dirty="0">
                <a:solidFill>
                  <a:schemeClr val="bg1"/>
                </a:solidFill>
                <a:latin typeface="微软雅黑" pitchFamily="34" charset="-122"/>
                <a:ea typeface="微软雅黑" pitchFamily="34" charset="-122"/>
                <a:cs typeface="Calibri" pitchFamily="34" charset="0"/>
              </a:rPr>
              <a:t>输入你要的文字输入你要的文字</a:t>
            </a:r>
            <a:endParaRPr lang="en-US" altLang="zh-CN" sz="800" dirty="0">
              <a:solidFill>
                <a:schemeClr val="bg1"/>
              </a:solidFill>
              <a:latin typeface="微软雅黑" pitchFamily="34" charset="-122"/>
              <a:ea typeface="微软雅黑" pitchFamily="34" charset="-122"/>
              <a:cs typeface="Calibri" pitchFamily="34" charset="0"/>
            </a:endParaRPr>
          </a:p>
          <a:p>
            <a:r>
              <a:rPr lang="zh-CN" altLang="en-US" sz="800" dirty="0">
                <a:solidFill>
                  <a:schemeClr val="bg1"/>
                </a:solidFill>
                <a:latin typeface="微软雅黑" pitchFamily="34" charset="-122"/>
                <a:ea typeface="微软雅黑" pitchFamily="34" charset="-122"/>
                <a:cs typeface="Calibri" pitchFamily="34" charset="0"/>
              </a:rPr>
              <a:t>输入你要的文字输入你要的文字</a:t>
            </a:r>
            <a:endParaRPr lang="en-US" altLang="zh-CN" sz="800" dirty="0">
              <a:solidFill>
                <a:schemeClr val="bg1"/>
              </a:solidFill>
              <a:latin typeface="微软雅黑" pitchFamily="34" charset="-122"/>
              <a:ea typeface="微软雅黑" pitchFamily="34" charset="-122"/>
              <a:cs typeface="Calibri" pitchFamily="34" charset="0"/>
            </a:endParaRPr>
          </a:p>
          <a:p>
            <a:r>
              <a:rPr lang="zh-CN" altLang="en-US" sz="800" dirty="0">
                <a:solidFill>
                  <a:schemeClr val="bg1"/>
                </a:solidFill>
                <a:latin typeface="微软雅黑" pitchFamily="34" charset="-122"/>
                <a:ea typeface="微软雅黑" pitchFamily="34" charset="-122"/>
                <a:cs typeface="Calibri" pitchFamily="34" charset="0"/>
              </a:rPr>
              <a:t>输入你要的文字输入你要的文字</a:t>
            </a:r>
            <a:endParaRPr lang="en-US" altLang="zh-CN" sz="800" dirty="0">
              <a:solidFill>
                <a:schemeClr val="bg1"/>
              </a:solidFill>
              <a:latin typeface="微软雅黑" pitchFamily="34" charset="-122"/>
              <a:ea typeface="微软雅黑" pitchFamily="34" charset="-122"/>
              <a:cs typeface="Calibri" pitchFamily="34" charset="0"/>
            </a:endParaRPr>
          </a:p>
          <a:p>
            <a:r>
              <a:rPr lang="zh-CN" altLang="en-US" sz="800" dirty="0">
                <a:solidFill>
                  <a:schemeClr val="bg1"/>
                </a:solidFill>
                <a:latin typeface="微软雅黑" pitchFamily="34" charset="-122"/>
                <a:ea typeface="微软雅黑" pitchFamily="34" charset="-122"/>
                <a:cs typeface="Calibri" pitchFamily="34" charset="0"/>
              </a:rPr>
              <a:t>输入你要的文字输入你要的文字</a:t>
            </a:r>
            <a:endParaRPr lang="en-US" altLang="zh-CN" sz="800" dirty="0">
              <a:solidFill>
                <a:schemeClr val="bg1"/>
              </a:solidFill>
              <a:latin typeface="微软雅黑" pitchFamily="34" charset="-122"/>
              <a:ea typeface="微软雅黑" pitchFamily="34" charset="-122"/>
              <a:cs typeface="Calibri" pitchFamily="34" charset="0"/>
            </a:endParaRPr>
          </a:p>
        </p:txBody>
      </p:sp>
      <p:sp>
        <p:nvSpPr>
          <p:cNvPr id="22" name="矩形 21"/>
          <p:cNvSpPr/>
          <p:nvPr/>
        </p:nvSpPr>
        <p:spPr>
          <a:xfrm>
            <a:off x="2718048" y="2871976"/>
            <a:ext cx="2213992" cy="707886"/>
          </a:xfrm>
          <a:prstGeom prst="rect">
            <a:avLst/>
          </a:prstGeom>
        </p:spPr>
        <p:txBody>
          <a:bodyPr wrap="square">
            <a:spAutoFit/>
          </a:bodyPr>
          <a:lstStyle/>
          <a:p>
            <a:r>
              <a:rPr lang="zh-CN" altLang="en-US" sz="800" dirty="0">
                <a:solidFill>
                  <a:schemeClr val="bg1"/>
                </a:solidFill>
                <a:latin typeface="微软雅黑" pitchFamily="34" charset="-122"/>
                <a:ea typeface="微软雅黑" pitchFamily="34" charset="-122"/>
                <a:cs typeface="Calibri" pitchFamily="34" charset="0"/>
              </a:rPr>
              <a:t>输入你要的文字输入你要的文字</a:t>
            </a:r>
          </a:p>
          <a:p>
            <a:r>
              <a:rPr lang="zh-CN" altLang="en-US" sz="800" dirty="0">
                <a:solidFill>
                  <a:schemeClr val="bg1"/>
                </a:solidFill>
                <a:latin typeface="微软雅黑" pitchFamily="34" charset="-122"/>
                <a:ea typeface="微软雅黑" pitchFamily="34" charset="-122"/>
                <a:cs typeface="Calibri" pitchFamily="34" charset="0"/>
              </a:rPr>
              <a:t>输入你要的文字输入你要的文字</a:t>
            </a:r>
            <a:endParaRPr lang="en-US" altLang="zh-CN" sz="800" dirty="0">
              <a:solidFill>
                <a:schemeClr val="bg1"/>
              </a:solidFill>
              <a:latin typeface="微软雅黑" pitchFamily="34" charset="-122"/>
              <a:ea typeface="微软雅黑" pitchFamily="34" charset="-122"/>
              <a:cs typeface="Calibri" pitchFamily="34" charset="0"/>
            </a:endParaRPr>
          </a:p>
          <a:p>
            <a:r>
              <a:rPr lang="zh-CN" altLang="en-US" sz="800" dirty="0">
                <a:solidFill>
                  <a:schemeClr val="bg1"/>
                </a:solidFill>
                <a:latin typeface="微软雅黑" pitchFamily="34" charset="-122"/>
                <a:ea typeface="微软雅黑" pitchFamily="34" charset="-122"/>
                <a:cs typeface="Calibri" pitchFamily="34" charset="0"/>
              </a:rPr>
              <a:t>输入你要的文字输入你要的文字</a:t>
            </a:r>
            <a:endParaRPr lang="en-US" altLang="zh-CN" sz="800" dirty="0">
              <a:solidFill>
                <a:schemeClr val="bg1"/>
              </a:solidFill>
              <a:latin typeface="微软雅黑" pitchFamily="34" charset="-122"/>
              <a:ea typeface="微软雅黑" pitchFamily="34" charset="-122"/>
              <a:cs typeface="Calibri" pitchFamily="34" charset="0"/>
            </a:endParaRPr>
          </a:p>
          <a:p>
            <a:r>
              <a:rPr lang="zh-CN" altLang="en-US" sz="800" dirty="0">
                <a:solidFill>
                  <a:schemeClr val="bg1"/>
                </a:solidFill>
                <a:latin typeface="微软雅黑" pitchFamily="34" charset="-122"/>
                <a:ea typeface="微软雅黑" pitchFamily="34" charset="-122"/>
                <a:cs typeface="Calibri" pitchFamily="34" charset="0"/>
              </a:rPr>
              <a:t>输入你要的文字输入你要的文字</a:t>
            </a:r>
            <a:endParaRPr lang="en-US" altLang="zh-CN" sz="800" dirty="0">
              <a:solidFill>
                <a:schemeClr val="bg1"/>
              </a:solidFill>
              <a:latin typeface="微软雅黑" pitchFamily="34" charset="-122"/>
              <a:ea typeface="微软雅黑" pitchFamily="34" charset="-122"/>
              <a:cs typeface="Calibri" pitchFamily="34" charset="0"/>
            </a:endParaRPr>
          </a:p>
          <a:p>
            <a:r>
              <a:rPr lang="zh-CN" altLang="en-US" sz="800" dirty="0">
                <a:solidFill>
                  <a:schemeClr val="bg1"/>
                </a:solidFill>
                <a:latin typeface="微软雅黑" pitchFamily="34" charset="-122"/>
                <a:ea typeface="微软雅黑" pitchFamily="34" charset="-122"/>
                <a:cs typeface="Calibri" pitchFamily="34" charset="0"/>
              </a:rPr>
              <a:t>输入你要的文字输入你要的文字</a:t>
            </a:r>
            <a:endParaRPr lang="en-US" altLang="zh-CN" sz="800" dirty="0">
              <a:solidFill>
                <a:schemeClr val="bg1"/>
              </a:solidFill>
              <a:latin typeface="微软雅黑" pitchFamily="34" charset="-122"/>
              <a:ea typeface="微软雅黑" pitchFamily="34" charset="-122"/>
              <a:cs typeface="Calibri" pitchFamily="34" charset="0"/>
            </a:endParaRPr>
          </a:p>
        </p:txBody>
      </p:sp>
      <p:cxnSp>
        <p:nvCxnSpPr>
          <p:cNvPr id="24" name="直接连接符 23"/>
          <p:cNvCxnSpPr/>
          <p:nvPr/>
        </p:nvCxnSpPr>
        <p:spPr>
          <a:xfrm>
            <a:off x="5012432" y="1419623"/>
            <a:ext cx="0" cy="2763753"/>
          </a:xfrm>
          <a:prstGeom prst="line">
            <a:avLst/>
          </a:prstGeom>
          <a:ln>
            <a:solidFill>
              <a:srgbClr val="DFD2A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012432" y="4181713"/>
            <a:ext cx="3159968" cy="0"/>
          </a:xfrm>
          <a:prstGeom prst="line">
            <a:avLst/>
          </a:prstGeom>
          <a:ln>
            <a:solidFill>
              <a:srgbClr val="DFD2A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852464" y="1419622"/>
            <a:ext cx="3159968" cy="0"/>
          </a:xfrm>
          <a:prstGeom prst="line">
            <a:avLst/>
          </a:prstGeom>
          <a:ln>
            <a:solidFill>
              <a:srgbClr val="DFD2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21938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83568" y="843559"/>
            <a:ext cx="1789920" cy="936104"/>
          </a:xfrm>
          <a:prstGeom prst="rect">
            <a:avLst/>
          </a:prstGeom>
          <a:ln w="19050">
            <a:solidFill>
              <a:schemeClr val="bg1"/>
            </a:solidFill>
          </a:ln>
        </p:spPr>
      </p:pic>
      <p:pic>
        <p:nvPicPr>
          <p:cNvPr id="5" name="图片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220434" y="615105"/>
            <a:ext cx="506111" cy="456906"/>
          </a:xfrm>
          <a:prstGeom prst="rect">
            <a:avLst/>
          </a:prstGeom>
        </p:spPr>
      </p:pic>
      <p:pic>
        <p:nvPicPr>
          <p:cNvPr id="7170" name="Picture 2" descr="E:\PPT\0。图片\6。商业图片\商务科技-1@多吉格格收藏.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051720" y="1707655"/>
            <a:ext cx="2095420" cy="1397645"/>
          </a:xfrm>
          <a:prstGeom prst="rect">
            <a:avLst/>
          </a:prstGeom>
          <a:ln w="19050">
            <a:solidFill>
              <a:schemeClr val="bg1"/>
            </a:solidFill>
          </a:ln>
          <a:extLst>
            <a:ext uri="{909E8E84-426E-40DD-AFC4-6F175D3DCCD1}">
              <a14:hiddenFill xmlns="" xmlns:a14="http://schemas.microsoft.com/office/drawing/2010/main">
                <a:solidFill>
                  <a:srgbClr val="FFFFFF"/>
                </a:solidFill>
              </a14:hiddenFill>
            </a:ext>
          </a:extLst>
        </p:spPr>
      </p:pic>
      <p:pic>
        <p:nvPicPr>
          <p:cNvPr id="7" name="图片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779914" y="1551209"/>
            <a:ext cx="506111" cy="456906"/>
          </a:xfrm>
          <a:prstGeom prst="rect">
            <a:avLst/>
          </a:prstGeom>
        </p:spPr>
      </p:pic>
      <p:pic>
        <p:nvPicPr>
          <p:cNvPr id="7171" name="Picture 3" descr="E:\PPT\0。图片\6。商业图片\商务科技-14-高清@多吉搜集.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82384" y="2787774"/>
            <a:ext cx="2592288" cy="1728192"/>
          </a:xfrm>
          <a:prstGeom prst="rect">
            <a:avLst/>
          </a:prstGeom>
          <a:ln w="19050">
            <a:solidFill>
              <a:schemeClr val="bg1"/>
            </a:solidFill>
          </a:ln>
          <a:extLst>
            <a:ext uri="{909E8E84-426E-40DD-AFC4-6F175D3DCCD1}">
              <a14:hiddenFill xmlns="" xmlns:a14="http://schemas.microsoft.com/office/drawing/2010/main">
                <a:solidFill>
                  <a:srgbClr val="FFFFFF"/>
                </a:solidFill>
              </a14:hiddenFill>
            </a:ext>
          </a:extLst>
        </p:spPr>
      </p:pic>
      <p:pic>
        <p:nvPicPr>
          <p:cNvPr id="9" name="图片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63926" y="2559321"/>
            <a:ext cx="506111" cy="456906"/>
          </a:xfrm>
          <a:prstGeom prst="rect">
            <a:avLst/>
          </a:prstGeom>
        </p:spPr>
      </p:pic>
      <p:pic>
        <p:nvPicPr>
          <p:cNvPr id="7172" name="Picture 4" descr="E:\PPT\0。图片\6。商业图片\商务科技-8@多吉格格收藏.jp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555776" y="4225574"/>
            <a:ext cx="870744" cy="580786"/>
          </a:xfrm>
          <a:prstGeom prst="rect">
            <a:avLst/>
          </a:prstGeom>
          <a:ln w="19050">
            <a:solidFill>
              <a:schemeClr val="bg1"/>
            </a:solidFill>
          </a:ln>
          <a:extLst>
            <a:ext uri="{909E8E84-426E-40DD-AFC4-6F175D3DCCD1}">
              <a14:hiddenFill xmlns="" xmlns:a14="http://schemas.microsoft.com/office/drawing/2010/main">
                <a:solidFill>
                  <a:srgbClr val="FFFFFF"/>
                </a:solidFill>
              </a14:hiddenFill>
            </a:ext>
          </a:extLst>
        </p:spPr>
      </p:pic>
      <p:pic>
        <p:nvPicPr>
          <p:cNvPr id="11" name="图片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29013" y="4047266"/>
            <a:ext cx="395017" cy="356613"/>
          </a:xfrm>
          <a:prstGeom prst="rect">
            <a:avLst/>
          </a:prstGeom>
        </p:spPr>
      </p:pic>
      <p:sp>
        <p:nvSpPr>
          <p:cNvPr id="12" name="Freeform 3"/>
          <p:cNvSpPr/>
          <p:nvPr/>
        </p:nvSpPr>
        <p:spPr>
          <a:xfrm rot="13054176">
            <a:off x="5558391" y="292171"/>
            <a:ext cx="4951864" cy="43204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rot="2300244">
            <a:off x="7378286" y="716164"/>
            <a:ext cx="2328507" cy="338554"/>
          </a:xfrm>
          <a:prstGeom prst="rect">
            <a:avLst/>
          </a:prstGeom>
          <a:noFill/>
        </p:spPr>
        <p:txBody>
          <a:bodyPr wrap="square" rtlCol="0">
            <a:spAutoFit/>
          </a:bodyPr>
          <a:lstStyle/>
          <a:p>
            <a:r>
              <a:rPr lang="zh-CN" altLang="en-US" sz="1600" b="1" dirty="0">
                <a:solidFill>
                  <a:schemeClr val="bg1"/>
                </a:solidFill>
                <a:latin typeface="微软雅黑" pitchFamily="34" charset="-122"/>
                <a:ea typeface="微软雅黑" pitchFamily="34" charset="-122"/>
              </a:rPr>
              <a:t>请</a:t>
            </a:r>
            <a:r>
              <a:rPr lang="zh-CN" altLang="en-US" sz="1600" b="1" dirty="0" smtClean="0">
                <a:solidFill>
                  <a:schemeClr val="bg1"/>
                </a:solidFill>
                <a:latin typeface="微软雅黑" pitchFamily="34" charset="-122"/>
                <a:ea typeface="微软雅黑" pitchFamily="34" charset="-122"/>
              </a:rPr>
              <a:t>输入您要的内容</a:t>
            </a:r>
            <a:endParaRPr lang="zh-CN" altLang="en-US" sz="1600" b="1" dirty="0">
              <a:solidFill>
                <a:schemeClr val="bg1"/>
              </a:solidFill>
              <a:latin typeface="微软雅黑" pitchFamily="34" charset="-122"/>
              <a:ea typeface="微软雅黑" pitchFamily="34" charset="-122"/>
            </a:endParaRPr>
          </a:p>
        </p:txBody>
      </p:sp>
      <p:grpSp>
        <p:nvGrpSpPr>
          <p:cNvPr id="6" name="组合 5"/>
          <p:cNvGrpSpPr/>
          <p:nvPr/>
        </p:nvGrpSpPr>
        <p:grpSpPr>
          <a:xfrm>
            <a:off x="5724128" y="2968745"/>
            <a:ext cx="2448272" cy="1952472"/>
            <a:chOff x="5724128" y="2968745"/>
            <a:chExt cx="2448272" cy="1952472"/>
          </a:xfrm>
        </p:grpSpPr>
        <p:sp>
          <p:nvSpPr>
            <p:cNvPr id="16" name="矩形 15"/>
            <p:cNvSpPr/>
            <p:nvPr/>
          </p:nvSpPr>
          <p:spPr>
            <a:xfrm>
              <a:off x="5724128" y="2968745"/>
              <a:ext cx="2448272" cy="1952472"/>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749669" y="3256661"/>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8" name="TextBox 17"/>
            <p:cNvSpPr txBox="1"/>
            <p:nvPr/>
          </p:nvSpPr>
          <p:spPr>
            <a:xfrm>
              <a:off x="5749668" y="3569177"/>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9" name="TextBox 18"/>
            <p:cNvSpPr txBox="1"/>
            <p:nvPr/>
          </p:nvSpPr>
          <p:spPr>
            <a:xfrm>
              <a:off x="5765649" y="3854129"/>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0" name="TextBox 19"/>
            <p:cNvSpPr txBox="1"/>
            <p:nvPr/>
          </p:nvSpPr>
          <p:spPr>
            <a:xfrm>
              <a:off x="5749668" y="4120757"/>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1" name="TextBox 20"/>
            <p:cNvSpPr txBox="1"/>
            <p:nvPr/>
          </p:nvSpPr>
          <p:spPr>
            <a:xfrm>
              <a:off x="5765649" y="4405709"/>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grpSp>
      <p:sp>
        <p:nvSpPr>
          <p:cNvPr id="22" name="TextBox 21"/>
          <p:cNvSpPr txBox="1"/>
          <p:nvPr/>
        </p:nvSpPr>
        <p:spPr>
          <a:xfrm>
            <a:off x="5652122" y="2507081"/>
            <a:ext cx="2760555" cy="461665"/>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请</a:t>
            </a:r>
            <a:r>
              <a:rPr lang="zh-CN" altLang="en-US" sz="2400" b="1" dirty="0" smtClean="0">
                <a:solidFill>
                  <a:schemeClr val="bg1"/>
                </a:solidFill>
                <a:latin typeface="微软雅黑" pitchFamily="34" charset="-122"/>
                <a:ea typeface="微软雅黑" pitchFamily="34" charset="-122"/>
              </a:rPr>
              <a:t>输入您要的内容</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2819635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3"/>
          <p:cNvSpPr>
            <a:spLocks noChangeShapeType="1"/>
          </p:cNvSpPr>
          <p:nvPr/>
        </p:nvSpPr>
        <p:spPr bwMode="auto">
          <a:xfrm rot="10800000">
            <a:off x="695152" y="3914998"/>
            <a:ext cx="2381250" cy="0"/>
          </a:xfrm>
          <a:prstGeom prst="line">
            <a:avLst/>
          </a:prstGeom>
          <a:noFill/>
          <a:ln w="9525">
            <a:solidFill>
              <a:srgbClr val="DDDDDD"/>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5" name="Line 4"/>
          <p:cNvSpPr>
            <a:spLocks noChangeShapeType="1"/>
          </p:cNvSpPr>
          <p:nvPr/>
        </p:nvSpPr>
        <p:spPr bwMode="auto">
          <a:xfrm rot="10800000">
            <a:off x="699916" y="3146648"/>
            <a:ext cx="3557587" cy="0"/>
          </a:xfrm>
          <a:prstGeom prst="line">
            <a:avLst/>
          </a:prstGeom>
          <a:noFill/>
          <a:ln w="9525">
            <a:solidFill>
              <a:srgbClr val="DDDDDD"/>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6" name="Line 5"/>
          <p:cNvSpPr>
            <a:spLocks noChangeShapeType="1"/>
          </p:cNvSpPr>
          <p:nvPr/>
        </p:nvSpPr>
        <p:spPr bwMode="auto">
          <a:xfrm rot="10800000">
            <a:off x="680865" y="2537048"/>
            <a:ext cx="4805362" cy="0"/>
          </a:xfrm>
          <a:prstGeom prst="line">
            <a:avLst/>
          </a:prstGeom>
          <a:noFill/>
          <a:ln w="9525">
            <a:solidFill>
              <a:srgbClr val="DDDDDD"/>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7" name="Line 6"/>
          <p:cNvSpPr>
            <a:spLocks noChangeShapeType="1"/>
          </p:cNvSpPr>
          <p:nvPr/>
        </p:nvSpPr>
        <p:spPr bwMode="auto">
          <a:xfrm rot="10800000">
            <a:off x="691977" y="1879823"/>
            <a:ext cx="5994400" cy="0"/>
          </a:xfrm>
          <a:prstGeom prst="line">
            <a:avLst/>
          </a:prstGeom>
          <a:noFill/>
          <a:ln w="9525">
            <a:solidFill>
              <a:srgbClr val="DDDDDD"/>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8" name="Rectangle 9"/>
          <p:cNvSpPr>
            <a:spLocks noChangeArrowheads="1"/>
          </p:cNvSpPr>
          <p:nvPr/>
        </p:nvSpPr>
        <p:spPr bwMode="auto">
          <a:xfrm>
            <a:off x="5492577" y="1882998"/>
            <a:ext cx="1219200" cy="495300"/>
          </a:xfrm>
          <a:prstGeom prst="rect">
            <a:avLst/>
          </a:prstGeom>
          <a:solidFill>
            <a:srgbClr val="2B2B29"/>
          </a:solidFill>
          <a:ln>
            <a:noFill/>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9" name="Rectangle 10"/>
          <p:cNvSpPr>
            <a:spLocks noChangeArrowheads="1"/>
          </p:cNvSpPr>
          <p:nvPr/>
        </p:nvSpPr>
        <p:spPr bwMode="auto">
          <a:xfrm>
            <a:off x="4281315" y="2530698"/>
            <a:ext cx="1219200" cy="495300"/>
          </a:xfrm>
          <a:prstGeom prst="rect">
            <a:avLst/>
          </a:prstGeom>
          <a:solidFill>
            <a:srgbClr val="2B2B29"/>
          </a:solidFill>
          <a:ln>
            <a:noFill/>
          </a:ln>
          <a:extLst/>
        </p:spPr>
        <p:txBody>
          <a:bodyPr wrap="none" anchor="ctr"/>
          <a:lstStyle/>
          <a:p>
            <a:endParaRPr lang="zh-CN" altLang="en-US" kern="0" dirty="0">
              <a:solidFill>
                <a:sysClr val="windowText" lastClr="000000"/>
              </a:solidFill>
              <a:latin typeface="微软雅黑" pitchFamily="34" charset="-122"/>
              <a:ea typeface="微软雅黑" pitchFamily="34" charset="-122"/>
            </a:endParaRPr>
          </a:p>
        </p:txBody>
      </p:sp>
      <p:sp>
        <p:nvSpPr>
          <p:cNvPr id="10" name="Rectangle 11"/>
          <p:cNvSpPr>
            <a:spLocks noChangeArrowheads="1"/>
          </p:cNvSpPr>
          <p:nvPr/>
        </p:nvSpPr>
        <p:spPr bwMode="auto">
          <a:xfrm>
            <a:off x="3095454" y="3151644"/>
            <a:ext cx="1185863" cy="495300"/>
          </a:xfrm>
          <a:prstGeom prst="rect">
            <a:avLst/>
          </a:prstGeom>
          <a:solidFill>
            <a:srgbClr val="2B2B29"/>
          </a:solidFill>
          <a:ln>
            <a:noFill/>
          </a:ln>
          <a:extLst/>
        </p:spPr>
        <p:txBody>
          <a:bodyPr wrap="none" anchor="ctr"/>
          <a:lstStyle/>
          <a:p>
            <a:endParaRPr lang="zh-CN" altLang="en-US" kern="0" dirty="0">
              <a:solidFill>
                <a:sysClr val="windowText" lastClr="000000"/>
              </a:solidFill>
              <a:latin typeface="微软雅黑" pitchFamily="34" charset="-122"/>
              <a:ea typeface="微软雅黑" pitchFamily="34" charset="-122"/>
            </a:endParaRPr>
          </a:p>
        </p:txBody>
      </p:sp>
      <p:sp>
        <p:nvSpPr>
          <p:cNvPr id="11" name="Rectangle 12"/>
          <p:cNvSpPr>
            <a:spLocks noChangeArrowheads="1"/>
          </p:cNvSpPr>
          <p:nvPr/>
        </p:nvSpPr>
        <p:spPr bwMode="auto">
          <a:xfrm>
            <a:off x="1628602" y="3911823"/>
            <a:ext cx="1466850" cy="495300"/>
          </a:xfrm>
          <a:prstGeom prst="rect">
            <a:avLst/>
          </a:prstGeom>
          <a:solidFill>
            <a:srgbClr val="2B2B29"/>
          </a:solidFill>
          <a:ln>
            <a:noFill/>
          </a:ln>
          <a:extLst/>
        </p:spPr>
        <p:txBody>
          <a:bodyPr wrap="none" anchor="ctr"/>
          <a:lstStyle/>
          <a:p>
            <a:endParaRPr lang="zh-CN" altLang="en-US" kern="0" dirty="0">
              <a:solidFill>
                <a:sysClr val="windowText" lastClr="000000"/>
              </a:solidFill>
              <a:latin typeface="微软雅黑" pitchFamily="34" charset="-122"/>
              <a:ea typeface="微软雅黑" pitchFamily="34" charset="-122"/>
            </a:endParaRPr>
          </a:p>
        </p:txBody>
      </p:sp>
      <p:sp>
        <p:nvSpPr>
          <p:cNvPr id="12" name="Line 13"/>
          <p:cNvSpPr>
            <a:spLocks noChangeShapeType="1"/>
          </p:cNvSpPr>
          <p:nvPr/>
        </p:nvSpPr>
        <p:spPr bwMode="auto">
          <a:xfrm>
            <a:off x="687217" y="4422998"/>
            <a:ext cx="6103937" cy="0"/>
          </a:xfrm>
          <a:prstGeom prst="line">
            <a:avLst/>
          </a:prstGeom>
          <a:noFill/>
          <a:ln w="9525">
            <a:solidFill>
              <a:srgbClr val="DB2914"/>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3" name="Line 14"/>
          <p:cNvSpPr>
            <a:spLocks noChangeShapeType="1"/>
          </p:cNvSpPr>
          <p:nvPr/>
        </p:nvSpPr>
        <p:spPr bwMode="auto">
          <a:xfrm rot="16200000">
            <a:off x="-966960" y="2770411"/>
            <a:ext cx="3308350" cy="0"/>
          </a:xfrm>
          <a:prstGeom prst="line">
            <a:avLst/>
          </a:prstGeom>
          <a:noFill/>
          <a:ln w="9525">
            <a:solidFill>
              <a:srgbClr val="DB2914"/>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4" name="Line 15"/>
          <p:cNvSpPr>
            <a:spLocks noChangeShapeType="1"/>
          </p:cNvSpPr>
          <p:nvPr/>
        </p:nvSpPr>
        <p:spPr bwMode="auto">
          <a:xfrm flipV="1">
            <a:off x="690392" y="1167037"/>
            <a:ext cx="6103937" cy="3248025"/>
          </a:xfrm>
          <a:prstGeom prst="line">
            <a:avLst/>
          </a:prstGeom>
          <a:noFill/>
          <a:ln w="38100">
            <a:solidFill>
              <a:srgbClr val="DB2914"/>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5" name="Line 16"/>
          <p:cNvSpPr>
            <a:spLocks noChangeShapeType="1"/>
          </p:cNvSpPr>
          <p:nvPr/>
        </p:nvSpPr>
        <p:spPr bwMode="auto">
          <a:xfrm rot="16200000">
            <a:off x="-21604" y="2771205"/>
            <a:ext cx="3309937" cy="0"/>
          </a:xfrm>
          <a:prstGeom prst="line">
            <a:avLst/>
          </a:prstGeom>
          <a:noFill/>
          <a:ln w="9525">
            <a:solidFill>
              <a:srgbClr val="DDDDDD"/>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6" name="Line 17"/>
          <p:cNvSpPr>
            <a:spLocks noChangeShapeType="1"/>
          </p:cNvSpPr>
          <p:nvPr/>
        </p:nvSpPr>
        <p:spPr bwMode="auto">
          <a:xfrm rot="16200000">
            <a:off x="1438896" y="2771205"/>
            <a:ext cx="3309937" cy="0"/>
          </a:xfrm>
          <a:prstGeom prst="line">
            <a:avLst/>
          </a:prstGeom>
          <a:noFill/>
          <a:ln w="9525">
            <a:solidFill>
              <a:srgbClr val="DDDDDD"/>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7" name="Line 18"/>
          <p:cNvSpPr>
            <a:spLocks noChangeShapeType="1"/>
          </p:cNvSpPr>
          <p:nvPr/>
        </p:nvSpPr>
        <p:spPr bwMode="auto">
          <a:xfrm rot="16200000">
            <a:off x="2626348" y="2771205"/>
            <a:ext cx="3309937" cy="0"/>
          </a:xfrm>
          <a:prstGeom prst="line">
            <a:avLst/>
          </a:prstGeom>
          <a:noFill/>
          <a:ln w="9525">
            <a:solidFill>
              <a:srgbClr val="DDDDDD"/>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8" name="Line 19"/>
          <p:cNvSpPr>
            <a:spLocks noChangeShapeType="1"/>
          </p:cNvSpPr>
          <p:nvPr/>
        </p:nvSpPr>
        <p:spPr bwMode="auto">
          <a:xfrm rot="16200000">
            <a:off x="3845548" y="2771205"/>
            <a:ext cx="3309937" cy="0"/>
          </a:xfrm>
          <a:prstGeom prst="line">
            <a:avLst/>
          </a:prstGeom>
          <a:noFill/>
          <a:ln w="9525">
            <a:solidFill>
              <a:srgbClr val="DDDDDD"/>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grpSp>
        <p:nvGrpSpPr>
          <p:cNvPr id="19" name="Group 20"/>
          <p:cNvGrpSpPr>
            <a:grpSpLocks/>
          </p:cNvGrpSpPr>
          <p:nvPr/>
        </p:nvGrpSpPr>
        <p:grpSpPr bwMode="auto">
          <a:xfrm>
            <a:off x="1398415" y="3703862"/>
            <a:ext cx="479425" cy="466725"/>
            <a:chOff x="0" y="0"/>
            <a:chExt cx="784" cy="765"/>
          </a:xfrm>
        </p:grpSpPr>
        <p:grpSp>
          <p:nvGrpSpPr>
            <p:cNvPr id="22" name="Group 22"/>
            <p:cNvGrpSpPr>
              <a:grpSpLocks/>
            </p:cNvGrpSpPr>
            <p:nvPr/>
          </p:nvGrpSpPr>
          <p:grpSpPr bwMode="auto">
            <a:xfrm>
              <a:off x="0" y="0"/>
              <a:ext cx="784" cy="765"/>
              <a:chOff x="0" y="0"/>
              <a:chExt cx="1042" cy="1019"/>
            </a:xfrm>
          </p:grpSpPr>
          <p:pic>
            <p:nvPicPr>
              <p:cNvPr id="24" name="Picture 23" descr="circuler_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1042" cy="10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 name="Oval 24"/>
              <p:cNvSpPr>
                <a:spLocks noChangeArrowheads="1"/>
              </p:cNvSpPr>
              <p:nvPr/>
            </p:nvSpPr>
            <p:spPr bwMode="auto">
              <a:xfrm>
                <a:off x="0" y="0"/>
                <a:ext cx="1035" cy="1019"/>
              </a:xfrm>
              <a:prstGeom prst="ellipse">
                <a:avLst/>
              </a:prstGeom>
              <a:solidFill>
                <a:srgbClr val="DFD2A0"/>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dirty="0" smtClean="0">
                  <a:solidFill>
                    <a:sysClr val="windowText" lastClr="000000"/>
                  </a:solidFill>
                  <a:effectLst/>
                  <a:uLnTx/>
                  <a:uFillTx/>
                  <a:latin typeface="Impact" pitchFamily="34" charset="0"/>
                  <a:ea typeface="微软雅黑" pitchFamily="34" charset="-122"/>
                </a:endParaRPr>
              </a:p>
            </p:txBody>
          </p:sp>
        </p:grpSp>
        <p:sp>
          <p:nvSpPr>
            <p:cNvPr id="21" name="WordArt 26"/>
            <p:cNvSpPr>
              <a:spLocks noChangeArrowheads="1" noChangeShapeType="1"/>
            </p:cNvSpPr>
            <p:nvPr/>
          </p:nvSpPr>
          <p:spPr bwMode="auto">
            <a:xfrm>
              <a:off x="288" y="227"/>
              <a:ext cx="157" cy="299"/>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10" cap="none" spc="0" normalizeH="0" baseline="0" noProof="0" dirty="0" smtClean="0">
                  <a:ln w="9525">
                    <a:noFill/>
                    <a:round/>
                    <a:headEnd/>
                    <a:tailEnd/>
                  </a:ln>
                  <a:solidFill>
                    <a:srgbClr val="646464"/>
                  </a:solidFill>
                  <a:effectLst/>
                  <a:uLnTx/>
                  <a:uFillTx/>
                  <a:latin typeface="Impact" pitchFamily="34" charset="0"/>
                  <a:ea typeface="微软雅黑" pitchFamily="34" charset="-122"/>
                </a:rPr>
                <a:t>1</a:t>
              </a:r>
              <a:endParaRPr kumimoji="0" lang="zh-CN" altLang="en-US" sz="2400" i="0" u="none" strike="noStrike" kern="10" cap="none" spc="0" normalizeH="0" baseline="0" noProof="0" dirty="0" smtClean="0">
                <a:ln w="9525">
                  <a:noFill/>
                  <a:round/>
                  <a:headEnd/>
                  <a:tailEnd/>
                </a:ln>
                <a:solidFill>
                  <a:srgbClr val="646464"/>
                </a:solidFill>
                <a:effectLst/>
                <a:uLnTx/>
                <a:uFillTx/>
                <a:latin typeface="Impact" pitchFamily="34" charset="0"/>
                <a:ea typeface="微软雅黑" pitchFamily="34" charset="-122"/>
              </a:endParaRPr>
            </a:p>
          </p:txBody>
        </p:sp>
      </p:grpSp>
      <p:grpSp>
        <p:nvGrpSpPr>
          <p:cNvPr id="26" name="Group 27"/>
          <p:cNvGrpSpPr>
            <a:grpSpLocks/>
          </p:cNvGrpSpPr>
          <p:nvPr/>
        </p:nvGrpSpPr>
        <p:grpSpPr bwMode="auto">
          <a:xfrm>
            <a:off x="2847803" y="2862487"/>
            <a:ext cx="479425" cy="466725"/>
            <a:chOff x="0" y="0"/>
            <a:chExt cx="302" cy="294"/>
          </a:xfrm>
        </p:grpSpPr>
        <p:grpSp>
          <p:nvGrpSpPr>
            <p:cNvPr id="29" name="Group 29"/>
            <p:cNvGrpSpPr>
              <a:grpSpLocks/>
            </p:cNvGrpSpPr>
            <p:nvPr/>
          </p:nvGrpSpPr>
          <p:grpSpPr bwMode="auto">
            <a:xfrm>
              <a:off x="0" y="0"/>
              <a:ext cx="302" cy="294"/>
              <a:chOff x="0" y="0"/>
              <a:chExt cx="1042" cy="1019"/>
            </a:xfrm>
          </p:grpSpPr>
          <p:pic>
            <p:nvPicPr>
              <p:cNvPr id="31" name="Picture 30" descr="circuler_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1042" cy="10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 name="Oval 31"/>
              <p:cNvSpPr>
                <a:spLocks noChangeArrowheads="1"/>
              </p:cNvSpPr>
              <p:nvPr/>
            </p:nvSpPr>
            <p:spPr bwMode="auto">
              <a:xfrm>
                <a:off x="0" y="0"/>
                <a:ext cx="1035" cy="1019"/>
              </a:xfrm>
              <a:prstGeom prst="ellipse">
                <a:avLst/>
              </a:prstGeom>
              <a:solidFill>
                <a:srgbClr val="DFD2A0"/>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dirty="0" smtClean="0">
                  <a:solidFill>
                    <a:sysClr val="windowText" lastClr="000000"/>
                  </a:solidFill>
                  <a:effectLst/>
                  <a:uLnTx/>
                  <a:uFillTx/>
                  <a:latin typeface="Impact" pitchFamily="34" charset="0"/>
                  <a:ea typeface="微软雅黑" pitchFamily="34" charset="-122"/>
                </a:endParaRPr>
              </a:p>
            </p:txBody>
          </p:sp>
        </p:grpSp>
        <p:sp>
          <p:nvSpPr>
            <p:cNvPr id="28" name="WordArt 33"/>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10" cap="none" spc="0" normalizeH="0" baseline="0" noProof="0" dirty="0" smtClean="0">
                  <a:ln w="9525">
                    <a:noFill/>
                    <a:round/>
                    <a:headEnd/>
                    <a:tailEnd/>
                  </a:ln>
                  <a:solidFill>
                    <a:srgbClr val="646464"/>
                  </a:solidFill>
                  <a:effectLst/>
                  <a:uLnTx/>
                  <a:uFillTx/>
                  <a:latin typeface="Impact" pitchFamily="34" charset="0"/>
                  <a:ea typeface="微软雅黑" pitchFamily="34" charset="-122"/>
                </a:rPr>
                <a:t>2</a:t>
              </a:r>
              <a:endParaRPr kumimoji="0" lang="zh-CN" altLang="en-US" sz="2400" i="0" u="none" strike="noStrike" kern="10" cap="none" spc="0" normalizeH="0" baseline="0" noProof="0" dirty="0" smtClean="0">
                <a:ln w="9525">
                  <a:noFill/>
                  <a:round/>
                  <a:headEnd/>
                  <a:tailEnd/>
                </a:ln>
                <a:solidFill>
                  <a:srgbClr val="646464"/>
                </a:solidFill>
                <a:effectLst/>
                <a:uLnTx/>
                <a:uFillTx/>
                <a:latin typeface="Impact" pitchFamily="34" charset="0"/>
                <a:ea typeface="微软雅黑" pitchFamily="34" charset="-122"/>
              </a:endParaRPr>
            </a:p>
          </p:txBody>
        </p:sp>
      </p:grpSp>
      <p:grpSp>
        <p:nvGrpSpPr>
          <p:cNvPr id="33" name="Group 34"/>
          <p:cNvGrpSpPr>
            <a:grpSpLocks/>
          </p:cNvGrpSpPr>
          <p:nvPr/>
        </p:nvGrpSpPr>
        <p:grpSpPr bwMode="auto">
          <a:xfrm>
            <a:off x="3978104" y="2219549"/>
            <a:ext cx="605563" cy="593725"/>
            <a:chOff x="0" y="0"/>
            <a:chExt cx="300" cy="294"/>
          </a:xfrm>
        </p:grpSpPr>
        <p:sp>
          <p:nvSpPr>
            <p:cNvPr id="36" name="Oval 38"/>
            <p:cNvSpPr>
              <a:spLocks noChangeArrowheads="1"/>
            </p:cNvSpPr>
            <p:nvPr/>
          </p:nvSpPr>
          <p:spPr bwMode="auto">
            <a:xfrm>
              <a:off x="0" y="0"/>
              <a:ext cx="300" cy="294"/>
            </a:xfrm>
            <a:prstGeom prst="ellipse">
              <a:avLst/>
            </a:prstGeom>
            <a:solidFill>
              <a:srgbClr val="DB2914"/>
            </a:solidFill>
            <a:ln w="9525">
              <a:no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1"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35" name="WordArt 40"/>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0" cap="none" spc="0" normalizeH="0" baseline="0" noProof="0" dirty="0" smtClean="0">
                  <a:ln w="9525">
                    <a:noFill/>
                    <a:round/>
                    <a:headEnd/>
                    <a:tailEnd/>
                  </a:ln>
                  <a:solidFill>
                    <a:srgbClr val="FFFFFF"/>
                  </a:solidFill>
                  <a:effectLst/>
                  <a:uLnTx/>
                  <a:uFillTx/>
                  <a:latin typeface="Impact" pitchFamily="34" charset="0"/>
                  <a:ea typeface="微软雅黑" pitchFamily="34" charset="-122"/>
                </a:rPr>
                <a:t>3</a:t>
              </a:r>
              <a:endParaRPr kumimoji="0" lang="zh-CN" altLang="en-US" sz="2400" b="0" i="0" u="none" strike="noStrike" kern="10" cap="none" spc="0" normalizeH="0" baseline="0" noProof="0" dirty="0" smtClean="0">
                <a:ln w="9525">
                  <a:noFill/>
                  <a:round/>
                  <a:headEnd/>
                  <a:tailEnd/>
                </a:ln>
                <a:solidFill>
                  <a:srgbClr val="FFFFFF"/>
                </a:solidFill>
                <a:effectLst/>
                <a:uLnTx/>
                <a:uFillTx/>
                <a:latin typeface="Impact" pitchFamily="34" charset="0"/>
                <a:ea typeface="微软雅黑" pitchFamily="34" charset="-122"/>
              </a:endParaRPr>
            </a:p>
          </p:txBody>
        </p:sp>
      </p:grpSp>
      <p:grpSp>
        <p:nvGrpSpPr>
          <p:cNvPr id="38" name="Group 41"/>
          <p:cNvGrpSpPr>
            <a:grpSpLocks/>
          </p:cNvGrpSpPr>
          <p:nvPr/>
        </p:nvGrpSpPr>
        <p:grpSpPr bwMode="auto">
          <a:xfrm>
            <a:off x="5270329" y="1627412"/>
            <a:ext cx="479425" cy="466725"/>
            <a:chOff x="0" y="0"/>
            <a:chExt cx="302" cy="294"/>
          </a:xfrm>
        </p:grpSpPr>
        <p:grpSp>
          <p:nvGrpSpPr>
            <p:cNvPr id="41" name="Group 43"/>
            <p:cNvGrpSpPr>
              <a:grpSpLocks/>
            </p:cNvGrpSpPr>
            <p:nvPr/>
          </p:nvGrpSpPr>
          <p:grpSpPr bwMode="auto">
            <a:xfrm>
              <a:off x="0" y="0"/>
              <a:ext cx="302" cy="294"/>
              <a:chOff x="0" y="0"/>
              <a:chExt cx="1042" cy="1019"/>
            </a:xfrm>
          </p:grpSpPr>
          <p:pic>
            <p:nvPicPr>
              <p:cNvPr id="43" name="Picture 44" descr="circuler_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1042" cy="10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4" name="Oval 45"/>
              <p:cNvSpPr>
                <a:spLocks noChangeArrowheads="1"/>
              </p:cNvSpPr>
              <p:nvPr/>
            </p:nvSpPr>
            <p:spPr bwMode="auto">
              <a:xfrm>
                <a:off x="0" y="0"/>
                <a:ext cx="1035" cy="1019"/>
              </a:xfrm>
              <a:prstGeom prst="ellipse">
                <a:avLst/>
              </a:prstGeom>
              <a:solidFill>
                <a:srgbClr val="DFD2A0"/>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dirty="0" smtClean="0">
                  <a:solidFill>
                    <a:sysClr val="windowText" lastClr="000000"/>
                  </a:solidFill>
                  <a:effectLst/>
                  <a:uLnTx/>
                  <a:uFillTx/>
                  <a:latin typeface="Impact" pitchFamily="34" charset="0"/>
                  <a:ea typeface="微软雅黑" pitchFamily="34" charset="-122"/>
                </a:endParaRPr>
              </a:p>
            </p:txBody>
          </p:sp>
        </p:grpSp>
        <p:sp>
          <p:nvSpPr>
            <p:cNvPr id="40" name="WordArt 47"/>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10" cap="none" spc="0" normalizeH="0" baseline="0" noProof="0" dirty="0" smtClean="0">
                  <a:ln w="9525">
                    <a:noFill/>
                    <a:round/>
                    <a:headEnd/>
                    <a:tailEnd/>
                  </a:ln>
                  <a:solidFill>
                    <a:srgbClr val="646464"/>
                  </a:solidFill>
                  <a:effectLst/>
                  <a:uLnTx/>
                  <a:uFillTx/>
                  <a:latin typeface="Impact" pitchFamily="34" charset="0"/>
                  <a:ea typeface="微软雅黑" pitchFamily="34" charset="-122"/>
                </a:rPr>
                <a:t>4</a:t>
              </a:r>
              <a:endParaRPr kumimoji="0" lang="zh-CN" altLang="en-US" sz="2400" i="0" u="none" strike="noStrike" kern="10" cap="none" spc="0" normalizeH="0" baseline="0" noProof="0" dirty="0" smtClean="0">
                <a:ln w="9525">
                  <a:noFill/>
                  <a:round/>
                  <a:headEnd/>
                  <a:tailEnd/>
                </a:ln>
                <a:solidFill>
                  <a:srgbClr val="646464"/>
                </a:solidFill>
                <a:effectLst/>
                <a:uLnTx/>
                <a:uFillTx/>
                <a:latin typeface="Impact" pitchFamily="34" charset="0"/>
                <a:ea typeface="微软雅黑" pitchFamily="34" charset="-122"/>
              </a:endParaRPr>
            </a:p>
          </p:txBody>
        </p:sp>
      </p:grpSp>
      <p:sp>
        <p:nvSpPr>
          <p:cNvPr id="45" name="Rectangle 48"/>
          <p:cNvSpPr>
            <a:spLocks noChangeArrowheads="1"/>
          </p:cNvSpPr>
          <p:nvPr/>
        </p:nvSpPr>
        <p:spPr bwMode="auto">
          <a:xfrm>
            <a:off x="1634952" y="3920133"/>
            <a:ext cx="1449388" cy="509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lnSpc>
                <a:spcPct val="150000"/>
              </a:lnSpc>
            </a:pPr>
            <a:r>
              <a:rPr lang="zh-CN" altLang="en-US" sz="1000" kern="0" dirty="0">
                <a:solidFill>
                  <a:schemeClr val="bg1"/>
                </a:solidFill>
                <a:latin typeface="微软雅黑" pitchFamily="34" charset="-122"/>
                <a:ea typeface="微软雅黑" pitchFamily="34" charset="-122"/>
              </a:rPr>
              <a:t>单击此处添加</a:t>
            </a:r>
          </a:p>
          <a:p>
            <a:pPr algn="ctr">
              <a:lnSpc>
                <a:spcPct val="150000"/>
              </a:lnSpc>
            </a:pPr>
            <a:r>
              <a:rPr lang="zh-CN" altLang="en-US" sz="1000" kern="0" dirty="0">
                <a:solidFill>
                  <a:schemeClr val="bg1"/>
                </a:solidFill>
                <a:latin typeface="微软雅黑" pitchFamily="34" charset="-122"/>
                <a:ea typeface="微软雅黑" pitchFamily="34" charset="-122"/>
              </a:rPr>
              <a:t>段落文字内容</a:t>
            </a:r>
          </a:p>
        </p:txBody>
      </p:sp>
      <p:sp>
        <p:nvSpPr>
          <p:cNvPr id="46" name="Rectangle 49"/>
          <p:cNvSpPr>
            <a:spLocks noChangeArrowheads="1"/>
          </p:cNvSpPr>
          <p:nvPr/>
        </p:nvSpPr>
        <p:spPr bwMode="auto">
          <a:xfrm>
            <a:off x="3090690" y="3146649"/>
            <a:ext cx="1198562" cy="509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单击此处添加</a:t>
            </a: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段落文字内容</a:t>
            </a:r>
          </a:p>
        </p:txBody>
      </p:sp>
      <p:sp>
        <p:nvSpPr>
          <p:cNvPr id="47" name="Rectangle 50"/>
          <p:cNvSpPr>
            <a:spLocks noChangeArrowheads="1"/>
          </p:cNvSpPr>
          <p:nvPr/>
        </p:nvSpPr>
        <p:spPr bwMode="auto">
          <a:xfrm>
            <a:off x="4287665" y="2537050"/>
            <a:ext cx="1198562" cy="509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lnSpc>
                <a:spcPct val="150000"/>
              </a:lnSpc>
            </a:pPr>
            <a:r>
              <a:rPr lang="zh-CN" altLang="en-US" sz="1000" kern="0" dirty="0">
                <a:solidFill>
                  <a:schemeClr val="bg1"/>
                </a:solidFill>
                <a:latin typeface="微软雅黑" pitchFamily="34" charset="-122"/>
                <a:ea typeface="微软雅黑" pitchFamily="34" charset="-122"/>
              </a:rPr>
              <a:t>单击此处添加</a:t>
            </a:r>
          </a:p>
          <a:p>
            <a:pPr algn="ctr">
              <a:lnSpc>
                <a:spcPct val="150000"/>
              </a:lnSpc>
            </a:pPr>
            <a:r>
              <a:rPr lang="zh-CN" altLang="en-US" sz="1000" kern="0" dirty="0">
                <a:solidFill>
                  <a:schemeClr val="bg1"/>
                </a:solidFill>
                <a:latin typeface="微软雅黑" pitchFamily="34" charset="-122"/>
                <a:ea typeface="微软雅黑" pitchFamily="34" charset="-122"/>
              </a:rPr>
              <a:t>段落文字内容</a:t>
            </a:r>
          </a:p>
        </p:txBody>
      </p:sp>
      <p:sp>
        <p:nvSpPr>
          <p:cNvPr id="48" name="Rectangle 51"/>
          <p:cNvSpPr>
            <a:spLocks noChangeArrowheads="1"/>
          </p:cNvSpPr>
          <p:nvPr/>
        </p:nvSpPr>
        <p:spPr bwMode="auto">
          <a:xfrm>
            <a:off x="5500515" y="1875855"/>
            <a:ext cx="1198562" cy="509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lnSpc>
                <a:spcPct val="150000"/>
              </a:lnSpc>
            </a:pPr>
            <a:r>
              <a:rPr lang="zh-CN" altLang="en-US" sz="1000" kern="0" dirty="0">
                <a:solidFill>
                  <a:schemeClr val="bg1"/>
                </a:solidFill>
                <a:latin typeface="微软雅黑" pitchFamily="34" charset="-122"/>
                <a:ea typeface="微软雅黑" pitchFamily="34" charset="-122"/>
              </a:rPr>
              <a:t>单击此处添加</a:t>
            </a:r>
          </a:p>
          <a:p>
            <a:pPr algn="ctr">
              <a:lnSpc>
                <a:spcPct val="150000"/>
              </a:lnSpc>
            </a:pPr>
            <a:r>
              <a:rPr lang="zh-CN" altLang="en-US" sz="1000" kern="0" dirty="0">
                <a:solidFill>
                  <a:schemeClr val="bg1"/>
                </a:solidFill>
                <a:latin typeface="微软雅黑" pitchFamily="34" charset="-122"/>
                <a:ea typeface="微软雅黑" pitchFamily="34" charset="-122"/>
              </a:rPr>
              <a:t>段落文字内容</a:t>
            </a:r>
          </a:p>
        </p:txBody>
      </p:sp>
      <p:sp>
        <p:nvSpPr>
          <p:cNvPr id="49" name="Text Box 52"/>
          <p:cNvSpPr txBox="1">
            <a:spLocks noChangeArrowheads="1"/>
          </p:cNvSpPr>
          <p:nvPr/>
        </p:nvSpPr>
        <p:spPr bwMode="auto">
          <a:xfrm>
            <a:off x="179513" y="1349599"/>
            <a:ext cx="461665" cy="749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eaVert">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内容</a:t>
            </a:r>
          </a:p>
        </p:txBody>
      </p:sp>
      <p:sp>
        <p:nvSpPr>
          <p:cNvPr id="50" name="Text Box 53"/>
          <p:cNvSpPr txBox="1">
            <a:spLocks noChangeArrowheads="1"/>
          </p:cNvSpPr>
          <p:nvPr/>
        </p:nvSpPr>
        <p:spPr bwMode="auto">
          <a:xfrm>
            <a:off x="1257127" y="4437287"/>
            <a:ext cx="7493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u="none" strike="noStrike" kern="0" cap="none" spc="0" normalizeH="0" baseline="0" noProof="0" dirty="0" smtClean="0">
                <a:ln>
                  <a:noFill/>
                </a:ln>
                <a:solidFill>
                  <a:schemeClr val="bg1"/>
                </a:solidFill>
                <a:effectLst/>
                <a:uLnTx/>
                <a:uFillTx/>
                <a:latin typeface="Impact" pitchFamily="34" charset="0"/>
                <a:ea typeface="微软雅黑" pitchFamily="34" charset="-122"/>
              </a:rPr>
              <a:t>2010</a:t>
            </a:r>
          </a:p>
        </p:txBody>
      </p:sp>
      <p:sp>
        <p:nvSpPr>
          <p:cNvPr id="51" name="Text Box 54"/>
          <p:cNvSpPr txBox="1">
            <a:spLocks noChangeArrowheads="1"/>
          </p:cNvSpPr>
          <p:nvPr/>
        </p:nvSpPr>
        <p:spPr bwMode="auto">
          <a:xfrm>
            <a:off x="2714452" y="4437287"/>
            <a:ext cx="7493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u="none" strike="noStrike" kern="0" cap="none" spc="0" normalizeH="0" baseline="0" noProof="0" dirty="0" smtClean="0">
                <a:ln>
                  <a:noFill/>
                </a:ln>
                <a:solidFill>
                  <a:schemeClr val="bg1"/>
                </a:solidFill>
                <a:effectLst/>
                <a:uLnTx/>
                <a:uFillTx/>
                <a:latin typeface="Impact" pitchFamily="34" charset="0"/>
                <a:ea typeface="微软雅黑" pitchFamily="34" charset="-122"/>
              </a:rPr>
              <a:t>2011</a:t>
            </a:r>
          </a:p>
        </p:txBody>
      </p:sp>
      <p:sp>
        <p:nvSpPr>
          <p:cNvPr id="52" name="Text Box 55"/>
          <p:cNvSpPr txBox="1">
            <a:spLocks noChangeArrowheads="1"/>
          </p:cNvSpPr>
          <p:nvPr/>
        </p:nvSpPr>
        <p:spPr bwMode="auto">
          <a:xfrm>
            <a:off x="3905077" y="4437287"/>
            <a:ext cx="7493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u="none" strike="noStrike" kern="0" cap="none" spc="0" normalizeH="0" baseline="0" noProof="0" dirty="0" smtClean="0">
                <a:ln>
                  <a:noFill/>
                </a:ln>
                <a:solidFill>
                  <a:schemeClr val="bg1"/>
                </a:solidFill>
                <a:effectLst/>
                <a:uLnTx/>
                <a:uFillTx/>
                <a:latin typeface="Impact" pitchFamily="34" charset="0"/>
                <a:ea typeface="微软雅黑" pitchFamily="34" charset="-122"/>
              </a:rPr>
              <a:t>2012</a:t>
            </a:r>
          </a:p>
        </p:txBody>
      </p:sp>
      <p:sp>
        <p:nvSpPr>
          <p:cNvPr id="53" name="Text Box 56"/>
          <p:cNvSpPr txBox="1">
            <a:spLocks noChangeArrowheads="1"/>
          </p:cNvSpPr>
          <p:nvPr/>
        </p:nvSpPr>
        <p:spPr bwMode="auto">
          <a:xfrm>
            <a:off x="5119515" y="4437287"/>
            <a:ext cx="7493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u="none" strike="noStrike" kern="0" cap="none" spc="0" normalizeH="0" baseline="0" noProof="0" dirty="0" smtClean="0">
                <a:ln>
                  <a:noFill/>
                </a:ln>
                <a:solidFill>
                  <a:schemeClr val="bg1"/>
                </a:solidFill>
                <a:effectLst/>
                <a:uLnTx/>
                <a:uFillTx/>
                <a:latin typeface="Impact" pitchFamily="34" charset="0"/>
                <a:ea typeface="微软雅黑" pitchFamily="34" charset="-122"/>
              </a:rPr>
              <a:t>20113</a:t>
            </a:r>
          </a:p>
        </p:txBody>
      </p:sp>
      <p:sp>
        <p:nvSpPr>
          <p:cNvPr id="54" name="Freeform 3"/>
          <p:cNvSpPr/>
          <p:nvPr/>
        </p:nvSpPr>
        <p:spPr>
          <a:xfrm rot="13054176">
            <a:off x="5558391" y="292171"/>
            <a:ext cx="4951864" cy="43204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TextBox 54"/>
          <p:cNvSpPr txBox="1"/>
          <p:nvPr/>
        </p:nvSpPr>
        <p:spPr>
          <a:xfrm rot="2300244">
            <a:off x="7378286" y="716164"/>
            <a:ext cx="2328507" cy="338554"/>
          </a:xfrm>
          <a:prstGeom prst="rect">
            <a:avLst/>
          </a:prstGeom>
          <a:noFill/>
        </p:spPr>
        <p:txBody>
          <a:bodyPr wrap="square" rtlCol="0">
            <a:spAutoFit/>
          </a:bodyPr>
          <a:lstStyle/>
          <a:p>
            <a:r>
              <a:rPr lang="zh-CN" altLang="en-US" sz="1600" b="1" dirty="0">
                <a:solidFill>
                  <a:schemeClr val="bg1"/>
                </a:solidFill>
                <a:latin typeface="微软雅黑" pitchFamily="34" charset="-122"/>
                <a:ea typeface="微软雅黑" pitchFamily="34" charset="-122"/>
              </a:rPr>
              <a:t>请</a:t>
            </a:r>
            <a:r>
              <a:rPr lang="zh-CN" altLang="en-US" sz="1600" b="1" dirty="0" smtClean="0">
                <a:solidFill>
                  <a:schemeClr val="bg1"/>
                </a:solidFill>
                <a:latin typeface="微软雅黑" pitchFamily="34" charset="-122"/>
                <a:ea typeface="微软雅黑" pitchFamily="34" charset="-122"/>
              </a:rPr>
              <a:t>输入您要的内容</a:t>
            </a:r>
            <a:endParaRPr lang="zh-CN" altLang="en-US" sz="1600" b="1" dirty="0">
              <a:solidFill>
                <a:schemeClr val="bg1"/>
              </a:solidFill>
              <a:latin typeface="微软雅黑" pitchFamily="34" charset="-122"/>
              <a:ea typeface="微软雅黑" pitchFamily="34" charset="-122"/>
            </a:endParaRPr>
          </a:p>
        </p:txBody>
      </p:sp>
      <p:grpSp>
        <p:nvGrpSpPr>
          <p:cNvPr id="56" name="组合 55"/>
          <p:cNvGrpSpPr/>
          <p:nvPr/>
        </p:nvGrpSpPr>
        <p:grpSpPr>
          <a:xfrm>
            <a:off x="6948266" y="3897292"/>
            <a:ext cx="1968467" cy="1021718"/>
            <a:chOff x="5689784" y="2958691"/>
            <a:chExt cx="2448272" cy="1547585"/>
          </a:xfrm>
        </p:grpSpPr>
        <p:sp>
          <p:nvSpPr>
            <p:cNvPr id="57" name="矩形 56"/>
            <p:cNvSpPr/>
            <p:nvPr/>
          </p:nvSpPr>
          <p:spPr>
            <a:xfrm>
              <a:off x="5689784" y="2958691"/>
              <a:ext cx="2448272" cy="15475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5749669" y="3256661"/>
              <a:ext cx="2328507" cy="419567"/>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59" name="TextBox 58"/>
            <p:cNvSpPr txBox="1"/>
            <p:nvPr/>
          </p:nvSpPr>
          <p:spPr>
            <a:xfrm>
              <a:off x="5749668" y="3569177"/>
              <a:ext cx="2328507" cy="419567"/>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60" name="TextBox 59"/>
            <p:cNvSpPr txBox="1"/>
            <p:nvPr/>
          </p:nvSpPr>
          <p:spPr>
            <a:xfrm>
              <a:off x="5765649" y="3854130"/>
              <a:ext cx="2328507" cy="419567"/>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grpSp>
      <p:sp>
        <p:nvSpPr>
          <p:cNvPr id="61" name="TextBox 60"/>
          <p:cNvSpPr txBox="1"/>
          <p:nvPr/>
        </p:nvSpPr>
        <p:spPr>
          <a:xfrm>
            <a:off x="6917345" y="3435846"/>
            <a:ext cx="2760555" cy="338554"/>
          </a:xfrm>
          <a:prstGeom prst="rect">
            <a:avLst/>
          </a:prstGeom>
          <a:noFill/>
        </p:spPr>
        <p:txBody>
          <a:bodyPr wrap="square" rtlCol="0">
            <a:spAutoFit/>
          </a:bodyPr>
          <a:lstStyle/>
          <a:p>
            <a:r>
              <a:rPr lang="zh-CN" altLang="en-US" sz="1600" b="1" dirty="0">
                <a:solidFill>
                  <a:schemeClr val="bg1"/>
                </a:solidFill>
                <a:latin typeface="微软雅黑" pitchFamily="34" charset="-122"/>
                <a:ea typeface="微软雅黑" pitchFamily="34" charset="-122"/>
              </a:rPr>
              <a:t>请</a:t>
            </a:r>
            <a:r>
              <a:rPr lang="zh-CN" altLang="en-US" sz="1600" b="1" dirty="0" smtClean="0">
                <a:solidFill>
                  <a:schemeClr val="bg1"/>
                </a:solidFill>
                <a:latin typeface="微软雅黑" pitchFamily="34" charset="-122"/>
                <a:ea typeface="微软雅黑" pitchFamily="34" charset="-122"/>
              </a:rPr>
              <a:t>输入您要的内容</a:t>
            </a:r>
            <a:endParaRPr lang="zh-CN" altLang="en-US" sz="16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3941977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10-1"/>
          <p:cNvPicPr>
            <a:picLocks noChangeAspect="1" noChangeArrowheads="1"/>
          </p:cNvPicPr>
          <p:nvPr/>
        </p:nvPicPr>
        <p:blipFill>
          <a:blip r:embed="rId2" cstate="print">
            <a:lum bright="70000" contrast="-70000"/>
            <a:extLst>
              <a:ext uri="{BEBA8EAE-BF5A-486C-A8C5-ECC9F3942E4B}">
                <a14:imgProps xmlns="" xmlns:a14="http://schemas.microsoft.com/office/drawing/2010/main">
                  <a14:imgLayer r:embed="rId3">
                    <a14:imgEffect>
                      <a14:colorTemperature colorTemp="7200"/>
                    </a14:imgEffect>
                  </a14:imgLayer>
                </a14:imgProps>
              </a:ext>
              <a:ext uri="{28A0092B-C50C-407E-A947-70E740481C1C}">
                <a14:useLocalDpi xmlns="" xmlns:a14="http://schemas.microsoft.com/office/drawing/2010/main" val="0"/>
              </a:ext>
            </a:extLst>
          </a:blip>
          <a:srcRect r="8557"/>
          <a:stretch>
            <a:fillRect/>
          </a:stretch>
        </p:blipFill>
        <p:spPr bwMode="auto">
          <a:xfrm>
            <a:off x="279152" y="2427735"/>
            <a:ext cx="8496944" cy="2471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11560" y="2067694"/>
            <a:ext cx="938286" cy="936104"/>
          </a:xfrm>
          <a:prstGeom prst="ellipse">
            <a:avLst/>
          </a:prstGeom>
          <a:ln w="28575">
            <a:solidFill>
              <a:schemeClr val="bg1"/>
            </a:solidFill>
          </a:ln>
        </p:spPr>
      </p:pic>
      <p:sp>
        <p:nvSpPr>
          <p:cNvPr id="6" name="矩形 5"/>
          <p:cNvSpPr/>
          <p:nvPr/>
        </p:nvSpPr>
        <p:spPr>
          <a:xfrm>
            <a:off x="251520" y="3867895"/>
            <a:ext cx="8524576" cy="773367"/>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2023943" y="2492969"/>
            <a:ext cx="631709" cy="634155"/>
          </a:xfrm>
          <a:prstGeom prst="ellipse">
            <a:avLst/>
          </a:prstGeom>
          <a:ln w="28575">
            <a:solidFill>
              <a:schemeClr val="bg1"/>
            </a:solidFill>
          </a:ln>
        </p:spPr>
      </p:pic>
      <p:pic>
        <p:nvPicPr>
          <p:cNvPr id="8" name="图片 7"/>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3032055" y="1995686"/>
            <a:ext cx="648072" cy="625561"/>
          </a:xfrm>
          <a:prstGeom prst="ellipse">
            <a:avLst/>
          </a:prstGeom>
          <a:ln w="28575">
            <a:solidFill>
              <a:schemeClr val="bg1"/>
            </a:solidFill>
          </a:ln>
        </p:spPr>
      </p:pic>
      <p:pic>
        <p:nvPicPr>
          <p:cNvPr id="9" name="图片 8"/>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4112175" y="1481335"/>
            <a:ext cx="1080120" cy="1028700"/>
          </a:xfrm>
          <a:prstGeom prst="ellipse">
            <a:avLst/>
          </a:prstGeom>
          <a:ln w="28575">
            <a:solidFill>
              <a:schemeClr val="bg1"/>
            </a:solidFill>
          </a:ln>
        </p:spPr>
      </p:pic>
      <p:pic>
        <p:nvPicPr>
          <p:cNvPr id="10" name="图片 9"/>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5624343" y="1275891"/>
            <a:ext cx="1368152" cy="1328332"/>
          </a:xfrm>
          <a:prstGeom prst="ellipse">
            <a:avLst/>
          </a:prstGeom>
          <a:ln w="28575">
            <a:solidFill>
              <a:schemeClr val="bg1"/>
            </a:solidFill>
          </a:ln>
        </p:spPr>
      </p:pic>
      <p:pic>
        <p:nvPicPr>
          <p:cNvPr id="11" name="图片 10"/>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7424543" y="1803239"/>
            <a:ext cx="936104" cy="1006807"/>
          </a:xfrm>
          <a:prstGeom prst="ellipse">
            <a:avLst/>
          </a:prstGeom>
          <a:ln w="28575">
            <a:solidFill>
              <a:schemeClr val="bg1"/>
            </a:solidFill>
          </a:ln>
        </p:spPr>
      </p:pic>
      <p:sp>
        <p:nvSpPr>
          <p:cNvPr id="12" name="Freeform 3"/>
          <p:cNvSpPr/>
          <p:nvPr/>
        </p:nvSpPr>
        <p:spPr>
          <a:xfrm rot="13054176">
            <a:off x="5558391" y="292171"/>
            <a:ext cx="4951864" cy="43204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rot="2300244">
            <a:off x="7378286" y="716164"/>
            <a:ext cx="2328507" cy="338554"/>
          </a:xfrm>
          <a:prstGeom prst="rect">
            <a:avLst/>
          </a:prstGeom>
          <a:noFill/>
        </p:spPr>
        <p:txBody>
          <a:bodyPr wrap="square" rtlCol="0">
            <a:spAutoFit/>
          </a:bodyPr>
          <a:lstStyle/>
          <a:p>
            <a:r>
              <a:rPr lang="zh-CN" altLang="en-US" sz="1600" b="1" dirty="0">
                <a:solidFill>
                  <a:schemeClr val="bg1"/>
                </a:solidFill>
                <a:latin typeface="微软雅黑" pitchFamily="34" charset="-122"/>
                <a:ea typeface="微软雅黑" pitchFamily="34" charset="-122"/>
              </a:rPr>
              <a:t>请</a:t>
            </a:r>
            <a:r>
              <a:rPr lang="zh-CN" altLang="en-US" sz="1600" b="1" dirty="0" smtClean="0">
                <a:solidFill>
                  <a:schemeClr val="bg1"/>
                </a:solidFill>
                <a:latin typeface="微软雅黑" pitchFamily="34" charset="-122"/>
                <a:ea typeface="微软雅黑" pitchFamily="34" charset="-122"/>
              </a:rPr>
              <a:t>输入您要的内容</a:t>
            </a:r>
            <a:endParaRPr lang="zh-CN" altLang="en-US" sz="1600" b="1" dirty="0">
              <a:solidFill>
                <a:schemeClr val="bg1"/>
              </a:solidFill>
              <a:latin typeface="微软雅黑" pitchFamily="34" charset="-122"/>
              <a:ea typeface="微软雅黑" pitchFamily="34" charset="-122"/>
            </a:endParaRPr>
          </a:p>
        </p:txBody>
      </p:sp>
      <p:sp>
        <p:nvSpPr>
          <p:cNvPr id="14" name="TextBox 13"/>
          <p:cNvSpPr txBox="1"/>
          <p:nvPr/>
        </p:nvSpPr>
        <p:spPr>
          <a:xfrm>
            <a:off x="655791" y="1740395"/>
            <a:ext cx="1368152" cy="307777"/>
          </a:xfrm>
          <a:prstGeom prst="rect">
            <a:avLst/>
          </a:prstGeom>
          <a:noFill/>
        </p:spPr>
        <p:txBody>
          <a:bodyPr wrap="square" rtlCol="0">
            <a:spAutoFit/>
          </a:bodyPr>
          <a:lstStyle/>
          <a:p>
            <a:r>
              <a:rPr lang="en-US" altLang="zh-CN" sz="1400" dirty="0" smtClean="0">
                <a:solidFill>
                  <a:schemeClr val="bg1"/>
                </a:solidFill>
              </a:rPr>
              <a:t>2013.04</a:t>
            </a:r>
            <a:endParaRPr lang="zh-CN" altLang="en-US" sz="1400" dirty="0">
              <a:solidFill>
                <a:schemeClr val="bg1"/>
              </a:solidFill>
            </a:endParaRPr>
          </a:p>
        </p:txBody>
      </p:sp>
      <p:sp>
        <p:nvSpPr>
          <p:cNvPr id="15" name="TextBox 14"/>
          <p:cNvSpPr txBox="1"/>
          <p:nvPr/>
        </p:nvSpPr>
        <p:spPr>
          <a:xfrm>
            <a:off x="1907704" y="2211711"/>
            <a:ext cx="1368152" cy="307777"/>
          </a:xfrm>
          <a:prstGeom prst="rect">
            <a:avLst/>
          </a:prstGeom>
          <a:noFill/>
        </p:spPr>
        <p:txBody>
          <a:bodyPr wrap="square" rtlCol="0">
            <a:spAutoFit/>
          </a:bodyPr>
          <a:lstStyle/>
          <a:p>
            <a:r>
              <a:rPr lang="en-US" altLang="zh-CN" sz="1400" dirty="0" smtClean="0">
                <a:solidFill>
                  <a:schemeClr val="bg1"/>
                </a:solidFill>
              </a:rPr>
              <a:t>2013.05</a:t>
            </a:r>
            <a:endParaRPr lang="zh-CN" altLang="en-US" sz="1400" dirty="0">
              <a:solidFill>
                <a:schemeClr val="bg1"/>
              </a:solidFill>
            </a:endParaRPr>
          </a:p>
        </p:txBody>
      </p:sp>
      <p:sp>
        <p:nvSpPr>
          <p:cNvPr id="16" name="TextBox 15"/>
          <p:cNvSpPr txBox="1"/>
          <p:nvPr/>
        </p:nvSpPr>
        <p:spPr>
          <a:xfrm>
            <a:off x="2915816" y="1687910"/>
            <a:ext cx="1368152" cy="307777"/>
          </a:xfrm>
          <a:prstGeom prst="rect">
            <a:avLst/>
          </a:prstGeom>
          <a:noFill/>
        </p:spPr>
        <p:txBody>
          <a:bodyPr wrap="square" rtlCol="0">
            <a:spAutoFit/>
          </a:bodyPr>
          <a:lstStyle/>
          <a:p>
            <a:r>
              <a:rPr lang="en-US" altLang="zh-CN" sz="1400" dirty="0" smtClean="0">
                <a:solidFill>
                  <a:schemeClr val="bg1"/>
                </a:solidFill>
              </a:rPr>
              <a:t>2013.06</a:t>
            </a:r>
            <a:endParaRPr lang="zh-CN" altLang="en-US" sz="1400" dirty="0">
              <a:solidFill>
                <a:schemeClr val="bg1"/>
              </a:solidFill>
            </a:endParaRPr>
          </a:p>
        </p:txBody>
      </p:sp>
      <p:sp>
        <p:nvSpPr>
          <p:cNvPr id="17" name="TextBox 16"/>
          <p:cNvSpPr txBox="1"/>
          <p:nvPr/>
        </p:nvSpPr>
        <p:spPr>
          <a:xfrm>
            <a:off x="4211960" y="1183854"/>
            <a:ext cx="1368152" cy="307777"/>
          </a:xfrm>
          <a:prstGeom prst="rect">
            <a:avLst/>
          </a:prstGeom>
          <a:noFill/>
        </p:spPr>
        <p:txBody>
          <a:bodyPr wrap="square" rtlCol="0">
            <a:spAutoFit/>
          </a:bodyPr>
          <a:lstStyle/>
          <a:p>
            <a:r>
              <a:rPr lang="en-US" altLang="zh-CN" sz="1400" dirty="0" smtClean="0">
                <a:solidFill>
                  <a:schemeClr val="bg1"/>
                </a:solidFill>
              </a:rPr>
              <a:t>2013.07</a:t>
            </a:r>
            <a:endParaRPr lang="zh-CN" altLang="en-US" sz="1400" dirty="0">
              <a:solidFill>
                <a:schemeClr val="bg1"/>
              </a:solidFill>
            </a:endParaRPr>
          </a:p>
        </p:txBody>
      </p:sp>
      <p:sp>
        <p:nvSpPr>
          <p:cNvPr id="18" name="TextBox 17"/>
          <p:cNvSpPr txBox="1"/>
          <p:nvPr/>
        </p:nvSpPr>
        <p:spPr>
          <a:xfrm>
            <a:off x="5868144" y="967830"/>
            <a:ext cx="1368152" cy="307777"/>
          </a:xfrm>
          <a:prstGeom prst="rect">
            <a:avLst/>
          </a:prstGeom>
          <a:noFill/>
        </p:spPr>
        <p:txBody>
          <a:bodyPr wrap="square" rtlCol="0">
            <a:spAutoFit/>
          </a:bodyPr>
          <a:lstStyle/>
          <a:p>
            <a:r>
              <a:rPr lang="en-US" altLang="zh-CN" sz="1400" dirty="0" smtClean="0">
                <a:solidFill>
                  <a:schemeClr val="bg1"/>
                </a:solidFill>
              </a:rPr>
              <a:t>2013.08</a:t>
            </a:r>
            <a:endParaRPr lang="zh-CN" altLang="en-US" sz="1400" dirty="0">
              <a:solidFill>
                <a:schemeClr val="bg1"/>
              </a:solidFill>
            </a:endParaRPr>
          </a:p>
        </p:txBody>
      </p:sp>
      <p:sp>
        <p:nvSpPr>
          <p:cNvPr id="19" name="TextBox 18"/>
          <p:cNvSpPr txBox="1"/>
          <p:nvPr/>
        </p:nvSpPr>
        <p:spPr>
          <a:xfrm>
            <a:off x="7452320" y="1471886"/>
            <a:ext cx="1368152" cy="307777"/>
          </a:xfrm>
          <a:prstGeom prst="rect">
            <a:avLst/>
          </a:prstGeom>
          <a:noFill/>
        </p:spPr>
        <p:txBody>
          <a:bodyPr wrap="square" rtlCol="0">
            <a:spAutoFit/>
          </a:bodyPr>
          <a:lstStyle/>
          <a:p>
            <a:r>
              <a:rPr lang="en-US" altLang="zh-CN" sz="1400" dirty="0" smtClean="0">
                <a:solidFill>
                  <a:schemeClr val="bg1"/>
                </a:solidFill>
              </a:rPr>
              <a:t>2013.09</a:t>
            </a:r>
            <a:endParaRPr lang="zh-CN" altLang="en-US" sz="1400" dirty="0">
              <a:solidFill>
                <a:schemeClr val="bg1"/>
              </a:solidFill>
            </a:endParaRPr>
          </a:p>
        </p:txBody>
      </p:sp>
      <p:sp>
        <p:nvSpPr>
          <p:cNvPr id="20" name="TextBox 19"/>
          <p:cNvSpPr txBox="1"/>
          <p:nvPr/>
        </p:nvSpPr>
        <p:spPr>
          <a:xfrm>
            <a:off x="673302" y="4116077"/>
            <a:ext cx="8218856" cy="646331"/>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输入您要的内容请输入您要的内容请输入您要的内容请输入您要的内容请输入您要的内容请输入您要的内容</a:t>
            </a:r>
          </a:p>
          <a:p>
            <a:endParaRPr lang="zh-CN" altLang="en-US" sz="1200" dirty="0" smtClean="0">
              <a:solidFill>
                <a:schemeClr val="bg1"/>
              </a:solidFill>
              <a:latin typeface="微软雅黑" pitchFamily="34" charset="-122"/>
              <a:ea typeface="微软雅黑" pitchFamily="34" charset="-122"/>
            </a:endParaRPr>
          </a:p>
          <a:p>
            <a:endParaRPr lang="zh-CN" altLang="en-US" sz="1200"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390509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p:nvPr/>
        </p:nvSpPr>
        <p:spPr>
          <a:xfrm>
            <a:off x="4418622" y="2026359"/>
            <a:ext cx="2743200" cy="1930400"/>
          </a:xfrm>
          <a:prstGeom prst="rect">
            <a:avLst/>
          </a:prstGeom>
          <a:solidFill>
            <a:srgbClr val="2B2B29"/>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ctangle 17"/>
          <p:cNvSpPr/>
          <p:nvPr/>
        </p:nvSpPr>
        <p:spPr>
          <a:xfrm>
            <a:off x="4420788" y="4022056"/>
            <a:ext cx="4724400" cy="914400"/>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3"/>
          <p:cNvSpPr/>
          <p:nvPr/>
        </p:nvSpPr>
        <p:spPr>
          <a:xfrm>
            <a:off x="13803" y="2013877"/>
            <a:ext cx="1371600" cy="914400"/>
          </a:xfrm>
          <a:prstGeom prst="rect">
            <a:avLst/>
          </a:prstGeom>
          <a:solidFill>
            <a:srgbClr val="DFD2A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9"/>
          <p:cNvSpPr/>
          <p:nvPr/>
        </p:nvSpPr>
        <p:spPr>
          <a:xfrm>
            <a:off x="3442803" y="3025569"/>
            <a:ext cx="914400" cy="905569"/>
          </a:xfrm>
          <a:prstGeom prst="rect">
            <a:avLst/>
          </a:prstGeom>
          <a:solidFill>
            <a:srgbClr val="DFD2A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10"/>
          <p:cNvSpPr/>
          <p:nvPr/>
        </p:nvSpPr>
        <p:spPr>
          <a:xfrm>
            <a:off x="2449576" y="3025569"/>
            <a:ext cx="914400" cy="905569"/>
          </a:xfrm>
          <a:prstGeom prst="rect">
            <a:avLst/>
          </a:prstGeom>
          <a:solidFill>
            <a:srgbClr val="DB2914"/>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12"/>
          <p:cNvSpPr/>
          <p:nvPr/>
        </p:nvSpPr>
        <p:spPr>
          <a:xfrm>
            <a:off x="1464230" y="2009962"/>
            <a:ext cx="914400" cy="928110"/>
          </a:xfrm>
          <a:prstGeom prst="rect">
            <a:avLst/>
          </a:prstGeom>
          <a:solidFill>
            <a:srgbClr val="DB2914"/>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13"/>
          <p:cNvSpPr/>
          <p:nvPr/>
        </p:nvSpPr>
        <p:spPr>
          <a:xfrm>
            <a:off x="13803" y="3025569"/>
            <a:ext cx="1371600" cy="905569"/>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1" name="Rectangle 14"/>
          <p:cNvSpPr/>
          <p:nvPr/>
        </p:nvSpPr>
        <p:spPr>
          <a:xfrm>
            <a:off x="3442803" y="4033614"/>
            <a:ext cx="914400" cy="914400"/>
          </a:xfrm>
          <a:prstGeom prst="rect">
            <a:avLst/>
          </a:prstGeom>
          <a:solidFill>
            <a:srgbClr val="DB2914"/>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5"/>
          <p:cNvSpPr/>
          <p:nvPr/>
        </p:nvSpPr>
        <p:spPr>
          <a:xfrm>
            <a:off x="2449576" y="4033614"/>
            <a:ext cx="914400" cy="914400"/>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6"/>
          <p:cNvSpPr/>
          <p:nvPr/>
        </p:nvSpPr>
        <p:spPr>
          <a:xfrm>
            <a:off x="1464230" y="3025569"/>
            <a:ext cx="914400" cy="914400"/>
          </a:xfrm>
          <a:prstGeom prst="rect">
            <a:avLst/>
          </a:prstGeom>
          <a:solidFill>
            <a:srgbClr val="2B2B29"/>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3"/>
          <p:cNvSpPr/>
          <p:nvPr/>
        </p:nvSpPr>
        <p:spPr>
          <a:xfrm rot="13054176">
            <a:off x="5558391" y="292171"/>
            <a:ext cx="4951864" cy="43204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rot="2300244">
            <a:off x="7378286" y="716164"/>
            <a:ext cx="2328507" cy="338554"/>
          </a:xfrm>
          <a:prstGeom prst="rect">
            <a:avLst/>
          </a:prstGeom>
          <a:noFill/>
        </p:spPr>
        <p:txBody>
          <a:bodyPr wrap="square" rtlCol="0">
            <a:spAutoFit/>
          </a:bodyPr>
          <a:lstStyle/>
          <a:p>
            <a:r>
              <a:rPr lang="zh-CN" altLang="en-US" sz="1600" b="1" dirty="0">
                <a:solidFill>
                  <a:schemeClr val="bg1"/>
                </a:solidFill>
                <a:latin typeface="微软雅黑" pitchFamily="34" charset="-122"/>
                <a:ea typeface="微软雅黑" pitchFamily="34" charset="-122"/>
              </a:rPr>
              <a:t>请</a:t>
            </a:r>
            <a:r>
              <a:rPr lang="zh-CN" altLang="en-US" sz="1600" b="1" dirty="0" smtClean="0">
                <a:solidFill>
                  <a:schemeClr val="bg1"/>
                </a:solidFill>
                <a:latin typeface="微软雅黑" pitchFamily="34" charset="-122"/>
                <a:ea typeface="微软雅黑" pitchFamily="34" charset="-122"/>
              </a:rPr>
              <a:t>输入您要的内容</a:t>
            </a:r>
            <a:endParaRPr lang="zh-CN" altLang="en-US" sz="1600" b="1" dirty="0">
              <a:solidFill>
                <a:schemeClr val="bg1"/>
              </a:solidFill>
              <a:latin typeface="微软雅黑" pitchFamily="34" charset="-122"/>
              <a:ea typeface="微软雅黑" pitchFamily="34" charset="-122"/>
            </a:endParaRPr>
          </a:p>
        </p:txBody>
      </p:sp>
      <p:pic>
        <p:nvPicPr>
          <p:cNvPr id="1027" name="Picture 3" descr="E:\PPT\0。图片\PNG\2、win7风格\灰色超全扁平化图标\128.png"/>
          <p:cNvPicPr>
            <a:picLocks noChangeAspect="1" noChangeArrowheads="1"/>
          </p:cNvPicPr>
          <p:nvPr/>
        </p:nvPicPr>
        <p:blipFill>
          <a:blip r:embed="rId2" cstate="print">
            <a:biLevel thresh="25000"/>
            <a:extLst>
              <a:ext uri="{28A0092B-C50C-407E-A947-70E740481C1C}">
                <a14:useLocalDpi xmlns="" xmlns:a14="http://schemas.microsoft.com/office/drawing/2010/main" val="0"/>
              </a:ext>
            </a:extLst>
          </a:blip>
          <a:srcRect/>
          <a:stretch>
            <a:fillRect/>
          </a:stretch>
        </p:blipFill>
        <p:spPr bwMode="auto">
          <a:xfrm>
            <a:off x="1612809" y="3196422"/>
            <a:ext cx="572694" cy="572694"/>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E:\PPT\0。图片\PNG\2、win7风格\灰色超全扁平化图标\267.png"/>
          <p:cNvPicPr>
            <a:picLocks noChangeAspect="1" noChangeArrowheads="1"/>
          </p:cNvPicPr>
          <p:nvPr/>
        </p:nvPicPr>
        <p:blipFill>
          <a:blip r:embed="rId3" cstate="print">
            <a:biLevel thresh="25000"/>
            <a:extLst>
              <a:ext uri="{28A0092B-C50C-407E-A947-70E740481C1C}">
                <a14:useLocalDpi xmlns="" xmlns:a14="http://schemas.microsoft.com/office/drawing/2010/main" val="0"/>
              </a:ext>
            </a:extLst>
          </a:blip>
          <a:srcRect/>
          <a:stretch>
            <a:fillRect/>
          </a:stretch>
        </p:blipFill>
        <p:spPr bwMode="auto">
          <a:xfrm>
            <a:off x="4485002" y="2048844"/>
            <a:ext cx="524768" cy="524768"/>
          </a:xfrm>
          <a:prstGeom prst="rect">
            <a:avLst/>
          </a:prstGeom>
          <a:noFill/>
          <a:extLst>
            <a:ext uri="{909E8E84-426E-40DD-AFC4-6F175D3DCCD1}">
              <a14:hiddenFill xmlns="" xmlns:a14="http://schemas.microsoft.com/office/drawing/2010/main">
                <a:solidFill>
                  <a:srgbClr val="FFFFFF"/>
                </a:solidFill>
              </a14:hiddenFill>
            </a:ext>
          </a:extLst>
        </p:spPr>
      </p:pic>
      <p:pic>
        <p:nvPicPr>
          <p:cNvPr id="1029" name="Picture 5" descr="E:\PPT\0。图片\PNG\2、win7风格\灰色超全扁平化图标\314.png"/>
          <p:cNvPicPr>
            <a:picLocks noChangeAspect="1" noChangeArrowheads="1"/>
          </p:cNvPicPr>
          <p:nvPr/>
        </p:nvPicPr>
        <p:blipFill>
          <a:blip r:embed="rId4" cstate="print">
            <a:biLevel thresh="25000"/>
            <a:extLst>
              <a:ext uri="{28A0092B-C50C-407E-A947-70E740481C1C}">
                <a14:useLocalDpi xmlns="" xmlns:a14="http://schemas.microsoft.com/office/drawing/2010/main" val="0"/>
              </a:ext>
            </a:extLst>
          </a:blip>
          <a:srcRect/>
          <a:stretch>
            <a:fillRect/>
          </a:stretch>
        </p:blipFill>
        <p:spPr bwMode="auto">
          <a:xfrm>
            <a:off x="3601003" y="4191813"/>
            <a:ext cx="598003" cy="598003"/>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E:\PPT\0。图片\PNG\2、win7风格\灰色超全扁平化图标\439.png"/>
          <p:cNvPicPr>
            <a:picLocks noChangeAspect="1" noChangeArrowheads="1"/>
          </p:cNvPicPr>
          <p:nvPr/>
        </p:nvPicPr>
        <p:blipFill>
          <a:blip r:embed="rId5" cstate="print">
            <a:biLevel thresh="25000"/>
            <a:extLst>
              <a:ext uri="{28A0092B-C50C-407E-A947-70E740481C1C}">
                <a14:useLocalDpi xmlns="" xmlns:a14="http://schemas.microsoft.com/office/drawing/2010/main" val="0"/>
              </a:ext>
            </a:extLst>
          </a:blip>
          <a:srcRect/>
          <a:stretch>
            <a:fillRect/>
          </a:stretch>
        </p:blipFill>
        <p:spPr bwMode="auto">
          <a:xfrm>
            <a:off x="1662926" y="2232595"/>
            <a:ext cx="555179" cy="555179"/>
          </a:xfrm>
          <a:prstGeom prst="rect">
            <a:avLst/>
          </a:prstGeom>
          <a:noFill/>
          <a:extLst>
            <a:ext uri="{909E8E84-426E-40DD-AFC4-6F175D3DCCD1}">
              <a14:hiddenFill xmlns="" xmlns:a14="http://schemas.microsoft.com/office/drawing/2010/main">
                <a:solidFill>
                  <a:srgbClr val="FFFFFF"/>
                </a:solidFill>
              </a14:hiddenFill>
            </a:ext>
          </a:extLst>
        </p:spPr>
      </p:pic>
      <p:pic>
        <p:nvPicPr>
          <p:cNvPr id="1031" name="Picture 7" descr="E:\PPT\0。图片\6。商业图片\商务汇总图片\商务汇总图片\图片\锐普内部商务PPT图片31 (11).jp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 y="3025569"/>
            <a:ext cx="1385403" cy="914401"/>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E:\PPT\0。图片\6。商业图片\创意商务PPT图片（锐普论坛） (1001).jpg"/>
          <p:cNvPicPr>
            <a:picLocks noChangeAspect="1" noChangeArrowheads="1"/>
          </p:cNvPicPr>
          <p:nvPr/>
        </p:nvPicPr>
        <p:blipFill rotWithShape="1">
          <a:blip r:embed="rId7" cstate="print">
            <a:extLst>
              <a:ext uri="{28A0092B-C50C-407E-A947-70E740481C1C}">
                <a14:useLocalDpi xmlns="" xmlns:a14="http://schemas.microsoft.com/office/drawing/2010/main" val="0"/>
              </a:ext>
            </a:extLst>
          </a:blip>
          <a:srcRect t="16117" b="11830"/>
          <a:stretch/>
        </p:blipFill>
        <p:spPr bwMode="auto">
          <a:xfrm>
            <a:off x="2449578" y="2022642"/>
            <a:ext cx="1907627" cy="915430"/>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TextBox 19"/>
          <p:cNvSpPr txBox="1"/>
          <p:nvPr/>
        </p:nvSpPr>
        <p:spPr>
          <a:xfrm>
            <a:off x="5038733" y="2132523"/>
            <a:ext cx="2760555" cy="338554"/>
          </a:xfrm>
          <a:prstGeom prst="rect">
            <a:avLst/>
          </a:prstGeom>
          <a:noFill/>
        </p:spPr>
        <p:txBody>
          <a:bodyPr wrap="square" rtlCol="0">
            <a:spAutoFit/>
          </a:bodyPr>
          <a:lstStyle/>
          <a:p>
            <a:r>
              <a:rPr lang="zh-CN" altLang="en-US" sz="1600" b="1" dirty="0">
                <a:solidFill>
                  <a:schemeClr val="bg1"/>
                </a:solidFill>
                <a:latin typeface="微软雅黑" pitchFamily="34" charset="-122"/>
                <a:ea typeface="微软雅黑" pitchFamily="34" charset="-122"/>
              </a:rPr>
              <a:t>请</a:t>
            </a:r>
            <a:r>
              <a:rPr lang="zh-CN" altLang="en-US" sz="1600" b="1" dirty="0" smtClean="0">
                <a:solidFill>
                  <a:schemeClr val="bg1"/>
                </a:solidFill>
                <a:latin typeface="微软雅黑" pitchFamily="34" charset="-122"/>
                <a:ea typeface="微软雅黑" pitchFamily="34" charset="-122"/>
              </a:rPr>
              <a:t>输入您要的内容</a:t>
            </a:r>
            <a:endParaRPr lang="zh-CN" altLang="en-US" sz="1600" b="1" dirty="0">
              <a:solidFill>
                <a:schemeClr val="bg1"/>
              </a:solidFill>
              <a:latin typeface="微软雅黑" pitchFamily="34" charset="-122"/>
              <a:ea typeface="微软雅黑" pitchFamily="34" charset="-122"/>
            </a:endParaRPr>
          </a:p>
        </p:txBody>
      </p:sp>
      <p:grpSp>
        <p:nvGrpSpPr>
          <p:cNvPr id="2" name="组合 1"/>
          <p:cNvGrpSpPr/>
          <p:nvPr/>
        </p:nvGrpSpPr>
        <p:grpSpPr>
          <a:xfrm>
            <a:off x="5063242" y="2434991"/>
            <a:ext cx="1885022" cy="1246252"/>
            <a:chOff x="5063242" y="2434991"/>
            <a:chExt cx="1885022" cy="1246252"/>
          </a:xfrm>
        </p:grpSpPr>
        <p:sp>
          <p:nvSpPr>
            <p:cNvPr id="21" name="TextBox 20"/>
            <p:cNvSpPr txBox="1"/>
            <p:nvPr/>
          </p:nvSpPr>
          <p:spPr>
            <a:xfrm>
              <a:off x="5063243" y="2434991"/>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2" name="TextBox 21"/>
            <p:cNvSpPr txBox="1"/>
            <p:nvPr/>
          </p:nvSpPr>
          <p:spPr>
            <a:xfrm>
              <a:off x="5063242" y="2641315"/>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3" name="TextBox 22"/>
            <p:cNvSpPr txBox="1"/>
            <p:nvPr/>
          </p:nvSpPr>
          <p:spPr>
            <a:xfrm>
              <a:off x="5076091" y="2829441"/>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4" name="TextBox 23"/>
            <p:cNvSpPr txBox="1"/>
            <p:nvPr/>
          </p:nvSpPr>
          <p:spPr>
            <a:xfrm>
              <a:off x="5076056" y="3025569"/>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5" name="TextBox 24"/>
            <p:cNvSpPr txBox="1"/>
            <p:nvPr/>
          </p:nvSpPr>
          <p:spPr>
            <a:xfrm>
              <a:off x="5076056" y="3219822"/>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6" name="TextBox 25"/>
            <p:cNvSpPr txBox="1"/>
            <p:nvPr/>
          </p:nvSpPr>
          <p:spPr>
            <a:xfrm>
              <a:off x="5076056" y="3404244"/>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grpSp>
      <p:sp>
        <p:nvSpPr>
          <p:cNvPr id="30" name="Rectangle 4"/>
          <p:cNvSpPr/>
          <p:nvPr/>
        </p:nvSpPr>
        <p:spPr>
          <a:xfrm>
            <a:off x="2" y="733696"/>
            <a:ext cx="7161821" cy="685926"/>
          </a:xfrm>
          <a:prstGeom prst="rect">
            <a:avLst/>
          </a:prstGeom>
          <a:solidFill>
            <a:srgbClr val="2B2B29"/>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8479" y="849442"/>
            <a:ext cx="2760555" cy="400110"/>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请</a:t>
            </a:r>
            <a:r>
              <a:rPr lang="zh-CN" altLang="en-US" sz="2000" b="1" dirty="0" smtClean="0">
                <a:solidFill>
                  <a:schemeClr val="bg1"/>
                </a:solidFill>
                <a:latin typeface="微软雅黑" pitchFamily="34" charset="-122"/>
                <a:ea typeface="微软雅黑" pitchFamily="34" charset="-122"/>
              </a:rPr>
              <a:t>输入您要的内容</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4167586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2660934">
            <a:off x="-115778" y="-704885"/>
            <a:ext cx="423899" cy="18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7895404">
            <a:off x="-148908" y="4011829"/>
            <a:ext cx="423899" cy="18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2927376">
            <a:off x="8777230" y="4080292"/>
            <a:ext cx="423899" cy="18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8092505">
            <a:off x="8804214" y="-718625"/>
            <a:ext cx="423899" cy="18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403648" y="987033"/>
            <a:ext cx="576064" cy="576064"/>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79712" y="1851671"/>
            <a:ext cx="576064" cy="576064"/>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55843" y="2809545"/>
            <a:ext cx="576064" cy="576064"/>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131907" y="3723879"/>
            <a:ext cx="576064" cy="576064"/>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E:\PPT\0。图片\PNG\2、win7风格\灰色超全扁平化图标\346.png"/>
          <p:cNvPicPr>
            <a:picLocks noChangeAspect="1" noChangeArrowheads="1"/>
          </p:cNvPicPr>
          <p:nvPr/>
        </p:nvPicPr>
        <p:blipFill>
          <a:blip r:embed="rId2" cstate="print">
            <a:biLevel thresh="25000"/>
            <a:extLst>
              <a:ext uri="{28A0092B-C50C-407E-A947-70E740481C1C}">
                <a14:useLocalDpi xmlns="" xmlns:a14="http://schemas.microsoft.com/office/drawing/2010/main" val="0"/>
              </a:ext>
            </a:extLst>
          </a:blip>
          <a:srcRect/>
          <a:stretch>
            <a:fillRect/>
          </a:stretch>
        </p:blipFill>
        <p:spPr bwMode="auto">
          <a:xfrm>
            <a:off x="1501304" y="1084689"/>
            <a:ext cx="380752" cy="380752"/>
          </a:xfrm>
          <a:prstGeom prst="rect">
            <a:avLst/>
          </a:prstGeom>
          <a:noFill/>
          <a:extLst>
            <a:ext uri="{909E8E84-426E-40DD-AFC4-6F175D3DCCD1}">
              <a14:hiddenFill xmlns="" xmlns:a14="http://schemas.microsoft.com/office/drawing/2010/main">
                <a:solidFill>
                  <a:srgbClr val="FFFFFF"/>
                </a:solidFill>
              </a14:hiddenFill>
            </a:ext>
          </a:extLst>
        </p:spPr>
      </p:pic>
      <p:pic>
        <p:nvPicPr>
          <p:cNvPr id="2051" name="Picture 3" descr="E:\PPT\0。图片\PNG\2、win7风格\灰色超全扁平化图标\524.png"/>
          <p:cNvPicPr>
            <a:picLocks noChangeAspect="1" noChangeArrowheads="1"/>
          </p:cNvPicPr>
          <p:nvPr/>
        </p:nvPicPr>
        <p:blipFill>
          <a:blip r:embed="rId3" cstate="print">
            <a:biLevel thresh="25000"/>
            <a:extLst>
              <a:ext uri="{28A0092B-C50C-407E-A947-70E740481C1C}">
                <a14:useLocalDpi xmlns="" xmlns:a14="http://schemas.microsoft.com/office/drawing/2010/main" val="0"/>
              </a:ext>
            </a:extLst>
          </a:blip>
          <a:srcRect/>
          <a:stretch>
            <a:fillRect/>
          </a:stretch>
        </p:blipFill>
        <p:spPr bwMode="auto">
          <a:xfrm>
            <a:off x="2653499" y="2907201"/>
            <a:ext cx="380752" cy="380752"/>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E:\PPT\0。图片\PNG\2、win7风格\灰色超全扁平化图标\593.png"/>
          <p:cNvPicPr>
            <a:picLocks noChangeAspect="1" noChangeArrowheads="1"/>
          </p:cNvPicPr>
          <p:nvPr/>
        </p:nvPicPr>
        <p:blipFill>
          <a:blip r:embed="rId4" cstate="print">
            <a:biLevel thresh="25000"/>
            <a:extLst>
              <a:ext uri="{28A0092B-C50C-407E-A947-70E740481C1C}">
                <a14:useLocalDpi xmlns="" xmlns:a14="http://schemas.microsoft.com/office/drawing/2010/main" val="0"/>
              </a:ext>
            </a:extLst>
          </a:blip>
          <a:srcRect/>
          <a:stretch>
            <a:fillRect/>
          </a:stretch>
        </p:blipFill>
        <p:spPr bwMode="auto">
          <a:xfrm>
            <a:off x="1996119" y="1884576"/>
            <a:ext cx="524768" cy="524768"/>
          </a:xfrm>
          <a:prstGeom prst="rect">
            <a:avLst/>
          </a:prstGeom>
          <a:noFill/>
          <a:extLst>
            <a:ext uri="{909E8E84-426E-40DD-AFC4-6F175D3DCCD1}">
              <a14:hiddenFill xmlns="" xmlns:a14="http://schemas.microsoft.com/office/drawing/2010/main">
                <a:solidFill>
                  <a:srgbClr val="FFFFFF"/>
                </a:solidFill>
              </a14:hiddenFill>
            </a:ext>
          </a:extLst>
        </p:spPr>
      </p:pic>
      <p:pic>
        <p:nvPicPr>
          <p:cNvPr id="2053" name="Picture 5" descr="E:\PPT\0。图片\PNG\2、win7风格\灰色超全扁平化图标\831.png"/>
          <p:cNvPicPr>
            <a:picLocks noChangeAspect="1" noChangeArrowheads="1"/>
          </p:cNvPicPr>
          <p:nvPr/>
        </p:nvPicPr>
        <p:blipFill>
          <a:blip r:embed="rId5" cstate="print">
            <a:biLevel thresh="25000"/>
            <a:extLst>
              <a:ext uri="{28A0092B-C50C-407E-A947-70E740481C1C}">
                <a14:useLocalDpi xmlns="" xmlns:a14="http://schemas.microsoft.com/office/drawing/2010/main" val="0"/>
              </a:ext>
            </a:extLst>
          </a:blip>
          <a:srcRect/>
          <a:stretch>
            <a:fillRect/>
          </a:stretch>
        </p:blipFill>
        <p:spPr bwMode="auto">
          <a:xfrm>
            <a:off x="3181018" y="3765731"/>
            <a:ext cx="492359" cy="492359"/>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矩形 18"/>
          <p:cNvSpPr/>
          <p:nvPr/>
        </p:nvSpPr>
        <p:spPr>
          <a:xfrm>
            <a:off x="2123729" y="987033"/>
            <a:ext cx="2664296" cy="576064"/>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2355512" y="1053834"/>
            <a:ext cx="4347700" cy="400110"/>
          </a:xfrm>
          <a:prstGeom prst="rect">
            <a:avLst/>
          </a:prstGeom>
          <a:noFill/>
        </p:spPr>
        <p:txBody>
          <a:bodyPr wrap="square" rtlCol="0">
            <a:spAutoFit/>
          </a:bodyPr>
          <a:lstStyle/>
          <a:p>
            <a:r>
              <a:rPr lang="zh-CN" altLang="en-US" sz="2000" dirty="0">
                <a:solidFill>
                  <a:schemeClr val="bg1"/>
                </a:solidFill>
                <a:latin typeface="微软雅黑" pitchFamily="34" charset="-122"/>
                <a:ea typeface="微软雅黑" pitchFamily="34" charset="-122"/>
              </a:rPr>
              <a:t>请</a:t>
            </a:r>
            <a:r>
              <a:rPr lang="zh-CN" altLang="en-US" sz="2000" dirty="0" smtClean="0">
                <a:solidFill>
                  <a:schemeClr val="bg1"/>
                </a:solidFill>
                <a:latin typeface="微软雅黑" pitchFamily="34" charset="-122"/>
                <a:ea typeface="微软雅黑" pitchFamily="34" charset="-122"/>
              </a:rPr>
              <a:t>输入您要的内容</a:t>
            </a:r>
            <a:endParaRPr lang="zh-CN" altLang="en-US" sz="2000" dirty="0">
              <a:solidFill>
                <a:schemeClr val="bg1"/>
              </a:solidFill>
              <a:latin typeface="微软雅黑" pitchFamily="34" charset="-122"/>
              <a:ea typeface="微软雅黑" pitchFamily="34" charset="-122"/>
            </a:endParaRPr>
          </a:p>
        </p:txBody>
      </p:sp>
      <p:sp>
        <p:nvSpPr>
          <p:cNvPr id="21" name="矩形 20"/>
          <p:cNvSpPr/>
          <p:nvPr/>
        </p:nvSpPr>
        <p:spPr>
          <a:xfrm>
            <a:off x="2708295" y="1851671"/>
            <a:ext cx="2664296" cy="576064"/>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2924319" y="1918472"/>
            <a:ext cx="4347700" cy="400110"/>
          </a:xfrm>
          <a:prstGeom prst="rect">
            <a:avLst/>
          </a:prstGeom>
          <a:noFill/>
        </p:spPr>
        <p:txBody>
          <a:bodyPr wrap="square" rtlCol="0">
            <a:spAutoFit/>
          </a:bodyPr>
          <a:lstStyle/>
          <a:p>
            <a:r>
              <a:rPr lang="zh-CN" altLang="en-US" sz="2000" dirty="0">
                <a:solidFill>
                  <a:schemeClr val="bg1"/>
                </a:solidFill>
                <a:latin typeface="微软雅黑" pitchFamily="34" charset="-122"/>
                <a:ea typeface="微软雅黑" pitchFamily="34" charset="-122"/>
              </a:rPr>
              <a:t>请</a:t>
            </a:r>
            <a:r>
              <a:rPr lang="zh-CN" altLang="en-US" sz="2000" dirty="0" smtClean="0">
                <a:solidFill>
                  <a:schemeClr val="bg1"/>
                </a:solidFill>
                <a:latin typeface="微软雅黑" pitchFamily="34" charset="-122"/>
                <a:ea typeface="微软雅黑" pitchFamily="34" charset="-122"/>
              </a:rPr>
              <a:t>输入您要的内容</a:t>
            </a:r>
            <a:endParaRPr lang="zh-CN" altLang="en-US" sz="2000" dirty="0">
              <a:solidFill>
                <a:schemeClr val="bg1"/>
              </a:solidFill>
              <a:latin typeface="微软雅黑" pitchFamily="34" charset="-122"/>
              <a:ea typeface="微软雅黑" pitchFamily="34" charset="-122"/>
            </a:endParaRPr>
          </a:p>
        </p:txBody>
      </p:sp>
      <p:sp>
        <p:nvSpPr>
          <p:cNvPr id="23" name="矩形 22"/>
          <p:cNvSpPr/>
          <p:nvPr/>
        </p:nvSpPr>
        <p:spPr>
          <a:xfrm>
            <a:off x="3276418" y="2809545"/>
            <a:ext cx="2664296" cy="576064"/>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3492442" y="2876347"/>
            <a:ext cx="4347700" cy="400110"/>
          </a:xfrm>
          <a:prstGeom prst="rect">
            <a:avLst/>
          </a:prstGeom>
          <a:noFill/>
        </p:spPr>
        <p:txBody>
          <a:bodyPr wrap="square" rtlCol="0">
            <a:spAutoFit/>
          </a:bodyPr>
          <a:lstStyle/>
          <a:p>
            <a:r>
              <a:rPr lang="zh-CN" altLang="en-US" sz="2000" dirty="0">
                <a:solidFill>
                  <a:schemeClr val="bg1"/>
                </a:solidFill>
                <a:latin typeface="微软雅黑" pitchFamily="34" charset="-122"/>
                <a:ea typeface="微软雅黑" pitchFamily="34" charset="-122"/>
              </a:rPr>
              <a:t>请</a:t>
            </a:r>
            <a:r>
              <a:rPr lang="zh-CN" altLang="en-US" sz="2000" dirty="0" smtClean="0">
                <a:solidFill>
                  <a:schemeClr val="bg1"/>
                </a:solidFill>
                <a:latin typeface="微软雅黑" pitchFamily="34" charset="-122"/>
                <a:ea typeface="微软雅黑" pitchFamily="34" charset="-122"/>
              </a:rPr>
              <a:t>输入您要的内容</a:t>
            </a:r>
            <a:endParaRPr lang="zh-CN" altLang="en-US" sz="2000" dirty="0">
              <a:solidFill>
                <a:schemeClr val="bg1"/>
              </a:solidFill>
              <a:latin typeface="微软雅黑" pitchFamily="34" charset="-122"/>
              <a:ea typeface="微软雅黑" pitchFamily="34" charset="-122"/>
            </a:endParaRPr>
          </a:p>
        </p:txBody>
      </p:sp>
      <p:sp>
        <p:nvSpPr>
          <p:cNvPr id="25" name="矩形 24"/>
          <p:cNvSpPr/>
          <p:nvPr/>
        </p:nvSpPr>
        <p:spPr>
          <a:xfrm>
            <a:off x="3851920" y="3717183"/>
            <a:ext cx="2664296" cy="576064"/>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4067944" y="3783985"/>
            <a:ext cx="4347700" cy="400110"/>
          </a:xfrm>
          <a:prstGeom prst="rect">
            <a:avLst/>
          </a:prstGeom>
          <a:noFill/>
        </p:spPr>
        <p:txBody>
          <a:bodyPr wrap="square" rtlCol="0">
            <a:spAutoFit/>
          </a:bodyPr>
          <a:lstStyle/>
          <a:p>
            <a:r>
              <a:rPr lang="zh-CN" altLang="en-US" sz="2000" dirty="0">
                <a:solidFill>
                  <a:schemeClr val="bg1"/>
                </a:solidFill>
                <a:latin typeface="微软雅黑" pitchFamily="34" charset="-122"/>
                <a:ea typeface="微软雅黑" pitchFamily="34" charset="-122"/>
              </a:rPr>
              <a:t>请</a:t>
            </a:r>
            <a:r>
              <a:rPr lang="zh-CN" altLang="en-US" sz="2000" dirty="0" smtClean="0">
                <a:solidFill>
                  <a:schemeClr val="bg1"/>
                </a:solidFill>
                <a:latin typeface="微软雅黑" pitchFamily="34" charset="-122"/>
                <a:ea typeface="微软雅黑" pitchFamily="34" charset="-122"/>
              </a:rPr>
              <a:t>输入您要的内容</a:t>
            </a:r>
            <a:endParaRPr lang="zh-CN" altLang="en-US" sz="2000" dirty="0">
              <a:solidFill>
                <a:schemeClr val="bg1"/>
              </a:solidFill>
              <a:latin typeface="微软雅黑" pitchFamily="34" charset="-122"/>
              <a:ea typeface="微软雅黑" pitchFamily="34" charset="-122"/>
            </a:endParaRPr>
          </a:p>
        </p:txBody>
      </p:sp>
      <p:pic>
        <p:nvPicPr>
          <p:cNvPr id="2054" name="Picture 6"/>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7000198" y="434256"/>
            <a:ext cx="1165225" cy="858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7250421" y="824471"/>
            <a:ext cx="1165225" cy="858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087023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p:nvPr/>
        </p:nvSpPr>
        <p:spPr>
          <a:xfrm>
            <a:off x="0" y="885442"/>
            <a:ext cx="9144000" cy="4258059"/>
          </a:xfrm>
          <a:prstGeom prst="rect">
            <a:avLst/>
          </a:prstGeom>
          <a:solidFill>
            <a:srgbClr val="2B2B29"/>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Freeform 3"/>
          <p:cNvSpPr/>
          <p:nvPr/>
        </p:nvSpPr>
        <p:spPr>
          <a:xfrm rot="13054176">
            <a:off x="5558391" y="292171"/>
            <a:ext cx="4951864" cy="43204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rot="2300244">
            <a:off x="7378286" y="716164"/>
            <a:ext cx="2328507" cy="338554"/>
          </a:xfrm>
          <a:prstGeom prst="rect">
            <a:avLst/>
          </a:prstGeom>
          <a:noFill/>
        </p:spPr>
        <p:txBody>
          <a:bodyPr wrap="square" rtlCol="0">
            <a:spAutoFit/>
          </a:bodyPr>
          <a:lstStyle/>
          <a:p>
            <a:r>
              <a:rPr lang="zh-CN" altLang="en-US" sz="1600" b="1" dirty="0">
                <a:solidFill>
                  <a:schemeClr val="bg1"/>
                </a:solidFill>
                <a:latin typeface="微软雅黑" pitchFamily="34" charset="-122"/>
                <a:ea typeface="微软雅黑" pitchFamily="34" charset="-122"/>
              </a:rPr>
              <a:t>请</a:t>
            </a:r>
            <a:r>
              <a:rPr lang="zh-CN" altLang="en-US" sz="1600" b="1" dirty="0" smtClean="0">
                <a:solidFill>
                  <a:schemeClr val="bg1"/>
                </a:solidFill>
                <a:latin typeface="微软雅黑" pitchFamily="34" charset="-122"/>
                <a:ea typeface="微软雅黑" pitchFamily="34" charset="-122"/>
              </a:rPr>
              <a:t>输入您要的内容</a:t>
            </a:r>
            <a:endParaRPr lang="zh-CN" altLang="en-US" sz="1600" b="1" dirty="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rotWithShape="1">
          <a:blip r:embed="rId2" cstate="print">
            <a:extLst>
              <a:ext uri="{28A0092B-C50C-407E-A947-70E740481C1C}">
                <a14:useLocalDpi xmlns="" xmlns:a14="http://schemas.microsoft.com/office/drawing/2010/main" val="0"/>
              </a:ext>
            </a:extLst>
          </a:blip>
          <a:srcRect r="37860"/>
          <a:stretch/>
        </p:blipFill>
        <p:spPr>
          <a:xfrm>
            <a:off x="827584" y="1419623"/>
            <a:ext cx="2664296" cy="3384376"/>
          </a:xfrm>
          <a:prstGeom prst="rect">
            <a:avLst/>
          </a:prstGeom>
        </p:spPr>
      </p:pic>
      <p:sp>
        <p:nvSpPr>
          <p:cNvPr id="9" name="矩形 8"/>
          <p:cNvSpPr/>
          <p:nvPr/>
        </p:nvSpPr>
        <p:spPr>
          <a:xfrm>
            <a:off x="3563889" y="2534590"/>
            <a:ext cx="4571286" cy="2269409"/>
          </a:xfrm>
          <a:prstGeom prst="rect">
            <a:avLst/>
          </a:prstGeom>
          <a:solidFill>
            <a:srgbClr val="DFD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矩形 9"/>
          <p:cNvSpPr/>
          <p:nvPr/>
        </p:nvSpPr>
        <p:spPr>
          <a:xfrm>
            <a:off x="3563888" y="1419623"/>
            <a:ext cx="1080120" cy="1026034"/>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矩形 10"/>
          <p:cNvSpPr/>
          <p:nvPr/>
        </p:nvSpPr>
        <p:spPr>
          <a:xfrm>
            <a:off x="4716017" y="1422780"/>
            <a:ext cx="3419158" cy="10260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027" name="Picture 3" descr="E:\PPT\0。图片\PNG\2、win7风格\灰色超全扁平化图标\580.png"/>
          <p:cNvPicPr>
            <a:picLocks noChangeAspect="1" noChangeArrowheads="1"/>
          </p:cNvPicPr>
          <p:nvPr/>
        </p:nvPicPr>
        <p:blipFill>
          <a:blip r:embed="rId3" cstate="print">
            <a:biLevel thresh="25000"/>
            <a:extLst>
              <a:ext uri="{28A0092B-C50C-407E-A947-70E740481C1C}">
                <a14:useLocalDpi xmlns="" xmlns:a14="http://schemas.microsoft.com/office/drawing/2010/main" val="0"/>
              </a:ext>
            </a:extLst>
          </a:blip>
          <a:srcRect/>
          <a:stretch>
            <a:fillRect/>
          </a:stretch>
        </p:blipFill>
        <p:spPr bwMode="auto">
          <a:xfrm>
            <a:off x="3792736" y="1624585"/>
            <a:ext cx="622424" cy="622424"/>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extBox 13"/>
          <p:cNvSpPr txBox="1"/>
          <p:nvPr/>
        </p:nvSpPr>
        <p:spPr>
          <a:xfrm>
            <a:off x="4769839" y="1547716"/>
            <a:ext cx="2760555" cy="369332"/>
          </a:xfrm>
          <a:prstGeom prst="rect">
            <a:avLst/>
          </a:prstGeom>
          <a:noFill/>
        </p:spPr>
        <p:txBody>
          <a:bodyPr wrap="square" rtlCol="0">
            <a:spAutoFit/>
          </a:bodyPr>
          <a:lstStyle/>
          <a:p>
            <a:r>
              <a:rPr lang="zh-CN" altLang="en-US" b="1" dirty="0">
                <a:latin typeface="微软雅黑" pitchFamily="34" charset="-122"/>
                <a:ea typeface="微软雅黑" pitchFamily="34" charset="-122"/>
              </a:rPr>
              <a:t>请</a:t>
            </a:r>
            <a:r>
              <a:rPr lang="zh-CN" altLang="en-US" b="1" dirty="0" smtClean="0">
                <a:latin typeface="微软雅黑" pitchFamily="34" charset="-122"/>
                <a:ea typeface="微软雅黑" pitchFamily="34" charset="-122"/>
              </a:rPr>
              <a:t>输入您要的内容</a:t>
            </a:r>
            <a:endParaRPr lang="zh-CN" altLang="en-US" b="1" dirty="0">
              <a:latin typeface="微软雅黑" pitchFamily="34" charset="-122"/>
              <a:ea typeface="微软雅黑" pitchFamily="34" charset="-122"/>
            </a:endParaRPr>
          </a:p>
        </p:txBody>
      </p:sp>
      <p:sp>
        <p:nvSpPr>
          <p:cNvPr id="15" name="TextBox 14"/>
          <p:cNvSpPr txBox="1"/>
          <p:nvPr/>
        </p:nvSpPr>
        <p:spPr>
          <a:xfrm>
            <a:off x="6059919" y="1935797"/>
            <a:ext cx="2760555" cy="253916"/>
          </a:xfrm>
          <a:prstGeom prst="rect">
            <a:avLst/>
          </a:prstGeom>
          <a:noFill/>
        </p:spPr>
        <p:txBody>
          <a:bodyPr wrap="square" rtlCol="0">
            <a:spAutoFit/>
          </a:bodyPr>
          <a:lstStyle/>
          <a:p>
            <a:r>
              <a:rPr lang="zh-CN" altLang="en-US" sz="1050" dirty="0">
                <a:latin typeface="微软雅黑" pitchFamily="34" charset="-122"/>
                <a:ea typeface="微软雅黑" pitchFamily="34" charset="-122"/>
              </a:rPr>
              <a:t>请</a:t>
            </a:r>
            <a:r>
              <a:rPr lang="zh-CN" altLang="en-US" sz="1050" dirty="0" smtClean="0">
                <a:latin typeface="微软雅黑" pitchFamily="34" charset="-122"/>
                <a:ea typeface="微软雅黑" pitchFamily="34" charset="-122"/>
              </a:rPr>
              <a:t>输入您要的内容</a:t>
            </a:r>
            <a:endParaRPr lang="zh-CN" altLang="en-US" sz="1050" dirty="0">
              <a:latin typeface="微软雅黑" pitchFamily="34" charset="-122"/>
              <a:ea typeface="微软雅黑" pitchFamily="34" charset="-122"/>
            </a:endParaRPr>
          </a:p>
        </p:txBody>
      </p:sp>
      <p:sp>
        <p:nvSpPr>
          <p:cNvPr id="16" name="TextBox 15"/>
          <p:cNvSpPr txBox="1"/>
          <p:nvPr/>
        </p:nvSpPr>
        <p:spPr>
          <a:xfrm>
            <a:off x="6084170" y="2166125"/>
            <a:ext cx="2760555" cy="253916"/>
          </a:xfrm>
          <a:prstGeom prst="rect">
            <a:avLst/>
          </a:prstGeom>
          <a:noFill/>
        </p:spPr>
        <p:txBody>
          <a:bodyPr wrap="square" rtlCol="0">
            <a:spAutoFit/>
          </a:bodyPr>
          <a:lstStyle/>
          <a:p>
            <a:r>
              <a:rPr lang="zh-CN" altLang="en-US" sz="1050" dirty="0">
                <a:latin typeface="微软雅黑" pitchFamily="34" charset="-122"/>
                <a:ea typeface="微软雅黑" pitchFamily="34" charset="-122"/>
              </a:rPr>
              <a:t>请</a:t>
            </a:r>
            <a:r>
              <a:rPr lang="zh-CN" altLang="en-US" sz="1050" dirty="0" smtClean="0">
                <a:latin typeface="微软雅黑" pitchFamily="34" charset="-122"/>
                <a:ea typeface="微软雅黑" pitchFamily="34" charset="-122"/>
              </a:rPr>
              <a:t>输入您要的内容</a:t>
            </a:r>
            <a:endParaRPr lang="zh-CN" altLang="en-US" sz="1050" dirty="0">
              <a:latin typeface="微软雅黑" pitchFamily="34" charset="-122"/>
              <a:ea typeface="微软雅黑" pitchFamily="34" charset="-122"/>
            </a:endParaRPr>
          </a:p>
        </p:txBody>
      </p:sp>
      <p:grpSp>
        <p:nvGrpSpPr>
          <p:cNvPr id="18" name="组合 17"/>
          <p:cNvGrpSpPr/>
          <p:nvPr/>
        </p:nvGrpSpPr>
        <p:grpSpPr>
          <a:xfrm>
            <a:off x="3707904" y="2571749"/>
            <a:ext cx="1885022" cy="1246252"/>
            <a:chOff x="5063242" y="2434991"/>
            <a:chExt cx="1885022" cy="1246252"/>
          </a:xfrm>
        </p:grpSpPr>
        <p:sp>
          <p:nvSpPr>
            <p:cNvPr id="19" name="TextBox 18"/>
            <p:cNvSpPr txBox="1"/>
            <p:nvPr/>
          </p:nvSpPr>
          <p:spPr>
            <a:xfrm>
              <a:off x="5063243" y="2434991"/>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0" name="TextBox 19"/>
            <p:cNvSpPr txBox="1"/>
            <p:nvPr/>
          </p:nvSpPr>
          <p:spPr>
            <a:xfrm>
              <a:off x="5063242" y="2641315"/>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1" name="TextBox 20"/>
            <p:cNvSpPr txBox="1"/>
            <p:nvPr/>
          </p:nvSpPr>
          <p:spPr>
            <a:xfrm>
              <a:off x="5076091" y="2829441"/>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2" name="TextBox 21"/>
            <p:cNvSpPr txBox="1"/>
            <p:nvPr/>
          </p:nvSpPr>
          <p:spPr>
            <a:xfrm>
              <a:off x="5076056" y="3025569"/>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3" name="TextBox 22"/>
            <p:cNvSpPr txBox="1"/>
            <p:nvPr/>
          </p:nvSpPr>
          <p:spPr>
            <a:xfrm>
              <a:off x="5076056" y="3219822"/>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4" name="TextBox 23"/>
            <p:cNvSpPr txBox="1"/>
            <p:nvPr/>
          </p:nvSpPr>
          <p:spPr>
            <a:xfrm>
              <a:off x="5076056" y="3404244"/>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grpSp>
      <p:grpSp>
        <p:nvGrpSpPr>
          <p:cNvPr id="25" name="组合 24"/>
          <p:cNvGrpSpPr/>
          <p:nvPr/>
        </p:nvGrpSpPr>
        <p:grpSpPr>
          <a:xfrm>
            <a:off x="5207258" y="3587118"/>
            <a:ext cx="1885022" cy="1246252"/>
            <a:chOff x="5063242" y="2434991"/>
            <a:chExt cx="1885022" cy="1246252"/>
          </a:xfrm>
        </p:grpSpPr>
        <p:sp>
          <p:nvSpPr>
            <p:cNvPr id="26" name="TextBox 25"/>
            <p:cNvSpPr txBox="1"/>
            <p:nvPr/>
          </p:nvSpPr>
          <p:spPr>
            <a:xfrm>
              <a:off x="5063243" y="2434991"/>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7" name="TextBox 26"/>
            <p:cNvSpPr txBox="1"/>
            <p:nvPr/>
          </p:nvSpPr>
          <p:spPr>
            <a:xfrm>
              <a:off x="5063242" y="2641315"/>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8" name="TextBox 27"/>
            <p:cNvSpPr txBox="1"/>
            <p:nvPr/>
          </p:nvSpPr>
          <p:spPr>
            <a:xfrm>
              <a:off x="5076091" y="2829441"/>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9" name="TextBox 28"/>
            <p:cNvSpPr txBox="1"/>
            <p:nvPr/>
          </p:nvSpPr>
          <p:spPr>
            <a:xfrm>
              <a:off x="5076056" y="3025569"/>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30" name="TextBox 29"/>
            <p:cNvSpPr txBox="1"/>
            <p:nvPr/>
          </p:nvSpPr>
          <p:spPr>
            <a:xfrm>
              <a:off x="5076056" y="3219822"/>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31" name="TextBox 30"/>
            <p:cNvSpPr txBox="1"/>
            <p:nvPr/>
          </p:nvSpPr>
          <p:spPr>
            <a:xfrm>
              <a:off x="5076056" y="3404244"/>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grpSp>
      <p:grpSp>
        <p:nvGrpSpPr>
          <p:cNvPr id="32" name="组合 31"/>
          <p:cNvGrpSpPr/>
          <p:nvPr/>
        </p:nvGrpSpPr>
        <p:grpSpPr>
          <a:xfrm>
            <a:off x="6647418" y="2563832"/>
            <a:ext cx="1885022" cy="1246252"/>
            <a:chOff x="5063242" y="2434991"/>
            <a:chExt cx="1885022" cy="1246252"/>
          </a:xfrm>
        </p:grpSpPr>
        <p:sp>
          <p:nvSpPr>
            <p:cNvPr id="33" name="TextBox 32"/>
            <p:cNvSpPr txBox="1"/>
            <p:nvPr/>
          </p:nvSpPr>
          <p:spPr>
            <a:xfrm>
              <a:off x="5063243" y="2434991"/>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34" name="TextBox 33"/>
            <p:cNvSpPr txBox="1"/>
            <p:nvPr/>
          </p:nvSpPr>
          <p:spPr>
            <a:xfrm>
              <a:off x="5063242" y="2641315"/>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35" name="TextBox 34"/>
            <p:cNvSpPr txBox="1"/>
            <p:nvPr/>
          </p:nvSpPr>
          <p:spPr>
            <a:xfrm>
              <a:off x="5076091" y="2829441"/>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36" name="TextBox 35"/>
            <p:cNvSpPr txBox="1"/>
            <p:nvPr/>
          </p:nvSpPr>
          <p:spPr>
            <a:xfrm>
              <a:off x="5076056" y="3025569"/>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37" name="TextBox 36"/>
            <p:cNvSpPr txBox="1"/>
            <p:nvPr/>
          </p:nvSpPr>
          <p:spPr>
            <a:xfrm>
              <a:off x="5076056" y="3219822"/>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38" name="TextBox 37"/>
            <p:cNvSpPr txBox="1"/>
            <p:nvPr/>
          </p:nvSpPr>
          <p:spPr>
            <a:xfrm>
              <a:off x="5076056" y="3404244"/>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grpSp>
    </p:spTree>
    <p:extLst>
      <p:ext uri="{BB962C8B-B14F-4D97-AF65-F5344CB8AC3E}">
        <p14:creationId xmlns="" xmlns:p14="http://schemas.microsoft.com/office/powerpoint/2010/main" val="3566540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899592" y="987574"/>
            <a:ext cx="2075400" cy="0"/>
          </a:xfrm>
          <a:prstGeom prst="line">
            <a:avLst/>
          </a:prstGeom>
          <a:ln w="12700">
            <a:solidFill>
              <a:srgbClr val="DFD2A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99592" y="987574"/>
            <a:ext cx="0" cy="1080120"/>
          </a:xfrm>
          <a:prstGeom prst="line">
            <a:avLst/>
          </a:prstGeom>
          <a:ln w="12700">
            <a:solidFill>
              <a:srgbClr val="DFD2A0"/>
            </a:solidFill>
          </a:ln>
        </p:spPr>
        <p:style>
          <a:lnRef idx="1">
            <a:schemeClr val="accent1"/>
          </a:lnRef>
          <a:fillRef idx="0">
            <a:schemeClr val="accent1"/>
          </a:fillRef>
          <a:effectRef idx="0">
            <a:schemeClr val="accent1"/>
          </a:effectRef>
          <a:fontRef idx="minor">
            <a:schemeClr val="tx1"/>
          </a:fontRef>
        </p:style>
      </p:cxnSp>
      <p:sp>
        <p:nvSpPr>
          <p:cNvPr id="8" name="Rectangle 4"/>
          <p:cNvSpPr/>
          <p:nvPr/>
        </p:nvSpPr>
        <p:spPr>
          <a:xfrm>
            <a:off x="1040160" y="1131591"/>
            <a:ext cx="2019672" cy="1747244"/>
          </a:xfrm>
          <a:prstGeom prst="rect">
            <a:avLst/>
          </a:prstGeom>
          <a:solidFill>
            <a:srgbClr val="2B2B29"/>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E:\PPT\0。图片\PNG\2、win7风格\灰色超全扁平化图标\826.png"/>
          <p:cNvPicPr>
            <a:picLocks noChangeAspect="1" noChangeArrowheads="1"/>
          </p:cNvPicPr>
          <p:nvPr/>
        </p:nvPicPr>
        <p:blipFill>
          <a:blip r:embed="rId2" cstate="print">
            <a:biLevel thresh="25000"/>
            <a:extLst>
              <a:ext uri="{28A0092B-C50C-407E-A947-70E740481C1C}">
                <a14:useLocalDpi xmlns="" xmlns:a14="http://schemas.microsoft.com/office/drawing/2010/main" val="0"/>
              </a:ext>
            </a:extLst>
          </a:blip>
          <a:srcRect/>
          <a:stretch>
            <a:fillRect/>
          </a:stretch>
        </p:blipFill>
        <p:spPr bwMode="auto">
          <a:xfrm>
            <a:off x="1115616" y="1203598"/>
            <a:ext cx="452760" cy="45276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0" name="组合 9"/>
          <p:cNvGrpSpPr/>
          <p:nvPr/>
        </p:nvGrpSpPr>
        <p:grpSpPr>
          <a:xfrm>
            <a:off x="1619672" y="1563637"/>
            <a:ext cx="1885022" cy="1246252"/>
            <a:chOff x="5063242" y="2434991"/>
            <a:chExt cx="1885022" cy="1246252"/>
          </a:xfrm>
        </p:grpSpPr>
        <p:sp>
          <p:nvSpPr>
            <p:cNvPr id="11" name="TextBox 10"/>
            <p:cNvSpPr txBox="1"/>
            <p:nvPr/>
          </p:nvSpPr>
          <p:spPr>
            <a:xfrm>
              <a:off x="5063243" y="2434991"/>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2" name="TextBox 11"/>
            <p:cNvSpPr txBox="1"/>
            <p:nvPr/>
          </p:nvSpPr>
          <p:spPr>
            <a:xfrm>
              <a:off x="5063242" y="2641315"/>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3" name="TextBox 12"/>
            <p:cNvSpPr txBox="1"/>
            <p:nvPr/>
          </p:nvSpPr>
          <p:spPr>
            <a:xfrm>
              <a:off x="5076091" y="2829441"/>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4" name="TextBox 13"/>
            <p:cNvSpPr txBox="1"/>
            <p:nvPr/>
          </p:nvSpPr>
          <p:spPr>
            <a:xfrm>
              <a:off x="5076056" y="3025569"/>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5" name="TextBox 14"/>
            <p:cNvSpPr txBox="1"/>
            <p:nvPr/>
          </p:nvSpPr>
          <p:spPr>
            <a:xfrm>
              <a:off x="5076056" y="3219822"/>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6" name="TextBox 15"/>
            <p:cNvSpPr txBox="1"/>
            <p:nvPr/>
          </p:nvSpPr>
          <p:spPr>
            <a:xfrm>
              <a:off x="5076056" y="3404244"/>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grpSp>
      <p:cxnSp>
        <p:nvCxnSpPr>
          <p:cNvPr id="19" name="直接连接符 18"/>
          <p:cNvCxnSpPr/>
          <p:nvPr/>
        </p:nvCxnSpPr>
        <p:spPr>
          <a:xfrm>
            <a:off x="3347864" y="1832618"/>
            <a:ext cx="2075400" cy="0"/>
          </a:xfrm>
          <a:prstGeom prst="line">
            <a:avLst/>
          </a:prstGeom>
          <a:ln w="12700">
            <a:solidFill>
              <a:srgbClr val="DFD2A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347864" y="1832618"/>
            <a:ext cx="0" cy="1080120"/>
          </a:xfrm>
          <a:prstGeom prst="line">
            <a:avLst/>
          </a:prstGeom>
          <a:ln w="12700">
            <a:solidFill>
              <a:srgbClr val="DFD2A0"/>
            </a:solidFill>
          </a:ln>
        </p:spPr>
        <p:style>
          <a:lnRef idx="1">
            <a:schemeClr val="accent1"/>
          </a:lnRef>
          <a:fillRef idx="0">
            <a:schemeClr val="accent1"/>
          </a:fillRef>
          <a:effectRef idx="0">
            <a:schemeClr val="accent1"/>
          </a:effectRef>
          <a:fontRef idx="minor">
            <a:schemeClr val="tx1"/>
          </a:fontRef>
        </p:style>
      </p:cxnSp>
      <p:sp>
        <p:nvSpPr>
          <p:cNvPr id="21" name="Rectangle 4"/>
          <p:cNvSpPr/>
          <p:nvPr/>
        </p:nvSpPr>
        <p:spPr>
          <a:xfrm>
            <a:off x="3488432" y="1976634"/>
            <a:ext cx="2019672" cy="1747244"/>
          </a:xfrm>
          <a:prstGeom prst="rect">
            <a:avLst/>
          </a:prstGeom>
          <a:solidFill>
            <a:srgbClr val="DB2914"/>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3" name="组合 22"/>
          <p:cNvGrpSpPr/>
          <p:nvPr/>
        </p:nvGrpSpPr>
        <p:grpSpPr>
          <a:xfrm>
            <a:off x="4055130" y="2480690"/>
            <a:ext cx="1885022" cy="1246252"/>
            <a:chOff x="5063242" y="2434991"/>
            <a:chExt cx="1885022" cy="1246252"/>
          </a:xfrm>
        </p:grpSpPr>
        <p:sp>
          <p:nvSpPr>
            <p:cNvPr id="24" name="TextBox 23"/>
            <p:cNvSpPr txBox="1"/>
            <p:nvPr/>
          </p:nvSpPr>
          <p:spPr>
            <a:xfrm>
              <a:off x="5063243" y="2434991"/>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5" name="TextBox 24"/>
            <p:cNvSpPr txBox="1"/>
            <p:nvPr/>
          </p:nvSpPr>
          <p:spPr>
            <a:xfrm>
              <a:off x="5063242" y="2641315"/>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6" name="TextBox 25"/>
            <p:cNvSpPr txBox="1"/>
            <p:nvPr/>
          </p:nvSpPr>
          <p:spPr>
            <a:xfrm>
              <a:off x="5076091" y="2829441"/>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7" name="TextBox 26"/>
            <p:cNvSpPr txBox="1"/>
            <p:nvPr/>
          </p:nvSpPr>
          <p:spPr>
            <a:xfrm>
              <a:off x="5076056" y="3025569"/>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8" name="TextBox 27"/>
            <p:cNvSpPr txBox="1"/>
            <p:nvPr/>
          </p:nvSpPr>
          <p:spPr>
            <a:xfrm>
              <a:off x="5076056" y="3219822"/>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9" name="TextBox 28"/>
            <p:cNvSpPr txBox="1"/>
            <p:nvPr/>
          </p:nvSpPr>
          <p:spPr>
            <a:xfrm>
              <a:off x="5076056" y="3404244"/>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grpSp>
      <p:cxnSp>
        <p:nvCxnSpPr>
          <p:cNvPr id="30" name="直接连接符 29"/>
          <p:cNvCxnSpPr/>
          <p:nvPr/>
        </p:nvCxnSpPr>
        <p:spPr>
          <a:xfrm>
            <a:off x="5940152" y="2768722"/>
            <a:ext cx="2075400" cy="0"/>
          </a:xfrm>
          <a:prstGeom prst="line">
            <a:avLst/>
          </a:prstGeom>
          <a:ln w="12700">
            <a:solidFill>
              <a:srgbClr val="DFD2A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940152" y="2768722"/>
            <a:ext cx="0" cy="1080120"/>
          </a:xfrm>
          <a:prstGeom prst="line">
            <a:avLst/>
          </a:prstGeom>
          <a:ln w="12700">
            <a:solidFill>
              <a:srgbClr val="DFD2A0"/>
            </a:solidFill>
          </a:ln>
        </p:spPr>
        <p:style>
          <a:lnRef idx="1">
            <a:schemeClr val="accent1"/>
          </a:lnRef>
          <a:fillRef idx="0">
            <a:schemeClr val="accent1"/>
          </a:fillRef>
          <a:effectRef idx="0">
            <a:schemeClr val="accent1"/>
          </a:effectRef>
          <a:fontRef idx="minor">
            <a:schemeClr val="tx1"/>
          </a:fontRef>
        </p:style>
      </p:cxnSp>
      <p:sp>
        <p:nvSpPr>
          <p:cNvPr id="32" name="Rectangle 4"/>
          <p:cNvSpPr/>
          <p:nvPr/>
        </p:nvSpPr>
        <p:spPr>
          <a:xfrm>
            <a:off x="6080720" y="2912739"/>
            <a:ext cx="2019672" cy="1747244"/>
          </a:xfrm>
          <a:prstGeom prst="rect">
            <a:avLst/>
          </a:prstGeom>
          <a:solidFill>
            <a:srgbClr val="DFD2A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34" name="组合 33"/>
          <p:cNvGrpSpPr/>
          <p:nvPr/>
        </p:nvGrpSpPr>
        <p:grpSpPr>
          <a:xfrm>
            <a:off x="6647418" y="3416793"/>
            <a:ext cx="1885022" cy="1246252"/>
            <a:chOff x="5063242" y="2434991"/>
            <a:chExt cx="1885022" cy="1246252"/>
          </a:xfrm>
        </p:grpSpPr>
        <p:sp>
          <p:nvSpPr>
            <p:cNvPr id="35" name="TextBox 34"/>
            <p:cNvSpPr txBox="1"/>
            <p:nvPr/>
          </p:nvSpPr>
          <p:spPr>
            <a:xfrm>
              <a:off x="5063243" y="2434991"/>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36" name="TextBox 35"/>
            <p:cNvSpPr txBox="1"/>
            <p:nvPr/>
          </p:nvSpPr>
          <p:spPr>
            <a:xfrm>
              <a:off x="5063242" y="2641315"/>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37" name="TextBox 36"/>
            <p:cNvSpPr txBox="1"/>
            <p:nvPr/>
          </p:nvSpPr>
          <p:spPr>
            <a:xfrm>
              <a:off x="5076091" y="2829441"/>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38" name="TextBox 37"/>
            <p:cNvSpPr txBox="1"/>
            <p:nvPr/>
          </p:nvSpPr>
          <p:spPr>
            <a:xfrm>
              <a:off x="5076056" y="3025569"/>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39" name="TextBox 38"/>
            <p:cNvSpPr txBox="1"/>
            <p:nvPr/>
          </p:nvSpPr>
          <p:spPr>
            <a:xfrm>
              <a:off x="5076056" y="3219822"/>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40" name="TextBox 39"/>
            <p:cNvSpPr txBox="1"/>
            <p:nvPr/>
          </p:nvSpPr>
          <p:spPr>
            <a:xfrm>
              <a:off x="5076056" y="3404244"/>
              <a:ext cx="1872173"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grpSp>
      <p:pic>
        <p:nvPicPr>
          <p:cNvPr id="2051" name="Picture 3" descr="E:\PPT\0。图片\PNG\2、win7风格\灰色超全扁平化图标\824.png"/>
          <p:cNvPicPr>
            <a:picLocks noChangeAspect="1" noChangeArrowheads="1"/>
          </p:cNvPicPr>
          <p:nvPr/>
        </p:nvPicPr>
        <p:blipFill>
          <a:blip r:embed="rId3" cstate="print">
            <a:biLevel thresh="25000"/>
            <a:extLst>
              <a:ext uri="{28A0092B-C50C-407E-A947-70E740481C1C}">
                <a14:useLocalDpi xmlns="" xmlns:a14="http://schemas.microsoft.com/office/drawing/2010/main" val="0"/>
              </a:ext>
            </a:extLst>
          </a:blip>
          <a:srcRect/>
          <a:stretch>
            <a:fillRect/>
          </a:stretch>
        </p:blipFill>
        <p:spPr bwMode="auto">
          <a:xfrm>
            <a:off x="3510328" y="1947266"/>
            <a:ext cx="596776" cy="596776"/>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E:\PPT\0。图片\PNG\2、win7风格\灰色超全扁平化图标\970.png"/>
          <p:cNvPicPr>
            <a:picLocks noChangeAspect="1" noChangeArrowheads="1"/>
          </p:cNvPicPr>
          <p:nvPr/>
        </p:nvPicPr>
        <p:blipFill>
          <a:blip r:embed="rId4" cstate="print">
            <a:biLevel thresh="25000"/>
            <a:extLst>
              <a:ext uri="{28A0092B-C50C-407E-A947-70E740481C1C}">
                <a14:useLocalDpi xmlns="" xmlns:a14="http://schemas.microsoft.com/office/drawing/2010/main" val="0"/>
              </a:ext>
            </a:extLst>
          </a:blip>
          <a:srcRect/>
          <a:stretch>
            <a:fillRect/>
          </a:stretch>
        </p:blipFill>
        <p:spPr bwMode="auto">
          <a:xfrm>
            <a:off x="6093622" y="2843845"/>
            <a:ext cx="572950" cy="572950"/>
          </a:xfrm>
          <a:prstGeom prst="rect">
            <a:avLst/>
          </a:prstGeom>
          <a:noFill/>
          <a:extLst>
            <a:ext uri="{909E8E84-426E-40DD-AFC4-6F175D3DCCD1}">
              <a14:hiddenFill xmlns="" xmlns:a14="http://schemas.microsoft.com/office/drawing/2010/main">
                <a:solidFill>
                  <a:srgbClr val="FFFFFF"/>
                </a:solidFill>
              </a14:hiddenFill>
            </a:ext>
          </a:extLst>
        </p:spPr>
      </p:pic>
      <p:sp>
        <p:nvSpPr>
          <p:cNvPr id="43" name="Freeform 3"/>
          <p:cNvSpPr/>
          <p:nvPr/>
        </p:nvSpPr>
        <p:spPr>
          <a:xfrm rot="13054176">
            <a:off x="5558391" y="292171"/>
            <a:ext cx="4951864" cy="43204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rot="2300244">
            <a:off x="7378286" y="716164"/>
            <a:ext cx="2328507" cy="338554"/>
          </a:xfrm>
          <a:prstGeom prst="rect">
            <a:avLst/>
          </a:prstGeom>
          <a:noFill/>
        </p:spPr>
        <p:txBody>
          <a:bodyPr wrap="square" rtlCol="0">
            <a:spAutoFit/>
          </a:bodyPr>
          <a:lstStyle/>
          <a:p>
            <a:r>
              <a:rPr lang="zh-CN" altLang="en-US" sz="1600" b="1" dirty="0">
                <a:solidFill>
                  <a:schemeClr val="bg1"/>
                </a:solidFill>
                <a:latin typeface="微软雅黑" pitchFamily="34" charset="-122"/>
                <a:ea typeface="微软雅黑" pitchFamily="34" charset="-122"/>
              </a:rPr>
              <a:t>请</a:t>
            </a:r>
            <a:r>
              <a:rPr lang="zh-CN" altLang="en-US" sz="1600" b="1" dirty="0" smtClean="0">
                <a:solidFill>
                  <a:schemeClr val="bg1"/>
                </a:solidFill>
                <a:latin typeface="微软雅黑" pitchFamily="34" charset="-122"/>
                <a:ea typeface="微软雅黑" pitchFamily="34" charset="-122"/>
              </a:rPr>
              <a:t>输入您要的内容</a:t>
            </a:r>
            <a:endParaRPr lang="zh-CN" altLang="en-US" sz="16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2903118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67"/>
          <p:cNvGraphicFramePr/>
          <p:nvPr>
            <p:extLst>
              <p:ext uri="{D42A27DB-BD31-4B8C-83A1-F6EECF244321}">
                <p14:modId xmlns="" xmlns:p14="http://schemas.microsoft.com/office/powerpoint/2010/main" val="3645076196"/>
              </p:ext>
            </p:extLst>
          </p:nvPr>
        </p:nvGraphicFramePr>
        <p:xfrm>
          <a:off x="4109233" y="980101"/>
          <a:ext cx="4104456" cy="3218284"/>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86"/>
          <p:cNvSpPr/>
          <p:nvPr/>
        </p:nvSpPr>
        <p:spPr>
          <a:xfrm>
            <a:off x="7803357" y="4051852"/>
            <a:ext cx="182880" cy="121920"/>
          </a:xfrm>
          <a:prstGeom prst="rect">
            <a:avLst/>
          </a:prstGeom>
          <a:solidFill>
            <a:schemeClr val="bg1">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86"/>
          <p:cNvSpPr/>
          <p:nvPr/>
        </p:nvSpPr>
        <p:spPr>
          <a:xfrm>
            <a:off x="7803357" y="4298594"/>
            <a:ext cx="182880" cy="121920"/>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86"/>
          <p:cNvSpPr/>
          <p:nvPr/>
        </p:nvSpPr>
        <p:spPr>
          <a:xfrm>
            <a:off x="7803357" y="4556873"/>
            <a:ext cx="182880" cy="121920"/>
          </a:xfrm>
          <a:prstGeom prst="rect">
            <a:avLst/>
          </a:prstGeom>
          <a:solidFill>
            <a:srgbClr val="DFD2A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8" name="Rectangle 86"/>
          <p:cNvSpPr/>
          <p:nvPr/>
        </p:nvSpPr>
        <p:spPr>
          <a:xfrm>
            <a:off x="7803357" y="4772897"/>
            <a:ext cx="182880" cy="121920"/>
          </a:xfrm>
          <a:prstGeom prst="rect">
            <a:avLst/>
          </a:prstGeom>
          <a:solidFill>
            <a:srgbClr val="DB2914"/>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9" name="TextBox 8"/>
          <p:cNvSpPr txBox="1"/>
          <p:nvPr/>
        </p:nvSpPr>
        <p:spPr>
          <a:xfrm>
            <a:off x="7956376" y="4011910"/>
            <a:ext cx="1296144" cy="230832"/>
          </a:xfrm>
          <a:prstGeom prst="rect">
            <a:avLst/>
          </a:prstGeom>
          <a:noFill/>
        </p:spPr>
        <p:txBody>
          <a:bodyPr wrap="square" rtlCol="0">
            <a:spAutoFit/>
          </a:bodyPr>
          <a:lstStyle/>
          <a:p>
            <a:r>
              <a:rPr lang="zh-CN" altLang="en-US" sz="900" b="1" dirty="0" smtClean="0">
                <a:solidFill>
                  <a:schemeClr val="bg1"/>
                </a:solidFill>
                <a:latin typeface="微软雅黑" pitchFamily="34" charset="-122"/>
                <a:ea typeface="微软雅黑" pitchFamily="34" charset="-122"/>
              </a:rPr>
              <a:t>分公司一</a:t>
            </a:r>
            <a:endParaRPr lang="zh-CN" altLang="en-US" sz="900" b="1" dirty="0">
              <a:solidFill>
                <a:schemeClr val="bg1"/>
              </a:solidFill>
              <a:latin typeface="微软雅黑" pitchFamily="34" charset="-122"/>
              <a:ea typeface="微软雅黑" pitchFamily="34" charset="-122"/>
            </a:endParaRPr>
          </a:p>
        </p:txBody>
      </p:sp>
      <p:sp>
        <p:nvSpPr>
          <p:cNvPr id="10" name="TextBox 9"/>
          <p:cNvSpPr txBox="1"/>
          <p:nvPr/>
        </p:nvSpPr>
        <p:spPr>
          <a:xfrm>
            <a:off x="7947373" y="4246745"/>
            <a:ext cx="1296144" cy="230832"/>
          </a:xfrm>
          <a:prstGeom prst="rect">
            <a:avLst/>
          </a:prstGeom>
          <a:noFill/>
        </p:spPr>
        <p:txBody>
          <a:bodyPr wrap="square" rtlCol="0">
            <a:spAutoFit/>
          </a:bodyPr>
          <a:lstStyle/>
          <a:p>
            <a:r>
              <a:rPr lang="zh-CN" altLang="en-US" sz="900" b="1" dirty="0" smtClean="0">
                <a:solidFill>
                  <a:schemeClr val="bg1"/>
                </a:solidFill>
                <a:latin typeface="微软雅黑" pitchFamily="34" charset="-122"/>
                <a:ea typeface="微软雅黑" pitchFamily="34" charset="-122"/>
              </a:rPr>
              <a:t>分公司二</a:t>
            </a:r>
            <a:endParaRPr lang="zh-CN" altLang="en-US" sz="900" b="1" dirty="0">
              <a:solidFill>
                <a:schemeClr val="bg1"/>
              </a:solidFill>
              <a:latin typeface="微软雅黑" pitchFamily="34" charset="-122"/>
              <a:ea typeface="微软雅黑" pitchFamily="34" charset="-122"/>
            </a:endParaRPr>
          </a:p>
        </p:txBody>
      </p:sp>
      <p:sp>
        <p:nvSpPr>
          <p:cNvPr id="11" name="TextBox 10"/>
          <p:cNvSpPr txBox="1"/>
          <p:nvPr/>
        </p:nvSpPr>
        <p:spPr>
          <a:xfrm>
            <a:off x="7947373" y="4499054"/>
            <a:ext cx="1296144" cy="230832"/>
          </a:xfrm>
          <a:prstGeom prst="rect">
            <a:avLst/>
          </a:prstGeom>
          <a:noFill/>
        </p:spPr>
        <p:txBody>
          <a:bodyPr wrap="square" rtlCol="0">
            <a:spAutoFit/>
          </a:bodyPr>
          <a:lstStyle/>
          <a:p>
            <a:r>
              <a:rPr lang="zh-CN" altLang="en-US" sz="900" b="1" dirty="0" smtClean="0">
                <a:solidFill>
                  <a:schemeClr val="bg1"/>
                </a:solidFill>
                <a:latin typeface="微软雅黑" pitchFamily="34" charset="-122"/>
                <a:ea typeface="微软雅黑" pitchFamily="34" charset="-122"/>
              </a:rPr>
              <a:t>分公司三</a:t>
            </a:r>
            <a:endParaRPr lang="zh-CN" altLang="en-US" sz="900" b="1" dirty="0">
              <a:solidFill>
                <a:schemeClr val="bg1"/>
              </a:solidFill>
              <a:latin typeface="微软雅黑" pitchFamily="34" charset="-122"/>
              <a:ea typeface="微软雅黑" pitchFamily="34" charset="-122"/>
            </a:endParaRPr>
          </a:p>
        </p:txBody>
      </p:sp>
      <p:sp>
        <p:nvSpPr>
          <p:cNvPr id="12" name="TextBox 11"/>
          <p:cNvSpPr txBox="1"/>
          <p:nvPr/>
        </p:nvSpPr>
        <p:spPr>
          <a:xfrm>
            <a:off x="7947373" y="4721479"/>
            <a:ext cx="1296144" cy="230832"/>
          </a:xfrm>
          <a:prstGeom prst="rect">
            <a:avLst/>
          </a:prstGeom>
          <a:noFill/>
        </p:spPr>
        <p:txBody>
          <a:bodyPr wrap="square" rtlCol="0">
            <a:spAutoFit/>
          </a:bodyPr>
          <a:lstStyle/>
          <a:p>
            <a:r>
              <a:rPr lang="zh-CN" altLang="en-US" sz="900" b="1" dirty="0" smtClean="0">
                <a:solidFill>
                  <a:schemeClr val="bg1"/>
                </a:solidFill>
                <a:latin typeface="微软雅黑" pitchFamily="34" charset="-122"/>
                <a:ea typeface="微软雅黑" pitchFamily="34" charset="-122"/>
              </a:rPr>
              <a:t>分公司四</a:t>
            </a:r>
            <a:endParaRPr lang="zh-CN" altLang="en-US" sz="900" b="1" dirty="0">
              <a:solidFill>
                <a:schemeClr val="bg1"/>
              </a:solidFill>
              <a:latin typeface="微软雅黑" pitchFamily="34" charset="-122"/>
              <a:ea typeface="微软雅黑" pitchFamily="34" charset="-122"/>
            </a:endParaRPr>
          </a:p>
        </p:txBody>
      </p:sp>
      <p:sp>
        <p:nvSpPr>
          <p:cNvPr id="13" name="Rectangle 102"/>
          <p:cNvSpPr/>
          <p:nvPr/>
        </p:nvSpPr>
        <p:spPr>
          <a:xfrm>
            <a:off x="701552" y="2067694"/>
            <a:ext cx="3541712" cy="2691326"/>
          </a:xfrm>
          <a:prstGeom prst="rect">
            <a:avLst/>
          </a:prstGeom>
          <a:solidFill>
            <a:schemeClr val="tx1">
              <a:lumMod val="85000"/>
              <a:lumOff val="1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3"/>
          <p:cNvSpPr/>
          <p:nvPr/>
        </p:nvSpPr>
        <p:spPr>
          <a:xfrm>
            <a:off x="701554" y="411510"/>
            <a:ext cx="2389991" cy="731520"/>
          </a:xfrm>
          <a:prstGeom prst="rect">
            <a:avLst/>
          </a:prstGeom>
          <a:solidFill>
            <a:srgbClr val="DFD2A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21"/>
          <p:cNvSpPr/>
          <p:nvPr/>
        </p:nvSpPr>
        <p:spPr>
          <a:xfrm>
            <a:off x="3178347" y="411511"/>
            <a:ext cx="1051035" cy="730115"/>
          </a:xfrm>
          <a:prstGeom prst="rect">
            <a:avLst/>
          </a:prstGeom>
          <a:solidFill>
            <a:srgbClr val="DB2914"/>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22"/>
          <p:cNvSpPr/>
          <p:nvPr/>
        </p:nvSpPr>
        <p:spPr>
          <a:xfrm>
            <a:off x="1574802" y="1218112"/>
            <a:ext cx="2654581" cy="772800"/>
          </a:xfrm>
          <a:prstGeom prst="rect">
            <a:avLst/>
          </a:prstGeom>
          <a:solidFill>
            <a:srgbClr val="DFD2A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7" name="Rectangle 22"/>
          <p:cNvSpPr/>
          <p:nvPr/>
        </p:nvSpPr>
        <p:spPr>
          <a:xfrm>
            <a:off x="701552" y="1218112"/>
            <a:ext cx="800798" cy="772800"/>
          </a:xfrm>
          <a:prstGeom prst="rect">
            <a:avLst/>
          </a:prstGeom>
          <a:solidFill>
            <a:srgbClr val="DB2914"/>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3074" name="Picture 2" descr="E:\PPT\0。图片\PNG\2、win7风格\灰色超全扁平化图标\892.png"/>
          <p:cNvPicPr>
            <a:picLocks noChangeAspect="1" noChangeArrowheads="1"/>
          </p:cNvPicPr>
          <p:nvPr/>
        </p:nvPicPr>
        <p:blipFill>
          <a:blip r:embed="rId3" cstate="print">
            <a:biLevel thresh="25000"/>
            <a:extLst>
              <a:ext uri="{28A0092B-C50C-407E-A947-70E740481C1C}">
                <a14:useLocalDpi xmlns="" xmlns:a14="http://schemas.microsoft.com/office/drawing/2010/main" val="0"/>
              </a:ext>
            </a:extLst>
          </a:blip>
          <a:srcRect/>
          <a:stretch>
            <a:fillRect/>
          </a:stretch>
        </p:blipFill>
        <p:spPr bwMode="auto">
          <a:xfrm>
            <a:off x="3461830" y="535239"/>
            <a:ext cx="484064" cy="484064"/>
          </a:xfrm>
          <a:prstGeom prst="rect">
            <a:avLst/>
          </a:prstGeom>
          <a:noFill/>
          <a:extLst>
            <a:ext uri="{909E8E84-426E-40DD-AFC4-6F175D3DCCD1}">
              <a14:hiddenFill xmlns="" xmlns:a14="http://schemas.microsoft.com/office/drawing/2010/main">
                <a:solidFill>
                  <a:srgbClr val="FFFFFF"/>
                </a:solidFill>
              </a14:hiddenFill>
            </a:ext>
          </a:extLst>
        </p:spPr>
      </p:pic>
      <p:pic>
        <p:nvPicPr>
          <p:cNvPr id="3075" name="Picture 3" descr="E:\PPT\0。图片\PNG\2、win7风格\灰色超全扁平化图标\884.png"/>
          <p:cNvPicPr>
            <a:picLocks noChangeAspect="1" noChangeArrowheads="1"/>
          </p:cNvPicPr>
          <p:nvPr/>
        </p:nvPicPr>
        <p:blipFill>
          <a:blip r:embed="rId4" cstate="print">
            <a:biLevel thresh="25000"/>
            <a:extLst>
              <a:ext uri="{28A0092B-C50C-407E-A947-70E740481C1C}">
                <a14:useLocalDpi xmlns="" xmlns:a14="http://schemas.microsoft.com/office/drawing/2010/main" val="0"/>
              </a:ext>
            </a:extLst>
          </a:blip>
          <a:srcRect/>
          <a:stretch>
            <a:fillRect/>
          </a:stretch>
        </p:blipFill>
        <p:spPr bwMode="auto">
          <a:xfrm>
            <a:off x="839567" y="1342129"/>
            <a:ext cx="524768" cy="524768"/>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TextBox 19"/>
          <p:cNvSpPr txBox="1"/>
          <p:nvPr/>
        </p:nvSpPr>
        <p:spPr>
          <a:xfrm>
            <a:off x="875342" y="627534"/>
            <a:ext cx="2760555" cy="369332"/>
          </a:xfrm>
          <a:prstGeom prst="rect">
            <a:avLst/>
          </a:prstGeom>
          <a:noFill/>
        </p:spPr>
        <p:txBody>
          <a:bodyPr wrap="square" rtlCol="0">
            <a:spAutoFit/>
          </a:bodyPr>
          <a:lstStyle/>
          <a:p>
            <a:r>
              <a:rPr lang="zh-CN" altLang="en-US" b="1" dirty="0">
                <a:latin typeface="微软雅黑" pitchFamily="34" charset="-122"/>
                <a:ea typeface="微软雅黑" pitchFamily="34" charset="-122"/>
              </a:rPr>
              <a:t>请</a:t>
            </a:r>
            <a:r>
              <a:rPr lang="zh-CN" altLang="en-US" b="1" dirty="0" smtClean="0">
                <a:latin typeface="微软雅黑" pitchFamily="34" charset="-122"/>
                <a:ea typeface="微软雅黑" pitchFamily="34" charset="-122"/>
              </a:rPr>
              <a:t>输入您要的内容</a:t>
            </a:r>
            <a:endParaRPr lang="zh-CN" altLang="en-US" b="1" dirty="0">
              <a:latin typeface="微软雅黑" pitchFamily="34" charset="-122"/>
              <a:ea typeface="微软雅黑" pitchFamily="34" charset="-122"/>
            </a:endParaRPr>
          </a:p>
        </p:txBody>
      </p:sp>
      <p:sp>
        <p:nvSpPr>
          <p:cNvPr id="22" name="TextBox 98"/>
          <p:cNvSpPr txBox="1"/>
          <p:nvPr/>
        </p:nvSpPr>
        <p:spPr>
          <a:xfrm>
            <a:off x="776288" y="2211711"/>
            <a:ext cx="1479330" cy="9079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solidFill>
                <a:latin typeface="Calibri" pitchFamily="34" charset="0"/>
                <a:cs typeface="Calibri" pitchFamily="34" charset="0"/>
              </a:rPr>
              <a:t>2009</a:t>
            </a:r>
          </a:p>
          <a:p>
            <a:r>
              <a:rPr lang="zh-CN" altLang="en-US" sz="700" dirty="0" smtClean="0">
                <a:solidFill>
                  <a:schemeClr val="bg1"/>
                </a:solidFill>
                <a:latin typeface="Calibri" pitchFamily="34" charset="0"/>
                <a:cs typeface="Calibri" pitchFamily="34" charset="0"/>
              </a:rPr>
              <a:t>输入你要的文字输入你要的文字</a:t>
            </a:r>
            <a:endParaRPr lang="en-US" altLang="zh-CN" sz="700" dirty="0" smtClean="0">
              <a:solidFill>
                <a:schemeClr val="bg1"/>
              </a:solidFill>
              <a:latin typeface="Calibri" pitchFamily="34" charset="0"/>
              <a:cs typeface="Calibri" pitchFamily="34" charset="0"/>
            </a:endParaRP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a:p>
            <a:endParaRPr lang="en-US" altLang="zh-CN" sz="700" dirty="0">
              <a:solidFill>
                <a:schemeClr val="bg1"/>
              </a:solidFill>
              <a:latin typeface="Calibri" pitchFamily="34" charset="0"/>
              <a:cs typeface="Calibri" pitchFamily="34" charset="0"/>
            </a:endParaRPr>
          </a:p>
        </p:txBody>
      </p:sp>
      <p:sp>
        <p:nvSpPr>
          <p:cNvPr id="23" name="TextBox 98"/>
          <p:cNvSpPr txBox="1"/>
          <p:nvPr/>
        </p:nvSpPr>
        <p:spPr>
          <a:xfrm>
            <a:off x="2627784" y="2211710"/>
            <a:ext cx="1479330" cy="8002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solidFill>
                <a:latin typeface="Calibri" pitchFamily="34" charset="0"/>
                <a:cs typeface="Calibri" pitchFamily="34" charset="0"/>
              </a:rPr>
              <a:t>2009</a:t>
            </a: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p:txBody>
      </p:sp>
      <p:sp>
        <p:nvSpPr>
          <p:cNvPr id="24" name="TextBox 98"/>
          <p:cNvSpPr txBox="1"/>
          <p:nvPr/>
        </p:nvSpPr>
        <p:spPr>
          <a:xfrm>
            <a:off x="755576" y="3075807"/>
            <a:ext cx="1479330" cy="8002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solidFill>
                <a:latin typeface="Calibri" pitchFamily="34" charset="0"/>
                <a:cs typeface="Calibri" pitchFamily="34" charset="0"/>
              </a:rPr>
              <a:t>2009</a:t>
            </a: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p:txBody>
      </p:sp>
      <p:sp>
        <p:nvSpPr>
          <p:cNvPr id="25" name="TextBox 98"/>
          <p:cNvSpPr txBox="1"/>
          <p:nvPr/>
        </p:nvSpPr>
        <p:spPr>
          <a:xfrm>
            <a:off x="2627784" y="3075807"/>
            <a:ext cx="1479330" cy="8002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solidFill>
                <a:latin typeface="Calibri" pitchFamily="34" charset="0"/>
                <a:cs typeface="Calibri" pitchFamily="34" charset="0"/>
              </a:rPr>
              <a:t>2009</a:t>
            </a: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p:txBody>
      </p:sp>
      <p:sp>
        <p:nvSpPr>
          <p:cNvPr id="26" name="TextBox 98"/>
          <p:cNvSpPr txBox="1"/>
          <p:nvPr/>
        </p:nvSpPr>
        <p:spPr>
          <a:xfrm>
            <a:off x="781157" y="3931772"/>
            <a:ext cx="1479330" cy="8002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solidFill>
                <a:latin typeface="Calibri" pitchFamily="34" charset="0"/>
                <a:cs typeface="Calibri" pitchFamily="34" charset="0"/>
              </a:rPr>
              <a:t>2009</a:t>
            </a: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p:txBody>
      </p:sp>
      <p:sp>
        <p:nvSpPr>
          <p:cNvPr id="27" name="TextBox 98"/>
          <p:cNvSpPr txBox="1"/>
          <p:nvPr/>
        </p:nvSpPr>
        <p:spPr>
          <a:xfrm>
            <a:off x="2627784" y="3939903"/>
            <a:ext cx="1479330" cy="8002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solidFill>
                <a:latin typeface="Calibri" pitchFamily="34" charset="0"/>
                <a:cs typeface="Calibri" pitchFamily="34" charset="0"/>
              </a:rPr>
              <a:t>2009</a:t>
            </a: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a:p>
            <a:r>
              <a:rPr lang="zh-CN" altLang="en-US" sz="700" dirty="0">
                <a:solidFill>
                  <a:schemeClr val="bg1"/>
                </a:solidFill>
                <a:latin typeface="Calibri" pitchFamily="34" charset="0"/>
                <a:cs typeface="Calibri" pitchFamily="34" charset="0"/>
              </a:rPr>
              <a:t>输入你要的文字输入你要的文字</a:t>
            </a:r>
            <a:endParaRPr lang="en-US" altLang="zh-CN" sz="700" dirty="0">
              <a:solidFill>
                <a:schemeClr val="bg1"/>
              </a:solidFill>
              <a:latin typeface="Calibri" pitchFamily="34" charset="0"/>
              <a:cs typeface="Calibri" pitchFamily="34" charset="0"/>
            </a:endParaRPr>
          </a:p>
        </p:txBody>
      </p:sp>
      <p:sp>
        <p:nvSpPr>
          <p:cNvPr id="28" name="TextBox 27"/>
          <p:cNvSpPr txBox="1"/>
          <p:nvPr/>
        </p:nvSpPr>
        <p:spPr>
          <a:xfrm>
            <a:off x="5493457" y="535238"/>
            <a:ext cx="2760555"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rPr>
              <a:t>分公司销售额占比图</a:t>
            </a:r>
            <a:endParaRPr lang="zh-CN" altLang="en-US"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10294229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876006"/>
            <a:ext cx="7308304" cy="267494"/>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308306" y="4876006"/>
            <a:ext cx="1837747" cy="267494"/>
          </a:xfrm>
          <a:prstGeom prst="rect">
            <a:avLst/>
          </a:prstGeom>
          <a:solidFill>
            <a:srgbClr val="DFD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157674" y="4871074"/>
            <a:ext cx="72008" cy="2674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860034" y="1563637"/>
            <a:ext cx="3437475" cy="2354671"/>
          </a:xfrm>
          <a:prstGeom prst="rect">
            <a:avLst/>
          </a:prstGeom>
        </p:spPr>
      </p:pic>
      <p:sp>
        <p:nvSpPr>
          <p:cNvPr id="8" name="TextBox 7"/>
          <p:cNvSpPr txBox="1"/>
          <p:nvPr/>
        </p:nvSpPr>
        <p:spPr>
          <a:xfrm>
            <a:off x="179514" y="267494"/>
            <a:ext cx="2760555" cy="369332"/>
          </a:xfrm>
          <a:prstGeom prst="rect">
            <a:avLst/>
          </a:prstGeom>
          <a:noFill/>
        </p:spPr>
        <p:txBody>
          <a:bodyPr wrap="square" rtlCol="0">
            <a:spAutoFit/>
          </a:bodyPr>
          <a:lstStyle/>
          <a:p>
            <a:r>
              <a:rPr lang="zh-CN" altLang="en-US" b="1" dirty="0">
                <a:solidFill>
                  <a:schemeClr val="bg1"/>
                </a:solidFill>
                <a:latin typeface="微软雅黑" pitchFamily="34" charset="-122"/>
                <a:ea typeface="微软雅黑" pitchFamily="34" charset="-122"/>
              </a:rPr>
              <a:t>请</a:t>
            </a:r>
            <a:r>
              <a:rPr lang="zh-CN" altLang="en-US" b="1" dirty="0" smtClean="0">
                <a:solidFill>
                  <a:schemeClr val="bg1"/>
                </a:solidFill>
                <a:latin typeface="微软雅黑" pitchFamily="34" charset="-122"/>
                <a:ea typeface="微软雅黑" pitchFamily="34" charset="-122"/>
              </a:rPr>
              <a:t>输入您要的内容</a:t>
            </a:r>
            <a:endParaRPr lang="zh-CN" altLang="en-US" b="1" dirty="0">
              <a:solidFill>
                <a:schemeClr val="bg1"/>
              </a:solidFill>
              <a:latin typeface="微软雅黑" pitchFamily="34" charset="-122"/>
              <a:ea typeface="微软雅黑" pitchFamily="34" charset="-122"/>
            </a:endParaRPr>
          </a:p>
        </p:txBody>
      </p:sp>
      <p:cxnSp>
        <p:nvCxnSpPr>
          <p:cNvPr id="10" name="直接连接符 9"/>
          <p:cNvCxnSpPr/>
          <p:nvPr/>
        </p:nvCxnSpPr>
        <p:spPr>
          <a:xfrm>
            <a:off x="251520" y="699542"/>
            <a:ext cx="4392488" cy="0"/>
          </a:xfrm>
          <a:prstGeom prst="line">
            <a:avLst/>
          </a:prstGeom>
          <a:ln>
            <a:solidFill>
              <a:srgbClr val="DFD2A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99593" y="1563638"/>
            <a:ext cx="3437475" cy="2354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2618329" y="1923679"/>
            <a:ext cx="0" cy="1584176"/>
          </a:xfrm>
          <a:prstGeom prst="line">
            <a:avLst/>
          </a:prstGeom>
          <a:ln>
            <a:solidFill>
              <a:srgbClr val="2B2B29"/>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971600" y="1565301"/>
            <a:ext cx="3437475" cy="2354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2690337" y="1925341"/>
            <a:ext cx="0" cy="1584176"/>
          </a:xfrm>
          <a:prstGeom prst="line">
            <a:avLst/>
          </a:prstGeom>
          <a:ln>
            <a:solidFill>
              <a:srgbClr val="DB2914"/>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357653" y="2715766"/>
            <a:ext cx="2665367" cy="0"/>
          </a:xfrm>
          <a:prstGeom prst="line">
            <a:avLst/>
          </a:prstGeom>
          <a:ln>
            <a:solidFill>
              <a:srgbClr val="DB2914"/>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043608" y="1925340"/>
            <a:ext cx="2213992" cy="707886"/>
          </a:xfrm>
          <a:prstGeom prst="rect">
            <a:avLst/>
          </a:prstGeom>
        </p:spPr>
        <p:txBody>
          <a:bodyPr wrap="square">
            <a:spAutoFit/>
          </a:bodyPr>
          <a:lstStyle/>
          <a:p>
            <a:r>
              <a:rPr lang="zh-CN" altLang="en-US" sz="800" dirty="0" smtClean="0">
                <a:latin typeface="微软雅黑" pitchFamily="34" charset="-122"/>
                <a:ea typeface="微软雅黑" pitchFamily="34" charset="-122"/>
                <a:cs typeface="Calibri" pitchFamily="34" charset="0"/>
              </a:rPr>
              <a:t>输入</a:t>
            </a:r>
            <a:r>
              <a:rPr lang="zh-CN" altLang="en-US" sz="800" dirty="0">
                <a:latin typeface="微软雅黑" pitchFamily="34" charset="-122"/>
                <a:ea typeface="微软雅黑" pitchFamily="34" charset="-122"/>
                <a:cs typeface="Calibri" pitchFamily="34" charset="0"/>
              </a:rPr>
              <a:t>你要的文字输入你要的文字</a:t>
            </a:r>
          </a:p>
          <a:p>
            <a:r>
              <a:rPr lang="zh-CN" altLang="en-US" sz="800" dirty="0" smtClean="0">
                <a:latin typeface="微软雅黑" pitchFamily="34" charset="-122"/>
                <a:ea typeface="微软雅黑" pitchFamily="34" charset="-122"/>
                <a:cs typeface="Calibri" pitchFamily="34" charset="0"/>
              </a:rPr>
              <a:t>输入</a:t>
            </a:r>
            <a:r>
              <a:rPr lang="zh-CN" altLang="en-US" sz="800" dirty="0">
                <a:latin typeface="微软雅黑" pitchFamily="34" charset="-122"/>
                <a:ea typeface="微软雅黑" pitchFamily="34" charset="-122"/>
                <a:cs typeface="Calibri" pitchFamily="34" charset="0"/>
              </a:rPr>
              <a:t>你要的文字输入你要的文字</a:t>
            </a:r>
            <a:endParaRPr lang="en-US" altLang="zh-CN" sz="800" dirty="0">
              <a:latin typeface="微软雅黑" pitchFamily="34" charset="-122"/>
              <a:ea typeface="微软雅黑" pitchFamily="34" charset="-122"/>
              <a:cs typeface="Calibri" pitchFamily="34" charset="0"/>
            </a:endParaRPr>
          </a:p>
          <a:p>
            <a:r>
              <a:rPr lang="zh-CN" altLang="en-US" sz="800" dirty="0">
                <a:latin typeface="微软雅黑" pitchFamily="34" charset="-122"/>
                <a:ea typeface="微软雅黑" pitchFamily="34" charset="-122"/>
                <a:cs typeface="Calibri" pitchFamily="34" charset="0"/>
              </a:rPr>
              <a:t>输入你要的文字输入你要的文字</a:t>
            </a:r>
            <a:endParaRPr lang="en-US" altLang="zh-CN" sz="800" dirty="0">
              <a:latin typeface="微软雅黑" pitchFamily="34" charset="-122"/>
              <a:ea typeface="微软雅黑" pitchFamily="34" charset="-122"/>
              <a:cs typeface="Calibri" pitchFamily="34" charset="0"/>
            </a:endParaRPr>
          </a:p>
          <a:p>
            <a:r>
              <a:rPr lang="zh-CN" altLang="en-US" sz="800" dirty="0">
                <a:latin typeface="微软雅黑" pitchFamily="34" charset="-122"/>
                <a:ea typeface="微软雅黑" pitchFamily="34" charset="-122"/>
                <a:cs typeface="Calibri" pitchFamily="34" charset="0"/>
              </a:rPr>
              <a:t>输入你要的文字输入你要的文字</a:t>
            </a:r>
            <a:endParaRPr lang="en-US" altLang="zh-CN" sz="800" dirty="0">
              <a:latin typeface="微软雅黑" pitchFamily="34" charset="-122"/>
              <a:ea typeface="微软雅黑" pitchFamily="34" charset="-122"/>
              <a:cs typeface="Calibri" pitchFamily="34" charset="0"/>
            </a:endParaRPr>
          </a:p>
          <a:p>
            <a:r>
              <a:rPr lang="zh-CN" altLang="en-US" sz="800" dirty="0">
                <a:latin typeface="微软雅黑" pitchFamily="34" charset="-122"/>
                <a:ea typeface="微软雅黑" pitchFamily="34" charset="-122"/>
                <a:cs typeface="Calibri" pitchFamily="34" charset="0"/>
              </a:rPr>
              <a:t>输入你要的文字输入你要的文字</a:t>
            </a:r>
            <a:endParaRPr lang="en-US" altLang="zh-CN" sz="800" dirty="0">
              <a:latin typeface="微软雅黑" pitchFamily="34" charset="-122"/>
              <a:ea typeface="微软雅黑" pitchFamily="34" charset="-122"/>
              <a:cs typeface="Calibri" pitchFamily="34" charset="0"/>
            </a:endParaRPr>
          </a:p>
        </p:txBody>
      </p:sp>
      <p:sp>
        <p:nvSpPr>
          <p:cNvPr id="20" name="矩形 19"/>
          <p:cNvSpPr/>
          <p:nvPr/>
        </p:nvSpPr>
        <p:spPr>
          <a:xfrm>
            <a:off x="1043608" y="2799968"/>
            <a:ext cx="2213992" cy="707886"/>
          </a:xfrm>
          <a:prstGeom prst="rect">
            <a:avLst/>
          </a:prstGeom>
        </p:spPr>
        <p:txBody>
          <a:bodyPr wrap="square">
            <a:spAutoFit/>
          </a:bodyPr>
          <a:lstStyle/>
          <a:p>
            <a:r>
              <a:rPr lang="zh-CN" altLang="en-US" sz="800" dirty="0">
                <a:latin typeface="微软雅黑" pitchFamily="34" charset="-122"/>
                <a:ea typeface="微软雅黑" pitchFamily="34" charset="-122"/>
                <a:cs typeface="Calibri" pitchFamily="34" charset="0"/>
              </a:rPr>
              <a:t>输入你要的文字输入你要的文字</a:t>
            </a:r>
          </a:p>
          <a:p>
            <a:r>
              <a:rPr lang="zh-CN" altLang="en-US" sz="800" dirty="0">
                <a:latin typeface="微软雅黑" pitchFamily="34" charset="-122"/>
                <a:ea typeface="微软雅黑" pitchFamily="34" charset="-122"/>
                <a:cs typeface="Calibri" pitchFamily="34" charset="0"/>
              </a:rPr>
              <a:t>输入你要的文字输入你要的文字</a:t>
            </a:r>
            <a:endParaRPr lang="en-US" altLang="zh-CN" sz="800" dirty="0">
              <a:latin typeface="微软雅黑" pitchFamily="34" charset="-122"/>
              <a:ea typeface="微软雅黑" pitchFamily="34" charset="-122"/>
              <a:cs typeface="Calibri" pitchFamily="34" charset="0"/>
            </a:endParaRPr>
          </a:p>
          <a:p>
            <a:r>
              <a:rPr lang="zh-CN" altLang="en-US" sz="800" dirty="0">
                <a:latin typeface="微软雅黑" pitchFamily="34" charset="-122"/>
                <a:ea typeface="微软雅黑" pitchFamily="34" charset="-122"/>
                <a:cs typeface="Calibri" pitchFamily="34" charset="0"/>
              </a:rPr>
              <a:t>输入你要的文字输入你要的文字</a:t>
            </a:r>
            <a:endParaRPr lang="en-US" altLang="zh-CN" sz="800" dirty="0">
              <a:latin typeface="微软雅黑" pitchFamily="34" charset="-122"/>
              <a:ea typeface="微软雅黑" pitchFamily="34" charset="-122"/>
              <a:cs typeface="Calibri" pitchFamily="34" charset="0"/>
            </a:endParaRPr>
          </a:p>
          <a:p>
            <a:r>
              <a:rPr lang="zh-CN" altLang="en-US" sz="800" dirty="0">
                <a:latin typeface="微软雅黑" pitchFamily="34" charset="-122"/>
                <a:ea typeface="微软雅黑" pitchFamily="34" charset="-122"/>
                <a:cs typeface="Calibri" pitchFamily="34" charset="0"/>
              </a:rPr>
              <a:t>输入你要的文字输入你要的文字</a:t>
            </a:r>
            <a:endParaRPr lang="en-US" altLang="zh-CN" sz="800" dirty="0">
              <a:latin typeface="微软雅黑" pitchFamily="34" charset="-122"/>
              <a:ea typeface="微软雅黑" pitchFamily="34" charset="-122"/>
              <a:cs typeface="Calibri" pitchFamily="34" charset="0"/>
            </a:endParaRPr>
          </a:p>
          <a:p>
            <a:r>
              <a:rPr lang="zh-CN" altLang="en-US" sz="800" dirty="0">
                <a:latin typeface="微软雅黑" pitchFamily="34" charset="-122"/>
                <a:ea typeface="微软雅黑" pitchFamily="34" charset="-122"/>
                <a:cs typeface="Calibri" pitchFamily="34" charset="0"/>
              </a:rPr>
              <a:t>输入你要的文字输入你要的文字</a:t>
            </a:r>
            <a:endParaRPr lang="en-US" altLang="zh-CN" sz="800" dirty="0">
              <a:latin typeface="微软雅黑" pitchFamily="34" charset="-122"/>
              <a:ea typeface="微软雅黑" pitchFamily="34" charset="-122"/>
              <a:cs typeface="Calibri" pitchFamily="34" charset="0"/>
            </a:endParaRPr>
          </a:p>
        </p:txBody>
      </p:sp>
      <p:sp>
        <p:nvSpPr>
          <p:cNvPr id="21" name="矩形 20"/>
          <p:cNvSpPr/>
          <p:nvPr/>
        </p:nvSpPr>
        <p:spPr>
          <a:xfrm>
            <a:off x="2718048" y="1935872"/>
            <a:ext cx="2213992" cy="707886"/>
          </a:xfrm>
          <a:prstGeom prst="rect">
            <a:avLst/>
          </a:prstGeom>
        </p:spPr>
        <p:txBody>
          <a:bodyPr wrap="square">
            <a:spAutoFit/>
          </a:bodyPr>
          <a:lstStyle/>
          <a:p>
            <a:r>
              <a:rPr lang="zh-CN" altLang="en-US" sz="800" dirty="0">
                <a:latin typeface="微软雅黑" pitchFamily="34" charset="-122"/>
                <a:ea typeface="微软雅黑" pitchFamily="34" charset="-122"/>
                <a:cs typeface="Calibri" pitchFamily="34" charset="0"/>
              </a:rPr>
              <a:t>输入你要的文字输入你要的文字</a:t>
            </a:r>
          </a:p>
          <a:p>
            <a:r>
              <a:rPr lang="zh-CN" altLang="en-US" sz="800" dirty="0">
                <a:latin typeface="微软雅黑" pitchFamily="34" charset="-122"/>
                <a:ea typeface="微软雅黑" pitchFamily="34" charset="-122"/>
                <a:cs typeface="Calibri" pitchFamily="34" charset="0"/>
              </a:rPr>
              <a:t>输入你要的文字输入你要的文字</a:t>
            </a:r>
            <a:endParaRPr lang="en-US" altLang="zh-CN" sz="800" dirty="0">
              <a:latin typeface="微软雅黑" pitchFamily="34" charset="-122"/>
              <a:ea typeface="微软雅黑" pitchFamily="34" charset="-122"/>
              <a:cs typeface="Calibri" pitchFamily="34" charset="0"/>
            </a:endParaRPr>
          </a:p>
          <a:p>
            <a:r>
              <a:rPr lang="zh-CN" altLang="en-US" sz="800" dirty="0">
                <a:latin typeface="微软雅黑" pitchFamily="34" charset="-122"/>
                <a:ea typeface="微软雅黑" pitchFamily="34" charset="-122"/>
                <a:cs typeface="Calibri" pitchFamily="34" charset="0"/>
              </a:rPr>
              <a:t>输入你要的文字输入你要的文字</a:t>
            </a:r>
            <a:endParaRPr lang="en-US" altLang="zh-CN" sz="800" dirty="0">
              <a:latin typeface="微软雅黑" pitchFamily="34" charset="-122"/>
              <a:ea typeface="微软雅黑" pitchFamily="34" charset="-122"/>
              <a:cs typeface="Calibri" pitchFamily="34" charset="0"/>
            </a:endParaRPr>
          </a:p>
          <a:p>
            <a:r>
              <a:rPr lang="zh-CN" altLang="en-US" sz="800" dirty="0">
                <a:latin typeface="微软雅黑" pitchFamily="34" charset="-122"/>
                <a:ea typeface="微软雅黑" pitchFamily="34" charset="-122"/>
                <a:cs typeface="Calibri" pitchFamily="34" charset="0"/>
              </a:rPr>
              <a:t>输入你要的文字输入你要的文字</a:t>
            </a:r>
            <a:endParaRPr lang="en-US" altLang="zh-CN" sz="800" dirty="0">
              <a:latin typeface="微软雅黑" pitchFamily="34" charset="-122"/>
              <a:ea typeface="微软雅黑" pitchFamily="34" charset="-122"/>
              <a:cs typeface="Calibri" pitchFamily="34" charset="0"/>
            </a:endParaRPr>
          </a:p>
          <a:p>
            <a:r>
              <a:rPr lang="zh-CN" altLang="en-US" sz="800" dirty="0">
                <a:latin typeface="微软雅黑" pitchFamily="34" charset="-122"/>
                <a:ea typeface="微软雅黑" pitchFamily="34" charset="-122"/>
                <a:cs typeface="Calibri" pitchFamily="34" charset="0"/>
              </a:rPr>
              <a:t>输入你要的文字输入你要的文字</a:t>
            </a:r>
            <a:endParaRPr lang="en-US" altLang="zh-CN" sz="800" dirty="0">
              <a:latin typeface="微软雅黑" pitchFamily="34" charset="-122"/>
              <a:ea typeface="微软雅黑" pitchFamily="34" charset="-122"/>
              <a:cs typeface="Calibri" pitchFamily="34" charset="0"/>
            </a:endParaRPr>
          </a:p>
        </p:txBody>
      </p:sp>
      <p:sp>
        <p:nvSpPr>
          <p:cNvPr id="22" name="矩形 21"/>
          <p:cNvSpPr/>
          <p:nvPr/>
        </p:nvSpPr>
        <p:spPr>
          <a:xfrm>
            <a:off x="2718048" y="2787774"/>
            <a:ext cx="2213992" cy="707886"/>
          </a:xfrm>
          <a:prstGeom prst="rect">
            <a:avLst/>
          </a:prstGeom>
        </p:spPr>
        <p:txBody>
          <a:bodyPr wrap="square">
            <a:spAutoFit/>
          </a:bodyPr>
          <a:lstStyle/>
          <a:p>
            <a:r>
              <a:rPr lang="zh-CN" altLang="en-US" sz="800" dirty="0">
                <a:latin typeface="微软雅黑" pitchFamily="34" charset="-122"/>
                <a:ea typeface="微软雅黑" pitchFamily="34" charset="-122"/>
                <a:cs typeface="Calibri" pitchFamily="34" charset="0"/>
              </a:rPr>
              <a:t>输入你要的文字输入你要的文字</a:t>
            </a:r>
          </a:p>
          <a:p>
            <a:r>
              <a:rPr lang="zh-CN" altLang="en-US" sz="800" dirty="0">
                <a:latin typeface="微软雅黑" pitchFamily="34" charset="-122"/>
                <a:ea typeface="微软雅黑" pitchFamily="34" charset="-122"/>
                <a:cs typeface="Calibri" pitchFamily="34" charset="0"/>
              </a:rPr>
              <a:t>输入你要的文字输入你要的文字</a:t>
            </a:r>
            <a:endParaRPr lang="en-US" altLang="zh-CN" sz="800" dirty="0">
              <a:latin typeface="微软雅黑" pitchFamily="34" charset="-122"/>
              <a:ea typeface="微软雅黑" pitchFamily="34" charset="-122"/>
              <a:cs typeface="Calibri" pitchFamily="34" charset="0"/>
            </a:endParaRPr>
          </a:p>
          <a:p>
            <a:r>
              <a:rPr lang="zh-CN" altLang="en-US" sz="800" dirty="0">
                <a:latin typeface="微软雅黑" pitchFamily="34" charset="-122"/>
                <a:ea typeface="微软雅黑" pitchFamily="34" charset="-122"/>
                <a:cs typeface="Calibri" pitchFamily="34" charset="0"/>
              </a:rPr>
              <a:t>输入你要的文字输入你要的文字</a:t>
            </a:r>
            <a:endParaRPr lang="en-US" altLang="zh-CN" sz="800" dirty="0">
              <a:latin typeface="微软雅黑" pitchFamily="34" charset="-122"/>
              <a:ea typeface="微软雅黑" pitchFamily="34" charset="-122"/>
              <a:cs typeface="Calibri" pitchFamily="34" charset="0"/>
            </a:endParaRPr>
          </a:p>
          <a:p>
            <a:r>
              <a:rPr lang="zh-CN" altLang="en-US" sz="800" dirty="0">
                <a:latin typeface="微软雅黑" pitchFamily="34" charset="-122"/>
                <a:ea typeface="微软雅黑" pitchFamily="34" charset="-122"/>
                <a:cs typeface="Calibri" pitchFamily="34" charset="0"/>
              </a:rPr>
              <a:t>输入你要的文字输入你要的文字</a:t>
            </a:r>
            <a:endParaRPr lang="en-US" altLang="zh-CN" sz="800" dirty="0">
              <a:latin typeface="微软雅黑" pitchFamily="34" charset="-122"/>
              <a:ea typeface="微软雅黑" pitchFamily="34" charset="-122"/>
              <a:cs typeface="Calibri" pitchFamily="34" charset="0"/>
            </a:endParaRPr>
          </a:p>
          <a:p>
            <a:r>
              <a:rPr lang="zh-CN" altLang="en-US" sz="800" dirty="0">
                <a:latin typeface="微软雅黑" pitchFamily="34" charset="-122"/>
                <a:ea typeface="微软雅黑" pitchFamily="34" charset="-122"/>
                <a:cs typeface="Calibri" pitchFamily="34" charset="0"/>
              </a:rPr>
              <a:t>输入你要的文字输入你要的文字</a:t>
            </a:r>
            <a:endParaRPr lang="en-US" altLang="zh-CN" sz="800" dirty="0">
              <a:latin typeface="微软雅黑" pitchFamily="34" charset="-122"/>
              <a:ea typeface="微软雅黑" pitchFamily="34" charset="-122"/>
              <a:cs typeface="Calibri" pitchFamily="34" charset="0"/>
            </a:endParaRPr>
          </a:p>
        </p:txBody>
      </p:sp>
    </p:spTree>
    <p:extLst>
      <p:ext uri="{BB962C8B-B14F-4D97-AF65-F5344CB8AC3E}">
        <p14:creationId xmlns="" xmlns:p14="http://schemas.microsoft.com/office/powerpoint/2010/main" val="12107812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rot="13054176">
            <a:off x="5558391" y="292171"/>
            <a:ext cx="4951864" cy="43204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3"/>
          <p:cNvSpPr/>
          <p:nvPr/>
        </p:nvSpPr>
        <p:spPr>
          <a:xfrm>
            <a:off x="0" y="2852214"/>
            <a:ext cx="3747541" cy="701416"/>
          </a:xfrm>
          <a:prstGeom prst="rect">
            <a:avLst/>
          </a:prstGeom>
          <a:solidFill>
            <a:schemeClr val="tx1">
              <a:lumMod val="65000"/>
              <a:lumOff val="3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44"/>
          <p:cNvSpPr/>
          <p:nvPr/>
        </p:nvSpPr>
        <p:spPr>
          <a:xfrm>
            <a:off x="3821888" y="2856887"/>
            <a:ext cx="762387" cy="701415"/>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46"/>
          <p:cNvSpPr/>
          <p:nvPr/>
        </p:nvSpPr>
        <p:spPr>
          <a:xfrm>
            <a:off x="4716016" y="3663522"/>
            <a:ext cx="1834685" cy="689764"/>
          </a:xfrm>
          <a:prstGeom prst="rect">
            <a:avLst/>
          </a:prstGeom>
          <a:solidFill>
            <a:srgbClr val="DFD2A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27"/>
          <p:cNvSpPr/>
          <p:nvPr/>
        </p:nvSpPr>
        <p:spPr>
          <a:xfrm>
            <a:off x="3131841" y="3663521"/>
            <a:ext cx="736278" cy="707673"/>
          </a:xfrm>
          <a:prstGeom prst="rect">
            <a:avLst/>
          </a:prstGeom>
          <a:solidFill>
            <a:schemeClr val="bg1">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0" name="Rectangle 28"/>
          <p:cNvSpPr/>
          <p:nvPr/>
        </p:nvSpPr>
        <p:spPr>
          <a:xfrm>
            <a:off x="4651046" y="2856888"/>
            <a:ext cx="2239982" cy="723900"/>
          </a:xfrm>
          <a:prstGeom prst="rect">
            <a:avLst/>
          </a:prstGeom>
          <a:solidFill>
            <a:srgbClr val="DB2914"/>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32"/>
          <p:cNvSpPr/>
          <p:nvPr/>
        </p:nvSpPr>
        <p:spPr>
          <a:xfrm>
            <a:off x="3929186" y="4423068"/>
            <a:ext cx="593603" cy="511810"/>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33"/>
          <p:cNvSpPr/>
          <p:nvPr/>
        </p:nvSpPr>
        <p:spPr>
          <a:xfrm>
            <a:off x="4579999" y="4423419"/>
            <a:ext cx="2800315" cy="511458"/>
          </a:xfrm>
          <a:prstGeom prst="rect">
            <a:avLst/>
          </a:prstGeom>
          <a:solidFill>
            <a:srgbClr val="DB2914"/>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35"/>
          <p:cNvSpPr/>
          <p:nvPr/>
        </p:nvSpPr>
        <p:spPr>
          <a:xfrm>
            <a:off x="6615590" y="3663522"/>
            <a:ext cx="2528410" cy="689764"/>
          </a:xfrm>
          <a:prstGeom prst="rect">
            <a:avLst/>
          </a:prstGeom>
          <a:solidFill>
            <a:schemeClr val="bg1">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36"/>
          <p:cNvSpPr/>
          <p:nvPr/>
        </p:nvSpPr>
        <p:spPr>
          <a:xfrm>
            <a:off x="3275857" y="4450768"/>
            <a:ext cx="577568" cy="484111"/>
          </a:xfrm>
          <a:prstGeom prst="rect">
            <a:avLst/>
          </a:prstGeom>
          <a:solidFill>
            <a:schemeClr val="tx1">
              <a:lumMod val="85000"/>
              <a:lumOff val="1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41"/>
          <p:cNvSpPr/>
          <p:nvPr/>
        </p:nvSpPr>
        <p:spPr>
          <a:xfrm>
            <a:off x="7452320" y="4419247"/>
            <a:ext cx="1691680" cy="515631"/>
          </a:xfrm>
          <a:prstGeom prst="rect">
            <a:avLst/>
          </a:prstGeom>
          <a:solidFill>
            <a:schemeClr val="tx1">
              <a:lumMod val="85000"/>
              <a:lumOff val="1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42"/>
          <p:cNvSpPr/>
          <p:nvPr/>
        </p:nvSpPr>
        <p:spPr>
          <a:xfrm>
            <a:off x="6953452" y="2856888"/>
            <a:ext cx="2190549" cy="723900"/>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TextBox 7"/>
          <p:cNvSpPr txBox="1"/>
          <p:nvPr/>
        </p:nvSpPr>
        <p:spPr>
          <a:xfrm>
            <a:off x="440636" y="3018783"/>
            <a:ext cx="28194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000" dirty="0" smtClean="0">
                <a:solidFill>
                  <a:schemeClr val="bg1"/>
                </a:solidFill>
                <a:latin typeface="Broadway" pitchFamily="82" charset="0"/>
                <a:cs typeface="Calibri" pitchFamily="34" charset="0"/>
              </a:rPr>
              <a:t>VISIT TO KNOW ME</a:t>
            </a:r>
            <a:endParaRPr lang="en-US" sz="2000" dirty="0">
              <a:solidFill>
                <a:srgbClr val="0099FF"/>
              </a:solidFill>
              <a:latin typeface="Broadway" pitchFamily="82" charset="0"/>
              <a:cs typeface="Calibri" pitchFamily="34" charset="0"/>
            </a:endParaRPr>
          </a:p>
        </p:txBody>
      </p:sp>
      <p:pic>
        <p:nvPicPr>
          <p:cNvPr id="4099" name="Picture 3" descr="C:\Users\admin\Desktop\QQ.png"/>
          <p:cNvPicPr>
            <a:picLocks noChangeAspect="1" noChangeArrowheads="1"/>
          </p:cNvPicPr>
          <p:nvPr/>
        </p:nvPicPr>
        <p:blipFill>
          <a:blip r:embed="rId2" cstate="print">
            <a:biLevel thresh="25000"/>
            <a:extLst>
              <a:ext uri="{28A0092B-C50C-407E-A947-70E740481C1C}">
                <a14:useLocalDpi xmlns="" xmlns:a14="http://schemas.microsoft.com/office/drawing/2010/main" val="0"/>
              </a:ext>
            </a:extLst>
          </a:blip>
          <a:srcRect/>
          <a:stretch>
            <a:fillRect/>
          </a:stretch>
        </p:blipFill>
        <p:spPr bwMode="auto">
          <a:xfrm>
            <a:off x="4651048" y="2954413"/>
            <a:ext cx="497019" cy="497019"/>
          </a:xfrm>
          <a:prstGeom prst="rect">
            <a:avLst/>
          </a:prstGeom>
          <a:noFill/>
          <a:extLst>
            <a:ext uri="{909E8E84-426E-40DD-AFC4-6F175D3DCCD1}">
              <a14:hiddenFill xmlns="" xmlns:a14="http://schemas.microsoft.com/office/drawing/2010/main">
                <a:solidFill>
                  <a:srgbClr val="FFFFFF"/>
                </a:solidFill>
              </a14:hiddenFill>
            </a:ext>
          </a:extLst>
        </p:spPr>
      </p:pic>
      <p:pic>
        <p:nvPicPr>
          <p:cNvPr id="21" name="Picture 8" descr="C:\Users\Administrator\Desktop\怪诞行为学\素材加工后\sina.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700481" y="3814794"/>
            <a:ext cx="440253" cy="465106"/>
          </a:xfrm>
          <a:prstGeom prst="rect">
            <a:avLst/>
          </a:prstGeom>
          <a:noFill/>
          <a:extLst>
            <a:ext uri="{909E8E84-426E-40DD-AFC4-6F175D3DCCD1}">
              <a14:hiddenFill xmlns="" xmlns:a14="http://schemas.microsoft.com/office/drawing/2010/main">
                <a:solidFill>
                  <a:srgbClr val="FFFFFF"/>
                </a:solidFill>
              </a14:hiddenFill>
            </a:ext>
          </a:extLst>
        </p:spPr>
      </p:pic>
      <p:pic>
        <p:nvPicPr>
          <p:cNvPr id="23" name="Picture 3" descr="C:\Users\admin\Desktop\QQ.png"/>
          <p:cNvPicPr>
            <a:picLocks noChangeAspect="1" noChangeArrowheads="1"/>
          </p:cNvPicPr>
          <p:nvPr/>
        </p:nvPicPr>
        <p:blipFill>
          <a:blip r:embed="rId2" cstate="print">
            <a:biLevel thresh="25000"/>
            <a:extLst>
              <a:ext uri="{28A0092B-C50C-407E-A947-70E740481C1C}">
                <a14:useLocalDpi xmlns="" xmlns:a14="http://schemas.microsoft.com/office/drawing/2010/main" val="0"/>
              </a:ext>
            </a:extLst>
          </a:blip>
          <a:srcRect/>
          <a:stretch>
            <a:fillRect/>
          </a:stretch>
        </p:blipFill>
        <p:spPr bwMode="auto">
          <a:xfrm>
            <a:off x="4584273" y="4450767"/>
            <a:ext cx="417574" cy="417574"/>
          </a:xfrm>
          <a:prstGeom prst="rect">
            <a:avLst/>
          </a:prstGeom>
          <a:noFill/>
          <a:extLst>
            <a:ext uri="{909E8E84-426E-40DD-AFC4-6F175D3DCCD1}">
              <a14:hiddenFill xmlns="" xmlns:a14="http://schemas.microsoft.com/office/drawing/2010/main">
                <a:solidFill>
                  <a:srgbClr val="FFFFFF"/>
                </a:solidFill>
              </a14:hiddenFill>
            </a:ext>
          </a:extLst>
        </p:spPr>
      </p:pic>
      <p:pic>
        <p:nvPicPr>
          <p:cNvPr id="25" name="Picture 3" descr="C:\Users\admin\Desktop\QQ.png"/>
          <p:cNvPicPr>
            <a:picLocks noChangeAspect="1" noChangeArrowheads="1"/>
          </p:cNvPicPr>
          <p:nvPr/>
        </p:nvPicPr>
        <p:blipFill>
          <a:blip r:embed="rId4" cstate="print">
            <a:biLevel thresh="25000"/>
            <a:extLst>
              <a:ext uri="{28A0092B-C50C-407E-A947-70E740481C1C}">
                <a14:useLocalDpi xmlns="" xmlns:a14="http://schemas.microsoft.com/office/drawing/2010/main" val="0"/>
              </a:ext>
            </a:extLst>
          </a:blip>
          <a:srcRect/>
          <a:stretch>
            <a:fillRect/>
          </a:stretch>
        </p:blipFill>
        <p:spPr bwMode="auto">
          <a:xfrm>
            <a:off x="4915333" y="4598352"/>
            <a:ext cx="262145" cy="262145"/>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3" descr="C:\Users\admin\Desktop\QQ.png"/>
          <p:cNvPicPr>
            <a:picLocks noChangeAspect="1" noChangeArrowheads="1"/>
          </p:cNvPicPr>
          <p:nvPr/>
        </p:nvPicPr>
        <p:blipFill>
          <a:blip r:embed="rId5" cstate="print">
            <a:biLevel thresh="25000"/>
            <a:extLst>
              <a:ext uri="{28A0092B-C50C-407E-A947-70E740481C1C}">
                <a14:useLocalDpi xmlns="" xmlns:a14="http://schemas.microsoft.com/office/drawing/2010/main" val="0"/>
              </a:ext>
            </a:extLst>
          </a:blip>
          <a:srcRect/>
          <a:stretch>
            <a:fillRect/>
          </a:stretch>
        </p:blipFill>
        <p:spPr bwMode="auto">
          <a:xfrm>
            <a:off x="5135551" y="4651710"/>
            <a:ext cx="208787" cy="208787"/>
          </a:xfrm>
          <a:prstGeom prst="rect">
            <a:avLst/>
          </a:prstGeom>
          <a:noFill/>
          <a:extLst>
            <a:ext uri="{909E8E84-426E-40DD-AFC4-6F175D3DCCD1}">
              <a14:hiddenFill xmlns="" xmlns:a14="http://schemas.microsoft.com/office/drawing/2010/main">
                <a:solidFill>
                  <a:srgbClr val="FFFFFF"/>
                </a:solidFill>
              </a14:hiddenFill>
            </a:ext>
          </a:extLst>
        </p:spPr>
      </p:pic>
      <p:pic>
        <p:nvPicPr>
          <p:cNvPr id="4100" name="Picture 4" descr="C:\Users\admin\Desktop\1.jp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929184" y="3663521"/>
            <a:ext cx="721862" cy="689763"/>
          </a:xfrm>
          <a:prstGeom prst="rect">
            <a:avLst/>
          </a:prstGeom>
          <a:noFill/>
          <a:extLst>
            <a:ext uri="{909E8E84-426E-40DD-AFC4-6F175D3DCCD1}">
              <a14:hiddenFill xmlns="" xmlns:a14="http://schemas.microsoft.com/office/drawing/2010/main">
                <a:solidFill>
                  <a:srgbClr val="FFFFFF"/>
                </a:solidFill>
              </a14:hiddenFill>
            </a:ext>
          </a:extLst>
        </p:spPr>
      </p:pic>
      <p:sp>
        <p:nvSpPr>
          <p:cNvPr id="2" name="矩形 1"/>
          <p:cNvSpPr/>
          <p:nvPr/>
        </p:nvSpPr>
        <p:spPr>
          <a:xfrm>
            <a:off x="440636" y="195486"/>
            <a:ext cx="1539077" cy="360040"/>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395536" y="217087"/>
            <a:ext cx="2232248" cy="307777"/>
          </a:xfrm>
          <a:prstGeom prst="rect">
            <a:avLst/>
          </a:prstGeom>
          <a:noFill/>
        </p:spPr>
        <p:txBody>
          <a:bodyPr wrap="square" rtlCol="0">
            <a:spAutoFit/>
          </a:bodyPr>
          <a:lstStyle/>
          <a:p>
            <a:r>
              <a:rPr lang="en-US" altLang="zh-CN" sz="1400" dirty="0" smtClean="0">
                <a:solidFill>
                  <a:schemeClr val="bg1"/>
                </a:solidFill>
              </a:rPr>
              <a:t>R:219  G:41  B:20</a:t>
            </a:r>
            <a:endParaRPr lang="zh-CN" altLang="en-US" sz="1400" dirty="0">
              <a:solidFill>
                <a:schemeClr val="bg1"/>
              </a:solidFill>
            </a:endParaRPr>
          </a:p>
        </p:txBody>
      </p:sp>
      <p:sp>
        <p:nvSpPr>
          <p:cNvPr id="28" name="矩形 27"/>
          <p:cNvSpPr/>
          <p:nvPr/>
        </p:nvSpPr>
        <p:spPr>
          <a:xfrm>
            <a:off x="440635" y="627534"/>
            <a:ext cx="1539076" cy="360040"/>
          </a:xfrm>
          <a:prstGeom prst="rect">
            <a:avLst/>
          </a:prstGeom>
          <a:solidFill>
            <a:srgbClr val="DFD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395536" y="656335"/>
            <a:ext cx="2232248" cy="307777"/>
          </a:xfrm>
          <a:prstGeom prst="rect">
            <a:avLst/>
          </a:prstGeom>
          <a:noFill/>
        </p:spPr>
        <p:txBody>
          <a:bodyPr wrap="square" rtlCol="0">
            <a:spAutoFit/>
          </a:bodyPr>
          <a:lstStyle/>
          <a:p>
            <a:r>
              <a:rPr lang="en-US" altLang="zh-CN" sz="1400" dirty="0" smtClean="0"/>
              <a:t>R:223  G:210  B:160</a:t>
            </a:r>
            <a:endParaRPr lang="zh-CN" altLang="en-US" sz="1400" dirty="0"/>
          </a:p>
        </p:txBody>
      </p:sp>
      <p:sp>
        <p:nvSpPr>
          <p:cNvPr id="30" name="矩形 29"/>
          <p:cNvSpPr/>
          <p:nvPr/>
        </p:nvSpPr>
        <p:spPr>
          <a:xfrm>
            <a:off x="440635" y="1059582"/>
            <a:ext cx="1539076" cy="360040"/>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2B29"/>
              </a:solidFill>
            </a:endParaRPr>
          </a:p>
        </p:txBody>
      </p:sp>
      <p:sp>
        <p:nvSpPr>
          <p:cNvPr id="31" name="TextBox 30"/>
          <p:cNvSpPr txBox="1"/>
          <p:nvPr/>
        </p:nvSpPr>
        <p:spPr>
          <a:xfrm>
            <a:off x="395536" y="1088383"/>
            <a:ext cx="2232248" cy="307777"/>
          </a:xfrm>
          <a:prstGeom prst="rect">
            <a:avLst/>
          </a:prstGeom>
          <a:noFill/>
        </p:spPr>
        <p:txBody>
          <a:bodyPr wrap="square" rtlCol="0">
            <a:spAutoFit/>
          </a:bodyPr>
          <a:lstStyle/>
          <a:p>
            <a:r>
              <a:rPr lang="en-US" altLang="zh-CN" sz="1400" dirty="0" smtClean="0">
                <a:solidFill>
                  <a:schemeClr val="bg1"/>
                </a:solidFill>
              </a:rPr>
              <a:t>R:43  G:43  B:41</a:t>
            </a:r>
            <a:endParaRPr lang="zh-CN" altLang="en-US" sz="1400" dirty="0">
              <a:solidFill>
                <a:schemeClr val="bg1"/>
              </a:solidFill>
            </a:endParaRPr>
          </a:p>
        </p:txBody>
      </p:sp>
    </p:spTree>
    <p:extLst>
      <p:ext uri="{BB962C8B-B14F-4D97-AF65-F5344CB8AC3E}">
        <p14:creationId xmlns="" xmlns:p14="http://schemas.microsoft.com/office/powerpoint/2010/main" val="2113951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 xmlns:p14="http://schemas.microsoft.com/office/powerpoint/2010/main" val="4266401088"/>
              </p:ext>
            </p:extLst>
          </p:nvPr>
        </p:nvGraphicFramePr>
        <p:xfrm>
          <a:off x="1547665" y="1131591"/>
          <a:ext cx="6095999" cy="2966720"/>
        </p:xfrm>
        <a:graphic>
          <a:graphicData uri="http://schemas.openxmlformats.org/drawingml/2006/table">
            <a:tbl>
              <a:tblPr firstRow="1" bandRow="1">
                <a:tableStyleId>{5C22544A-7EE6-4342-B048-85BDC9FD1C3A}</a:tableStyleId>
              </a:tblPr>
              <a:tblGrid>
                <a:gridCol w="1152128"/>
                <a:gridCol w="1460443"/>
                <a:gridCol w="1741714"/>
                <a:gridCol w="1741714"/>
              </a:tblGrid>
              <a:tr h="741680">
                <a:tc rowSpan="2">
                  <a:txBody>
                    <a:bodyPr/>
                    <a:lstStyle/>
                    <a:p>
                      <a:endParaRPr lang="zh-CN" altLang="en-US" sz="1800" dirty="0"/>
                    </a:p>
                  </a:txBody>
                  <a:tcPr>
                    <a:lnL w="57150" cap="flat" cmpd="sng" algn="ctr">
                      <a:solidFill>
                        <a:srgbClr val="384340"/>
                      </a:solidFill>
                      <a:prstDash val="solid"/>
                      <a:round/>
                      <a:headEnd type="none" w="med" len="med"/>
                      <a:tailEnd type="none" w="med" len="med"/>
                    </a:lnL>
                    <a:lnR w="57150" cap="flat" cmpd="sng" algn="ctr">
                      <a:solidFill>
                        <a:srgbClr val="384340"/>
                      </a:solidFill>
                      <a:prstDash val="solid"/>
                      <a:round/>
                      <a:headEnd type="none" w="med" len="med"/>
                      <a:tailEnd type="none" w="med" len="med"/>
                    </a:lnR>
                    <a:lnT w="57150" cap="flat" cmpd="sng" algn="ctr">
                      <a:solidFill>
                        <a:srgbClr val="384340"/>
                      </a:solidFill>
                      <a:prstDash val="solid"/>
                      <a:round/>
                      <a:headEnd type="none" w="med" len="med"/>
                      <a:tailEnd type="none" w="med" len="med"/>
                    </a:lnT>
                    <a:lnB w="57150" cap="flat" cmpd="sng" algn="ctr">
                      <a:solidFill>
                        <a:srgbClr val="384340"/>
                      </a:solidFill>
                      <a:prstDash val="solid"/>
                      <a:round/>
                      <a:headEnd type="none" w="med" len="med"/>
                      <a:tailEnd type="none" w="med" len="med"/>
                    </a:lnB>
                    <a:solidFill>
                      <a:srgbClr val="DB2914"/>
                    </a:solidFill>
                  </a:tcPr>
                </a:tc>
                <a:tc>
                  <a:txBody>
                    <a:bodyPr/>
                    <a:lstStyle/>
                    <a:p>
                      <a:endParaRPr lang="zh-CN" altLang="en-US" sz="1800" dirty="0"/>
                    </a:p>
                  </a:txBody>
                  <a:tcPr>
                    <a:lnL w="57150" cap="flat" cmpd="sng" algn="ctr">
                      <a:solidFill>
                        <a:srgbClr val="384340"/>
                      </a:solidFill>
                      <a:prstDash val="solid"/>
                      <a:round/>
                      <a:headEnd type="none" w="med" len="med"/>
                      <a:tailEnd type="none" w="med" len="med"/>
                    </a:lnL>
                    <a:lnR w="57150" cap="flat" cmpd="sng" algn="ctr">
                      <a:solidFill>
                        <a:srgbClr val="384340"/>
                      </a:solidFill>
                      <a:prstDash val="solid"/>
                      <a:round/>
                      <a:headEnd type="none" w="med" len="med"/>
                      <a:tailEnd type="none" w="med" len="med"/>
                    </a:lnR>
                    <a:lnT w="57150" cap="flat" cmpd="sng" algn="ctr">
                      <a:solidFill>
                        <a:srgbClr val="384340"/>
                      </a:solidFill>
                      <a:prstDash val="solid"/>
                      <a:round/>
                      <a:headEnd type="none" w="med" len="med"/>
                      <a:tailEnd type="none" w="med" len="med"/>
                    </a:lnT>
                    <a:lnB w="57150" cap="flat" cmpd="sng" algn="ctr">
                      <a:solidFill>
                        <a:srgbClr val="384340"/>
                      </a:solidFill>
                      <a:prstDash val="solid"/>
                      <a:round/>
                      <a:headEnd type="none" w="med" len="med"/>
                      <a:tailEnd type="none" w="med" len="med"/>
                    </a:lnB>
                    <a:noFill/>
                  </a:tcPr>
                </a:tc>
                <a:tc rowSpan="3">
                  <a:txBody>
                    <a:bodyPr/>
                    <a:lstStyle/>
                    <a:p>
                      <a:endParaRPr lang="zh-CN" altLang="en-US" sz="1800" dirty="0"/>
                    </a:p>
                  </a:txBody>
                  <a:tcPr>
                    <a:lnL w="57150" cap="flat" cmpd="sng" algn="ctr">
                      <a:solidFill>
                        <a:srgbClr val="384340"/>
                      </a:solidFill>
                      <a:prstDash val="solid"/>
                      <a:round/>
                      <a:headEnd type="none" w="med" len="med"/>
                      <a:tailEnd type="none" w="med" len="med"/>
                    </a:lnL>
                    <a:lnR w="57150" cap="flat" cmpd="sng" algn="ctr">
                      <a:solidFill>
                        <a:srgbClr val="384340"/>
                      </a:solidFill>
                      <a:prstDash val="solid"/>
                      <a:round/>
                      <a:headEnd type="none" w="med" len="med"/>
                      <a:tailEnd type="none" w="med" len="med"/>
                    </a:lnR>
                    <a:lnT w="57150" cap="flat" cmpd="sng" algn="ctr">
                      <a:solidFill>
                        <a:srgbClr val="384340"/>
                      </a:solidFill>
                      <a:prstDash val="solid"/>
                      <a:round/>
                      <a:headEnd type="none" w="med" len="med"/>
                      <a:tailEnd type="none" w="med" len="med"/>
                    </a:lnT>
                    <a:lnB w="57150" cap="flat" cmpd="sng" algn="ctr">
                      <a:solidFill>
                        <a:srgbClr val="384340"/>
                      </a:solidFill>
                      <a:prstDash val="solid"/>
                      <a:round/>
                      <a:headEnd type="none" w="med" len="med"/>
                      <a:tailEnd type="none" w="med" len="med"/>
                    </a:lnB>
                    <a:solidFill>
                      <a:srgbClr val="DFD2A0"/>
                    </a:solidFill>
                  </a:tcPr>
                </a:tc>
                <a:tc>
                  <a:txBody>
                    <a:bodyPr/>
                    <a:lstStyle/>
                    <a:p>
                      <a:endParaRPr lang="zh-CN" altLang="en-US" sz="1800" dirty="0"/>
                    </a:p>
                  </a:txBody>
                  <a:tcPr>
                    <a:lnL w="57150" cap="flat" cmpd="sng" algn="ctr">
                      <a:solidFill>
                        <a:srgbClr val="384340"/>
                      </a:solidFill>
                      <a:prstDash val="solid"/>
                      <a:round/>
                      <a:headEnd type="none" w="med" len="med"/>
                      <a:tailEnd type="none" w="med" len="med"/>
                    </a:lnL>
                    <a:lnR w="57150" cap="flat" cmpd="sng" algn="ctr">
                      <a:solidFill>
                        <a:srgbClr val="384340"/>
                      </a:solidFill>
                      <a:prstDash val="solid"/>
                      <a:round/>
                      <a:headEnd type="none" w="med" len="med"/>
                      <a:tailEnd type="none" w="med" len="med"/>
                    </a:lnR>
                    <a:lnT w="57150" cap="flat" cmpd="sng" algn="ctr">
                      <a:solidFill>
                        <a:srgbClr val="384340"/>
                      </a:solidFill>
                      <a:prstDash val="solid"/>
                      <a:round/>
                      <a:headEnd type="none" w="med" len="med"/>
                      <a:tailEnd type="none" w="med" len="med"/>
                    </a:lnT>
                    <a:lnB w="57150" cap="flat" cmpd="sng" algn="ctr">
                      <a:solidFill>
                        <a:srgbClr val="384340"/>
                      </a:solidFill>
                      <a:prstDash val="solid"/>
                      <a:round/>
                      <a:headEnd type="none" w="med" len="med"/>
                      <a:tailEnd type="none" w="med" len="med"/>
                    </a:lnB>
                    <a:solidFill>
                      <a:srgbClr val="DFD2A0"/>
                    </a:solidFill>
                  </a:tcPr>
                </a:tc>
              </a:tr>
              <a:tr h="741680">
                <a:tc vMerge="1">
                  <a:txBody>
                    <a:bodyPr/>
                    <a:lstStyle/>
                    <a:p>
                      <a:endParaRPr lang="zh-CN" altLang="en-US" dirty="0"/>
                    </a:p>
                  </a:txBody>
                  <a:tcPr>
                    <a:noFill/>
                  </a:tcPr>
                </a:tc>
                <a:tc rowSpan="3">
                  <a:txBody>
                    <a:bodyPr/>
                    <a:lstStyle/>
                    <a:p>
                      <a:endParaRPr lang="zh-CN" altLang="en-US" sz="1800" dirty="0"/>
                    </a:p>
                  </a:txBody>
                  <a:tcPr>
                    <a:lnL w="57150" cap="flat" cmpd="sng" algn="ctr">
                      <a:solidFill>
                        <a:srgbClr val="384340"/>
                      </a:solidFill>
                      <a:prstDash val="solid"/>
                      <a:round/>
                      <a:headEnd type="none" w="med" len="med"/>
                      <a:tailEnd type="none" w="med" len="med"/>
                    </a:lnL>
                    <a:lnR w="57150" cap="flat" cmpd="sng" algn="ctr">
                      <a:solidFill>
                        <a:srgbClr val="384340"/>
                      </a:solidFill>
                      <a:prstDash val="solid"/>
                      <a:round/>
                      <a:headEnd type="none" w="med" len="med"/>
                      <a:tailEnd type="none" w="med" len="med"/>
                    </a:lnR>
                    <a:lnT w="57150" cap="flat" cmpd="sng" algn="ctr">
                      <a:solidFill>
                        <a:srgbClr val="384340"/>
                      </a:solidFill>
                      <a:prstDash val="solid"/>
                      <a:round/>
                      <a:headEnd type="none" w="med" len="med"/>
                      <a:tailEnd type="none" w="med" len="med"/>
                    </a:lnT>
                    <a:lnB w="57150" cap="flat" cmpd="sng" algn="ctr">
                      <a:solidFill>
                        <a:srgbClr val="384340"/>
                      </a:solidFill>
                      <a:prstDash val="solid"/>
                      <a:round/>
                      <a:headEnd type="none" w="med" len="med"/>
                      <a:tailEnd type="none" w="med" len="med"/>
                    </a:lnB>
                    <a:solidFill>
                      <a:srgbClr val="DFD2A0"/>
                    </a:solidFill>
                  </a:tcPr>
                </a:tc>
                <a:tc vMerge="1">
                  <a:txBody>
                    <a:bodyPr/>
                    <a:lstStyle/>
                    <a:p>
                      <a:endParaRPr lang="zh-CN" altLang="en-US" dirty="0"/>
                    </a:p>
                  </a:txBody>
                  <a:tcPr>
                    <a:noFill/>
                  </a:tcPr>
                </a:tc>
                <a:tc rowSpan="3">
                  <a:txBody>
                    <a:bodyPr/>
                    <a:lstStyle/>
                    <a:p>
                      <a:endParaRPr lang="zh-CN" altLang="en-US" sz="1800" dirty="0"/>
                    </a:p>
                  </a:txBody>
                  <a:tcPr>
                    <a:lnL w="57150" cap="flat" cmpd="sng" algn="ctr">
                      <a:solidFill>
                        <a:srgbClr val="384340"/>
                      </a:solidFill>
                      <a:prstDash val="solid"/>
                      <a:round/>
                      <a:headEnd type="none" w="med" len="med"/>
                      <a:tailEnd type="none" w="med" len="med"/>
                    </a:lnL>
                    <a:lnR w="57150" cap="flat" cmpd="sng" algn="ctr">
                      <a:solidFill>
                        <a:srgbClr val="384340"/>
                      </a:solidFill>
                      <a:prstDash val="solid"/>
                      <a:round/>
                      <a:headEnd type="none" w="med" len="med"/>
                      <a:tailEnd type="none" w="med" len="med"/>
                    </a:lnR>
                    <a:lnT w="57150" cap="flat" cmpd="sng" algn="ctr">
                      <a:solidFill>
                        <a:srgbClr val="384340"/>
                      </a:solidFill>
                      <a:prstDash val="solid"/>
                      <a:round/>
                      <a:headEnd type="none" w="med" len="med"/>
                      <a:tailEnd type="none" w="med" len="med"/>
                    </a:lnT>
                    <a:lnB w="57150" cap="flat" cmpd="sng" algn="ctr">
                      <a:solidFill>
                        <a:srgbClr val="384340"/>
                      </a:solidFill>
                      <a:prstDash val="solid"/>
                      <a:round/>
                      <a:headEnd type="none" w="med" len="med"/>
                      <a:tailEnd type="none" w="med" len="med"/>
                    </a:lnB>
                    <a:noFill/>
                  </a:tcPr>
                </a:tc>
              </a:tr>
              <a:tr h="370840">
                <a:tc rowSpan="3">
                  <a:txBody>
                    <a:bodyPr/>
                    <a:lstStyle/>
                    <a:p>
                      <a:endParaRPr lang="zh-CN" altLang="en-US" sz="1800" dirty="0"/>
                    </a:p>
                  </a:txBody>
                  <a:tcPr>
                    <a:lnL w="57150" cap="flat" cmpd="sng" algn="ctr">
                      <a:solidFill>
                        <a:srgbClr val="384340"/>
                      </a:solidFill>
                      <a:prstDash val="solid"/>
                      <a:round/>
                      <a:headEnd type="none" w="med" len="med"/>
                      <a:tailEnd type="none" w="med" len="med"/>
                    </a:lnL>
                    <a:lnR w="57150" cap="flat" cmpd="sng" algn="ctr">
                      <a:solidFill>
                        <a:srgbClr val="384340"/>
                      </a:solidFill>
                      <a:prstDash val="solid"/>
                      <a:round/>
                      <a:headEnd type="none" w="med" len="med"/>
                      <a:tailEnd type="none" w="med" len="med"/>
                    </a:lnR>
                    <a:lnT w="57150" cap="flat" cmpd="sng" algn="ctr">
                      <a:solidFill>
                        <a:srgbClr val="384340"/>
                      </a:solidFill>
                      <a:prstDash val="solid"/>
                      <a:round/>
                      <a:headEnd type="none" w="med" len="med"/>
                      <a:tailEnd type="none" w="med" len="med"/>
                    </a:lnT>
                    <a:lnB w="57150" cap="flat" cmpd="sng" algn="ctr">
                      <a:solidFill>
                        <a:srgbClr val="384340"/>
                      </a:solidFill>
                      <a:prstDash val="solid"/>
                      <a:round/>
                      <a:headEnd type="none" w="med" len="med"/>
                      <a:tailEnd type="none" w="med" len="med"/>
                    </a:lnB>
                    <a:noFill/>
                  </a:tcPr>
                </a:tc>
                <a:tc vMerge="1">
                  <a:txBody>
                    <a:bodyPr/>
                    <a:lstStyle/>
                    <a:p>
                      <a:endParaRPr lang="zh-CN" altLang="en-US"/>
                    </a:p>
                  </a:txBody>
                  <a:tcPr>
                    <a:noFill/>
                  </a:tcPr>
                </a:tc>
                <a:tc vMerge="1">
                  <a:txBody>
                    <a:bodyPr/>
                    <a:lstStyle/>
                    <a:p>
                      <a:endParaRPr lang="zh-CN" altLang="en-US" dirty="0"/>
                    </a:p>
                  </a:txBody>
                  <a:tcPr>
                    <a:noFill/>
                  </a:tcPr>
                </a:tc>
                <a:tc vMerge="1">
                  <a:txBody>
                    <a:bodyPr/>
                    <a:lstStyle/>
                    <a:p>
                      <a:endParaRPr lang="zh-CN" altLang="en-US" dirty="0"/>
                    </a:p>
                  </a:txBody>
                  <a:tcPr>
                    <a:noFill/>
                  </a:tcPr>
                </a:tc>
              </a:tr>
              <a:tr h="370840">
                <a:tc vMerge="1">
                  <a:txBody>
                    <a:bodyPr/>
                    <a:lstStyle/>
                    <a:p>
                      <a:endParaRPr lang="zh-CN" altLang="en-US" dirty="0"/>
                    </a:p>
                  </a:txBody>
                  <a:tcPr>
                    <a:noFill/>
                  </a:tcPr>
                </a:tc>
                <a:tc vMerge="1">
                  <a:txBody>
                    <a:bodyPr/>
                    <a:lstStyle/>
                    <a:p>
                      <a:endParaRPr lang="zh-CN" altLang="en-US" dirty="0"/>
                    </a:p>
                  </a:txBody>
                  <a:tcPr>
                    <a:noFill/>
                  </a:tcPr>
                </a:tc>
                <a:tc rowSpan="2">
                  <a:txBody>
                    <a:bodyPr/>
                    <a:lstStyle/>
                    <a:p>
                      <a:endParaRPr lang="zh-CN" altLang="en-US" sz="1800" dirty="0"/>
                    </a:p>
                  </a:txBody>
                  <a:tcPr>
                    <a:lnL w="57150" cap="flat" cmpd="sng" algn="ctr">
                      <a:solidFill>
                        <a:srgbClr val="384340"/>
                      </a:solidFill>
                      <a:prstDash val="solid"/>
                      <a:round/>
                      <a:headEnd type="none" w="med" len="med"/>
                      <a:tailEnd type="none" w="med" len="med"/>
                    </a:lnL>
                    <a:lnR w="57150" cap="flat" cmpd="sng" algn="ctr">
                      <a:solidFill>
                        <a:srgbClr val="384340"/>
                      </a:solidFill>
                      <a:prstDash val="solid"/>
                      <a:round/>
                      <a:headEnd type="none" w="med" len="med"/>
                      <a:tailEnd type="none" w="med" len="med"/>
                    </a:lnR>
                    <a:lnT w="57150" cap="flat" cmpd="sng" algn="ctr">
                      <a:solidFill>
                        <a:srgbClr val="384340"/>
                      </a:solidFill>
                      <a:prstDash val="solid"/>
                      <a:round/>
                      <a:headEnd type="none" w="med" len="med"/>
                      <a:tailEnd type="none" w="med" len="med"/>
                    </a:lnT>
                    <a:lnB w="57150" cap="flat" cmpd="sng" algn="ctr">
                      <a:solidFill>
                        <a:srgbClr val="384340"/>
                      </a:solidFill>
                      <a:prstDash val="solid"/>
                      <a:round/>
                      <a:headEnd type="none" w="med" len="med"/>
                      <a:tailEnd type="none" w="med" len="med"/>
                    </a:lnB>
                    <a:solidFill>
                      <a:srgbClr val="DB2914"/>
                    </a:solidFill>
                  </a:tcPr>
                </a:tc>
                <a:tc vMerge="1">
                  <a:txBody>
                    <a:bodyPr/>
                    <a:lstStyle/>
                    <a:p>
                      <a:endParaRPr lang="zh-CN" altLang="en-US" dirty="0"/>
                    </a:p>
                  </a:txBody>
                  <a:tcPr>
                    <a:noFill/>
                  </a:tcPr>
                </a:tc>
              </a:tr>
              <a:tr h="741680">
                <a:tc vMerge="1">
                  <a:txBody>
                    <a:bodyPr/>
                    <a:lstStyle/>
                    <a:p>
                      <a:endParaRPr lang="zh-CN" altLang="en-US" dirty="0"/>
                    </a:p>
                  </a:txBody>
                  <a:tcPr>
                    <a:noFill/>
                  </a:tcPr>
                </a:tc>
                <a:tc>
                  <a:txBody>
                    <a:bodyPr/>
                    <a:lstStyle/>
                    <a:p>
                      <a:endParaRPr lang="zh-CN" altLang="en-US" sz="1800" dirty="0"/>
                    </a:p>
                  </a:txBody>
                  <a:tcPr>
                    <a:lnL w="57150" cap="flat" cmpd="sng" algn="ctr">
                      <a:solidFill>
                        <a:srgbClr val="384340"/>
                      </a:solidFill>
                      <a:prstDash val="solid"/>
                      <a:round/>
                      <a:headEnd type="none" w="med" len="med"/>
                      <a:tailEnd type="none" w="med" len="med"/>
                    </a:lnL>
                    <a:lnR w="57150" cap="flat" cmpd="sng" algn="ctr">
                      <a:solidFill>
                        <a:srgbClr val="384340"/>
                      </a:solidFill>
                      <a:prstDash val="solid"/>
                      <a:round/>
                      <a:headEnd type="none" w="med" len="med"/>
                      <a:tailEnd type="none" w="med" len="med"/>
                    </a:lnR>
                    <a:lnT w="57150" cap="flat" cmpd="sng" algn="ctr">
                      <a:solidFill>
                        <a:srgbClr val="384340"/>
                      </a:solidFill>
                      <a:prstDash val="solid"/>
                      <a:round/>
                      <a:headEnd type="none" w="med" len="med"/>
                      <a:tailEnd type="none" w="med" len="med"/>
                    </a:lnT>
                    <a:lnB w="57150" cap="flat" cmpd="sng" algn="ctr">
                      <a:solidFill>
                        <a:srgbClr val="384340"/>
                      </a:solidFill>
                      <a:prstDash val="solid"/>
                      <a:round/>
                      <a:headEnd type="none" w="med" len="med"/>
                      <a:tailEnd type="none" w="med" len="med"/>
                    </a:lnB>
                    <a:noFill/>
                  </a:tcPr>
                </a:tc>
                <a:tc vMerge="1">
                  <a:txBody>
                    <a:bodyPr/>
                    <a:lstStyle/>
                    <a:p>
                      <a:endParaRPr lang="zh-CN" altLang="en-US" dirty="0"/>
                    </a:p>
                  </a:txBody>
                  <a:tcPr>
                    <a:noFill/>
                  </a:tcPr>
                </a:tc>
                <a:tc>
                  <a:txBody>
                    <a:bodyPr/>
                    <a:lstStyle/>
                    <a:p>
                      <a:endParaRPr lang="zh-CN" altLang="en-US" sz="1800" dirty="0"/>
                    </a:p>
                  </a:txBody>
                  <a:tcPr>
                    <a:lnL w="57150" cap="flat" cmpd="sng" algn="ctr">
                      <a:solidFill>
                        <a:srgbClr val="384340"/>
                      </a:solidFill>
                      <a:prstDash val="solid"/>
                      <a:round/>
                      <a:headEnd type="none" w="med" len="med"/>
                      <a:tailEnd type="none" w="med" len="med"/>
                    </a:lnL>
                    <a:lnR w="57150" cap="flat" cmpd="sng" algn="ctr">
                      <a:solidFill>
                        <a:srgbClr val="384340"/>
                      </a:solidFill>
                      <a:prstDash val="solid"/>
                      <a:round/>
                      <a:headEnd type="none" w="med" len="med"/>
                      <a:tailEnd type="none" w="med" len="med"/>
                    </a:lnR>
                    <a:lnT w="57150" cap="flat" cmpd="sng" algn="ctr">
                      <a:solidFill>
                        <a:srgbClr val="384340"/>
                      </a:solidFill>
                      <a:prstDash val="solid"/>
                      <a:round/>
                      <a:headEnd type="none" w="med" len="med"/>
                      <a:tailEnd type="none" w="med" len="med"/>
                    </a:lnT>
                    <a:lnB w="57150" cap="flat" cmpd="sng" algn="ctr">
                      <a:solidFill>
                        <a:srgbClr val="384340"/>
                      </a:solidFill>
                      <a:prstDash val="solid"/>
                      <a:round/>
                      <a:headEnd type="none" w="med" len="med"/>
                      <a:tailEnd type="none" w="med" len="med"/>
                    </a:lnB>
                    <a:solidFill>
                      <a:srgbClr val="DB2914"/>
                    </a:solidFill>
                  </a:tcPr>
                </a:tc>
              </a:tr>
            </a:tbl>
          </a:graphicData>
        </a:graphic>
      </p:graphicFrame>
      <p:pic>
        <p:nvPicPr>
          <p:cNvPr id="5" name="图片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910449" y="1707655"/>
            <a:ext cx="355679" cy="355679"/>
          </a:xfrm>
          <a:prstGeom prst="rect">
            <a:avLst/>
          </a:prstGeom>
        </p:spPr>
      </p:pic>
      <p:pic>
        <p:nvPicPr>
          <p:cNvPr id="6" name="图片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588224" y="3507855"/>
            <a:ext cx="387459" cy="418121"/>
          </a:xfrm>
          <a:prstGeom prst="rect">
            <a:avLst/>
          </a:prstGeom>
        </p:spPr>
      </p:pic>
      <p:pic>
        <p:nvPicPr>
          <p:cNvPr id="3074" name="Picture 2" descr="E:\PPT\0。图片\PNG\2、win7风格\灰色超全扁平化图标\554.png"/>
          <p:cNvPicPr>
            <a:picLocks noChangeAspect="1" noChangeArrowheads="1"/>
          </p:cNvPicPr>
          <p:nvPr/>
        </p:nvPicPr>
        <p:blipFill>
          <a:blip r:embed="rId4" cstate="print">
            <a:biLevel thresh="25000"/>
            <a:extLst>
              <a:ext uri="{28A0092B-C50C-407E-A947-70E740481C1C}">
                <a14:useLocalDpi xmlns="" xmlns:a14="http://schemas.microsoft.com/office/drawing/2010/main" val="0"/>
              </a:ext>
            </a:extLst>
          </a:blip>
          <a:srcRect/>
          <a:stretch>
            <a:fillRect/>
          </a:stretch>
        </p:blipFill>
        <p:spPr bwMode="auto">
          <a:xfrm>
            <a:off x="4788024" y="3242193"/>
            <a:ext cx="531322" cy="531322"/>
          </a:xfrm>
          <a:prstGeom prst="rect">
            <a:avLst/>
          </a:prstGeom>
          <a:noFill/>
          <a:extLst>
            <a:ext uri="{909E8E84-426E-40DD-AFC4-6F175D3DCCD1}">
              <a14:hiddenFill xmlns="" xmlns:a14="http://schemas.microsoft.com/office/drawing/2010/main">
                <a:solidFill>
                  <a:srgbClr val="FFFFFF"/>
                </a:solidFill>
              </a14:hiddenFill>
            </a:ext>
          </a:extLst>
        </p:spPr>
      </p:pic>
      <p:pic>
        <p:nvPicPr>
          <p:cNvPr id="3075" name="Picture 3" descr="E:\PPT\0。图片\6。商业图片\3179915980_349a6c7401_o.jpg"/>
          <p:cNvPicPr>
            <a:picLocks noChangeAspect="1" noChangeArrowheads="1"/>
          </p:cNvPicPr>
          <p:nvPr/>
        </p:nvPicPr>
        <p:blipFill rotWithShape="1">
          <a:blip r:embed="rId5" cstate="print">
            <a:extLst>
              <a:ext uri="{28A0092B-C50C-407E-A947-70E740481C1C}">
                <a14:useLocalDpi xmlns="" xmlns:a14="http://schemas.microsoft.com/office/drawing/2010/main" val="0"/>
              </a:ext>
            </a:extLst>
          </a:blip>
          <a:srcRect t="4356" b="3270"/>
          <a:stretch/>
        </p:blipFill>
        <p:spPr bwMode="auto">
          <a:xfrm>
            <a:off x="1567544" y="2636501"/>
            <a:ext cx="1110342" cy="1434756"/>
          </a:xfrm>
          <a:prstGeom prst="rect">
            <a:avLst/>
          </a:prstGeom>
          <a:noFill/>
          <a:extLst>
            <a:ext uri="{909E8E84-426E-40DD-AFC4-6F175D3DCCD1}">
              <a14:hiddenFill xmlns="" xmlns:a14="http://schemas.microsoft.com/office/drawing/2010/main">
                <a:solidFill>
                  <a:srgbClr val="FFFFFF"/>
                </a:solidFill>
              </a14:hiddenFill>
            </a:ext>
          </a:extLst>
        </p:spPr>
      </p:pic>
      <p:pic>
        <p:nvPicPr>
          <p:cNvPr id="3076" name="Picture 4" descr="E:\PPT\0。图片\6。商业图片\创意商务PPT图片（锐普论坛） (1015).jp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721431" y="1168401"/>
            <a:ext cx="1407885" cy="667657"/>
          </a:xfrm>
          <a:prstGeom prst="rect">
            <a:avLst/>
          </a:prstGeom>
          <a:noFill/>
          <a:extLst>
            <a:ext uri="{909E8E84-426E-40DD-AFC4-6F175D3DCCD1}">
              <a14:hiddenFill xmlns="" xmlns:a14="http://schemas.microsoft.com/office/drawing/2010/main">
                <a:solidFill>
                  <a:srgbClr val="FFFFFF"/>
                </a:solidFill>
              </a14:hiddenFill>
            </a:ext>
          </a:extLst>
        </p:spPr>
      </p:pic>
      <p:pic>
        <p:nvPicPr>
          <p:cNvPr id="3077" name="Picture 5" descr="E:\PPT\0。图片\6。商业图片\创意商务PPT图片（锐普论坛） (1236).jp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2730507" y="3386537"/>
            <a:ext cx="1398809" cy="684721"/>
          </a:xfrm>
          <a:prstGeom prst="rect">
            <a:avLst/>
          </a:prstGeom>
          <a:noFill/>
          <a:extLst>
            <a:ext uri="{909E8E84-426E-40DD-AFC4-6F175D3DCCD1}">
              <a14:hiddenFill xmlns="" xmlns:a14="http://schemas.microsoft.com/office/drawing/2010/main">
                <a:solidFill>
                  <a:srgbClr val="FFFFFF"/>
                </a:solidFill>
              </a14:hiddenFill>
            </a:ext>
          </a:extLst>
        </p:spPr>
      </p:pic>
      <p:pic>
        <p:nvPicPr>
          <p:cNvPr id="3079" name="Picture 7" descr="E:\PPT\0。图片\6。商业图片\会议-3@多吉格格收藏.jp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5919058" y="1895212"/>
            <a:ext cx="1677278" cy="1443074"/>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extBox 13"/>
          <p:cNvSpPr txBox="1"/>
          <p:nvPr/>
        </p:nvSpPr>
        <p:spPr>
          <a:xfrm>
            <a:off x="2837115" y="2248292"/>
            <a:ext cx="1287641" cy="707886"/>
          </a:xfrm>
          <a:prstGeom prst="rect">
            <a:avLst/>
          </a:prstGeom>
          <a:noFill/>
        </p:spPr>
        <p:txBody>
          <a:bodyPr wrap="square" rtlCol="0">
            <a:spAutoFit/>
          </a:bodyPr>
          <a:lstStyle/>
          <a:p>
            <a:r>
              <a:rPr lang="zh-CN" altLang="en-US" sz="2000" dirty="0">
                <a:latin typeface="微软雅黑" pitchFamily="34" charset="-122"/>
                <a:ea typeface="微软雅黑" pitchFamily="34" charset="-122"/>
              </a:rPr>
              <a:t>请</a:t>
            </a:r>
            <a:r>
              <a:rPr lang="zh-CN" altLang="en-US" sz="2000" dirty="0" smtClean="0">
                <a:latin typeface="微软雅黑" pitchFamily="34" charset="-122"/>
                <a:ea typeface="微软雅黑" pitchFamily="34" charset="-122"/>
              </a:rPr>
              <a:t>输入您</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要的内容</a:t>
            </a:r>
            <a:endParaRPr lang="zh-CN" altLang="en-US" sz="2000" dirty="0">
              <a:latin typeface="微软雅黑" pitchFamily="34" charset="-122"/>
              <a:ea typeface="微软雅黑" pitchFamily="34" charset="-122"/>
            </a:endParaRPr>
          </a:p>
        </p:txBody>
      </p:sp>
      <p:sp>
        <p:nvSpPr>
          <p:cNvPr id="15" name="TextBox 14"/>
          <p:cNvSpPr txBox="1"/>
          <p:nvPr/>
        </p:nvSpPr>
        <p:spPr>
          <a:xfrm>
            <a:off x="4427986" y="1719848"/>
            <a:ext cx="1287641" cy="707886"/>
          </a:xfrm>
          <a:prstGeom prst="rect">
            <a:avLst/>
          </a:prstGeom>
          <a:noFill/>
        </p:spPr>
        <p:txBody>
          <a:bodyPr wrap="square" rtlCol="0">
            <a:spAutoFit/>
          </a:bodyPr>
          <a:lstStyle/>
          <a:p>
            <a:r>
              <a:rPr lang="zh-CN" altLang="en-US" sz="2000" dirty="0">
                <a:latin typeface="微软雅黑" pitchFamily="34" charset="-122"/>
                <a:ea typeface="微软雅黑" pitchFamily="34" charset="-122"/>
              </a:rPr>
              <a:t>请</a:t>
            </a:r>
            <a:r>
              <a:rPr lang="zh-CN" altLang="en-US" sz="2000" dirty="0" smtClean="0">
                <a:latin typeface="微软雅黑" pitchFamily="34" charset="-122"/>
                <a:ea typeface="微软雅黑" pitchFamily="34" charset="-122"/>
              </a:rPr>
              <a:t>输入您</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要的内容</a:t>
            </a:r>
            <a:endParaRPr lang="zh-CN" altLang="en-US" sz="2000" dirty="0">
              <a:latin typeface="微软雅黑" pitchFamily="34" charset="-122"/>
              <a:ea typeface="微软雅黑" pitchFamily="34" charset="-122"/>
            </a:endParaRPr>
          </a:p>
        </p:txBody>
      </p:sp>
      <p:sp>
        <p:nvSpPr>
          <p:cNvPr id="16" name="TextBox 15"/>
          <p:cNvSpPr txBox="1"/>
          <p:nvPr/>
        </p:nvSpPr>
        <p:spPr>
          <a:xfrm>
            <a:off x="6171938" y="1151041"/>
            <a:ext cx="1287641" cy="707886"/>
          </a:xfrm>
          <a:prstGeom prst="rect">
            <a:avLst/>
          </a:prstGeom>
          <a:noFill/>
        </p:spPr>
        <p:txBody>
          <a:bodyPr wrap="square" rtlCol="0">
            <a:spAutoFit/>
          </a:bodyPr>
          <a:lstStyle/>
          <a:p>
            <a:r>
              <a:rPr lang="zh-CN" altLang="en-US" sz="2000" dirty="0">
                <a:latin typeface="微软雅黑" pitchFamily="34" charset="-122"/>
                <a:ea typeface="微软雅黑" pitchFamily="34" charset="-122"/>
              </a:rPr>
              <a:t>请</a:t>
            </a:r>
            <a:r>
              <a:rPr lang="zh-CN" altLang="en-US" sz="2000" dirty="0" smtClean="0">
                <a:latin typeface="微软雅黑" pitchFamily="34" charset="-122"/>
                <a:ea typeface="微软雅黑" pitchFamily="34" charset="-122"/>
              </a:rPr>
              <a:t>输入您</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要的内容</a:t>
            </a:r>
            <a:endParaRPr lang="zh-CN" altLang="en-US" sz="2000" dirty="0">
              <a:latin typeface="微软雅黑" pitchFamily="34" charset="-122"/>
              <a:ea typeface="微软雅黑" pitchFamily="34" charset="-122"/>
            </a:endParaRPr>
          </a:p>
        </p:txBody>
      </p:sp>
    </p:spTree>
    <p:extLst>
      <p:ext uri="{BB962C8B-B14F-4D97-AF65-F5344CB8AC3E}">
        <p14:creationId xmlns="" xmlns:p14="http://schemas.microsoft.com/office/powerpoint/2010/main" val="3308272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131840" y="1275606"/>
            <a:ext cx="4104456" cy="43204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3131840" y="1923678"/>
            <a:ext cx="3672408" cy="43204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3131840" y="2573908"/>
            <a:ext cx="3080070" cy="43204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3131840" y="3219822"/>
            <a:ext cx="2720030" cy="43204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3131840" y="3853780"/>
            <a:ext cx="2232248" cy="43204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907704" y="1275606"/>
            <a:ext cx="1073144" cy="432048"/>
            <a:chOff x="1475656" y="1275606"/>
            <a:chExt cx="1073144" cy="432048"/>
          </a:xfrm>
        </p:grpSpPr>
        <p:sp>
          <p:nvSpPr>
            <p:cNvPr id="19" name="矩形 18"/>
            <p:cNvSpPr/>
            <p:nvPr/>
          </p:nvSpPr>
          <p:spPr>
            <a:xfrm>
              <a:off x="1475656" y="1275606"/>
              <a:ext cx="1037732" cy="432048"/>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1504684" y="1335890"/>
              <a:ext cx="1044116" cy="338554"/>
            </a:xfrm>
            <a:prstGeom prst="rect">
              <a:avLst/>
            </a:prstGeom>
            <a:noFill/>
          </p:spPr>
          <p:txBody>
            <a:bodyPr wrap="square" rtlCol="0">
              <a:spAutoFit/>
            </a:bodyPr>
            <a:lstStyle/>
            <a:p>
              <a:r>
                <a:rPr lang="zh-CN" altLang="en-US" sz="1600" b="1" dirty="0" smtClean="0">
                  <a:solidFill>
                    <a:schemeClr val="bg1"/>
                  </a:solidFill>
                  <a:latin typeface="微软雅黑" pitchFamily="34" charset="-122"/>
                  <a:ea typeface="微软雅黑" pitchFamily="34" charset="-122"/>
                </a:rPr>
                <a:t>某分公司</a:t>
              </a:r>
              <a:endParaRPr lang="zh-CN" altLang="en-US" sz="1600" b="1" dirty="0">
                <a:solidFill>
                  <a:schemeClr val="bg1"/>
                </a:solidFill>
                <a:latin typeface="微软雅黑" pitchFamily="34" charset="-122"/>
                <a:ea typeface="微软雅黑" pitchFamily="34" charset="-122"/>
              </a:endParaRPr>
            </a:p>
          </p:txBody>
        </p:sp>
      </p:grpSp>
      <p:grpSp>
        <p:nvGrpSpPr>
          <p:cNvPr id="26" name="组合 25"/>
          <p:cNvGrpSpPr/>
          <p:nvPr/>
        </p:nvGrpSpPr>
        <p:grpSpPr>
          <a:xfrm>
            <a:off x="1907704" y="1923678"/>
            <a:ext cx="1073144" cy="432048"/>
            <a:chOff x="1475656" y="1275606"/>
            <a:chExt cx="1073144" cy="432048"/>
          </a:xfrm>
        </p:grpSpPr>
        <p:sp>
          <p:nvSpPr>
            <p:cNvPr id="27" name="矩形 26"/>
            <p:cNvSpPr/>
            <p:nvPr/>
          </p:nvSpPr>
          <p:spPr>
            <a:xfrm>
              <a:off x="1475656" y="1275606"/>
              <a:ext cx="1037732" cy="432048"/>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1504684" y="1335890"/>
              <a:ext cx="1044116" cy="338554"/>
            </a:xfrm>
            <a:prstGeom prst="rect">
              <a:avLst/>
            </a:prstGeom>
            <a:noFill/>
          </p:spPr>
          <p:txBody>
            <a:bodyPr wrap="square" rtlCol="0">
              <a:spAutoFit/>
            </a:bodyPr>
            <a:lstStyle/>
            <a:p>
              <a:r>
                <a:rPr lang="zh-CN" altLang="en-US" sz="1600" b="1" dirty="0" smtClean="0">
                  <a:solidFill>
                    <a:schemeClr val="bg1"/>
                  </a:solidFill>
                  <a:latin typeface="微软雅黑" pitchFamily="34" charset="-122"/>
                  <a:ea typeface="微软雅黑" pitchFamily="34" charset="-122"/>
                </a:rPr>
                <a:t>某分公司</a:t>
              </a:r>
              <a:endParaRPr lang="zh-CN" altLang="en-US" sz="1600" b="1" dirty="0">
                <a:solidFill>
                  <a:schemeClr val="bg1"/>
                </a:solidFill>
                <a:latin typeface="微软雅黑" pitchFamily="34" charset="-122"/>
                <a:ea typeface="微软雅黑" pitchFamily="34" charset="-122"/>
              </a:endParaRPr>
            </a:p>
          </p:txBody>
        </p:sp>
      </p:grpSp>
      <p:grpSp>
        <p:nvGrpSpPr>
          <p:cNvPr id="29" name="组合 28"/>
          <p:cNvGrpSpPr/>
          <p:nvPr/>
        </p:nvGrpSpPr>
        <p:grpSpPr>
          <a:xfrm>
            <a:off x="1907704" y="2571750"/>
            <a:ext cx="1073144" cy="432048"/>
            <a:chOff x="1475656" y="1275606"/>
            <a:chExt cx="1073144" cy="432048"/>
          </a:xfrm>
        </p:grpSpPr>
        <p:sp>
          <p:nvSpPr>
            <p:cNvPr id="30" name="矩形 29"/>
            <p:cNvSpPr/>
            <p:nvPr/>
          </p:nvSpPr>
          <p:spPr>
            <a:xfrm>
              <a:off x="1475656" y="1275606"/>
              <a:ext cx="1037732" cy="432048"/>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1504684" y="1335890"/>
              <a:ext cx="1044116" cy="338554"/>
            </a:xfrm>
            <a:prstGeom prst="rect">
              <a:avLst/>
            </a:prstGeom>
            <a:noFill/>
          </p:spPr>
          <p:txBody>
            <a:bodyPr wrap="square" rtlCol="0">
              <a:spAutoFit/>
            </a:bodyPr>
            <a:lstStyle/>
            <a:p>
              <a:r>
                <a:rPr lang="zh-CN" altLang="en-US" sz="1600" b="1" dirty="0" smtClean="0">
                  <a:solidFill>
                    <a:schemeClr val="bg1"/>
                  </a:solidFill>
                  <a:latin typeface="微软雅黑" pitchFamily="34" charset="-122"/>
                  <a:ea typeface="微软雅黑" pitchFamily="34" charset="-122"/>
                </a:rPr>
                <a:t>某分公司</a:t>
              </a:r>
              <a:endParaRPr lang="zh-CN" altLang="en-US" sz="1600" b="1" dirty="0">
                <a:solidFill>
                  <a:schemeClr val="bg1"/>
                </a:solidFill>
                <a:latin typeface="微软雅黑" pitchFamily="34" charset="-122"/>
                <a:ea typeface="微软雅黑" pitchFamily="34" charset="-122"/>
              </a:endParaRPr>
            </a:p>
          </p:txBody>
        </p:sp>
      </p:grpSp>
      <p:grpSp>
        <p:nvGrpSpPr>
          <p:cNvPr id="32" name="组合 31"/>
          <p:cNvGrpSpPr/>
          <p:nvPr/>
        </p:nvGrpSpPr>
        <p:grpSpPr>
          <a:xfrm>
            <a:off x="1907704" y="3219822"/>
            <a:ext cx="1073144" cy="432048"/>
            <a:chOff x="1475656" y="1275606"/>
            <a:chExt cx="1073144" cy="432048"/>
          </a:xfrm>
        </p:grpSpPr>
        <p:sp>
          <p:nvSpPr>
            <p:cNvPr id="33" name="矩形 32"/>
            <p:cNvSpPr/>
            <p:nvPr/>
          </p:nvSpPr>
          <p:spPr>
            <a:xfrm>
              <a:off x="1475656" y="1275606"/>
              <a:ext cx="1037732" cy="432048"/>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1504684" y="1335890"/>
              <a:ext cx="1044116" cy="338554"/>
            </a:xfrm>
            <a:prstGeom prst="rect">
              <a:avLst/>
            </a:prstGeom>
            <a:noFill/>
          </p:spPr>
          <p:txBody>
            <a:bodyPr wrap="square" rtlCol="0">
              <a:spAutoFit/>
            </a:bodyPr>
            <a:lstStyle/>
            <a:p>
              <a:r>
                <a:rPr lang="zh-CN" altLang="en-US" sz="1600" b="1" dirty="0" smtClean="0">
                  <a:solidFill>
                    <a:schemeClr val="bg1"/>
                  </a:solidFill>
                  <a:latin typeface="微软雅黑" pitchFamily="34" charset="-122"/>
                  <a:ea typeface="微软雅黑" pitchFamily="34" charset="-122"/>
                </a:rPr>
                <a:t>某分公司</a:t>
              </a:r>
              <a:endParaRPr lang="zh-CN" altLang="en-US" sz="1600" b="1" dirty="0">
                <a:solidFill>
                  <a:schemeClr val="bg1"/>
                </a:solidFill>
                <a:latin typeface="微软雅黑" pitchFamily="34" charset="-122"/>
                <a:ea typeface="微软雅黑" pitchFamily="34" charset="-122"/>
              </a:endParaRPr>
            </a:p>
          </p:txBody>
        </p:sp>
      </p:grpSp>
      <p:grpSp>
        <p:nvGrpSpPr>
          <p:cNvPr id="35" name="组合 34"/>
          <p:cNvGrpSpPr/>
          <p:nvPr/>
        </p:nvGrpSpPr>
        <p:grpSpPr>
          <a:xfrm>
            <a:off x="1907704" y="3867894"/>
            <a:ext cx="1073144" cy="432048"/>
            <a:chOff x="1475656" y="1275606"/>
            <a:chExt cx="1073144" cy="432048"/>
          </a:xfrm>
        </p:grpSpPr>
        <p:sp>
          <p:nvSpPr>
            <p:cNvPr id="36" name="矩形 35"/>
            <p:cNvSpPr/>
            <p:nvPr/>
          </p:nvSpPr>
          <p:spPr>
            <a:xfrm>
              <a:off x="1475656" y="1275606"/>
              <a:ext cx="1037732" cy="432048"/>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1504684" y="1335890"/>
              <a:ext cx="1044116" cy="338554"/>
            </a:xfrm>
            <a:prstGeom prst="rect">
              <a:avLst/>
            </a:prstGeom>
            <a:noFill/>
          </p:spPr>
          <p:txBody>
            <a:bodyPr wrap="square" rtlCol="0">
              <a:spAutoFit/>
            </a:bodyPr>
            <a:lstStyle/>
            <a:p>
              <a:r>
                <a:rPr lang="zh-CN" altLang="en-US" sz="1600" b="1" dirty="0" smtClean="0">
                  <a:solidFill>
                    <a:schemeClr val="bg1"/>
                  </a:solidFill>
                  <a:latin typeface="微软雅黑" pitchFamily="34" charset="-122"/>
                  <a:ea typeface="微软雅黑" pitchFamily="34" charset="-122"/>
                </a:rPr>
                <a:t>某分公司</a:t>
              </a:r>
              <a:endParaRPr lang="zh-CN" altLang="en-US" sz="1600" b="1" dirty="0">
                <a:solidFill>
                  <a:schemeClr val="bg1"/>
                </a:solidFill>
                <a:latin typeface="微软雅黑" pitchFamily="34" charset="-122"/>
                <a:ea typeface="微软雅黑" pitchFamily="34" charset="-122"/>
              </a:endParaRPr>
            </a:p>
          </p:txBody>
        </p:sp>
      </p:grpSp>
      <p:sp>
        <p:nvSpPr>
          <p:cNvPr id="38" name="TextBox 37"/>
          <p:cNvSpPr txBox="1"/>
          <p:nvPr/>
        </p:nvSpPr>
        <p:spPr>
          <a:xfrm>
            <a:off x="6571950" y="1487312"/>
            <a:ext cx="952378" cy="276999"/>
          </a:xfrm>
          <a:prstGeom prst="rect">
            <a:avLst/>
          </a:prstGeom>
          <a:noFill/>
        </p:spPr>
        <p:txBody>
          <a:bodyPr wrap="square" rtlCol="0">
            <a:spAutoFit/>
          </a:bodyPr>
          <a:lstStyle/>
          <a:p>
            <a:r>
              <a:rPr lang="zh-CN" altLang="en-US" sz="1200" b="1" dirty="0" smtClean="0">
                <a:solidFill>
                  <a:schemeClr val="bg1"/>
                </a:solidFill>
                <a:latin typeface="微软雅黑" pitchFamily="34" charset="-122"/>
                <a:ea typeface="微软雅黑" pitchFamily="34" charset="-122"/>
              </a:rPr>
              <a:t>****万</a:t>
            </a:r>
            <a:endParaRPr lang="zh-CN" altLang="en-US" sz="1200" b="1" dirty="0">
              <a:solidFill>
                <a:schemeClr val="bg1"/>
              </a:solidFill>
              <a:latin typeface="微软雅黑" pitchFamily="34" charset="-122"/>
              <a:ea typeface="微软雅黑" pitchFamily="34" charset="-122"/>
            </a:endParaRPr>
          </a:p>
        </p:txBody>
      </p:sp>
      <p:sp>
        <p:nvSpPr>
          <p:cNvPr id="40" name="TextBox 39"/>
          <p:cNvSpPr txBox="1"/>
          <p:nvPr/>
        </p:nvSpPr>
        <p:spPr>
          <a:xfrm>
            <a:off x="6156176" y="2115013"/>
            <a:ext cx="952378" cy="276999"/>
          </a:xfrm>
          <a:prstGeom prst="rect">
            <a:avLst/>
          </a:prstGeom>
          <a:noFill/>
        </p:spPr>
        <p:txBody>
          <a:bodyPr wrap="square" rtlCol="0">
            <a:spAutoFit/>
          </a:bodyPr>
          <a:lstStyle/>
          <a:p>
            <a:r>
              <a:rPr lang="zh-CN" altLang="en-US" sz="1200" b="1" dirty="0" smtClean="0">
                <a:solidFill>
                  <a:schemeClr val="bg1"/>
                </a:solidFill>
                <a:latin typeface="微软雅黑" pitchFamily="34" charset="-122"/>
                <a:ea typeface="微软雅黑" pitchFamily="34" charset="-122"/>
              </a:rPr>
              <a:t>****万</a:t>
            </a:r>
            <a:endParaRPr lang="zh-CN" altLang="en-US" sz="1200" b="1" dirty="0">
              <a:solidFill>
                <a:schemeClr val="bg1"/>
              </a:solidFill>
              <a:latin typeface="微软雅黑" pitchFamily="34" charset="-122"/>
              <a:ea typeface="微软雅黑" pitchFamily="34" charset="-122"/>
            </a:endParaRPr>
          </a:p>
        </p:txBody>
      </p:sp>
      <p:sp>
        <p:nvSpPr>
          <p:cNvPr id="41" name="TextBox 40"/>
          <p:cNvSpPr txBox="1"/>
          <p:nvPr/>
        </p:nvSpPr>
        <p:spPr>
          <a:xfrm>
            <a:off x="5558341" y="2780518"/>
            <a:ext cx="952378" cy="276999"/>
          </a:xfrm>
          <a:prstGeom prst="rect">
            <a:avLst/>
          </a:prstGeom>
          <a:noFill/>
        </p:spPr>
        <p:txBody>
          <a:bodyPr wrap="square" rtlCol="0">
            <a:spAutoFit/>
          </a:bodyPr>
          <a:lstStyle/>
          <a:p>
            <a:r>
              <a:rPr lang="zh-CN" altLang="en-US" sz="1200" b="1" dirty="0" smtClean="0">
                <a:solidFill>
                  <a:schemeClr val="bg1"/>
                </a:solidFill>
                <a:latin typeface="微软雅黑" pitchFamily="34" charset="-122"/>
                <a:ea typeface="微软雅黑" pitchFamily="34" charset="-122"/>
              </a:rPr>
              <a:t>****万</a:t>
            </a:r>
            <a:endParaRPr lang="zh-CN" altLang="en-US" sz="1200" b="1" dirty="0">
              <a:solidFill>
                <a:schemeClr val="bg1"/>
              </a:solidFill>
              <a:latin typeface="微软雅黑" pitchFamily="34" charset="-122"/>
              <a:ea typeface="微软雅黑" pitchFamily="34" charset="-122"/>
            </a:endParaRPr>
          </a:p>
        </p:txBody>
      </p:sp>
      <p:sp>
        <p:nvSpPr>
          <p:cNvPr id="42" name="TextBox 41"/>
          <p:cNvSpPr txBox="1"/>
          <p:nvPr/>
        </p:nvSpPr>
        <p:spPr>
          <a:xfrm>
            <a:off x="5220072" y="3392867"/>
            <a:ext cx="952378" cy="276999"/>
          </a:xfrm>
          <a:prstGeom prst="rect">
            <a:avLst/>
          </a:prstGeom>
          <a:noFill/>
        </p:spPr>
        <p:txBody>
          <a:bodyPr wrap="square" rtlCol="0">
            <a:spAutoFit/>
          </a:bodyPr>
          <a:lstStyle/>
          <a:p>
            <a:r>
              <a:rPr lang="zh-CN" altLang="en-US" sz="1200" b="1" dirty="0" smtClean="0">
                <a:solidFill>
                  <a:schemeClr val="bg1"/>
                </a:solidFill>
                <a:latin typeface="微软雅黑" pitchFamily="34" charset="-122"/>
                <a:ea typeface="微软雅黑" pitchFamily="34" charset="-122"/>
              </a:rPr>
              <a:t>****万</a:t>
            </a:r>
            <a:endParaRPr lang="zh-CN" altLang="en-US" sz="1200" b="1" dirty="0">
              <a:solidFill>
                <a:schemeClr val="bg1"/>
              </a:solidFill>
              <a:latin typeface="微软雅黑" pitchFamily="34" charset="-122"/>
              <a:ea typeface="微软雅黑" pitchFamily="34" charset="-122"/>
            </a:endParaRPr>
          </a:p>
        </p:txBody>
      </p:sp>
      <p:sp>
        <p:nvSpPr>
          <p:cNvPr id="43" name="TextBox 42"/>
          <p:cNvSpPr txBox="1"/>
          <p:nvPr/>
        </p:nvSpPr>
        <p:spPr>
          <a:xfrm>
            <a:off x="4742722" y="4030201"/>
            <a:ext cx="952378" cy="276999"/>
          </a:xfrm>
          <a:prstGeom prst="rect">
            <a:avLst/>
          </a:prstGeom>
          <a:noFill/>
        </p:spPr>
        <p:txBody>
          <a:bodyPr wrap="square" rtlCol="0">
            <a:spAutoFit/>
          </a:bodyPr>
          <a:lstStyle/>
          <a:p>
            <a:r>
              <a:rPr lang="zh-CN" altLang="en-US" sz="1200" b="1" dirty="0" smtClean="0">
                <a:solidFill>
                  <a:schemeClr val="bg1"/>
                </a:solidFill>
                <a:latin typeface="微软雅黑" pitchFamily="34" charset="-122"/>
                <a:ea typeface="微软雅黑" pitchFamily="34" charset="-122"/>
              </a:rPr>
              <a:t>****万</a:t>
            </a:r>
            <a:endParaRPr lang="zh-CN" altLang="en-US" sz="1200" b="1" dirty="0">
              <a:solidFill>
                <a:schemeClr val="bg1"/>
              </a:solidFill>
              <a:latin typeface="微软雅黑" pitchFamily="34" charset="-122"/>
              <a:ea typeface="微软雅黑" pitchFamily="34" charset="-122"/>
            </a:endParaRPr>
          </a:p>
        </p:txBody>
      </p:sp>
      <p:sp>
        <p:nvSpPr>
          <p:cNvPr id="44" name="矩形 43"/>
          <p:cNvSpPr/>
          <p:nvPr/>
        </p:nvSpPr>
        <p:spPr>
          <a:xfrm>
            <a:off x="899592" y="0"/>
            <a:ext cx="576064" cy="1059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989673" y="123584"/>
            <a:ext cx="461665" cy="864096"/>
          </a:xfrm>
          <a:prstGeom prst="rect">
            <a:avLst/>
          </a:prstGeom>
          <a:noFill/>
        </p:spPr>
        <p:txBody>
          <a:bodyPr vert="eaVert" wrap="square" rtlCol="0">
            <a:spAutoFit/>
          </a:bodyPr>
          <a:lstStyle/>
          <a:p>
            <a:r>
              <a:rPr lang="zh-CN" altLang="en-US" b="1" dirty="0" smtClean="0">
                <a:latin typeface="微软雅黑" pitchFamily="34" charset="-122"/>
                <a:ea typeface="微软雅黑" pitchFamily="34" charset="-122"/>
              </a:rPr>
              <a:t>销售额</a:t>
            </a:r>
            <a:endParaRPr lang="zh-CN" altLang="en-US" b="1" dirty="0">
              <a:latin typeface="微软雅黑" pitchFamily="34" charset="-122"/>
              <a:ea typeface="微软雅黑" pitchFamily="34" charset="-122"/>
            </a:endParaRPr>
          </a:p>
        </p:txBody>
      </p:sp>
      <p:sp>
        <p:nvSpPr>
          <p:cNvPr id="46" name="TextBox 45"/>
          <p:cNvSpPr txBox="1"/>
          <p:nvPr/>
        </p:nvSpPr>
        <p:spPr>
          <a:xfrm>
            <a:off x="6804248" y="4841890"/>
            <a:ext cx="2209878" cy="253916"/>
          </a:xfrm>
          <a:prstGeom prst="rect">
            <a:avLst/>
          </a:prstGeom>
          <a:noFill/>
        </p:spPr>
        <p:txBody>
          <a:bodyPr wrap="square" rtlCol="0">
            <a:spAutoFit/>
          </a:bodyPr>
          <a:lstStyle/>
          <a:p>
            <a:r>
              <a:rPr lang="zh-CN" altLang="en-US" sz="1050" dirty="0" smtClean="0">
                <a:solidFill>
                  <a:schemeClr val="bg1"/>
                </a:solidFill>
                <a:latin typeface="微软雅黑" pitchFamily="34" charset="-122"/>
                <a:ea typeface="微软雅黑" pitchFamily="34" charset="-122"/>
              </a:rPr>
              <a:t>以上销售额截止到</a:t>
            </a:r>
            <a:r>
              <a:rPr lang="en-US" altLang="zh-CN" sz="1050" dirty="0" smtClean="0">
                <a:solidFill>
                  <a:schemeClr val="bg1"/>
                </a:solidFill>
                <a:latin typeface="微软雅黑" pitchFamily="34" charset="-122"/>
                <a:ea typeface="微软雅黑" pitchFamily="34" charset="-122"/>
              </a:rPr>
              <a:t>2013</a:t>
            </a:r>
            <a:r>
              <a:rPr lang="zh-CN" altLang="en-US" sz="1050" dirty="0" smtClean="0">
                <a:solidFill>
                  <a:schemeClr val="bg1"/>
                </a:solidFill>
                <a:latin typeface="微软雅黑" pitchFamily="34" charset="-122"/>
                <a:ea typeface="微软雅黑" pitchFamily="34" charset="-122"/>
              </a:rPr>
              <a:t>年</a:t>
            </a:r>
            <a:r>
              <a:rPr lang="en-US" altLang="zh-CN" sz="1050" dirty="0" smtClean="0">
                <a:solidFill>
                  <a:schemeClr val="bg1"/>
                </a:solidFill>
                <a:latin typeface="微软雅黑" pitchFamily="34" charset="-122"/>
                <a:ea typeface="微软雅黑" pitchFamily="34" charset="-122"/>
              </a:rPr>
              <a:t>9</a:t>
            </a:r>
            <a:r>
              <a:rPr lang="zh-CN" altLang="en-US" sz="1050" dirty="0" smtClean="0">
                <a:solidFill>
                  <a:schemeClr val="bg1"/>
                </a:solidFill>
                <a:latin typeface="微软雅黑" pitchFamily="34" charset="-122"/>
                <a:ea typeface="微软雅黑" pitchFamily="34" charset="-122"/>
              </a:rPr>
              <a:t>月</a:t>
            </a:r>
            <a:r>
              <a:rPr lang="en-US" altLang="zh-CN" sz="1050" dirty="0" smtClean="0">
                <a:solidFill>
                  <a:schemeClr val="bg1"/>
                </a:solidFill>
                <a:latin typeface="微软雅黑" pitchFamily="34" charset="-122"/>
                <a:ea typeface="微软雅黑" pitchFamily="34" charset="-122"/>
              </a:rPr>
              <a:t>1</a:t>
            </a:r>
            <a:r>
              <a:rPr lang="zh-CN" altLang="en-US" sz="1050" dirty="0" smtClean="0">
                <a:solidFill>
                  <a:schemeClr val="bg1"/>
                </a:solidFill>
                <a:latin typeface="微软雅黑" pitchFamily="34" charset="-122"/>
                <a:ea typeface="微软雅黑" pitchFamily="34" charset="-122"/>
              </a:rPr>
              <a:t>号</a:t>
            </a:r>
            <a:endParaRPr lang="zh-CN" altLang="en-US" sz="1050" dirty="0">
              <a:solidFill>
                <a:schemeClr val="bg1"/>
              </a:solidFill>
              <a:latin typeface="微软雅黑" pitchFamily="34" charset="-122"/>
              <a:ea typeface="微软雅黑" pitchFamily="34" charset="-122"/>
            </a:endParaRPr>
          </a:p>
        </p:txBody>
      </p:sp>
      <p:sp>
        <p:nvSpPr>
          <p:cNvPr id="47" name="圆角矩形标注 46"/>
          <p:cNvSpPr/>
          <p:nvPr/>
        </p:nvSpPr>
        <p:spPr>
          <a:xfrm>
            <a:off x="6600815" y="4695311"/>
            <a:ext cx="288032" cy="181908"/>
          </a:xfrm>
          <a:prstGeom prst="wedgeRoundRectCallout">
            <a:avLst>
              <a:gd name="adj1" fmla="val 37116"/>
              <a:gd name="adj2" fmla="val 70479"/>
              <a:gd name="adj3" fmla="val 16667"/>
            </a:avLst>
          </a:prstGeom>
          <a:solidFill>
            <a:srgbClr val="DB291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065084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051720" y="1055496"/>
            <a:ext cx="1060818" cy="996701"/>
            <a:chOff x="2329340" y="1055495"/>
            <a:chExt cx="1060818" cy="996701"/>
          </a:xfrm>
        </p:grpSpPr>
        <p:sp>
          <p:nvSpPr>
            <p:cNvPr id="25" name="任意多边形 24"/>
            <p:cNvSpPr/>
            <p:nvPr/>
          </p:nvSpPr>
          <p:spPr>
            <a:xfrm>
              <a:off x="2843804" y="1506439"/>
              <a:ext cx="546354" cy="545757"/>
            </a:xfrm>
            <a:custGeom>
              <a:avLst/>
              <a:gdLst>
                <a:gd name="connsiteX0" fmla="*/ 0 w 546354"/>
                <a:gd name="connsiteY0" fmla="*/ 272879 h 545757"/>
                <a:gd name="connsiteX1" fmla="*/ 273177 w 546354"/>
                <a:gd name="connsiteY1" fmla="*/ 0 h 545757"/>
                <a:gd name="connsiteX2" fmla="*/ 546354 w 546354"/>
                <a:gd name="connsiteY2" fmla="*/ 272879 h 545757"/>
                <a:gd name="connsiteX3" fmla="*/ 273177 w 546354"/>
                <a:gd name="connsiteY3" fmla="*/ 545758 h 545757"/>
                <a:gd name="connsiteX4" fmla="*/ 0 w 546354"/>
                <a:gd name="connsiteY4" fmla="*/ 272879 h 545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354" h="545757">
                  <a:moveTo>
                    <a:pt x="0" y="272879"/>
                  </a:moveTo>
                  <a:cubicBezTo>
                    <a:pt x="0" y="122172"/>
                    <a:pt x="122306" y="0"/>
                    <a:pt x="273177" y="0"/>
                  </a:cubicBezTo>
                  <a:cubicBezTo>
                    <a:pt x="424048" y="0"/>
                    <a:pt x="546354" y="122172"/>
                    <a:pt x="546354" y="272879"/>
                  </a:cubicBezTo>
                  <a:cubicBezTo>
                    <a:pt x="546354" y="423586"/>
                    <a:pt x="424048" y="545758"/>
                    <a:pt x="273177" y="545758"/>
                  </a:cubicBezTo>
                  <a:cubicBezTo>
                    <a:pt x="122306" y="545758"/>
                    <a:pt x="0" y="423586"/>
                    <a:pt x="0" y="272879"/>
                  </a:cubicBezTo>
                  <a:close/>
                </a:path>
              </a:pathLst>
            </a:custGeom>
            <a:solidFill>
              <a:schemeClr val="bg1"/>
            </a:solidFill>
            <a:ln w="19050">
              <a:solidFill>
                <a:srgbClr val="DB2914"/>
              </a:solidFill>
            </a:ln>
          </p:spPr>
          <p:style>
            <a:lnRef idx="3">
              <a:scrgbClr r="0" g="0" b="0"/>
            </a:lnRef>
            <a:fillRef idx="1">
              <a:scrgbClr r="0" g="0" b="0"/>
            </a:fillRef>
            <a:effectRef idx="1">
              <a:schemeClr val="accent1">
                <a:hueOff val="0"/>
                <a:satOff val="0"/>
                <a:lumOff val="0"/>
                <a:alphaOff val="0"/>
              </a:schemeClr>
            </a:effectRef>
            <a:fontRef idx="minor">
              <a:schemeClr val="lt1"/>
            </a:fontRef>
          </p:style>
          <p:txBody>
            <a:bodyPr spcFirstLastPara="0" vert="horz" wrap="square" lIns="93982" tIns="93894" rIns="93982" bIns="93894" numCol="1" spcCol="1270" anchor="ctr" anchorCtr="0">
              <a:noAutofit/>
            </a:bodyPr>
            <a:lstStyle/>
            <a:p>
              <a:pPr lvl="0" algn="ctr" defTabSz="977900">
                <a:lnSpc>
                  <a:spcPct val="100000"/>
                </a:lnSpc>
                <a:spcBef>
                  <a:spcPct val="0"/>
                </a:spcBef>
                <a:spcAft>
                  <a:spcPct val="35000"/>
                </a:spcAft>
              </a:pPr>
              <a:endParaRPr lang="zh-CN" altLang="en-US" sz="2200" kern="1200" dirty="0"/>
            </a:p>
          </p:txBody>
        </p:sp>
        <p:sp>
          <p:nvSpPr>
            <p:cNvPr id="26" name="任意多边形 25"/>
            <p:cNvSpPr/>
            <p:nvPr/>
          </p:nvSpPr>
          <p:spPr>
            <a:xfrm rot="25317417">
              <a:off x="2736420" y="1369785"/>
              <a:ext cx="343153" cy="34402"/>
            </a:xfrm>
            <a:custGeom>
              <a:avLst/>
              <a:gdLst>
                <a:gd name="connsiteX0" fmla="*/ 0 w 343153"/>
                <a:gd name="connsiteY0" fmla="*/ 17200 h 34401"/>
                <a:gd name="connsiteX1" fmla="*/ 343153 w 343153"/>
                <a:gd name="connsiteY1" fmla="*/ 17200 h 34401"/>
              </a:gdLst>
              <a:ahLst/>
              <a:cxnLst>
                <a:cxn ang="0">
                  <a:pos x="connsiteX0" y="connsiteY0"/>
                </a:cxn>
                <a:cxn ang="0">
                  <a:pos x="connsiteX1" y="connsiteY1"/>
                </a:cxn>
              </a:cxnLst>
              <a:rect l="l" t="t" r="r" b="b"/>
              <a:pathLst>
                <a:path w="343153" h="34401">
                  <a:moveTo>
                    <a:pt x="343153" y="17201"/>
                  </a:moveTo>
                  <a:lnTo>
                    <a:pt x="0" y="17201"/>
                  </a:lnTo>
                </a:path>
              </a:pathLst>
            </a:custGeom>
            <a:noFill/>
            <a:ln>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6261" tIns="8066" rIns="186260" bIns="8066" numCol="1" spcCol="1270" anchor="ctr" anchorCtr="0">
              <a:noAutofit/>
            </a:bodyPr>
            <a:lstStyle/>
            <a:p>
              <a:pPr algn="ctr" defTabSz="222250">
                <a:lnSpc>
                  <a:spcPct val="90000"/>
                </a:lnSpc>
                <a:spcBef>
                  <a:spcPct val="0"/>
                </a:spcBef>
                <a:spcAft>
                  <a:spcPct val="35000"/>
                </a:spcAft>
              </a:pPr>
              <a:endParaRPr lang="zh-CN" altLang="en-US" sz="500">
                <a:solidFill>
                  <a:schemeClr val="tx1">
                    <a:hueOff val="0"/>
                    <a:satOff val="0"/>
                    <a:lumOff val="0"/>
                    <a:alphaOff val="0"/>
                  </a:schemeClr>
                </a:solidFill>
              </a:endParaRPr>
            </a:p>
          </p:txBody>
        </p:sp>
        <p:sp>
          <p:nvSpPr>
            <p:cNvPr id="27" name="任意多边形 26"/>
            <p:cNvSpPr/>
            <p:nvPr/>
          </p:nvSpPr>
          <p:spPr>
            <a:xfrm>
              <a:off x="2686724" y="1055495"/>
              <a:ext cx="191287" cy="191287"/>
            </a:xfrm>
            <a:custGeom>
              <a:avLst/>
              <a:gdLst>
                <a:gd name="connsiteX0" fmla="*/ 0 w 191287"/>
                <a:gd name="connsiteY0" fmla="*/ 95644 h 191287"/>
                <a:gd name="connsiteX1" fmla="*/ 95644 w 191287"/>
                <a:gd name="connsiteY1" fmla="*/ 0 h 191287"/>
                <a:gd name="connsiteX2" fmla="*/ 191288 w 191287"/>
                <a:gd name="connsiteY2" fmla="*/ 95644 h 191287"/>
                <a:gd name="connsiteX3" fmla="*/ 95644 w 191287"/>
                <a:gd name="connsiteY3" fmla="*/ 191288 h 191287"/>
                <a:gd name="connsiteX4" fmla="*/ 0 w 191287"/>
                <a:gd name="connsiteY4" fmla="*/ 95644 h 191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287" h="191287">
                  <a:moveTo>
                    <a:pt x="0" y="95644"/>
                  </a:moveTo>
                  <a:cubicBezTo>
                    <a:pt x="0" y="42821"/>
                    <a:pt x="42821" y="0"/>
                    <a:pt x="95644" y="0"/>
                  </a:cubicBezTo>
                  <a:cubicBezTo>
                    <a:pt x="148467" y="0"/>
                    <a:pt x="191288" y="42821"/>
                    <a:pt x="191288" y="95644"/>
                  </a:cubicBezTo>
                  <a:cubicBezTo>
                    <a:pt x="191288" y="148467"/>
                    <a:pt x="148467" y="191288"/>
                    <a:pt x="95644" y="191288"/>
                  </a:cubicBezTo>
                  <a:cubicBezTo>
                    <a:pt x="42821" y="191288"/>
                    <a:pt x="0" y="148467"/>
                    <a:pt x="0" y="95644"/>
                  </a:cubicBezTo>
                  <a:close/>
                </a:path>
              </a:pathLst>
            </a:custGeom>
            <a:solidFill>
              <a:schemeClr val="bg1"/>
            </a:solidFill>
            <a:ln>
              <a:noFill/>
            </a:ln>
          </p:spPr>
          <p:style>
            <a:lnRef idx="3">
              <a:scrgbClr r="0" g="0" b="0"/>
            </a:lnRef>
            <a:fillRef idx="1">
              <a:scrgbClr r="0" g="0" b="0"/>
            </a:fillRef>
            <a:effectRef idx="1">
              <a:schemeClr val="accent1">
                <a:hueOff val="0"/>
                <a:satOff val="0"/>
                <a:lumOff val="0"/>
                <a:alphaOff val="0"/>
              </a:schemeClr>
            </a:effectRef>
            <a:fontRef idx="minor">
              <a:schemeClr val="lt1"/>
            </a:fontRef>
          </p:style>
          <p:txBody>
            <a:bodyPr spcFirstLastPara="0" vert="horz" wrap="square" lIns="33093" tIns="33093" rIns="33093" bIns="33093" numCol="1" spcCol="1270" anchor="ctr" anchorCtr="0">
              <a:noAutofit/>
            </a:bodyPr>
            <a:lstStyle/>
            <a:p>
              <a:pPr algn="ctr" defTabSz="355600">
                <a:lnSpc>
                  <a:spcPct val="90000"/>
                </a:lnSpc>
                <a:spcBef>
                  <a:spcPct val="0"/>
                </a:spcBef>
                <a:spcAft>
                  <a:spcPct val="35000"/>
                </a:spcAft>
              </a:pPr>
              <a:endParaRPr lang="zh-CN" altLang="en-US" sz="800" dirty="0"/>
            </a:p>
          </p:txBody>
        </p:sp>
        <p:sp>
          <p:nvSpPr>
            <p:cNvPr id="28" name="任意多边形 27"/>
            <p:cNvSpPr/>
            <p:nvPr/>
          </p:nvSpPr>
          <p:spPr>
            <a:xfrm rot="17098158">
              <a:off x="3102329" y="1387581"/>
              <a:ext cx="229587" cy="34401"/>
            </a:xfrm>
            <a:custGeom>
              <a:avLst/>
              <a:gdLst>
                <a:gd name="connsiteX0" fmla="*/ 0 w 229587"/>
                <a:gd name="connsiteY0" fmla="*/ 17200 h 34401"/>
                <a:gd name="connsiteX1" fmla="*/ 229587 w 229587"/>
                <a:gd name="connsiteY1" fmla="*/ 17200 h 34401"/>
              </a:gdLst>
              <a:ahLst/>
              <a:cxnLst>
                <a:cxn ang="0">
                  <a:pos x="connsiteX0" y="connsiteY0"/>
                </a:cxn>
                <a:cxn ang="0">
                  <a:pos x="connsiteX1" y="connsiteY1"/>
                </a:cxn>
              </a:cxnLst>
              <a:rect l="l" t="t" r="r" b="b"/>
              <a:pathLst>
                <a:path w="229587" h="34401">
                  <a:moveTo>
                    <a:pt x="0" y="17200"/>
                  </a:moveTo>
                  <a:lnTo>
                    <a:pt x="229587" y="17200"/>
                  </a:lnTo>
                </a:path>
              </a:pathLst>
            </a:custGeom>
            <a:noFill/>
            <a:ln>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6261" tIns="8066" rIns="186260" bIns="8066" numCol="1" spcCol="1270" anchor="ctr" anchorCtr="0">
              <a:noAutofit/>
            </a:bodyPr>
            <a:lstStyle/>
            <a:p>
              <a:pPr algn="ctr" defTabSz="222250">
                <a:lnSpc>
                  <a:spcPct val="90000"/>
                </a:lnSpc>
                <a:spcBef>
                  <a:spcPct val="0"/>
                </a:spcBef>
                <a:spcAft>
                  <a:spcPct val="35000"/>
                </a:spcAft>
              </a:pPr>
              <a:endParaRPr lang="zh-CN" altLang="en-US" sz="500"/>
            </a:p>
          </p:txBody>
        </p:sp>
        <p:sp>
          <p:nvSpPr>
            <p:cNvPr id="29" name="任意多边形 28"/>
            <p:cNvSpPr/>
            <p:nvPr/>
          </p:nvSpPr>
          <p:spPr>
            <a:xfrm>
              <a:off x="3175836" y="1105842"/>
              <a:ext cx="191287" cy="191287"/>
            </a:xfrm>
            <a:custGeom>
              <a:avLst/>
              <a:gdLst>
                <a:gd name="connsiteX0" fmla="*/ 0 w 191287"/>
                <a:gd name="connsiteY0" fmla="*/ 95644 h 191287"/>
                <a:gd name="connsiteX1" fmla="*/ 95644 w 191287"/>
                <a:gd name="connsiteY1" fmla="*/ 0 h 191287"/>
                <a:gd name="connsiteX2" fmla="*/ 191288 w 191287"/>
                <a:gd name="connsiteY2" fmla="*/ 95644 h 191287"/>
                <a:gd name="connsiteX3" fmla="*/ 95644 w 191287"/>
                <a:gd name="connsiteY3" fmla="*/ 191288 h 191287"/>
                <a:gd name="connsiteX4" fmla="*/ 0 w 191287"/>
                <a:gd name="connsiteY4" fmla="*/ 95644 h 191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287" h="191287">
                  <a:moveTo>
                    <a:pt x="0" y="95644"/>
                  </a:moveTo>
                  <a:cubicBezTo>
                    <a:pt x="0" y="42821"/>
                    <a:pt x="42821" y="0"/>
                    <a:pt x="95644" y="0"/>
                  </a:cubicBezTo>
                  <a:cubicBezTo>
                    <a:pt x="148467" y="0"/>
                    <a:pt x="191288" y="42821"/>
                    <a:pt x="191288" y="95644"/>
                  </a:cubicBezTo>
                  <a:cubicBezTo>
                    <a:pt x="191288" y="148467"/>
                    <a:pt x="148467" y="191288"/>
                    <a:pt x="95644" y="191288"/>
                  </a:cubicBezTo>
                  <a:cubicBezTo>
                    <a:pt x="42821" y="191288"/>
                    <a:pt x="0" y="148467"/>
                    <a:pt x="0" y="95644"/>
                  </a:cubicBezTo>
                  <a:close/>
                </a:path>
              </a:pathLst>
            </a:custGeom>
            <a:solidFill>
              <a:schemeClr val="bg1"/>
            </a:solidFill>
            <a:ln>
              <a:noFill/>
            </a:ln>
          </p:spPr>
          <p:style>
            <a:lnRef idx="3">
              <a:scrgbClr r="0" g="0" b="0"/>
            </a:lnRef>
            <a:fillRef idx="1">
              <a:scrgbClr r="0" g="0" b="0"/>
            </a:fillRef>
            <a:effectRef idx="1">
              <a:schemeClr val="accent1">
                <a:hueOff val="0"/>
                <a:satOff val="0"/>
                <a:lumOff val="0"/>
                <a:alphaOff val="0"/>
              </a:schemeClr>
            </a:effectRef>
            <a:fontRef idx="minor">
              <a:schemeClr val="lt1"/>
            </a:fontRef>
          </p:style>
          <p:txBody>
            <a:bodyPr spcFirstLastPara="0" vert="horz" wrap="square" lIns="33093" tIns="33093" rIns="33093" bIns="33093" numCol="1" spcCol="1270" anchor="ctr" anchorCtr="0">
              <a:noAutofit/>
            </a:bodyPr>
            <a:lstStyle/>
            <a:p>
              <a:pPr algn="ctr" defTabSz="355600">
                <a:lnSpc>
                  <a:spcPct val="90000"/>
                </a:lnSpc>
                <a:spcBef>
                  <a:spcPct val="0"/>
                </a:spcBef>
                <a:spcAft>
                  <a:spcPct val="35000"/>
                </a:spcAft>
              </a:pPr>
              <a:endParaRPr lang="zh-CN" altLang="en-US" sz="800" dirty="0"/>
            </a:p>
          </p:txBody>
        </p:sp>
        <p:sp>
          <p:nvSpPr>
            <p:cNvPr id="30" name="任意多边形 29"/>
            <p:cNvSpPr/>
            <p:nvPr/>
          </p:nvSpPr>
          <p:spPr>
            <a:xfrm rot="21020935">
              <a:off x="2516917" y="1835835"/>
              <a:ext cx="333120" cy="34402"/>
            </a:xfrm>
            <a:custGeom>
              <a:avLst/>
              <a:gdLst>
                <a:gd name="connsiteX0" fmla="*/ 0 w 333119"/>
                <a:gd name="connsiteY0" fmla="*/ 17200 h 34401"/>
                <a:gd name="connsiteX1" fmla="*/ 333119 w 333119"/>
                <a:gd name="connsiteY1" fmla="*/ 17200 h 34401"/>
              </a:gdLst>
              <a:ahLst/>
              <a:cxnLst>
                <a:cxn ang="0">
                  <a:pos x="connsiteX0" y="connsiteY0"/>
                </a:cxn>
                <a:cxn ang="0">
                  <a:pos x="connsiteX1" y="connsiteY1"/>
                </a:cxn>
              </a:cxnLst>
              <a:rect l="l" t="t" r="r" b="b"/>
              <a:pathLst>
                <a:path w="333119" h="34401">
                  <a:moveTo>
                    <a:pt x="333119" y="17201"/>
                  </a:moveTo>
                  <a:lnTo>
                    <a:pt x="0" y="17201"/>
                  </a:lnTo>
                </a:path>
              </a:pathLst>
            </a:custGeom>
            <a:noFill/>
            <a:ln>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6261" tIns="8066" rIns="186260" bIns="8066" numCol="1" spcCol="1270" anchor="ctr" anchorCtr="0">
              <a:noAutofit/>
            </a:bodyPr>
            <a:lstStyle/>
            <a:p>
              <a:pPr algn="ctr" defTabSz="222250">
                <a:lnSpc>
                  <a:spcPct val="90000"/>
                </a:lnSpc>
                <a:spcBef>
                  <a:spcPct val="0"/>
                </a:spcBef>
                <a:spcAft>
                  <a:spcPct val="35000"/>
                </a:spcAft>
              </a:pPr>
              <a:endParaRPr lang="zh-CN" altLang="en-US" sz="500">
                <a:solidFill>
                  <a:schemeClr val="tx1">
                    <a:hueOff val="0"/>
                    <a:satOff val="0"/>
                    <a:lumOff val="0"/>
                    <a:alphaOff val="0"/>
                  </a:schemeClr>
                </a:solidFill>
              </a:endParaRPr>
            </a:p>
          </p:txBody>
        </p:sp>
        <p:sp>
          <p:nvSpPr>
            <p:cNvPr id="31" name="任意多边形 30"/>
            <p:cNvSpPr/>
            <p:nvPr/>
          </p:nvSpPr>
          <p:spPr>
            <a:xfrm>
              <a:off x="2329340" y="1801351"/>
              <a:ext cx="191287" cy="191287"/>
            </a:xfrm>
            <a:custGeom>
              <a:avLst/>
              <a:gdLst>
                <a:gd name="connsiteX0" fmla="*/ 0 w 191287"/>
                <a:gd name="connsiteY0" fmla="*/ 95644 h 191287"/>
                <a:gd name="connsiteX1" fmla="*/ 95644 w 191287"/>
                <a:gd name="connsiteY1" fmla="*/ 0 h 191287"/>
                <a:gd name="connsiteX2" fmla="*/ 191288 w 191287"/>
                <a:gd name="connsiteY2" fmla="*/ 95644 h 191287"/>
                <a:gd name="connsiteX3" fmla="*/ 95644 w 191287"/>
                <a:gd name="connsiteY3" fmla="*/ 191288 h 191287"/>
                <a:gd name="connsiteX4" fmla="*/ 0 w 191287"/>
                <a:gd name="connsiteY4" fmla="*/ 95644 h 191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287" h="191287">
                  <a:moveTo>
                    <a:pt x="0" y="95644"/>
                  </a:moveTo>
                  <a:cubicBezTo>
                    <a:pt x="0" y="42821"/>
                    <a:pt x="42821" y="0"/>
                    <a:pt x="95644" y="0"/>
                  </a:cubicBezTo>
                  <a:cubicBezTo>
                    <a:pt x="148467" y="0"/>
                    <a:pt x="191288" y="42821"/>
                    <a:pt x="191288" y="95644"/>
                  </a:cubicBezTo>
                  <a:cubicBezTo>
                    <a:pt x="191288" y="148467"/>
                    <a:pt x="148467" y="191288"/>
                    <a:pt x="95644" y="191288"/>
                  </a:cubicBezTo>
                  <a:cubicBezTo>
                    <a:pt x="42821" y="191288"/>
                    <a:pt x="0" y="148467"/>
                    <a:pt x="0" y="95644"/>
                  </a:cubicBezTo>
                  <a:close/>
                </a:path>
              </a:pathLst>
            </a:custGeom>
            <a:solidFill>
              <a:schemeClr val="bg1"/>
            </a:solidFill>
            <a:ln>
              <a:noFill/>
            </a:ln>
          </p:spPr>
          <p:style>
            <a:lnRef idx="3">
              <a:scrgbClr r="0" g="0" b="0"/>
            </a:lnRef>
            <a:fillRef idx="1">
              <a:scrgbClr r="0" g="0" b="0"/>
            </a:fillRef>
            <a:effectRef idx="1">
              <a:schemeClr val="accent1">
                <a:hueOff val="0"/>
                <a:satOff val="0"/>
                <a:lumOff val="0"/>
                <a:alphaOff val="0"/>
              </a:schemeClr>
            </a:effectRef>
            <a:fontRef idx="minor">
              <a:schemeClr val="lt1"/>
            </a:fontRef>
          </p:style>
          <p:txBody>
            <a:bodyPr spcFirstLastPara="0" vert="horz" wrap="square" lIns="33093" tIns="33093" rIns="33093" bIns="33093" numCol="1" spcCol="1270" anchor="ctr" anchorCtr="0">
              <a:noAutofit/>
            </a:bodyPr>
            <a:lstStyle/>
            <a:p>
              <a:pPr algn="ctr" defTabSz="355600">
                <a:lnSpc>
                  <a:spcPct val="90000"/>
                </a:lnSpc>
                <a:spcBef>
                  <a:spcPct val="0"/>
                </a:spcBef>
                <a:spcAft>
                  <a:spcPct val="35000"/>
                </a:spcAft>
              </a:pPr>
              <a:endParaRPr lang="zh-CN" altLang="en-US" sz="800" dirty="0"/>
            </a:p>
          </p:txBody>
        </p:sp>
        <p:sp>
          <p:nvSpPr>
            <p:cNvPr id="32" name="任意多边形 31"/>
            <p:cNvSpPr/>
            <p:nvPr/>
          </p:nvSpPr>
          <p:spPr>
            <a:xfrm rot="23137660">
              <a:off x="2523311" y="1564965"/>
              <a:ext cx="365391" cy="34402"/>
            </a:xfrm>
            <a:custGeom>
              <a:avLst/>
              <a:gdLst>
                <a:gd name="connsiteX0" fmla="*/ 0 w 365390"/>
                <a:gd name="connsiteY0" fmla="*/ 17200 h 34401"/>
                <a:gd name="connsiteX1" fmla="*/ 365390 w 365390"/>
                <a:gd name="connsiteY1" fmla="*/ 17200 h 34401"/>
              </a:gdLst>
              <a:ahLst/>
              <a:cxnLst>
                <a:cxn ang="0">
                  <a:pos x="connsiteX0" y="connsiteY0"/>
                </a:cxn>
                <a:cxn ang="0">
                  <a:pos x="connsiteX1" y="connsiteY1"/>
                </a:cxn>
              </a:cxnLst>
              <a:rect l="l" t="t" r="r" b="b"/>
              <a:pathLst>
                <a:path w="365390" h="34401">
                  <a:moveTo>
                    <a:pt x="365390" y="17201"/>
                  </a:moveTo>
                  <a:lnTo>
                    <a:pt x="0" y="17201"/>
                  </a:lnTo>
                </a:path>
              </a:pathLst>
            </a:custGeom>
            <a:noFill/>
            <a:ln>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6261" tIns="8066" rIns="186260" bIns="806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33" name="任意多边形 32"/>
            <p:cNvSpPr/>
            <p:nvPr/>
          </p:nvSpPr>
          <p:spPr>
            <a:xfrm>
              <a:off x="2359406" y="1366136"/>
              <a:ext cx="191287" cy="191287"/>
            </a:xfrm>
            <a:custGeom>
              <a:avLst/>
              <a:gdLst>
                <a:gd name="connsiteX0" fmla="*/ 0 w 191287"/>
                <a:gd name="connsiteY0" fmla="*/ 95644 h 191287"/>
                <a:gd name="connsiteX1" fmla="*/ 95644 w 191287"/>
                <a:gd name="connsiteY1" fmla="*/ 0 h 191287"/>
                <a:gd name="connsiteX2" fmla="*/ 191288 w 191287"/>
                <a:gd name="connsiteY2" fmla="*/ 95644 h 191287"/>
                <a:gd name="connsiteX3" fmla="*/ 95644 w 191287"/>
                <a:gd name="connsiteY3" fmla="*/ 191288 h 191287"/>
                <a:gd name="connsiteX4" fmla="*/ 0 w 191287"/>
                <a:gd name="connsiteY4" fmla="*/ 95644 h 191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287" h="191287">
                  <a:moveTo>
                    <a:pt x="0" y="95644"/>
                  </a:moveTo>
                  <a:cubicBezTo>
                    <a:pt x="0" y="42821"/>
                    <a:pt x="42821" y="0"/>
                    <a:pt x="95644" y="0"/>
                  </a:cubicBezTo>
                  <a:cubicBezTo>
                    <a:pt x="148467" y="0"/>
                    <a:pt x="191288" y="42821"/>
                    <a:pt x="191288" y="95644"/>
                  </a:cubicBezTo>
                  <a:cubicBezTo>
                    <a:pt x="191288" y="148467"/>
                    <a:pt x="148467" y="191288"/>
                    <a:pt x="95644" y="191288"/>
                  </a:cubicBezTo>
                  <a:cubicBezTo>
                    <a:pt x="42821" y="191288"/>
                    <a:pt x="0" y="148467"/>
                    <a:pt x="0" y="95644"/>
                  </a:cubicBezTo>
                  <a:close/>
                </a:path>
              </a:pathLst>
            </a:custGeom>
            <a:solidFill>
              <a:schemeClr val="bg1"/>
            </a:solidFill>
            <a:ln>
              <a:noFill/>
            </a:ln>
          </p:spPr>
          <p:style>
            <a:lnRef idx="3">
              <a:scrgbClr r="0" g="0" b="0"/>
            </a:lnRef>
            <a:fillRef idx="1">
              <a:scrgbClr r="0" g="0" b="0"/>
            </a:fillRef>
            <a:effectRef idx="1">
              <a:schemeClr val="accent1">
                <a:hueOff val="0"/>
                <a:satOff val="0"/>
                <a:lumOff val="0"/>
                <a:alphaOff val="0"/>
              </a:schemeClr>
            </a:effectRef>
            <a:fontRef idx="minor">
              <a:schemeClr val="lt1"/>
            </a:fontRef>
          </p:style>
          <p:txBody>
            <a:bodyPr spcFirstLastPara="0" vert="horz" wrap="square" lIns="33093" tIns="33093" rIns="33093" bIns="33093" numCol="1" spcCol="1270" anchor="ctr" anchorCtr="0">
              <a:noAutofit/>
            </a:bodyPr>
            <a:lstStyle/>
            <a:p>
              <a:pPr lvl="0" algn="ctr" defTabSz="355600">
                <a:lnSpc>
                  <a:spcPct val="90000"/>
                </a:lnSpc>
                <a:spcBef>
                  <a:spcPct val="0"/>
                </a:spcBef>
                <a:spcAft>
                  <a:spcPct val="35000"/>
                </a:spcAft>
              </a:pPr>
              <a:endParaRPr lang="zh-CN" altLang="en-US" sz="800" kern="1200" dirty="0"/>
            </a:p>
          </p:txBody>
        </p:sp>
      </p:grpSp>
      <p:grpSp>
        <p:nvGrpSpPr>
          <p:cNvPr id="42" name="组合 41"/>
          <p:cNvGrpSpPr/>
          <p:nvPr/>
        </p:nvGrpSpPr>
        <p:grpSpPr>
          <a:xfrm>
            <a:off x="3502777" y="3556187"/>
            <a:ext cx="1299023" cy="1059773"/>
            <a:chOff x="3780395" y="3556186"/>
            <a:chExt cx="1299023" cy="1059773"/>
          </a:xfrm>
        </p:grpSpPr>
        <p:sp>
          <p:nvSpPr>
            <p:cNvPr id="43" name="任意多边形 42"/>
            <p:cNvSpPr/>
            <p:nvPr/>
          </p:nvSpPr>
          <p:spPr>
            <a:xfrm>
              <a:off x="4212393" y="3707668"/>
              <a:ext cx="622940" cy="622940"/>
            </a:xfrm>
            <a:custGeom>
              <a:avLst/>
              <a:gdLst>
                <a:gd name="connsiteX0" fmla="*/ 0 w 622940"/>
                <a:gd name="connsiteY0" fmla="*/ 311470 h 622940"/>
                <a:gd name="connsiteX1" fmla="*/ 311470 w 622940"/>
                <a:gd name="connsiteY1" fmla="*/ 0 h 622940"/>
                <a:gd name="connsiteX2" fmla="*/ 622940 w 622940"/>
                <a:gd name="connsiteY2" fmla="*/ 311470 h 622940"/>
                <a:gd name="connsiteX3" fmla="*/ 311470 w 622940"/>
                <a:gd name="connsiteY3" fmla="*/ 622940 h 622940"/>
                <a:gd name="connsiteX4" fmla="*/ 0 w 622940"/>
                <a:gd name="connsiteY4" fmla="*/ 311470 h 62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940" h="622940">
                  <a:moveTo>
                    <a:pt x="0" y="311470"/>
                  </a:moveTo>
                  <a:cubicBezTo>
                    <a:pt x="0" y="139450"/>
                    <a:pt x="139450" y="0"/>
                    <a:pt x="311470" y="0"/>
                  </a:cubicBezTo>
                  <a:cubicBezTo>
                    <a:pt x="483490" y="0"/>
                    <a:pt x="622940" y="139450"/>
                    <a:pt x="622940" y="311470"/>
                  </a:cubicBezTo>
                  <a:cubicBezTo>
                    <a:pt x="622940" y="483490"/>
                    <a:pt x="483490" y="622940"/>
                    <a:pt x="311470" y="622940"/>
                  </a:cubicBezTo>
                  <a:cubicBezTo>
                    <a:pt x="139450" y="622940"/>
                    <a:pt x="0" y="483490"/>
                    <a:pt x="0" y="311470"/>
                  </a:cubicBezTo>
                  <a:close/>
                </a:path>
              </a:pathLst>
            </a:custGeom>
            <a:solidFill>
              <a:srgbClr val="DFD2A0"/>
            </a:solidFill>
            <a:ln>
              <a:solidFill>
                <a:srgbClr val="DB2914"/>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96942" tIns="96942" rIns="96942" bIns="96942" numCol="1" spcCol="1270" anchor="ctr" anchorCtr="0">
              <a:noAutofit/>
            </a:bodyPr>
            <a:lstStyle/>
            <a:p>
              <a:pPr lvl="0" algn="ctr" defTabSz="400050">
                <a:lnSpc>
                  <a:spcPct val="90000"/>
                </a:lnSpc>
                <a:spcBef>
                  <a:spcPct val="0"/>
                </a:spcBef>
                <a:spcAft>
                  <a:spcPct val="35000"/>
                </a:spcAft>
              </a:pPr>
              <a:endParaRPr lang="zh-CN" altLang="en-US" sz="900" kern="1200" dirty="0"/>
            </a:p>
          </p:txBody>
        </p:sp>
        <p:sp>
          <p:nvSpPr>
            <p:cNvPr id="44" name="任意多边形 43"/>
            <p:cNvSpPr/>
            <p:nvPr/>
          </p:nvSpPr>
          <p:spPr>
            <a:xfrm rot="18648852">
              <a:off x="4710021" y="3729252"/>
              <a:ext cx="100592" cy="32178"/>
            </a:xfrm>
            <a:custGeom>
              <a:avLst/>
              <a:gdLst>
                <a:gd name="connsiteX0" fmla="*/ 0 w 100592"/>
                <a:gd name="connsiteY0" fmla="*/ 16089 h 32178"/>
                <a:gd name="connsiteX1" fmla="*/ 100592 w 100592"/>
                <a:gd name="connsiteY1" fmla="*/ 16089 h 32178"/>
              </a:gdLst>
              <a:ahLst/>
              <a:cxnLst>
                <a:cxn ang="0">
                  <a:pos x="connsiteX0" y="connsiteY0"/>
                </a:cxn>
                <a:cxn ang="0">
                  <a:pos x="connsiteX1" y="connsiteY1"/>
                </a:cxn>
              </a:cxnLst>
              <a:rect l="l" t="t" r="r" b="b"/>
              <a:pathLst>
                <a:path w="100592" h="32178">
                  <a:moveTo>
                    <a:pt x="0" y="16089"/>
                  </a:moveTo>
                  <a:lnTo>
                    <a:pt x="100592" y="16089"/>
                  </a:lnTo>
                </a:path>
              </a:pathLst>
            </a:custGeom>
            <a:noFill/>
            <a:ln>
              <a:solidFill>
                <a:srgbClr val="DFD2A0"/>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5874" tIns="12238" rIns="85875" bIns="12237" numCol="1" spcCol="1270" anchor="ctr" anchorCtr="0">
              <a:noAutofit/>
            </a:bodyPr>
            <a:lstStyle/>
            <a:p>
              <a:pPr algn="ctr" defTabSz="222250">
                <a:lnSpc>
                  <a:spcPct val="90000"/>
                </a:lnSpc>
                <a:spcBef>
                  <a:spcPct val="0"/>
                </a:spcBef>
                <a:spcAft>
                  <a:spcPct val="35000"/>
                </a:spcAft>
              </a:pPr>
              <a:endParaRPr lang="zh-CN" altLang="en-US" sz="500"/>
            </a:p>
          </p:txBody>
        </p:sp>
        <p:sp>
          <p:nvSpPr>
            <p:cNvPr id="45" name="任意多边形 44"/>
            <p:cNvSpPr/>
            <p:nvPr/>
          </p:nvSpPr>
          <p:spPr>
            <a:xfrm>
              <a:off x="4763401" y="3556186"/>
              <a:ext cx="172001" cy="172001"/>
            </a:xfrm>
            <a:custGeom>
              <a:avLst/>
              <a:gdLst>
                <a:gd name="connsiteX0" fmla="*/ 0 w 172001"/>
                <a:gd name="connsiteY0" fmla="*/ 86001 h 172001"/>
                <a:gd name="connsiteX1" fmla="*/ 86001 w 172001"/>
                <a:gd name="connsiteY1" fmla="*/ 0 h 172001"/>
                <a:gd name="connsiteX2" fmla="*/ 172002 w 172001"/>
                <a:gd name="connsiteY2" fmla="*/ 86001 h 172001"/>
                <a:gd name="connsiteX3" fmla="*/ 86001 w 172001"/>
                <a:gd name="connsiteY3" fmla="*/ 172002 h 172001"/>
                <a:gd name="connsiteX4" fmla="*/ 0 w 172001"/>
                <a:gd name="connsiteY4" fmla="*/ 86001 h 172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01" h="172001">
                  <a:moveTo>
                    <a:pt x="0" y="86001"/>
                  </a:moveTo>
                  <a:cubicBezTo>
                    <a:pt x="0" y="38504"/>
                    <a:pt x="38504" y="0"/>
                    <a:pt x="86001" y="0"/>
                  </a:cubicBezTo>
                  <a:cubicBezTo>
                    <a:pt x="133498" y="0"/>
                    <a:pt x="172002" y="38504"/>
                    <a:pt x="172002" y="86001"/>
                  </a:cubicBezTo>
                  <a:cubicBezTo>
                    <a:pt x="172002" y="133498"/>
                    <a:pt x="133498" y="172002"/>
                    <a:pt x="86001" y="172002"/>
                  </a:cubicBezTo>
                  <a:cubicBezTo>
                    <a:pt x="38504" y="172002"/>
                    <a:pt x="0" y="133498"/>
                    <a:pt x="0" y="86001"/>
                  </a:cubicBezTo>
                  <a:close/>
                </a:path>
              </a:pathLst>
            </a:custGeom>
            <a:solidFill>
              <a:srgbClr val="DFD2A0"/>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9634" tIns="29634" rIns="29634" bIns="29634" numCol="1" spcCol="1270" anchor="ctr" anchorCtr="0">
              <a:noAutofit/>
            </a:bodyPr>
            <a:lstStyle/>
            <a:p>
              <a:pPr algn="ctr" defTabSz="311150">
                <a:lnSpc>
                  <a:spcPct val="90000"/>
                </a:lnSpc>
                <a:spcBef>
                  <a:spcPct val="0"/>
                </a:spcBef>
                <a:spcAft>
                  <a:spcPct val="35000"/>
                </a:spcAft>
              </a:pPr>
              <a:endParaRPr lang="zh-CN" altLang="en-US" sz="700" dirty="0"/>
            </a:p>
          </p:txBody>
        </p:sp>
        <p:sp>
          <p:nvSpPr>
            <p:cNvPr id="46" name="任意多边形 45"/>
            <p:cNvSpPr/>
            <p:nvPr/>
          </p:nvSpPr>
          <p:spPr>
            <a:xfrm rot="622753">
              <a:off x="4829584" y="4066361"/>
              <a:ext cx="79894" cy="32178"/>
            </a:xfrm>
            <a:custGeom>
              <a:avLst/>
              <a:gdLst>
                <a:gd name="connsiteX0" fmla="*/ 0 w 79894"/>
                <a:gd name="connsiteY0" fmla="*/ 16089 h 32178"/>
                <a:gd name="connsiteX1" fmla="*/ 79894 w 79894"/>
                <a:gd name="connsiteY1" fmla="*/ 16089 h 32178"/>
              </a:gdLst>
              <a:ahLst/>
              <a:cxnLst>
                <a:cxn ang="0">
                  <a:pos x="connsiteX0" y="connsiteY0"/>
                </a:cxn>
                <a:cxn ang="0">
                  <a:pos x="connsiteX1" y="connsiteY1"/>
                </a:cxn>
              </a:cxnLst>
              <a:rect l="l" t="t" r="r" b="b"/>
              <a:pathLst>
                <a:path w="79894" h="32178">
                  <a:moveTo>
                    <a:pt x="0" y="16089"/>
                  </a:moveTo>
                  <a:lnTo>
                    <a:pt x="79894" y="16089"/>
                  </a:lnTo>
                </a:path>
              </a:pathLst>
            </a:custGeom>
            <a:noFill/>
            <a:ln>
              <a:solidFill>
                <a:srgbClr val="DFD2A0"/>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5874" tIns="12238" rIns="85875" bIns="12237" numCol="1" spcCol="1270" anchor="ctr" anchorCtr="0">
              <a:noAutofit/>
            </a:bodyPr>
            <a:lstStyle/>
            <a:p>
              <a:pPr algn="ctr" defTabSz="222250">
                <a:lnSpc>
                  <a:spcPct val="90000"/>
                </a:lnSpc>
                <a:spcBef>
                  <a:spcPct val="0"/>
                </a:spcBef>
                <a:spcAft>
                  <a:spcPct val="35000"/>
                </a:spcAft>
              </a:pPr>
              <a:endParaRPr lang="zh-CN" altLang="en-US" sz="500"/>
            </a:p>
          </p:txBody>
        </p:sp>
        <p:sp>
          <p:nvSpPr>
            <p:cNvPr id="47" name="任意多边形 46"/>
            <p:cNvSpPr/>
            <p:nvPr/>
          </p:nvSpPr>
          <p:spPr>
            <a:xfrm>
              <a:off x="4907417" y="4019141"/>
              <a:ext cx="172001" cy="172001"/>
            </a:xfrm>
            <a:custGeom>
              <a:avLst/>
              <a:gdLst>
                <a:gd name="connsiteX0" fmla="*/ 0 w 172001"/>
                <a:gd name="connsiteY0" fmla="*/ 86001 h 172001"/>
                <a:gd name="connsiteX1" fmla="*/ 86001 w 172001"/>
                <a:gd name="connsiteY1" fmla="*/ 0 h 172001"/>
                <a:gd name="connsiteX2" fmla="*/ 172002 w 172001"/>
                <a:gd name="connsiteY2" fmla="*/ 86001 h 172001"/>
                <a:gd name="connsiteX3" fmla="*/ 86001 w 172001"/>
                <a:gd name="connsiteY3" fmla="*/ 172002 h 172001"/>
                <a:gd name="connsiteX4" fmla="*/ 0 w 172001"/>
                <a:gd name="connsiteY4" fmla="*/ 86001 h 172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01" h="172001">
                  <a:moveTo>
                    <a:pt x="0" y="86001"/>
                  </a:moveTo>
                  <a:cubicBezTo>
                    <a:pt x="0" y="38504"/>
                    <a:pt x="38504" y="0"/>
                    <a:pt x="86001" y="0"/>
                  </a:cubicBezTo>
                  <a:cubicBezTo>
                    <a:pt x="133498" y="0"/>
                    <a:pt x="172002" y="38504"/>
                    <a:pt x="172002" y="86001"/>
                  </a:cubicBezTo>
                  <a:cubicBezTo>
                    <a:pt x="172002" y="133498"/>
                    <a:pt x="133498" y="172002"/>
                    <a:pt x="86001" y="172002"/>
                  </a:cubicBezTo>
                  <a:cubicBezTo>
                    <a:pt x="38504" y="172002"/>
                    <a:pt x="0" y="133498"/>
                    <a:pt x="0" y="86001"/>
                  </a:cubicBezTo>
                  <a:close/>
                </a:path>
              </a:pathLst>
            </a:custGeom>
            <a:solidFill>
              <a:srgbClr val="DFD2A0"/>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9634" tIns="29634" rIns="29634" bIns="29634" numCol="1" spcCol="1270" anchor="ctr" anchorCtr="0">
              <a:noAutofit/>
            </a:bodyPr>
            <a:lstStyle/>
            <a:p>
              <a:pPr algn="ctr" defTabSz="311150">
                <a:lnSpc>
                  <a:spcPct val="90000"/>
                </a:lnSpc>
                <a:spcBef>
                  <a:spcPct val="0"/>
                </a:spcBef>
                <a:spcAft>
                  <a:spcPct val="35000"/>
                </a:spcAft>
              </a:pPr>
              <a:endParaRPr lang="zh-CN" altLang="en-US" sz="700" dirty="0"/>
            </a:p>
          </p:txBody>
        </p:sp>
        <p:sp>
          <p:nvSpPr>
            <p:cNvPr id="48" name="任意多边形 47"/>
            <p:cNvSpPr/>
            <p:nvPr/>
          </p:nvSpPr>
          <p:spPr>
            <a:xfrm rot="4226212">
              <a:off x="4580053" y="4364686"/>
              <a:ext cx="144643" cy="32178"/>
            </a:xfrm>
            <a:custGeom>
              <a:avLst/>
              <a:gdLst>
                <a:gd name="connsiteX0" fmla="*/ 0 w 144643"/>
                <a:gd name="connsiteY0" fmla="*/ 16089 h 32178"/>
                <a:gd name="connsiteX1" fmla="*/ 144643 w 144643"/>
                <a:gd name="connsiteY1" fmla="*/ 16089 h 32178"/>
              </a:gdLst>
              <a:ahLst/>
              <a:cxnLst>
                <a:cxn ang="0">
                  <a:pos x="connsiteX0" y="connsiteY0"/>
                </a:cxn>
                <a:cxn ang="0">
                  <a:pos x="connsiteX1" y="connsiteY1"/>
                </a:cxn>
              </a:cxnLst>
              <a:rect l="l" t="t" r="r" b="b"/>
              <a:pathLst>
                <a:path w="144643" h="32178">
                  <a:moveTo>
                    <a:pt x="0" y="16089"/>
                  </a:moveTo>
                  <a:lnTo>
                    <a:pt x="144643" y="16089"/>
                  </a:lnTo>
                </a:path>
              </a:pathLst>
            </a:custGeom>
            <a:noFill/>
            <a:ln>
              <a:solidFill>
                <a:srgbClr val="DFD2A0"/>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5874" tIns="12238" rIns="85875" bIns="12237" numCol="1" spcCol="1270" anchor="ctr" anchorCtr="0">
              <a:noAutofit/>
            </a:bodyPr>
            <a:lstStyle/>
            <a:p>
              <a:pPr algn="ctr" defTabSz="222250">
                <a:lnSpc>
                  <a:spcPct val="90000"/>
                </a:lnSpc>
                <a:spcBef>
                  <a:spcPct val="0"/>
                </a:spcBef>
                <a:spcAft>
                  <a:spcPct val="35000"/>
                </a:spcAft>
              </a:pPr>
              <a:endParaRPr lang="zh-CN" altLang="en-US" sz="500"/>
            </a:p>
          </p:txBody>
        </p:sp>
        <p:sp>
          <p:nvSpPr>
            <p:cNvPr id="49" name="任意多边形 48"/>
            <p:cNvSpPr/>
            <p:nvPr/>
          </p:nvSpPr>
          <p:spPr>
            <a:xfrm>
              <a:off x="4619387" y="4443958"/>
              <a:ext cx="172001" cy="172001"/>
            </a:xfrm>
            <a:custGeom>
              <a:avLst/>
              <a:gdLst>
                <a:gd name="connsiteX0" fmla="*/ 0 w 172001"/>
                <a:gd name="connsiteY0" fmla="*/ 86001 h 172001"/>
                <a:gd name="connsiteX1" fmla="*/ 86001 w 172001"/>
                <a:gd name="connsiteY1" fmla="*/ 0 h 172001"/>
                <a:gd name="connsiteX2" fmla="*/ 172002 w 172001"/>
                <a:gd name="connsiteY2" fmla="*/ 86001 h 172001"/>
                <a:gd name="connsiteX3" fmla="*/ 86001 w 172001"/>
                <a:gd name="connsiteY3" fmla="*/ 172002 h 172001"/>
                <a:gd name="connsiteX4" fmla="*/ 0 w 172001"/>
                <a:gd name="connsiteY4" fmla="*/ 86001 h 172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01" h="172001">
                  <a:moveTo>
                    <a:pt x="0" y="86001"/>
                  </a:moveTo>
                  <a:cubicBezTo>
                    <a:pt x="0" y="38504"/>
                    <a:pt x="38504" y="0"/>
                    <a:pt x="86001" y="0"/>
                  </a:cubicBezTo>
                  <a:cubicBezTo>
                    <a:pt x="133498" y="0"/>
                    <a:pt x="172002" y="38504"/>
                    <a:pt x="172002" y="86001"/>
                  </a:cubicBezTo>
                  <a:cubicBezTo>
                    <a:pt x="172002" y="133498"/>
                    <a:pt x="133498" y="172002"/>
                    <a:pt x="86001" y="172002"/>
                  </a:cubicBezTo>
                  <a:cubicBezTo>
                    <a:pt x="38504" y="172002"/>
                    <a:pt x="0" y="133498"/>
                    <a:pt x="0" y="86001"/>
                  </a:cubicBezTo>
                  <a:close/>
                </a:path>
              </a:pathLst>
            </a:custGeom>
            <a:solidFill>
              <a:srgbClr val="DFD2A0"/>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9634" tIns="29634" rIns="29634" bIns="29634" numCol="1" spcCol="1270" anchor="ctr" anchorCtr="0">
              <a:noAutofit/>
            </a:bodyPr>
            <a:lstStyle/>
            <a:p>
              <a:pPr algn="ctr" defTabSz="311150">
                <a:lnSpc>
                  <a:spcPct val="90000"/>
                </a:lnSpc>
                <a:spcBef>
                  <a:spcPct val="0"/>
                </a:spcBef>
                <a:spcAft>
                  <a:spcPct val="35000"/>
                </a:spcAft>
              </a:pPr>
              <a:endParaRPr lang="zh-CN" altLang="en-US" sz="700" dirty="0"/>
            </a:p>
          </p:txBody>
        </p:sp>
        <p:sp>
          <p:nvSpPr>
            <p:cNvPr id="50" name="任意多边形 49"/>
            <p:cNvSpPr/>
            <p:nvPr/>
          </p:nvSpPr>
          <p:spPr>
            <a:xfrm rot="19206730">
              <a:off x="4069908" y="4280792"/>
              <a:ext cx="243267" cy="32179"/>
            </a:xfrm>
            <a:custGeom>
              <a:avLst/>
              <a:gdLst>
                <a:gd name="connsiteX0" fmla="*/ 0 w 243267"/>
                <a:gd name="connsiteY0" fmla="*/ 16089 h 32178"/>
                <a:gd name="connsiteX1" fmla="*/ 243267 w 243267"/>
                <a:gd name="connsiteY1" fmla="*/ 16089 h 32178"/>
              </a:gdLst>
              <a:ahLst/>
              <a:cxnLst>
                <a:cxn ang="0">
                  <a:pos x="connsiteX0" y="connsiteY0"/>
                </a:cxn>
                <a:cxn ang="0">
                  <a:pos x="connsiteX1" y="connsiteY1"/>
                </a:cxn>
              </a:cxnLst>
              <a:rect l="l" t="t" r="r" b="b"/>
              <a:pathLst>
                <a:path w="243267" h="32178">
                  <a:moveTo>
                    <a:pt x="243267" y="16089"/>
                  </a:moveTo>
                  <a:lnTo>
                    <a:pt x="0" y="16089"/>
                  </a:lnTo>
                </a:path>
              </a:pathLst>
            </a:custGeom>
            <a:noFill/>
            <a:ln>
              <a:solidFill>
                <a:srgbClr val="DFD2A0"/>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5874" tIns="12238" rIns="85875" bIns="12237" numCol="1" spcCol="1270" anchor="ctr" anchorCtr="0">
              <a:noAutofit/>
            </a:bodyPr>
            <a:lstStyle/>
            <a:p>
              <a:pPr algn="ctr" defTabSz="222250">
                <a:lnSpc>
                  <a:spcPct val="90000"/>
                </a:lnSpc>
                <a:spcBef>
                  <a:spcPct val="0"/>
                </a:spcBef>
                <a:spcAft>
                  <a:spcPct val="35000"/>
                </a:spcAft>
              </a:pPr>
              <a:endParaRPr lang="zh-CN" altLang="en-US" sz="500"/>
            </a:p>
          </p:txBody>
        </p:sp>
        <p:sp>
          <p:nvSpPr>
            <p:cNvPr id="51" name="任意多边形 50"/>
            <p:cNvSpPr/>
            <p:nvPr/>
          </p:nvSpPr>
          <p:spPr>
            <a:xfrm>
              <a:off x="3946223" y="4344035"/>
              <a:ext cx="172001" cy="172001"/>
            </a:xfrm>
            <a:custGeom>
              <a:avLst/>
              <a:gdLst>
                <a:gd name="connsiteX0" fmla="*/ 0 w 172001"/>
                <a:gd name="connsiteY0" fmla="*/ 86001 h 172001"/>
                <a:gd name="connsiteX1" fmla="*/ 86001 w 172001"/>
                <a:gd name="connsiteY1" fmla="*/ 0 h 172001"/>
                <a:gd name="connsiteX2" fmla="*/ 172002 w 172001"/>
                <a:gd name="connsiteY2" fmla="*/ 86001 h 172001"/>
                <a:gd name="connsiteX3" fmla="*/ 86001 w 172001"/>
                <a:gd name="connsiteY3" fmla="*/ 172002 h 172001"/>
                <a:gd name="connsiteX4" fmla="*/ 0 w 172001"/>
                <a:gd name="connsiteY4" fmla="*/ 86001 h 172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01" h="172001">
                  <a:moveTo>
                    <a:pt x="0" y="86001"/>
                  </a:moveTo>
                  <a:cubicBezTo>
                    <a:pt x="0" y="38504"/>
                    <a:pt x="38504" y="0"/>
                    <a:pt x="86001" y="0"/>
                  </a:cubicBezTo>
                  <a:cubicBezTo>
                    <a:pt x="133498" y="0"/>
                    <a:pt x="172002" y="38504"/>
                    <a:pt x="172002" y="86001"/>
                  </a:cubicBezTo>
                  <a:cubicBezTo>
                    <a:pt x="172002" y="133498"/>
                    <a:pt x="133498" y="172002"/>
                    <a:pt x="86001" y="172002"/>
                  </a:cubicBezTo>
                  <a:cubicBezTo>
                    <a:pt x="38504" y="172002"/>
                    <a:pt x="0" y="133498"/>
                    <a:pt x="0" y="86001"/>
                  </a:cubicBezTo>
                  <a:close/>
                </a:path>
              </a:pathLst>
            </a:custGeom>
            <a:solidFill>
              <a:srgbClr val="DFD2A0"/>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9634" tIns="29634" rIns="29634" bIns="29634" numCol="1" spcCol="1270" anchor="ctr" anchorCtr="0">
              <a:noAutofit/>
            </a:bodyPr>
            <a:lstStyle/>
            <a:p>
              <a:pPr algn="ctr" defTabSz="311150">
                <a:lnSpc>
                  <a:spcPct val="90000"/>
                </a:lnSpc>
                <a:spcBef>
                  <a:spcPct val="0"/>
                </a:spcBef>
                <a:spcAft>
                  <a:spcPct val="35000"/>
                </a:spcAft>
              </a:pPr>
              <a:endParaRPr lang="zh-CN" altLang="en-US" sz="700" dirty="0"/>
            </a:p>
          </p:txBody>
        </p:sp>
        <p:sp>
          <p:nvSpPr>
            <p:cNvPr id="52" name="任意多边形 51"/>
            <p:cNvSpPr/>
            <p:nvPr/>
          </p:nvSpPr>
          <p:spPr>
            <a:xfrm rot="21274987">
              <a:off x="3951425" y="4044863"/>
              <a:ext cx="262946" cy="32179"/>
            </a:xfrm>
            <a:custGeom>
              <a:avLst/>
              <a:gdLst>
                <a:gd name="connsiteX0" fmla="*/ 0 w 262945"/>
                <a:gd name="connsiteY0" fmla="*/ 16089 h 32178"/>
                <a:gd name="connsiteX1" fmla="*/ 262945 w 262945"/>
                <a:gd name="connsiteY1" fmla="*/ 16089 h 32178"/>
              </a:gdLst>
              <a:ahLst/>
              <a:cxnLst>
                <a:cxn ang="0">
                  <a:pos x="connsiteX0" y="connsiteY0"/>
                </a:cxn>
                <a:cxn ang="0">
                  <a:pos x="connsiteX1" y="connsiteY1"/>
                </a:cxn>
              </a:cxnLst>
              <a:rect l="l" t="t" r="r" b="b"/>
              <a:pathLst>
                <a:path w="262945" h="32178">
                  <a:moveTo>
                    <a:pt x="262945" y="16089"/>
                  </a:moveTo>
                  <a:lnTo>
                    <a:pt x="0" y="16089"/>
                  </a:lnTo>
                </a:path>
              </a:pathLst>
            </a:custGeom>
            <a:noFill/>
            <a:ln>
              <a:solidFill>
                <a:srgbClr val="DFD2A0"/>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5874" tIns="12238" rIns="85875" bIns="12237" numCol="1" spcCol="1270" anchor="ctr" anchorCtr="0">
              <a:noAutofit/>
            </a:bodyPr>
            <a:lstStyle/>
            <a:p>
              <a:pPr algn="ctr" defTabSz="222250">
                <a:lnSpc>
                  <a:spcPct val="90000"/>
                </a:lnSpc>
                <a:spcBef>
                  <a:spcPct val="0"/>
                </a:spcBef>
                <a:spcAft>
                  <a:spcPct val="35000"/>
                </a:spcAft>
              </a:pPr>
              <a:endParaRPr lang="zh-CN" altLang="en-US" sz="500"/>
            </a:p>
          </p:txBody>
        </p:sp>
        <p:sp>
          <p:nvSpPr>
            <p:cNvPr id="53" name="任意多边形 52"/>
            <p:cNvSpPr/>
            <p:nvPr/>
          </p:nvSpPr>
          <p:spPr>
            <a:xfrm>
              <a:off x="3780395" y="3995482"/>
              <a:ext cx="172001" cy="172001"/>
            </a:xfrm>
            <a:custGeom>
              <a:avLst/>
              <a:gdLst>
                <a:gd name="connsiteX0" fmla="*/ 0 w 172001"/>
                <a:gd name="connsiteY0" fmla="*/ 86001 h 172001"/>
                <a:gd name="connsiteX1" fmla="*/ 86001 w 172001"/>
                <a:gd name="connsiteY1" fmla="*/ 0 h 172001"/>
                <a:gd name="connsiteX2" fmla="*/ 172002 w 172001"/>
                <a:gd name="connsiteY2" fmla="*/ 86001 h 172001"/>
                <a:gd name="connsiteX3" fmla="*/ 86001 w 172001"/>
                <a:gd name="connsiteY3" fmla="*/ 172002 h 172001"/>
                <a:gd name="connsiteX4" fmla="*/ 0 w 172001"/>
                <a:gd name="connsiteY4" fmla="*/ 86001 h 172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01" h="172001">
                  <a:moveTo>
                    <a:pt x="0" y="86001"/>
                  </a:moveTo>
                  <a:cubicBezTo>
                    <a:pt x="0" y="38504"/>
                    <a:pt x="38504" y="0"/>
                    <a:pt x="86001" y="0"/>
                  </a:cubicBezTo>
                  <a:cubicBezTo>
                    <a:pt x="133498" y="0"/>
                    <a:pt x="172002" y="38504"/>
                    <a:pt x="172002" y="86001"/>
                  </a:cubicBezTo>
                  <a:cubicBezTo>
                    <a:pt x="172002" y="133498"/>
                    <a:pt x="133498" y="172002"/>
                    <a:pt x="86001" y="172002"/>
                  </a:cubicBezTo>
                  <a:cubicBezTo>
                    <a:pt x="38504" y="172002"/>
                    <a:pt x="0" y="133498"/>
                    <a:pt x="0" y="86001"/>
                  </a:cubicBezTo>
                  <a:close/>
                </a:path>
              </a:pathLst>
            </a:custGeom>
            <a:solidFill>
              <a:srgbClr val="DFD2A0"/>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9634" tIns="29634" rIns="29634" bIns="29634" numCol="1" spcCol="1270" anchor="ctr" anchorCtr="0">
              <a:noAutofit/>
            </a:bodyPr>
            <a:lstStyle/>
            <a:p>
              <a:pPr algn="ctr" defTabSz="311150">
                <a:lnSpc>
                  <a:spcPct val="90000"/>
                </a:lnSpc>
                <a:spcBef>
                  <a:spcPct val="0"/>
                </a:spcBef>
                <a:spcAft>
                  <a:spcPct val="35000"/>
                </a:spcAft>
              </a:pPr>
              <a:endParaRPr lang="zh-CN" altLang="en-US" sz="700"/>
            </a:p>
          </p:txBody>
        </p:sp>
        <p:sp>
          <p:nvSpPr>
            <p:cNvPr id="54" name="任意多边形 53"/>
            <p:cNvSpPr/>
            <p:nvPr/>
          </p:nvSpPr>
          <p:spPr>
            <a:xfrm rot="23561098">
              <a:off x="4119858" y="3793253"/>
              <a:ext cx="154052" cy="32178"/>
            </a:xfrm>
            <a:custGeom>
              <a:avLst/>
              <a:gdLst>
                <a:gd name="connsiteX0" fmla="*/ 0 w 154052"/>
                <a:gd name="connsiteY0" fmla="*/ 16089 h 32178"/>
                <a:gd name="connsiteX1" fmla="*/ 154052 w 154052"/>
                <a:gd name="connsiteY1" fmla="*/ 16089 h 32178"/>
              </a:gdLst>
              <a:ahLst/>
              <a:cxnLst>
                <a:cxn ang="0">
                  <a:pos x="connsiteX0" y="connsiteY0"/>
                </a:cxn>
                <a:cxn ang="0">
                  <a:pos x="connsiteX1" y="connsiteY1"/>
                </a:cxn>
              </a:cxnLst>
              <a:rect l="l" t="t" r="r" b="b"/>
              <a:pathLst>
                <a:path w="154052" h="32178">
                  <a:moveTo>
                    <a:pt x="154052" y="16089"/>
                  </a:moveTo>
                  <a:lnTo>
                    <a:pt x="0" y="16089"/>
                  </a:lnTo>
                </a:path>
              </a:pathLst>
            </a:custGeom>
            <a:noFill/>
            <a:ln>
              <a:solidFill>
                <a:srgbClr val="DFD2A0"/>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5874" tIns="12238" rIns="85875" bIns="1223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5" name="任意多边形 54"/>
            <p:cNvSpPr/>
            <p:nvPr/>
          </p:nvSpPr>
          <p:spPr>
            <a:xfrm>
              <a:off x="3973671" y="3635304"/>
              <a:ext cx="172001" cy="172001"/>
            </a:xfrm>
            <a:custGeom>
              <a:avLst/>
              <a:gdLst>
                <a:gd name="connsiteX0" fmla="*/ 0 w 172001"/>
                <a:gd name="connsiteY0" fmla="*/ 86001 h 172001"/>
                <a:gd name="connsiteX1" fmla="*/ 86001 w 172001"/>
                <a:gd name="connsiteY1" fmla="*/ 0 h 172001"/>
                <a:gd name="connsiteX2" fmla="*/ 172002 w 172001"/>
                <a:gd name="connsiteY2" fmla="*/ 86001 h 172001"/>
                <a:gd name="connsiteX3" fmla="*/ 86001 w 172001"/>
                <a:gd name="connsiteY3" fmla="*/ 172002 h 172001"/>
                <a:gd name="connsiteX4" fmla="*/ 0 w 172001"/>
                <a:gd name="connsiteY4" fmla="*/ 86001 h 172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01" h="172001">
                  <a:moveTo>
                    <a:pt x="0" y="86001"/>
                  </a:moveTo>
                  <a:cubicBezTo>
                    <a:pt x="0" y="38504"/>
                    <a:pt x="38504" y="0"/>
                    <a:pt x="86001" y="0"/>
                  </a:cubicBezTo>
                  <a:cubicBezTo>
                    <a:pt x="133498" y="0"/>
                    <a:pt x="172002" y="38504"/>
                    <a:pt x="172002" y="86001"/>
                  </a:cubicBezTo>
                  <a:cubicBezTo>
                    <a:pt x="172002" y="133498"/>
                    <a:pt x="133498" y="172002"/>
                    <a:pt x="86001" y="172002"/>
                  </a:cubicBezTo>
                  <a:cubicBezTo>
                    <a:pt x="38504" y="172002"/>
                    <a:pt x="0" y="133498"/>
                    <a:pt x="0" y="86001"/>
                  </a:cubicBezTo>
                  <a:close/>
                </a:path>
              </a:pathLst>
            </a:custGeom>
            <a:solidFill>
              <a:srgbClr val="DFD2A0"/>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9634" tIns="29634" rIns="29634" bIns="29634" numCol="1" spcCol="1270" anchor="ctr" anchorCtr="0">
              <a:noAutofit/>
            </a:bodyPr>
            <a:lstStyle/>
            <a:p>
              <a:pPr lvl="0" algn="ctr" defTabSz="311150">
                <a:lnSpc>
                  <a:spcPct val="90000"/>
                </a:lnSpc>
                <a:spcBef>
                  <a:spcPct val="0"/>
                </a:spcBef>
                <a:spcAft>
                  <a:spcPct val="35000"/>
                </a:spcAft>
              </a:pPr>
              <a:endParaRPr lang="zh-CN" altLang="en-US" sz="700" kern="1200"/>
            </a:p>
          </p:txBody>
        </p:sp>
      </p:grpSp>
      <p:grpSp>
        <p:nvGrpSpPr>
          <p:cNvPr id="34" name="组合 33"/>
          <p:cNvGrpSpPr/>
          <p:nvPr/>
        </p:nvGrpSpPr>
        <p:grpSpPr>
          <a:xfrm>
            <a:off x="5921904" y="868633"/>
            <a:ext cx="1024187" cy="906525"/>
            <a:chOff x="6199522" y="868632"/>
            <a:chExt cx="1024187" cy="906525"/>
          </a:xfrm>
        </p:grpSpPr>
        <p:sp>
          <p:nvSpPr>
            <p:cNvPr id="35" name="任意多边形 34"/>
            <p:cNvSpPr/>
            <p:nvPr/>
          </p:nvSpPr>
          <p:spPr>
            <a:xfrm>
              <a:off x="6199522" y="1248343"/>
              <a:ext cx="527390" cy="526814"/>
            </a:xfrm>
            <a:custGeom>
              <a:avLst/>
              <a:gdLst>
                <a:gd name="connsiteX0" fmla="*/ 0 w 527390"/>
                <a:gd name="connsiteY0" fmla="*/ 263407 h 526814"/>
                <a:gd name="connsiteX1" fmla="*/ 263695 w 527390"/>
                <a:gd name="connsiteY1" fmla="*/ 0 h 526814"/>
                <a:gd name="connsiteX2" fmla="*/ 527390 w 527390"/>
                <a:gd name="connsiteY2" fmla="*/ 263407 h 526814"/>
                <a:gd name="connsiteX3" fmla="*/ 263695 w 527390"/>
                <a:gd name="connsiteY3" fmla="*/ 526814 h 526814"/>
                <a:gd name="connsiteX4" fmla="*/ 0 w 527390"/>
                <a:gd name="connsiteY4" fmla="*/ 263407 h 526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390" h="526814">
                  <a:moveTo>
                    <a:pt x="0" y="263407"/>
                  </a:moveTo>
                  <a:cubicBezTo>
                    <a:pt x="0" y="117931"/>
                    <a:pt x="118060" y="0"/>
                    <a:pt x="263695" y="0"/>
                  </a:cubicBezTo>
                  <a:cubicBezTo>
                    <a:pt x="409330" y="0"/>
                    <a:pt x="527390" y="117931"/>
                    <a:pt x="527390" y="263407"/>
                  </a:cubicBezTo>
                  <a:cubicBezTo>
                    <a:pt x="527390" y="408883"/>
                    <a:pt x="409330" y="526814"/>
                    <a:pt x="263695" y="526814"/>
                  </a:cubicBezTo>
                  <a:cubicBezTo>
                    <a:pt x="118060" y="526814"/>
                    <a:pt x="0" y="408883"/>
                    <a:pt x="0" y="263407"/>
                  </a:cubicBezTo>
                  <a:close/>
                </a:path>
              </a:pathLst>
            </a:custGeom>
            <a:solidFill>
              <a:srgbClr val="DB2914"/>
            </a:solidFill>
            <a:ln w="19050">
              <a:solidFill>
                <a:schemeClr val="bg1"/>
              </a:solidFill>
            </a:ln>
          </p:spPr>
          <p:style>
            <a:lnRef idx="3">
              <a:scrgbClr r="0" g="0" b="0"/>
            </a:lnRef>
            <a:fillRef idx="1">
              <a:scrgbClr r="0" g="0" b="0"/>
            </a:fillRef>
            <a:effectRef idx="1">
              <a:schemeClr val="accent1">
                <a:hueOff val="0"/>
                <a:satOff val="0"/>
                <a:lumOff val="0"/>
                <a:alphaOff val="0"/>
              </a:schemeClr>
            </a:effectRef>
            <a:fontRef idx="minor">
              <a:schemeClr val="lt1"/>
            </a:fontRef>
          </p:style>
          <p:txBody>
            <a:bodyPr spcFirstLastPara="0" vert="horz" wrap="square" lIns="90569" tIns="90485" rIns="90569" bIns="90485" numCol="1" spcCol="1270" anchor="ctr" anchorCtr="0">
              <a:noAutofit/>
            </a:bodyPr>
            <a:lstStyle/>
            <a:p>
              <a:pPr lvl="0" algn="ctr" defTabSz="933450">
                <a:lnSpc>
                  <a:spcPct val="100000"/>
                </a:lnSpc>
                <a:spcBef>
                  <a:spcPct val="0"/>
                </a:spcBef>
                <a:spcAft>
                  <a:spcPct val="35000"/>
                </a:spcAft>
              </a:pPr>
              <a:endParaRPr lang="zh-CN" altLang="en-US" sz="2100" kern="1200" dirty="0">
                <a:solidFill>
                  <a:srgbClr val="92D050"/>
                </a:solidFill>
              </a:endParaRPr>
            </a:p>
          </p:txBody>
        </p:sp>
        <p:sp>
          <p:nvSpPr>
            <p:cNvPr id="36" name="任意多边形 35"/>
            <p:cNvSpPr/>
            <p:nvPr/>
          </p:nvSpPr>
          <p:spPr>
            <a:xfrm rot="19203244">
              <a:off x="6612508" y="1169868"/>
              <a:ext cx="452364" cy="54851"/>
            </a:xfrm>
            <a:custGeom>
              <a:avLst/>
              <a:gdLst>
                <a:gd name="connsiteX0" fmla="*/ 0 w 452364"/>
                <a:gd name="connsiteY0" fmla="*/ 27425 h 54851"/>
                <a:gd name="connsiteX1" fmla="*/ 452364 w 452364"/>
                <a:gd name="connsiteY1" fmla="*/ 27425 h 54851"/>
              </a:gdLst>
              <a:ahLst/>
              <a:cxnLst>
                <a:cxn ang="0">
                  <a:pos x="connsiteX0" y="connsiteY0"/>
                </a:cxn>
                <a:cxn ang="0">
                  <a:pos x="connsiteX1" y="connsiteY1"/>
                </a:cxn>
              </a:cxnLst>
              <a:rect l="l" t="t" r="r" b="b"/>
              <a:pathLst>
                <a:path w="452364" h="54851">
                  <a:moveTo>
                    <a:pt x="0" y="27425"/>
                  </a:moveTo>
                  <a:lnTo>
                    <a:pt x="452364" y="27425"/>
                  </a:lnTo>
                </a:path>
              </a:pathLst>
            </a:custGeom>
            <a:noFill/>
            <a:ln>
              <a:solidFill>
                <a:srgbClr val="DB2914"/>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27573" tIns="16117" rIns="227572" bIns="1611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37" name="任意多边形 36"/>
            <p:cNvSpPr/>
            <p:nvPr/>
          </p:nvSpPr>
          <p:spPr>
            <a:xfrm>
              <a:off x="6986026" y="868632"/>
              <a:ext cx="223423" cy="223423"/>
            </a:xfrm>
            <a:custGeom>
              <a:avLst/>
              <a:gdLst>
                <a:gd name="connsiteX0" fmla="*/ 0 w 223423"/>
                <a:gd name="connsiteY0" fmla="*/ 111712 h 223423"/>
                <a:gd name="connsiteX1" fmla="*/ 111712 w 223423"/>
                <a:gd name="connsiteY1" fmla="*/ 0 h 223423"/>
                <a:gd name="connsiteX2" fmla="*/ 223424 w 223423"/>
                <a:gd name="connsiteY2" fmla="*/ 111712 h 223423"/>
                <a:gd name="connsiteX3" fmla="*/ 111712 w 223423"/>
                <a:gd name="connsiteY3" fmla="*/ 223424 h 223423"/>
                <a:gd name="connsiteX4" fmla="*/ 0 w 223423"/>
                <a:gd name="connsiteY4" fmla="*/ 111712 h 223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423" h="223423">
                  <a:moveTo>
                    <a:pt x="0" y="111712"/>
                  </a:moveTo>
                  <a:cubicBezTo>
                    <a:pt x="0" y="50015"/>
                    <a:pt x="50015" y="0"/>
                    <a:pt x="111712" y="0"/>
                  </a:cubicBezTo>
                  <a:cubicBezTo>
                    <a:pt x="173409" y="0"/>
                    <a:pt x="223424" y="50015"/>
                    <a:pt x="223424" y="111712"/>
                  </a:cubicBezTo>
                  <a:cubicBezTo>
                    <a:pt x="223424" y="173409"/>
                    <a:pt x="173409" y="223424"/>
                    <a:pt x="111712" y="223424"/>
                  </a:cubicBezTo>
                  <a:cubicBezTo>
                    <a:pt x="50015" y="223424"/>
                    <a:pt x="0" y="173409"/>
                    <a:pt x="0" y="111712"/>
                  </a:cubicBezTo>
                  <a:close/>
                </a:path>
              </a:pathLst>
            </a:custGeom>
            <a:solidFill>
              <a:srgbClr val="DB2914"/>
            </a:solidFill>
            <a:ln>
              <a:noFill/>
            </a:ln>
          </p:spPr>
          <p:style>
            <a:lnRef idx="3">
              <a:scrgbClr r="0" g="0" b="0"/>
            </a:lnRef>
            <a:fillRef idx="1">
              <a:scrgbClr r="0" g="0" b="0"/>
            </a:fillRef>
            <a:effectRef idx="1">
              <a:schemeClr val="accent1">
                <a:hueOff val="0"/>
                <a:satOff val="0"/>
                <a:lumOff val="0"/>
                <a:alphaOff val="0"/>
              </a:schemeClr>
            </a:effectRef>
            <a:fontRef idx="minor">
              <a:schemeClr val="lt1"/>
            </a:fontRef>
          </p:style>
          <p:txBody>
            <a:bodyPr spcFirstLastPara="0" vert="horz" wrap="square" lIns="35895" tIns="35895" rIns="35895" bIns="35895" numCol="1" spcCol="1270" anchor="ctr" anchorCtr="0">
              <a:noAutofit/>
            </a:bodyPr>
            <a:lstStyle/>
            <a:p>
              <a:pPr algn="ctr" defTabSz="222250">
                <a:lnSpc>
                  <a:spcPct val="90000"/>
                </a:lnSpc>
                <a:spcBef>
                  <a:spcPct val="0"/>
                </a:spcBef>
                <a:spcAft>
                  <a:spcPct val="35000"/>
                </a:spcAft>
              </a:pPr>
              <a:endParaRPr lang="zh-CN" altLang="en-US" sz="500"/>
            </a:p>
          </p:txBody>
        </p:sp>
        <p:sp>
          <p:nvSpPr>
            <p:cNvPr id="38" name="任意多边形 37"/>
            <p:cNvSpPr/>
            <p:nvPr/>
          </p:nvSpPr>
          <p:spPr>
            <a:xfrm rot="107512">
              <a:off x="6726716" y="1496849"/>
              <a:ext cx="273691" cy="54851"/>
            </a:xfrm>
            <a:custGeom>
              <a:avLst/>
              <a:gdLst>
                <a:gd name="connsiteX0" fmla="*/ 0 w 273691"/>
                <a:gd name="connsiteY0" fmla="*/ 27425 h 54851"/>
                <a:gd name="connsiteX1" fmla="*/ 273691 w 273691"/>
                <a:gd name="connsiteY1" fmla="*/ 27425 h 54851"/>
              </a:gdLst>
              <a:ahLst/>
              <a:cxnLst>
                <a:cxn ang="0">
                  <a:pos x="connsiteX0" y="connsiteY0"/>
                </a:cxn>
                <a:cxn ang="0">
                  <a:pos x="connsiteX1" y="connsiteY1"/>
                </a:cxn>
              </a:cxnLst>
              <a:rect l="l" t="t" r="r" b="b"/>
              <a:pathLst>
                <a:path w="273691" h="54851">
                  <a:moveTo>
                    <a:pt x="0" y="27425"/>
                  </a:moveTo>
                  <a:lnTo>
                    <a:pt x="273691" y="27425"/>
                  </a:lnTo>
                </a:path>
              </a:pathLst>
            </a:custGeom>
            <a:noFill/>
            <a:ln>
              <a:solidFill>
                <a:srgbClr val="DB2914"/>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42703" tIns="20583" rIns="142703" bIns="20583"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39" name="任意多边形 38"/>
            <p:cNvSpPr/>
            <p:nvPr/>
          </p:nvSpPr>
          <p:spPr>
            <a:xfrm>
              <a:off x="7000286" y="1420335"/>
              <a:ext cx="223423" cy="223423"/>
            </a:xfrm>
            <a:custGeom>
              <a:avLst/>
              <a:gdLst>
                <a:gd name="connsiteX0" fmla="*/ 0 w 223423"/>
                <a:gd name="connsiteY0" fmla="*/ 111712 h 223423"/>
                <a:gd name="connsiteX1" fmla="*/ 111712 w 223423"/>
                <a:gd name="connsiteY1" fmla="*/ 0 h 223423"/>
                <a:gd name="connsiteX2" fmla="*/ 223424 w 223423"/>
                <a:gd name="connsiteY2" fmla="*/ 111712 h 223423"/>
                <a:gd name="connsiteX3" fmla="*/ 111712 w 223423"/>
                <a:gd name="connsiteY3" fmla="*/ 223424 h 223423"/>
                <a:gd name="connsiteX4" fmla="*/ 0 w 223423"/>
                <a:gd name="connsiteY4" fmla="*/ 111712 h 223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423" h="223423">
                  <a:moveTo>
                    <a:pt x="0" y="111712"/>
                  </a:moveTo>
                  <a:cubicBezTo>
                    <a:pt x="0" y="50015"/>
                    <a:pt x="50015" y="0"/>
                    <a:pt x="111712" y="0"/>
                  </a:cubicBezTo>
                  <a:cubicBezTo>
                    <a:pt x="173409" y="0"/>
                    <a:pt x="223424" y="50015"/>
                    <a:pt x="223424" y="111712"/>
                  </a:cubicBezTo>
                  <a:cubicBezTo>
                    <a:pt x="223424" y="173409"/>
                    <a:pt x="173409" y="223424"/>
                    <a:pt x="111712" y="223424"/>
                  </a:cubicBezTo>
                  <a:cubicBezTo>
                    <a:pt x="50015" y="223424"/>
                    <a:pt x="0" y="173409"/>
                    <a:pt x="0" y="111712"/>
                  </a:cubicBezTo>
                  <a:close/>
                </a:path>
              </a:pathLst>
            </a:custGeom>
            <a:solidFill>
              <a:srgbClr val="DB2914"/>
            </a:solidFill>
            <a:ln>
              <a:noFill/>
            </a:ln>
          </p:spPr>
          <p:style>
            <a:lnRef idx="3">
              <a:scrgbClr r="0" g="0" b="0"/>
            </a:lnRef>
            <a:fillRef idx="1">
              <a:scrgbClr r="0" g="0" b="0"/>
            </a:fillRef>
            <a:effectRef idx="1">
              <a:schemeClr val="accent1">
                <a:hueOff val="0"/>
                <a:satOff val="0"/>
                <a:lumOff val="0"/>
                <a:alphaOff val="0"/>
              </a:schemeClr>
            </a:effectRef>
            <a:fontRef idx="minor">
              <a:schemeClr val="lt1"/>
            </a:fontRef>
          </p:style>
          <p:txBody>
            <a:bodyPr spcFirstLastPara="0" vert="horz" wrap="square" lIns="35895" tIns="35895" rIns="35895" bIns="35895" numCol="1" spcCol="1270" anchor="ctr" anchorCtr="0">
              <a:noAutofit/>
            </a:bodyPr>
            <a:lstStyle/>
            <a:p>
              <a:pPr algn="ctr" defTabSz="222250">
                <a:lnSpc>
                  <a:spcPct val="90000"/>
                </a:lnSpc>
                <a:spcBef>
                  <a:spcPct val="0"/>
                </a:spcBef>
                <a:spcAft>
                  <a:spcPct val="35000"/>
                </a:spcAft>
              </a:pPr>
              <a:endParaRPr lang="zh-CN" altLang="en-US" sz="500"/>
            </a:p>
          </p:txBody>
        </p:sp>
        <p:sp>
          <p:nvSpPr>
            <p:cNvPr id="40" name="任意多边形 39"/>
            <p:cNvSpPr/>
            <p:nvPr/>
          </p:nvSpPr>
          <p:spPr>
            <a:xfrm rot="26717882">
              <a:off x="6360879" y="1147425"/>
              <a:ext cx="149255" cy="54852"/>
            </a:xfrm>
            <a:custGeom>
              <a:avLst/>
              <a:gdLst>
                <a:gd name="connsiteX0" fmla="*/ 0 w 149255"/>
                <a:gd name="connsiteY0" fmla="*/ 27425 h 54851"/>
                <a:gd name="connsiteX1" fmla="*/ 149255 w 149255"/>
                <a:gd name="connsiteY1" fmla="*/ 27425 h 54851"/>
              </a:gdLst>
              <a:ahLst/>
              <a:cxnLst>
                <a:cxn ang="0">
                  <a:pos x="connsiteX0" y="connsiteY0"/>
                </a:cxn>
                <a:cxn ang="0">
                  <a:pos x="connsiteX1" y="connsiteY1"/>
                </a:cxn>
              </a:cxnLst>
              <a:rect l="l" t="t" r="r" b="b"/>
              <a:pathLst>
                <a:path w="149255" h="54851">
                  <a:moveTo>
                    <a:pt x="149255" y="27426"/>
                  </a:moveTo>
                  <a:lnTo>
                    <a:pt x="0" y="27426"/>
                  </a:lnTo>
                </a:path>
              </a:pathLst>
            </a:custGeom>
            <a:noFill/>
            <a:ln>
              <a:solidFill>
                <a:srgbClr val="DB2914"/>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3596" tIns="23694" rIns="83596" bIns="2369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41" name="任意多边形 40"/>
            <p:cNvSpPr/>
            <p:nvPr/>
          </p:nvSpPr>
          <p:spPr>
            <a:xfrm>
              <a:off x="6308520" y="877427"/>
              <a:ext cx="223423" cy="223423"/>
            </a:xfrm>
            <a:custGeom>
              <a:avLst/>
              <a:gdLst>
                <a:gd name="connsiteX0" fmla="*/ 0 w 223423"/>
                <a:gd name="connsiteY0" fmla="*/ 111712 h 223423"/>
                <a:gd name="connsiteX1" fmla="*/ 111712 w 223423"/>
                <a:gd name="connsiteY1" fmla="*/ 0 h 223423"/>
                <a:gd name="connsiteX2" fmla="*/ 223424 w 223423"/>
                <a:gd name="connsiteY2" fmla="*/ 111712 h 223423"/>
                <a:gd name="connsiteX3" fmla="*/ 111712 w 223423"/>
                <a:gd name="connsiteY3" fmla="*/ 223424 h 223423"/>
                <a:gd name="connsiteX4" fmla="*/ 0 w 223423"/>
                <a:gd name="connsiteY4" fmla="*/ 111712 h 223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423" h="223423">
                  <a:moveTo>
                    <a:pt x="0" y="111712"/>
                  </a:moveTo>
                  <a:cubicBezTo>
                    <a:pt x="0" y="50015"/>
                    <a:pt x="50015" y="0"/>
                    <a:pt x="111712" y="0"/>
                  </a:cubicBezTo>
                  <a:cubicBezTo>
                    <a:pt x="173409" y="0"/>
                    <a:pt x="223424" y="50015"/>
                    <a:pt x="223424" y="111712"/>
                  </a:cubicBezTo>
                  <a:cubicBezTo>
                    <a:pt x="223424" y="173409"/>
                    <a:pt x="173409" y="223424"/>
                    <a:pt x="111712" y="223424"/>
                  </a:cubicBezTo>
                  <a:cubicBezTo>
                    <a:pt x="50015" y="223424"/>
                    <a:pt x="0" y="173409"/>
                    <a:pt x="0" y="111712"/>
                  </a:cubicBezTo>
                  <a:close/>
                </a:path>
              </a:pathLst>
            </a:custGeom>
            <a:solidFill>
              <a:srgbClr val="DB2914"/>
            </a:solidFill>
            <a:ln>
              <a:noFill/>
            </a:ln>
          </p:spPr>
          <p:style>
            <a:lnRef idx="3">
              <a:scrgbClr r="0" g="0" b="0"/>
            </a:lnRef>
            <a:fillRef idx="1">
              <a:scrgbClr r="0" g="0" b="0"/>
            </a:fillRef>
            <a:effectRef idx="1">
              <a:schemeClr val="accent1">
                <a:hueOff val="0"/>
                <a:satOff val="0"/>
                <a:lumOff val="0"/>
                <a:alphaOff val="0"/>
              </a:schemeClr>
            </a:effectRef>
            <a:fontRef idx="minor">
              <a:schemeClr val="lt1"/>
            </a:fontRef>
          </p:style>
          <p:txBody>
            <a:bodyPr spcFirstLastPara="0" vert="horz" wrap="square" lIns="35895" tIns="35895" rIns="35895" bIns="35895" numCol="1" spcCol="1270" anchor="ctr" anchorCtr="0">
              <a:noAutofit/>
            </a:bodyPr>
            <a:lstStyle/>
            <a:p>
              <a:pPr lvl="0" algn="ctr" defTabSz="222250">
                <a:lnSpc>
                  <a:spcPct val="90000"/>
                </a:lnSpc>
                <a:spcBef>
                  <a:spcPct val="0"/>
                </a:spcBef>
                <a:spcAft>
                  <a:spcPct val="35000"/>
                </a:spcAft>
              </a:pPr>
              <a:endParaRPr lang="zh-CN" altLang="en-US" sz="500" kern="1200" dirty="0"/>
            </a:p>
          </p:txBody>
        </p:sp>
      </p:grpSp>
      <p:cxnSp>
        <p:nvCxnSpPr>
          <p:cNvPr id="8" name="直接连接符 7"/>
          <p:cNvCxnSpPr/>
          <p:nvPr/>
        </p:nvCxnSpPr>
        <p:spPr>
          <a:xfrm flipV="1">
            <a:off x="4726430" y="1493563"/>
            <a:ext cx="1436417" cy="827088"/>
          </a:xfrm>
          <a:prstGeom prst="line">
            <a:avLst/>
          </a:prstGeom>
          <a:ln w="57150">
            <a:solidFill>
              <a:srgbClr val="DB291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6" idx="4"/>
          </p:cNvCxnSpPr>
          <p:nvPr/>
        </p:nvCxnSpPr>
        <p:spPr>
          <a:xfrm flipH="1">
            <a:off x="4222372" y="3082901"/>
            <a:ext cx="91320" cy="659133"/>
          </a:xfrm>
          <a:prstGeom prst="line">
            <a:avLst/>
          </a:prstGeom>
          <a:ln w="57150">
            <a:solidFill>
              <a:srgbClr val="DFD2A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998236" y="1779314"/>
            <a:ext cx="936104" cy="450552"/>
          </a:xfrm>
          <a:prstGeom prst="line">
            <a:avLst/>
          </a:prstGeom>
          <a:noFill/>
          <a:ln>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cxnSp>
      <p:sp>
        <p:nvSpPr>
          <p:cNvPr id="56" name="椭圆 55"/>
          <p:cNvSpPr/>
          <p:nvPr/>
        </p:nvSpPr>
        <p:spPr>
          <a:xfrm>
            <a:off x="3754603" y="1995989"/>
            <a:ext cx="1118178" cy="1086912"/>
          </a:xfrm>
          <a:prstGeom prst="ellipse">
            <a:avLst/>
          </a:prstGeom>
          <a:solidFill>
            <a:srgbClr val="DB291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a:spLocks noChangeArrowheads="1"/>
          </p:cNvSpPr>
          <p:nvPr/>
        </p:nvSpPr>
        <p:spPr bwMode="auto">
          <a:xfrm>
            <a:off x="1469511" y="1284606"/>
            <a:ext cx="58221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1200" dirty="0" smtClean="0">
                <a:solidFill>
                  <a:schemeClr val="bg1"/>
                </a:solidFill>
                <a:latin typeface="微软雅黑" panose="020B0503020204020204" pitchFamily="34" charset="-122"/>
                <a:ea typeface="微软雅黑" panose="020B0503020204020204" pitchFamily="34" charset="-122"/>
              </a:rPr>
              <a:t>内容</a:t>
            </a:r>
            <a:r>
              <a:rPr lang="en-US" altLang="zh-CN" sz="1200" dirty="0" smtClean="0">
                <a:solidFill>
                  <a:schemeClr val="bg1"/>
                </a:solidFill>
                <a:latin typeface="微软雅黑" panose="020B0503020204020204" pitchFamily="34" charset="-122"/>
                <a:ea typeface="微软雅黑" panose="020B0503020204020204" pitchFamily="34" charset="-122"/>
              </a:rPr>
              <a:t>2</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9" name="矩形 58"/>
          <p:cNvSpPr>
            <a:spLocks noChangeArrowheads="1"/>
          </p:cNvSpPr>
          <p:nvPr/>
        </p:nvSpPr>
        <p:spPr bwMode="auto">
          <a:xfrm>
            <a:off x="1505603" y="1960556"/>
            <a:ext cx="58221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1200" dirty="0" smtClean="0">
                <a:solidFill>
                  <a:schemeClr val="bg1"/>
                </a:solidFill>
                <a:latin typeface="微软雅黑" panose="020B0503020204020204" pitchFamily="34" charset="-122"/>
                <a:ea typeface="微软雅黑" panose="020B0503020204020204" pitchFamily="34" charset="-122"/>
              </a:rPr>
              <a:t>内容</a:t>
            </a:r>
            <a:r>
              <a:rPr lang="en-US" altLang="zh-CN" sz="1200" dirty="0" smtClean="0">
                <a:solidFill>
                  <a:schemeClr val="bg1"/>
                </a:solidFill>
                <a:latin typeface="微软雅黑" panose="020B0503020204020204" pitchFamily="34" charset="-122"/>
                <a:ea typeface="微软雅黑" panose="020B0503020204020204" pitchFamily="34" charset="-122"/>
              </a:rPr>
              <a:t>1</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0" name="矩形 59"/>
          <p:cNvSpPr>
            <a:spLocks noChangeArrowheads="1"/>
          </p:cNvSpPr>
          <p:nvPr/>
        </p:nvSpPr>
        <p:spPr bwMode="auto">
          <a:xfrm>
            <a:off x="1952321" y="785769"/>
            <a:ext cx="58221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1200" dirty="0" smtClean="0">
                <a:solidFill>
                  <a:schemeClr val="bg1"/>
                </a:solidFill>
                <a:latin typeface="微软雅黑" panose="020B0503020204020204" pitchFamily="34" charset="-122"/>
                <a:ea typeface="微软雅黑" panose="020B0503020204020204" pitchFamily="34" charset="-122"/>
              </a:rPr>
              <a:t>内容</a:t>
            </a:r>
            <a:r>
              <a:rPr lang="en-US" altLang="zh-CN" sz="1200" dirty="0" smtClean="0">
                <a:solidFill>
                  <a:schemeClr val="bg1"/>
                </a:solidFill>
                <a:latin typeface="微软雅黑" panose="020B0503020204020204" pitchFamily="34" charset="-122"/>
                <a:ea typeface="微软雅黑" panose="020B0503020204020204" pitchFamily="34" charset="-122"/>
              </a:rPr>
              <a:t>3</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1" name="矩形 60"/>
          <p:cNvSpPr>
            <a:spLocks noChangeArrowheads="1"/>
          </p:cNvSpPr>
          <p:nvPr/>
        </p:nvSpPr>
        <p:spPr bwMode="auto">
          <a:xfrm>
            <a:off x="2648398" y="778497"/>
            <a:ext cx="58221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1200" dirty="0" smtClean="0">
                <a:solidFill>
                  <a:schemeClr val="bg1"/>
                </a:solidFill>
                <a:latin typeface="微软雅黑" panose="020B0503020204020204" pitchFamily="34" charset="-122"/>
                <a:ea typeface="微软雅黑" panose="020B0503020204020204" pitchFamily="34" charset="-122"/>
              </a:rPr>
              <a:t>内容</a:t>
            </a:r>
            <a:r>
              <a:rPr lang="en-US" altLang="zh-CN" sz="1200" dirty="0" smtClean="0">
                <a:solidFill>
                  <a:schemeClr val="bg1"/>
                </a:solidFill>
                <a:latin typeface="微软雅黑" panose="020B0503020204020204" pitchFamily="34" charset="-122"/>
                <a:ea typeface="微软雅黑" panose="020B0503020204020204" pitchFamily="34" charset="-122"/>
              </a:rPr>
              <a:t>4</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2" name="矩形 61"/>
          <p:cNvSpPr>
            <a:spLocks noChangeArrowheads="1"/>
          </p:cNvSpPr>
          <p:nvPr/>
        </p:nvSpPr>
        <p:spPr bwMode="auto">
          <a:xfrm>
            <a:off x="3113842" y="3463076"/>
            <a:ext cx="58221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1200" dirty="0" smtClean="0">
                <a:solidFill>
                  <a:srgbClr val="DFD2A0"/>
                </a:solidFill>
                <a:latin typeface="微软雅黑" panose="020B0503020204020204" pitchFamily="34" charset="-122"/>
                <a:ea typeface="微软雅黑" panose="020B0503020204020204" pitchFamily="34" charset="-122"/>
              </a:rPr>
              <a:t>内容</a:t>
            </a:r>
            <a:r>
              <a:rPr lang="en-US" altLang="zh-CN" sz="1200" dirty="0" smtClean="0">
                <a:solidFill>
                  <a:srgbClr val="DFD2A0"/>
                </a:solidFill>
                <a:latin typeface="微软雅黑" panose="020B0503020204020204" pitchFamily="34" charset="-122"/>
                <a:ea typeface="微软雅黑" panose="020B0503020204020204" pitchFamily="34" charset="-122"/>
              </a:rPr>
              <a:t>1</a:t>
            </a:r>
            <a:endParaRPr lang="zh-CN" altLang="en-US" sz="1200" dirty="0">
              <a:solidFill>
                <a:srgbClr val="DFD2A0"/>
              </a:solidFill>
              <a:latin typeface="微软雅黑" panose="020B0503020204020204" pitchFamily="34" charset="-122"/>
              <a:ea typeface="微软雅黑" panose="020B0503020204020204" pitchFamily="34" charset="-122"/>
            </a:endParaRPr>
          </a:p>
        </p:txBody>
      </p:sp>
      <p:sp>
        <p:nvSpPr>
          <p:cNvPr id="63" name="矩形 62"/>
          <p:cNvSpPr>
            <a:spLocks noChangeArrowheads="1"/>
          </p:cNvSpPr>
          <p:nvPr/>
        </p:nvSpPr>
        <p:spPr bwMode="auto">
          <a:xfrm>
            <a:off x="2958197" y="3950883"/>
            <a:ext cx="58221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1200" dirty="0" smtClean="0">
                <a:solidFill>
                  <a:srgbClr val="DFD2A0"/>
                </a:solidFill>
                <a:latin typeface="微软雅黑" panose="020B0503020204020204" pitchFamily="34" charset="-122"/>
                <a:ea typeface="微软雅黑" panose="020B0503020204020204" pitchFamily="34" charset="-122"/>
              </a:rPr>
              <a:t>内容</a:t>
            </a:r>
            <a:r>
              <a:rPr lang="en-US" altLang="zh-CN" sz="1200" dirty="0" smtClean="0">
                <a:solidFill>
                  <a:srgbClr val="DFD2A0"/>
                </a:solidFill>
                <a:latin typeface="微软雅黑" panose="020B0503020204020204" pitchFamily="34" charset="-122"/>
                <a:ea typeface="微软雅黑" panose="020B0503020204020204" pitchFamily="34" charset="-122"/>
              </a:rPr>
              <a:t>2</a:t>
            </a:r>
            <a:endParaRPr lang="zh-CN" altLang="en-US" sz="1200" dirty="0">
              <a:solidFill>
                <a:srgbClr val="DFD2A0"/>
              </a:solidFill>
              <a:latin typeface="微软雅黑" panose="020B0503020204020204" pitchFamily="34" charset="-122"/>
              <a:ea typeface="微软雅黑" panose="020B0503020204020204" pitchFamily="34" charset="-122"/>
            </a:endParaRPr>
          </a:p>
        </p:txBody>
      </p:sp>
      <p:sp>
        <p:nvSpPr>
          <p:cNvPr id="64" name="矩形 63"/>
          <p:cNvSpPr>
            <a:spLocks noChangeArrowheads="1"/>
          </p:cNvSpPr>
          <p:nvPr/>
        </p:nvSpPr>
        <p:spPr bwMode="auto">
          <a:xfrm>
            <a:off x="3113842" y="4391459"/>
            <a:ext cx="58221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1200" dirty="0" smtClean="0">
                <a:solidFill>
                  <a:srgbClr val="DFD2A0"/>
                </a:solidFill>
                <a:latin typeface="微软雅黑" panose="020B0503020204020204" pitchFamily="34" charset="-122"/>
                <a:ea typeface="微软雅黑" panose="020B0503020204020204" pitchFamily="34" charset="-122"/>
              </a:rPr>
              <a:t>内容</a:t>
            </a:r>
            <a:r>
              <a:rPr lang="en-US" altLang="zh-CN" sz="1200" dirty="0" smtClean="0">
                <a:solidFill>
                  <a:srgbClr val="DFD2A0"/>
                </a:solidFill>
                <a:latin typeface="微软雅黑" panose="020B0503020204020204" pitchFamily="34" charset="-122"/>
                <a:ea typeface="微软雅黑" panose="020B0503020204020204" pitchFamily="34" charset="-122"/>
              </a:rPr>
              <a:t>3</a:t>
            </a:r>
            <a:endParaRPr lang="zh-CN" altLang="en-US" sz="1200" dirty="0">
              <a:solidFill>
                <a:srgbClr val="DFD2A0"/>
              </a:solidFill>
              <a:latin typeface="微软雅黑" panose="020B0503020204020204" pitchFamily="34" charset="-122"/>
              <a:ea typeface="微软雅黑" panose="020B0503020204020204" pitchFamily="34" charset="-122"/>
            </a:endParaRPr>
          </a:p>
        </p:txBody>
      </p:sp>
      <p:sp>
        <p:nvSpPr>
          <p:cNvPr id="65" name="矩形 64"/>
          <p:cNvSpPr>
            <a:spLocks noChangeArrowheads="1"/>
          </p:cNvSpPr>
          <p:nvPr/>
        </p:nvSpPr>
        <p:spPr bwMode="auto">
          <a:xfrm>
            <a:off x="4174798" y="4663232"/>
            <a:ext cx="58221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1200" dirty="0" smtClean="0">
                <a:solidFill>
                  <a:srgbClr val="DFD2A0"/>
                </a:solidFill>
                <a:latin typeface="微软雅黑" panose="020B0503020204020204" pitchFamily="34" charset="-122"/>
                <a:ea typeface="微软雅黑" panose="020B0503020204020204" pitchFamily="34" charset="-122"/>
              </a:rPr>
              <a:t>内容</a:t>
            </a:r>
            <a:r>
              <a:rPr lang="en-US" altLang="zh-CN" sz="1200" dirty="0" smtClean="0">
                <a:solidFill>
                  <a:srgbClr val="DFD2A0"/>
                </a:solidFill>
                <a:latin typeface="微软雅黑" panose="020B0503020204020204" pitchFamily="34" charset="-122"/>
                <a:ea typeface="微软雅黑" panose="020B0503020204020204" pitchFamily="34" charset="-122"/>
              </a:rPr>
              <a:t>4</a:t>
            </a:r>
            <a:endParaRPr lang="zh-CN" altLang="en-US" sz="1200" dirty="0">
              <a:solidFill>
                <a:srgbClr val="DFD2A0"/>
              </a:solidFill>
              <a:latin typeface="微软雅黑" panose="020B0503020204020204" pitchFamily="34" charset="-122"/>
              <a:ea typeface="微软雅黑" panose="020B0503020204020204" pitchFamily="34" charset="-122"/>
            </a:endParaRPr>
          </a:p>
        </p:txBody>
      </p:sp>
      <p:sp>
        <p:nvSpPr>
          <p:cNvPr id="66" name="矩形 65"/>
          <p:cNvSpPr>
            <a:spLocks noChangeArrowheads="1"/>
          </p:cNvSpPr>
          <p:nvPr/>
        </p:nvSpPr>
        <p:spPr bwMode="auto">
          <a:xfrm>
            <a:off x="4801800" y="4032524"/>
            <a:ext cx="58221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1200" dirty="0" smtClean="0">
                <a:solidFill>
                  <a:srgbClr val="DFD2A0"/>
                </a:solidFill>
                <a:latin typeface="微软雅黑" panose="020B0503020204020204" pitchFamily="34" charset="-122"/>
                <a:ea typeface="微软雅黑" panose="020B0503020204020204" pitchFamily="34" charset="-122"/>
              </a:rPr>
              <a:t>内容</a:t>
            </a:r>
            <a:r>
              <a:rPr lang="en-US" altLang="zh-CN" sz="1200" dirty="0" smtClean="0">
                <a:solidFill>
                  <a:srgbClr val="DFD2A0"/>
                </a:solidFill>
                <a:latin typeface="微软雅黑" panose="020B0503020204020204" pitchFamily="34" charset="-122"/>
                <a:ea typeface="微软雅黑" panose="020B0503020204020204" pitchFamily="34" charset="-122"/>
              </a:rPr>
              <a:t>5</a:t>
            </a:r>
            <a:endParaRPr lang="zh-CN" altLang="en-US" sz="1200" dirty="0">
              <a:solidFill>
                <a:srgbClr val="DFD2A0"/>
              </a:solidFill>
              <a:latin typeface="微软雅黑" panose="020B0503020204020204" pitchFamily="34" charset="-122"/>
              <a:ea typeface="微软雅黑" panose="020B0503020204020204" pitchFamily="34" charset="-122"/>
            </a:endParaRPr>
          </a:p>
        </p:txBody>
      </p:sp>
      <p:sp>
        <p:nvSpPr>
          <p:cNvPr id="67" name="矩形 66"/>
          <p:cNvSpPr>
            <a:spLocks noChangeArrowheads="1"/>
          </p:cNvSpPr>
          <p:nvPr/>
        </p:nvSpPr>
        <p:spPr bwMode="auto">
          <a:xfrm>
            <a:off x="4700151" y="3477207"/>
            <a:ext cx="58221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1200" dirty="0" smtClean="0">
                <a:solidFill>
                  <a:srgbClr val="DFD2A0"/>
                </a:solidFill>
                <a:latin typeface="微软雅黑" panose="020B0503020204020204" pitchFamily="34" charset="-122"/>
                <a:ea typeface="微软雅黑" panose="020B0503020204020204" pitchFamily="34" charset="-122"/>
              </a:rPr>
              <a:t>内容</a:t>
            </a:r>
            <a:r>
              <a:rPr lang="en-US" altLang="zh-CN" sz="1200" dirty="0" smtClean="0">
                <a:solidFill>
                  <a:srgbClr val="DFD2A0"/>
                </a:solidFill>
                <a:latin typeface="微软雅黑" panose="020B0503020204020204" pitchFamily="34" charset="-122"/>
                <a:ea typeface="微软雅黑" panose="020B0503020204020204" pitchFamily="34" charset="-122"/>
              </a:rPr>
              <a:t>6</a:t>
            </a:r>
            <a:endParaRPr lang="zh-CN" altLang="en-US" sz="1200" dirty="0">
              <a:solidFill>
                <a:srgbClr val="DFD2A0"/>
              </a:solidFill>
              <a:latin typeface="微软雅黑" panose="020B0503020204020204" pitchFamily="34" charset="-122"/>
              <a:ea typeface="微软雅黑" panose="020B0503020204020204" pitchFamily="34" charset="-122"/>
            </a:endParaRPr>
          </a:p>
        </p:txBody>
      </p:sp>
      <p:sp>
        <p:nvSpPr>
          <p:cNvPr id="68" name="矩形 67"/>
          <p:cNvSpPr>
            <a:spLocks noChangeArrowheads="1"/>
          </p:cNvSpPr>
          <p:nvPr/>
        </p:nvSpPr>
        <p:spPr bwMode="auto">
          <a:xfrm>
            <a:off x="6953576" y="841844"/>
            <a:ext cx="58221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1200" dirty="0" smtClean="0">
                <a:solidFill>
                  <a:srgbClr val="FF0000"/>
                </a:solidFill>
                <a:latin typeface="微软雅黑" panose="020B0503020204020204" pitchFamily="34" charset="-122"/>
                <a:ea typeface="微软雅黑" panose="020B0503020204020204" pitchFamily="34" charset="-122"/>
              </a:rPr>
              <a:t>内容</a:t>
            </a:r>
            <a:r>
              <a:rPr lang="en-US" altLang="zh-CN" sz="1200" dirty="0" smtClean="0">
                <a:solidFill>
                  <a:srgbClr val="FF0000"/>
                </a:solidFill>
                <a:latin typeface="微软雅黑" panose="020B0503020204020204" pitchFamily="34" charset="-122"/>
                <a:ea typeface="微软雅黑" panose="020B0503020204020204" pitchFamily="34" charset="-122"/>
              </a:rPr>
              <a:t>2</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69" name="矩形 68"/>
          <p:cNvSpPr>
            <a:spLocks noChangeArrowheads="1"/>
          </p:cNvSpPr>
          <p:nvPr/>
        </p:nvSpPr>
        <p:spPr bwMode="auto">
          <a:xfrm>
            <a:off x="6989096" y="1423105"/>
            <a:ext cx="58221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1200" dirty="0" smtClean="0">
                <a:solidFill>
                  <a:srgbClr val="FF0000"/>
                </a:solidFill>
                <a:latin typeface="微软雅黑" panose="020B0503020204020204" pitchFamily="34" charset="-122"/>
                <a:ea typeface="微软雅黑" panose="020B0503020204020204" pitchFamily="34" charset="-122"/>
              </a:rPr>
              <a:t>内容</a:t>
            </a:r>
            <a:r>
              <a:rPr lang="en-US" altLang="zh-CN" sz="1200" dirty="0" smtClean="0">
                <a:solidFill>
                  <a:srgbClr val="FF0000"/>
                </a:solidFill>
                <a:latin typeface="微软雅黑" panose="020B0503020204020204" pitchFamily="34" charset="-122"/>
                <a:ea typeface="微软雅黑" panose="020B0503020204020204" pitchFamily="34" charset="-122"/>
              </a:rPr>
              <a:t>1</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70" name="矩形 69"/>
          <p:cNvSpPr>
            <a:spLocks noChangeArrowheads="1"/>
          </p:cNvSpPr>
          <p:nvPr/>
        </p:nvSpPr>
        <p:spPr bwMode="auto">
          <a:xfrm>
            <a:off x="6030902" y="541860"/>
            <a:ext cx="58221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1200" dirty="0" smtClean="0">
                <a:solidFill>
                  <a:srgbClr val="FF0000"/>
                </a:solidFill>
                <a:latin typeface="微软雅黑" panose="020B0503020204020204" pitchFamily="34" charset="-122"/>
                <a:ea typeface="微软雅黑" panose="020B0503020204020204" pitchFamily="34" charset="-122"/>
              </a:rPr>
              <a:t>内容</a:t>
            </a:r>
            <a:r>
              <a:rPr lang="en-US" altLang="zh-CN" sz="1200" dirty="0" smtClean="0">
                <a:solidFill>
                  <a:srgbClr val="FF0000"/>
                </a:solidFill>
                <a:latin typeface="微软雅黑" panose="020B0503020204020204" pitchFamily="34" charset="-122"/>
                <a:ea typeface="微软雅黑" panose="020B0503020204020204" pitchFamily="34" charset="-122"/>
              </a:rPr>
              <a:t>3</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71" name="矩形 70"/>
          <p:cNvSpPr>
            <a:spLocks noChangeArrowheads="1"/>
          </p:cNvSpPr>
          <p:nvPr/>
        </p:nvSpPr>
        <p:spPr bwMode="auto">
          <a:xfrm>
            <a:off x="3924461" y="2134883"/>
            <a:ext cx="800219"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培训</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开展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3" name="矩形 72"/>
          <p:cNvSpPr/>
          <p:nvPr/>
        </p:nvSpPr>
        <p:spPr>
          <a:xfrm>
            <a:off x="899592" y="0"/>
            <a:ext cx="576064" cy="1059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TextBox 73"/>
          <p:cNvSpPr txBox="1"/>
          <p:nvPr/>
        </p:nvSpPr>
        <p:spPr>
          <a:xfrm>
            <a:off x="998680" y="101813"/>
            <a:ext cx="430887" cy="1051267"/>
          </a:xfrm>
          <a:prstGeom prst="rect">
            <a:avLst/>
          </a:prstGeom>
          <a:noFill/>
        </p:spPr>
        <p:txBody>
          <a:bodyPr vert="eaVert" wrap="square" rtlCol="0">
            <a:spAutoFit/>
          </a:bodyPr>
          <a:lstStyle/>
          <a:p>
            <a:r>
              <a:rPr lang="zh-CN" altLang="en-US" sz="1600" b="1" dirty="0" smtClean="0">
                <a:latin typeface="微软雅黑" pitchFamily="34" charset="-122"/>
                <a:ea typeface="微软雅黑" pitchFamily="34" charset="-122"/>
              </a:rPr>
              <a:t>公司总部</a:t>
            </a:r>
            <a:endParaRPr lang="zh-CN" altLang="en-US" sz="1600" b="1" dirty="0">
              <a:latin typeface="微软雅黑" pitchFamily="34" charset="-122"/>
              <a:ea typeface="微软雅黑" pitchFamily="34" charset="-122"/>
            </a:endParaRPr>
          </a:p>
        </p:txBody>
      </p:sp>
      <p:sp>
        <p:nvSpPr>
          <p:cNvPr id="75" name="矩形 74"/>
          <p:cNvSpPr/>
          <p:nvPr/>
        </p:nvSpPr>
        <p:spPr>
          <a:xfrm>
            <a:off x="5945520" y="3537202"/>
            <a:ext cx="2929690" cy="1381359"/>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TextBox 75"/>
          <p:cNvSpPr txBox="1"/>
          <p:nvPr/>
        </p:nvSpPr>
        <p:spPr>
          <a:xfrm>
            <a:off x="5949036" y="3630467"/>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77" name="TextBox 76"/>
          <p:cNvSpPr txBox="1"/>
          <p:nvPr/>
        </p:nvSpPr>
        <p:spPr>
          <a:xfrm>
            <a:off x="5949033" y="3942983"/>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78" name="TextBox 77"/>
          <p:cNvSpPr txBox="1"/>
          <p:nvPr/>
        </p:nvSpPr>
        <p:spPr>
          <a:xfrm>
            <a:off x="5965016" y="4227935"/>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79" name="TextBox 78"/>
          <p:cNvSpPr txBox="1"/>
          <p:nvPr/>
        </p:nvSpPr>
        <p:spPr>
          <a:xfrm>
            <a:off x="5965015" y="4540451"/>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80" name="TextBox 79"/>
          <p:cNvSpPr txBox="1"/>
          <p:nvPr/>
        </p:nvSpPr>
        <p:spPr>
          <a:xfrm>
            <a:off x="7390320" y="3637357"/>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81" name="TextBox 80"/>
          <p:cNvSpPr txBox="1"/>
          <p:nvPr/>
        </p:nvSpPr>
        <p:spPr>
          <a:xfrm>
            <a:off x="7390319" y="3949873"/>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82" name="TextBox 81"/>
          <p:cNvSpPr txBox="1"/>
          <p:nvPr/>
        </p:nvSpPr>
        <p:spPr>
          <a:xfrm>
            <a:off x="7406300" y="4234825"/>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83" name="TextBox 82"/>
          <p:cNvSpPr txBox="1"/>
          <p:nvPr/>
        </p:nvSpPr>
        <p:spPr>
          <a:xfrm>
            <a:off x="7406299" y="4547341"/>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2238933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extLst>
              <p:ext uri="{D42A27DB-BD31-4B8C-83A1-F6EECF244321}">
                <p14:modId xmlns="" xmlns:p14="http://schemas.microsoft.com/office/powerpoint/2010/main" val="2830806976"/>
              </p:ext>
            </p:extLst>
          </p:nvPr>
        </p:nvGraphicFramePr>
        <p:xfrm>
          <a:off x="251520" y="1275607"/>
          <a:ext cx="5976664" cy="3775514"/>
        </p:xfrm>
        <a:graphic>
          <a:graphicData uri="http://schemas.openxmlformats.org/drawingml/2006/chart">
            <c:chart xmlns:c="http://schemas.openxmlformats.org/drawingml/2006/chart" xmlns:r="http://schemas.openxmlformats.org/officeDocument/2006/relationships" r:id="rId2"/>
          </a:graphicData>
        </a:graphic>
      </p:graphicFrame>
      <p:sp>
        <p:nvSpPr>
          <p:cNvPr id="11" name="矩形 10"/>
          <p:cNvSpPr/>
          <p:nvPr/>
        </p:nvSpPr>
        <p:spPr>
          <a:xfrm>
            <a:off x="6156176" y="3435847"/>
            <a:ext cx="2929690" cy="1381359"/>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6175671" y="4439096"/>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6" name="TextBox 15"/>
          <p:cNvSpPr txBox="1"/>
          <p:nvPr/>
        </p:nvSpPr>
        <p:spPr>
          <a:xfrm>
            <a:off x="7600974" y="3536002"/>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7" name="TextBox 16"/>
          <p:cNvSpPr txBox="1"/>
          <p:nvPr/>
        </p:nvSpPr>
        <p:spPr>
          <a:xfrm>
            <a:off x="7600974" y="3848518"/>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8" name="TextBox 17"/>
          <p:cNvSpPr txBox="1"/>
          <p:nvPr/>
        </p:nvSpPr>
        <p:spPr>
          <a:xfrm>
            <a:off x="7616956" y="4133470"/>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9" name="TextBox 18"/>
          <p:cNvSpPr txBox="1"/>
          <p:nvPr/>
        </p:nvSpPr>
        <p:spPr>
          <a:xfrm>
            <a:off x="7616955" y="4445986"/>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pic>
        <p:nvPicPr>
          <p:cNvPr id="4098" name="Picture 2" descr="E:\PPT\0。图片\PNG\2、win7风格\灰色超全扁平化图标\558.png"/>
          <p:cNvPicPr>
            <a:picLocks noChangeAspect="1" noChangeArrowheads="1"/>
          </p:cNvPicPr>
          <p:nvPr/>
        </p:nvPicPr>
        <p:blipFill>
          <a:blip r:embed="rId3" cstate="print">
            <a:biLevel thresh="25000"/>
            <a:extLst>
              <a:ext uri="{28A0092B-C50C-407E-A947-70E740481C1C}">
                <a14:useLocalDpi xmlns="" xmlns:a14="http://schemas.microsoft.com/office/drawing/2010/main" val="0"/>
              </a:ext>
            </a:extLst>
          </a:blip>
          <a:srcRect/>
          <a:stretch>
            <a:fillRect/>
          </a:stretch>
        </p:blipFill>
        <p:spPr bwMode="auto">
          <a:xfrm>
            <a:off x="6228184" y="3484125"/>
            <a:ext cx="380752" cy="380752"/>
          </a:xfrm>
          <a:prstGeom prst="rect">
            <a:avLst/>
          </a:prstGeom>
          <a:noFill/>
          <a:extLst>
            <a:ext uri="{909E8E84-426E-40DD-AFC4-6F175D3DCCD1}">
              <a14:hiddenFill xmlns="" xmlns:a14="http://schemas.microsoft.com/office/drawing/2010/main">
                <a:solidFill>
                  <a:srgbClr val="FFFFFF"/>
                </a:solidFill>
              </a14:hiddenFill>
            </a:ext>
          </a:extLst>
        </p:spPr>
      </p:pic>
      <p:pic>
        <p:nvPicPr>
          <p:cNvPr id="4099" name="Picture 3" descr="E:\PPT\0。图片\PNG\2、win7风格\灰色超全扁平化图标\547.png"/>
          <p:cNvPicPr>
            <a:picLocks noChangeAspect="1" noChangeArrowheads="1"/>
          </p:cNvPicPr>
          <p:nvPr/>
        </p:nvPicPr>
        <p:blipFill>
          <a:blip r:embed="rId4" cstate="print">
            <a:biLevel thresh="25000"/>
            <a:extLst>
              <a:ext uri="{28A0092B-C50C-407E-A947-70E740481C1C}">
                <a14:useLocalDpi xmlns="" xmlns:a14="http://schemas.microsoft.com/office/drawing/2010/main" val="0"/>
              </a:ext>
            </a:extLst>
          </a:blip>
          <a:srcRect/>
          <a:stretch>
            <a:fillRect/>
          </a:stretch>
        </p:blipFill>
        <p:spPr bwMode="auto">
          <a:xfrm>
            <a:off x="6608936" y="3561177"/>
            <a:ext cx="884808" cy="884808"/>
          </a:xfrm>
          <a:prstGeom prst="rect">
            <a:avLst/>
          </a:prstGeom>
          <a:noFill/>
          <a:extLst>
            <a:ext uri="{909E8E84-426E-40DD-AFC4-6F175D3DCCD1}">
              <a14:hiddenFill xmlns="" xmlns:a14="http://schemas.microsoft.com/office/drawing/2010/main">
                <a:solidFill>
                  <a:srgbClr val="FFFFFF"/>
                </a:solidFill>
              </a14:hiddenFill>
            </a:ext>
          </a:extLst>
        </p:spPr>
      </p:pic>
      <p:sp>
        <p:nvSpPr>
          <p:cNvPr id="22" name="矩形 21"/>
          <p:cNvSpPr/>
          <p:nvPr/>
        </p:nvSpPr>
        <p:spPr>
          <a:xfrm>
            <a:off x="899592" y="0"/>
            <a:ext cx="576064" cy="1059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998680" y="101813"/>
            <a:ext cx="430887" cy="1051267"/>
          </a:xfrm>
          <a:prstGeom prst="rect">
            <a:avLst/>
          </a:prstGeom>
          <a:noFill/>
        </p:spPr>
        <p:txBody>
          <a:bodyPr vert="eaVert" wrap="square" rtlCol="0">
            <a:spAutoFit/>
          </a:bodyPr>
          <a:lstStyle/>
          <a:p>
            <a:r>
              <a:rPr lang="zh-CN" altLang="en-US" sz="1600" b="1" dirty="0" smtClean="0">
                <a:latin typeface="微软雅黑" pitchFamily="34" charset="-122"/>
                <a:ea typeface="微软雅黑" pitchFamily="34" charset="-122"/>
              </a:rPr>
              <a:t>幻灯标题</a:t>
            </a:r>
            <a:endParaRPr lang="zh-CN" altLang="en-US" sz="1600" b="1" dirty="0">
              <a:latin typeface="微软雅黑" pitchFamily="34" charset="-122"/>
              <a:ea typeface="微软雅黑" pitchFamily="34" charset="-122"/>
            </a:endParaRPr>
          </a:p>
        </p:txBody>
      </p:sp>
    </p:spTree>
    <p:extLst>
      <p:ext uri="{BB962C8B-B14F-4D97-AF65-F5344CB8AC3E}">
        <p14:creationId xmlns="" xmlns:p14="http://schemas.microsoft.com/office/powerpoint/2010/main" val="3391381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biLevel thresh="25000"/>
            <a:extLst>
              <a:ext uri="{BEBA8EAE-BF5A-486C-A8C5-ECC9F3942E4B}">
                <a14:imgProps xmlns="" xmlns:a14="http://schemas.microsoft.com/office/drawing/2010/main">
                  <a14:imgLayer r:embed="rId3">
                    <a14:imgEffect>
                      <a14:artisticMarker/>
                    </a14:imgEffect>
                  </a14:imgLayer>
                </a14:imgProps>
              </a:ext>
              <a:ext uri="{28A0092B-C50C-407E-A947-70E740481C1C}">
                <a14:useLocalDpi xmlns="" xmlns:a14="http://schemas.microsoft.com/office/drawing/2010/main" val="0"/>
              </a:ext>
            </a:extLst>
          </a:blip>
          <a:srcRect/>
          <a:stretch>
            <a:fillRect/>
          </a:stretch>
        </p:blipFill>
        <p:spPr bwMode="auto">
          <a:xfrm>
            <a:off x="4427985" y="1131590"/>
            <a:ext cx="4462463" cy="2200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15" name="矩形 1114"/>
          <p:cNvSpPr/>
          <p:nvPr/>
        </p:nvSpPr>
        <p:spPr>
          <a:xfrm>
            <a:off x="0" y="3867895"/>
            <a:ext cx="9144000" cy="1277423"/>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0" name="矩形 5119"/>
          <p:cNvSpPr/>
          <p:nvPr/>
        </p:nvSpPr>
        <p:spPr>
          <a:xfrm>
            <a:off x="2891264" y="4206646"/>
            <a:ext cx="45719"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8" name="矩形 1117"/>
          <p:cNvSpPr/>
          <p:nvPr/>
        </p:nvSpPr>
        <p:spPr>
          <a:xfrm>
            <a:off x="899592" y="0"/>
            <a:ext cx="576064" cy="1059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9" name="TextBox 1118"/>
          <p:cNvSpPr txBox="1"/>
          <p:nvPr/>
        </p:nvSpPr>
        <p:spPr>
          <a:xfrm>
            <a:off x="998680" y="101813"/>
            <a:ext cx="430887" cy="1051267"/>
          </a:xfrm>
          <a:prstGeom prst="rect">
            <a:avLst/>
          </a:prstGeom>
          <a:noFill/>
        </p:spPr>
        <p:txBody>
          <a:bodyPr vert="eaVert" wrap="square" rtlCol="0">
            <a:spAutoFit/>
          </a:bodyPr>
          <a:lstStyle/>
          <a:p>
            <a:r>
              <a:rPr lang="zh-CN" altLang="en-US" sz="1600" b="1" dirty="0" smtClean="0">
                <a:latin typeface="微软雅黑" pitchFamily="34" charset="-122"/>
                <a:ea typeface="微软雅黑" pitchFamily="34" charset="-122"/>
              </a:rPr>
              <a:t>拓展计划</a:t>
            </a:r>
            <a:endParaRPr lang="zh-CN" altLang="en-US" sz="1600" b="1" dirty="0">
              <a:latin typeface="微软雅黑" pitchFamily="34" charset="-122"/>
              <a:ea typeface="微软雅黑" pitchFamily="34" charset="-122"/>
            </a:endParaRPr>
          </a:p>
        </p:txBody>
      </p:sp>
      <p:sp>
        <p:nvSpPr>
          <p:cNvPr id="1120" name="矩形 1119"/>
          <p:cNvSpPr/>
          <p:nvPr/>
        </p:nvSpPr>
        <p:spPr>
          <a:xfrm>
            <a:off x="6001981" y="4217137"/>
            <a:ext cx="45719"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23" name="Picture 3" descr="E:\PPT\0。图片\PNG\2、win7风格\灰色超全扁平化图标\544.png"/>
          <p:cNvPicPr>
            <a:picLocks noChangeAspect="1" noChangeArrowheads="1"/>
          </p:cNvPicPr>
          <p:nvPr/>
        </p:nvPicPr>
        <p:blipFill>
          <a:blip r:embed="rId4" cstate="print">
            <a:biLevel thresh="25000"/>
            <a:extLst>
              <a:ext uri="{28A0092B-C50C-407E-A947-70E740481C1C}">
                <a14:useLocalDpi xmlns="" xmlns:a14="http://schemas.microsoft.com/office/drawing/2010/main" val="0"/>
              </a:ext>
            </a:extLst>
          </a:blip>
          <a:srcRect/>
          <a:stretch>
            <a:fillRect/>
          </a:stretch>
        </p:blipFill>
        <p:spPr bwMode="auto">
          <a:xfrm>
            <a:off x="107504" y="3911357"/>
            <a:ext cx="611560" cy="611560"/>
          </a:xfrm>
          <a:prstGeom prst="rect">
            <a:avLst/>
          </a:prstGeom>
          <a:noFill/>
          <a:extLst>
            <a:ext uri="{909E8E84-426E-40DD-AFC4-6F175D3DCCD1}">
              <a14:hiddenFill xmlns="" xmlns:a14="http://schemas.microsoft.com/office/drawing/2010/main">
                <a:solidFill>
                  <a:srgbClr val="FFFFFF"/>
                </a:solidFill>
              </a14:hiddenFill>
            </a:ext>
          </a:extLst>
        </p:spPr>
      </p:pic>
      <p:pic>
        <p:nvPicPr>
          <p:cNvPr id="5124" name="Picture 4" descr="E:\PPT\0。图片\PNG\2、win7风格\灰色超全扁平化图标\602.png"/>
          <p:cNvPicPr>
            <a:picLocks noChangeAspect="1" noChangeArrowheads="1"/>
          </p:cNvPicPr>
          <p:nvPr/>
        </p:nvPicPr>
        <p:blipFill>
          <a:blip r:embed="rId5" cstate="print">
            <a:biLevel thresh="25000"/>
            <a:extLst>
              <a:ext uri="{28A0092B-C50C-407E-A947-70E740481C1C}">
                <a14:useLocalDpi xmlns="" xmlns:a14="http://schemas.microsoft.com/office/drawing/2010/main" val="0"/>
              </a:ext>
            </a:extLst>
          </a:blip>
          <a:srcRect/>
          <a:stretch>
            <a:fillRect/>
          </a:stretch>
        </p:blipFill>
        <p:spPr bwMode="auto">
          <a:xfrm>
            <a:off x="2946492" y="3867895"/>
            <a:ext cx="740792" cy="740792"/>
          </a:xfrm>
          <a:prstGeom prst="rect">
            <a:avLst/>
          </a:prstGeom>
          <a:noFill/>
          <a:extLst>
            <a:ext uri="{909E8E84-426E-40DD-AFC4-6F175D3DCCD1}">
              <a14:hiddenFill xmlns="" xmlns:a14="http://schemas.microsoft.com/office/drawing/2010/main">
                <a:solidFill>
                  <a:srgbClr val="FFFFFF"/>
                </a:solidFill>
              </a14:hiddenFill>
            </a:ext>
          </a:extLst>
        </p:spPr>
      </p:pic>
      <p:pic>
        <p:nvPicPr>
          <p:cNvPr id="5125" name="Picture 5" descr="E:\PPT\0。图片\PNG\2、win7风格\灰色超全扁平化图标\574.png"/>
          <p:cNvPicPr>
            <a:picLocks noChangeAspect="1" noChangeArrowheads="1"/>
          </p:cNvPicPr>
          <p:nvPr/>
        </p:nvPicPr>
        <p:blipFill>
          <a:blip r:embed="rId6" cstate="print">
            <a:biLevel thresh="25000"/>
            <a:extLst>
              <a:ext uri="{28A0092B-C50C-407E-A947-70E740481C1C}">
                <a14:useLocalDpi xmlns="" xmlns:a14="http://schemas.microsoft.com/office/drawing/2010/main" val="0"/>
              </a:ext>
            </a:extLst>
          </a:blip>
          <a:srcRect/>
          <a:stretch>
            <a:fillRect/>
          </a:stretch>
        </p:blipFill>
        <p:spPr bwMode="auto">
          <a:xfrm>
            <a:off x="6024840" y="3841412"/>
            <a:ext cx="693521" cy="693521"/>
          </a:xfrm>
          <a:prstGeom prst="rect">
            <a:avLst/>
          </a:prstGeom>
          <a:noFill/>
          <a:extLst>
            <a:ext uri="{909E8E84-426E-40DD-AFC4-6F175D3DCCD1}">
              <a14:hiddenFill xmlns="" xmlns:a14="http://schemas.microsoft.com/office/drawing/2010/main">
                <a:solidFill>
                  <a:srgbClr val="FFFFFF"/>
                </a:solidFill>
              </a14:hiddenFill>
            </a:ext>
          </a:extLst>
        </p:spPr>
      </p:pic>
      <p:sp>
        <p:nvSpPr>
          <p:cNvPr id="1125" name="TextBox 1124"/>
          <p:cNvSpPr txBox="1"/>
          <p:nvPr/>
        </p:nvSpPr>
        <p:spPr>
          <a:xfrm>
            <a:off x="859363" y="4175430"/>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126" name="TextBox 1125"/>
          <p:cNvSpPr txBox="1"/>
          <p:nvPr/>
        </p:nvSpPr>
        <p:spPr>
          <a:xfrm>
            <a:off x="859362" y="4487946"/>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127" name="TextBox 1126"/>
          <p:cNvSpPr txBox="1"/>
          <p:nvPr/>
        </p:nvSpPr>
        <p:spPr>
          <a:xfrm>
            <a:off x="875342" y="4772898"/>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128" name="TextBox 1127"/>
          <p:cNvSpPr txBox="1"/>
          <p:nvPr/>
        </p:nvSpPr>
        <p:spPr>
          <a:xfrm>
            <a:off x="3851921" y="4217564"/>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129" name="TextBox 1128"/>
          <p:cNvSpPr txBox="1"/>
          <p:nvPr/>
        </p:nvSpPr>
        <p:spPr>
          <a:xfrm>
            <a:off x="3851921" y="4530080"/>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130" name="TextBox 1129"/>
          <p:cNvSpPr txBox="1"/>
          <p:nvPr/>
        </p:nvSpPr>
        <p:spPr>
          <a:xfrm>
            <a:off x="3867901" y="4815032"/>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131" name="TextBox 1130"/>
          <p:cNvSpPr txBox="1"/>
          <p:nvPr/>
        </p:nvSpPr>
        <p:spPr>
          <a:xfrm>
            <a:off x="6764019" y="4145556"/>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132" name="TextBox 1131"/>
          <p:cNvSpPr txBox="1"/>
          <p:nvPr/>
        </p:nvSpPr>
        <p:spPr>
          <a:xfrm>
            <a:off x="6764018" y="4458072"/>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133" name="TextBox 1132"/>
          <p:cNvSpPr txBox="1"/>
          <p:nvPr/>
        </p:nvSpPr>
        <p:spPr>
          <a:xfrm>
            <a:off x="6779999" y="4743024"/>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134" name="TextBox 1133"/>
          <p:cNvSpPr txBox="1"/>
          <p:nvPr/>
        </p:nvSpPr>
        <p:spPr>
          <a:xfrm>
            <a:off x="1701688" y="1711798"/>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135" name="TextBox 1134"/>
          <p:cNvSpPr txBox="1"/>
          <p:nvPr/>
        </p:nvSpPr>
        <p:spPr>
          <a:xfrm>
            <a:off x="1701687" y="2024314"/>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136" name="TextBox 1135"/>
          <p:cNvSpPr txBox="1"/>
          <p:nvPr/>
        </p:nvSpPr>
        <p:spPr>
          <a:xfrm>
            <a:off x="1717668" y="2309266"/>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137" name="TextBox 1136"/>
          <p:cNvSpPr txBox="1"/>
          <p:nvPr/>
        </p:nvSpPr>
        <p:spPr>
          <a:xfrm>
            <a:off x="1723459" y="2597665"/>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138" name="TextBox 1137"/>
          <p:cNvSpPr txBox="1"/>
          <p:nvPr/>
        </p:nvSpPr>
        <p:spPr>
          <a:xfrm>
            <a:off x="1723456" y="2910181"/>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139" name="TextBox 1138"/>
          <p:cNvSpPr txBox="1"/>
          <p:nvPr/>
        </p:nvSpPr>
        <p:spPr>
          <a:xfrm>
            <a:off x="1739439" y="3195133"/>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1140" name="TextBox 1139"/>
          <p:cNvSpPr txBox="1"/>
          <p:nvPr/>
        </p:nvSpPr>
        <p:spPr>
          <a:xfrm>
            <a:off x="1667430" y="1230265"/>
            <a:ext cx="2760555" cy="461665"/>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请</a:t>
            </a:r>
            <a:r>
              <a:rPr lang="zh-CN" altLang="en-US" sz="2400" b="1" dirty="0" smtClean="0">
                <a:solidFill>
                  <a:schemeClr val="bg1"/>
                </a:solidFill>
                <a:latin typeface="微软雅黑" pitchFamily="34" charset="-122"/>
                <a:ea typeface="微软雅黑" pitchFamily="34" charset="-122"/>
              </a:rPr>
              <a:t>输入您要的内容</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985900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rot="19203759">
            <a:off x="-1915514" y="744682"/>
            <a:ext cx="4951864" cy="43204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rot="19167519">
            <a:off x="-157969" y="425827"/>
            <a:ext cx="2328507" cy="338554"/>
          </a:xfrm>
          <a:prstGeom prst="rect">
            <a:avLst/>
          </a:prstGeom>
          <a:noFill/>
        </p:spPr>
        <p:txBody>
          <a:bodyPr wrap="square" rtlCol="0">
            <a:spAutoFit/>
          </a:bodyPr>
          <a:lstStyle/>
          <a:p>
            <a:r>
              <a:rPr lang="zh-CN" altLang="en-US" sz="1600" b="1" dirty="0">
                <a:solidFill>
                  <a:schemeClr val="bg1"/>
                </a:solidFill>
                <a:latin typeface="微软雅黑" pitchFamily="34" charset="-122"/>
                <a:ea typeface="微软雅黑" pitchFamily="34" charset="-122"/>
              </a:rPr>
              <a:t>请</a:t>
            </a:r>
            <a:r>
              <a:rPr lang="zh-CN" altLang="en-US" sz="1600" b="1" dirty="0" smtClean="0">
                <a:solidFill>
                  <a:schemeClr val="bg1"/>
                </a:solidFill>
                <a:latin typeface="微软雅黑" pitchFamily="34" charset="-122"/>
                <a:ea typeface="微软雅黑" pitchFamily="34" charset="-122"/>
              </a:rPr>
              <a:t>输入您要的内容</a:t>
            </a:r>
            <a:endParaRPr lang="zh-CN" altLang="en-US" sz="1600" b="1" dirty="0">
              <a:solidFill>
                <a:schemeClr val="bg1"/>
              </a:solidFill>
              <a:latin typeface="微软雅黑" pitchFamily="34" charset="-122"/>
              <a:ea typeface="微软雅黑" pitchFamily="34" charset="-122"/>
            </a:endParaRPr>
          </a:p>
        </p:txBody>
      </p:sp>
      <p:grpSp>
        <p:nvGrpSpPr>
          <p:cNvPr id="25" name="组合 24"/>
          <p:cNvGrpSpPr/>
          <p:nvPr/>
        </p:nvGrpSpPr>
        <p:grpSpPr>
          <a:xfrm>
            <a:off x="3367465" y="1588232"/>
            <a:ext cx="2398722" cy="2315107"/>
            <a:chOff x="3367465" y="1588232"/>
            <a:chExt cx="2398722" cy="2315107"/>
          </a:xfrm>
        </p:grpSpPr>
        <p:sp>
          <p:nvSpPr>
            <p:cNvPr id="26" name="任意多边形 25"/>
            <p:cNvSpPr/>
            <p:nvPr/>
          </p:nvSpPr>
          <p:spPr>
            <a:xfrm>
              <a:off x="3876506" y="2141232"/>
              <a:ext cx="1380641" cy="1380641"/>
            </a:xfrm>
            <a:custGeom>
              <a:avLst/>
              <a:gdLst>
                <a:gd name="connsiteX0" fmla="*/ 0 w 1380641"/>
                <a:gd name="connsiteY0" fmla="*/ 690321 h 1380641"/>
                <a:gd name="connsiteX1" fmla="*/ 690321 w 1380641"/>
                <a:gd name="connsiteY1" fmla="*/ 0 h 1380641"/>
                <a:gd name="connsiteX2" fmla="*/ 1380642 w 1380641"/>
                <a:gd name="connsiteY2" fmla="*/ 690321 h 1380641"/>
                <a:gd name="connsiteX3" fmla="*/ 690321 w 1380641"/>
                <a:gd name="connsiteY3" fmla="*/ 1380642 h 1380641"/>
                <a:gd name="connsiteX4" fmla="*/ 0 w 1380641"/>
                <a:gd name="connsiteY4" fmla="*/ 690321 h 1380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0641" h="1380641">
                  <a:moveTo>
                    <a:pt x="0" y="690321"/>
                  </a:moveTo>
                  <a:cubicBezTo>
                    <a:pt x="0" y="309067"/>
                    <a:pt x="309067" y="0"/>
                    <a:pt x="690321" y="0"/>
                  </a:cubicBezTo>
                  <a:cubicBezTo>
                    <a:pt x="1071575" y="0"/>
                    <a:pt x="1380642" y="309067"/>
                    <a:pt x="1380642" y="690321"/>
                  </a:cubicBezTo>
                  <a:cubicBezTo>
                    <a:pt x="1380642" y="1071575"/>
                    <a:pt x="1071575" y="1380642"/>
                    <a:pt x="690321" y="1380642"/>
                  </a:cubicBezTo>
                  <a:cubicBezTo>
                    <a:pt x="309067" y="1380642"/>
                    <a:pt x="0" y="1071575"/>
                    <a:pt x="0" y="690321"/>
                  </a:cubicBezTo>
                  <a:close/>
                </a:path>
              </a:pathLst>
            </a:custGeom>
            <a:solidFill>
              <a:srgbClr val="CD1F06"/>
            </a:solidFill>
          </p:spPr>
          <p:style>
            <a:lnRef idx="1">
              <a:schemeClr val="accent2"/>
            </a:lnRef>
            <a:fillRef idx="3">
              <a:schemeClr val="accent2"/>
            </a:fillRef>
            <a:effectRef idx="2">
              <a:schemeClr val="accent2"/>
            </a:effectRef>
            <a:fontRef idx="minor">
              <a:schemeClr val="lt1"/>
            </a:fontRef>
          </p:style>
          <p:txBody>
            <a:bodyPr spcFirstLastPara="0" vert="horz" wrap="square" lIns="231400" tIns="231400" rIns="231400" bIns="231400" numCol="1" spcCol="1270" anchor="ctr" anchorCtr="0">
              <a:noAutofit/>
            </a:bodyPr>
            <a:lstStyle/>
            <a:p>
              <a:pPr lvl="0" algn="ctr" defTabSz="1022350">
                <a:lnSpc>
                  <a:spcPct val="90000"/>
                </a:lnSpc>
                <a:spcBef>
                  <a:spcPct val="0"/>
                </a:spcBef>
                <a:spcAft>
                  <a:spcPct val="35000"/>
                </a:spcAft>
              </a:pPr>
              <a:r>
                <a:rPr lang="zh-CN" altLang="en-US" sz="2300" b="1" kern="1200" dirty="0" smtClean="0">
                  <a:latin typeface="微软雅黑" pitchFamily="34" charset="-122"/>
                  <a:ea typeface="微软雅黑" pitchFamily="34" charset="-122"/>
                </a:rPr>
                <a:t>国庆</a:t>
              </a:r>
              <a:endParaRPr lang="en-US" altLang="zh-CN" sz="2300" b="1" kern="1200" dirty="0" smtClean="0">
                <a:latin typeface="微软雅黑" pitchFamily="34" charset="-122"/>
                <a:ea typeface="微软雅黑" pitchFamily="34" charset="-122"/>
              </a:endParaRPr>
            </a:p>
            <a:p>
              <a:pPr lvl="0" algn="ctr" defTabSz="1022350">
                <a:lnSpc>
                  <a:spcPct val="90000"/>
                </a:lnSpc>
                <a:spcBef>
                  <a:spcPct val="0"/>
                </a:spcBef>
                <a:spcAft>
                  <a:spcPct val="35000"/>
                </a:spcAft>
              </a:pPr>
              <a:r>
                <a:rPr lang="zh-CN" altLang="en-US" sz="2300" b="1" kern="1200" dirty="0" smtClean="0">
                  <a:latin typeface="微软雅黑" pitchFamily="34" charset="-122"/>
                  <a:ea typeface="微软雅黑" pitchFamily="34" charset="-122"/>
                </a:rPr>
                <a:t>快乐</a:t>
              </a:r>
              <a:endParaRPr lang="zh-CN" altLang="en-US" sz="2300" b="1" kern="1200" dirty="0">
                <a:latin typeface="微软雅黑" pitchFamily="34" charset="-122"/>
                <a:ea typeface="微软雅黑" pitchFamily="34" charset="-122"/>
              </a:endParaRPr>
            </a:p>
          </p:txBody>
        </p:sp>
        <p:sp>
          <p:nvSpPr>
            <p:cNvPr id="27" name="任意多边形 26"/>
            <p:cNvSpPr/>
            <p:nvPr/>
          </p:nvSpPr>
          <p:spPr>
            <a:xfrm>
              <a:off x="4221666" y="1588232"/>
              <a:ext cx="690320" cy="690320"/>
            </a:xfrm>
            <a:custGeom>
              <a:avLst/>
              <a:gdLst>
                <a:gd name="connsiteX0" fmla="*/ 0 w 690320"/>
                <a:gd name="connsiteY0" fmla="*/ 345160 h 690320"/>
                <a:gd name="connsiteX1" fmla="*/ 345160 w 690320"/>
                <a:gd name="connsiteY1" fmla="*/ 0 h 690320"/>
                <a:gd name="connsiteX2" fmla="*/ 690320 w 690320"/>
                <a:gd name="connsiteY2" fmla="*/ 345160 h 690320"/>
                <a:gd name="connsiteX3" fmla="*/ 345160 w 690320"/>
                <a:gd name="connsiteY3" fmla="*/ 690320 h 690320"/>
                <a:gd name="connsiteX4" fmla="*/ 0 w 690320"/>
                <a:gd name="connsiteY4" fmla="*/ 345160 h 690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20" h="690320">
                  <a:moveTo>
                    <a:pt x="0" y="345160"/>
                  </a:moveTo>
                  <a:cubicBezTo>
                    <a:pt x="0" y="154533"/>
                    <a:pt x="154533" y="0"/>
                    <a:pt x="345160" y="0"/>
                  </a:cubicBezTo>
                  <a:cubicBezTo>
                    <a:pt x="535787" y="0"/>
                    <a:pt x="690320" y="154533"/>
                    <a:pt x="690320" y="345160"/>
                  </a:cubicBezTo>
                  <a:cubicBezTo>
                    <a:pt x="690320" y="535787"/>
                    <a:pt x="535787" y="690320"/>
                    <a:pt x="345160" y="690320"/>
                  </a:cubicBezTo>
                  <a:cubicBezTo>
                    <a:pt x="154533" y="690320"/>
                    <a:pt x="0" y="535787"/>
                    <a:pt x="0" y="345160"/>
                  </a:cubicBezTo>
                  <a:close/>
                </a:path>
              </a:pathLst>
            </a:custGeom>
            <a:solidFill>
              <a:srgbClr val="DFD2A0"/>
            </a:solidFill>
          </p:spPr>
          <p:style>
            <a:lnRef idx="1">
              <a:schemeClr val="accent4"/>
            </a:lnRef>
            <a:fillRef idx="3">
              <a:schemeClr val="accent4"/>
            </a:fillRef>
            <a:effectRef idx="2">
              <a:schemeClr val="accent4"/>
            </a:effectRef>
            <a:fontRef idx="minor">
              <a:schemeClr val="lt1"/>
            </a:fontRef>
          </p:style>
          <p:txBody>
            <a:bodyPr spcFirstLastPara="0" vert="horz" wrap="square" lIns="122685" tIns="122685" rIns="122685" bIns="122685" numCol="1" spcCol="1270" anchor="ctr" anchorCtr="0">
              <a:noAutofit/>
            </a:bodyPr>
            <a:lstStyle/>
            <a:p>
              <a:pPr lvl="0" algn="ctr" defTabSz="755650">
                <a:lnSpc>
                  <a:spcPct val="90000"/>
                </a:lnSpc>
                <a:spcBef>
                  <a:spcPct val="0"/>
                </a:spcBef>
                <a:spcAft>
                  <a:spcPct val="35000"/>
                </a:spcAft>
              </a:pPr>
              <a:r>
                <a:rPr lang="zh-CN" altLang="en-US" sz="1700" kern="1200" dirty="0" smtClean="0">
                  <a:solidFill>
                    <a:schemeClr val="tx1"/>
                  </a:solidFill>
                  <a:latin typeface="微软雅黑" pitchFamily="34" charset="-122"/>
                  <a:ea typeface="微软雅黑" pitchFamily="34" charset="-122"/>
                </a:rPr>
                <a:t>厦门</a:t>
              </a:r>
              <a:endParaRPr lang="zh-CN" altLang="en-US" sz="1700" kern="1200" dirty="0">
                <a:solidFill>
                  <a:schemeClr val="tx1"/>
                </a:solidFill>
                <a:latin typeface="微软雅黑" pitchFamily="34" charset="-122"/>
                <a:ea typeface="微软雅黑" pitchFamily="34" charset="-122"/>
              </a:endParaRPr>
            </a:p>
          </p:txBody>
        </p:sp>
        <p:sp>
          <p:nvSpPr>
            <p:cNvPr id="28" name="任意多边形 27"/>
            <p:cNvSpPr/>
            <p:nvPr/>
          </p:nvSpPr>
          <p:spPr>
            <a:xfrm>
              <a:off x="5075867" y="2208845"/>
              <a:ext cx="690320" cy="690320"/>
            </a:xfrm>
            <a:custGeom>
              <a:avLst/>
              <a:gdLst>
                <a:gd name="connsiteX0" fmla="*/ 0 w 690320"/>
                <a:gd name="connsiteY0" fmla="*/ 345160 h 690320"/>
                <a:gd name="connsiteX1" fmla="*/ 345160 w 690320"/>
                <a:gd name="connsiteY1" fmla="*/ 0 h 690320"/>
                <a:gd name="connsiteX2" fmla="*/ 690320 w 690320"/>
                <a:gd name="connsiteY2" fmla="*/ 345160 h 690320"/>
                <a:gd name="connsiteX3" fmla="*/ 345160 w 690320"/>
                <a:gd name="connsiteY3" fmla="*/ 690320 h 690320"/>
                <a:gd name="connsiteX4" fmla="*/ 0 w 690320"/>
                <a:gd name="connsiteY4" fmla="*/ 345160 h 690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20" h="690320">
                  <a:moveTo>
                    <a:pt x="0" y="345160"/>
                  </a:moveTo>
                  <a:cubicBezTo>
                    <a:pt x="0" y="154533"/>
                    <a:pt x="154533" y="0"/>
                    <a:pt x="345160" y="0"/>
                  </a:cubicBezTo>
                  <a:cubicBezTo>
                    <a:pt x="535787" y="0"/>
                    <a:pt x="690320" y="154533"/>
                    <a:pt x="690320" y="345160"/>
                  </a:cubicBezTo>
                  <a:cubicBezTo>
                    <a:pt x="690320" y="535787"/>
                    <a:pt x="535787" y="690320"/>
                    <a:pt x="345160" y="690320"/>
                  </a:cubicBezTo>
                  <a:cubicBezTo>
                    <a:pt x="154533" y="690320"/>
                    <a:pt x="0" y="535787"/>
                    <a:pt x="0" y="345160"/>
                  </a:cubicBezTo>
                  <a:close/>
                </a:path>
              </a:pathLst>
            </a:custGeom>
            <a:solidFill>
              <a:srgbClr val="DFD2A0"/>
            </a:solidFill>
          </p:spPr>
          <p:style>
            <a:lnRef idx="1">
              <a:schemeClr val="accent1"/>
            </a:lnRef>
            <a:fillRef idx="3">
              <a:schemeClr val="accent1"/>
            </a:fillRef>
            <a:effectRef idx="2">
              <a:schemeClr val="accent1"/>
            </a:effectRef>
            <a:fontRef idx="minor">
              <a:schemeClr val="lt1"/>
            </a:fontRef>
          </p:style>
          <p:txBody>
            <a:bodyPr spcFirstLastPara="0" vert="horz" wrap="square" lIns="122685" tIns="122685" rIns="122685" bIns="122685" numCol="1" spcCol="1270" anchor="ctr" anchorCtr="0">
              <a:noAutofit/>
            </a:bodyPr>
            <a:lstStyle/>
            <a:p>
              <a:pPr algn="ctr" defTabSz="755650">
                <a:lnSpc>
                  <a:spcPct val="90000"/>
                </a:lnSpc>
                <a:spcBef>
                  <a:spcPct val="0"/>
                </a:spcBef>
                <a:spcAft>
                  <a:spcPct val="35000"/>
                </a:spcAft>
              </a:pPr>
              <a:r>
                <a:rPr lang="zh-CN" altLang="en-US" sz="1700" dirty="0" smtClean="0">
                  <a:solidFill>
                    <a:schemeClr val="tx1"/>
                  </a:solidFill>
                  <a:latin typeface="微软雅黑" pitchFamily="34" charset="-122"/>
                  <a:ea typeface="微软雅黑" pitchFamily="34" charset="-122"/>
                </a:rPr>
                <a:t>北京</a:t>
              </a:r>
              <a:endParaRPr lang="zh-CN" altLang="en-US" sz="1700" dirty="0">
                <a:solidFill>
                  <a:schemeClr val="tx1"/>
                </a:solidFill>
                <a:latin typeface="微软雅黑" pitchFamily="34" charset="-122"/>
                <a:ea typeface="微软雅黑" pitchFamily="34" charset="-122"/>
              </a:endParaRPr>
            </a:p>
          </p:txBody>
        </p:sp>
        <p:sp>
          <p:nvSpPr>
            <p:cNvPr id="29" name="任意多边形 28"/>
            <p:cNvSpPr/>
            <p:nvPr/>
          </p:nvSpPr>
          <p:spPr>
            <a:xfrm>
              <a:off x="4749592" y="3213019"/>
              <a:ext cx="690320" cy="690320"/>
            </a:xfrm>
            <a:custGeom>
              <a:avLst/>
              <a:gdLst>
                <a:gd name="connsiteX0" fmla="*/ 0 w 690320"/>
                <a:gd name="connsiteY0" fmla="*/ 345160 h 690320"/>
                <a:gd name="connsiteX1" fmla="*/ 345160 w 690320"/>
                <a:gd name="connsiteY1" fmla="*/ 0 h 690320"/>
                <a:gd name="connsiteX2" fmla="*/ 690320 w 690320"/>
                <a:gd name="connsiteY2" fmla="*/ 345160 h 690320"/>
                <a:gd name="connsiteX3" fmla="*/ 345160 w 690320"/>
                <a:gd name="connsiteY3" fmla="*/ 690320 h 690320"/>
                <a:gd name="connsiteX4" fmla="*/ 0 w 690320"/>
                <a:gd name="connsiteY4" fmla="*/ 345160 h 690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20" h="690320">
                  <a:moveTo>
                    <a:pt x="0" y="345160"/>
                  </a:moveTo>
                  <a:cubicBezTo>
                    <a:pt x="0" y="154533"/>
                    <a:pt x="154533" y="0"/>
                    <a:pt x="345160" y="0"/>
                  </a:cubicBezTo>
                  <a:cubicBezTo>
                    <a:pt x="535787" y="0"/>
                    <a:pt x="690320" y="154533"/>
                    <a:pt x="690320" y="345160"/>
                  </a:cubicBezTo>
                  <a:cubicBezTo>
                    <a:pt x="690320" y="535787"/>
                    <a:pt x="535787" y="690320"/>
                    <a:pt x="345160" y="690320"/>
                  </a:cubicBezTo>
                  <a:cubicBezTo>
                    <a:pt x="154533" y="690320"/>
                    <a:pt x="0" y="535787"/>
                    <a:pt x="0" y="345160"/>
                  </a:cubicBezTo>
                  <a:close/>
                </a:path>
              </a:pathLst>
            </a:custGeom>
            <a:solidFill>
              <a:srgbClr val="DFD2A0"/>
            </a:solidFill>
          </p:spPr>
          <p:style>
            <a:lnRef idx="1">
              <a:schemeClr val="accent5"/>
            </a:lnRef>
            <a:fillRef idx="3">
              <a:schemeClr val="accent5"/>
            </a:fillRef>
            <a:effectRef idx="2">
              <a:schemeClr val="accent5"/>
            </a:effectRef>
            <a:fontRef idx="minor">
              <a:schemeClr val="lt1"/>
            </a:fontRef>
          </p:style>
          <p:txBody>
            <a:bodyPr spcFirstLastPara="0" vert="horz" wrap="square" lIns="122685" tIns="122685" rIns="122685" bIns="122685" numCol="1" spcCol="1270" anchor="ctr" anchorCtr="0">
              <a:noAutofit/>
            </a:bodyPr>
            <a:lstStyle/>
            <a:p>
              <a:pPr algn="ctr" defTabSz="755650">
                <a:lnSpc>
                  <a:spcPct val="90000"/>
                </a:lnSpc>
                <a:spcBef>
                  <a:spcPct val="0"/>
                </a:spcBef>
                <a:spcAft>
                  <a:spcPct val="35000"/>
                </a:spcAft>
              </a:pPr>
              <a:r>
                <a:rPr lang="zh-CN" altLang="en-US" sz="1700" dirty="0" smtClean="0">
                  <a:solidFill>
                    <a:schemeClr val="tx1"/>
                  </a:solidFill>
                  <a:latin typeface="微软雅黑" pitchFamily="34" charset="-122"/>
                  <a:ea typeface="微软雅黑" pitchFamily="34" charset="-122"/>
                </a:rPr>
                <a:t>上海</a:t>
              </a:r>
              <a:endParaRPr lang="zh-CN" altLang="en-US" sz="1700" dirty="0">
                <a:solidFill>
                  <a:schemeClr val="tx1"/>
                </a:solidFill>
                <a:latin typeface="微软雅黑" pitchFamily="34" charset="-122"/>
                <a:ea typeface="微软雅黑" pitchFamily="34" charset="-122"/>
              </a:endParaRPr>
            </a:p>
          </p:txBody>
        </p:sp>
        <p:sp>
          <p:nvSpPr>
            <p:cNvPr id="30" name="任意多边形 29"/>
            <p:cNvSpPr/>
            <p:nvPr/>
          </p:nvSpPr>
          <p:spPr>
            <a:xfrm>
              <a:off x="3693741" y="3213019"/>
              <a:ext cx="690320" cy="690320"/>
            </a:xfrm>
            <a:custGeom>
              <a:avLst/>
              <a:gdLst>
                <a:gd name="connsiteX0" fmla="*/ 0 w 690320"/>
                <a:gd name="connsiteY0" fmla="*/ 345160 h 690320"/>
                <a:gd name="connsiteX1" fmla="*/ 345160 w 690320"/>
                <a:gd name="connsiteY1" fmla="*/ 0 h 690320"/>
                <a:gd name="connsiteX2" fmla="*/ 690320 w 690320"/>
                <a:gd name="connsiteY2" fmla="*/ 345160 h 690320"/>
                <a:gd name="connsiteX3" fmla="*/ 345160 w 690320"/>
                <a:gd name="connsiteY3" fmla="*/ 690320 h 690320"/>
                <a:gd name="connsiteX4" fmla="*/ 0 w 690320"/>
                <a:gd name="connsiteY4" fmla="*/ 345160 h 690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20" h="690320">
                  <a:moveTo>
                    <a:pt x="0" y="345160"/>
                  </a:moveTo>
                  <a:cubicBezTo>
                    <a:pt x="0" y="154533"/>
                    <a:pt x="154533" y="0"/>
                    <a:pt x="345160" y="0"/>
                  </a:cubicBezTo>
                  <a:cubicBezTo>
                    <a:pt x="535787" y="0"/>
                    <a:pt x="690320" y="154533"/>
                    <a:pt x="690320" y="345160"/>
                  </a:cubicBezTo>
                  <a:cubicBezTo>
                    <a:pt x="690320" y="535787"/>
                    <a:pt x="535787" y="690320"/>
                    <a:pt x="345160" y="690320"/>
                  </a:cubicBezTo>
                  <a:cubicBezTo>
                    <a:pt x="154533" y="690320"/>
                    <a:pt x="0" y="535787"/>
                    <a:pt x="0" y="345160"/>
                  </a:cubicBezTo>
                  <a:close/>
                </a:path>
              </a:pathLst>
            </a:custGeom>
            <a:solidFill>
              <a:srgbClr val="DFD2A0"/>
            </a:solidFill>
          </p:spPr>
          <p:style>
            <a:lnRef idx="1">
              <a:schemeClr val="accent3"/>
            </a:lnRef>
            <a:fillRef idx="3">
              <a:schemeClr val="accent3"/>
            </a:fillRef>
            <a:effectRef idx="2">
              <a:schemeClr val="accent3"/>
            </a:effectRef>
            <a:fontRef idx="minor">
              <a:schemeClr val="lt1"/>
            </a:fontRef>
          </p:style>
          <p:txBody>
            <a:bodyPr spcFirstLastPara="0" vert="horz" wrap="square" lIns="122685" tIns="122685" rIns="122685" bIns="122685" numCol="1" spcCol="1270" anchor="ctr" anchorCtr="0">
              <a:noAutofit/>
            </a:bodyPr>
            <a:lstStyle/>
            <a:p>
              <a:pPr algn="ctr" defTabSz="755650">
                <a:lnSpc>
                  <a:spcPct val="90000"/>
                </a:lnSpc>
                <a:spcBef>
                  <a:spcPct val="0"/>
                </a:spcBef>
                <a:spcAft>
                  <a:spcPct val="35000"/>
                </a:spcAft>
              </a:pPr>
              <a:r>
                <a:rPr lang="zh-CN" altLang="en-US" sz="1700" dirty="0" smtClean="0">
                  <a:solidFill>
                    <a:schemeClr val="tx1"/>
                  </a:solidFill>
                  <a:latin typeface="微软雅黑" pitchFamily="34" charset="-122"/>
                  <a:ea typeface="微软雅黑" pitchFamily="34" charset="-122"/>
                </a:rPr>
                <a:t>武汉</a:t>
              </a:r>
              <a:endParaRPr lang="zh-CN" altLang="en-US" sz="1700" dirty="0">
                <a:solidFill>
                  <a:schemeClr val="tx1"/>
                </a:solidFill>
                <a:latin typeface="微软雅黑" pitchFamily="34" charset="-122"/>
                <a:ea typeface="微软雅黑" pitchFamily="34" charset="-122"/>
              </a:endParaRPr>
            </a:p>
          </p:txBody>
        </p:sp>
        <p:sp>
          <p:nvSpPr>
            <p:cNvPr id="31" name="任意多边形 30"/>
            <p:cNvSpPr/>
            <p:nvPr/>
          </p:nvSpPr>
          <p:spPr>
            <a:xfrm>
              <a:off x="3367465" y="2208845"/>
              <a:ext cx="690320" cy="690320"/>
            </a:xfrm>
            <a:custGeom>
              <a:avLst/>
              <a:gdLst>
                <a:gd name="connsiteX0" fmla="*/ 0 w 690320"/>
                <a:gd name="connsiteY0" fmla="*/ 345160 h 690320"/>
                <a:gd name="connsiteX1" fmla="*/ 345160 w 690320"/>
                <a:gd name="connsiteY1" fmla="*/ 0 h 690320"/>
                <a:gd name="connsiteX2" fmla="*/ 690320 w 690320"/>
                <a:gd name="connsiteY2" fmla="*/ 345160 h 690320"/>
                <a:gd name="connsiteX3" fmla="*/ 345160 w 690320"/>
                <a:gd name="connsiteY3" fmla="*/ 690320 h 690320"/>
                <a:gd name="connsiteX4" fmla="*/ 0 w 690320"/>
                <a:gd name="connsiteY4" fmla="*/ 345160 h 690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20" h="690320">
                  <a:moveTo>
                    <a:pt x="0" y="345160"/>
                  </a:moveTo>
                  <a:cubicBezTo>
                    <a:pt x="0" y="154533"/>
                    <a:pt x="154533" y="0"/>
                    <a:pt x="345160" y="0"/>
                  </a:cubicBezTo>
                  <a:cubicBezTo>
                    <a:pt x="535787" y="0"/>
                    <a:pt x="690320" y="154533"/>
                    <a:pt x="690320" y="345160"/>
                  </a:cubicBezTo>
                  <a:cubicBezTo>
                    <a:pt x="690320" y="535787"/>
                    <a:pt x="535787" y="690320"/>
                    <a:pt x="345160" y="690320"/>
                  </a:cubicBezTo>
                  <a:cubicBezTo>
                    <a:pt x="154533" y="690320"/>
                    <a:pt x="0" y="535787"/>
                    <a:pt x="0" y="345160"/>
                  </a:cubicBezTo>
                  <a:close/>
                </a:path>
              </a:pathLst>
            </a:custGeom>
            <a:solidFill>
              <a:srgbClr val="DFD2A0"/>
            </a:solidFill>
          </p:spPr>
          <p:style>
            <a:lnRef idx="1">
              <a:schemeClr val="accent6"/>
            </a:lnRef>
            <a:fillRef idx="3">
              <a:schemeClr val="accent6"/>
            </a:fillRef>
            <a:effectRef idx="2">
              <a:schemeClr val="accent6"/>
            </a:effectRef>
            <a:fontRef idx="minor">
              <a:schemeClr val="lt1"/>
            </a:fontRef>
          </p:style>
          <p:txBody>
            <a:bodyPr spcFirstLastPara="0" vert="horz" wrap="square" lIns="122685" tIns="122685" rIns="122685" bIns="122685" numCol="1" spcCol="1270" anchor="ctr" anchorCtr="0">
              <a:noAutofit/>
            </a:bodyPr>
            <a:lstStyle/>
            <a:p>
              <a:pPr algn="ctr" defTabSz="755650">
                <a:lnSpc>
                  <a:spcPct val="90000"/>
                </a:lnSpc>
                <a:spcBef>
                  <a:spcPct val="0"/>
                </a:spcBef>
                <a:spcAft>
                  <a:spcPct val="35000"/>
                </a:spcAft>
              </a:pPr>
              <a:r>
                <a:rPr lang="zh-CN" altLang="en-US" sz="1700" dirty="0">
                  <a:solidFill>
                    <a:schemeClr val="tx1"/>
                  </a:solidFill>
                  <a:latin typeface="微软雅黑" pitchFamily="34" charset="-122"/>
                  <a:ea typeface="微软雅黑" pitchFamily="34" charset="-122"/>
                </a:rPr>
                <a:t>广东</a:t>
              </a:r>
            </a:p>
          </p:txBody>
        </p:sp>
      </p:grpSp>
      <p:sp>
        <p:nvSpPr>
          <p:cNvPr id="7" name="矩形 6"/>
          <p:cNvSpPr/>
          <p:nvPr/>
        </p:nvSpPr>
        <p:spPr>
          <a:xfrm>
            <a:off x="5814299" y="3689969"/>
            <a:ext cx="3132756" cy="309307"/>
          </a:xfrm>
          <a:prstGeom prst="rect">
            <a:avLst/>
          </a:prstGeom>
        </p:spPr>
        <p:txBody>
          <a:bodyPr wrap="square" lIns="68573" tIns="34286" rIns="68573" bIns="34286">
            <a:spAutoFit/>
          </a:bodyPr>
          <a:lstStyle/>
          <a:p>
            <a:pPr>
              <a:lnSpc>
                <a:spcPct val="130000"/>
              </a:lnSpc>
            </a:pPr>
            <a:r>
              <a:rPr lang="zh-CN" altLang="en-US" sz="1200" b="1" dirty="0" smtClean="0">
                <a:solidFill>
                  <a:schemeClr val="bg1"/>
                </a:solidFill>
                <a:latin typeface="微软雅黑" pitchFamily="34" charset="-122"/>
                <a:ea typeface="微软雅黑" pitchFamily="34" charset="-122"/>
              </a:rPr>
              <a:t>请输入您要的内容</a:t>
            </a:r>
          </a:p>
        </p:txBody>
      </p:sp>
      <p:sp>
        <p:nvSpPr>
          <p:cNvPr id="8" name="矩形 7"/>
          <p:cNvSpPr/>
          <p:nvPr/>
        </p:nvSpPr>
        <p:spPr>
          <a:xfrm>
            <a:off x="497074" y="2177801"/>
            <a:ext cx="2832627" cy="309307"/>
          </a:xfrm>
          <a:prstGeom prst="rect">
            <a:avLst/>
          </a:prstGeom>
        </p:spPr>
        <p:txBody>
          <a:bodyPr wrap="square" lIns="68573" tIns="34286" rIns="68573" bIns="34286">
            <a:spAutoFit/>
          </a:bodyPr>
          <a:lstStyle/>
          <a:p>
            <a:pPr>
              <a:lnSpc>
                <a:spcPct val="130000"/>
              </a:lnSpc>
            </a:pPr>
            <a:r>
              <a:rPr lang="zh-CN" altLang="en-US" sz="1200" b="1" dirty="0" smtClean="0">
                <a:solidFill>
                  <a:schemeClr val="bg1"/>
                </a:solidFill>
                <a:latin typeface="微软雅黑" pitchFamily="34" charset="-122"/>
                <a:ea typeface="微软雅黑" pitchFamily="34" charset="-122"/>
              </a:rPr>
              <a:t>请输入您要的内容</a:t>
            </a:r>
          </a:p>
        </p:txBody>
      </p:sp>
      <p:sp>
        <p:nvSpPr>
          <p:cNvPr id="9" name="矩形 8"/>
          <p:cNvSpPr/>
          <p:nvPr/>
        </p:nvSpPr>
        <p:spPr>
          <a:xfrm>
            <a:off x="6024241" y="2139709"/>
            <a:ext cx="2868805" cy="309307"/>
          </a:xfrm>
          <a:prstGeom prst="rect">
            <a:avLst/>
          </a:prstGeom>
        </p:spPr>
        <p:txBody>
          <a:bodyPr wrap="square" lIns="68573" tIns="34286" rIns="68573" bIns="34286">
            <a:spAutoFit/>
          </a:bodyPr>
          <a:lstStyle/>
          <a:p>
            <a:pPr>
              <a:lnSpc>
                <a:spcPct val="130000"/>
              </a:lnSpc>
            </a:pPr>
            <a:r>
              <a:rPr lang="zh-CN" altLang="en-US" sz="1200" b="1" dirty="0" smtClean="0">
                <a:solidFill>
                  <a:schemeClr val="bg1"/>
                </a:solidFill>
                <a:latin typeface="微软雅黑" pitchFamily="34" charset="-122"/>
                <a:ea typeface="微软雅黑" pitchFamily="34" charset="-122"/>
              </a:rPr>
              <a:t>请输入您要的内容</a:t>
            </a:r>
          </a:p>
        </p:txBody>
      </p:sp>
      <p:sp>
        <p:nvSpPr>
          <p:cNvPr id="10" name="矩形 9"/>
          <p:cNvSpPr/>
          <p:nvPr/>
        </p:nvSpPr>
        <p:spPr>
          <a:xfrm>
            <a:off x="683063" y="3759890"/>
            <a:ext cx="2832627" cy="309307"/>
          </a:xfrm>
          <a:prstGeom prst="rect">
            <a:avLst/>
          </a:prstGeom>
        </p:spPr>
        <p:txBody>
          <a:bodyPr wrap="square" lIns="68573" tIns="34286" rIns="68573" bIns="34286">
            <a:spAutoFit/>
          </a:bodyPr>
          <a:lstStyle/>
          <a:p>
            <a:pPr>
              <a:lnSpc>
                <a:spcPct val="130000"/>
              </a:lnSpc>
            </a:pPr>
            <a:r>
              <a:rPr lang="zh-CN" altLang="en-US" sz="1200" b="1" dirty="0" smtClean="0">
                <a:solidFill>
                  <a:schemeClr val="bg1"/>
                </a:solidFill>
                <a:latin typeface="微软雅黑" pitchFamily="34" charset="-122"/>
                <a:ea typeface="微软雅黑" pitchFamily="34" charset="-122"/>
              </a:rPr>
              <a:t>请输入您要的内容</a:t>
            </a:r>
          </a:p>
        </p:txBody>
      </p:sp>
      <p:grpSp>
        <p:nvGrpSpPr>
          <p:cNvPr id="11" name="组合 10"/>
          <p:cNvGrpSpPr/>
          <p:nvPr/>
        </p:nvGrpSpPr>
        <p:grpSpPr>
          <a:xfrm>
            <a:off x="521022" y="3867894"/>
            <a:ext cx="3348808" cy="216024"/>
            <a:chOff x="1130623" y="5949280"/>
            <a:chExt cx="4464496" cy="288032"/>
          </a:xfrm>
        </p:grpSpPr>
        <p:cxnSp>
          <p:nvCxnSpPr>
            <p:cNvPr id="12" name="直接连接符 11"/>
            <p:cNvCxnSpPr/>
            <p:nvPr/>
          </p:nvCxnSpPr>
          <p:spPr>
            <a:xfrm flipH="1">
              <a:off x="5163071" y="5949280"/>
              <a:ext cx="432048" cy="2880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130623" y="6237312"/>
              <a:ext cx="4032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573518" y="1329612"/>
            <a:ext cx="410499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flipH="1" flipV="1">
            <a:off x="5737922" y="2405688"/>
            <a:ext cx="2970717" cy="296636"/>
            <a:chOff x="1130623" y="5949280"/>
            <a:chExt cx="4464496" cy="288032"/>
          </a:xfrm>
        </p:grpSpPr>
        <p:cxnSp>
          <p:nvCxnSpPr>
            <p:cNvPr id="16" name="直接连接符 15"/>
            <p:cNvCxnSpPr/>
            <p:nvPr/>
          </p:nvCxnSpPr>
          <p:spPr>
            <a:xfrm flipH="1">
              <a:off x="5163071" y="5949280"/>
              <a:ext cx="432048" cy="2880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130623" y="6237312"/>
              <a:ext cx="4032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H="1">
            <a:off x="5359833" y="3772197"/>
            <a:ext cx="3340096" cy="232974"/>
            <a:chOff x="1130623" y="5949280"/>
            <a:chExt cx="4464496" cy="288032"/>
          </a:xfrm>
        </p:grpSpPr>
        <p:cxnSp>
          <p:nvCxnSpPr>
            <p:cNvPr id="19" name="直接连接符 18"/>
            <p:cNvCxnSpPr/>
            <p:nvPr/>
          </p:nvCxnSpPr>
          <p:spPr>
            <a:xfrm flipH="1">
              <a:off x="5163071" y="5949280"/>
              <a:ext cx="432048" cy="2880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130623" y="6237312"/>
              <a:ext cx="4032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flipV="1">
            <a:off x="281021" y="2463739"/>
            <a:ext cx="3102692" cy="190022"/>
            <a:chOff x="1130623" y="5949280"/>
            <a:chExt cx="4464496" cy="288032"/>
          </a:xfrm>
        </p:grpSpPr>
        <p:cxnSp>
          <p:nvCxnSpPr>
            <p:cNvPr id="22" name="直接连接符 21"/>
            <p:cNvCxnSpPr/>
            <p:nvPr/>
          </p:nvCxnSpPr>
          <p:spPr>
            <a:xfrm flipH="1">
              <a:off x="5163071" y="5949280"/>
              <a:ext cx="432048" cy="2880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130623" y="6237312"/>
              <a:ext cx="4032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直接连接符 23"/>
          <p:cNvCxnSpPr/>
          <p:nvPr/>
        </p:nvCxnSpPr>
        <p:spPr>
          <a:xfrm flipV="1">
            <a:off x="4572000" y="1329619"/>
            <a:ext cx="0" cy="32159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902905" y="957320"/>
            <a:ext cx="1415772" cy="332399"/>
          </a:xfrm>
          <a:prstGeom prst="rect">
            <a:avLst/>
          </a:prstGeom>
        </p:spPr>
        <p:txBody>
          <a:bodyPr wrap="none">
            <a:spAutoFit/>
          </a:bodyPr>
          <a:lstStyle/>
          <a:p>
            <a:pPr>
              <a:lnSpc>
                <a:spcPct val="130000"/>
              </a:lnSpc>
            </a:pPr>
            <a:r>
              <a:rPr lang="zh-CN" altLang="en-US" sz="1200" b="1" dirty="0">
                <a:solidFill>
                  <a:schemeClr val="bg1"/>
                </a:solidFill>
                <a:latin typeface="微软雅黑" pitchFamily="34" charset="-122"/>
                <a:ea typeface="微软雅黑" pitchFamily="34" charset="-122"/>
              </a:rPr>
              <a:t>请输入您要的内容</a:t>
            </a:r>
          </a:p>
        </p:txBody>
      </p:sp>
    </p:spTree>
    <p:extLst>
      <p:ext uri="{BB962C8B-B14F-4D97-AF65-F5344CB8AC3E}">
        <p14:creationId xmlns="" xmlns:p14="http://schemas.microsoft.com/office/powerpoint/2010/main" val="279403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rot="19203759">
            <a:off x="-1915514" y="744682"/>
            <a:ext cx="4951864" cy="43204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rot="19167519">
            <a:off x="-157969" y="425827"/>
            <a:ext cx="2328507" cy="338554"/>
          </a:xfrm>
          <a:prstGeom prst="rect">
            <a:avLst/>
          </a:prstGeom>
          <a:noFill/>
        </p:spPr>
        <p:txBody>
          <a:bodyPr wrap="square" rtlCol="0">
            <a:spAutoFit/>
          </a:bodyPr>
          <a:lstStyle/>
          <a:p>
            <a:r>
              <a:rPr lang="zh-CN" altLang="en-US" sz="1600" b="1" dirty="0">
                <a:solidFill>
                  <a:schemeClr val="bg1"/>
                </a:solidFill>
                <a:latin typeface="微软雅黑" pitchFamily="34" charset="-122"/>
                <a:ea typeface="微软雅黑" pitchFamily="34" charset="-122"/>
              </a:rPr>
              <a:t>请</a:t>
            </a:r>
            <a:r>
              <a:rPr lang="zh-CN" altLang="en-US" sz="1600" b="1" dirty="0" smtClean="0">
                <a:solidFill>
                  <a:schemeClr val="bg1"/>
                </a:solidFill>
                <a:latin typeface="微软雅黑" pitchFamily="34" charset="-122"/>
                <a:ea typeface="微软雅黑" pitchFamily="34" charset="-122"/>
              </a:rPr>
              <a:t>输入您要的内容</a:t>
            </a:r>
            <a:endParaRPr lang="zh-CN" altLang="en-US" sz="1600" b="1" dirty="0">
              <a:solidFill>
                <a:schemeClr val="bg1"/>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05178" y="1231827"/>
            <a:ext cx="1800200" cy="1233138"/>
          </a:xfrm>
          <a:prstGeom prst="rect">
            <a:avLst/>
          </a:prstGeom>
          <a:ln w="19050">
            <a:solidFill>
              <a:schemeClr val="bg1"/>
            </a:solidFill>
          </a:ln>
        </p:spPr>
      </p:pic>
      <p:pic>
        <p:nvPicPr>
          <p:cNvPr id="7" name="图片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802399" y="1231827"/>
            <a:ext cx="1805057" cy="1215778"/>
          </a:xfrm>
          <a:prstGeom prst="rect">
            <a:avLst/>
          </a:prstGeom>
          <a:ln w="19050">
            <a:solidFill>
              <a:schemeClr val="bg1"/>
            </a:solidFill>
          </a:ln>
        </p:spPr>
      </p:pic>
      <p:pic>
        <p:nvPicPr>
          <p:cNvPr id="8" name="图片 7"/>
          <p:cNvPicPr>
            <a:picLocks noChangeAspect="1"/>
          </p:cNvPicPr>
          <p:nvPr/>
        </p:nvPicPr>
        <p:blipFill rotWithShape="1">
          <a:blip r:embed="rId4" cstate="print">
            <a:extLst>
              <a:ext uri="{28A0092B-C50C-407E-A947-70E740481C1C}">
                <a14:useLocalDpi xmlns="" xmlns:a14="http://schemas.microsoft.com/office/drawing/2010/main" val="0"/>
              </a:ext>
            </a:extLst>
          </a:blip>
          <a:srcRect l="7286" t="11715" r="14445" b="36408"/>
          <a:stretch/>
        </p:blipFill>
        <p:spPr>
          <a:xfrm>
            <a:off x="6516216" y="1231827"/>
            <a:ext cx="1809104" cy="1166635"/>
          </a:xfrm>
          <a:prstGeom prst="rect">
            <a:avLst/>
          </a:prstGeom>
          <a:ln w="19050">
            <a:solidFill>
              <a:schemeClr val="bg1"/>
            </a:solidFill>
          </a:ln>
        </p:spPr>
      </p:pic>
      <p:sp>
        <p:nvSpPr>
          <p:cNvPr id="9" name="矩形 8"/>
          <p:cNvSpPr/>
          <p:nvPr/>
        </p:nvSpPr>
        <p:spPr>
          <a:xfrm>
            <a:off x="415813" y="2481930"/>
            <a:ext cx="576064" cy="576064"/>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203848" y="2450219"/>
            <a:ext cx="576064" cy="576064"/>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921714" y="2423130"/>
            <a:ext cx="576064" cy="576064"/>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46" name="Picture 2" descr="E:\PPT\0。图片\PNG\2、win7风格\灰色超全扁平化图标\569.png"/>
          <p:cNvPicPr>
            <a:picLocks noChangeAspect="1" noChangeArrowheads="1"/>
          </p:cNvPicPr>
          <p:nvPr/>
        </p:nvPicPr>
        <p:blipFill>
          <a:blip r:embed="rId5" cstate="print">
            <a:biLevel thresh="25000"/>
            <a:extLst>
              <a:ext uri="{28A0092B-C50C-407E-A947-70E740481C1C}">
                <a14:useLocalDpi xmlns="" xmlns:a14="http://schemas.microsoft.com/office/drawing/2010/main" val="0"/>
              </a:ext>
            </a:extLst>
          </a:blip>
          <a:srcRect/>
          <a:stretch>
            <a:fillRect/>
          </a:stretch>
        </p:blipFill>
        <p:spPr bwMode="auto">
          <a:xfrm>
            <a:off x="3275856" y="2531740"/>
            <a:ext cx="432048" cy="432048"/>
          </a:xfrm>
          <a:prstGeom prst="rect">
            <a:avLst/>
          </a:prstGeom>
          <a:noFill/>
          <a:extLst>
            <a:ext uri="{909E8E84-426E-40DD-AFC4-6F175D3DCCD1}">
              <a14:hiddenFill xmlns="" xmlns:a14="http://schemas.microsoft.com/office/drawing/2010/main">
                <a:solidFill>
                  <a:srgbClr val="FFFFFF"/>
                </a:solidFill>
              </a14:hiddenFill>
            </a:ext>
          </a:extLst>
        </p:spPr>
      </p:pic>
      <p:pic>
        <p:nvPicPr>
          <p:cNvPr id="6147" name="Picture 3" descr="E:\PPT\0。图片\PNG\2、win7风格\灰色超全扁平化图标\525.png"/>
          <p:cNvPicPr>
            <a:picLocks noChangeAspect="1" noChangeArrowheads="1"/>
          </p:cNvPicPr>
          <p:nvPr/>
        </p:nvPicPr>
        <p:blipFill>
          <a:blip r:embed="rId6" cstate="print">
            <a:biLevel thresh="25000"/>
            <a:extLst>
              <a:ext uri="{28A0092B-C50C-407E-A947-70E740481C1C}">
                <a14:useLocalDpi xmlns="" xmlns:a14="http://schemas.microsoft.com/office/drawing/2010/main" val="0"/>
              </a:ext>
            </a:extLst>
          </a:blip>
          <a:srcRect/>
          <a:stretch>
            <a:fillRect/>
          </a:stretch>
        </p:blipFill>
        <p:spPr bwMode="auto">
          <a:xfrm>
            <a:off x="518561" y="2576136"/>
            <a:ext cx="387652" cy="387652"/>
          </a:xfrm>
          <a:prstGeom prst="rect">
            <a:avLst/>
          </a:prstGeom>
          <a:noFill/>
          <a:extLst>
            <a:ext uri="{909E8E84-426E-40DD-AFC4-6F175D3DCCD1}">
              <a14:hiddenFill xmlns="" xmlns:a14="http://schemas.microsoft.com/office/drawing/2010/main">
                <a:solidFill>
                  <a:srgbClr val="FFFFFF"/>
                </a:solidFill>
              </a14:hiddenFill>
            </a:ext>
          </a:extLst>
        </p:spPr>
      </p:pic>
      <p:pic>
        <p:nvPicPr>
          <p:cNvPr id="6148" name="Picture 4" descr="E:\PPT\0。图片\PNG\2、win7风格\灰色超全扁平化图标\489.png"/>
          <p:cNvPicPr>
            <a:picLocks noChangeAspect="1" noChangeArrowheads="1"/>
          </p:cNvPicPr>
          <p:nvPr/>
        </p:nvPicPr>
        <p:blipFill>
          <a:blip r:embed="rId7" cstate="print">
            <a:biLevel thresh="25000"/>
            <a:extLst>
              <a:ext uri="{28A0092B-C50C-407E-A947-70E740481C1C}">
                <a14:useLocalDpi xmlns="" xmlns:a14="http://schemas.microsoft.com/office/drawing/2010/main" val="0"/>
              </a:ext>
            </a:extLst>
          </a:blip>
          <a:srcRect/>
          <a:stretch>
            <a:fillRect/>
          </a:stretch>
        </p:blipFill>
        <p:spPr bwMode="auto">
          <a:xfrm>
            <a:off x="6009014" y="2512497"/>
            <a:ext cx="401464" cy="401464"/>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矩形 15"/>
          <p:cNvSpPr/>
          <p:nvPr/>
        </p:nvSpPr>
        <p:spPr>
          <a:xfrm>
            <a:off x="977836" y="3067550"/>
            <a:ext cx="1827542" cy="1952472"/>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779912" y="3035059"/>
            <a:ext cx="1827542" cy="1952472"/>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497778" y="2999193"/>
            <a:ext cx="1827542" cy="1952472"/>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1003379" y="3355467"/>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0" name="TextBox 19"/>
          <p:cNvSpPr txBox="1"/>
          <p:nvPr/>
        </p:nvSpPr>
        <p:spPr>
          <a:xfrm>
            <a:off x="1003376" y="3667983"/>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1" name="TextBox 20"/>
          <p:cNvSpPr txBox="1"/>
          <p:nvPr/>
        </p:nvSpPr>
        <p:spPr>
          <a:xfrm>
            <a:off x="1019358" y="3952935"/>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2" name="TextBox 21"/>
          <p:cNvSpPr txBox="1"/>
          <p:nvPr/>
        </p:nvSpPr>
        <p:spPr>
          <a:xfrm>
            <a:off x="1003376" y="4219563"/>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3" name="TextBox 22"/>
          <p:cNvSpPr txBox="1"/>
          <p:nvPr/>
        </p:nvSpPr>
        <p:spPr>
          <a:xfrm>
            <a:off x="1019358" y="4504515"/>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4" name="TextBox 23"/>
          <p:cNvSpPr txBox="1"/>
          <p:nvPr/>
        </p:nvSpPr>
        <p:spPr>
          <a:xfrm>
            <a:off x="3787408" y="3356344"/>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5" name="TextBox 24"/>
          <p:cNvSpPr txBox="1"/>
          <p:nvPr/>
        </p:nvSpPr>
        <p:spPr>
          <a:xfrm>
            <a:off x="3787408" y="3668860"/>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6" name="TextBox 25"/>
          <p:cNvSpPr txBox="1"/>
          <p:nvPr/>
        </p:nvSpPr>
        <p:spPr>
          <a:xfrm>
            <a:off x="3803388" y="3953812"/>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7" name="TextBox 26"/>
          <p:cNvSpPr txBox="1"/>
          <p:nvPr/>
        </p:nvSpPr>
        <p:spPr>
          <a:xfrm>
            <a:off x="3787408" y="4220440"/>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8" name="TextBox 27"/>
          <p:cNvSpPr txBox="1"/>
          <p:nvPr/>
        </p:nvSpPr>
        <p:spPr>
          <a:xfrm>
            <a:off x="3803388" y="4505392"/>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29" name="TextBox 28"/>
          <p:cNvSpPr txBox="1"/>
          <p:nvPr/>
        </p:nvSpPr>
        <p:spPr>
          <a:xfrm>
            <a:off x="6516219" y="3291831"/>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30" name="TextBox 29"/>
          <p:cNvSpPr txBox="1"/>
          <p:nvPr/>
        </p:nvSpPr>
        <p:spPr>
          <a:xfrm>
            <a:off x="6516218" y="3604347"/>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31" name="TextBox 30"/>
          <p:cNvSpPr txBox="1"/>
          <p:nvPr/>
        </p:nvSpPr>
        <p:spPr>
          <a:xfrm>
            <a:off x="6532199" y="3889299"/>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32" name="TextBox 31"/>
          <p:cNvSpPr txBox="1"/>
          <p:nvPr/>
        </p:nvSpPr>
        <p:spPr>
          <a:xfrm>
            <a:off x="6516218" y="4155927"/>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
        <p:nvSpPr>
          <p:cNvPr id="33" name="TextBox 32"/>
          <p:cNvSpPr txBox="1"/>
          <p:nvPr/>
        </p:nvSpPr>
        <p:spPr>
          <a:xfrm>
            <a:off x="6532199" y="4440879"/>
            <a:ext cx="2328507"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请</a:t>
            </a:r>
            <a:r>
              <a:rPr lang="zh-CN" altLang="en-US" sz="1200" dirty="0" smtClean="0">
                <a:solidFill>
                  <a:schemeClr val="bg1"/>
                </a:solidFill>
                <a:latin typeface="微软雅黑" pitchFamily="34" charset="-122"/>
                <a:ea typeface="微软雅黑" pitchFamily="34" charset="-122"/>
              </a:rPr>
              <a:t>输入您要的内容</a:t>
            </a:r>
            <a:endParaRPr lang="zh-CN" altLang="en-US" sz="1200"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249382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2617</Words>
  <Application>Microsoft Office PowerPoint</Application>
  <PresentationFormat>全屏显示(16:9)</PresentationFormat>
  <Paragraphs>321</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宋体</vt:lpstr>
      <vt:lpstr>Calibri</vt:lpstr>
      <vt:lpstr>经典繁仿黑</vt:lpstr>
      <vt:lpstr>微软雅黑</vt:lpstr>
      <vt:lpstr>맑은 고딕</vt:lpstr>
      <vt:lpstr>文鼎霹靂體</vt:lpstr>
      <vt:lpstr>Impact</vt:lpstr>
      <vt:lpstr>Broadway</vt: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weiying</cp:lastModifiedBy>
  <cp:revision>42</cp:revision>
  <dcterms:created xsi:type="dcterms:W3CDTF">2013-10-01T02:55:54Z</dcterms:created>
  <dcterms:modified xsi:type="dcterms:W3CDTF">2015-09-29T06:02:42Z</dcterms:modified>
</cp:coreProperties>
</file>