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8" r:id="rId4"/>
    <p:sldId id="288" r:id="rId5"/>
    <p:sldId id="296" r:id="rId6"/>
    <p:sldId id="297" r:id="rId7"/>
    <p:sldId id="298" r:id="rId8"/>
    <p:sldId id="299" r:id="rId9"/>
    <p:sldId id="300" r:id="rId10"/>
    <p:sldId id="301" r:id="rId11"/>
    <p:sldId id="293" r:id="rId12"/>
    <p:sldId id="268" r:id="rId13"/>
  </p:sldIdLst>
  <p:sldSz cx="12190413" cy="68738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942" autoAdjust="0"/>
  </p:normalViewPr>
  <p:slideViewPr>
    <p:cSldViewPr>
      <p:cViewPr>
        <p:scale>
          <a:sx n="66" d="100"/>
          <a:sy n="66" d="100"/>
        </p:scale>
        <p:origin x="-1068" y="-396"/>
      </p:cViewPr>
      <p:guideLst>
        <p:guide orient="horz" pos="216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154B-CC1C-49FB-BE1E-086B90503492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73CDF-8D5F-4660-979E-EE1D4DB5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8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F46BF-A6F0-4388-8434-607B419DA78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CA367-DAF3-4CC1-B865-AADA5CFF1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40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5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少犯错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不犯错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有创新，经营分析数据精准是最低要求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20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少犯错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不犯错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有创新，经营分析数据精准是最低要求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20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少犯错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不犯错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有创新，经营分析数据精准是最低要求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20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少犯错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不犯错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有创新，经营分析数据精准是最低要求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20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9479582" y="208625"/>
            <a:ext cx="2197510" cy="595901"/>
            <a:chOff x="9342488" y="464772"/>
            <a:chExt cx="2197510" cy="595901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1495806" y="464772"/>
              <a:ext cx="0" cy="595901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11207774" y="599607"/>
              <a:ext cx="0" cy="461066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9342488" y="1060673"/>
              <a:ext cx="219751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10919742" y="762722"/>
              <a:ext cx="0" cy="297951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/>
          <p:cNvSpPr txBox="1">
            <a:spLocks noChangeArrowheads="1"/>
          </p:cNvSpPr>
          <p:nvPr userDrawn="1"/>
        </p:nvSpPr>
        <p:spPr>
          <a:xfrm>
            <a:off x="9718664" y="357836"/>
            <a:ext cx="1231058" cy="5066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过渡页</a:t>
            </a:r>
          </a:p>
        </p:txBody>
      </p:sp>
      <p:sp>
        <p:nvSpPr>
          <p:cNvPr id="13" name="TextBox 15"/>
          <p:cNvSpPr txBox="1"/>
          <p:nvPr userDrawn="1"/>
        </p:nvSpPr>
        <p:spPr>
          <a:xfrm>
            <a:off x="10462121" y="6481936"/>
            <a:ext cx="17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fld id="{2EEF1883-7A0E-4F66-9932-E581691AD397}" type="slidenum"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endParaRPr lang="zh-CN" alt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5"/>
          <p:cNvSpPr txBox="1"/>
          <p:nvPr userDrawn="1"/>
        </p:nvSpPr>
        <p:spPr>
          <a:xfrm>
            <a:off x="10475646" y="6504543"/>
            <a:ext cx="17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fld id="{2EEF1883-7A0E-4F66-9932-E581691AD397}" type="slidenum"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/12-</a:t>
            </a:r>
            <a:endParaRPr lang="zh-CN" alt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燕尾形 23"/>
          <p:cNvSpPr/>
          <p:nvPr userDrawn="1"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 flipH="1" flipV="1">
            <a:off x="7679382" y="792058"/>
            <a:ext cx="4120732" cy="2277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11138295" y="792058"/>
            <a:ext cx="67411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燕尾形 28"/>
          <p:cNvSpPr/>
          <p:nvPr userDrawn="1"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H="1">
            <a:off x="504630" y="6490935"/>
            <a:ext cx="242222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 userDrawn="1"/>
        </p:nvSpPr>
        <p:spPr>
          <a:xfrm>
            <a:off x="475600" y="6106339"/>
            <a:ext cx="2523262" cy="38459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一、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2012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年工作内容</a:t>
            </a:r>
          </a:p>
          <a:p>
            <a:pPr algn="l">
              <a:defRPr/>
            </a:pP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78582" y="6490935"/>
            <a:ext cx="432048" cy="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10634903" y="6327204"/>
            <a:ext cx="117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fld id="{2EEF1883-7A0E-4F66-9932-E581691AD397}" type="slidenum"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/>
              <a:t>‹#›</a:t>
            </a:fld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/14-</a:t>
            </a:r>
            <a:endParaRPr lang="zh-CN" alt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504628" y="801147"/>
            <a:ext cx="376069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 userDrawn="1"/>
        </p:nvSpPr>
        <p:spPr>
          <a:xfrm>
            <a:off x="461086" y="281641"/>
            <a:ext cx="4248472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二、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2012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年工作不足</a:t>
            </a:r>
          </a:p>
          <a:p>
            <a:pPr algn="l">
              <a:defRPr/>
            </a:pPr>
            <a:endParaRPr lang="zh-CN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78582" y="799755"/>
            <a:ext cx="67411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10487694" y="283575"/>
            <a:ext cx="17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fld id="{2EEF1883-7A0E-4F66-9932-E581691AD397}" type="slidenum">
              <a: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/11-</a:t>
            </a:r>
            <a:endParaRPr lang="zh-CN" altLang="en-US" sz="1800" b="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504628" y="801147"/>
            <a:ext cx="37606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 userDrawn="1"/>
        </p:nvSpPr>
        <p:spPr>
          <a:xfrm>
            <a:off x="475600" y="281641"/>
            <a:ext cx="4248472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三、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2012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rPr>
              <a:t>年工作计划</a:t>
            </a:r>
            <a:endParaRPr lang="zh-CN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78582" y="799755"/>
            <a:ext cx="67411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61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0711665" y="6029225"/>
            <a:ext cx="758066" cy="409283"/>
          </a:xfrm>
          <a:prstGeom prst="rect">
            <a:avLst/>
          </a:prstGeom>
        </p:spPr>
        <p:txBody>
          <a:bodyPr/>
          <a:lstStyle/>
          <a:p>
            <a:fld id="{9443B132-AE8F-4643-A017-4D928E19E587}" type="slidenum">
              <a:rPr lang="zh-CN" altLang="en-US" smtClean="0"/>
              <a:pPr/>
              <a:t>‹#›</a:t>
            </a:fld>
            <a:r>
              <a:rPr lang="en-US" altLang="zh-CN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8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10991749" y="6389264"/>
            <a:ext cx="589063" cy="348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34CE-A4AF-4593-936C-3D03EAD31B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56" r:id="rId3"/>
    <p:sldLayoutId id="2147483657" r:id="rId4"/>
    <p:sldLayoutId id="2147483658" r:id="rId5"/>
    <p:sldLayoutId id="2147483659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/>
          <p:cNvSpPr/>
          <p:nvPr/>
        </p:nvSpPr>
        <p:spPr>
          <a:xfrm>
            <a:off x="0" y="-19447"/>
            <a:ext cx="12192000" cy="4831307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4646" y="2644849"/>
            <a:ext cx="1000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2014</a:t>
            </a:r>
            <a:r>
              <a:rPr lang="zh-CN" altLang="en-US" sz="4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年度述职报告</a:t>
            </a:r>
            <a:r>
              <a:rPr lang="en-US" altLang="zh-CN" sz="4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</a:t>
            </a:r>
            <a:r>
              <a:rPr lang="zh-CN" altLang="en-US" sz="4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模板</a:t>
            </a:r>
            <a:endParaRPr lang="zh-CN" altLang="en-US" sz="48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79582" y="5453161"/>
            <a:ext cx="3024336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-150" dirty="0" smtClean="0">
                <a:ea typeface="微软雅黑"/>
              </a:rPr>
              <a:t>汇报</a:t>
            </a:r>
            <a:r>
              <a:rPr lang="zh-CN" altLang="en-US" spc="-150" dirty="0" smtClean="0">
                <a:ea typeface="微软雅黑"/>
              </a:rPr>
              <a:t>人：</a:t>
            </a:r>
            <a:r>
              <a:rPr lang="en-US" altLang="zh-CN" spc="-150" dirty="0" smtClean="0">
                <a:ea typeface="微软雅黑"/>
              </a:rPr>
              <a:t>XXXX</a:t>
            </a:r>
          </a:p>
          <a:p>
            <a:pPr algn="ctr">
              <a:lnSpc>
                <a:spcPct val="120000"/>
              </a:lnSpc>
            </a:pPr>
            <a:r>
              <a:rPr lang="en-US" altLang="zh-CN" spc="-150" dirty="0" smtClean="0">
                <a:ea typeface="微软雅黑"/>
              </a:rPr>
              <a:t>2013</a:t>
            </a:r>
            <a:r>
              <a:rPr lang="zh-CN" altLang="en-US" spc="-150" dirty="0" smtClean="0">
                <a:ea typeface="微软雅黑"/>
              </a:rPr>
              <a:t>年</a:t>
            </a:r>
            <a:r>
              <a:rPr lang="en-US" altLang="zh-CN" spc="-150" dirty="0" smtClean="0">
                <a:ea typeface="微软雅黑"/>
              </a:rPr>
              <a:t>X</a:t>
            </a:r>
            <a:r>
              <a:rPr lang="zh-CN" altLang="en-US" spc="-150" dirty="0" smtClean="0">
                <a:ea typeface="微软雅黑"/>
              </a:rPr>
              <a:t>月</a:t>
            </a:r>
            <a:r>
              <a:rPr lang="en-US" altLang="zh-CN" spc="-150" dirty="0" smtClean="0">
                <a:ea typeface="微软雅黑"/>
              </a:rPr>
              <a:t>X</a:t>
            </a:r>
            <a:r>
              <a:rPr lang="zh-CN" altLang="en-US" spc="-150" dirty="0" smtClean="0">
                <a:ea typeface="微软雅黑"/>
              </a:rPr>
              <a:t>日</a:t>
            </a:r>
            <a:endParaRPr lang="en-US" altLang="zh-CN" spc="-150" dirty="0" smtClean="0">
              <a:ea typeface="微软雅黑"/>
            </a:endParaRPr>
          </a:p>
        </p:txBody>
      </p:sp>
      <p:sp>
        <p:nvSpPr>
          <p:cNvPr id="2" name="流程图: 联系 1"/>
          <p:cNvSpPr/>
          <p:nvPr/>
        </p:nvSpPr>
        <p:spPr>
          <a:xfrm>
            <a:off x="262558" y="268585"/>
            <a:ext cx="777723" cy="77772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566" y="453251"/>
            <a:ext cx="6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13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6383238" y="792058"/>
            <a:ext cx="5416876" cy="2278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03318" y="210789"/>
            <a:ext cx="4983946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工作内容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4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 bwMode="auto">
          <a:xfrm>
            <a:off x="531139" y="5669185"/>
            <a:ext cx="302061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 bwMode="auto">
          <a:xfrm>
            <a:off x="4150990" y="5669185"/>
            <a:ext cx="338437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XXXXXXXXXXXXXXXX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 bwMode="auto">
          <a:xfrm>
            <a:off x="8067155" y="5669185"/>
            <a:ext cx="34614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XXXXXXXXXXXXX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2" name="矩形 11"/>
          <p:cNvSpPr/>
          <p:nvPr/>
        </p:nvSpPr>
        <p:spPr>
          <a:xfrm>
            <a:off x="1552546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70809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25591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8313" y="1420713"/>
            <a:ext cx="10943749" cy="2114549"/>
            <a:chOff x="468313" y="2214563"/>
            <a:chExt cx="8232775" cy="946150"/>
          </a:xfrm>
          <a:solidFill>
            <a:schemeClr val="bg1">
              <a:lumMod val="75000"/>
            </a:schemeClr>
          </a:solidFill>
        </p:grpSpPr>
        <p:sp>
          <p:nvSpPr>
            <p:cNvPr id="24" name="11 Rectángulo"/>
            <p:cNvSpPr/>
            <p:nvPr/>
          </p:nvSpPr>
          <p:spPr>
            <a:xfrm>
              <a:off x="468313" y="2214563"/>
              <a:ext cx="2373312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42 Rectángulo"/>
            <p:cNvSpPr/>
            <p:nvPr/>
          </p:nvSpPr>
          <p:spPr>
            <a:xfrm>
              <a:off x="3438525" y="2214563"/>
              <a:ext cx="2373313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51 Rectángulo"/>
            <p:cNvSpPr/>
            <p:nvPr/>
          </p:nvSpPr>
          <p:spPr>
            <a:xfrm>
              <a:off x="6326188" y="2214563"/>
              <a:ext cx="2374900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313" y="3338611"/>
            <a:ext cx="10943749" cy="2114549"/>
            <a:chOff x="515689" y="3861048"/>
            <a:chExt cx="8232775" cy="946150"/>
          </a:xfrm>
          <a:solidFill>
            <a:schemeClr val="bg1">
              <a:lumMod val="75000"/>
            </a:schemeClr>
          </a:solidFill>
        </p:grpSpPr>
        <p:sp>
          <p:nvSpPr>
            <p:cNvPr id="28" name="11 Rectángulo"/>
            <p:cNvSpPr/>
            <p:nvPr/>
          </p:nvSpPr>
          <p:spPr>
            <a:xfrm>
              <a:off x="515689" y="3861048"/>
              <a:ext cx="2373312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42 Rectángulo"/>
            <p:cNvSpPr/>
            <p:nvPr/>
          </p:nvSpPr>
          <p:spPr>
            <a:xfrm>
              <a:off x="3485901" y="3861048"/>
              <a:ext cx="2373313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51 Rectángulo"/>
            <p:cNvSpPr/>
            <p:nvPr/>
          </p:nvSpPr>
          <p:spPr>
            <a:xfrm>
              <a:off x="6373564" y="3861048"/>
              <a:ext cx="2374900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538021" y="348723"/>
            <a:ext cx="3830937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工作展望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9479582" y="208625"/>
            <a:ext cx="2197510" cy="595901"/>
            <a:chOff x="9342488" y="464772"/>
            <a:chExt cx="2197510" cy="595901"/>
          </a:xfrm>
        </p:grpSpPr>
        <p:cxnSp>
          <p:nvCxnSpPr>
            <p:cNvPr id="52" name="直接连接符 51"/>
            <p:cNvCxnSpPr/>
            <p:nvPr userDrawn="1"/>
          </p:nvCxnSpPr>
          <p:spPr>
            <a:xfrm>
              <a:off x="11495806" y="464772"/>
              <a:ext cx="0" cy="595901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 userDrawn="1"/>
          </p:nvCxnSpPr>
          <p:spPr>
            <a:xfrm>
              <a:off x="11207774" y="599607"/>
              <a:ext cx="0" cy="461066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 flipH="1">
              <a:off x="9342488" y="1060673"/>
              <a:ext cx="219751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10919742" y="762722"/>
              <a:ext cx="0" cy="297951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图片 2" descr="目标10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0470">
            <a:off x="614955" y="2168443"/>
            <a:ext cx="3169455" cy="31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组合 67"/>
          <p:cNvGrpSpPr/>
          <p:nvPr/>
        </p:nvGrpSpPr>
        <p:grpSpPr>
          <a:xfrm>
            <a:off x="5813171" y="1636737"/>
            <a:ext cx="6042675" cy="754216"/>
            <a:chOff x="1921781" y="1932163"/>
            <a:chExt cx="5754643" cy="754216"/>
          </a:xfrm>
        </p:grpSpPr>
        <p:sp>
          <p:nvSpPr>
            <p:cNvPr id="69" name="矩形 68"/>
            <p:cNvSpPr/>
            <p:nvPr/>
          </p:nvSpPr>
          <p:spPr>
            <a:xfrm>
              <a:off x="1921781" y="1932163"/>
              <a:ext cx="5754643" cy="754216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任意多边形 79"/>
            <p:cNvSpPr/>
            <p:nvPr/>
          </p:nvSpPr>
          <p:spPr>
            <a:xfrm>
              <a:off x="2105316" y="2044584"/>
              <a:ext cx="780620" cy="550865"/>
            </a:xfrm>
            <a:custGeom>
              <a:avLst/>
              <a:gdLst>
                <a:gd name="connsiteX0" fmla="*/ 0 w 5688859"/>
                <a:gd name="connsiteY0" fmla="*/ 201724 h 1210320"/>
                <a:gd name="connsiteX1" fmla="*/ 201724 w 5688859"/>
                <a:gd name="connsiteY1" fmla="*/ 0 h 1210320"/>
                <a:gd name="connsiteX2" fmla="*/ 5487135 w 5688859"/>
                <a:gd name="connsiteY2" fmla="*/ 0 h 1210320"/>
                <a:gd name="connsiteX3" fmla="*/ 5688859 w 5688859"/>
                <a:gd name="connsiteY3" fmla="*/ 201724 h 1210320"/>
                <a:gd name="connsiteX4" fmla="*/ 5688859 w 5688859"/>
                <a:gd name="connsiteY4" fmla="*/ 1008596 h 1210320"/>
                <a:gd name="connsiteX5" fmla="*/ 5487135 w 5688859"/>
                <a:gd name="connsiteY5" fmla="*/ 1210320 h 1210320"/>
                <a:gd name="connsiteX6" fmla="*/ 201724 w 5688859"/>
                <a:gd name="connsiteY6" fmla="*/ 1210320 h 1210320"/>
                <a:gd name="connsiteX7" fmla="*/ 0 w 5688859"/>
                <a:gd name="connsiteY7" fmla="*/ 1008596 h 1210320"/>
                <a:gd name="connsiteX8" fmla="*/ 0 w 5688859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859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135" y="0"/>
                  </a:lnTo>
                  <a:cubicBezTo>
                    <a:pt x="5598544" y="0"/>
                    <a:pt x="5688859" y="90315"/>
                    <a:pt x="5688859" y="201724"/>
                  </a:cubicBezTo>
                  <a:lnTo>
                    <a:pt x="5688859" y="1008596"/>
                  </a:lnTo>
                  <a:cubicBezTo>
                    <a:pt x="5688859" y="1120005"/>
                    <a:pt x="5598544" y="1210320"/>
                    <a:pt x="5487135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08" tIns="59083" rIns="274108" bIns="59083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 smtClean="0">
                  <a:solidFill>
                    <a:schemeClr val="bg1"/>
                  </a:solidFill>
                </a:rPr>
                <a:t>1</a:t>
              </a:r>
              <a:endParaRPr lang="zh-CN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070869" y="2140296"/>
              <a:ext cx="34320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微软雅黑"/>
                </a:rPr>
                <a:t>XXXXXXXXXXXXXXXXXXXXXXXXXXX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165705" y="2414995"/>
            <a:ext cx="6179163" cy="754216"/>
            <a:chOff x="1921781" y="1942909"/>
            <a:chExt cx="5857191" cy="754216"/>
          </a:xfrm>
        </p:grpSpPr>
        <p:sp>
          <p:nvSpPr>
            <p:cNvPr id="86" name="矩形 85"/>
            <p:cNvSpPr/>
            <p:nvPr/>
          </p:nvSpPr>
          <p:spPr>
            <a:xfrm>
              <a:off x="1921781" y="1942909"/>
              <a:ext cx="5857191" cy="754216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任意多边形 86"/>
            <p:cNvSpPr/>
            <p:nvPr/>
          </p:nvSpPr>
          <p:spPr>
            <a:xfrm>
              <a:off x="2105316" y="2044584"/>
              <a:ext cx="780620" cy="550865"/>
            </a:xfrm>
            <a:custGeom>
              <a:avLst/>
              <a:gdLst>
                <a:gd name="connsiteX0" fmla="*/ 0 w 5688859"/>
                <a:gd name="connsiteY0" fmla="*/ 201724 h 1210320"/>
                <a:gd name="connsiteX1" fmla="*/ 201724 w 5688859"/>
                <a:gd name="connsiteY1" fmla="*/ 0 h 1210320"/>
                <a:gd name="connsiteX2" fmla="*/ 5487135 w 5688859"/>
                <a:gd name="connsiteY2" fmla="*/ 0 h 1210320"/>
                <a:gd name="connsiteX3" fmla="*/ 5688859 w 5688859"/>
                <a:gd name="connsiteY3" fmla="*/ 201724 h 1210320"/>
                <a:gd name="connsiteX4" fmla="*/ 5688859 w 5688859"/>
                <a:gd name="connsiteY4" fmla="*/ 1008596 h 1210320"/>
                <a:gd name="connsiteX5" fmla="*/ 5487135 w 5688859"/>
                <a:gd name="connsiteY5" fmla="*/ 1210320 h 1210320"/>
                <a:gd name="connsiteX6" fmla="*/ 201724 w 5688859"/>
                <a:gd name="connsiteY6" fmla="*/ 1210320 h 1210320"/>
                <a:gd name="connsiteX7" fmla="*/ 0 w 5688859"/>
                <a:gd name="connsiteY7" fmla="*/ 1008596 h 1210320"/>
                <a:gd name="connsiteX8" fmla="*/ 0 w 5688859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859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135" y="0"/>
                  </a:lnTo>
                  <a:cubicBezTo>
                    <a:pt x="5598544" y="0"/>
                    <a:pt x="5688859" y="90315"/>
                    <a:pt x="5688859" y="201724"/>
                  </a:cubicBezTo>
                  <a:lnTo>
                    <a:pt x="5688859" y="1008596"/>
                  </a:lnTo>
                  <a:cubicBezTo>
                    <a:pt x="5688859" y="1120005"/>
                    <a:pt x="5598544" y="1210320"/>
                    <a:pt x="5487135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08" tIns="59083" rIns="274108" bIns="59083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 smtClean="0">
                  <a:solidFill>
                    <a:schemeClr val="bg1"/>
                  </a:solidFill>
                </a:rPr>
                <a:t>2</a:t>
              </a:r>
              <a:endParaRPr lang="zh-CN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070869" y="2140296"/>
              <a:ext cx="40162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微软雅黑"/>
                </a:rPr>
                <a:t>XXXXXXXXXXXXXXXXXXXXXXXXXXXXXXXX</a:t>
              </a:r>
              <a:endParaRPr lang="zh-CN" altLang="en-US" b="1" dirty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511030" y="3186451"/>
            <a:ext cx="6387788" cy="754216"/>
            <a:chOff x="1921781" y="1942909"/>
            <a:chExt cx="6063457" cy="754216"/>
          </a:xfrm>
        </p:grpSpPr>
        <p:sp>
          <p:nvSpPr>
            <p:cNvPr id="90" name="矩形 89"/>
            <p:cNvSpPr/>
            <p:nvPr/>
          </p:nvSpPr>
          <p:spPr>
            <a:xfrm>
              <a:off x="1921781" y="1942909"/>
              <a:ext cx="6063457" cy="754216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任意多边形 90"/>
            <p:cNvSpPr/>
            <p:nvPr/>
          </p:nvSpPr>
          <p:spPr>
            <a:xfrm>
              <a:off x="2105316" y="2044584"/>
              <a:ext cx="780620" cy="550865"/>
            </a:xfrm>
            <a:custGeom>
              <a:avLst/>
              <a:gdLst>
                <a:gd name="connsiteX0" fmla="*/ 0 w 5688859"/>
                <a:gd name="connsiteY0" fmla="*/ 201724 h 1210320"/>
                <a:gd name="connsiteX1" fmla="*/ 201724 w 5688859"/>
                <a:gd name="connsiteY1" fmla="*/ 0 h 1210320"/>
                <a:gd name="connsiteX2" fmla="*/ 5487135 w 5688859"/>
                <a:gd name="connsiteY2" fmla="*/ 0 h 1210320"/>
                <a:gd name="connsiteX3" fmla="*/ 5688859 w 5688859"/>
                <a:gd name="connsiteY3" fmla="*/ 201724 h 1210320"/>
                <a:gd name="connsiteX4" fmla="*/ 5688859 w 5688859"/>
                <a:gd name="connsiteY4" fmla="*/ 1008596 h 1210320"/>
                <a:gd name="connsiteX5" fmla="*/ 5487135 w 5688859"/>
                <a:gd name="connsiteY5" fmla="*/ 1210320 h 1210320"/>
                <a:gd name="connsiteX6" fmla="*/ 201724 w 5688859"/>
                <a:gd name="connsiteY6" fmla="*/ 1210320 h 1210320"/>
                <a:gd name="connsiteX7" fmla="*/ 0 w 5688859"/>
                <a:gd name="connsiteY7" fmla="*/ 1008596 h 1210320"/>
                <a:gd name="connsiteX8" fmla="*/ 0 w 5688859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859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135" y="0"/>
                  </a:lnTo>
                  <a:cubicBezTo>
                    <a:pt x="5598544" y="0"/>
                    <a:pt x="5688859" y="90315"/>
                    <a:pt x="5688859" y="201724"/>
                  </a:cubicBezTo>
                  <a:lnTo>
                    <a:pt x="5688859" y="1008596"/>
                  </a:lnTo>
                  <a:cubicBezTo>
                    <a:pt x="5688859" y="1120005"/>
                    <a:pt x="5598544" y="1210320"/>
                    <a:pt x="5487135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08" tIns="59083" rIns="274108" bIns="59083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 smtClean="0">
                  <a:solidFill>
                    <a:schemeClr val="bg1"/>
                  </a:solidFill>
                </a:rPr>
                <a:t>3</a:t>
              </a:r>
              <a:endParaRPr lang="zh-CN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070869" y="2140296"/>
              <a:ext cx="43825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微软雅黑"/>
                </a:rPr>
                <a:t>XXXXXXXXXXXXXXXXXXXXXXXXXXXXXXXXXXX</a:t>
              </a:r>
              <a:endParaRPr lang="zh-CN" altLang="en-US" b="1" dirty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862958" y="3957907"/>
            <a:ext cx="6223113" cy="754216"/>
            <a:chOff x="1921781" y="1942909"/>
            <a:chExt cx="6223113" cy="754216"/>
          </a:xfrm>
        </p:grpSpPr>
        <p:sp>
          <p:nvSpPr>
            <p:cNvPr id="94" name="矩形 93"/>
            <p:cNvSpPr/>
            <p:nvPr/>
          </p:nvSpPr>
          <p:spPr>
            <a:xfrm>
              <a:off x="1921781" y="1942909"/>
              <a:ext cx="6223113" cy="754216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任意多边形 94"/>
            <p:cNvSpPr/>
            <p:nvPr/>
          </p:nvSpPr>
          <p:spPr>
            <a:xfrm>
              <a:off x="2105316" y="2044584"/>
              <a:ext cx="780620" cy="550865"/>
            </a:xfrm>
            <a:custGeom>
              <a:avLst/>
              <a:gdLst>
                <a:gd name="connsiteX0" fmla="*/ 0 w 5688859"/>
                <a:gd name="connsiteY0" fmla="*/ 201724 h 1210320"/>
                <a:gd name="connsiteX1" fmla="*/ 201724 w 5688859"/>
                <a:gd name="connsiteY1" fmla="*/ 0 h 1210320"/>
                <a:gd name="connsiteX2" fmla="*/ 5487135 w 5688859"/>
                <a:gd name="connsiteY2" fmla="*/ 0 h 1210320"/>
                <a:gd name="connsiteX3" fmla="*/ 5688859 w 5688859"/>
                <a:gd name="connsiteY3" fmla="*/ 201724 h 1210320"/>
                <a:gd name="connsiteX4" fmla="*/ 5688859 w 5688859"/>
                <a:gd name="connsiteY4" fmla="*/ 1008596 h 1210320"/>
                <a:gd name="connsiteX5" fmla="*/ 5487135 w 5688859"/>
                <a:gd name="connsiteY5" fmla="*/ 1210320 h 1210320"/>
                <a:gd name="connsiteX6" fmla="*/ 201724 w 5688859"/>
                <a:gd name="connsiteY6" fmla="*/ 1210320 h 1210320"/>
                <a:gd name="connsiteX7" fmla="*/ 0 w 5688859"/>
                <a:gd name="connsiteY7" fmla="*/ 1008596 h 1210320"/>
                <a:gd name="connsiteX8" fmla="*/ 0 w 5688859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859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135" y="0"/>
                  </a:lnTo>
                  <a:cubicBezTo>
                    <a:pt x="5598544" y="0"/>
                    <a:pt x="5688859" y="90315"/>
                    <a:pt x="5688859" y="201724"/>
                  </a:cubicBezTo>
                  <a:lnTo>
                    <a:pt x="5688859" y="1008596"/>
                  </a:lnTo>
                  <a:cubicBezTo>
                    <a:pt x="5688859" y="1120005"/>
                    <a:pt x="5598544" y="1210320"/>
                    <a:pt x="5487135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08" tIns="59083" rIns="274108" bIns="59083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 smtClean="0">
                  <a:solidFill>
                    <a:schemeClr val="bg1"/>
                  </a:solidFill>
                </a:rPr>
                <a:t>4</a:t>
              </a:r>
              <a:endParaRPr lang="zh-CN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070869" y="2140296"/>
              <a:ext cx="47436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微软雅黑"/>
                </a:rPr>
                <a:t>XXXXXXXXXXXXXXXXXXXXXXXXXXXXXXXXXXXX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214886" y="4729363"/>
            <a:ext cx="6332801" cy="754216"/>
            <a:chOff x="1921781" y="1942909"/>
            <a:chExt cx="6332801" cy="754216"/>
          </a:xfrm>
        </p:grpSpPr>
        <p:sp>
          <p:nvSpPr>
            <p:cNvPr id="98" name="矩形 97"/>
            <p:cNvSpPr/>
            <p:nvPr/>
          </p:nvSpPr>
          <p:spPr>
            <a:xfrm>
              <a:off x="1921781" y="1942909"/>
              <a:ext cx="6332801" cy="754216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任意多边形 98"/>
            <p:cNvSpPr/>
            <p:nvPr/>
          </p:nvSpPr>
          <p:spPr>
            <a:xfrm>
              <a:off x="2105316" y="2044584"/>
              <a:ext cx="780620" cy="550865"/>
            </a:xfrm>
            <a:custGeom>
              <a:avLst/>
              <a:gdLst>
                <a:gd name="connsiteX0" fmla="*/ 0 w 5688859"/>
                <a:gd name="connsiteY0" fmla="*/ 201724 h 1210320"/>
                <a:gd name="connsiteX1" fmla="*/ 201724 w 5688859"/>
                <a:gd name="connsiteY1" fmla="*/ 0 h 1210320"/>
                <a:gd name="connsiteX2" fmla="*/ 5487135 w 5688859"/>
                <a:gd name="connsiteY2" fmla="*/ 0 h 1210320"/>
                <a:gd name="connsiteX3" fmla="*/ 5688859 w 5688859"/>
                <a:gd name="connsiteY3" fmla="*/ 201724 h 1210320"/>
                <a:gd name="connsiteX4" fmla="*/ 5688859 w 5688859"/>
                <a:gd name="connsiteY4" fmla="*/ 1008596 h 1210320"/>
                <a:gd name="connsiteX5" fmla="*/ 5487135 w 5688859"/>
                <a:gd name="connsiteY5" fmla="*/ 1210320 h 1210320"/>
                <a:gd name="connsiteX6" fmla="*/ 201724 w 5688859"/>
                <a:gd name="connsiteY6" fmla="*/ 1210320 h 1210320"/>
                <a:gd name="connsiteX7" fmla="*/ 0 w 5688859"/>
                <a:gd name="connsiteY7" fmla="*/ 1008596 h 1210320"/>
                <a:gd name="connsiteX8" fmla="*/ 0 w 5688859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859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135" y="0"/>
                  </a:lnTo>
                  <a:cubicBezTo>
                    <a:pt x="5598544" y="0"/>
                    <a:pt x="5688859" y="90315"/>
                    <a:pt x="5688859" y="201724"/>
                  </a:cubicBezTo>
                  <a:lnTo>
                    <a:pt x="5688859" y="1008596"/>
                  </a:lnTo>
                  <a:cubicBezTo>
                    <a:pt x="5688859" y="1120005"/>
                    <a:pt x="5598544" y="1210320"/>
                    <a:pt x="5487135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08" tIns="59083" rIns="274108" bIns="59083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 smtClean="0">
                  <a:solidFill>
                    <a:schemeClr val="bg1"/>
                  </a:solidFill>
                </a:rPr>
                <a:t>5</a:t>
              </a:r>
              <a:endParaRPr lang="zh-CN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070869" y="2140296"/>
              <a:ext cx="5183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微软雅黑"/>
                </a:rPr>
                <a:t>XXXXXXXXXXXXXXXXXXXXXXXXXXXXXXXXXXXXXX</a:t>
              </a:r>
              <a:endParaRPr lang="zh-CN" altLang="en-US" b="1" dirty="0">
                <a:solidFill>
                  <a:schemeClr val="bg1"/>
                </a:solidFill>
                <a:ea typeface="微软雅黑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572926" y="5500821"/>
            <a:ext cx="6546616" cy="754216"/>
            <a:chOff x="1921782" y="1942909"/>
            <a:chExt cx="6546616" cy="754216"/>
          </a:xfrm>
        </p:grpSpPr>
        <p:sp>
          <p:nvSpPr>
            <p:cNvPr id="102" name="矩形 101"/>
            <p:cNvSpPr/>
            <p:nvPr/>
          </p:nvSpPr>
          <p:spPr>
            <a:xfrm>
              <a:off x="1921782" y="1942909"/>
              <a:ext cx="6546616" cy="754216"/>
            </a:xfrm>
            <a:prstGeom prst="rect">
              <a:avLst/>
            </a:prstGeom>
            <a:solidFill>
              <a:schemeClr val="bg1">
                <a:lumMod val="5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" name="任意多边形 102"/>
            <p:cNvSpPr/>
            <p:nvPr/>
          </p:nvSpPr>
          <p:spPr>
            <a:xfrm>
              <a:off x="2105316" y="2044584"/>
              <a:ext cx="780620" cy="550865"/>
            </a:xfrm>
            <a:custGeom>
              <a:avLst/>
              <a:gdLst>
                <a:gd name="connsiteX0" fmla="*/ 0 w 5688859"/>
                <a:gd name="connsiteY0" fmla="*/ 201724 h 1210320"/>
                <a:gd name="connsiteX1" fmla="*/ 201724 w 5688859"/>
                <a:gd name="connsiteY1" fmla="*/ 0 h 1210320"/>
                <a:gd name="connsiteX2" fmla="*/ 5487135 w 5688859"/>
                <a:gd name="connsiteY2" fmla="*/ 0 h 1210320"/>
                <a:gd name="connsiteX3" fmla="*/ 5688859 w 5688859"/>
                <a:gd name="connsiteY3" fmla="*/ 201724 h 1210320"/>
                <a:gd name="connsiteX4" fmla="*/ 5688859 w 5688859"/>
                <a:gd name="connsiteY4" fmla="*/ 1008596 h 1210320"/>
                <a:gd name="connsiteX5" fmla="*/ 5487135 w 5688859"/>
                <a:gd name="connsiteY5" fmla="*/ 1210320 h 1210320"/>
                <a:gd name="connsiteX6" fmla="*/ 201724 w 5688859"/>
                <a:gd name="connsiteY6" fmla="*/ 1210320 h 1210320"/>
                <a:gd name="connsiteX7" fmla="*/ 0 w 5688859"/>
                <a:gd name="connsiteY7" fmla="*/ 1008596 h 1210320"/>
                <a:gd name="connsiteX8" fmla="*/ 0 w 5688859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859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135" y="0"/>
                  </a:lnTo>
                  <a:cubicBezTo>
                    <a:pt x="5598544" y="0"/>
                    <a:pt x="5688859" y="90315"/>
                    <a:pt x="5688859" y="201724"/>
                  </a:cubicBezTo>
                  <a:lnTo>
                    <a:pt x="5688859" y="1008596"/>
                  </a:lnTo>
                  <a:cubicBezTo>
                    <a:pt x="5688859" y="1120005"/>
                    <a:pt x="5598544" y="1210320"/>
                    <a:pt x="5487135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08" tIns="59083" rIns="274108" bIns="59083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 smtClean="0">
                  <a:solidFill>
                    <a:schemeClr val="bg1"/>
                  </a:solidFill>
                </a:rPr>
                <a:t>6</a:t>
              </a:r>
              <a:endParaRPr lang="zh-CN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070869" y="2140296"/>
              <a:ext cx="4616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微软雅黑"/>
                </a:rPr>
                <a:t>XXXXXXXXXXXXXXXXXXXXXXXXXXXXXXXXXXX</a:t>
              </a:r>
              <a:endParaRPr lang="zh-CN" altLang="zh-CN" dirty="0">
                <a:solidFill>
                  <a:schemeClr val="bg1"/>
                </a:solidFill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4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0" y="-1"/>
            <a:ext cx="12192000" cy="4831307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D7D7D"/>
              </a:solidFill>
              <a:ea typeface="微软雅黑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950" y="2212801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ea typeface="微软雅黑"/>
              </a:rPr>
              <a:t>谢谢！</a:t>
            </a:r>
            <a:endParaRPr lang="zh-CN" altLang="en-US" sz="8000" b="1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6774" y="5669185"/>
            <a:ext cx="342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3"/>
              </a:rPr>
              <a:t>www.51ppt moban.com</a:t>
            </a:r>
            <a:r>
              <a:rPr lang="en-US" altLang="zh-CN" smtClean="0"/>
              <a:t> </a:t>
            </a:r>
            <a:r>
              <a:rPr lang="zh-CN" altLang="en-US" dirty="0" smtClean="0"/>
              <a:t>搜集整理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9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8"/>
          <p:cNvSpPr>
            <a:spLocks/>
          </p:cNvSpPr>
          <p:nvPr/>
        </p:nvSpPr>
        <p:spPr bwMode="auto">
          <a:xfrm>
            <a:off x="5517726" y="3185041"/>
            <a:ext cx="1188000" cy="1188000"/>
          </a:xfrm>
          <a:custGeom>
            <a:avLst/>
            <a:gdLst/>
            <a:ahLst/>
            <a:cxnLst>
              <a:cxn ang="0">
                <a:pos x="328" y="425"/>
              </a:cxn>
              <a:cxn ang="0">
                <a:pos x="450" y="225"/>
              </a:cxn>
              <a:cxn ang="0">
                <a:pos x="225" y="0"/>
              </a:cxn>
              <a:cxn ang="0">
                <a:pos x="0" y="225"/>
              </a:cxn>
              <a:cxn ang="0">
                <a:pos x="121" y="424"/>
              </a:cxn>
              <a:cxn ang="0">
                <a:pos x="225" y="450"/>
              </a:cxn>
              <a:cxn ang="0">
                <a:pos x="328" y="425"/>
              </a:cxn>
            </a:cxnLst>
            <a:rect l="0" t="0" r="r" b="b"/>
            <a:pathLst>
              <a:path w="450" h="450">
                <a:moveTo>
                  <a:pt x="328" y="425"/>
                </a:moveTo>
                <a:cubicBezTo>
                  <a:pt x="401" y="387"/>
                  <a:pt x="450" y="312"/>
                  <a:pt x="450" y="225"/>
                </a:cubicBezTo>
                <a:cubicBezTo>
                  <a:pt x="450" y="101"/>
                  <a:pt x="349" y="0"/>
                  <a:pt x="225" y="0"/>
                </a:cubicBezTo>
                <a:cubicBezTo>
                  <a:pt x="101" y="0"/>
                  <a:pt x="0" y="101"/>
                  <a:pt x="0" y="225"/>
                </a:cubicBezTo>
                <a:cubicBezTo>
                  <a:pt x="0" y="312"/>
                  <a:pt x="49" y="387"/>
                  <a:pt x="121" y="424"/>
                </a:cubicBezTo>
                <a:cubicBezTo>
                  <a:pt x="152" y="441"/>
                  <a:pt x="188" y="450"/>
                  <a:pt x="225" y="450"/>
                </a:cubicBezTo>
                <a:cubicBezTo>
                  <a:pt x="262" y="450"/>
                  <a:pt x="297" y="441"/>
                  <a:pt x="328" y="425"/>
                </a:cubicBezTo>
                <a:close/>
              </a:path>
            </a:pathLst>
          </a:cu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lt1"/>
              </a:solidFill>
              <a:ea typeface="微软雅黑"/>
            </a:endParaRPr>
          </a:p>
        </p:txBody>
      </p:sp>
      <p:sp>
        <p:nvSpPr>
          <p:cNvPr id="23" name="Rectangle 13"/>
          <p:cNvSpPr/>
          <p:nvPr/>
        </p:nvSpPr>
        <p:spPr>
          <a:xfrm>
            <a:off x="5694615" y="3364929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微软雅黑"/>
              </a:rPr>
              <a:t>工作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微软雅黑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微软雅黑"/>
              </a:rPr>
              <a:t>内容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微软雅黑"/>
            </a:endParaRPr>
          </a:p>
        </p:txBody>
      </p:sp>
      <p:sp>
        <p:nvSpPr>
          <p:cNvPr id="24" name="Rectangle 15"/>
          <p:cNvSpPr/>
          <p:nvPr/>
        </p:nvSpPr>
        <p:spPr>
          <a:xfrm>
            <a:off x="5323627" y="2489952"/>
            <a:ext cx="388198" cy="44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</a:rPr>
              <a:t>7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/>
              <a:cs typeface="Arial" pitchFamily="34" charset="0"/>
            </a:endParaRPr>
          </a:p>
        </p:txBody>
      </p:sp>
      <p:sp>
        <p:nvSpPr>
          <p:cNvPr id="25" name="Rectangle 16"/>
          <p:cNvSpPr/>
          <p:nvPr/>
        </p:nvSpPr>
        <p:spPr>
          <a:xfrm>
            <a:off x="6430802" y="2489952"/>
            <a:ext cx="335813" cy="44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</a:rPr>
              <a:t>1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/>
              <a:cs typeface="Arial" pitchFamily="34" charset="0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7151114" y="3339587"/>
            <a:ext cx="416758" cy="44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  <a:cs typeface="Arial" pitchFamily="34" charset="0"/>
              </a:rPr>
              <a:t>2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/>
              <a:cs typeface="Arial" pitchFamily="34" charset="0"/>
            </a:endParaRPr>
          </a:p>
        </p:txBody>
      </p:sp>
      <p:sp>
        <p:nvSpPr>
          <p:cNvPr id="27" name="Rectangle 18"/>
          <p:cNvSpPr/>
          <p:nvPr/>
        </p:nvSpPr>
        <p:spPr>
          <a:xfrm>
            <a:off x="4929554" y="4323477"/>
            <a:ext cx="402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</a:rPr>
              <a:t>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/>
              <a:cs typeface="Arial" pitchFamily="34" charset="0"/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4602459" y="3365421"/>
            <a:ext cx="380979" cy="44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</a:rPr>
              <a:t>6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/>
              <a:cs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913366" y="1996777"/>
            <a:ext cx="2782240" cy="280412"/>
            <a:chOff x="6913366" y="1996777"/>
            <a:chExt cx="2782240" cy="280412"/>
          </a:xfrm>
        </p:grpSpPr>
        <p:cxnSp>
          <p:nvCxnSpPr>
            <p:cNvPr id="49" name="直接连接符 48"/>
            <p:cNvCxnSpPr/>
            <p:nvPr/>
          </p:nvCxnSpPr>
          <p:spPr>
            <a:xfrm flipV="1">
              <a:off x="6913366" y="2009049"/>
              <a:ext cx="317765" cy="26814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28750" y="1996777"/>
              <a:ext cx="2466856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2638822" y="2010955"/>
            <a:ext cx="2726850" cy="266234"/>
            <a:chOff x="2638822" y="2010955"/>
            <a:chExt cx="2726850" cy="266234"/>
          </a:xfrm>
        </p:grpSpPr>
        <p:cxnSp>
          <p:nvCxnSpPr>
            <p:cNvPr id="53" name="直接连接符 52"/>
            <p:cNvCxnSpPr/>
            <p:nvPr/>
          </p:nvCxnSpPr>
          <p:spPr>
            <a:xfrm flipH="1" flipV="1">
              <a:off x="4884388" y="2010955"/>
              <a:ext cx="481284" cy="26623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2638822" y="2011953"/>
              <a:ext cx="2245566" cy="233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饼形 4"/>
          <p:cNvSpPr/>
          <p:nvPr/>
        </p:nvSpPr>
        <p:spPr>
          <a:xfrm>
            <a:off x="4439022" y="2130347"/>
            <a:ext cx="1619947" cy="1614627"/>
          </a:xfrm>
          <a:custGeom>
            <a:avLst/>
            <a:gdLst/>
            <a:ahLst/>
            <a:cxnLst/>
            <a:rect l="l" t="t" r="r" b="b"/>
            <a:pathLst>
              <a:path w="1619947" h="1614627">
                <a:moveTo>
                  <a:pt x="1619947" y="0"/>
                </a:moveTo>
                <a:lnTo>
                  <a:pt x="1619947" y="954000"/>
                </a:lnTo>
                <a:cubicBezTo>
                  <a:pt x="1254701" y="954000"/>
                  <a:pt x="956871" y="1250044"/>
                  <a:pt x="954491" y="1614627"/>
                </a:cubicBezTo>
                <a:lnTo>
                  <a:pt x="0" y="1606919"/>
                </a:lnTo>
                <a:cubicBezTo>
                  <a:pt x="7183" y="717351"/>
                  <a:pt x="730350" y="0"/>
                  <a:pt x="1619947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ea typeface="微软雅黑"/>
            </a:endParaRPr>
          </a:p>
        </p:txBody>
      </p:sp>
      <p:sp>
        <p:nvSpPr>
          <p:cNvPr id="56" name="饼形 4"/>
          <p:cNvSpPr/>
          <p:nvPr/>
        </p:nvSpPr>
        <p:spPr>
          <a:xfrm flipV="1">
            <a:off x="4439022" y="3796977"/>
            <a:ext cx="1619947" cy="1614627"/>
          </a:xfrm>
          <a:custGeom>
            <a:avLst/>
            <a:gdLst/>
            <a:ahLst/>
            <a:cxnLst/>
            <a:rect l="l" t="t" r="r" b="b"/>
            <a:pathLst>
              <a:path w="1619947" h="1614627">
                <a:moveTo>
                  <a:pt x="1619947" y="0"/>
                </a:moveTo>
                <a:lnTo>
                  <a:pt x="1619947" y="954000"/>
                </a:lnTo>
                <a:cubicBezTo>
                  <a:pt x="1254701" y="954000"/>
                  <a:pt x="956871" y="1250044"/>
                  <a:pt x="954491" y="1614627"/>
                </a:cubicBezTo>
                <a:lnTo>
                  <a:pt x="0" y="1606919"/>
                </a:lnTo>
                <a:cubicBezTo>
                  <a:pt x="7183" y="717351"/>
                  <a:pt x="730350" y="0"/>
                  <a:pt x="1619947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ea typeface="微软雅黑"/>
            </a:endParaRPr>
          </a:p>
        </p:txBody>
      </p:sp>
      <p:sp>
        <p:nvSpPr>
          <p:cNvPr id="57" name="饼形 4"/>
          <p:cNvSpPr/>
          <p:nvPr/>
        </p:nvSpPr>
        <p:spPr>
          <a:xfrm rot="5400000">
            <a:off x="6134102" y="2139637"/>
            <a:ext cx="1619947" cy="1614627"/>
          </a:xfrm>
          <a:custGeom>
            <a:avLst/>
            <a:gdLst/>
            <a:ahLst/>
            <a:cxnLst/>
            <a:rect l="l" t="t" r="r" b="b"/>
            <a:pathLst>
              <a:path w="1619947" h="1614627">
                <a:moveTo>
                  <a:pt x="1619947" y="0"/>
                </a:moveTo>
                <a:lnTo>
                  <a:pt x="1619947" y="954000"/>
                </a:lnTo>
                <a:cubicBezTo>
                  <a:pt x="1254701" y="954000"/>
                  <a:pt x="956871" y="1250044"/>
                  <a:pt x="954491" y="1614627"/>
                </a:cubicBezTo>
                <a:lnTo>
                  <a:pt x="0" y="1606919"/>
                </a:lnTo>
                <a:cubicBezTo>
                  <a:pt x="7183" y="717351"/>
                  <a:pt x="730350" y="0"/>
                  <a:pt x="1619947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ea typeface="微软雅黑"/>
            </a:endParaRPr>
          </a:p>
        </p:txBody>
      </p:sp>
      <p:sp>
        <p:nvSpPr>
          <p:cNvPr id="58" name="饼形 4"/>
          <p:cNvSpPr/>
          <p:nvPr/>
        </p:nvSpPr>
        <p:spPr>
          <a:xfrm rot="16200000" flipV="1">
            <a:off x="6131557" y="3815790"/>
            <a:ext cx="1619947" cy="1614627"/>
          </a:xfrm>
          <a:custGeom>
            <a:avLst/>
            <a:gdLst/>
            <a:ahLst/>
            <a:cxnLst/>
            <a:rect l="l" t="t" r="r" b="b"/>
            <a:pathLst>
              <a:path w="1619947" h="1614627">
                <a:moveTo>
                  <a:pt x="1619947" y="0"/>
                </a:moveTo>
                <a:lnTo>
                  <a:pt x="1619947" y="954000"/>
                </a:lnTo>
                <a:cubicBezTo>
                  <a:pt x="1254701" y="954000"/>
                  <a:pt x="956871" y="1250044"/>
                  <a:pt x="954491" y="1614627"/>
                </a:cubicBezTo>
                <a:lnTo>
                  <a:pt x="0" y="1606919"/>
                </a:lnTo>
                <a:cubicBezTo>
                  <a:pt x="7183" y="717351"/>
                  <a:pt x="730350" y="0"/>
                  <a:pt x="1619947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ea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95270" y="2140793"/>
            <a:ext cx="2394088" cy="857418"/>
            <a:chOff x="1962149" y="2197921"/>
            <a:chExt cx="2394088" cy="857418"/>
          </a:xfrm>
        </p:grpSpPr>
        <p:sp>
          <p:nvSpPr>
            <p:cNvPr id="61" name="矩形 60"/>
            <p:cNvSpPr/>
            <p:nvPr/>
          </p:nvSpPr>
          <p:spPr>
            <a:xfrm>
              <a:off x="2532475" y="2395797"/>
              <a:ext cx="15712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C00000"/>
                  </a:solidFill>
                  <a:ea typeface="微软雅黑"/>
                </a:rPr>
                <a:t>工作内容</a:t>
              </a:r>
              <a:r>
                <a:rPr lang="en-US" altLang="zh-CN" sz="2400" b="1" dirty="0" smtClean="0">
                  <a:solidFill>
                    <a:srgbClr val="C00000"/>
                  </a:solidFill>
                  <a:ea typeface="微软雅黑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ea typeface="微软雅黑"/>
              </a:endParaRPr>
            </a:p>
          </p:txBody>
        </p:sp>
        <p:sp>
          <p:nvSpPr>
            <p:cNvPr id="34" name="流程图: 离页连接符 33"/>
            <p:cNvSpPr/>
            <p:nvPr/>
          </p:nvSpPr>
          <p:spPr>
            <a:xfrm>
              <a:off x="2062758" y="2197921"/>
              <a:ext cx="365622" cy="576064"/>
            </a:xfrm>
            <a:prstGeom prst="flowChartOffpageConnector">
              <a:avLst/>
            </a:prstGeom>
            <a:solidFill>
              <a:srgbClr val="C0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rgbClr val="C00000"/>
                  </a:solidFill>
                  <a:latin typeface="Broadway" pitchFamily="82" charset="0"/>
                </a:rPr>
                <a:t>1</a:t>
              </a:r>
              <a:endParaRPr lang="zh-CN" altLang="en-US" sz="4000" b="1" dirty="0">
                <a:solidFill>
                  <a:srgbClr val="C00000"/>
                </a:solidFill>
                <a:latin typeface="Broadway" pitchFamily="8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62149" y="2197921"/>
              <a:ext cx="2394088" cy="8574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flipV="1">
            <a:off x="2638822" y="5258935"/>
            <a:ext cx="2726850" cy="266234"/>
            <a:chOff x="2638822" y="2010955"/>
            <a:chExt cx="2726850" cy="266234"/>
          </a:xfrm>
        </p:grpSpPr>
        <p:cxnSp>
          <p:nvCxnSpPr>
            <p:cNvPr id="46" name="直接连接符 45"/>
            <p:cNvCxnSpPr/>
            <p:nvPr/>
          </p:nvCxnSpPr>
          <p:spPr>
            <a:xfrm flipH="1" flipV="1">
              <a:off x="4884388" y="2010955"/>
              <a:ext cx="481284" cy="26623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2638822" y="2011953"/>
              <a:ext cx="2245566" cy="233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 flipH="1" flipV="1">
            <a:off x="6913366" y="5258935"/>
            <a:ext cx="2726850" cy="266234"/>
            <a:chOff x="2638822" y="2010955"/>
            <a:chExt cx="2726850" cy="266234"/>
          </a:xfrm>
        </p:grpSpPr>
        <p:cxnSp>
          <p:nvCxnSpPr>
            <p:cNvPr id="64" name="直接连接符 63"/>
            <p:cNvCxnSpPr/>
            <p:nvPr/>
          </p:nvCxnSpPr>
          <p:spPr>
            <a:xfrm flipH="1" flipV="1">
              <a:off x="4884388" y="2010955"/>
              <a:ext cx="481284" cy="26623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2638822" y="2011953"/>
              <a:ext cx="2245566" cy="233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4943932" y="2657043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Broadway" pitchFamily="82" charset="0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728263" y="2661658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Broadway" pitchFamily="82" charset="0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683286" y="4229025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Broadway" pitchFamily="82" charset="0"/>
              </a:rPr>
              <a:t>4</a:t>
            </a:r>
            <a:endParaRPr lang="zh-CN" altLang="en-US" sz="4000" b="1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943932" y="4229025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Broadway" pitchFamily="82" charset="0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Broadway" pitchFamily="82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8669670" y="2130347"/>
            <a:ext cx="2394088" cy="857418"/>
            <a:chOff x="1962149" y="2197921"/>
            <a:chExt cx="2394088" cy="857418"/>
          </a:xfrm>
        </p:grpSpPr>
        <p:sp>
          <p:nvSpPr>
            <p:cNvPr id="72" name="矩形 71"/>
            <p:cNvSpPr/>
            <p:nvPr/>
          </p:nvSpPr>
          <p:spPr>
            <a:xfrm>
              <a:off x="2532475" y="2395797"/>
              <a:ext cx="15712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ea typeface="微软雅黑"/>
                </a:rPr>
                <a:t>工作</a:t>
              </a:r>
              <a:r>
                <a:rPr lang="zh-CN" altLang="en-US" sz="2400" b="1" dirty="0" smtClean="0">
                  <a:solidFill>
                    <a:srgbClr val="C00000"/>
                  </a:solidFill>
                  <a:ea typeface="微软雅黑"/>
                </a:rPr>
                <a:t>内容</a:t>
              </a:r>
              <a:r>
                <a:rPr lang="en-US" altLang="zh-CN" sz="2400" b="1" dirty="0" smtClean="0">
                  <a:solidFill>
                    <a:srgbClr val="C00000"/>
                  </a:solidFill>
                  <a:ea typeface="微软雅黑"/>
                </a:rPr>
                <a:t>2</a:t>
              </a:r>
              <a:endParaRPr lang="zh-CN" altLang="en-US" sz="2400" b="1" dirty="0">
                <a:solidFill>
                  <a:srgbClr val="C00000"/>
                </a:solidFill>
                <a:ea typeface="微软雅黑"/>
              </a:endParaRPr>
            </a:p>
          </p:txBody>
        </p:sp>
        <p:sp>
          <p:nvSpPr>
            <p:cNvPr id="73" name="流程图: 离页连接符 72"/>
            <p:cNvSpPr/>
            <p:nvPr/>
          </p:nvSpPr>
          <p:spPr>
            <a:xfrm>
              <a:off x="2062758" y="2197921"/>
              <a:ext cx="365622" cy="576064"/>
            </a:xfrm>
            <a:prstGeom prst="flowChartOffpageConnector">
              <a:avLst/>
            </a:prstGeom>
            <a:solidFill>
              <a:srgbClr val="C0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rgbClr val="C00000"/>
                  </a:solidFill>
                  <a:latin typeface="Broadway" pitchFamily="82" charset="0"/>
                </a:rPr>
                <a:t>1</a:t>
              </a:r>
              <a:endParaRPr lang="zh-CN" altLang="en-US" sz="4000" b="1" dirty="0">
                <a:solidFill>
                  <a:srgbClr val="C00000"/>
                </a:solidFill>
                <a:latin typeface="Broadway" pitchFamily="82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962149" y="2197921"/>
              <a:ext cx="2394088" cy="8574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270670" y="4516917"/>
            <a:ext cx="2394088" cy="857418"/>
            <a:chOff x="1962149" y="2197921"/>
            <a:chExt cx="2394088" cy="857418"/>
          </a:xfrm>
        </p:grpSpPr>
        <p:sp>
          <p:nvSpPr>
            <p:cNvPr id="76" name="矩形 75"/>
            <p:cNvSpPr/>
            <p:nvPr/>
          </p:nvSpPr>
          <p:spPr>
            <a:xfrm>
              <a:off x="2532475" y="2395797"/>
              <a:ext cx="15712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ea typeface="微软雅黑"/>
                </a:rPr>
                <a:t>工作</a:t>
              </a:r>
              <a:r>
                <a:rPr lang="zh-CN" altLang="en-US" sz="2400" b="1" dirty="0" smtClean="0">
                  <a:solidFill>
                    <a:srgbClr val="C00000"/>
                  </a:solidFill>
                  <a:ea typeface="微软雅黑"/>
                </a:rPr>
                <a:t>内容</a:t>
              </a:r>
              <a:r>
                <a:rPr lang="en-US" altLang="zh-CN" sz="2400" b="1" dirty="0" smtClean="0">
                  <a:solidFill>
                    <a:srgbClr val="C00000"/>
                  </a:solidFill>
                  <a:ea typeface="微软雅黑"/>
                </a:rPr>
                <a:t>3</a:t>
              </a:r>
              <a:endParaRPr lang="zh-CN" altLang="en-US" sz="2400" b="1" dirty="0">
                <a:solidFill>
                  <a:srgbClr val="C00000"/>
                </a:solidFill>
                <a:ea typeface="微软雅黑"/>
              </a:endParaRPr>
            </a:p>
          </p:txBody>
        </p:sp>
        <p:sp>
          <p:nvSpPr>
            <p:cNvPr id="77" name="流程图: 离页连接符 76"/>
            <p:cNvSpPr/>
            <p:nvPr/>
          </p:nvSpPr>
          <p:spPr>
            <a:xfrm>
              <a:off x="2062758" y="2197921"/>
              <a:ext cx="365622" cy="576064"/>
            </a:xfrm>
            <a:prstGeom prst="flowChartOffpageConnector">
              <a:avLst/>
            </a:prstGeom>
            <a:solidFill>
              <a:srgbClr val="C0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rgbClr val="C00000"/>
                  </a:solidFill>
                  <a:latin typeface="Broadway" pitchFamily="82" charset="0"/>
                </a:rPr>
                <a:t>1</a:t>
              </a:r>
              <a:endParaRPr lang="zh-CN" altLang="en-US" sz="4000" b="1" dirty="0">
                <a:solidFill>
                  <a:srgbClr val="C00000"/>
                </a:solidFill>
                <a:latin typeface="Broadway" pitchFamily="82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62149" y="2197921"/>
              <a:ext cx="2394088" cy="8574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640889" y="4506471"/>
            <a:ext cx="2394088" cy="857418"/>
            <a:chOff x="1962149" y="2197921"/>
            <a:chExt cx="2394088" cy="857418"/>
          </a:xfrm>
        </p:grpSpPr>
        <p:sp>
          <p:nvSpPr>
            <p:cNvPr id="82" name="矩形 81"/>
            <p:cNvSpPr/>
            <p:nvPr/>
          </p:nvSpPr>
          <p:spPr>
            <a:xfrm>
              <a:off x="2532475" y="2395797"/>
              <a:ext cx="15712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ea typeface="微软雅黑"/>
                </a:rPr>
                <a:t>工作</a:t>
              </a:r>
              <a:r>
                <a:rPr lang="zh-CN" altLang="en-US" sz="2400" b="1" dirty="0" smtClean="0">
                  <a:solidFill>
                    <a:srgbClr val="C00000"/>
                  </a:solidFill>
                  <a:ea typeface="微软雅黑"/>
                </a:rPr>
                <a:t>内容</a:t>
              </a:r>
              <a:r>
                <a:rPr lang="en-US" altLang="zh-CN" sz="2400" b="1" dirty="0" smtClean="0">
                  <a:solidFill>
                    <a:srgbClr val="C00000"/>
                  </a:solidFill>
                  <a:ea typeface="微软雅黑"/>
                </a:rPr>
                <a:t>4</a:t>
              </a:r>
              <a:endParaRPr lang="zh-CN" altLang="en-US" sz="2400" b="1" dirty="0">
                <a:solidFill>
                  <a:srgbClr val="C00000"/>
                </a:solidFill>
                <a:ea typeface="微软雅黑"/>
              </a:endParaRPr>
            </a:p>
          </p:txBody>
        </p:sp>
        <p:sp>
          <p:nvSpPr>
            <p:cNvPr id="83" name="流程图: 离页连接符 82"/>
            <p:cNvSpPr/>
            <p:nvPr/>
          </p:nvSpPr>
          <p:spPr>
            <a:xfrm>
              <a:off x="2062758" y="2197921"/>
              <a:ext cx="365622" cy="576064"/>
            </a:xfrm>
            <a:prstGeom prst="flowChartOffpageConnector">
              <a:avLst/>
            </a:prstGeom>
            <a:solidFill>
              <a:srgbClr val="C0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rgbClr val="C00000"/>
                  </a:solidFill>
                  <a:latin typeface="Broadway" pitchFamily="82" charset="0"/>
                </a:rPr>
                <a:t>1</a:t>
              </a:r>
              <a:endParaRPr lang="zh-CN" altLang="en-US" sz="4000" b="1" dirty="0">
                <a:solidFill>
                  <a:srgbClr val="C00000"/>
                </a:solidFill>
                <a:latin typeface="Broadway" pitchFamily="82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962149" y="2197921"/>
              <a:ext cx="2394088" cy="8574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538021" y="348723"/>
            <a:ext cx="3830937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工作内容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9479582" y="208625"/>
            <a:ext cx="2197510" cy="595901"/>
            <a:chOff x="9342488" y="464772"/>
            <a:chExt cx="2197510" cy="595901"/>
          </a:xfrm>
        </p:grpSpPr>
        <p:cxnSp>
          <p:nvCxnSpPr>
            <p:cNvPr id="52" name="直接连接符 51"/>
            <p:cNvCxnSpPr/>
            <p:nvPr userDrawn="1"/>
          </p:nvCxnSpPr>
          <p:spPr>
            <a:xfrm>
              <a:off x="11495806" y="464772"/>
              <a:ext cx="0" cy="595901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 userDrawn="1"/>
          </p:nvCxnSpPr>
          <p:spPr>
            <a:xfrm>
              <a:off x="11207774" y="599607"/>
              <a:ext cx="0" cy="461066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 flipH="1">
              <a:off x="9342488" y="1060673"/>
              <a:ext cx="219751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10919742" y="762722"/>
              <a:ext cx="0" cy="297951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92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76391" y="2045164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6391" y="288190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391" y="331557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6391" y="374925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93328" y="2045164"/>
            <a:ext cx="0" cy="1704085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10742" y="2875342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93328" y="374924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693327" y="331557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128696" y="1243112"/>
            <a:ext cx="11511125" cy="1077490"/>
          </a:xfrm>
          <a:prstGeom prst="rightArrow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圆角矩形 27"/>
          <p:cNvSpPr/>
          <p:nvPr/>
        </p:nvSpPr>
        <p:spPr>
          <a:xfrm>
            <a:off x="676391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693328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4" name="圆角矩形 33"/>
          <p:cNvSpPr/>
          <p:nvPr/>
        </p:nvSpPr>
        <p:spPr>
          <a:xfrm>
            <a:off x="4710265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7" name="圆角矩形 36"/>
          <p:cNvSpPr/>
          <p:nvPr/>
        </p:nvSpPr>
        <p:spPr>
          <a:xfrm>
            <a:off x="6727202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0" name="圆角矩形 39"/>
          <p:cNvSpPr/>
          <p:nvPr/>
        </p:nvSpPr>
        <p:spPr>
          <a:xfrm>
            <a:off x="8744137" y="1243112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9" name="矩形 2"/>
          <p:cNvSpPr/>
          <p:nvPr/>
        </p:nvSpPr>
        <p:spPr>
          <a:xfrm>
            <a:off x="4128544" y="4085009"/>
            <a:ext cx="3627083" cy="57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a typeface="微软雅黑"/>
              </a:rPr>
              <a:t>成果与效果</a:t>
            </a:r>
            <a:endParaRPr lang="zh-CN" altLang="en-US" sz="2400" b="1" dirty="0">
              <a:ea typeface="微软雅黑"/>
            </a:endParaRPr>
          </a:p>
        </p:txBody>
      </p:sp>
      <p:sp>
        <p:nvSpPr>
          <p:cNvPr id="50" name="矩形 2"/>
          <p:cNvSpPr/>
          <p:nvPr/>
        </p:nvSpPr>
        <p:spPr>
          <a:xfrm>
            <a:off x="414358" y="4085009"/>
            <a:ext cx="3627083" cy="576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提升与突破</a:t>
            </a:r>
          </a:p>
        </p:txBody>
      </p:sp>
      <p:sp>
        <p:nvSpPr>
          <p:cNvPr id="51" name="矩形 2"/>
          <p:cNvSpPr/>
          <p:nvPr/>
        </p:nvSpPr>
        <p:spPr>
          <a:xfrm>
            <a:off x="7857525" y="4085776"/>
            <a:ext cx="3627083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a typeface="微软雅黑"/>
              </a:rPr>
              <a:t>不足与改进</a:t>
            </a:r>
            <a:endParaRPr lang="zh-CN" altLang="en-US" sz="2400" b="1" dirty="0">
              <a:ea typeface="微软雅黑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538021" y="348723"/>
            <a:ext cx="4527948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工作内容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1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：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XXXX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18589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3521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2838" y="1596667"/>
            <a:ext cx="20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65969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82193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057282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710264" y="2052025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4710264" y="288877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710264" y="332244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710264" y="3756111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727201" y="2026512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727201" y="286325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727201" y="329692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727201" y="373059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744137" y="2026512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744137" y="286325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744137" y="329692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8744137" y="373059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90997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07421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6383238" y="792058"/>
            <a:ext cx="5416876" cy="2278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03318" y="210789"/>
            <a:ext cx="4983946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工作内容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 bwMode="auto">
          <a:xfrm>
            <a:off x="531139" y="5669185"/>
            <a:ext cx="302061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 bwMode="auto">
          <a:xfrm>
            <a:off x="4150990" y="5669185"/>
            <a:ext cx="338437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XXXXXXXXXXXXXXXX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 bwMode="auto">
          <a:xfrm>
            <a:off x="8067155" y="5669185"/>
            <a:ext cx="34614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XXXXXXXXXXXXX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2" name="矩形 11"/>
          <p:cNvSpPr/>
          <p:nvPr/>
        </p:nvSpPr>
        <p:spPr>
          <a:xfrm>
            <a:off x="1552546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70809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25591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8313" y="1420713"/>
            <a:ext cx="10943749" cy="2114549"/>
            <a:chOff x="468313" y="2214563"/>
            <a:chExt cx="8232775" cy="946150"/>
          </a:xfrm>
          <a:solidFill>
            <a:schemeClr val="bg1">
              <a:lumMod val="75000"/>
            </a:schemeClr>
          </a:solidFill>
        </p:grpSpPr>
        <p:sp>
          <p:nvSpPr>
            <p:cNvPr id="24" name="11 Rectángulo"/>
            <p:cNvSpPr/>
            <p:nvPr/>
          </p:nvSpPr>
          <p:spPr>
            <a:xfrm>
              <a:off x="468313" y="2214563"/>
              <a:ext cx="2373312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42 Rectángulo"/>
            <p:cNvSpPr/>
            <p:nvPr/>
          </p:nvSpPr>
          <p:spPr>
            <a:xfrm>
              <a:off x="3438525" y="2214563"/>
              <a:ext cx="2373313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51 Rectángulo"/>
            <p:cNvSpPr/>
            <p:nvPr/>
          </p:nvSpPr>
          <p:spPr>
            <a:xfrm>
              <a:off x="6326188" y="2214563"/>
              <a:ext cx="2374900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313" y="3338611"/>
            <a:ext cx="10943749" cy="2114549"/>
            <a:chOff x="515689" y="3861048"/>
            <a:chExt cx="8232775" cy="946150"/>
          </a:xfrm>
          <a:solidFill>
            <a:schemeClr val="bg1">
              <a:lumMod val="75000"/>
            </a:schemeClr>
          </a:solidFill>
        </p:grpSpPr>
        <p:sp>
          <p:nvSpPr>
            <p:cNvPr id="28" name="11 Rectángulo"/>
            <p:cNvSpPr/>
            <p:nvPr/>
          </p:nvSpPr>
          <p:spPr>
            <a:xfrm>
              <a:off x="515689" y="3861048"/>
              <a:ext cx="2373312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42 Rectángulo"/>
            <p:cNvSpPr/>
            <p:nvPr/>
          </p:nvSpPr>
          <p:spPr>
            <a:xfrm>
              <a:off x="3485901" y="3861048"/>
              <a:ext cx="2373313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51 Rectángulo"/>
            <p:cNvSpPr/>
            <p:nvPr/>
          </p:nvSpPr>
          <p:spPr>
            <a:xfrm>
              <a:off x="6373564" y="3861048"/>
              <a:ext cx="2374900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6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76391" y="2045164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6391" y="288190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391" y="331557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6391" y="374925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93328" y="2045164"/>
            <a:ext cx="0" cy="1704085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10742" y="2875342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93328" y="374924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693327" y="331557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128696" y="1243112"/>
            <a:ext cx="11511125" cy="1077490"/>
          </a:xfrm>
          <a:prstGeom prst="rightArrow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圆角矩形 27"/>
          <p:cNvSpPr/>
          <p:nvPr/>
        </p:nvSpPr>
        <p:spPr>
          <a:xfrm>
            <a:off x="676391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693328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4" name="圆角矩形 33"/>
          <p:cNvSpPr/>
          <p:nvPr/>
        </p:nvSpPr>
        <p:spPr>
          <a:xfrm>
            <a:off x="4710265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7" name="圆角矩形 36"/>
          <p:cNvSpPr/>
          <p:nvPr/>
        </p:nvSpPr>
        <p:spPr>
          <a:xfrm>
            <a:off x="6727202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0" name="圆角矩形 39"/>
          <p:cNvSpPr/>
          <p:nvPr/>
        </p:nvSpPr>
        <p:spPr>
          <a:xfrm>
            <a:off x="8744137" y="1243112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9" name="矩形 2"/>
          <p:cNvSpPr/>
          <p:nvPr/>
        </p:nvSpPr>
        <p:spPr>
          <a:xfrm>
            <a:off x="4128544" y="4085009"/>
            <a:ext cx="3627083" cy="57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a typeface="微软雅黑"/>
              </a:rPr>
              <a:t>成果与效果</a:t>
            </a:r>
            <a:endParaRPr lang="zh-CN" altLang="en-US" sz="2400" b="1" dirty="0">
              <a:ea typeface="微软雅黑"/>
            </a:endParaRPr>
          </a:p>
        </p:txBody>
      </p:sp>
      <p:sp>
        <p:nvSpPr>
          <p:cNvPr id="50" name="矩形 2"/>
          <p:cNvSpPr/>
          <p:nvPr/>
        </p:nvSpPr>
        <p:spPr>
          <a:xfrm>
            <a:off x="414358" y="4085009"/>
            <a:ext cx="3627083" cy="576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提升与突破</a:t>
            </a:r>
          </a:p>
        </p:txBody>
      </p:sp>
      <p:sp>
        <p:nvSpPr>
          <p:cNvPr id="51" name="矩形 2"/>
          <p:cNvSpPr/>
          <p:nvPr/>
        </p:nvSpPr>
        <p:spPr>
          <a:xfrm>
            <a:off x="7857525" y="4085776"/>
            <a:ext cx="3627083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a typeface="微软雅黑"/>
              </a:rPr>
              <a:t>不足与改进</a:t>
            </a:r>
            <a:endParaRPr lang="zh-CN" altLang="en-US" sz="2400" b="1" dirty="0">
              <a:ea typeface="微软雅黑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538021" y="348723"/>
            <a:ext cx="4527948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工作内容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2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：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XXXX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18589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3521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2838" y="1596667"/>
            <a:ext cx="20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65969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82193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057282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710264" y="2052025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4710264" y="288877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710264" y="332244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710264" y="3756111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727201" y="2026512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727201" y="286325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727201" y="329692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727201" y="373059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744137" y="2026512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744137" y="286325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744137" y="329692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8744137" y="373059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90997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07421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7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6383238" y="792058"/>
            <a:ext cx="5416876" cy="2278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03318" y="210789"/>
            <a:ext cx="4983946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工作内容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2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 bwMode="auto">
          <a:xfrm>
            <a:off x="531139" y="5669185"/>
            <a:ext cx="302061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 bwMode="auto">
          <a:xfrm>
            <a:off x="4150990" y="5669185"/>
            <a:ext cx="338437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XXXXXXXXXXXXXXXX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 bwMode="auto">
          <a:xfrm>
            <a:off x="8067155" y="5669185"/>
            <a:ext cx="34614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XXXXXXXXXXXXX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2" name="矩形 11"/>
          <p:cNvSpPr/>
          <p:nvPr/>
        </p:nvSpPr>
        <p:spPr>
          <a:xfrm>
            <a:off x="1552546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70809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25591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8313" y="1420713"/>
            <a:ext cx="10943749" cy="2114549"/>
            <a:chOff x="468313" y="2214563"/>
            <a:chExt cx="8232775" cy="946150"/>
          </a:xfrm>
          <a:solidFill>
            <a:schemeClr val="bg1">
              <a:lumMod val="75000"/>
            </a:schemeClr>
          </a:solidFill>
        </p:grpSpPr>
        <p:sp>
          <p:nvSpPr>
            <p:cNvPr id="24" name="11 Rectángulo"/>
            <p:cNvSpPr/>
            <p:nvPr/>
          </p:nvSpPr>
          <p:spPr>
            <a:xfrm>
              <a:off x="468313" y="2214563"/>
              <a:ext cx="2373312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42 Rectángulo"/>
            <p:cNvSpPr/>
            <p:nvPr/>
          </p:nvSpPr>
          <p:spPr>
            <a:xfrm>
              <a:off x="3438525" y="2214563"/>
              <a:ext cx="2373313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51 Rectángulo"/>
            <p:cNvSpPr/>
            <p:nvPr/>
          </p:nvSpPr>
          <p:spPr>
            <a:xfrm>
              <a:off x="6326188" y="2214563"/>
              <a:ext cx="2374900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313" y="3338611"/>
            <a:ext cx="10943749" cy="2114549"/>
            <a:chOff x="515689" y="3861048"/>
            <a:chExt cx="8232775" cy="946150"/>
          </a:xfrm>
          <a:solidFill>
            <a:schemeClr val="bg1">
              <a:lumMod val="75000"/>
            </a:schemeClr>
          </a:solidFill>
        </p:grpSpPr>
        <p:sp>
          <p:nvSpPr>
            <p:cNvPr id="28" name="11 Rectángulo"/>
            <p:cNvSpPr/>
            <p:nvPr/>
          </p:nvSpPr>
          <p:spPr>
            <a:xfrm>
              <a:off x="515689" y="3861048"/>
              <a:ext cx="2373312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42 Rectángulo"/>
            <p:cNvSpPr/>
            <p:nvPr/>
          </p:nvSpPr>
          <p:spPr>
            <a:xfrm>
              <a:off x="3485901" y="3861048"/>
              <a:ext cx="2373313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51 Rectángulo"/>
            <p:cNvSpPr/>
            <p:nvPr/>
          </p:nvSpPr>
          <p:spPr>
            <a:xfrm>
              <a:off x="6373564" y="3861048"/>
              <a:ext cx="2374900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1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76391" y="2045164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6391" y="288190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391" y="331557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6391" y="374925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93328" y="2045164"/>
            <a:ext cx="0" cy="1704085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10742" y="2875342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93328" y="374924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693327" y="331557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128696" y="1243112"/>
            <a:ext cx="11511125" cy="1077490"/>
          </a:xfrm>
          <a:prstGeom prst="rightArrow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圆角矩形 27"/>
          <p:cNvSpPr/>
          <p:nvPr/>
        </p:nvSpPr>
        <p:spPr>
          <a:xfrm>
            <a:off x="676391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693328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4" name="圆角矩形 33"/>
          <p:cNvSpPr/>
          <p:nvPr/>
        </p:nvSpPr>
        <p:spPr>
          <a:xfrm>
            <a:off x="4710265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7" name="圆角矩形 36"/>
          <p:cNvSpPr/>
          <p:nvPr/>
        </p:nvSpPr>
        <p:spPr>
          <a:xfrm>
            <a:off x="6727202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0" name="圆角矩形 39"/>
          <p:cNvSpPr/>
          <p:nvPr/>
        </p:nvSpPr>
        <p:spPr>
          <a:xfrm>
            <a:off x="8744137" y="1243112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9" name="矩形 2"/>
          <p:cNvSpPr/>
          <p:nvPr/>
        </p:nvSpPr>
        <p:spPr>
          <a:xfrm>
            <a:off x="4128544" y="4085009"/>
            <a:ext cx="3627083" cy="57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a typeface="微软雅黑"/>
              </a:rPr>
              <a:t>成果与效果</a:t>
            </a:r>
            <a:endParaRPr lang="zh-CN" altLang="en-US" sz="2400" b="1" dirty="0">
              <a:ea typeface="微软雅黑"/>
            </a:endParaRPr>
          </a:p>
        </p:txBody>
      </p:sp>
      <p:sp>
        <p:nvSpPr>
          <p:cNvPr id="50" name="矩形 2"/>
          <p:cNvSpPr/>
          <p:nvPr/>
        </p:nvSpPr>
        <p:spPr>
          <a:xfrm>
            <a:off x="414358" y="4085009"/>
            <a:ext cx="3627083" cy="576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提升与突破</a:t>
            </a:r>
          </a:p>
        </p:txBody>
      </p:sp>
      <p:sp>
        <p:nvSpPr>
          <p:cNvPr id="51" name="矩形 2"/>
          <p:cNvSpPr/>
          <p:nvPr/>
        </p:nvSpPr>
        <p:spPr>
          <a:xfrm>
            <a:off x="7857525" y="4085776"/>
            <a:ext cx="3627083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a typeface="微软雅黑"/>
              </a:rPr>
              <a:t>不足与改进</a:t>
            </a:r>
            <a:endParaRPr lang="zh-CN" altLang="en-US" sz="2400" b="1" dirty="0">
              <a:ea typeface="微软雅黑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538021" y="348723"/>
            <a:ext cx="4527948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工作内容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3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：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XXXX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18589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3521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2838" y="1596667"/>
            <a:ext cx="20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65969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82193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057282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710264" y="2052025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4710264" y="288877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710264" y="332244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710264" y="3756111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727201" y="2026512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727201" y="286325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727201" y="329692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727201" y="373059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744137" y="2026512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744137" y="286325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744137" y="329692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8744137" y="373059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90997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07421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7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rot="10800000">
            <a:off x="11446471" y="444359"/>
            <a:ext cx="302343" cy="302343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6383238" y="792058"/>
            <a:ext cx="5416876" cy="2278"/>
          </a:xfrm>
          <a:prstGeom prst="line">
            <a:avLst/>
          </a:prstGeom>
          <a:ln w="19050">
            <a:solidFill>
              <a:srgbClr val="0072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燕尾形 3"/>
          <p:cNvSpPr/>
          <p:nvPr/>
        </p:nvSpPr>
        <p:spPr>
          <a:xfrm rot="10800000">
            <a:off x="11109720" y="444361"/>
            <a:ext cx="302342" cy="302342"/>
          </a:xfrm>
          <a:prstGeom prst="chevron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03318" y="210789"/>
            <a:ext cx="4983946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工作内容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成果展示</a:t>
            </a: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 bwMode="auto">
          <a:xfrm>
            <a:off x="531139" y="5669185"/>
            <a:ext cx="302061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 bwMode="auto">
          <a:xfrm>
            <a:off x="4150990" y="5669185"/>
            <a:ext cx="338437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XXXXXXXXXXXXXXXX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 bwMode="auto">
          <a:xfrm>
            <a:off x="8067155" y="5669185"/>
            <a:ext cx="34614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XXXXXXXXXXXXX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2" name="矩形 11"/>
          <p:cNvSpPr/>
          <p:nvPr/>
        </p:nvSpPr>
        <p:spPr>
          <a:xfrm>
            <a:off x="1552546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70809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25591" y="979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8313" y="1420713"/>
            <a:ext cx="10943749" cy="2114549"/>
            <a:chOff x="468313" y="2214563"/>
            <a:chExt cx="8232775" cy="946150"/>
          </a:xfrm>
          <a:solidFill>
            <a:schemeClr val="bg1">
              <a:lumMod val="75000"/>
            </a:schemeClr>
          </a:solidFill>
        </p:grpSpPr>
        <p:sp>
          <p:nvSpPr>
            <p:cNvPr id="24" name="11 Rectángulo"/>
            <p:cNvSpPr/>
            <p:nvPr/>
          </p:nvSpPr>
          <p:spPr>
            <a:xfrm>
              <a:off x="468313" y="2214563"/>
              <a:ext cx="2373312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42 Rectángulo"/>
            <p:cNvSpPr/>
            <p:nvPr/>
          </p:nvSpPr>
          <p:spPr>
            <a:xfrm>
              <a:off x="3438525" y="2214563"/>
              <a:ext cx="2373313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51 Rectángulo"/>
            <p:cNvSpPr/>
            <p:nvPr/>
          </p:nvSpPr>
          <p:spPr>
            <a:xfrm>
              <a:off x="6326188" y="2214563"/>
              <a:ext cx="2374900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313" y="3338611"/>
            <a:ext cx="10943749" cy="2114549"/>
            <a:chOff x="515689" y="3861048"/>
            <a:chExt cx="8232775" cy="946150"/>
          </a:xfrm>
          <a:solidFill>
            <a:schemeClr val="bg1">
              <a:lumMod val="75000"/>
            </a:schemeClr>
          </a:solidFill>
        </p:grpSpPr>
        <p:sp>
          <p:nvSpPr>
            <p:cNvPr id="28" name="11 Rectángulo"/>
            <p:cNvSpPr/>
            <p:nvPr/>
          </p:nvSpPr>
          <p:spPr>
            <a:xfrm>
              <a:off x="515689" y="3861048"/>
              <a:ext cx="2373312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42 Rectángulo"/>
            <p:cNvSpPr/>
            <p:nvPr/>
          </p:nvSpPr>
          <p:spPr>
            <a:xfrm>
              <a:off x="3485901" y="3861048"/>
              <a:ext cx="2373313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51 Rectángulo"/>
            <p:cNvSpPr/>
            <p:nvPr/>
          </p:nvSpPr>
          <p:spPr>
            <a:xfrm>
              <a:off x="6373564" y="3861048"/>
              <a:ext cx="2374900" cy="94615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dirty="0">
                  <a:solidFill>
                    <a:schemeClr val="bg1">
                      <a:lumMod val="65000"/>
                    </a:schemeClr>
                  </a:solidFill>
                </a:rPr>
                <a:t>photo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1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76391" y="2045164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6391" y="288190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391" y="331557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6391" y="374925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93328" y="2045164"/>
            <a:ext cx="0" cy="1704085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10742" y="2875342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93328" y="3749249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693327" y="331557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128696" y="1243112"/>
            <a:ext cx="11511125" cy="1077490"/>
          </a:xfrm>
          <a:prstGeom prst="rightArrow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圆角矩形 27"/>
          <p:cNvSpPr/>
          <p:nvPr/>
        </p:nvSpPr>
        <p:spPr>
          <a:xfrm>
            <a:off x="676391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693328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4" name="圆角矩形 33"/>
          <p:cNvSpPr/>
          <p:nvPr/>
        </p:nvSpPr>
        <p:spPr>
          <a:xfrm>
            <a:off x="4710265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7" name="圆角矩形 36"/>
          <p:cNvSpPr/>
          <p:nvPr/>
        </p:nvSpPr>
        <p:spPr>
          <a:xfrm>
            <a:off x="6727202" y="1243111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0" name="圆角矩形 39"/>
          <p:cNvSpPr/>
          <p:nvPr/>
        </p:nvSpPr>
        <p:spPr>
          <a:xfrm>
            <a:off x="8744137" y="1243112"/>
            <a:ext cx="1853861" cy="1077492"/>
          </a:xfrm>
          <a:prstGeom prst="roundRect">
            <a:avLst/>
          </a:prstGeom>
          <a:solidFill>
            <a:srgbClr val="0072C6"/>
          </a:solidFill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9" name="矩形 2"/>
          <p:cNvSpPr/>
          <p:nvPr/>
        </p:nvSpPr>
        <p:spPr>
          <a:xfrm>
            <a:off x="4128544" y="4085009"/>
            <a:ext cx="3627083" cy="57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a typeface="微软雅黑"/>
              </a:rPr>
              <a:t>成果与效果</a:t>
            </a:r>
            <a:endParaRPr lang="zh-CN" altLang="en-US" sz="2400" b="1" dirty="0">
              <a:ea typeface="微软雅黑"/>
            </a:endParaRPr>
          </a:p>
        </p:txBody>
      </p:sp>
      <p:sp>
        <p:nvSpPr>
          <p:cNvPr id="50" name="矩形 2"/>
          <p:cNvSpPr/>
          <p:nvPr/>
        </p:nvSpPr>
        <p:spPr>
          <a:xfrm>
            <a:off x="414358" y="4085009"/>
            <a:ext cx="3627083" cy="576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a typeface="微软雅黑"/>
              </a:rPr>
              <a:t>提升与突破</a:t>
            </a:r>
          </a:p>
        </p:txBody>
      </p:sp>
      <p:sp>
        <p:nvSpPr>
          <p:cNvPr id="51" name="矩形 2"/>
          <p:cNvSpPr/>
          <p:nvPr/>
        </p:nvSpPr>
        <p:spPr>
          <a:xfrm>
            <a:off x="7857525" y="4085776"/>
            <a:ext cx="3627083" cy="5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a typeface="微软雅黑"/>
              </a:rPr>
              <a:t>不足与改进</a:t>
            </a:r>
            <a:endParaRPr lang="zh-CN" altLang="en-US" sz="2400" b="1" dirty="0">
              <a:ea typeface="微软雅黑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538021" y="348723"/>
            <a:ext cx="4527948" cy="7778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工作内容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4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：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Segoe UI Semilight" panose="020B0402040204020203" pitchFamily="34" charset="0"/>
              </a:rPr>
              <a:t>XXXX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18589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3521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2838" y="1596667"/>
            <a:ext cx="20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65969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82193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057282" y="1596667"/>
            <a:ext cx="131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710264" y="2052025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4710264" y="288877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710264" y="3322440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710264" y="3756111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727201" y="2026512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727201" y="286325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727201" y="329692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727201" y="373059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744137" y="2026512"/>
            <a:ext cx="0" cy="1719383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744137" y="286325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744137" y="3296927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8744137" y="3730598"/>
            <a:ext cx="1853861" cy="0"/>
          </a:xfrm>
          <a:prstGeom prst="line">
            <a:avLst/>
          </a:prstGeom>
          <a:ln w="22225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90997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07421" y="4733081"/>
            <a:ext cx="337641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600">
                <a:solidFill>
                  <a:srgbClr val="0066FF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800"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latin typeface="Gulim" pitchFamily="34" charset="-127"/>
                <a:ea typeface="Gulim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kumimoji="0"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3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458</Words>
  <Application>Microsoft Office PowerPoint</Application>
  <PresentationFormat>自定义</PresentationFormat>
  <Paragraphs>179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多吉让布</dc:creator>
  <cp:lastModifiedBy>SUNNY-PC</cp:lastModifiedBy>
  <cp:revision>759</cp:revision>
  <dcterms:created xsi:type="dcterms:W3CDTF">2013-01-27T13:11:00Z</dcterms:created>
  <dcterms:modified xsi:type="dcterms:W3CDTF">2014-04-01T14:10:34Z</dcterms:modified>
</cp:coreProperties>
</file>