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6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04"/>
      </p:cViewPr>
      <p:guideLst>
        <p:guide orient="horz" pos="2127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5AB2C-3A96-4732-8E74-A23594C996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81D25-F0FB-4311-9632-480E57C11A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SK\Desktop\掌贝big.png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16000"/>
          </a:blip>
          <a:srcRect/>
          <a:stretch>
            <a:fillRect/>
          </a:stretch>
        </p:blipFill>
        <p:spPr bwMode="auto">
          <a:xfrm>
            <a:off x="3131840" y="-9872"/>
            <a:ext cx="3143272" cy="17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19672" y="2350844"/>
            <a:ext cx="58432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安全启动</a:t>
            </a:r>
            <a:endParaRPr lang="en-US" altLang="zh-CN" sz="36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r>
              <a:rPr lang="zh-CN" altLang="en-US" sz="36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胡绍坤</a:t>
            </a:r>
            <a:endParaRPr lang="en-US" altLang="zh-CN" sz="36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852066" y="1498610"/>
            <a:ext cx="49320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1465"/>
            <a:ext cx="3929338" cy="667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16632"/>
            <a:ext cx="6410325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93188"/>
            <a:ext cx="4194795" cy="672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642"/>
            <a:ext cx="4464496" cy="67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3144956"/>
            <a:ext cx="533030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幼圆" panose="02010509060101010101" charset="-122"/>
                <a:ea typeface="幼圆" panose="02010509060101010101" charset="-122"/>
              </a:rPr>
              <a:t>保持激情，未完待续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幼圆" panose="02010509060101010101" charset="-122"/>
                <a:ea typeface="幼圆" panose="02010509060101010101" charset="-122"/>
              </a:rPr>
              <a:t>…</a:t>
            </a:r>
            <a:endParaRPr kumimoji="0" lang="en-US" altLang="zh-CN" sz="4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322881" y="4009052"/>
            <a:ext cx="49320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0"/>
            <a:ext cx="6067425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328613"/>
            <a:ext cx="5581650" cy="620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-1"/>
            <a:ext cx="4756461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0648"/>
            <a:ext cx="4968552" cy="644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8640"/>
            <a:ext cx="3847918" cy="642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2085"/>
            <a:ext cx="4304903" cy="649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584" y="194984"/>
            <a:ext cx="4385865" cy="664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79712"/>
            <a:ext cx="4411389" cy="666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WPS 演示</Application>
  <PresentationFormat>全屏显示(4:3)</PresentationFormat>
  <Paragraphs>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幼圆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15</cp:revision>
  <dcterms:created xsi:type="dcterms:W3CDTF">2017-04-14T02:37:00Z</dcterms:created>
  <dcterms:modified xsi:type="dcterms:W3CDTF">2017-04-27T09:42:44Z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