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73" r:id="rId3"/>
    <p:sldId id="378" r:id="rId4"/>
    <p:sldId id="257" r:id="rId5"/>
    <p:sldId id="377" r:id="rId6"/>
    <p:sldId id="369" r:id="rId7"/>
    <p:sldId id="370" r:id="rId8"/>
    <p:sldId id="371" r:id="rId9"/>
    <p:sldId id="372" r:id="rId10"/>
    <p:sldId id="376" r:id="rId11"/>
    <p:sldId id="379" r:id="rId12"/>
    <p:sldId id="380" r:id="rId13"/>
    <p:sldId id="348" r:id="rId14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CF5073D-A42E-4064-8DCC-A330732945C9}" type="datetimeFigureOut">
              <a:rPr lang="zh-CN" altLang="en-US"/>
              <a:pPr>
                <a:defRPr/>
              </a:pPr>
              <a:t>2015/4/3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200F64C-BAE8-422D-9AD1-3BA7FD057A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332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面向对象缓解这个问题，未解决</a:t>
            </a:r>
            <a:endParaRPr lang="en-US" altLang="zh-CN" dirty="0" smtClean="0"/>
          </a:p>
          <a:p>
            <a:r>
              <a:rPr lang="zh-CN" altLang="en-US" dirty="0" smtClean="0"/>
              <a:t>面向函数编程。</a:t>
            </a:r>
            <a:endParaRPr lang="en-US" altLang="zh-CN" dirty="0" smtClean="0"/>
          </a:p>
          <a:p>
            <a:r>
              <a:rPr lang="zh-CN" altLang="en-US" dirty="0" smtClean="0"/>
              <a:t>敏捷开发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00F64C-BAE8-422D-9AD1-3BA7FD057AF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34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你办事我放心（斯大林列宁）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00F64C-BAE8-422D-9AD1-3BA7FD057AF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11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0E2E3-A7FC-4542-9430-354A6CB59FD4}" type="datetimeFigureOut">
              <a:rPr lang="zh-CN" altLang="en-US"/>
              <a:pPr>
                <a:defRPr/>
              </a:pPr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64E37-1C69-4479-925C-8BAA28AE2D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D192E-BFC2-4D67-B5E6-BAE1C4BDFE67}" type="datetimeFigureOut">
              <a:rPr lang="zh-CN" altLang="en-US"/>
              <a:pPr>
                <a:defRPr/>
              </a:pPr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4E453-D810-44C7-8E36-0D1D793D59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84959-9887-4F2A-8C31-8B6EDDC27809}" type="datetimeFigureOut">
              <a:rPr lang="zh-CN" altLang="en-US"/>
              <a:pPr>
                <a:defRPr/>
              </a:pPr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51CFD-20EF-4374-AE69-FD814EBE74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0ED64-334E-41BA-853F-6FF0E2EBB3C1}" type="datetimeFigureOut">
              <a:rPr lang="zh-CN" altLang="en-US"/>
              <a:pPr>
                <a:defRPr/>
              </a:pPr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1A4FF-F9E8-4815-9FBA-40FB4CAED4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819FB-FBC4-4B92-A01E-6DBABC7A4274}" type="datetimeFigureOut">
              <a:rPr lang="zh-CN" altLang="en-US"/>
              <a:pPr>
                <a:defRPr/>
              </a:pPr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48BED-6263-4C4D-9708-2680DA4BFF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59DCA-F5AE-4A6D-AC94-077C88A2405F}" type="datetimeFigureOut">
              <a:rPr lang="zh-CN" altLang="en-US"/>
              <a:pPr>
                <a:defRPr/>
              </a:pPr>
              <a:t>2015/4/3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4A3D5-8168-4082-A37F-DD3003A9D0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77F16-FDD4-4650-A107-6D46F96CA2CE}" type="datetimeFigureOut">
              <a:rPr lang="zh-CN" altLang="en-US"/>
              <a:pPr>
                <a:defRPr/>
              </a:pPr>
              <a:t>2015/4/3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0AC89-552B-4D47-9305-20B968292E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F91CB-605F-40D8-BE70-B3C84C808E7B}" type="datetimeFigureOut">
              <a:rPr lang="zh-CN" altLang="en-US"/>
              <a:pPr>
                <a:defRPr/>
              </a:pPr>
              <a:t>2015/4/3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39F97-C64E-4BDC-8C89-F3A8DFB5A0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9696F-9DDD-4060-B089-DE87A53F5448}" type="datetimeFigureOut">
              <a:rPr lang="zh-CN" altLang="en-US"/>
              <a:pPr>
                <a:defRPr/>
              </a:pPr>
              <a:t>2015/4/3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DF2BA-74C8-4DF7-94A8-9DA3640E7D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FEA07-089F-463F-8D69-556505C296F9}" type="datetimeFigureOut">
              <a:rPr lang="zh-CN" altLang="en-US"/>
              <a:pPr>
                <a:defRPr/>
              </a:pPr>
              <a:t>2015/4/3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68BD2-9817-4BBE-A14E-03BCC2E781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60737-E3EF-4A66-8D74-82349FF93530}" type="datetimeFigureOut">
              <a:rPr lang="zh-CN" altLang="en-US"/>
              <a:pPr>
                <a:defRPr/>
              </a:pPr>
              <a:t>2015/4/3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E2662-2EE7-4B7D-AA61-39DE3194CD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E9F82D4-FC17-4CA8-ABFD-46708775747F}" type="datetimeFigureOut">
              <a:rPr lang="zh-CN" altLang="en-US"/>
              <a:pPr>
                <a:defRPr/>
              </a:pPr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E82EB85-CC2A-4B90-8BEC-7672F9CFE9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zh.wikipedia.org/wiki/%E6%BA%90%E4%BB%A3%E7%A0%8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806570" y="103217"/>
            <a:ext cx="7772400" cy="1470025"/>
          </a:xfrm>
        </p:spPr>
        <p:txBody>
          <a:bodyPr/>
          <a:lstStyle/>
          <a:p>
            <a:r>
              <a:rPr kumimoji="1" lang="zh-CN" altLang="en-US" dirty="0" smtClean="0"/>
              <a:t>面向对象编程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70" y="1274554"/>
            <a:ext cx="7806905" cy="5199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面向对象的缺点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过度复杂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更难</a:t>
            </a:r>
            <a:r>
              <a:rPr kumimoji="1" lang="zh-CN" altLang="en-US" dirty="0" smtClean="0"/>
              <a:t>维护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不利于多线程</a:t>
            </a:r>
            <a:r>
              <a:rPr kumimoji="1" lang="zh-CN" altLang="en-US" dirty="0" smtClean="0"/>
              <a:t>并发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类爆炸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704" y="2260121"/>
            <a:ext cx="3670436" cy="309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3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面向对象的实践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组合优于</a:t>
            </a:r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保持</a:t>
            </a:r>
            <a:r>
              <a:rPr kumimoji="1" lang="zh-CN" altLang="en-US" dirty="0" smtClean="0"/>
              <a:t>简单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迭代</a:t>
            </a:r>
            <a:r>
              <a:rPr kumimoji="1" lang="zh-CN" altLang="en-US" dirty="0" smtClean="0"/>
              <a:t>抽象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一切从实际出发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307" y="1958196"/>
            <a:ext cx="5077884" cy="362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8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组合优于继承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958181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66888"/>
            <a:ext cx="762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为什么会有面向对象？</a:t>
            </a:r>
            <a:endParaRPr kumimoji="1" lang="zh-CN" altLang="en-US" dirty="0" smtClean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软件危机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软件维护成本越来越高</a:t>
            </a:r>
            <a:endParaRPr kumimoji="1" lang="en-US" altLang="zh-CN" dirty="0" smtClean="0"/>
          </a:p>
          <a:p>
            <a:r>
              <a:rPr kumimoji="1" lang="zh-CN" altLang="en-US" dirty="0"/>
              <a:t>复杂</a:t>
            </a:r>
            <a:r>
              <a:rPr kumimoji="1" lang="zh-CN" altLang="en-US" dirty="0" smtClean="0"/>
              <a:t>软件开发周期不可控</a:t>
            </a:r>
            <a:endParaRPr kumimoji="1" lang="en-US" altLang="zh-CN" dirty="0" smtClean="0"/>
          </a:p>
          <a:p>
            <a:r>
              <a:rPr kumimoji="1" lang="zh-CN" altLang="en-US" dirty="0" smtClean="0"/>
              <a:t>软件质量无法保证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10" y="4015956"/>
            <a:ext cx="8281359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8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面向对象的初心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解决思路：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改善可读性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提升重用性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/>
              <a:t>具体</a:t>
            </a:r>
            <a:r>
              <a:rPr kumimoji="1" lang="zh-CN" altLang="en-US" dirty="0" smtClean="0"/>
              <a:t>规则：</a:t>
            </a:r>
            <a:r>
              <a:rPr kumimoji="1" lang="zh-CN" altLang="en-US" dirty="0"/>
              <a:t>开闭原则</a:t>
            </a:r>
            <a:r>
              <a:rPr kumimoji="1" lang="en-US" altLang="zh-CN" dirty="0"/>
              <a:t>(OCP)</a:t>
            </a:r>
            <a:endParaRPr kumimoji="1" lang="en-US" altLang="zh-CN" dirty="0" smtClean="0"/>
          </a:p>
          <a:p>
            <a:r>
              <a:rPr lang="zh-CN" altLang="en-US" dirty="0"/>
              <a:t>是允许在不改变它的</a:t>
            </a:r>
            <a:r>
              <a:rPr lang="zh-CN" altLang="en-US" dirty="0">
                <a:hlinkClick r:id="rId2" tooltip="源代码"/>
              </a:rPr>
              <a:t>源代码</a:t>
            </a:r>
            <a:r>
              <a:rPr lang="zh-CN" altLang="en-US" dirty="0"/>
              <a:t>的前提下变更它的行为</a:t>
            </a:r>
            <a:endParaRPr kumimoji="1" lang="en-US" altLang="zh-CN" dirty="0" smtClean="0"/>
          </a:p>
          <a:p>
            <a:r>
              <a:rPr kumimoji="1" lang="zh-CN" altLang="en-US" dirty="0" smtClean="0"/>
              <a:t>完全的开闭是不存在的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4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什么是面向对象？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kumimoji="1" lang="zh-CN" altLang="en-US" dirty="0" smtClean="0"/>
              <a:t>前提：你办事我</a:t>
            </a:r>
            <a:r>
              <a:rPr kumimoji="1" lang="zh-CN" altLang="en-US" dirty="0" smtClean="0"/>
              <a:t>放心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数据结构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方法 </a:t>
            </a:r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r>
              <a:rPr kumimoji="1" lang="zh-CN" altLang="en-US" dirty="0"/>
              <a:t>对象</a:t>
            </a:r>
            <a:r>
              <a:rPr kumimoji="1" lang="zh-CN" altLang="en-US" dirty="0" smtClean="0"/>
              <a:t>的集合 </a:t>
            </a:r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类</a:t>
            </a:r>
            <a:endParaRPr kumimoji="1" lang="en-US" altLang="zh-CN" dirty="0" smtClean="0"/>
          </a:p>
          <a:p>
            <a:r>
              <a:rPr kumimoji="1" lang="zh-CN" altLang="en-US" dirty="0">
                <a:solidFill>
                  <a:srgbClr val="FF0000"/>
                </a:solidFill>
              </a:rPr>
              <a:t>核心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：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rgbClr val="FF0000"/>
                </a:solidFill>
              </a:rPr>
              <a:t>基于</a:t>
            </a:r>
            <a:r>
              <a:rPr kumimoji="1" lang="en-US" altLang="zh-CN" dirty="0" smtClean="0">
                <a:solidFill>
                  <a:srgbClr val="FF0000"/>
                </a:solidFill>
              </a:rPr>
              <a:t>(</a:t>
            </a:r>
            <a:r>
              <a:rPr kumimoji="1" lang="zh-CN" altLang="en-US" dirty="0" smtClean="0">
                <a:solidFill>
                  <a:srgbClr val="FF0000"/>
                </a:solidFill>
              </a:rPr>
              <a:t>对象</a:t>
            </a:r>
            <a:r>
              <a:rPr kumimoji="1" lang="en-US" altLang="zh-CN" dirty="0" smtClean="0">
                <a:solidFill>
                  <a:srgbClr val="FF0000"/>
                </a:solidFill>
              </a:rPr>
              <a:t>)</a:t>
            </a:r>
            <a:r>
              <a:rPr kumimoji="1" lang="zh-CN" altLang="en-US" dirty="0" smtClean="0">
                <a:solidFill>
                  <a:srgbClr val="FF0000"/>
                </a:solidFill>
              </a:rPr>
              <a:t>类型的动态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分发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归一化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什么是面向对象？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kumimoji="1" lang="zh-CN" altLang="en-US" dirty="0" smtClean="0"/>
              <a:t>用</a:t>
            </a:r>
            <a:r>
              <a:rPr kumimoji="1" lang="zh-CN" altLang="en-US" dirty="0"/>
              <a:t>了</a:t>
            </a:r>
            <a:r>
              <a:rPr kumimoji="1" lang="zh-CN" altLang="en-US" dirty="0" smtClean="0"/>
              <a:t>类不一定是面向对象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不用类也可能是</a:t>
            </a:r>
            <a:r>
              <a:rPr kumimoji="1" lang="zh-CN" altLang="en-US" dirty="0" smtClean="0"/>
              <a:t>面向对象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object-c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9921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ea typeface="宋体" charset="-122"/>
              </a:rPr>
              <a:t>面向对象的特性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封装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/>
              <a:t>多态</a:t>
            </a:r>
            <a:endParaRPr kumimoji="1"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200" y="1417638"/>
            <a:ext cx="50196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ea typeface="宋体" charset="-122"/>
              </a:rPr>
              <a:t>封装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区分内外</a:t>
            </a:r>
            <a:endParaRPr kumimoji="1" lang="en-US" altLang="zh-CN" dirty="0" smtClean="0"/>
          </a:p>
          <a:p>
            <a:r>
              <a:rPr kumimoji="1" lang="zh-CN" altLang="en-US" dirty="0"/>
              <a:t>忽略</a:t>
            </a:r>
            <a:r>
              <a:rPr kumimoji="1" lang="zh-CN" altLang="en-US" dirty="0" smtClean="0"/>
              <a:t>细节</a:t>
            </a:r>
            <a:endParaRPr kumimoji="1" lang="en-US" altLang="zh-CN" dirty="0" smtClean="0"/>
          </a:p>
          <a:p>
            <a:r>
              <a:rPr kumimoji="1" lang="zh-CN" altLang="en-US" dirty="0" smtClean="0"/>
              <a:t>完整而最小的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接口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 smtClean="0"/>
              <a:t>多用</a:t>
            </a:r>
            <a:r>
              <a:rPr kumimoji="1" lang="en-US" altLang="zh-CN" dirty="0" smtClean="0"/>
              <a:t>private</a:t>
            </a:r>
            <a:r>
              <a:rPr kumimoji="1" lang="zh-CN" altLang="en-US" dirty="0" smtClean="0"/>
              <a:t>是不是封装？</a:t>
            </a:r>
            <a:endParaRPr kumimoji="1" lang="en-US" altLang="zh-CN" dirty="0" smtClean="0"/>
          </a:p>
          <a:p>
            <a:r>
              <a:rPr kumimoji="1" lang="zh-CN" altLang="en-US" dirty="0"/>
              <a:t>内存</a:t>
            </a:r>
            <a:r>
              <a:rPr kumimoji="1" lang="zh-CN" altLang="en-US" dirty="0" smtClean="0"/>
              <a:t>管理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New</a:t>
            </a:r>
            <a:r>
              <a:rPr kumimoji="1" lang="en-US" altLang="zh-CN" dirty="0" smtClean="0"/>
              <a:t>/delete</a:t>
            </a:r>
          </a:p>
          <a:p>
            <a:pPr lvl="1"/>
            <a:r>
              <a:rPr kumimoji="1" lang="zh-CN" altLang="en-US" dirty="0" smtClean="0"/>
              <a:t>垃圾</a:t>
            </a:r>
            <a:r>
              <a:rPr kumimoji="1" lang="zh-CN" altLang="en-US" dirty="0" smtClean="0"/>
              <a:t>回收</a:t>
            </a:r>
            <a:r>
              <a:rPr kumimoji="1" lang="zh-CN" altLang="en-US" dirty="0" smtClean="0"/>
              <a:t>机制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450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ea typeface="宋体" charset="-122"/>
              </a:rPr>
              <a:t>继承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抽象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接口：合作开发的基础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里氏</a:t>
            </a:r>
            <a:r>
              <a:rPr kumimoji="1" lang="zh-CN" altLang="en-US" dirty="0" smtClean="0"/>
              <a:t>替换</a:t>
            </a:r>
            <a:r>
              <a:rPr kumimoji="1" lang="zh-CN" altLang="en-US" dirty="0" smtClean="0"/>
              <a:t>原则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C00000"/>
                </a:solidFill>
              </a:rPr>
              <a:t>代码</a:t>
            </a:r>
            <a:r>
              <a:rPr kumimoji="1" lang="zh-CN" altLang="en-US" dirty="0" smtClean="0">
                <a:solidFill>
                  <a:srgbClr val="C00000"/>
                </a:solidFill>
              </a:rPr>
              <a:t>重用</a:t>
            </a:r>
            <a:endParaRPr kumimoji="1"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C00000"/>
                </a:solidFill>
              </a:rPr>
              <a:t>组合大于</a:t>
            </a:r>
            <a:r>
              <a:rPr kumimoji="1" lang="zh-CN" altLang="en-US" dirty="0" smtClean="0">
                <a:solidFill>
                  <a:srgbClr val="C00000"/>
                </a:solidFill>
              </a:rPr>
              <a:t>继承</a:t>
            </a:r>
            <a:endParaRPr kumimoji="1" lang="en-US" altLang="zh-CN" dirty="0" smtClean="0">
              <a:solidFill>
                <a:srgbClr val="C00000"/>
              </a:solidFill>
            </a:endParaRPr>
          </a:p>
          <a:p>
            <a:r>
              <a:rPr kumimoji="1" lang="zh-CN" altLang="en-US" dirty="0" smtClean="0"/>
              <a:t>如何确定父子兄弟关系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正方形</a:t>
            </a:r>
            <a:r>
              <a:rPr kumimoji="1" lang="zh-CN" altLang="en-US" dirty="0"/>
              <a:t>是不是矩形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修改了长宽的正方形还是不是正方形？</a:t>
            </a:r>
            <a:endParaRPr kumimoji="1"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kumimoji="1"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kumimoji="1"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0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ea typeface="宋体" charset="-122"/>
              </a:rPr>
              <a:t>多态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归一化</a:t>
            </a:r>
            <a:r>
              <a:rPr kumimoji="1" lang="zh-CN" altLang="en-US" dirty="0" smtClean="0"/>
              <a:t>设计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带兵打仗，军队级别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：一切皆文件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序列化：一切皆</a:t>
            </a:r>
            <a:r>
              <a:rPr kumimoji="1" lang="en-US" altLang="zh-CN" dirty="0" smtClean="0"/>
              <a:t>string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一切皆对象？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基于当前场景的分类</a:t>
            </a:r>
            <a:endParaRPr kumimoji="1" lang="en-US" altLang="zh-CN" dirty="0" smtClean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基于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对象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r>
              <a:rPr kumimoji="1" lang="zh-CN" altLang="en-US" dirty="0">
                <a:solidFill>
                  <a:srgbClr val="FF0000"/>
                </a:solidFill>
              </a:rPr>
              <a:t>类型的动态分发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349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260</Words>
  <Application>Microsoft Office PowerPoint</Application>
  <PresentationFormat>全屏显示(4:3)</PresentationFormat>
  <Paragraphs>85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宋体</vt:lpstr>
      <vt:lpstr>Arial</vt:lpstr>
      <vt:lpstr>Calibri</vt:lpstr>
      <vt:lpstr>Office 主题</vt:lpstr>
      <vt:lpstr>面向对象编程</vt:lpstr>
      <vt:lpstr>为什么会有面向对象？</vt:lpstr>
      <vt:lpstr>面向对象的初心</vt:lpstr>
      <vt:lpstr>什么是面向对象？</vt:lpstr>
      <vt:lpstr>什么是面向对象？</vt:lpstr>
      <vt:lpstr>面向对象的特性</vt:lpstr>
      <vt:lpstr>封装</vt:lpstr>
      <vt:lpstr>继承</vt:lpstr>
      <vt:lpstr>多态</vt:lpstr>
      <vt:lpstr>面向对象的缺点</vt:lpstr>
      <vt:lpstr>面向对象的实践</vt:lpstr>
      <vt:lpstr>组合优于继承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敏捷开发</dc:title>
  <dc:creator>Dennis Duan</dc:creator>
  <cp:lastModifiedBy>lenovo</cp:lastModifiedBy>
  <cp:revision>52</cp:revision>
  <dcterms:created xsi:type="dcterms:W3CDTF">2012-10-28T11:44:04Z</dcterms:created>
  <dcterms:modified xsi:type="dcterms:W3CDTF">2015-04-03T08:54:02Z</dcterms:modified>
</cp:coreProperties>
</file>