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6" r:id="rId4"/>
    <p:sldId id="287" r:id="rId5"/>
    <p:sldId id="288" r:id="rId6"/>
    <p:sldId id="258" r:id="rId7"/>
    <p:sldId id="263" r:id="rId8"/>
    <p:sldId id="285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3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>
        <p:guide orient="horz" pos="2214"/>
        <p:guide pos="39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841F5-6A1E-4015-95D4-1DD329CE93AE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7122E6D-241C-4D48-AF07-9D4A184DBEA8}">
      <dgm:prSet phldrT="[文本]"/>
      <dgm:spPr/>
      <dgm:t>
        <a:bodyPr/>
        <a:lstStyle/>
        <a:p>
          <a:r>
            <a:rPr lang="zh-CN" altLang="en-US" dirty="0" smtClean="0"/>
            <a:t>编译打包</a:t>
          </a:r>
          <a:endParaRPr lang="zh-CN" altLang="en-US" dirty="0"/>
        </a:p>
      </dgm:t>
    </dgm:pt>
    <dgm:pt modelId="{FA208385-BFBB-494A-B6EC-E0BB895FE981}" type="parTrans" cxnId="{1C0E1C61-E640-4A62-9C75-F72091FA47A9}">
      <dgm:prSet/>
      <dgm:spPr/>
      <dgm:t>
        <a:bodyPr/>
        <a:lstStyle/>
        <a:p>
          <a:endParaRPr lang="zh-CN" altLang="en-US"/>
        </a:p>
      </dgm:t>
    </dgm:pt>
    <dgm:pt modelId="{7BA2EC0D-F5CA-442B-9CB7-00F4CEF0418D}" type="sibTrans" cxnId="{1C0E1C61-E640-4A62-9C75-F72091FA47A9}">
      <dgm:prSet/>
      <dgm:spPr/>
      <dgm:t>
        <a:bodyPr/>
        <a:lstStyle/>
        <a:p>
          <a:endParaRPr lang="zh-CN" altLang="en-US"/>
        </a:p>
      </dgm:t>
    </dgm:pt>
    <dgm:pt modelId="{19539692-8B34-45F5-AD38-97452C969EEC}">
      <dgm:prSet phldrT="[文本]" custT="1"/>
      <dgm:spPr/>
      <dgm:t>
        <a:bodyPr/>
        <a:lstStyle/>
        <a:p>
          <a:r>
            <a:rPr lang="zh-CN" altLang="en-US" sz="2500" dirty="0" smtClean="0"/>
            <a:t>创建</a:t>
          </a:r>
          <a:r>
            <a:rPr lang="en-US" altLang="zh-CN" sz="2500" dirty="0" err="1" smtClean="0"/>
            <a:t>git</a:t>
          </a:r>
          <a:r>
            <a:rPr lang="zh-CN" altLang="en-US" sz="2500" dirty="0" smtClean="0"/>
            <a:t>源码管理仓</a:t>
          </a:r>
          <a:endParaRPr lang="zh-CN" altLang="en-US" sz="2500" dirty="0"/>
        </a:p>
      </dgm:t>
    </dgm:pt>
    <dgm:pt modelId="{0D9889EA-E5B0-4E43-B1CB-41D531F97800}" type="parTrans" cxnId="{3B5386D7-89D0-4139-A0A6-1772E3EDE141}">
      <dgm:prSet/>
      <dgm:spPr/>
      <dgm:t>
        <a:bodyPr/>
        <a:lstStyle/>
        <a:p>
          <a:endParaRPr lang="zh-CN" altLang="en-US"/>
        </a:p>
      </dgm:t>
    </dgm:pt>
    <dgm:pt modelId="{675C8AF9-8B08-40DB-AEDA-AFDA0134FBD6}" type="sibTrans" cxnId="{3B5386D7-89D0-4139-A0A6-1772E3EDE141}">
      <dgm:prSet/>
      <dgm:spPr/>
      <dgm:t>
        <a:bodyPr/>
        <a:lstStyle/>
        <a:p>
          <a:endParaRPr lang="zh-CN" altLang="en-US"/>
        </a:p>
      </dgm:t>
    </dgm:pt>
    <dgm:pt modelId="{8C88AC48-D3EF-402A-9D66-47F60DF8FFFA}">
      <dgm:prSet phldrT="[文本]" custT="1"/>
      <dgm:spPr/>
      <dgm:t>
        <a:bodyPr/>
        <a:lstStyle/>
        <a:p>
          <a:r>
            <a:rPr lang="zh-CN" altLang="en-US" sz="2500" dirty="0" smtClean="0"/>
            <a:t>搭建源码编译环境</a:t>
          </a:r>
          <a:endParaRPr lang="zh-CN" altLang="en-US" sz="2500" dirty="0"/>
        </a:p>
      </dgm:t>
    </dgm:pt>
    <dgm:pt modelId="{F43AF16D-409E-49A0-85EC-61989D315309}" type="parTrans" cxnId="{123579AA-4D35-4F93-978B-BDBF1AB1CF57}">
      <dgm:prSet/>
      <dgm:spPr/>
      <dgm:t>
        <a:bodyPr/>
        <a:lstStyle/>
        <a:p>
          <a:endParaRPr lang="zh-CN" altLang="en-US"/>
        </a:p>
      </dgm:t>
    </dgm:pt>
    <dgm:pt modelId="{6A56F444-6654-4F4C-97DF-7C2092D69164}" type="sibTrans" cxnId="{123579AA-4D35-4F93-978B-BDBF1AB1CF57}">
      <dgm:prSet/>
      <dgm:spPr/>
      <dgm:t>
        <a:bodyPr/>
        <a:lstStyle/>
        <a:p>
          <a:endParaRPr lang="zh-CN" altLang="en-US"/>
        </a:p>
      </dgm:t>
    </dgm:pt>
    <dgm:pt modelId="{BF01210C-8643-4483-9176-22A65E3F9672}">
      <dgm:prSet phldrT="[文本]"/>
      <dgm:spPr/>
      <dgm:t>
        <a:bodyPr/>
        <a:lstStyle/>
        <a:p>
          <a:r>
            <a:rPr lang="zh-CN" altLang="en-US" dirty="0" smtClean="0"/>
            <a:t>源码修改</a:t>
          </a:r>
          <a:endParaRPr lang="zh-CN" altLang="en-US" dirty="0"/>
        </a:p>
      </dgm:t>
    </dgm:pt>
    <dgm:pt modelId="{7A04EBE6-7BE4-4F2A-A597-693E00F06B76}" type="parTrans" cxnId="{15EAAD56-D3A0-4AB2-AA82-696C67AAD66C}">
      <dgm:prSet/>
      <dgm:spPr/>
      <dgm:t>
        <a:bodyPr/>
        <a:lstStyle/>
        <a:p>
          <a:endParaRPr lang="zh-CN" altLang="en-US"/>
        </a:p>
      </dgm:t>
    </dgm:pt>
    <dgm:pt modelId="{048E3002-9499-4453-BE54-C0EBA72FCCCC}" type="sibTrans" cxnId="{15EAAD56-D3A0-4AB2-AA82-696C67AAD66C}">
      <dgm:prSet/>
      <dgm:spPr/>
      <dgm:t>
        <a:bodyPr/>
        <a:lstStyle/>
        <a:p>
          <a:endParaRPr lang="zh-CN" altLang="en-US"/>
        </a:p>
      </dgm:t>
    </dgm:pt>
    <dgm:pt modelId="{5EF2D8BE-5090-4034-A687-4AFFB8982EEB}">
      <dgm:prSet phldrT="[文本]"/>
      <dgm:spPr/>
      <dgm:t>
        <a:bodyPr/>
        <a:lstStyle/>
        <a:p>
          <a:r>
            <a:rPr lang="zh-CN" altLang="en-US" dirty="0" smtClean="0"/>
            <a:t>修改系统权限，防</a:t>
          </a:r>
          <a:r>
            <a:rPr lang="en-US" altLang="en-US" dirty="0" smtClean="0"/>
            <a:t>root</a:t>
          </a:r>
          <a:r>
            <a:rPr lang="zh-CN" altLang="en-US" dirty="0" smtClean="0"/>
            <a:t>，提高系统安全性</a:t>
          </a:r>
          <a:endParaRPr lang="zh-CN" altLang="en-US" dirty="0"/>
        </a:p>
      </dgm:t>
    </dgm:pt>
    <dgm:pt modelId="{7CA06947-0ED3-438F-9272-F56F1C63418D}" type="parTrans" cxnId="{8E03F07B-260B-44BD-913E-DD009BFC5782}">
      <dgm:prSet/>
      <dgm:spPr/>
      <dgm:t>
        <a:bodyPr/>
        <a:lstStyle/>
        <a:p>
          <a:endParaRPr lang="zh-CN" altLang="en-US"/>
        </a:p>
      </dgm:t>
    </dgm:pt>
    <dgm:pt modelId="{95254FE9-1B95-4E57-93D6-C16AF5EA844C}" type="sibTrans" cxnId="{8E03F07B-260B-44BD-913E-DD009BFC5782}">
      <dgm:prSet/>
      <dgm:spPr/>
      <dgm:t>
        <a:bodyPr/>
        <a:lstStyle/>
        <a:p>
          <a:endParaRPr lang="zh-CN" altLang="en-US"/>
        </a:p>
      </dgm:t>
    </dgm:pt>
    <dgm:pt modelId="{CB464599-58CD-4989-9920-198A6AC1A983}">
      <dgm:prSet phldrT="[文本]"/>
      <dgm:spPr/>
      <dgm:t>
        <a:bodyPr/>
        <a:lstStyle/>
        <a:p>
          <a:r>
            <a:rPr lang="zh-CN" altLang="en-US" dirty="0" smtClean="0"/>
            <a:t>解决系统</a:t>
          </a:r>
          <a:r>
            <a:rPr lang="en-US" altLang="en-US" dirty="0" smtClean="0"/>
            <a:t>bug</a:t>
          </a:r>
          <a:r>
            <a:rPr lang="zh-CN" altLang="en-US" dirty="0" smtClean="0"/>
            <a:t>，蓝牙地址及</a:t>
          </a:r>
          <a:r>
            <a:rPr lang="en-US" altLang="en-US" dirty="0" smtClean="0"/>
            <a:t>mac</a:t>
          </a:r>
          <a:r>
            <a:rPr lang="zh-CN" altLang="en-US" dirty="0" smtClean="0"/>
            <a:t>地址不正确，修正充放电曲线</a:t>
          </a:r>
          <a:endParaRPr lang="zh-CN" altLang="en-US" dirty="0"/>
        </a:p>
      </dgm:t>
    </dgm:pt>
    <dgm:pt modelId="{705BAB8E-4B7E-4267-ABA9-4434C721B7C7}" type="parTrans" cxnId="{16F7F9DC-F020-486C-8959-D81B3D06F258}">
      <dgm:prSet/>
      <dgm:spPr/>
      <dgm:t>
        <a:bodyPr/>
        <a:lstStyle/>
        <a:p>
          <a:endParaRPr lang="zh-CN" altLang="en-US"/>
        </a:p>
      </dgm:t>
    </dgm:pt>
    <dgm:pt modelId="{06953748-214D-4EEC-B1C0-6F9DEC080E21}" type="sibTrans" cxnId="{16F7F9DC-F020-486C-8959-D81B3D06F258}">
      <dgm:prSet/>
      <dgm:spPr/>
      <dgm:t>
        <a:bodyPr/>
        <a:lstStyle/>
        <a:p>
          <a:endParaRPr lang="zh-CN" altLang="en-US"/>
        </a:p>
      </dgm:t>
    </dgm:pt>
    <dgm:pt modelId="{8C47F4BD-B6C5-4F04-9BE4-EFFAF87CBBF8}">
      <dgm:prSet phldrT="[文本]"/>
      <dgm:spPr/>
      <dgm:t>
        <a:bodyPr/>
        <a:lstStyle/>
        <a:p>
          <a:r>
            <a:rPr lang="zh-CN" altLang="en-US" dirty="0" smtClean="0"/>
            <a:t>系统健壮</a:t>
          </a:r>
          <a:endParaRPr lang="zh-CN" altLang="en-US" dirty="0"/>
        </a:p>
      </dgm:t>
    </dgm:pt>
    <dgm:pt modelId="{6F1F8BE6-015E-46F2-B980-B72A9BB8C4B4}" type="parTrans" cxnId="{E8339CB6-A69B-4E6E-B027-7FBDFBE9B16F}">
      <dgm:prSet/>
      <dgm:spPr/>
      <dgm:t>
        <a:bodyPr/>
        <a:lstStyle/>
        <a:p>
          <a:endParaRPr lang="zh-CN" altLang="en-US"/>
        </a:p>
      </dgm:t>
    </dgm:pt>
    <dgm:pt modelId="{BE75DA46-FD62-414F-B3C1-3CFD8F6532D2}" type="sibTrans" cxnId="{E8339CB6-A69B-4E6E-B027-7FBDFBE9B16F}">
      <dgm:prSet/>
      <dgm:spPr/>
      <dgm:t>
        <a:bodyPr/>
        <a:lstStyle/>
        <a:p>
          <a:endParaRPr lang="zh-CN" altLang="en-US"/>
        </a:p>
      </dgm:t>
    </dgm:pt>
    <dgm:pt modelId="{964272D2-69D5-4172-8249-BA6E30D80FC2}">
      <dgm:prSet phldrT="[文本]"/>
      <dgm:spPr/>
      <dgm:t>
        <a:bodyPr/>
        <a:lstStyle/>
        <a:p>
          <a:r>
            <a:rPr lang="zh-CN" altLang="en-US" dirty="0" smtClean="0"/>
            <a:t>精简</a:t>
          </a:r>
          <a:r>
            <a:rPr lang="en-US" altLang="en-US" dirty="0" smtClean="0"/>
            <a:t>ROM</a:t>
          </a:r>
          <a:r>
            <a:rPr lang="zh-CN" altLang="en-US" dirty="0" smtClean="0"/>
            <a:t>去除不需要的系统应用，提高系统运行速度</a:t>
          </a:r>
          <a:endParaRPr lang="zh-CN" altLang="en-US" dirty="0"/>
        </a:p>
      </dgm:t>
    </dgm:pt>
    <dgm:pt modelId="{AE11D96D-104F-4409-8632-2AD9389039D1}" type="parTrans" cxnId="{91A517B1-FD4D-445F-BF48-9AD9AA2CF541}">
      <dgm:prSet/>
      <dgm:spPr/>
      <dgm:t>
        <a:bodyPr/>
        <a:lstStyle/>
        <a:p>
          <a:endParaRPr lang="zh-CN" altLang="en-US"/>
        </a:p>
      </dgm:t>
    </dgm:pt>
    <dgm:pt modelId="{32778B10-B07A-4460-8F5A-2F010D11FBB3}" type="sibTrans" cxnId="{91A517B1-FD4D-445F-BF48-9AD9AA2CF541}">
      <dgm:prSet/>
      <dgm:spPr/>
      <dgm:t>
        <a:bodyPr/>
        <a:lstStyle/>
        <a:p>
          <a:endParaRPr lang="zh-CN" altLang="en-US"/>
        </a:p>
      </dgm:t>
    </dgm:pt>
    <dgm:pt modelId="{2259552A-E698-4E32-8ED2-00C47DBFBDCC}">
      <dgm:prSet phldrT="[文本]"/>
      <dgm:spPr/>
      <dgm:t>
        <a:bodyPr/>
        <a:lstStyle/>
        <a:p>
          <a:r>
            <a:rPr lang="zh-CN" altLang="en-US" dirty="0" smtClean="0"/>
            <a:t>定制掌贝</a:t>
          </a:r>
          <a:r>
            <a:rPr lang="en-US" altLang="en-US" dirty="0" smtClean="0"/>
            <a:t>UI</a:t>
          </a:r>
          <a:r>
            <a:rPr lang="zh-CN" altLang="en-US" dirty="0" smtClean="0"/>
            <a:t>，（包括低电提示、状态栏、锁屏、开机动画及</a:t>
          </a:r>
          <a:r>
            <a:rPr lang="en-US" altLang="en-US" dirty="0" smtClean="0"/>
            <a:t>logo</a:t>
          </a:r>
          <a:r>
            <a:rPr lang="zh-CN" altLang="en-US" dirty="0" smtClean="0"/>
            <a:t>等）</a:t>
          </a:r>
          <a:endParaRPr lang="zh-CN" altLang="en-US" dirty="0"/>
        </a:p>
      </dgm:t>
    </dgm:pt>
    <dgm:pt modelId="{5DD6BB8B-EBF7-48B5-8C1C-A4AA130D30C2}" type="parTrans" cxnId="{0CAEF3D9-7B01-49D1-A0CA-52D39E6E9F33}">
      <dgm:prSet/>
      <dgm:spPr/>
      <dgm:t>
        <a:bodyPr/>
        <a:lstStyle/>
        <a:p>
          <a:endParaRPr lang="zh-CN" altLang="en-US"/>
        </a:p>
      </dgm:t>
    </dgm:pt>
    <dgm:pt modelId="{D1DABFB0-68F6-433B-9DA8-CAC75B518B36}" type="sibTrans" cxnId="{0CAEF3D9-7B01-49D1-A0CA-52D39E6E9F33}">
      <dgm:prSet/>
      <dgm:spPr/>
      <dgm:t>
        <a:bodyPr/>
        <a:lstStyle/>
        <a:p>
          <a:endParaRPr lang="zh-CN" altLang="en-US"/>
        </a:p>
      </dgm:t>
    </dgm:pt>
    <dgm:pt modelId="{1F67DDD1-0FDA-4B34-9605-1F61F32D2A8E}">
      <dgm:prSet phldrT="[文本]"/>
      <dgm:spPr/>
      <dgm:t>
        <a:bodyPr/>
        <a:lstStyle/>
        <a:p>
          <a:r>
            <a:rPr lang="zh-CN" altLang="en-US" smtClean="0"/>
            <a:t>合并方案商提供的代码，支持</a:t>
          </a:r>
          <a:r>
            <a:rPr lang="en-US" altLang="en-US" smtClean="0"/>
            <a:t>nfc</a:t>
          </a:r>
          <a:r>
            <a:rPr lang="zh-CN" altLang="en-US" smtClean="0"/>
            <a:t>功能</a:t>
          </a:r>
          <a:endParaRPr lang="zh-CN" altLang="en-US" dirty="0"/>
        </a:p>
      </dgm:t>
    </dgm:pt>
    <dgm:pt modelId="{9A9CF92E-B317-4112-B16C-BD4D20D5A6D1}" type="parTrans" cxnId="{090E0323-C8AA-41FE-B27C-97F1055FBD62}">
      <dgm:prSet/>
      <dgm:spPr/>
      <dgm:t>
        <a:bodyPr/>
        <a:lstStyle/>
        <a:p>
          <a:endParaRPr lang="zh-CN" altLang="en-US"/>
        </a:p>
      </dgm:t>
    </dgm:pt>
    <dgm:pt modelId="{6B39E052-FEB3-466F-B7AC-862E0908C645}" type="sibTrans" cxnId="{090E0323-C8AA-41FE-B27C-97F1055FBD62}">
      <dgm:prSet/>
      <dgm:spPr/>
      <dgm:t>
        <a:bodyPr/>
        <a:lstStyle/>
        <a:p>
          <a:endParaRPr lang="zh-CN" altLang="en-US"/>
        </a:p>
      </dgm:t>
    </dgm:pt>
    <dgm:pt modelId="{850A3152-AA92-4387-8A6C-7A291EEC2CF5}">
      <dgm:prSet phldrT="[文本]" custT="1"/>
      <dgm:spPr/>
      <dgm:t>
        <a:bodyPr/>
        <a:lstStyle/>
        <a:p>
          <a:r>
            <a:rPr lang="zh-CN" altLang="en-US" sz="2500" dirty="0" smtClean="0"/>
            <a:t>编译系统源码，并制作</a:t>
          </a:r>
          <a:r>
            <a:rPr lang="en-US" altLang="en-US" sz="2500" dirty="0" smtClean="0"/>
            <a:t>ROM</a:t>
          </a:r>
          <a:r>
            <a:rPr lang="zh-CN" altLang="en-US" sz="2500" dirty="0" smtClean="0"/>
            <a:t>，验证系统功能</a:t>
          </a:r>
          <a:endParaRPr lang="zh-CN" altLang="en-US" sz="2500" dirty="0"/>
        </a:p>
      </dgm:t>
    </dgm:pt>
    <dgm:pt modelId="{9717693D-0492-415B-9E3A-804B817D19C2}" type="parTrans" cxnId="{122E2432-1397-488E-84C8-AAC2F0EFE39F}">
      <dgm:prSet/>
      <dgm:spPr/>
      <dgm:t>
        <a:bodyPr/>
        <a:lstStyle/>
        <a:p>
          <a:endParaRPr lang="zh-CN" altLang="en-US"/>
        </a:p>
      </dgm:t>
    </dgm:pt>
    <dgm:pt modelId="{3AEA22EA-D1B1-4043-A044-FF118F202EEC}" type="sibTrans" cxnId="{122E2432-1397-488E-84C8-AAC2F0EFE39F}">
      <dgm:prSet/>
      <dgm:spPr/>
      <dgm:t>
        <a:bodyPr/>
        <a:lstStyle/>
        <a:p>
          <a:endParaRPr lang="zh-CN" altLang="en-US"/>
        </a:p>
      </dgm:t>
    </dgm:pt>
    <dgm:pt modelId="{DD9C5F64-5A7E-4A03-9D14-B28CB37496AF}">
      <dgm:prSet phldrT="[文本]" custT="1"/>
      <dgm:spPr/>
      <dgm:t>
        <a:bodyPr/>
        <a:lstStyle/>
        <a:p>
          <a:r>
            <a:rPr lang="en-US" altLang="zh-CN" sz="2500" dirty="0" smtClean="0"/>
            <a:t>【</a:t>
          </a:r>
          <a:r>
            <a:rPr lang="zh-CN" altLang="en-US" sz="2500" dirty="0" smtClean="0"/>
            <a:t>日常</a:t>
          </a:r>
          <a:r>
            <a:rPr lang="en-US" altLang="zh-CN" sz="2500" dirty="0" smtClean="0"/>
            <a:t>】</a:t>
          </a:r>
          <a:r>
            <a:rPr lang="zh-CN" altLang="en-US" sz="2500" dirty="0" smtClean="0"/>
            <a:t>设备端版本发布，打升级包，保证版本正常发布</a:t>
          </a:r>
          <a:endParaRPr lang="zh-CN" altLang="en-US" sz="2500" dirty="0"/>
        </a:p>
      </dgm:t>
    </dgm:pt>
    <dgm:pt modelId="{D01B00BE-BD88-4C0A-BDB1-CC32B88C21A3}" type="parTrans" cxnId="{850BEA42-C4D8-4A83-8598-46F933B91F2D}">
      <dgm:prSet/>
      <dgm:spPr/>
      <dgm:t>
        <a:bodyPr/>
        <a:lstStyle/>
        <a:p>
          <a:endParaRPr lang="zh-CN" altLang="en-US"/>
        </a:p>
      </dgm:t>
    </dgm:pt>
    <dgm:pt modelId="{DB9B9893-4490-4DE6-A8A6-90C78EA30CDC}" type="sibTrans" cxnId="{850BEA42-C4D8-4A83-8598-46F933B91F2D}">
      <dgm:prSet/>
      <dgm:spPr/>
      <dgm:t>
        <a:bodyPr/>
        <a:lstStyle/>
        <a:p>
          <a:endParaRPr lang="zh-CN" altLang="en-US"/>
        </a:p>
      </dgm:t>
    </dgm:pt>
    <dgm:pt modelId="{5A39EF1B-15E9-4CA1-8573-5C7192E205AE}" type="pres">
      <dgm:prSet presAssocID="{1DD841F5-6A1E-4015-95D4-1DD329CE93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CE2F39-161D-4B0D-8314-7315DAA279E0}" type="pres">
      <dgm:prSet presAssocID="{57122E6D-241C-4D48-AF07-9D4A184DBEA8}" presName="composite" presStyleCnt="0"/>
      <dgm:spPr/>
    </dgm:pt>
    <dgm:pt modelId="{FF960C27-0A76-49E7-A61E-9A01293DF5E4}" type="pres">
      <dgm:prSet presAssocID="{57122E6D-241C-4D48-AF07-9D4A184DBEA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364444-24DC-447E-92BB-A3FAC88711CD}" type="pres">
      <dgm:prSet presAssocID="{57122E6D-241C-4D48-AF07-9D4A184DBEA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B8A4B-6C89-4D52-85B3-07052A8FC795}" type="pres">
      <dgm:prSet presAssocID="{7BA2EC0D-F5CA-442B-9CB7-00F4CEF0418D}" presName="space" presStyleCnt="0"/>
      <dgm:spPr/>
    </dgm:pt>
    <dgm:pt modelId="{2858E9D4-A538-4143-8E8A-AFDA29619842}" type="pres">
      <dgm:prSet presAssocID="{BF01210C-8643-4483-9176-22A65E3F9672}" presName="composite" presStyleCnt="0"/>
      <dgm:spPr/>
    </dgm:pt>
    <dgm:pt modelId="{3B4FD67A-020F-43CD-B052-14E1862486B9}" type="pres">
      <dgm:prSet presAssocID="{BF01210C-8643-4483-9176-22A65E3F967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EAD995-5EDC-49AA-8CD0-7B6A849E2D28}" type="pres">
      <dgm:prSet presAssocID="{BF01210C-8643-4483-9176-22A65E3F967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3A94A5-AB54-41C8-BCC6-E8353234EE53}" type="pres">
      <dgm:prSet presAssocID="{048E3002-9499-4453-BE54-C0EBA72FCCCC}" presName="space" presStyleCnt="0"/>
      <dgm:spPr/>
    </dgm:pt>
    <dgm:pt modelId="{91EE9834-8700-4B29-98B3-D3CF3FEB2D4D}" type="pres">
      <dgm:prSet presAssocID="{8C47F4BD-B6C5-4F04-9BE4-EFFAF87CBBF8}" presName="composite" presStyleCnt="0"/>
      <dgm:spPr/>
    </dgm:pt>
    <dgm:pt modelId="{A3AEE2A9-6358-45B8-A4A2-D53BC74B1008}" type="pres">
      <dgm:prSet presAssocID="{8C47F4BD-B6C5-4F04-9BE4-EFFAF87CBBF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D5D912-FB5C-401D-AE37-837EFBD79517}" type="pres">
      <dgm:prSet presAssocID="{8C47F4BD-B6C5-4F04-9BE4-EFFAF87CBBF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0E1C61-E640-4A62-9C75-F72091FA47A9}" srcId="{1DD841F5-6A1E-4015-95D4-1DD329CE93AE}" destId="{57122E6D-241C-4D48-AF07-9D4A184DBEA8}" srcOrd="0" destOrd="0" parTransId="{FA208385-BFBB-494A-B6EC-E0BB895FE981}" sibTransId="{7BA2EC0D-F5CA-442B-9CB7-00F4CEF0418D}"/>
    <dgm:cxn modelId="{1D89F12B-44FB-4F88-B82C-4799EC2C65B7}" type="presOf" srcId="{DD9C5F64-5A7E-4A03-9D14-B28CB37496AF}" destId="{2A364444-24DC-447E-92BB-A3FAC88711CD}" srcOrd="0" destOrd="3" presId="urn:microsoft.com/office/officeart/2005/8/layout/hList1"/>
    <dgm:cxn modelId="{653B91B4-2A91-4A7A-ADD7-112857BBE689}" type="presOf" srcId="{57122E6D-241C-4D48-AF07-9D4A184DBEA8}" destId="{FF960C27-0A76-49E7-A61E-9A01293DF5E4}" srcOrd="0" destOrd="0" presId="urn:microsoft.com/office/officeart/2005/8/layout/hList1"/>
    <dgm:cxn modelId="{4E834D05-5AA7-4CA8-80A4-B81C3678BBBB}" type="presOf" srcId="{8C47F4BD-B6C5-4F04-9BE4-EFFAF87CBBF8}" destId="{A3AEE2A9-6358-45B8-A4A2-D53BC74B1008}" srcOrd="0" destOrd="0" presId="urn:microsoft.com/office/officeart/2005/8/layout/hList1"/>
    <dgm:cxn modelId="{090E0323-C8AA-41FE-B27C-97F1055FBD62}" srcId="{BF01210C-8643-4483-9176-22A65E3F9672}" destId="{1F67DDD1-0FDA-4B34-9605-1F61F32D2A8E}" srcOrd="2" destOrd="0" parTransId="{9A9CF92E-B317-4112-B16C-BD4D20D5A6D1}" sibTransId="{6B39E052-FEB3-466F-B7AC-862E0908C645}"/>
    <dgm:cxn modelId="{32B1D228-4FDF-407C-AB1A-7CD3704A0359}" type="presOf" srcId="{8C88AC48-D3EF-402A-9D66-47F60DF8FFFA}" destId="{2A364444-24DC-447E-92BB-A3FAC88711CD}" srcOrd="0" destOrd="1" presId="urn:microsoft.com/office/officeart/2005/8/layout/hList1"/>
    <dgm:cxn modelId="{CC13DF51-28CD-41CB-A6CF-D53C426D101B}" type="presOf" srcId="{5EF2D8BE-5090-4034-A687-4AFFB8982EEB}" destId="{11D5D912-FB5C-401D-AE37-837EFBD79517}" srcOrd="0" destOrd="0" presId="urn:microsoft.com/office/officeart/2005/8/layout/hList1"/>
    <dgm:cxn modelId="{91A517B1-FD4D-445F-BF48-9AD9AA2CF541}" srcId="{BF01210C-8643-4483-9176-22A65E3F9672}" destId="{964272D2-69D5-4172-8249-BA6E30D80FC2}" srcOrd="0" destOrd="0" parTransId="{AE11D96D-104F-4409-8632-2AD9389039D1}" sibTransId="{32778B10-B07A-4460-8F5A-2F010D11FBB3}"/>
    <dgm:cxn modelId="{E60CE64D-27AD-4CE0-B890-A79BEF701F66}" type="presOf" srcId="{2259552A-E698-4E32-8ED2-00C47DBFBDCC}" destId="{DDEAD995-5EDC-49AA-8CD0-7B6A849E2D28}" srcOrd="0" destOrd="1" presId="urn:microsoft.com/office/officeart/2005/8/layout/hList1"/>
    <dgm:cxn modelId="{16F7F9DC-F020-486C-8959-D81B3D06F258}" srcId="{8C47F4BD-B6C5-4F04-9BE4-EFFAF87CBBF8}" destId="{CB464599-58CD-4989-9920-198A6AC1A983}" srcOrd="1" destOrd="0" parTransId="{705BAB8E-4B7E-4267-ABA9-4434C721B7C7}" sibTransId="{06953748-214D-4EEC-B1C0-6F9DEC080E21}"/>
    <dgm:cxn modelId="{122E2432-1397-488E-84C8-AAC2F0EFE39F}" srcId="{57122E6D-241C-4D48-AF07-9D4A184DBEA8}" destId="{850A3152-AA92-4387-8A6C-7A291EEC2CF5}" srcOrd="2" destOrd="0" parTransId="{9717693D-0492-415B-9E3A-804B817D19C2}" sibTransId="{3AEA22EA-D1B1-4043-A044-FF118F202EEC}"/>
    <dgm:cxn modelId="{E012CBFE-3DCF-4CAD-A7EF-4ED84936F80B}" type="presOf" srcId="{BF01210C-8643-4483-9176-22A65E3F9672}" destId="{3B4FD67A-020F-43CD-B052-14E1862486B9}" srcOrd="0" destOrd="0" presId="urn:microsoft.com/office/officeart/2005/8/layout/hList1"/>
    <dgm:cxn modelId="{3B5386D7-89D0-4139-A0A6-1772E3EDE141}" srcId="{57122E6D-241C-4D48-AF07-9D4A184DBEA8}" destId="{19539692-8B34-45F5-AD38-97452C969EEC}" srcOrd="0" destOrd="0" parTransId="{0D9889EA-E5B0-4E43-B1CB-41D531F97800}" sibTransId="{675C8AF9-8B08-40DB-AEDA-AFDA0134FBD6}"/>
    <dgm:cxn modelId="{E8339CB6-A69B-4E6E-B027-7FBDFBE9B16F}" srcId="{1DD841F5-6A1E-4015-95D4-1DD329CE93AE}" destId="{8C47F4BD-B6C5-4F04-9BE4-EFFAF87CBBF8}" srcOrd="2" destOrd="0" parTransId="{6F1F8BE6-015E-46F2-B980-B72A9BB8C4B4}" sibTransId="{BE75DA46-FD62-414F-B3C1-3CFD8F6532D2}"/>
    <dgm:cxn modelId="{8E03F07B-260B-44BD-913E-DD009BFC5782}" srcId="{8C47F4BD-B6C5-4F04-9BE4-EFFAF87CBBF8}" destId="{5EF2D8BE-5090-4034-A687-4AFFB8982EEB}" srcOrd="0" destOrd="0" parTransId="{7CA06947-0ED3-438F-9272-F56F1C63418D}" sibTransId="{95254FE9-1B95-4E57-93D6-C16AF5EA844C}"/>
    <dgm:cxn modelId="{B0DA9657-33A9-49E8-AAA6-3313D16D6E2F}" type="presOf" srcId="{19539692-8B34-45F5-AD38-97452C969EEC}" destId="{2A364444-24DC-447E-92BB-A3FAC88711CD}" srcOrd="0" destOrd="0" presId="urn:microsoft.com/office/officeart/2005/8/layout/hList1"/>
    <dgm:cxn modelId="{A0A1F67C-058A-49FA-AD03-26389FCF04E6}" type="presOf" srcId="{964272D2-69D5-4172-8249-BA6E30D80FC2}" destId="{DDEAD995-5EDC-49AA-8CD0-7B6A849E2D28}" srcOrd="0" destOrd="0" presId="urn:microsoft.com/office/officeart/2005/8/layout/hList1"/>
    <dgm:cxn modelId="{0CAEF3D9-7B01-49D1-A0CA-52D39E6E9F33}" srcId="{BF01210C-8643-4483-9176-22A65E3F9672}" destId="{2259552A-E698-4E32-8ED2-00C47DBFBDCC}" srcOrd="1" destOrd="0" parTransId="{5DD6BB8B-EBF7-48B5-8C1C-A4AA130D30C2}" sibTransId="{D1DABFB0-68F6-433B-9DA8-CAC75B518B36}"/>
    <dgm:cxn modelId="{2B3C4235-D052-42D4-B32D-2D4E5149CE77}" type="presOf" srcId="{1DD841F5-6A1E-4015-95D4-1DD329CE93AE}" destId="{5A39EF1B-15E9-4CA1-8573-5C7192E205AE}" srcOrd="0" destOrd="0" presId="urn:microsoft.com/office/officeart/2005/8/layout/hList1"/>
    <dgm:cxn modelId="{F4CDDF14-8E55-4FAC-B327-A3DF7F40AB7A}" type="presOf" srcId="{CB464599-58CD-4989-9920-198A6AC1A983}" destId="{11D5D912-FB5C-401D-AE37-837EFBD79517}" srcOrd="0" destOrd="1" presId="urn:microsoft.com/office/officeart/2005/8/layout/hList1"/>
    <dgm:cxn modelId="{82DABF43-A2D5-4F96-9C0F-1F6BE75C4107}" type="presOf" srcId="{850A3152-AA92-4387-8A6C-7A291EEC2CF5}" destId="{2A364444-24DC-447E-92BB-A3FAC88711CD}" srcOrd="0" destOrd="2" presId="urn:microsoft.com/office/officeart/2005/8/layout/hList1"/>
    <dgm:cxn modelId="{15EAAD56-D3A0-4AB2-AA82-696C67AAD66C}" srcId="{1DD841F5-6A1E-4015-95D4-1DD329CE93AE}" destId="{BF01210C-8643-4483-9176-22A65E3F9672}" srcOrd="1" destOrd="0" parTransId="{7A04EBE6-7BE4-4F2A-A597-693E00F06B76}" sibTransId="{048E3002-9499-4453-BE54-C0EBA72FCCCC}"/>
    <dgm:cxn modelId="{123579AA-4D35-4F93-978B-BDBF1AB1CF57}" srcId="{57122E6D-241C-4D48-AF07-9D4A184DBEA8}" destId="{8C88AC48-D3EF-402A-9D66-47F60DF8FFFA}" srcOrd="1" destOrd="0" parTransId="{F43AF16D-409E-49A0-85EC-61989D315309}" sibTransId="{6A56F444-6654-4F4C-97DF-7C2092D69164}"/>
    <dgm:cxn modelId="{850BEA42-C4D8-4A83-8598-46F933B91F2D}" srcId="{57122E6D-241C-4D48-AF07-9D4A184DBEA8}" destId="{DD9C5F64-5A7E-4A03-9D14-B28CB37496AF}" srcOrd="3" destOrd="0" parTransId="{D01B00BE-BD88-4C0A-BDB1-CC32B88C21A3}" sibTransId="{DB9B9893-4490-4DE6-A8A6-90C78EA30CDC}"/>
    <dgm:cxn modelId="{62E3DD90-99A7-4462-8D9A-523F52EFE54D}" type="presOf" srcId="{1F67DDD1-0FDA-4B34-9605-1F61F32D2A8E}" destId="{DDEAD995-5EDC-49AA-8CD0-7B6A849E2D28}" srcOrd="0" destOrd="2" presId="urn:microsoft.com/office/officeart/2005/8/layout/hList1"/>
    <dgm:cxn modelId="{62FE359B-9B6B-4C5C-BDFC-F7DFD451CC0E}" type="presParOf" srcId="{5A39EF1B-15E9-4CA1-8573-5C7192E205AE}" destId="{56CE2F39-161D-4B0D-8314-7315DAA279E0}" srcOrd="0" destOrd="0" presId="urn:microsoft.com/office/officeart/2005/8/layout/hList1"/>
    <dgm:cxn modelId="{DF017A4A-2292-4F4D-BCE3-6DE0212A2252}" type="presParOf" srcId="{56CE2F39-161D-4B0D-8314-7315DAA279E0}" destId="{FF960C27-0A76-49E7-A61E-9A01293DF5E4}" srcOrd="0" destOrd="0" presId="urn:microsoft.com/office/officeart/2005/8/layout/hList1"/>
    <dgm:cxn modelId="{85B1B760-F9B1-4B4E-B358-5EE24C45F6C9}" type="presParOf" srcId="{56CE2F39-161D-4B0D-8314-7315DAA279E0}" destId="{2A364444-24DC-447E-92BB-A3FAC88711CD}" srcOrd="1" destOrd="0" presId="urn:microsoft.com/office/officeart/2005/8/layout/hList1"/>
    <dgm:cxn modelId="{E19C8B86-D4EE-4DB0-9037-25E7A0C49324}" type="presParOf" srcId="{5A39EF1B-15E9-4CA1-8573-5C7192E205AE}" destId="{E91B8A4B-6C89-4D52-85B3-07052A8FC795}" srcOrd="1" destOrd="0" presId="urn:microsoft.com/office/officeart/2005/8/layout/hList1"/>
    <dgm:cxn modelId="{FE4AA45F-32EA-4ED4-B5B4-AF8FD51AEAEE}" type="presParOf" srcId="{5A39EF1B-15E9-4CA1-8573-5C7192E205AE}" destId="{2858E9D4-A538-4143-8E8A-AFDA29619842}" srcOrd="2" destOrd="0" presId="urn:microsoft.com/office/officeart/2005/8/layout/hList1"/>
    <dgm:cxn modelId="{7A153DE5-7A3B-4421-8799-724D9F9EEAC7}" type="presParOf" srcId="{2858E9D4-A538-4143-8E8A-AFDA29619842}" destId="{3B4FD67A-020F-43CD-B052-14E1862486B9}" srcOrd="0" destOrd="0" presId="urn:microsoft.com/office/officeart/2005/8/layout/hList1"/>
    <dgm:cxn modelId="{3358202B-F41D-40CF-930C-FE81E64E01A8}" type="presParOf" srcId="{2858E9D4-A538-4143-8E8A-AFDA29619842}" destId="{DDEAD995-5EDC-49AA-8CD0-7B6A849E2D28}" srcOrd="1" destOrd="0" presId="urn:microsoft.com/office/officeart/2005/8/layout/hList1"/>
    <dgm:cxn modelId="{447E0292-80B3-45F6-B4CF-7777AB2248F1}" type="presParOf" srcId="{5A39EF1B-15E9-4CA1-8573-5C7192E205AE}" destId="{163A94A5-AB54-41C8-BCC6-E8353234EE53}" srcOrd="3" destOrd="0" presId="urn:microsoft.com/office/officeart/2005/8/layout/hList1"/>
    <dgm:cxn modelId="{BC0D5D5F-D3BC-433B-AB00-8A010B474BF5}" type="presParOf" srcId="{5A39EF1B-15E9-4CA1-8573-5C7192E205AE}" destId="{91EE9834-8700-4B29-98B3-D3CF3FEB2D4D}" srcOrd="4" destOrd="0" presId="urn:microsoft.com/office/officeart/2005/8/layout/hList1"/>
    <dgm:cxn modelId="{64ECBB47-69E2-4B3C-BE5A-00D3CCF048BF}" type="presParOf" srcId="{91EE9834-8700-4B29-98B3-D3CF3FEB2D4D}" destId="{A3AEE2A9-6358-45B8-A4A2-D53BC74B1008}" srcOrd="0" destOrd="0" presId="urn:microsoft.com/office/officeart/2005/8/layout/hList1"/>
    <dgm:cxn modelId="{E1B6C5AC-D299-46B6-A545-435C3E51A61D}" type="presParOf" srcId="{91EE9834-8700-4B29-98B3-D3CF3FEB2D4D}" destId="{11D5D912-FB5C-401D-AE37-837EFBD795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0A40B-5AE0-4621-B025-8B4515F5B16D}" type="doc">
      <dgm:prSet loTypeId="urn:microsoft.com/office/officeart/2008/layout/VerticalCurvedList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A8D23742-B8B3-43E0-8074-60C282316C1C}">
      <dgm:prSet phldrT="[文本]"/>
      <dgm:spPr/>
      <dgm:t>
        <a:bodyPr/>
        <a:lstStyle/>
        <a:p>
          <a:r>
            <a:rPr lang="zh-CN" altLang="en-US" dirty="0" smtClean="0"/>
            <a:t>编译</a:t>
          </a:r>
          <a:r>
            <a:rPr lang="en-US" altLang="en-US" dirty="0" smtClean="0"/>
            <a:t>Z3</a:t>
          </a:r>
          <a:r>
            <a:rPr lang="zh-CN" altLang="en-US" dirty="0" smtClean="0"/>
            <a:t>系统</a:t>
          </a:r>
          <a:r>
            <a:rPr lang="en-US" altLang="en-US" dirty="0" smtClean="0"/>
            <a:t>ROM</a:t>
          </a:r>
          <a:r>
            <a:rPr lang="zh-CN" altLang="en-US" dirty="0" smtClean="0"/>
            <a:t>，提供给工厂生产</a:t>
          </a:r>
          <a:endParaRPr lang="zh-CN" altLang="en-US" dirty="0"/>
        </a:p>
      </dgm:t>
    </dgm:pt>
    <dgm:pt modelId="{B12F657A-49E0-4DCA-A920-C4A566583C7A}" type="par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6A9C5F84-9539-486E-B465-F3A86F4B92C5}" type="sib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4C5F01A0-D91F-40A5-B31E-F07A89ECF76C}">
      <dgm:prSet phldrT="[文本]"/>
      <dgm:spPr/>
      <dgm:t>
        <a:bodyPr/>
        <a:lstStyle/>
        <a:p>
          <a:r>
            <a:rPr lang="en-US" altLang="en-US" dirty="0" smtClean="0"/>
            <a:t>TP</a:t>
          </a:r>
          <a:r>
            <a:rPr lang="zh-CN" altLang="en-US" dirty="0" smtClean="0"/>
            <a:t>固件更新，参数调整，驱动兼容</a:t>
          </a:r>
          <a:endParaRPr lang="zh-CN" altLang="en-US" dirty="0"/>
        </a:p>
      </dgm:t>
    </dgm:pt>
    <dgm:pt modelId="{1992514D-46A0-4C3D-A1D0-3317D3628657}" type="par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CC568D75-3BB9-4829-B275-7745595D87A3}" type="sib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40D29278-9D29-4CED-8C50-67820014E957}">
      <dgm:prSet/>
      <dgm:spPr/>
      <dgm:t>
        <a:bodyPr/>
        <a:lstStyle/>
        <a:p>
          <a:r>
            <a:rPr lang="zh-CN" altLang="en-US" dirty="0" smtClean="0"/>
            <a:t>增加工厂测试模式，并根据工厂需求进行优化，提高生产效率</a:t>
          </a:r>
        </a:p>
      </dgm:t>
    </dgm:pt>
    <dgm:pt modelId="{89DDC0F1-ADEC-4FFC-8FF2-26A05901A864}" type="par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6DA61764-97DD-4530-A55F-994011A15CF3}" type="sib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0DFC601A-4793-4893-B969-B3C9CF8874C7}">
      <dgm:prSet/>
      <dgm:spPr/>
      <dgm:t>
        <a:bodyPr/>
        <a:lstStyle/>
        <a:p>
          <a:r>
            <a:rPr lang="zh-CN" altLang="en-US" dirty="0" smtClean="0"/>
            <a:t>提供设备写码文件，写入</a:t>
          </a:r>
          <a:r>
            <a:rPr lang="en-US" altLang="en-US" dirty="0" smtClean="0"/>
            <a:t>imei/</a:t>
          </a:r>
          <a:r>
            <a:rPr lang="zh-CN" altLang="en-US" dirty="0" smtClean="0"/>
            <a:t>蓝牙地址</a:t>
          </a:r>
          <a:r>
            <a:rPr lang="en-US" altLang="en-US" dirty="0" smtClean="0"/>
            <a:t>/mac</a:t>
          </a:r>
          <a:r>
            <a:rPr lang="zh-CN" altLang="en-US" dirty="0" smtClean="0"/>
            <a:t>地址</a:t>
          </a:r>
        </a:p>
      </dgm:t>
    </dgm:pt>
    <dgm:pt modelId="{527311ED-A453-4A4F-BD03-41A9DB6CA527}" type="sib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8C8ED528-FC84-420A-85DA-7DDD3B15B833}" type="par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506D863F-36CA-467F-AA90-41333A8A80EA}">
      <dgm:prSet/>
      <dgm:spPr/>
      <dgm:t>
        <a:bodyPr/>
        <a:lstStyle/>
        <a:p>
          <a:r>
            <a:rPr lang="zh-CN" altLang="en-US" dirty="0" smtClean="0"/>
            <a:t>配合厂商解决生产突发问题，比如未写入字库，开发字库升级功能</a:t>
          </a:r>
          <a:endParaRPr lang="zh-CN" altLang="en-US" dirty="0"/>
        </a:p>
      </dgm:t>
    </dgm:pt>
    <dgm:pt modelId="{EC4C7A36-6668-4193-872F-1822337F35EB}" type="par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FAE62A95-00AB-470C-B33D-9FEEC3DCA9B9}" type="sib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8CB25F93-7A46-4B20-90B9-0ED0CBEB98DF}" type="pres">
      <dgm:prSet presAssocID="{BEF0A40B-5AE0-4621-B025-8B4515F5B1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DF45FEC-0656-42C0-B616-382A98919BC6}" type="pres">
      <dgm:prSet presAssocID="{BEF0A40B-5AE0-4621-B025-8B4515F5B16D}" presName="Name1" presStyleCnt="0"/>
      <dgm:spPr/>
    </dgm:pt>
    <dgm:pt modelId="{E485B5D4-DE2F-4332-84B0-143105F47751}" type="pres">
      <dgm:prSet presAssocID="{BEF0A40B-5AE0-4621-B025-8B4515F5B16D}" presName="cycle" presStyleCnt="0"/>
      <dgm:spPr/>
    </dgm:pt>
    <dgm:pt modelId="{E6166349-49CB-4847-B026-A667BDC117CF}" type="pres">
      <dgm:prSet presAssocID="{BEF0A40B-5AE0-4621-B025-8B4515F5B16D}" presName="srcNode" presStyleLbl="node1" presStyleIdx="0" presStyleCnt="5"/>
      <dgm:spPr/>
    </dgm:pt>
    <dgm:pt modelId="{169D8F60-C065-40E9-8D01-3EEE1FDFF6E4}" type="pres">
      <dgm:prSet presAssocID="{BEF0A40B-5AE0-4621-B025-8B4515F5B16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6152F79-D7E7-4ABB-BE92-4FD8CFB08E32}" type="pres">
      <dgm:prSet presAssocID="{BEF0A40B-5AE0-4621-B025-8B4515F5B16D}" presName="extraNode" presStyleLbl="node1" presStyleIdx="0" presStyleCnt="5"/>
      <dgm:spPr/>
    </dgm:pt>
    <dgm:pt modelId="{9DA54AE1-6642-4A0A-A60B-A7F0E766F8B1}" type="pres">
      <dgm:prSet presAssocID="{BEF0A40B-5AE0-4621-B025-8B4515F5B16D}" presName="dstNode" presStyleLbl="node1" presStyleIdx="0" presStyleCnt="5"/>
      <dgm:spPr/>
    </dgm:pt>
    <dgm:pt modelId="{A8B56CE0-F7AE-4B12-9146-2CE645226BB1}" type="pres">
      <dgm:prSet presAssocID="{A8D23742-B8B3-43E0-8074-60C282316C1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21D78-9F44-43B0-A27D-50D947A074B0}" type="pres">
      <dgm:prSet presAssocID="{A8D23742-B8B3-43E0-8074-60C282316C1C}" presName="accent_1" presStyleCnt="0"/>
      <dgm:spPr/>
    </dgm:pt>
    <dgm:pt modelId="{CF4B2BAA-78C8-45E5-AB57-CE3DA8B8146F}" type="pres">
      <dgm:prSet presAssocID="{A8D23742-B8B3-43E0-8074-60C282316C1C}" presName="accentRepeatNode" presStyleLbl="solidFgAcc1" presStyleIdx="0" presStyleCnt="5"/>
      <dgm:spPr/>
    </dgm:pt>
    <dgm:pt modelId="{F765B038-483B-428C-A301-5630C25F520A}" type="pres">
      <dgm:prSet presAssocID="{0DFC601A-4793-4893-B969-B3C9CF8874C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EE486-8BFB-4E39-8D4C-17B52462520F}" type="pres">
      <dgm:prSet presAssocID="{0DFC601A-4793-4893-B969-B3C9CF8874C7}" presName="accent_2" presStyleCnt="0"/>
      <dgm:spPr/>
    </dgm:pt>
    <dgm:pt modelId="{74B02AAE-D640-4F41-837F-42CE5EE33717}" type="pres">
      <dgm:prSet presAssocID="{0DFC601A-4793-4893-B969-B3C9CF8874C7}" presName="accentRepeatNode" presStyleLbl="solidFgAcc1" presStyleIdx="1" presStyleCnt="5"/>
      <dgm:spPr/>
    </dgm:pt>
    <dgm:pt modelId="{CDB0F8B0-7DFE-4720-BDFA-5D5977B8A53C}" type="pres">
      <dgm:prSet presAssocID="{40D29278-9D29-4CED-8C50-67820014E95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5DDC7C-ED80-49CF-9AFB-928DC036201A}" type="pres">
      <dgm:prSet presAssocID="{40D29278-9D29-4CED-8C50-67820014E957}" presName="accent_3" presStyleCnt="0"/>
      <dgm:spPr/>
    </dgm:pt>
    <dgm:pt modelId="{97DEF18B-6E50-4E93-8B17-0A79A28FF04A}" type="pres">
      <dgm:prSet presAssocID="{40D29278-9D29-4CED-8C50-67820014E957}" presName="accentRepeatNode" presStyleLbl="solidFgAcc1" presStyleIdx="2" presStyleCnt="5"/>
      <dgm:spPr/>
    </dgm:pt>
    <dgm:pt modelId="{2CCB1063-6B11-4352-B8FE-1DF8B5790328}" type="pres">
      <dgm:prSet presAssocID="{4C5F01A0-D91F-40A5-B31E-F07A89ECF7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24A43-5ABF-4162-9FCB-0EBF059C1509}" type="pres">
      <dgm:prSet presAssocID="{4C5F01A0-D91F-40A5-B31E-F07A89ECF76C}" presName="accent_4" presStyleCnt="0"/>
      <dgm:spPr/>
    </dgm:pt>
    <dgm:pt modelId="{98313961-7575-42F2-9CB0-869A6655323C}" type="pres">
      <dgm:prSet presAssocID="{4C5F01A0-D91F-40A5-B31E-F07A89ECF76C}" presName="accentRepeatNode" presStyleLbl="solidFgAcc1" presStyleIdx="3" presStyleCnt="5"/>
      <dgm:spPr/>
    </dgm:pt>
    <dgm:pt modelId="{659EBCB8-E8E9-419C-92C0-1741351B6204}" type="pres">
      <dgm:prSet presAssocID="{506D863F-36CA-467F-AA90-41333A8A80E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86651-A3F1-4F0D-883B-E704B61EF5CE}" type="pres">
      <dgm:prSet presAssocID="{506D863F-36CA-467F-AA90-41333A8A80EA}" presName="accent_5" presStyleCnt="0"/>
      <dgm:spPr/>
    </dgm:pt>
    <dgm:pt modelId="{2318E179-77C9-4E15-9332-CF84E9119BCC}" type="pres">
      <dgm:prSet presAssocID="{506D863F-36CA-467F-AA90-41333A8A80EA}" presName="accentRepeatNode" presStyleLbl="solidFgAcc1" presStyleIdx="4" presStyleCnt="5"/>
      <dgm:spPr/>
    </dgm:pt>
  </dgm:ptLst>
  <dgm:cxnLst>
    <dgm:cxn modelId="{E58ECA06-C148-4240-8D60-5B40BABC50F0}" type="presOf" srcId="{A8D23742-B8B3-43E0-8074-60C282316C1C}" destId="{A8B56CE0-F7AE-4B12-9146-2CE645226BB1}" srcOrd="0" destOrd="0" presId="urn:microsoft.com/office/officeart/2008/layout/VerticalCurvedList#1"/>
    <dgm:cxn modelId="{AE88C10E-9127-4A88-8851-9B136C4A261F}" srcId="{BEF0A40B-5AE0-4621-B025-8B4515F5B16D}" destId="{0DFC601A-4793-4893-B969-B3C9CF8874C7}" srcOrd="1" destOrd="0" parTransId="{8C8ED528-FC84-420A-85DA-7DDD3B15B833}" sibTransId="{527311ED-A453-4A4F-BD03-41A9DB6CA527}"/>
    <dgm:cxn modelId="{E861A6DC-10BA-4952-AD1E-142D93AD681B}" type="presOf" srcId="{4C5F01A0-D91F-40A5-B31E-F07A89ECF76C}" destId="{2CCB1063-6B11-4352-B8FE-1DF8B5790328}" srcOrd="0" destOrd="0" presId="urn:microsoft.com/office/officeart/2008/layout/VerticalCurvedList#1"/>
    <dgm:cxn modelId="{9BFF626D-C871-4C3A-AC0B-6B1AF0D8CDA8}" type="presOf" srcId="{BEF0A40B-5AE0-4621-B025-8B4515F5B16D}" destId="{8CB25F93-7A46-4B20-90B9-0ED0CBEB98DF}" srcOrd="0" destOrd="0" presId="urn:microsoft.com/office/officeart/2008/layout/VerticalCurvedList#1"/>
    <dgm:cxn modelId="{E919D00F-CA13-4A0E-ADD0-BBF7BF6E3E09}" type="presOf" srcId="{6A9C5F84-9539-486E-B465-F3A86F4B92C5}" destId="{169D8F60-C065-40E9-8D01-3EEE1FDFF6E4}" srcOrd="0" destOrd="0" presId="urn:microsoft.com/office/officeart/2008/layout/VerticalCurvedList#1"/>
    <dgm:cxn modelId="{085EF29E-6F8D-4658-8210-1DCC0441BC83}" type="presOf" srcId="{506D863F-36CA-467F-AA90-41333A8A80EA}" destId="{659EBCB8-E8E9-419C-92C0-1741351B6204}" srcOrd="0" destOrd="0" presId="urn:microsoft.com/office/officeart/2008/layout/VerticalCurvedList#1"/>
    <dgm:cxn modelId="{C159C7D7-1C2B-45DC-8E97-77C50ADA011A}" type="presOf" srcId="{40D29278-9D29-4CED-8C50-67820014E957}" destId="{CDB0F8B0-7DFE-4720-BDFA-5D5977B8A53C}" srcOrd="0" destOrd="0" presId="urn:microsoft.com/office/officeart/2008/layout/VerticalCurvedList#1"/>
    <dgm:cxn modelId="{598CB0FC-76C8-4F68-AB69-66BB90EC42DF}" srcId="{BEF0A40B-5AE0-4621-B025-8B4515F5B16D}" destId="{506D863F-36CA-467F-AA90-41333A8A80EA}" srcOrd="4" destOrd="0" parTransId="{EC4C7A36-6668-4193-872F-1822337F35EB}" sibTransId="{FAE62A95-00AB-470C-B33D-9FEEC3DCA9B9}"/>
    <dgm:cxn modelId="{2E5D7E5A-9C53-41C9-B23E-D0D1F954BC90}" type="presOf" srcId="{0DFC601A-4793-4893-B969-B3C9CF8874C7}" destId="{F765B038-483B-428C-A301-5630C25F520A}" srcOrd="0" destOrd="0" presId="urn:microsoft.com/office/officeart/2008/layout/VerticalCurvedList#1"/>
    <dgm:cxn modelId="{B230CDF0-7EAA-451E-9F7B-03583D91D027}" srcId="{BEF0A40B-5AE0-4621-B025-8B4515F5B16D}" destId="{40D29278-9D29-4CED-8C50-67820014E957}" srcOrd="2" destOrd="0" parTransId="{89DDC0F1-ADEC-4FFC-8FF2-26A05901A864}" sibTransId="{6DA61764-97DD-4530-A55F-994011A15CF3}"/>
    <dgm:cxn modelId="{10D32AF3-0F68-402E-8073-2D3C76EDEB7E}" srcId="{BEF0A40B-5AE0-4621-B025-8B4515F5B16D}" destId="{4C5F01A0-D91F-40A5-B31E-F07A89ECF76C}" srcOrd="3" destOrd="0" parTransId="{1992514D-46A0-4C3D-A1D0-3317D3628657}" sibTransId="{CC568D75-3BB9-4829-B275-7745595D87A3}"/>
    <dgm:cxn modelId="{56F9AA75-1C79-49AB-B1F0-1802FAAABCF7}" srcId="{BEF0A40B-5AE0-4621-B025-8B4515F5B16D}" destId="{A8D23742-B8B3-43E0-8074-60C282316C1C}" srcOrd="0" destOrd="0" parTransId="{B12F657A-49E0-4DCA-A920-C4A566583C7A}" sibTransId="{6A9C5F84-9539-486E-B465-F3A86F4B92C5}"/>
    <dgm:cxn modelId="{E27ED553-1FFB-4AAC-A534-B0C4988CBD91}" type="presParOf" srcId="{8CB25F93-7A46-4B20-90B9-0ED0CBEB98DF}" destId="{3DF45FEC-0656-42C0-B616-382A98919BC6}" srcOrd="0" destOrd="0" presId="urn:microsoft.com/office/officeart/2008/layout/VerticalCurvedList#1"/>
    <dgm:cxn modelId="{A9DB6CFF-04EF-4983-9911-6B90D50A2861}" type="presParOf" srcId="{3DF45FEC-0656-42C0-B616-382A98919BC6}" destId="{E485B5D4-DE2F-4332-84B0-143105F47751}" srcOrd="0" destOrd="0" presId="urn:microsoft.com/office/officeart/2008/layout/VerticalCurvedList#1"/>
    <dgm:cxn modelId="{96B8242F-B3D7-4EE0-B7FC-33FBB28B3ECE}" type="presParOf" srcId="{E485B5D4-DE2F-4332-84B0-143105F47751}" destId="{E6166349-49CB-4847-B026-A667BDC117CF}" srcOrd="0" destOrd="0" presId="urn:microsoft.com/office/officeart/2008/layout/VerticalCurvedList#1"/>
    <dgm:cxn modelId="{446FB256-FDF2-4897-B8C1-BB56EDAF8151}" type="presParOf" srcId="{E485B5D4-DE2F-4332-84B0-143105F47751}" destId="{169D8F60-C065-40E9-8D01-3EEE1FDFF6E4}" srcOrd="1" destOrd="0" presId="urn:microsoft.com/office/officeart/2008/layout/VerticalCurvedList#1"/>
    <dgm:cxn modelId="{23B99BA3-2909-4446-BB78-FABC9489CB13}" type="presParOf" srcId="{E485B5D4-DE2F-4332-84B0-143105F47751}" destId="{16152F79-D7E7-4ABB-BE92-4FD8CFB08E32}" srcOrd="2" destOrd="0" presId="urn:microsoft.com/office/officeart/2008/layout/VerticalCurvedList#1"/>
    <dgm:cxn modelId="{B7A6C55A-815B-4569-91DC-4C67A8646CA3}" type="presParOf" srcId="{E485B5D4-DE2F-4332-84B0-143105F47751}" destId="{9DA54AE1-6642-4A0A-A60B-A7F0E766F8B1}" srcOrd="3" destOrd="0" presId="urn:microsoft.com/office/officeart/2008/layout/VerticalCurvedList#1"/>
    <dgm:cxn modelId="{DC065016-F77F-4FB1-8754-F35833F3ACDB}" type="presParOf" srcId="{3DF45FEC-0656-42C0-B616-382A98919BC6}" destId="{A8B56CE0-F7AE-4B12-9146-2CE645226BB1}" srcOrd="1" destOrd="0" presId="urn:microsoft.com/office/officeart/2008/layout/VerticalCurvedList#1"/>
    <dgm:cxn modelId="{E7156F0B-18FC-4CDA-AA79-260535B79850}" type="presParOf" srcId="{3DF45FEC-0656-42C0-B616-382A98919BC6}" destId="{13021D78-9F44-43B0-A27D-50D947A074B0}" srcOrd="2" destOrd="0" presId="urn:microsoft.com/office/officeart/2008/layout/VerticalCurvedList#1"/>
    <dgm:cxn modelId="{D03A3D57-E7FD-4583-BCA2-D38CA5BFD2DF}" type="presParOf" srcId="{13021D78-9F44-43B0-A27D-50D947A074B0}" destId="{CF4B2BAA-78C8-45E5-AB57-CE3DA8B8146F}" srcOrd="0" destOrd="0" presId="urn:microsoft.com/office/officeart/2008/layout/VerticalCurvedList#1"/>
    <dgm:cxn modelId="{635D89C6-BF0B-415D-B651-2F9C547F1CD6}" type="presParOf" srcId="{3DF45FEC-0656-42C0-B616-382A98919BC6}" destId="{F765B038-483B-428C-A301-5630C25F520A}" srcOrd="3" destOrd="0" presId="urn:microsoft.com/office/officeart/2008/layout/VerticalCurvedList#1"/>
    <dgm:cxn modelId="{9390143D-2D8F-4840-BC4A-05ED658F9826}" type="presParOf" srcId="{3DF45FEC-0656-42C0-B616-382A98919BC6}" destId="{C27EE486-8BFB-4E39-8D4C-17B52462520F}" srcOrd="4" destOrd="0" presId="urn:microsoft.com/office/officeart/2008/layout/VerticalCurvedList#1"/>
    <dgm:cxn modelId="{41946ED0-F4DD-4F8C-B5D0-BA826A25494A}" type="presParOf" srcId="{C27EE486-8BFB-4E39-8D4C-17B52462520F}" destId="{74B02AAE-D640-4F41-837F-42CE5EE33717}" srcOrd="0" destOrd="0" presId="urn:microsoft.com/office/officeart/2008/layout/VerticalCurvedList#1"/>
    <dgm:cxn modelId="{ACE53A4F-4C4F-4F8D-A130-A7FCD118A8E8}" type="presParOf" srcId="{3DF45FEC-0656-42C0-B616-382A98919BC6}" destId="{CDB0F8B0-7DFE-4720-BDFA-5D5977B8A53C}" srcOrd="5" destOrd="0" presId="urn:microsoft.com/office/officeart/2008/layout/VerticalCurvedList#1"/>
    <dgm:cxn modelId="{34ACF033-340F-423B-9041-EFD9AFF0D87F}" type="presParOf" srcId="{3DF45FEC-0656-42C0-B616-382A98919BC6}" destId="{825DDC7C-ED80-49CF-9AFB-928DC036201A}" srcOrd="6" destOrd="0" presId="urn:microsoft.com/office/officeart/2008/layout/VerticalCurvedList#1"/>
    <dgm:cxn modelId="{9D4DB63F-69F6-49B4-8912-246913CF384C}" type="presParOf" srcId="{825DDC7C-ED80-49CF-9AFB-928DC036201A}" destId="{97DEF18B-6E50-4E93-8B17-0A79A28FF04A}" srcOrd="0" destOrd="0" presId="urn:microsoft.com/office/officeart/2008/layout/VerticalCurvedList#1"/>
    <dgm:cxn modelId="{87CEF361-7D6B-47E0-BB2E-D8CEE34550BA}" type="presParOf" srcId="{3DF45FEC-0656-42C0-B616-382A98919BC6}" destId="{2CCB1063-6B11-4352-B8FE-1DF8B5790328}" srcOrd="7" destOrd="0" presId="urn:microsoft.com/office/officeart/2008/layout/VerticalCurvedList#1"/>
    <dgm:cxn modelId="{C4B0E0A4-7774-46AB-BFE2-FA7F0714BC05}" type="presParOf" srcId="{3DF45FEC-0656-42C0-B616-382A98919BC6}" destId="{4A724A43-5ABF-4162-9FCB-0EBF059C1509}" srcOrd="8" destOrd="0" presId="urn:microsoft.com/office/officeart/2008/layout/VerticalCurvedList#1"/>
    <dgm:cxn modelId="{77D06786-8304-4882-B8AF-8F5583E61210}" type="presParOf" srcId="{4A724A43-5ABF-4162-9FCB-0EBF059C1509}" destId="{98313961-7575-42F2-9CB0-869A6655323C}" srcOrd="0" destOrd="0" presId="urn:microsoft.com/office/officeart/2008/layout/VerticalCurvedList#1"/>
    <dgm:cxn modelId="{9821E2EE-D7A1-4B46-BD10-8B26EE9C43DB}" type="presParOf" srcId="{3DF45FEC-0656-42C0-B616-382A98919BC6}" destId="{659EBCB8-E8E9-419C-92C0-1741351B6204}" srcOrd="9" destOrd="0" presId="urn:microsoft.com/office/officeart/2008/layout/VerticalCurvedList#1"/>
    <dgm:cxn modelId="{FF728EB6-522D-4108-B53C-6600CA342019}" type="presParOf" srcId="{3DF45FEC-0656-42C0-B616-382A98919BC6}" destId="{06F86651-A3F1-4F0D-883B-E704B61EF5CE}" srcOrd="10" destOrd="0" presId="urn:microsoft.com/office/officeart/2008/layout/VerticalCurvedList#1"/>
    <dgm:cxn modelId="{B302A7F8-DF94-4A1B-8984-D5E7CF1B830D}" type="presParOf" srcId="{06F86651-A3F1-4F0D-883B-E704B61EF5CE}" destId="{2318E179-77C9-4E15-9332-CF84E9119BCC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0A40B-5AE0-4621-B025-8B4515F5B16D}" type="doc">
      <dgm:prSet loTypeId="urn:microsoft.com/office/officeart/2005/8/layout/vList6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A8D23742-B8B3-43E0-8074-60C282316C1C}">
      <dgm:prSet phldrT="[文本]"/>
      <dgm:spPr/>
      <dgm:t>
        <a:bodyPr/>
        <a:lstStyle/>
        <a:p>
          <a:r>
            <a:rPr lang="zh-CN" altLang="en-US" dirty="0" smtClean="0"/>
            <a:t>订单中心</a:t>
          </a:r>
          <a:endParaRPr lang="zh-CN" altLang="en-US" dirty="0"/>
        </a:p>
      </dgm:t>
    </dgm:pt>
    <dgm:pt modelId="{B12F657A-49E0-4DCA-A920-C4A566583C7A}" type="par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6A9C5F84-9539-486E-B465-F3A86F4B92C5}" type="sib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4C5F01A0-D91F-40A5-B31E-F07A89ECF76C}">
      <dgm:prSet phldrT="[文本]"/>
      <dgm:spPr/>
      <dgm:t>
        <a:bodyPr/>
        <a:lstStyle/>
        <a:p>
          <a:r>
            <a:rPr lang="zh-CN" altLang="en-US" dirty="0" smtClean="0"/>
            <a:t>应用商店</a:t>
          </a:r>
          <a:endParaRPr lang="zh-CN" altLang="en-US" dirty="0"/>
        </a:p>
      </dgm:t>
    </dgm:pt>
    <dgm:pt modelId="{1992514D-46A0-4C3D-A1D0-3317D3628657}" type="par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CC568D75-3BB9-4829-B275-7745595D87A3}" type="sib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40D29278-9D29-4CED-8C50-67820014E957}">
      <dgm:prSet/>
      <dgm:spPr/>
      <dgm:t>
        <a:bodyPr/>
        <a:lstStyle/>
        <a:p>
          <a:r>
            <a:rPr lang="zh-CN" altLang="en-US" dirty="0" smtClean="0"/>
            <a:t>打印</a:t>
          </a:r>
        </a:p>
      </dgm:t>
    </dgm:pt>
    <dgm:pt modelId="{89DDC0F1-ADEC-4FFC-8FF2-26A05901A864}" type="par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6DA61764-97DD-4530-A55F-994011A15CF3}" type="sib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0DFC601A-4793-4893-B969-B3C9CF8874C7}">
      <dgm:prSet/>
      <dgm:spPr/>
      <dgm:t>
        <a:bodyPr/>
        <a:lstStyle/>
        <a:p>
          <a:r>
            <a:rPr lang="zh-CN" altLang="en-US" dirty="0" smtClean="0"/>
            <a:t>系统升级</a:t>
          </a:r>
        </a:p>
      </dgm:t>
    </dgm:pt>
    <dgm:pt modelId="{527311ED-A453-4A4F-BD03-41A9DB6CA527}" type="sib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8C8ED528-FC84-420A-85DA-7DDD3B15B833}" type="par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506D863F-36CA-467F-AA90-41333A8A80EA}">
      <dgm:prSet/>
      <dgm:spPr/>
      <dgm:t>
        <a:bodyPr/>
        <a:lstStyle/>
        <a:p>
          <a:r>
            <a:rPr lang="zh-CN" altLang="en-US" dirty="0" smtClean="0"/>
            <a:t>拉客</a:t>
          </a:r>
          <a:endParaRPr lang="zh-CN" altLang="en-US" dirty="0"/>
        </a:p>
      </dgm:t>
    </dgm:pt>
    <dgm:pt modelId="{EC4C7A36-6668-4193-872F-1822337F35EB}" type="par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FAE62A95-00AB-470C-B33D-9FEEC3DCA9B9}" type="sib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76300952-DAB9-4A2C-879F-1922FFE147CB}">
      <dgm:prSet/>
      <dgm:spPr/>
      <dgm:t>
        <a:bodyPr/>
        <a:lstStyle/>
        <a:p>
          <a:endParaRPr lang="zh-CN" altLang="en-US" dirty="0"/>
        </a:p>
      </dgm:t>
    </dgm:pt>
    <dgm:pt modelId="{5FE274B6-7493-4D59-B248-EA38D0F05D37}" type="parTrans" cxnId="{8C0E3F7A-B75A-4812-844C-0389FDEC6E3D}">
      <dgm:prSet/>
      <dgm:spPr/>
      <dgm:t>
        <a:bodyPr/>
        <a:lstStyle/>
        <a:p>
          <a:endParaRPr lang="zh-CN" altLang="en-US"/>
        </a:p>
      </dgm:t>
    </dgm:pt>
    <dgm:pt modelId="{BEDB254F-BEB7-48C2-87E8-87C4F9B79721}" type="sibTrans" cxnId="{8C0E3F7A-B75A-4812-844C-0389FDEC6E3D}">
      <dgm:prSet/>
      <dgm:spPr/>
      <dgm:t>
        <a:bodyPr/>
        <a:lstStyle/>
        <a:p>
          <a:endParaRPr lang="zh-CN" altLang="en-US"/>
        </a:p>
      </dgm:t>
    </dgm:pt>
    <dgm:pt modelId="{AC8F168A-3D04-444D-AA88-50049800A484}">
      <dgm:prSet/>
      <dgm:spPr/>
      <dgm:t>
        <a:bodyPr/>
        <a:lstStyle/>
        <a:p>
          <a:endParaRPr lang="zh-CN" altLang="en-US" dirty="0"/>
        </a:p>
      </dgm:t>
    </dgm:pt>
    <dgm:pt modelId="{A1322DDF-43D2-4EA7-A8B1-1ABD03B10AA2}" type="parTrans" cxnId="{1080CE69-C3A4-420F-8186-8A512657DDD4}">
      <dgm:prSet/>
      <dgm:spPr/>
      <dgm:t>
        <a:bodyPr/>
        <a:lstStyle/>
        <a:p>
          <a:endParaRPr lang="zh-CN" altLang="en-US"/>
        </a:p>
      </dgm:t>
    </dgm:pt>
    <dgm:pt modelId="{8BA0D791-FBA7-4783-A3AE-C2835A0E9042}" type="sibTrans" cxnId="{1080CE69-C3A4-420F-8186-8A512657DDD4}">
      <dgm:prSet/>
      <dgm:spPr/>
      <dgm:t>
        <a:bodyPr/>
        <a:lstStyle/>
        <a:p>
          <a:endParaRPr lang="zh-CN" altLang="en-US"/>
        </a:p>
      </dgm:t>
    </dgm:pt>
    <dgm:pt modelId="{2CC72400-7450-4969-A133-22BA566CDD8D}">
      <dgm:prSet/>
      <dgm:spPr/>
      <dgm:t>
        <a:bodyPr/>
        <a:lstStyle/>
        <a:p>
          <a:endParaRPr lang="zh-CN" altLang="en-US" dirty="0"/>
        </a:p>
      </dgm:t>
    </dgm:pt>
    <dgm:pt modelId="{4EB739FD-CEC9-4CD8-AB3F-3DD0A4A26BAE}" type="parTrans" cxnId="{215C1F52-25FB-45A9-AF72-4A566790FB4E}">
      <dgm:prSet/>
      <dgm:spPr/>
      <dgm:t>
        <a:bodyPr/>
        <a:lstStyle/>
        <a:p>
          <a:endParaRPr lang="zh-CN" altLang="en-US"/>
        </a:p>
      </dgm:t>
    </dgm:pt>
    <dgm:pt modelId="{7F7D10CF-5603-4E0F-88B2-DD3EB9866E92}" type="sibTrans" cxnId="{215C1F52-25FB-45A9-AF72-4A566790FB4E}">
      <dgm:prSet/>
      <dgm:spPr/>
      <dgm:t>
        <a:bodyPr/>
        <a:lstStyle/>
        <a:p>
          <a:endParaRPr lang="zh-CN" altLang="en-US"/>
        </a:p>
      </dgm:t>
    </dgm:pt>
    <dgm:pt modelId="{1675A045-E79E-4143-9782-F46BB11217EE}">
      <dgm:prSet/>
      <dgm:spPr/>
      <dgm:t>
        <a:bodyPr/>
        <a:lstStyle/>
        <a:p>
          <a:endParaRPr lang="zh-CN" altLang="en-US" dirty="0"/>
        </a:p>
      </dgm:t>
    </dgm:pt>
    <dgm:pt modelId="{012CBA63-0D62-4003-B551-CFACB2095E2D}" type="parTrans" cxnId="{FA70DEED-9A12-44A1-B6CD-79C96496FA0F}">
      <dgm:prSet/>
      <dgm:spPr/>
      <dgm:t>
        <a:bodyPr/>
        <a:lstStyle/>
        <a:p>
          <a:endParaRPr lang="zh-CN" altLang="en-US"/>
        </a:p>
      </dgm:t>
    </dgm:pt>
    <dgm:pt modelId="{D3B1DEFD-C23E-467F-B4A7-38EFA3527A7F}" type="sibTrans" cxnId="{FA70DEED-9A12-44A1-B6CD-79C96496FA0F}">
      <dgm:prSet/>
      <dgm:spPr/>
      <dgm:t>
        <a:bodyPr/>
        <a:lstStyle/>
        <a:p>
          <a:endParaRPr lang="zh-CN" altLang="en-US"/>
        </a:p>
      </dgm:t>
    </dgm:pt>
    <dgm:pt modelId="{36F6A008-39C1-4B97-A508-4CEE23CC2F40}">
      <dgm:prSet phldrT="[文本]"/>
      <dgm:spPr/>
      <dgm:t>
        <a:bodyPr/>
        <a:lstStyle/>
        <a:p>
          <a:r>
            <a:rPr lang="zh-CN" altLang="en-US" dirty="0" smtClean="0"/>
            <a:t>银联刷卡</a:t>
          </a:r>
          <a:endParaRPr lang="zh-CN" altLang="en-US" dirty="0"/>
        </a:p>
      </dgm:t>
    </dgm:pt>
    <dgm:pt modelId="{6347616E-4833-431E-BDC6-5D7D9FC5C081}" type="parTrans" cxnId="{93133D55-89E4-44E6-ADAA-2F4ADD7C67F2}">
      <dgm:prSet/>
      <dgm:spPr/>
      <dgm:t>
        <a:bodyPr/>
        <a:lstStyle/>
        <a:p>
          <a:endParaRPr lang="zh-CN" altLang="en-US"/>
        </a:p>
      </dgm:t>
    </dgm:pt>
    <dgm:pt modelId="{005201CE-6326-4E20-8FCE-835449BEBE5A}" type="sibTrans" cxnId="{93133D55-89E4-44E6-ADAA-2F4ADD7C67F2}">
      <dgm:prSet/>
      <dgm:spPr/>
      <dgm:t>
        <a:bodyPr/>
        <a:lstStyle/>
        <a:p>
          <a:endParaRPr lang="zh-CN" altLang="en-US"/>
        </a:p>
      </dgm:t>
    </dgm:pt>
    <dgm:pt modelId="{EDE97EB2-5DE8-45BF-A5AB-363CDC849CD8}">
      <dgm:prSet/>
      <dgm:spPr/>
      <dgm:t>
        <a:bodyPr/>
        <a:lstStyle/>
        <a:p>
          <a:endParaRPr lang="zh-CN" altLang="en-US" dirty="0"/>
        </a:p>
      </dgm:t>
    </dgm:pt>
    <dgm:pt modelId="{10B3F394-B144-49F9-A367-00C1463F35D9}" type="parTrans" cxnId="{523A490B-9D79-4BA5-947D-0615D782547A}">
      <dgm:prSet/>
      <dgm:spPr/>
      <dgm:t>
        <a:bodyPr/>
        <a:lstStyle/>
        <a:p>
          <a:endParaRPr lang="zh-CN" altLang="en-US"/>
        </a:p>
      </dgm:t>
    </dgm:pt>
    <dgm:pt modelId="{DE564207-90A7-46D3-8D34-EF5518C82867}" type="sibTrans" cxnId="{523A490B-9D79-4BA5-947D-0615D782547A}">
      <dgm:prSet/>
      <dgm:spPr/>
      <dgm:t>
        <a:bodyPr/>
        <a:lstStyle/>
        <a:p>
          <a:endParaRPr lang="zh-CN" altLang="en-US"/>
        </a:p>
      </dgm:t>
    </dgm:pt>
    <dgm:pt modelId="{ABEE9ACA-749F-4239-A211-E59BBAC8E32B}">
      <dgm:prSet/>
      <dgm:spPr/>
      <dgm:t>
        <a:bodyPr/>
        <a:lstStyle/>
        <a:p>
          <a:endParaRPr lang="zh-CN" altLang="en-US" dirty="0"/>
        </a:p>
      </dgm:t>
    </dgm:pt>
    <dgm:pt modelId="{E695DA8C-D801-4B9E-B0AC-325E17E7DA76}" type="parTrans" cxnId="{87645A78-45CD-40A4-AE78-3079B45756B8}">
      <dgm:prSet/>
      <dgm:spPr/>
      <dgm:t>
        <a:bodyPr/>
        <a:lstStyle/>
        <a:p>
          <a:endParaRPr lang="zh-CN" altLang="en-US"/>
        </a:p>
      </dgm:t>
    </dgm:pt>
    <dgm:pt modelId="{BDDE4A5A-EA5C-47FD-B286-79511B136BD5}" type="sibTrans" cxnId="{87645A78-45CD-40A4-AE78-3079B45756B8}">
      <dgm:prSet/>
      <dgm:spPr/>
      <dgm:t>
        <a:bodyPr/>
        <a:lstStyle/>
        <a:p>
          <a:endParaRPr lang="zh-CN" altLang="en-US"/>
        </a:p>
      </dgm:t>
    </dgm:pt>
    <dgm:pt modelId="{41B163FB-73D0-464C-8469-084B281E96E7}" type="pres">
      <dgm:prSet presAssocID="{BEF0A40B-5AE0-4621-B025-8B4515F5B16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61490A5-0903-4A50-BB7F-7DA2B964FE3E}" type="pres">
      <dgm:prSet presAssocID="{A8D23742-B8B3-43E0-8074-60C282316C1C}" presName="linNode" presStyleCnt="0"/>
      <dgm:spPr/>
    </dgm:pt>
    <dgm:pt modelId="{B41FCFAD-CFEC-4512-9D8E-DA8C9C5AFAA6}" type="pres">
      <dgm:prSet presAssocID="{A8D23742-B8B3-43E0-8074-60C282316C1C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D1796F-463F-49CC-95E2-0240F1B98973}" type="pres">
      <dgm:prSet presAssocID="{A8D23742-B8B3-43E0-8074-60C282316C1C}" presName="childShp" presStyleLbl="bgAccFollowNode1" presStyleIdx="0" presStyleCnt="6" custLinFactY="-60806" custLinFactNeighborX="35325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D6CEF5-DF70-433B-A444-5AA73282F689}" type="pres">
      <dgm:prSet presAssocID="{6A9C5F84-9539-486E-B465-F3A86F4B92C5}" presName="spacing" presStyleCnt="0"/>
      <dgm:spPr/>
    </dgm:pt>
    <dgm:pt modelId="{7BFEFC59-B913-43C2-BD7A-6DEEB41F1EF7}" type="pres">
      <dgm:prSet presAssocID="{0DFC601A-4793-4893-B969-B3C9CF8874C7}" presName="linNode" presStyleCnt="0"/>
      <dgm:spPr/>
    </dgm:pt>
    <dgm:pt modelId="{7BA0E460-1772-4FF6-B159-8D789499DB31}" type="pres">
      <dgm:prSet presAssocID="{0DFC601A-4793-4893-B969-B3C9CF8874C7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9A0E05-0C83-4EAE-9156-F7F29360EA9D}" type="pres">
      <dgm:prSet presAssocID="{0DFC601A-4793-4893-B969-B3C9CF8874C7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99CB12-EF31-4F93-A014-9631B2F0A998}" type="pres">
      <dgm:prSet presAssocID="{527311ED-A453-4A4F-BD03-41A9DB6CA527}" presName="spacing" presStyleCnt="0"/>
      <dgm:spPr/>
    </dgm:pt>
    <dgm:pt modelId="{72FA09EE-738D-4FF2-B18C-ADDE068D9855}" type="pres">
      <dgm:prSet presAssocID="{40D29278-9D29-4CED-8C50-67820014E957}" presName="linNode" presStyleCnt="0"/>
      <dgm:spPr/>
    </dgm:pt>
    <dgm:pt modelId="{2A740E7A-8906-4385-8A42-A52C13D072DB}" type="pres">
      <dgm:prSet presAssocID="{40D29278-9D29-4CED-8C50-67820014E957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5FC7E4-E687-48F6-A801-4D7CA7AE6CE8}" type="pres">
      <dgm:prSet presAssocID="{40D29278-9D29-4CED-8C50-67820014E957}" presName="childShp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201190-145B-4262-A591-C1AF0EE854DA}" type="pres">
      <dgm:prSet presAssocID="{6DA61764-97DD-4530-A55F-994011A15CF3}" presName="spacing" presStyleCnt="0"/>
      <dgm:spPr/>
    </dgm:pt>
    <dgm:pt modelId="{1546B802-A001-43F5-8D47-CB3C2F91A9CF}" type="pres">
      <dgm:prSet presAssocID="{4C5F01A0-D91F-40A5-B31E-F07A89ECF76C}" presName="linNode" presStyleCnt="0"/>
      <dgm:spPr/>
    </dgm:pt>
    <dgm:pt modelId="{F1AEC7C4-85DA-4EE4-8C66-0F5C235C5CA9}" type="pres">
      <dgm:prSet presAssocID="{4C5F01A0-D91F-40A5-B31E-F07A89ECF76C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2668F-E677-4D58-BEEC-A74286CB5554}" type="pres">
      <dgm:prSet presAssocID="{4C5F01A0-D91F-40A5-B31E-F07A89ECF76C}" presName="childShp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EC1E8-E785-4D6E-878D-D97605B4F23A}" type="pres">
      <dgm:prSet presAssocID="{CC568D75-3BB9-4829-B275-7745595D87A3}" presName="spacing" presStyleCnt="0"/>
      <dgm:spPr/>
    </dgm:pt>
    <dgm:pt modelId="{03049C5C-CB3A-4203-A3BC-B680665DC629}" type="pres">
      <dgm:prSet presAssocID="{36F6A008-39C1-4B97-A508-4CEE23CC2F40}" presName="linNode" presStyleCnt="0"/>
      <dgm:spPr/>
    </dgm:pt>
    <dgm:pt modelId="{FBB0CDFC-7BA4-456E-B2B5-D0BCC714A88C}" type="pres">
      <dgm:prSet presAssocID="{36F6A008-39C1-4B97-A508-4CEE23CC2F40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0180-913C-4C37-8B37-AC8073BE1054}" type="pres">
      <dgm:prSet presAssocID="{36F6A008-39C1-4B97-A508-4CEE23CC2F40}" presName="childShp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3D211B-CA6B-4C4B-804A-3991DF60E2B1}" type="pres">
      <dgm:prSet presAssocID="{005201CE-6326-4E20-8FCE-835449BEBE5A}" presName="spacing" presStyleCnt="0"/>
      <dgm:spPr/>
    </dgm:pt>
    <dgm:pt modelId="{546806CB-CAA4-4B07-8426-6CD5E840A5B3}" type="pres">
      <dgm:prSet presAssocID="{506D863F-36CA-467F-AA90-41333A8A80EA}" presName="linNode" presStyleCnt="0"/>
      <dgm:spPr/>
    </dgm:pt>
    <dgm:pt modelId="{67AB44D6-01C6-43DC-AC81-84347981142A}" type="pres">
      <dgm:prSet presAssocID="{506D863F-36CA-467F-AA90-41333A8A80EA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014F4-9E09-4A45-9197-CF924C7EE0C8}" type="pres">
      <dgm:prSet presAssocID="{506D863F-36CA-467F-AA90-41333A8A80EA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12637D-7692-4119-98DB-0C02631DECFF}" type="presOf" srcId="{4C5F01A0-D91F-40A5-B31E-F07A89ECF76C}" destId="{F1AEC7C4-85DA-4EE4-8C66-0F5C235C5CA9}" srcOrd="0" destOrd="0" presId="urn:microsoft.com/office/officeart/2005/8/layout/vList6"/>
    <dgm:cxn modelId="{93133D55-89E4-44E6-ADAA-2F4ADD7C67F2}" srcId="{BEF0A40B-5AE0-4621-B025-8B4515F5B16D}" destId="{36F6A008-39C1-4B97-A508-4CEE23CC2F40}" srcOrd="4" destOrd="0" parTransId="{6347616E-4833-431E-BDC6-5D7D9FC5C081}" sibTransId="{005201CE-6326-4E20-8FCE-835449BEBE5A}"/>
    <dgm:cxn modelId="{DA69FA0D-A11C-4806-AA0D-A5DF2FD57988}" type="presOf" srcId="{ABEE9ACA-749F-4239-A211-E59BBAC8E32B}" destId="{775FC7E4-E687-48F6-A801-4D7CA7AE6CE8}" srcOrd="0" destOrd="0" presId="urn:microsoft.com/office/officeart/2005/8/layout/vList6"/>
    <dgm:cxn modelId="{96E8D655-65FC-48AA-A259-C33ADF7E6BF1}" type="presOf" srcId="{A8D23742-B8B3-43E0-8074-60C282316C1C}" destId="{B41FCFAD-CFEC-4512-9D8E-DA8C9C5AFAA6}" srcOrd="0" destOrd="0" presId="urn:microsoft.com/office/officeart/2005/8/layout/vList6"/>
    <dgm:cxn modelId="{6E512E07-6F2C-4481-A3E3-5D308E880EA4}" type="presOf" srcId="{0DFC601A-4793-4893-B969-B3C9CF8874C7}" destId="{7BA0E460-1772-4FF6-B159-8D789499DB31}" srcOrd="0" destOrd="0" presId="urn:microsoft.com/office/officeart/2005/8/layout/vList6"/>
    <dgm:cxn modelId="{56F9AA75-1C79-49AB-B1F0-1802FAAABCF7}" srcId="{BEF0A40B-5AE0-4621-B025-8B4515F5B16D}" destId="{A8D23742-B8B3-43E0-8074-60C282316C1C}" srcOrd="0" destOrd="0" parTransId="{B12F657A-49E0-4DCA-A920-C4A566583C7A}" sibTransId="{6A9C5F84-9539-486E-B465-F3A86F4B92C5}"/>
    <dgm:cxn modelId="{17D424D0-C11A-4557-8A5B-1D475F2A2E13}" type="presOf" srcId="{76300952-DAB9-4A2C-879F-1922FFE147CB}" destId="{40D1796F-463F-49CC-95E2-0240F1B98973}" srcOrd="0" destOrd="0" presId="urn:microsoft.com/office/officeart/2005/8/layout/vList6"/>
    <dgm:cxn modelId="{7C945B81-5CC5-403E-8F99-E55F6739C98C}" type="presOf" srcId="{40D29278-9D29-4CED-8C50-67820014E957}" destId="{2A740E7A-8906-4385-8A42-A52C13D072DB}" srcOrd="0" destOrd="0" presId="urn:microsoft.com/office/officeart/2005/8/layout/vList6"/>
    <dgm:cxn modelId="{9F161CC8-CC95-477B-8BA0-7359F86C269A}" type="presOf" srcId="{36F6A008-39C1-4B97-A508-4CEE23CC2F40}" destId="{FBB0CDFC-7BA4-456E-B2B5-D0BCC714A88C}" srcOrd="0" destOrd="0" presId="urn:microsoft.com/office/officeart/2005/8/layout/vList6"/>
    <dgm:cxn modelId="{97343EFD-95EC-4F01-80B6-181AFA6F3F16}" type="presOf" srcId="{506D863F-36CA-467F-AA90-41333A8A80EA}" destId="{67AB44D6-01C6-43DC-AC81-84347981142A}" srcOrd="0" destOrd="0" presId="urn:microsoft.com/office/officeart/2005/8/layout/vList6"/>
    <dgm:cxn modelId="{87645A78-45CD-40A4-AE78-3079B45756B8}" srcId="{40D29278-9D29-4CED-8C50-67820014E957}" destId="{ABEE9ACA-749F-4239-A211-E59BBAC8E32B}" srcOrd="0" destOrd="0" parTransId="{E695DA8C-D801-4B9E-B0AC-325E17E7DA76}" sibTransId="{BDDE4A5A-EA5C-47FD-B286-79511B136BD5}"/>
    <dgm:cxn modelId="{0CE52610-6168-4949-8740-0D0C732D389F}" type="presOf" srcId="{1675A045-E79E-4143-9782-F46BB11217EE}" destId="{5E1014F4-9E09-4A45-9197-CF924C7EE0C8}" srcOrd="0" destOrd="0" presId="urn:microsoft.com/office/officeart/2005/8/layout/vList6"/>
    <dgm:cxn modelId="{1080CE69-C3A4-420F-8186-8A512657DDD4}" srcId="{0DFC601A-4793-4893-B969-B3C9CF8874C7}" destId="{AC8F168A-3D04-444D-AA88-50049800A484}" srcOrd="0" destOrd="0" parTransId="{A1322DDF-43D2-4EA7-A8B1-1ABD03B10AA2}" sibTransId="{8BA0D791-FBA7-4783-A3AE-C2835A0E9042}"/>
    <dgm:cxn modelId="{FA70DEED-9A12-44A1-B6CD-79C96496FA0F}" srcId="{506D863F-36CA-467F-AA90-41333A8A80EA}" destId="{1675A045-E79E-4143-9782-F46BB11217EE}" srcOrd="0" destOrd="0" parTransId="{012CBA63-0D62-4003-B551-CFACB2095E2D}" sibTransId="{D3B1DEFD-C23E-467F-B4A7-38EFA3527A7F}"/>
    <dgm:cxn modelId="{598CB0FC-76C8-4F68-AB69-66BB90EC42DF}" srcId="{BEF0A40B-5AE0-4621-B025-8B4515F5B16D}" destId="{506D863F-36CA-467F-AA90-41333A8A80EA}" srcOrd="5" destOrd="0" parTransId="{EC4C7A36-6668-4193-872F-1822337F35EB}" sibTransId="{FAE62A95-00AB-470C-B33D-9FEEC3DCA9B9}"/>
    <dgm:cxn modelId="{215C1F52-25FB-45A9-AF72-4A566790FB4E}" srcId="{36F6A008-39C1-4B97-A508-4CEE23CC2F40}" destId="{2CC72400-7450-4969-A133-22BA566CDD8D}" srcOrd="0" destOrd="0" parTransId="{4EB739FD-CEC9-4CD8-AB3F-3DD0A4A26BAE}" sibTransId="{7F7D10CF-5603-4E0F-88B2-DD3EB9866E92}"/>
    <dgm:cxn modelId="{523A490B-9D79-4BA5-947D-0615D782547A}" srcId="{4C5F01A0-D91F-40A5-B31E-F07A89ECF76C}" destId="{EDE97EB2-5DE8-45BF-A5AB-363CDC849CD8}" srcOrd="0" destOrd="0" parTransId="{10B3F394-B144-49F9-A367-00C1463F35D9}" sibTransId="{DE564207-90A7-46D3-8D34-EF5518C82867}"/>
    <dgm:cxn modelId="{8C0E3F7A-B75A-4812-844C-0389FDEC6E3D}" srcId="{A8D23742-B8B3-43E0-8074-60C282316C1C}" destId="{76300952-DAB9-4A2C-879F-1922FFE147CB}" srcOrd="0" destOrd="0" parTransId="{5FE274B6-7493-4D59-B248-EA38D0F05D37}" sibTransId="{BEDB254F-BEB7-48C2-87E8-87C4F9B79721}"/>
    <dgm:cxn modelId="{10D32AF3-0F68-402E-8073-2D3C76EDEB7E}" srcId="{BEF0A40B-5AE0-4621-B025-8B4515F5B16D}" destId="{4C5F01A0-D91F-40A5-B31E-F07A89ECF76C}" srcOrd="3" destOrd="0" parTransId="{1992514D-46A0-4C3D-A1D0-3317D3628657}" sibTransId="{CC568D75-3BB9-4829-B275-7745595D87A3}"/>
    <dgm:cxn modelId="{373D6366-EF85-40AC-870D-03453AA37394}" type="presOf" srcId="{AC8F168A-3D04-444D-AA88-50049800A484}" destId="{1E9A0E05-0C83-4EAE-9156-F7F29360EA9D}" srcOrd="0" destOrd="0" presId="urn:microsoft.com/office/officeart/2005/8/layout/vList6"/>
    <dgm:cxn modelId="{C0621DA7-DDCF-4461-8B8C-78FCF2BBD6B5}" type="presOf" srcId="{2CC72400-7450-4969-A133-22BA566CDD8D}" destId="{95630180-913C-4C37-8B37-AC8073BE1054}" srcOrd="0" destOrd="0" presId="urn:microsoft.com/office/officeart/2005/8/layout/vList6"/>
    <dgm:cxn modelId="{4DD35B8C-903E-446D-81DF-40832564F844}" type="presOf" srcId="{BEF0A40B-5AE0-4621-B025-8B4515F5B16D}" destId="{41B163FB-73D0-464C-8469-084B281E96E7}" srcOrd="0" destOrd="0" presId="urn:microsoft.com/office/officeart/2005/8/layout/vList6"/>
    <dgm:cxn modelId="{B230CDF0-7EAA-451E-9F7B-03583D91D027}" srcId="{BEF0A40B-5AE0-4621-B025-8B4515F5B16D}" destId="{40D29278-9D29-4CED-8C50-67820014E957}" srcOrd="2" destOrd="0" parTransId="{89DDC0F1-ADEC-4FFC-8FF2-26A05901A864}" sibTransId="{6DA61764-97DD-4530-A55F-994011A15CF3}"/>
    <dgm:cxn modelId="{AE88C10E-9127-4A88-8851-9B136C4A261F}" srcId="{BEF0A40B-5AE0-4621-B025-8B4515F5B16D}" destId="{0DFC601A-4793-4893-B969-B3C9CF8874C7}" srcOrd="1" destOrd="0" parTransId="{8C8ED528-FC84-420A-85DA-7DDD3B15B833}" sibTransId="{527311ED-A453-4A4F-BD03-41A9DB6CA527}"/>
    <dgm:cxn modelId="{D827532C-F2ED-422D-B1BC-311D86EF253F}" type="presOf" srcId="{EDE97EB2-5DE8-45BF-A5AB-363CDC849CD8}" destId="{B752668F-E677-4D58-BEEC-A74286CB5554}" srcOrd="0" destOrd="0" presId="urn:microsoft.com/office/officeart/2005/8/layout/vList6"/>
    <dgm:cxn modelId="{A5DA8A82-6C66-4A29-853D-28A1B740F223}" type="presParOf" srcId="{41B163FB-73D0-464C-8469-084B281E96E7}" destId="{961490A5-0903-4A50-BB7F-7DA2B964FE3E}" srcOrd="0" destOrd="0" presId="urn:microsoft.com/office/officeart/2005/8/layout/vList6"/>
    <dgm:cxn modelId="{29C75050-1B0F-4DFE-BADD-5B369E3AAA57}" type="presParOf" srcId="{961490A5-0903-4A50-BB7F-7DA2B964FE3E}" destId="{B41FCFAD-CFEC-4512-9D8E-DA8C9C5AFAA6}" srcOrd="0" destOrd="0" presId="urn:microsoft.com/office/officeart/2005/8/layout/vList6"/>
    <dgm:cxn modelId="{0E66BFA4-17AF-40A9-B129-2346B20ED977}" type="presParOf" srcId="{961490A5-0903-4A50-BB7F-7DA2B964FE3E}" destId="{40D1796F-463F-49CC-95E2-0240F1B98973}" srcOrd="1" destOrd="0" presId="urn:microsoft.com/office/officeart/2005/8/layout/vList6"/>
    <dgm:cxn modelId="{A68DA9E9-110F-4FE1-8B74-7C69DC2D5E43}" type="presParOf" srcId="{41B163FB-73D0-464C-8469-084B281E96E7}" destId="{E5D6CEF5-DF70-433B-A444-5AA73282F689}" srcOrd="1" destOrd="0" presId="urn:microsoft.com/office/officeart/2005/8/layout/vList6"/>
    <dgm:cxn modelId="{A7A61501-6DFA-452F-9D3D-95D5E872A3BC}" type="presParOf" srcId="{41B163FB-73D0-464C-8469-084B281E96E7}" destId="{7BFEFC59-B913-43C2-BD7A-6DEEB41F1EF7}" srcOrd="2" destOrd="0" presId="urn:microsoft.com/office/officeart/2005/8/layout/vList6"/>
    <dgm:cxn modelId="{05D99785-074C-4A53-87FE-5D9BBAF3B969}" type="presParOf" srcId="{7BFEFC59-B913-43C2-BD7A-6DEEB41F1EF7}" destId="{7BA0E460-1772-4FF6-B159-8D789499DB31}" srcOrd="0" destOrd="0" presId="urn:microsoft.com/office/officeart/2005/8/layout/vList6"/>
    <dgm:cxn modelId="{D6926E79-6106-42DA-B174-F1D33D154137}" type="presParOf" srcId="{7BFEFC59-B913-43C2-BD7A-6DEEB41F1EF7}" destId="{1E9A0E05-0C83-4EAE-9156-F7F29360EA9D}" srcOrd="1" destOrd="0" presId="urn:microsoft.com/office/officeart/2005/8/layout/vList6"/>
    <dgm:cxn modelId="{ACFED66C-8B68-4371-92FD-2D3D709E545A}" type="presParOf" srcId="{41B163FB-73D0-464C-8469-084B281E96E7}" destId="{EE99CB12-EF31-4F93-A014-9631B2F0A998}" srcOrd="3" destOrd="0" presId="urn:microsoft.com/office/officeart/2005/8/layout/vList6"/>
    <dgm:cxn modelId="{05095440-B85F-4FFC-92E5-691524E1A77B}" type="presParOf" srcId="{41B163FB-73D0-464C-8469-084B281E96E7}" destId="{72FA09EE-738D-4FF2-B18C-ADDE068D9855}" srcOrd="4" destOrd="0" presId="urn:microsoft.com/office/officeart/2005/8/layout/vList6"/>
    <dgm:cxn modelId="{21F1976B-F93B-4D57-A117-DE61AB23C59F}" type="presParOf" srcId="{72FA09EE-738D-4FF2-B18C-ADDE068D9855}" destId="{2A740E7A-8906-4385-8A42-A52C13D072DB}" srcOrd="0" destOrd="0" presId="urn:microsoft.com/office/officeart/2005/8/layout/vList6"/>
    <dgm:cxn modelId="{6AB5EB13-88DE-4ADE-B072-DE78C1883C5F}" type="presParOf" srcId="{72FA09EE-738D-4FF2-B18C-ADDE068D9855}" destId="{775FC7E4-E687-48F6-A801-4D7CA7AE6CE8}" srcOrd="1" destOrd="0" presId="urn:microsoft.com/office/officeart/2005/8/layout/vList6"/>
    <dgm:cxn modelId="{5B6E1B57-3E96-49DC-8EFD-14E79CA5F425}" type="presParOf" srcId="{41B163FB-73D0-464C-8469-084B281E96E7}" destId="{6E201190-145B-4262-A591-C1AF0EE854DA}" srcOrd="5" destOrd="0" presId="urn:microsoft.com/office/officeart/2005/8/layout/vList6"/>
    <dgm:cxn modelId="{9802D4BB-9C2D-4D06-BB42-217025AF88D2}" type="presParOf" srcId="{41B163FB-73D0-464C-8469-084B281E96E7}" destId="{1546B802-A001-43F5-8D47-CB3C2F91A9CF}" srcOrd="6" destOrd="0" presId="urn:microsoft.com/office/officeart/2005/8/layout/vList6"/>
    <dgm:cxn modelId="{93A8D32C-78D2-4C04-9423-8E706407E3CC}" type="presParOf" srcId="{1546B802-A001-43F5-8D47-CB3C2F91A9CF}" destId="{F1AEC7C4-85DA-4EE4-8C66-0F5C235C5CA9}" srcOrd="0" destOrd="0" presId="urn:microsoft.com/office/officeart/2005/8/layout/vList6"/>
    <dgm:cxn modelId="{4FCC9D91-F52C-494E-BEDA-2C25E02D915E}" type="presParOf" srcId="{1546B802-A001-43F5-8D47-CB3C2F91A9CF}" destId="{B752668F-E677-4D58-BEEC-A74286CB5554}" srcOrd="1" destOrd="0" presId="urn:microsoft.com/office/officeart/2005/8/layout/vList6"/>
    <dgm:cxn modelId="{F29B77CD-5D47-4C67-BA8B-57DF06EFC4E9}" type="presParOf" srcId="{41B163FB-73D0-464C-8469-084B281E96E7}" destId="{991EC1E8-E785-4D6E-878D-D97605B4F23A}" srcOrd="7" destOrd="0" presId="urn:microsoft.com/office/officeart/2005/8/layout/vList6"/>
    <dgm:cxn modelId="{95FADA26-B181-4D89-90E1-69375D2C3F55}" type="presParOf" srcId="{41B163FB-73D0-464C-8469-084B281E96E7}" destId="{03049C5C-CB3A-4203-A3BC-B680665DC629}" srcOrd="8" destOrd="0" presId="urn:microsoft.com/office/officeart/2005/8/layout/vList6"/>
    <dgm:cxn modelId="{41183D76-2827-49DE-94B1-F033E91F1098}" type="presParOf" srcId="{03049C5C-CB3A-4203-A3BC-B680665DC629}" destId="{FBB0CDFC-7BA4-456E-B2B5-D0BCC714A88C}" srcOrd="0" destOrd="0" presId="urn:microsoft.com/office/officeart/2005/8/layout/vList6"/>
    <dgm:cxn modelId="{724B78F3-6A81-4762-8F0F-03F0E0266F0E}" type="presParOf" srcId="{03049C5C-CB3A-4203-A3BC-B680665DC629}" destId="{95630180-913C-4C37-8B37-AC8073BE1054}" srcOrd="1" destOrd="0" presId="urn:microsoft.com/office/officeart/2005/8/layout/vList6"/>
    <dgm:cxn modelId="{3CBD15DA-640C-45CE-8AB5-7F15DA654846}" type="presParOf" srcId="{41B163FB-73D0-464C-8469-084B281E96E7}" destId="{833D211B-CA6B-4C4B-804A-3991DF60E2B1}" srcOrd="9" destOrd="0" presId="urn:microsoft.com/office/officeart/2005/8/layout/vList6"/>
    <dgm:cxn modelId="{9A361515-7E48-4C5F-BD71-D149063A77B0}" type="presParOf" srcId="{41B163FB-73D0-464C-8469-084B281E96E7}" destId="{546806CB-CAA4-4B07-8426-6CD5E840A5B3}" srcOrd="10" destOrd="0" presId="urn:microsoft.com/office/officeart/2005/8/layout/vList6"/>
    <dgm:cxn modelId="{C4370CD9-4271-42B6-8EC4-A07C7576AB40}" type="presParOf" srcId="{546806CB-CAA4-4B07-8426-6CD5E840A5B3}" destId="{67AB44D6-01C6-43DC-AC81-84347981142A}" srcOrd="0" destOrd="0" presId="urn:microsoft.com/office/officeart/2005/8/layout/vList6"/>
    <dgm:cxn modelId="{012B9FA8-7A04-4E1C-A07B-C611C8B1B6DB}" type="presParOf" srcId="{546806CB-CAA4-4B07-8426-6CD5E840A5B3}" destId="{5E1014F4-9E09-4A45-9197-CF924C7EE0C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F0A40B-5AE0-4621-B025-8B4515F5B16D}" type="doc">
      <dgm:prSet loTypeId="urn:microsoft.com/office/officeart/2008/layout/AlternatingHexagons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A8D23742-B8B3-43E0-8074-60C282316C1C}">
      <dgm:prSet phldrT="[文本]"/>
      <dgm:spPr/>
      <dgm:t>
        <a:bodyPr/>
        <a:lstStyle/>
        <a:p>
          <a:r>
            <a:rPr lang="en-US" altLang="en-US" dirty="0" err="1" smtClean="0"/>
            <a:t>git</a:t>
          </a:r>
          <a:r>
            <a:rPr lang="zh-CN" altLang="en-US" dirty="0" smtClean="0"/>
            <a:t>基础与使用</a:t>
          </a:r>
          <a:endParaRPr lang="zh-CN" altLang="en-US" dirty="0"/>
        </a:p>
      </dgm:t>
    </dgm:pt>
    <dgm:pt modelId="{B12F657A-49E0-4DCA-A920-C4A566583C7A}" type="par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6A9C5F84-9539-486E-B465-F3A86F4B92C5}" type="sib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40D29278-9D29-4CED-8C50-67820014E957}">
      <dgm:prSet/>
      <dgm:spPr/>
      <dgm:t>
        <a:bodyPr/>
        <a:lstStyle/>
        <a:p>
          <a:r>
            <a:rPr lang="zh-CN" altLang="en-US" dirty="0" smtClean="0"/>
            <a:t>源码编译与打包</a:t>
          </a:r>
        </a:p>
      </dgm:t>
    </dgm:pt>
    <dgm:pt modelId="{89DDC0F1-ADEC-4FFC-8FF2-26A05901A864}" type="par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6DA61764-97DD-4530-A55F-994011A15CF3}" type="sib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864AF86A-B2F3-4452-AB3E-DE36578A7E25}" type="pres">
      <dgm:prSet presAssocID="{BEF0A40B-5AE0-4621-B025-8B4515F5B16D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3CB2E73-507B-452E-B0CF-859E3436F143}" type="pres">
      <dgm:prSet presAssocID="{A8D23742-B8B3-43E0-8074-60C282316C1C}" presName="composite" presStyleCnt="0"/>
      <dgm:spPr/>
    </dgm:pt>
    <dgm:pt modelId="{93512729-0134-4BAD-9C8F-7B77DDF14771}" type="pres">
      <dgm:prSet presAssocID="{A8D23742-B8B3-43E0-8074-60C282316C1C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014BE5-72C3-4B9B-879C-7DC86F41FAFD}" type="pres">
      <dgm:prSet presAssocID="{A8D23742-B8B3-43E0-8074-60C282316C1C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B96C6C-0F11-47B4-BE3B-6FCFE90B3912}" type="pres">
      <dgm:prSet presAssocID="{A8D23742-B8B3-43E0-8074-60C282316C1C}" presName="BalanceSpacing" presStyleCnt="0"/>
      <dgm:spPr/>
    </dgm:pt>
    <dgm:pt modelId="{9D5E8650-F6A9-4E5E-9B5B-612A674B6FF6}" type="pres">
      <dgm:prSet presAssocID="{A8D23742-B8B3-43E0-8074-60C282316C1C}" presName="BalanceSpacing1" presStyleCnt="0"/>
      <dgm:spPr/>
    </dgm:pt>
    <dgm:pt modelId="{CB351B9D-F652-4D77-83B4-71D5D56C2CBC}" type="pres">
      <dgm:prSet presAssocID="{6A9C5F84-9539-486E-B465-F3A86F4B92C5}" presName="Accent1Text" presStyleLbl="node1" presStyleIdx="1" presStyleCnt="4"/>
      <dgm:spPr/>
      <dgm:t>
        <a:bodyPr/>
        <a:lstStyle/>
        <a:p>
          <a:endParaRPr lang="zh-CN" altLang="en-US"/>
        </a:p>
      </dgm:t>
    </dgm:pt>
    <dgm:pt modelId="{C793F84C-8A18-4426-B0D7-989323A34DA9}" type="pres">
      <dgm:prSet presAssocID="{6A9C5F84-9539-486E-B465-F3A86F4B92C5}" presName="spaceBetweenRectangles" presStyleCnt="0"/>
      <dgm:spPr/>
    </dgm:pt>
    <dgm:pt modelId="{FD0CA3F4-AB00-496C-9C28-22FA67A43B1D}" type="pres">
      <dgm:prSet presAssocID="{40D29278-9D29-4CED-8C50-67820014E957}" presName="composite" presStyleCnt="0"/>
      <dgm:spPr/>
    </dgm:pt>
    <dgm:pt modelId="{5A6AB837-1A00-4C30-A1FF-D9784B845EB0}" type="pres">
      <dgm:prSet presAssocID="{40D29278-9D29-4CED-8C50-67820014E95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8208B5-A405-4132-A169-6E6139640FDD}" type="pres">
      <dgm:prSet presAssocID="{40D29278-9D29-4CED-8C50-67820014E95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C7BC80A-9DC5-49AB-AC8F-BF5DB23CAF2B}" type="pres">
      <dgm:prSet presAssocID="{40D29278-9D29-4CED-8C50-67820014E957}" presName="BalanceSpacing" presStyleCnt="0"/>
      <dgm:spPr/>
    </dgm:pt>
    <dgm:pt modelId="{0FE1542F-374E-455B-8504-501F343A6CFF}" type="pres">
      <dgm:prSet presAssocID="{40D29278-9D29-4CED-8C50-67820014E957}" presName="BalanceSpacing1" presStyleCnt="0"/>
      <dgm:spPr/>
    </dgm:pt>
    <dgm:pt modelId="{53A2ACDD-E88B-4C3F-83AE-9389675EDD37}" type="pres">
      <dgm:prSet presAssocID="{6DA61764-97DD-4530-A55F-994011A15CF3}" presName="Accent1Text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2DE8ACAB-F0A1-4BA2-8703-C3AB090557E1}" type="presOf" srcId="{A8D23742-B8B3-43E0-8074-60C282316C1C}" destId="{93512729-0134-4BAD-9C8F-7B77DDF14771}" srcOrd="0" destOrd="0" presId="urn:microsoft.com/office/officeart/2008/layout/AlternatingHexagons"/>
    <dgm:cxn modelId="{B230CDF0-7EAA-451E-9F7B-03583D91D027}" srcId="{BEF0A40B-5AE0-4621-B025-8B4515F5B16D}" destId="{40D29278-9D29-4CED-8C50-67820014E957}" srcOrd="1" destOrd="0" parTransId="{89DDC0F1-ADEC-4FFC-8FF2-26A05901A864}" sibTransId="{6DA61764-97DD-4530-A55F-994011A15CF3}"/>
    <dgm:cxn modelId="{E20841F9-3D5E-4FF2-92D0-1A6577C79171}" type="presOf" srcId="{BEF0A40B-5AE0-4621-B025-8B4515F5B16D}" destId="{864AF86A-B2F3-4452-AB3E-DE36578A7E25}" srcOrd="0" destOrd="0" presId="urn:microsoft.com/office/officeart/2008/layout/AlternatingHexagons"/>
    <dgm:cxn modelId="{8E8C3107-658A-484A-A38B-947DC025BFBB}" type="presOf" srcId="{40D29278-9D29-4CED-8C50-67820014E957}" destId="{5A6AB837-1A00-4C30-A1FF-D9784B845EB0}" srcOrd="0" destOrd="0" presId="urn:microsoft.com/office/officeart/2008/layout/AlternatingHexagons"/>
    <dgm:cxn modelId="{96F6F14C-BC54-4D84-9DFC-24D694D5CA9D}" type="presOf" srcId="{6DA61764-97DD-4530-A55F-994011A15CF3}" destId="{53A2ACDD-E88B-4C3F-83AE-9389675EDD37}" srcOrd="0" destOrd="0" presId="urn:microsoft.com/office/officeart/2008/layout/AlternatingHexagons"/>
    <dgm:cxn modelId="{63D24A56-BF58-48B3-8D8E-BF06ED026B7B}" type="presOf" srcId="{6A9C5F84-9539-486E-B465-F3A86F4B92C5}" destId="{CB351B9D-F652-4D77-83B4-71D5D56C2CBC}" srcOrd="0" destOrd="0" presId="urn:microsoft.com/office/officeart/2008/layout/AlternatingHexagons"/>
    <dgm:cxn modelId="{56F9AA75-1C79-49AB-B1F0-1802FAAABCF7}" srcId="{BEF0A40B-5AE0-4621-B025-8B4515F5B16D}" destId="{A8D23742-B8B3-43E0-8074-60C282316C1C}" srcOrd="0" destOrd="0" parTransId="{B12F657A-49E0-4DCA-A920-C4A566583C7A}" sibTransId="{6A9C5F84-9539-486E-B465-F3A86F4B92C5}"/>
    <dgm:cxn modelId="{21A62ED0-34B4-4A32-875D-50FB4337281F}" type="presParOf" srcId="{864AF86A-B2F3-4452-AB3E-DE36578A7E25}" destId="{23CB2E73-507B-452E-B0CF-859E3436F143}" srcOrd="0" destOrd="0" presId="urn:microsoft.com/office/officeart/2008/layout/AlternatingHexagons"/>
    <dgm:cxn modelId="{B055FFC0-3198-429D-B03A-E140B4336064}" type="presParOf" srcId="{23CB2E73-507B-452E-B0CF-859E3436F143}" destId="{93512729-0134-4BAD-9C8F-7B77DDF14771}" srcOrd="0" destOrd="0" presId="urn:microsoft.com/office/officeart/2008/layout/AlternatingHexagons"/>
    <dgm:cxn modelId="{0610287F-53D4-48D4-BC52-33C32F781D5D}" type="presParOf" srcId="{23CB2E73-507B-452E-B0CF-859E3436F143}" destId="{2E014BE5-72C3-4B9B-879C-7DC86F41FAFD}" srcOrd="1" destOrd="0" presId="urn:microsoft.com/office/officeart/2008/layout/AlternatingHexagons"/>
    <dgm:cxn modelId="{B906222B-1FB1-403B-A84E-CDA619CFE2F1}" type="presParOf" srcId="{23CB2E73-507B-452E-B0CF-859E3436F143}" destId="{CFB96C6C-0F11-47B4-BE3B-6FCFE90B3912}" srcOrd="2" destOrd="0" presId="urn:microsoft.com/office/officeart/2008/layout/AlternatingHexagons"/>
    <dgm:cxn modelId="{E9316CBC-C983-4286-9A32-C23A04B3649B}" type="presParOf" srcId="{23CB2E73-507B-452E-B0CF-859E3436F143}" destId="{9D5E8650-F6A9-4E5E-9B5B-612A674B6FF6}" srcOrd="3" destOrd="0" presId="urn:microsoft.com/office/officeart/2008/layout/AlternatingHexagons"/>
    <dgm:cxn modelId="{B814D421-BE86-488D-B7F0-ECA63C208E91}" type="presParOf" srcId="{23CB2E73-507B-452E-B0CF-859E3436F143}" destId="{CB351B9D-F652-4D77-83B4-71D5D56C2CBC}" srcOrd="4" destOrd="0" presId="urn:microsoft.com/office/officeart/2008/layout/AlternatingHexagons"/>
    <dgm:cxn modelId="{596F1B49-DD02-421D-B099-AF55C7184A5D}" type="presParOf" srcId="{864AF86A-B2F3-4452-AB3E-DE36578A7E25}" destId="{C793F84C-8A18-4426-B0D7-989323A34DA9}" srcOrd="1" destOrd="0" presId="urn:microsoft.com/office/officeart/2008/layout/AlternatingHexagons"/>
    <dgm:cxn modelId="{F98B1D4A-1944-414F-A6E6-3161D6687AF1}" type="presParOf" srcId="{864AF86A-B2F3-4452-AB3E-DE36578A7E25}" destId="{FD0CA3F4-AB00-496C-9C28-22FA67A43B1D}" srcOrd="2" destOrd="0" presId="urn:microsoft.com/office/officeart/2008/layout/AlternatingHexagons"/>
    <dgm:cxn modelId="{B949CD59-C912-4C97-A1B5-E68180C48480}" type="presParOf" srcId="{FD0CA3F4-AB00-496C-9C28-22FA67A43B1D}" destId="{5A6AB837-1A00-4C30-A1FF-D9784B845EB0}" srcOrd="0" destOrd="0" presId="urn:microsoft.com/office/officeart/2008/layout/AlternatingHexagons"/>
    <dgm:cxn modelId="{FBC57967-8DFF-448C-B119-FD607AD530FA}" type="presParOf" srcId="{FD0CA3F4-AB00-496C-9C28-22FA67A43B1D}" destId="{6B8208B5-A405-4132-A169-6E6139640FDD}" srcOrd="1" destOrd="0" presId="urn:microsoft.com/office/officeart/2008/layout/AlternatingHexagons"/>
    <dgm:cxn modelId="{5FE04F38-66AA-4BFA-AEB7-DCC9261059A7}" type="presParOf" srcId="{FD0CA3F4-AB00-496C-9C28-22FA67A43B1D}" destId="{6C7BC80A-9DC5-49AB-AC8F-BF5DB23CAF2B}" srcOrd="2" destOrd="0" presId="urn:microsoft.com/office/officeart/2008/layout/AlternatingHexagons"/>
    <dgm:cxn modelId="{79133158-5D96-48E6-AEDE-7B510A7AE975}" type="presParOf" srcId="{FD0CA3F4-AB00-496C-9C28-22FA67A43B1D}" destId="{0FE1542F-374E-455B-8504-501F343A6CFF}" srcOrd="3" destOrd="0" presId="urn:microsoft.com/office/officeart/2008/layout/AlternatingHexagons"/>
    <dgm:cxn modelId="{972C9544-2801-4610-AB5D-61B24517AABC}" type="presParOf" srcId="{FD0CA3F4-AB00-496C-9C28-22FA67A43B1D}" destId="{53A2ACDD-E88B-4C3F-83AE-9389675EDD3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F0A40B-5AE0-4621-B025-8B4515F5B16D}" type="doc">
      <dgm:prSet loTypeId="urn:microsoft.com/office/officeart/2008/layout/VerticalCurvedList#2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A8D23742-B8B3-43E0-8074-60C282316C1C}">
      <dgm:prSet phldrT="[文本]"/>
      <dgm:spPr/>
      <dgm:t>
        <a:bodyPr/>
        <a:lstStyle/>
        <a:p>
          <a:r>
            <a:rPr lang="zh-CN" altLang="en-US" dirty="0" smtClean="0"/>
            <a:t>多次深夜加班发版，</a:t>
          </a:r>
          <a:r>
            <a:rPr lang="zh-CN" altLang="en-US" dirty="0" smtClean="0">
              <a:solidFill>
                <a:srgbClr val="FF0000"/>
              </a:solidFill>
            </a:rPr>
            <a:t>保证按时</a:t>
          </a:r>
          <a:r>
            <a:rPr lang="zh-CN" altLang="en-US" dirty="0" smtClean="0"/>
            <a:t>提供</a:t>
          </a:r>
          <a:r>
            <a:rPr lang="en-US" altLang="en-US" dirty="0" smtClean="0"/>
            <a:t>Z3</a:t>
          </a:r>
          <a:r>
            <a:rPr lang="zh-CN" altLang="en-US" dirty="0" smtClean="0"/>
            <a:t>系统</a:t>
          </a:r>
          <a:r>
            <a:rPr lang="en-US" altLang="en-US" dirty="0" smtClean="0"/>
            <a:t>RO</a:t>
          </a:r>
          <a:r>
            <a:rPr lang="en-US" altLang="zh-CN" dirty="0" smtClean="0"/>
            <a:t>M</a:t>
          </a:r>
          <a:r>
            <a:rPr lang="zh-CN" altLang="en-US" dirty="0" smtClean="0"/>
            <a:t>给工厂生产</a:t>
          </a:r>
          <a:endParaRPr lang="zh-CN" altLang="en-US" dirty="0"/>
        </a:p>
      </dgm:t>
    </dgm:pt>
    <dgm:pt modelId="{B12F657A-49E0-4DCA-A920-C4A566583C7A}" type="par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6A9C5F84-9539-486E-B465-F3A86F4B92C5}" type="sib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4C5F01A0-D91F-40A5-B31E-F07A89ECF76C}">
      <dgm:prSet phldrT="[文本]"/>
      <dgm:spPr/>
      <dgm:t>
        <a:bodyPr/>
        <a:lstStyle/>
        <a:p>
          <a:r>
            <a:rPr lang="zh-CN" altLang="en-US" dirty="0" smtClean="0"/>
            <a:t>配合工厂修复了</a:t>
          </a:r>
          <a:r>
            <a:rPr lang="en-US" altLang="zh-CN" dirty="0" smtClean="0">
              <a:solidFill>
                <a:srgbClr val="FF0000"/>
              </a:solidFill>
            </a:rPr>
            <a:t>5</a:t>
          </a:r>
          <a:r>
            <a:rPr lang="zh-CN" altLang="en-US" dirty="0" smtClean="0"/>
            <a:t>个严重系统问题</a:t>
          </a:r>
          <a:endParaRPr lang="zh-CN" altLang="en-US" dirty="0"/>
        </a:p>
      </dgm:t>
    </dgm:pt>
    <dgm:pt modelId="{1992514D-46A0-4C3D-A1D0-3317D3628657}" type="par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CC568D75-3BB9-4829-B275-7745595D87A3}" type="sib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40D29278-9D29-4CED-8C50-67820014E957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独立完成</a:t>
          </a:r>
          <a:r>
            <a:rPr lang="zh-CN" altLang="en-US" dirty="0" smtClean="0"/>
            <a:t>并优化了</a:t>
          </a:r>
          <a:r>
            <a:rPr lang="en-US" altLang="zh-CN" dirty="0" smtClean="0"/>
            <a:t>Z3</a:t>
          </a:r>
          <a:r>
            <a:rPr lang="zh-CN" altLang="en-US" dirty="0" smtClean="0"/>
            <a:t>打印功能</a:t>
          </a:r>
        </a:p>
      </dgm:t>
    </dgm:pt>
    <dgm:pt modelId="{89DDC0F1-ADEC-4FFC-8FF2-26A05901A864}" type="par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6DA61764-97DD-4530-A55F-994011A15CF3}" type="sib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0DFC601A-4793-4893-B969-B3C9CF8874C7}">
      <dgm:prSet/>
      <dgm:spPr/>
      <dgm:t>
        <a:bodyPr/>
        <a:lstStyle/>
        <a:p>
          <a:r>
            <a:rPr lang="zh-CN" altLang="en-US" dirty="0" smtClean="0"/>
            <a:t>编译并发布了</a:t>
          </a:r>
          <a:r>
            <a:rPr lang="en-US" altLang="zh-CN" dirty="0" smtClean="0">
              <a:solidFill>
                <a:srgbClr val="FF0000"/>
              </a:solidFill>
            </a:rPr>
            <a:t>10</a:t>
          </a:r>
          <a:r>
            <a:rPr lang="zh-CN" altLang="en-US" dirty="0" smtClean="0"/>
            <a:t>个</a:t>
          </a:r>
          <a:r>
            <a:rPr lang="en-US" altLang="zh-CN" dirty="0" smtClean="0"/>
            <a:t>Z3</a:t>
          </a:r>
          <a:r>
            <a:rPr lang="zh-CN" altLang="en-US" dirty="0" smtClean="0"/>
            <a:t>系统版本</a:t>
          </a:r>
        </a:p>
      </dgm:t>
    </dgm:pt>
    <dgm:pt modelId="{527311ED-A453-4A4F-BD03-41A9DB6CA527}" type="sib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8C8ED528-FC84-420A-85DA-7DDD3B15B833}" type="par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506D863F-36CA-467F-AA90-41333A8A80EA}">
      <dgm:prSet/>
      <dgm:spPr/>
      <dgm:t>
        <a:bodyPr/>
        <a:lstStyle/>
        <a:p>
          <a:r>
            <a:rPr lang="zh-CN" altLang="en-US" dirty="0" smtClean="0"/>
            <a:t>参与开发了包括拉客、桌面首屏在内的</a:t>
          </a:r>
          <a:r>
            <a:rPr lang="en-US" altLang="zh-CN" dirty="0" smtClean="0">
              <a:solidFill>
                <a:srgbClr val="FF0000"/>
              </a:solidFill>
            </a:rPr>
            <a:t>7</a:t>
          </a:r>
          <a:r>
            <a:rPr lang="zh-CN" altLang="en-US" dirty="0" smtClean="0"/>
            <a:t>款应用开发</a:t>
          </a:r>
          <a:endParaRPr lang="zh-CN" altLang="en-US" dirty="0"/>
        </a:p>
      </dgm:t>
    </dgm:pt>
    <dgm:pt modelId="{EC4C7A36-6668-4193-872F-1822337F35EB}" type="par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FAE62A95-00AB-470C-B33D-9FEEC3DCA9B9}" type="sib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8CB25F93-7A46-4B20-90B9-0ED0CBEB98DF}" type="pres">
      <dgm:prSet presAssocID="{BEF0A40B-5AE0-4621-B025-8B4515F5B1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DF45FEC-0656-42C0-B616-382A98919BC6}" type="pres">
      <dgm:prSet presAssocID="{BEF0A40B-5AE0-4621-B025-8B4515F5B16D}" presName="Name1" presStyleCnt="0"/>
      <dgm:spPr/>
    </dgm:pt>
    <dgm:pt modelId="{E485B5D4-DE2F-4332-84B0-143105F47751}" type="pres">
      <dgm:prSet presAssocID="{BEF0A40B-5AE0-4621-B025-8B4515F5B16D}" presName="cycle" presStyleCnt="0"/>
      <dgm:spPr/>
    </dgm:pt>
    <dgm:pt modelId="{E6166349-49CB-4847-B026-A667BDC117CF}" type="pres">
      <dgm:prSet presAssocID="{BEF0A40B-5AE0-4621-B025-8B4515F5B16D}" presName="srcNode" presStyleLbl="node1" presStyleIdx="0" presStyleCnt="5"/>
      <dgm:spPr/>
    </dgm:pt>
    <dgm:pt modelId="{169D8F60-C065-40E9-8D01-3EEE1FDFF6E4}" type="pres">
      <dgm:prSet presAssocID="{BEF0A40B-5AE0-4621-B025-8B4515F5B16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6152F79-D7E7-4ABB-BE92-4FD8CFB08E32}" type="pres">
      <dgm:prSet presAssocID="{BEF0A40B-5AE0-4621-B025-8B4515F5B16D}" presName="extraNode" presStyleLbl="node1" presStyleIdx="0" presStyleCnt="5"/>
      <dgm:spPr/>
    </dgm:pt>
    <dgm:pt modelId="{9DA54AE1-6642-4A0A-A60B-A7F0E766F8B1}" type="pres">
      <dgm:prSet presAssocID="{BEF0A40B-5AE0-4621-B025-8B4515F5B16D}" presName="dstNode" presStyleLbl="node1" presStyleIdx="0" presStyleCnt="5"/>
      <dgm:spPr/>
    </dgm:pt>
    <dgm:pt modelId="{A8B56CE0-F7AE-4B12-9146-2CE645226BB1}" type="pres">
      <dgm:prSet presAssocID="{A8D23742-B8B3-43E0-8074-60C282316C1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21D78-9F44-43B0-A27D-50D947A074B0}" type="pres">
      <dgm:prSet presAssocID="{A8D23742-B8B3-43E0-8074-60C282316C1C}" presName="accent_1" presStyleCnt="0"/>
      <dgm:spPr/>
    </dgm:pt>
    <dgm:pt modelId="{CF4B2BAA-78C8-45E5-AB57-CE3DA8B8146F}" type="pres">
      <dgm:prSet presAssocID="{A8D23742-B8B3-43E0-8074-60C282316C1C}" presName="accentRepeatNode" presStyleLbl="solidFgAcc1" presStyleIdx="0" presStyleCnt="5"/>
      <dgm:spPr/>
    </dgm:pt>
    <dgm:pt modelId="{F765B038-483B-428C-A301-5630C25F520A}" type="pres">
      <dgm:prSet presAssocID="{0DFC601A-4793-4893-B969-B3C9CF8874C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EE486-8BFB-4E39-8D4C-17B52462520F}" type="pres">
      <dgm:prSet presAssocID="{0DFC601A-4793-4893-B969-B3C9CF8874C7}" presName="accent_2" presStyleCnt="0"/>
      <dgm:spPr/>
    </dgm:pt>
    <dgm:pt modelId="{74B02AAE-D640-4F41-837F-42CE5EE33717}" type="pres">
      <dgm:prSet presAssocID="{0DFC601A-4793-4893-B969-B3C9CF8874C7}" presName="accentRepeatNode" presStyleLbl="solidFgAcc1" presStyleIdx="1" presStyleCnt="5"/>
      <dgm:spPr/>
    </dgm:pt>
    <dgm:pt modelId="{CDB0F8B0-7DFE-4720-BDFA-5D5977B8A53C}" type="pres">
      <dgm:prSet presAssocID="{40D29278-9D29-4CED-8C50-67820014E95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5DDC7C-ED80-49CF-9AFB-928DC036201A}" type="pres">
      <dgm:prSet presAssocID="{40D29278-9D29-4CED-8C50-67820014E957}" presName="accent_3" presStyleCnt="0"/>
      <dgm:spPr/>
    </dgm:pt>
    <dgm:pt modelId="{97DEF18B-6E50-4E93-8B17-0A79A28FF04A}" type="pres">
      <dgm:prSet presAssocID="{40D29278-9D29-4CED-8C50-67820014E957}" presName="accentRepeatNode" presStyleLbl="solidFgAcc1" presStyleIdx="2" presStyleCnt="5"/>
      <dgm:spPr/>
    </dgm:pt>
    <dgm:pt modelId="{2CCB1063-6B11-4352-B8FE-1DF8B5790328}" type="pres">
      <dgm:prSet presAssocID="{4C5F01A0-D91F-40A5-B31E-F07A89ECF7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24A43-5ABF-4162-9FCB-0EBF059C1509}" type="pres">
      <dgm:prSet presAssocID="{4C5F01A0-D91F-40A5-B31E-F07A89ECF76C}" presName="accent_4" presStyleCnt="0"/>
      <dgm:spPr/>
    </dgm:pt>
    <dgm:pt modelId="{98313961-7575-42F2-9CB0-869A6655323C}" type="pres">
      <dgm:prSet presAssocID="{4C5F01A0-D91F-40A5-B31E-F07A89ECF76C}" presName="accentRepeatNode" presStyleLbl="solidFgAcc1" presStyleIdx="3" presStyleCnt="5"/>
      <dgm:spPr/>
    </dgm:pt>
    <dgm:pt modelId="{659EBCB8-E8E9-419C-92C0-1741351B6204}" type="pres">
      <dgm:prSet presAssocID="{506D863F-36CA-467F-AA90-41333A8A80E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86651-A3F1-4F0D-883B-E704B61EF5CE}" type="pres">
      <dgm:prSet presAssocID="{506D863F-36CA-467F-AA90-41333A8A80EA}" presName="accent_5" presStyleCnt="0"/>
      <dgm:spPr/>
    </dgm:pt>
    <dgm:pt modelId="{2318E179-77C9-4E15-9332-CF84E9119BCC}" type="pres">
      <dgm:prSet presAssocID="{506D863F-36CA-467F-AA90-41333A8A80EA}" presName="accentRepeatNode" presStyleLbl="solidFgAcc1" presStyleIdx="4" presStyleCnt="5"/>
      <dgm:spPr/>
    </dgm:pt>
  </dgm:ptLst>
  <dgm:cxnLst>
    <dgm:cxn modelId="{1DEE7A98-1BDB-4C7A-987C-476BEF26EB08}" type="presOf" srcId="{40D29278-9D29-4CED-8C50-67820014E957}" destId="{CDB0F8B0-7DFE-4720-BDFA-5D5977B8A53C}" srcOrd="0" destOrd="0" presId="urn:microsoft.com/office/officeart/2008/layout/VerticalCurvedList#2"/>
    <dgm:cxn modelId="{AE88C10E-9127-4A88-8851-9B136C4A261F}" srcId="{BEF0A40B-5AE0-4621-B025-8B4515F5B16D}" destId="{0DFC601A-4793-4893-B969-B3C9CF8874C7}" srcOrd="1" destOrd="0" parTransId="{8C8ED528-FC84-420A-85DA-7DDD3B15B833}" sibTransId="{527311ED-A453-4A4F-BD03-41A9DB6CA527}"/>
    <dgm:cxn modelId="{7B5BCC19-051A-46C8-9419-385EAF666908}" type="presOf" srcId="{6A9C5F84-9539-486E-B465-F3A86F4B92C5}" destId="{169D8F60-C065-40E9-8D01-3EEE1FDFF6E4}" srcOrd="0" destOrd="0" presId="urn:microsoft.com/office/officeart/2008/layout/VerticalCurvedList#2"/>
    <dgm:cxn modelId="{4FED1402-AFCE-4C49-858D-3F9C84A5F2F2}" type="presOf" srcId="{506D863F-36CA-467F-AA90-41333A8A80EA}" destId="{659EBCB8-E8E9-419C-92C0-1741351B6204}" srcOrd="0" destOrd="0" presId="urn:microsoft.com/office/officeart/2008/layout/VerticalCurvedList#2"/>
    <dgm:cxn modelId="{66729E9A-EEBE-4FCE-B793-9F8995D52024}" type="presOf" srcId="{BEF0A40B-5AE0-4621-B025-8B4515F5B16D}" destId="{8CB25F93-7A46-4B20-90B9-0ED0CBEB98DF}" srcOrd="0" destOrd="0" presId="urn:microsoft.com/office/officeart/2008/layout/VerticalCurvedList#2"/>
    <dgm:cxn modelId="{598CB0FC-76C8-4F68-AB69-66BB90EC42DF}" srcId="{BEF0A40B-5AE0-4621-B025-8B4515F5B16D}" destId="{506D863F-36CA-467F-AA90-41333A8A80EA}" srcOrd="4" destOrd="0" parTransId="{EC4C7A36-6668-4193-872F-1822337F35EB}" sibTransId="{FAE62A95-00AB-470C-B33D-9FEEC3DCA9B9}"/>
    <dgm:cxn modelId="{B230CDF0-7EAA-451E-9F7B-03583D91D027}" srcId="{BEF0A40B-5AE0-4621-B025-8B4515F5B16D}" destId="{40D29278-9D29-4CED-8C50-67820014E957}" srcOrd="2" destOrd="0" parTransId="{89DDC0F1-ADEC-4FFC-8FF2-26A05901A864}" sibTransId="{6DA61764-97DD-4530-A55F-994011A15CF3}"/>
    <dgm:cxn modelId="{EDAAB7D2-9601-4363-A675-24E47D74D1B8}" type="presOf" srcId="{0DFC601A-4793-4893-B969-B3C9CF8874C7}" destId="{F765B038-483B-428C-A301-5630C25F520A}" srcOrd="0" destOrd="0" presId="urn:microsoft.com/office/officeart/2008/layout/VerticalCurvedList#2"/>
    <dgm:cxn modelId="{BDB9631D-CD7E-4FA3-A116-D58242077A41}" type="presOf" srcId="{4C5F01A0-D91F-40A5-B31E-F07A89ECF76C}" destId="{2CCB1063-6B11-4352-B8FE-1DF8B5790328}" srcOrd="0" destOrd="0" presId="urn:microsoft.com/office/officeart/2008/layout/VerticalCurvedList#2"/>
    <dgm:cxn modelId="{10D32AF3-0F68-402E-8073-2D3C76EDEB7E}" srcId="{BEF0A40B-5AE0-4621-B025-8B4515F5B16D}" destId="{4C5F01A0-D91F-40A5-B31E-F07A89ECF76C}" srcOrd="3" destOrd="0" parTransId="{1992514D-46A0-4C3D-A1D0-3317D3628657}" sibTransId="{CC568D75-3BB9-4829-B275-7745595D87A3}"/>
    <dgm:cxn modelId="{9B026DAE-D28C-4874-958D-5D868C321E8E}" type="presOf" srcId="{A8D23742-B8B3-43E0-8074-60C282316C1C}" destId="{A8B56CE0-F7AE-4B12-9146-2CE645226BB1}" srcOrd="0" destOrd="0" presId="urn:microsoft.com/office/officeart/2008/layout/VerticalCurvedList#2"/>
    <dgm:cxn modelId="{56F9AA75-1C79-49AB-B1F0-1802FAAABCF7}" srcId="{BEF0A40B-5AE0-4621-B025-8B4515F5B16D}" destId="{A8D23742-B8B3-43E0-8074-60C282316C1C}" srcOrd="0" destOrd="0" parTransId="{B12F657A-49E0-4DCA-A920-C4A566583C7A}" sibTransId="{6A9C5F84-9539-486E-B465-F3A86F4B92C5}"/>
    <dgm:cxn modelId="{18DCECE1-6D91-413E-AF21-800AD57B1E2A}" type="presParOf" srcId="{8CB25F93-7A46-4B20-90B9-0ED0CBEB98DF}" destId="{3DF45FEC-0656-42C0-B616-382A98919BC6}" srcOrd="0" destOrd="0" presId="urn:microsoft.com/office/officeart/2008/layout/VerticalCurvedList#2"/>
    <dgm:cxn modelId="{3CBE394F-573A-47C2-84E5-36D1E0F786E6}" type="presParOf" srcId="{3DF45FEC-0656-42C0-B616-382A98919BC6}" destId="{E485B5D4-DE2F-4332-84B0-143105F47751}" srcOrd="0" destOrd="0" presId="urn:microsoft.com/office/officeart/2008/layout/VerticalCurvedList#2"/>
    <dgm:cxn modelId="{C36F51FE-4083-4A1C-9334-26652D4D3605}" type="presParOf" srcId="{E485B5D4-DE2F-4332-84B0-143105F47751}" destId="{E6166349-49CB-4847-B026-A667BDC117CF}" srcOrd="0" destOrd="0" presId="urn:microsoft.com/office/officeart/2008/layout/VerticalCurvedList#2"/>
    <dgm:cxn modelId="{1ACCF78E-55F4-4AC7-B1C9-3B279592D2AC}" type="presParOf" srcId="{E485B5D4-DE2F-4332-84B0-143105F47751}" destId="{169D8F60-C065-40E9-8D01-3EEE1FDFF6E4}" srcOrd="1" destOrd="0" presId="urn:microsoft.com/office/officeart/2008/layout/VerticalCurvedList#2"/>
    <dgm:cxn modelId="{BBAEEB9B-1FB4-4D62-BA61-AB5631B40CB7}" type="presParOf" srcId="{E485B5D4-DE2F-4332-84B0-143105F47751}" destId="{16152F79-D7E7-4ABB-BE92-4FD8CFB08E32}" srcOrd="2" destOrd="0" presId="urn:microsoft.com/office/officeart/2008/layout/VerticalCurvedList#2"/>
    <dgm:cxn modelId="{192B33DC-E0C6-4E52-9998-3CD50939B485}" type="presParOf" srcId="{E485B5D4-DE2F-4332-84B0-143105F47751}" destId="{9DA54AE1-6642-4A0A-A60B-A7F0E766F8B1}" srcOrd="3" destOrd="0" presId="urn:microsoft.com/office/officeart/2008/layout/VerticalCurvedList#2"/>
    <dgm:cxn modelId="{19D54E8A-4BDD-4702-A598-8F3310477438}" type="presParOf" srcId="{3DF45FEC-0656-42C0-B616-382A98919BC6}" destId="{A8B56CE0-F7AE-4B12-9146-2CE645226BB1}" srcOrd="1" destOrd="0" presId="urn:microsoft.com/office/officeart/2008/layout/VerticalCurvedList#2"/>
    <dgm:cxn modelId="{6EF6E1EB-1621-46B1-A494-21682C248211}" type="presParOf" srcId="{3DF45FEC-0656-42C0-B616-382A98919BC6}" destId="{13021D78-9F44-43B0-A27D-50D947A074B0}" srcOrd="2" destOrd="0" presId="urn:microsoft.com/office/officeart/2008/layout/VerticalCurvedList#2"/>
    <dgm:cxn modelId="{162F8D0E-EFB1-4B58-BECE-2B5B59D57D7B}" type="presParOf" srcId="{13021D78-9F44-43B0-A27D-50D947A074B0}" destId="{CF4B2BAA-78C8-45E5-AB57-CE3DA8B8146F}" srcOrd="0" destOrd="0" presId="urn:microsoft.com/office/officeart/2008/layout/VerticalCurvedList#2"/>
    <dgm:cxn modelId="{C8BF2257-E307-47B5-BF1D-02C87D509CE1}" type="presParOf" srcId="{3DF45FEC-0656-42C0-B616-382A98919BC6}" destId="{F765B038-483B-428C-A301-5630C25F520A}" srcOrd="3" destOrd="0" presId="urn:microsoft.com/office/officeart/2008/layout/VerticalCurvedList#2"/>
    <dgm:cxn modelId="{565B1F2B-EC45-43F5-9B95-7A5CAB975C17}" type="presParOf" srcId="{3DF45FEC-0656-42C0-B616-382A98919BC6}" destId="{C27EE486-8BFB-4E39-8D4C-17B52462520F}" srcOrd="4" destOrd="0" presId="urn:microsoft.com/office/officeart/2008/layout/VerticalCurvedList#2"/>
    <dgm:cxn modelId="{874816E9-8C08-4D09-8577-65C5C14E87F1}" type="presParOf" srcId="{C27EE486-8BFB-4E39-8D4C-17B52462520F}" destId="{74B02AAE-D640-4F41-837F-42CE5EE33717}" srcOrd="0" destOrd="0" presId="urn:microsoft.com/office/officeart/2008/layout/VerticalCurvedList#2"/>
    <dgm:cxn modelId="{AC6CD103-A3C6-4B0E-B1FA-C78E255E5B92}" type="presParOf" srcId="{3DF45FEC-0656-42C0-B616-382A98919BC6}" destId="{CDB0F8B0-7DFE-4720-BDFA-5D5977B8A53C}" srcOrd="5" destOrd="0" presId="urn:microsoft.com/office/officeart/2008/layout/VerticalCurvedList#2"/>
    <dgm:cxn modelId="{A6899E1D-7BDE-4D62-9231-9EDEF68334C2}" type="presParOf" srcId="{3DF45FEC-0656-42C0-B616-382A98919BC6}" destId="{825DDC7C-ED80-49CF-9AFB-928DC036201A}" srcOrd="6" destOrd="0" presId="urn:microsoft.com/office/officeart/2008/layout/VerticalCurvedList#2"/>
    <dgm:cxn modelId="{0BDCD536-A8A1-4678-A48C-5837F7C90D94}" type="presParOf" srcId="{825DDC7C-ED80-49CF-9AFB-928DC036201A}" destId="{97DEF18B-6E50-4E93-8B17-0A79A28FF04A}" srcOrd="0" destOrd="0" presId="urn:microsoft.com/office/officeart/2008/layout/VerticalCurvedList#2"/>
    <dgm:cxn modelId="{D30A9D0E-52A9-4FF8-95E0-E2260268DF12}" type="presParOf" srcId="{3DF45FEC-0656-42C0-B616-382A98919BC6}" destId="{2CCB1063-6B11-4352-B8FE-1DF8B5790328}" srcOrd="7" destOrd="0" presId="urn:microsoft.com/office/officeart/2008/layout/VerticalCurvedList#2"/>
    <dgm:cxn modelId="{6B7B088E-63C5-4BD8-813F-236A581F60FD}" type="presParOf" srcId="{3DF45FEC-0656-42C0-B616-382A98919BC6}" destId="{4A724A43-5ABF-4162-9FCB-0EBF059C1509}" srcOrd="8" destOrd="0" presId="urn:microsoft.com/office/officeart/2008/layout/VerticalCurvedList#2"/>
    <dgm:cxn modelId="{74778A4F-DB56-4D20-9E4A-8927821073DD}" type="presParOf" srcId="{4A724A43-5ABF-4162-9FCB-0EBF059C1509}" destId="{98313961-7575-42F2-9CB0-869A6655323C}" srcOrd="0" destOrd="0" presId="urn:microsoft.com/office/officeart/2008/layout/VerticalCurvedList#2"/>
    <dgm:cxn modelId="{BEDBBD84-0B99-4C30-A972-85727E48D782}" type="presParOf" srcId="{3DF45FEC-0656-42C0-B616-382A98919BC6}" destId="{659EBCB8-E8E9-419C-92C0-1741351B6204}" srcOrd="9" destOrd="0" presId="urn:microsoft.com/office/officeart/2008/layout/VerticalCurvedList#2"/>
    <dgm:cxn modelId="{0D9D8CFB-4BD9-4004-B56C-839347B6851C}" type="presParOf" srcId="{3DF45FEC-0656-42C0-B616-382A98919BC6}" destId="{06F86651-A3F1-4F0D-883B-E704B61EF5CE}" srcOrd="10" destOrd="0" presId="urn:microsoft.com/office/officeart/2008/layout/VerticalCurvedList#2"/>
    <dgm:cxn modelId="{EA732B51-9D2A-4765-80D8-69E074F3E7E1}" type="presParOf" srcId="{06F86651-A3F1-4F0D-883B-E704B61EF5CE}" destId="{2318E179-77C9-4E15-9332-CF84E9119BCC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2BAF23-F567-4A72-9787-C6A63C5F3C12}" type="doc">
      <dgm:prSet loTypeId="urn:microsoft.com/office/officeart/2005/8/layout/cycle4#1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8776CC8-2F9E-4DD2-929E-F70E5FEF6F39}">
      <dgm:prSet phldrT="[文本]"/>
      <dgm:spPr/>
      <dgm:t>
        <a:bodyPr/>
        <a:lstStyle/>
        <a:p>
          <a:r>
            <a:rPr lang="zh-CN" altLang="en-US" dirty="0" smtClean="0"/>
            <a:t>融合</a:t>
          </a:r>
          <a:endParaRPr lang="zh-CN" altLang="en-US" dirty="0"/>
        </a:p>
      </dgm:t>
    </dgm:pt>
    <dgm:pt modelId="{F4FEE99A-0E83-4FFB-A241-7F4960808858}" type="parTrans" cxnId="{80381C40-4EBB-4A37-A610-DCD00C8A3336}">
      <dgm:prSet/>
      <dgm:spPr/>
      <dgm:t>
        <a:bodyPr/>
        <a:lstStyle/>
        <a:p>
          <a:endParaRPr lang="zh-CN" altLang="en-US"/>
        </a:p>
      </dgm:t>
    </dgm:pt>
    <dgm:pt modelId="{E53FE566-9670-4958-8F1A-3304477BD800}" type="sibTrans" cxnId="{80381C40-4EBB-4A37-A610-DCD00C8A3336}">
      <dgm:prSet/>
      <dgm:spPr/>
      <dgm:t>
        <a:bodyPr/>
        <a:lstStyle/>
        <a:p>
          <a:endParaRPr lang="zh-CN" altLang="en-US"/>
        </a:p>
      </dgm:t>
    </dgm:pt>
    <dgm:pt modelId="{864804CA-1276-4E30-A036-3A847875A5D8}">
      <dgm:prSet phldrT="[文本]"/>
      <dgm:spPr/>
      <dgm:t>
        <a:bodyPr/>
        <a:lstStyle/>
        <a:p>
          <a:r>
            <a:rPr lang="zh-CN" altLang="en-US" dirty="0" smtClean="0"/>
            <a:t>外卖</a:t>
          </a:r>
          <a:endParaRPr lang="zh-CN" altLang="en-US" dirty="0"/>
        </a:p>
      </dgm:t>
    </dgm:pt>
    <dgm:pt modelId="{4F3F8546-89E0-4000-8195-660002921023}" type="parTrans" cxnId="{2911CEC3-D53E-4A59-AE48-2913BC7D98A2}">
      <dgm:prSet/>
      <dgm:spPr/>
      <dgm:t>
        <a:bodyPr/>
        <a:lstStyle/>
        <a:p>
          <a:endParaRPr lang="zh-CN" altLang="en-US"/>
        </a:p>
      </dgm:t>
    </dgm:pt>
    <dgm:pt modelId="{719ECF16-A37F-4739-A3A0-B4D628EB5064}" type="sibTrans" cxnId="{2911CEC3-D53E-4A59-AE48-2913BC7D98A2}">
      <dgm:prSet/>
      <dgm:spPr/>
      <dgm:t>
        <a:bodyPr/>
        <a:lstStyle/>
        <a:p>
          <a:endParaRPr lang="zh-CN" altLang="en-US"/>
        </a:p>
      </dgm:t>
    </dgm:pt>
    <dgm:pt modelId="{67C4FC5F-C819-4B9D-A70A-135B80EC46B3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91AADE46-9581-4A71-88ED-1514CD330A5F}" type="parTrans" cxnId="{810FBD29-2548-4C8F-8435-162227DB3356}">
      <dgm:prSet/>
      <dgm:spPr/>
      <dgm:t>
        <a:bodyPr/>
        <a:lstStyle/>
        <a:p>
          <a:endParaRPr lang="zh-CN" altLang="en-US"/>
        </a:p>
      </dgm:t>
    </dgm:pt>
    <dgm:pt modelId="{5224DB20-2971-4F04-AEDD-C20CDC1D0092}" type="sibTrans" cxnId="{810FBD29-2548-4C8F-8435-162227DB3356}">
      <dgm:prSet/>
      <dgm:spPr/>
      <dgm:t>
        <a:bodyPr/>
        <a:lstStyle/>
        <a:p>
          <a:endParaRPr lang="zh-CN" altLang="en-US"/>
        </a:p>
      </dgm:t>
    </dgm:pt>
    <dgm:pt modelId="{CFF6578A-B3CF-4567-86E6-FD8C82B573FB}">
      <dgm:prSet phldrT="[文本]"/>
      <dgm:spPr/>
      <dgm:t>
        <a:bodyPr/>
        <a:lstStyle/>
        <a:p>
          <a:r>
            <a:rPr lang="zh-CN" altLang="en-US" dirty="0" smtClean="0"/>
            <a:t>手机号</a:t>
          </a:r>
          <a:endParaRPr lang="zh-CN" altLang="en-US" dirty="0"/>
        </a:p>
      </dgm:t>
    </dgm:pt>
    <dgm:pt modelId="{42C0A14B-D10A-4E47-8AC6-2A969A90BE36}" type="parTrans" cxnId="{710CE937-FD4A-469A-90C7-9D84497E4D02}">
      <dgm:prSet/>
      <dgm:spPr/>
      <dgm:t>
        <a:bodyPr/>
        <a:lstStyle/>
        <a:p>
          <a:endParaRPr lang="zh-CN" altLang="en-US"/>
        </a:p>
      </dgm:t>
    </dgm:pt>
    <dgm:pt modelId="{23321841-B3D6-4D70-A3F8-7802ED6FE792}" type="sibTrans" cxnId="{710CE937-FD4A-469A-90C7-9D84497E4D02}">
      <dgm:prSet/>
      <dgm:spPr/>
      <dgm:t>
        <a:bodyPr/>
        <a:lstStyle/>
        <a:p>
          <a:endParaRPr lang="zh-CN" altLang="en-US"/>
        </a:p>
      </dgm:t>
    </dgm:pt>
    <dgm:pt modelId="{844A7E5F-FC57-4BE2-9986-341705EB3E98}">
      <dgm:prSet phldrT="[文本]"/>
      <dgm:spPr/>
      <dgm:t>
        <a:bodyPr/>
        <a:lstStyle/>
        <a:p>
          <a:r>
            <a:rPr lang="zh-CN" altLang="en-US" dirty="0" smtClean="0"/>
            <a:t>营销</a:t>
          </a:r>
          <a:endParaRPr lang="zh-CN" altLang="en-US" dirty="0"/>
        </a:p>
      </dgm:t>
    </dgm:pt>
    <dgm:pt modelId="{D775D883-52F7-4C8C-BEA6-6603BE8DA202}" type="parTrans" cxnId="{5FB61011-9855-48B6-A562-466D6FA60E69}">
      <dgm:prSet/>
      <dgm:spPr/>
      <dgm:t>
        <a:bodyPr/>
        <a:lstStyle/>
        <a:p>
          <a:endParaRPr lang="zh-CN" altLang="en-US"/>
        </a:p>
      </dgm:t>
    </dgm:pt>
    <dgm:pt modelId="{B1307EA4-E0B7-4ACC-A5CE-0338BE752171}" type="sibTrans" cxnId="{5FB61011-9855-48B6-A562-466D6FA60E69}">
      <dgm:prSet/>
      <dgm:spPr/>
      <dgm:t>
        <a:bodyPr/>
        <a:lstStyle/>
        <a:p>
          <a:endParaRPr lang="zh-CN" altLang="en-US"/>
        </a:p>
      </dgm:t>
    </dgm:pt>
    <dgm:pt modelId="{16F3E710-A749-4CC1-9E53-5389571FC8C0}">
      <dgm:prSet phldrT="[文本]"/>
      <dgm:spPr/>
      <dgm:t>
        <a:bodyPr/>
        <a:lstStyle/>
        <a:p>
          <a:r>
            <a:rPr lang="zh-CN" altLang="en-US" dirty="0" smtClean="0"/>
            <a:t>微页</a:t>
          </a:r>
          <a:endParaRPr lang="zh-CN" altLang="en-US" dirty="0"/>
        </a:p>
      </dgm:t>
    </dgm:pt>
    <dgm:pt modelId="{045AE14E-D15A-4C87-B7BA-F0126A51C4A0}" type="parTrans" cxnId="{06A26FB7-F1A1-40F7-B1E1-8C7A7241D2FC}">
      <dgm:prSet/>
      <dgm:spPr/>
      <dgm:t>
        <a:bodyPr/>
        <a:lstStyle/>
        <a:p>
          <a:endParaRPr lang="zh-CN" altLang="en-US"/>
        </a:p>
      </dgm:t>
    </dgm:pt>
    <dgm:pt modelId="{B1013984-35A5-4C87-AF81-E6AD36A8400D}" type="sibTrans" cxnId="{06A26FB7-F1A1-40F7-B1E1-8C7A7241D2FC}">
      <dgm:prSet/>
      <dgm:spPr/>
      <dgm:t>
        <a:bodyPr/>
        <a:lstStyle/>
        <a:p>
          <a:endParaRPr lang="zh-CN" altLang="en-US"/>
        </a:p>
      </dgm:t>
    </dgm:pt>
    <dgm:pt modelId="{12020C07-E4A6-4508-BCDF-60A49460935C}">
      <dgm:prSet phldrT="[文本]"/>
      <dgm:spPr/>
      <dgm:t>
        <a:bodyPr/>
        <a:lstStyle/>
        <a:p>
          <a:r>
            <a:rPr lang="zh-CN" altLang="en-US" dirty="0" smtClean="0"/>
            <a:t>连接</a:t>
          </a:r>
          <a:endParaRPr lang="zh-CN" altLang="en-US" dirty="0"/>
        </a:p>
      </dgm:t>
    </dgm:pt>
    <dgm:pt modelId="{DA5A39C2-4CC5-4CFC-BC06-4CCAA3E7A0EB}" type="parTrans" cxnId="{27352F18-CBAB-463E-BE2F-36CB0487F70C}">
      <dgm:prSet/>
      <dgm:spPr/>
      <dgm:t>
        <a:bodyPr/>
        <a:lstStyle/>
        <a:p>
          <a:endParaRPr lang="zh-CN" altLang="en-US"/>
        </a:p>
      </dgm:t>
    </dgm:pt>
    <dgm:pt modelId="{5C3AAE8C-FA00-42FD-B63B-97CADA413A28}" type="sibTrans" cxnId="{27352F18-CBAB-463E-BE2F-36CB0487F70C}">
      <dgm:prSet/>
      <dgm:spPr/>
      <dgm:t>
        <a:bodyPr/>
        <a:lstStyle/>
        <a:p>
          <a:endParaRPr lang="zh-CN" altLang="en-US"/>
        </a:p>
      </dgm:t>
    </dgm:pt>
    <dgm:pt modelId="{96013B92-DF89-4FC1-A1B6-D01F0F9CE838}">
      <dgm:prSet phldrT="[文本]"/>
      <dgm:spPr/>
      <dgm:t>
        <a:bodyPr/>
        <a:lstStyle/>
        <a:p>
          <a:r>
            <a:rPr lang="zh-CN" altLang="en-US" dirty="0" smtClean="0"/>
            <a:t>区域性</a:t>
          </a:r>
          <a:endParaRPr lang="zh-CN" altLang="en-US" dirty="0"/>
        </a:p>
      </dgm:t>
    </dgm:pt>
    <dgm:pt modelId="{8092BD51-3228-49FC-8879-E62A8BAEBA39}" type="parTrans" cxnId="{D9671E64-B340-4450-A05B-46F735F23F41}">
      <dgm:prSet/>
      <dgm:spPr/>
      <dgm:t>
        <a:bodyPr/>
        <a:lstStyle/>
        <a:p>
          <a:endParaRPr lang="zh-CN" altLang="en-US"/>
        </a:p>
      </dgm:t>
    </dgm:pt>
    <dgm:pt modelId="{3F850D7E-ED25-4442-8354-74C07808202E}" type="sibTrans" cxnId="{D9671E64-B340-4450-A05B-46F735F23F41}">
      <dgm:prSet/>
      <dgm:spPr/>
      <dgm:t>
        <a:bodyPr/>
        <a:lstStyle/>
        <a:p>
          <a:endParaRPr lang="zh-CN" altLang="en-US"/>
        </a:p>
      </dgm:t>
    </dgm:pt>
    <dgm:pt modelId="{AD43EF59-88C9-428F-8CC2-BF45DF2377FF}">
      <dgm:prSet phldrT="[文本]"/>
      <dgm:spPr/>
      <dgm:t>
        <a:bodyPr/>
        <a:lstStyle/>
        <a:p>
          <a:r>
            <a:rPr lang="zh-CN" altLang="en-US" dirty="0" smtClean="0"/>
            <a:t>卡券</a:t>
          </a:r>
          <a:endParaRPr lang="zh-CN" altLang="en-US" dirty="0"/>
        </a:p>
      </dgm:t>
    </dgm:pt>
    <dgm:pt modelId="{B2CF9F0F-C3D3-4532-802B-29192FA8705B}" type="parTrans" cxnId="{42FBC238-238A-46CD-9F47-2002239F83C3}">
      <dgm:prSet/>
      <dgm:spPr/>
      <dgm:t>
        <a:bodyPr/>
        <a:lstStyle/>
        <a:p>
          <a:endParaRPr lang="zh-CN" altLang="en-US"/>
        </a:p>
      </dgm:t>
    </dgm:pt>
    <dgm:pt modelId="{8AC3BE4D-E8EA-4864-96E4-D336A941FDD4}" type="sibTrans" cxnId="{42FBC238-238A-46CD-9F47-2002239F83C3}">
      <dgm:prSet/>
      <dgm:spPr/>
      <dgm:t>
        <a:bodyPr/>
        <a:lstStyle/>
        <a:p>
          <a:endParaRPr lang="zh-CN" altLang="en-US"/>
        </a:p>
      </dgm:t>
    </dgm:pt>
    <dgm:pt modelId="{14B1FD05-71F8-4763-818A-4AA19C9442DE}">
      <dgm:prSet phldrT="[文本]"/>
      <dgm:spPr/>
      <dgm:t>
        <a:bodyPr/>
        <a:lstStyle/>
        <a:p>
          <a:r>
            <a:rPr lang="zh-CN" altLang="en-US" dirty="0" smtClean="0"/>
            <a:t>支付</a:t>
          </a:r>
          <a:endParaRPr lang="zh-CN" altLang="en-US" dirty="0"/>
        </a:p>
      </dgm:t>
    </dgm:pt>
    <dgm:pt modelId="{1924A893-CE92-4436-8962-952B810132D5}" type="parTrans" cxnId="{D7BDBB55-EBA6-4512-B2D8-9FD266C87AE8}">
      <dgm:prSet/>
      <dgm:spPr/>
      <dgm:t>
        <a:bodyPr/>
        <a:lstStyle/>
        <a:p>
          <a:endParaRPr lang="zh-CN" altLang="en-US"/>
        </a:p>
      </dgm:t>
    </dgm:pt>
    <dgm:pt modelId="{24A4B23F-F6E8-4866-A7B6-2BC31619E561}" type="sibTrans" cxnId="{D7BDBB55-EBA6-4512-B2D8-9FD266C87AE8}">
      <dgm:prSet/>
      <dgm:spPr/>
      <dgm:t>
        <a:bodyPr/>
        <a:lstStyle/>
        <a:p>
          <a:endParaRPr lang="zh-CN" altLang="en-US"/>
        </a:p>
      </dgm:t>
    </dgm:pt>
    <dgm:pt modelId="{E4F7A171-E397-4777-9E2B-EBAF60722799}">
      <dgm:prSet phldrT="[文本]"/>
      <dgm:spPr/>
      <dgm:t>
        <a:bodyPr/>
        <a:lstStyle/>
        <a:p>
          <a:r>
            <a:rPr lang="zh-CN" altLang="en-US" dirty="0" smtClean="0"/>
            <a:t>游戏</a:t>
          </a:r>
          <a:endParaRPr lang="zh-CN" altLang="en-US" dirty="0"/>
        </a:p>
      </dgm:t>
    </dgm:pt>
    <dgm:pt modelId="{7896CA95-246A-4F9E-A636-C053D65C2BAF}" type="parTrans" cxnId="{E5B993B3-B7F6-4178-A35F-D4B19A472667}">
      <dgm:prSet/>
      <dgm:spPr/>
      <dgm:t>
        <a:bodyPr/>
        <a:lstStyle/>
        <a:p>
          <a:endParaRPr lang="zh-CN" altLang="en-US"/>
        </a:p>
      </dgm:t>
    </dgm:pt>
    <dgm:pt modelId="{F740CEAE-AB80-4ADB-9C47-6FC9D36B77D1}" type="sibTrans" cxnId="{E5B993B3-B7F6-4178-A35F-D4B19A472667}">
      <dgm:prSet/>
      <dgm:spPr/>
      <dgm:t>
        <a:bodyPr/>
        <a:lstStyle/>
        <a:p>
          <a:endParaRPr lang="zh-CN" altLang="en-US"/>
        </a:p>
      </dgm:t>
    </dgm:pt>
    <dgm:pt modelId="{BB1DC33E-77BD-46D8-BFCB-AEBEF53BDA09}">
      <dgm:prSet phldrT="[文本]"/>
      <dgm:spPr/>
      <dgm:t>
        <a:bodyPr/>
        <a:lstStyle/>
        <a:p>
          <a:r>
            <a:rPr lang="zh-CN" altLang="en-US" dirty="0" smtClean="0"/>
            <a:t>异业联盟</a:t>
          </a:r>
          <a:endParaRPr lang="zh-CN" altLang="en-US" dirty="0"/>
        </a:p>
      </dgm:t>
    </dgm:pt>
    <dgm:pt modelId="{8B73B81D-37CA-467F-B434-AA62BFBFFC0A}" type="parTrans" cxnId="{49FE6F03-10E9-4ACA-B2EC-5352C80F04D2}">
      <dgm:prSet/>
      <dgm:spPr/>
      <dgm:t>
        <a:bodyPr/>
        <a:lstStyle/>
        <a:p>
          <a:endParaRPr lang="zh-CN" altLang="en-US"/>
        </a:p>
      </dgm:t>
    </dgm:pt>
    <dgm:pt modelId="{677F9718-AB6B-46ED-862C-459EB64E3986}" type="sibTrans" cxnId="{49FE6F03-10E9-4ACA-B2EC-5352C80F04D2}">
      <dgm:prSet/>
      <dgm:spPr/>
      <dgm:t>
        <a:bodyPr/>
        <a:lstStyle/>
        <a:p>
          <a:endParaRPr lang="zh-CN" altLang="en-US"/>
        </a:p>
      </dgm:t>
    </dgm:pt>
    <dgm:pt modelId="{C1B3C1DC-5DEA-467A-9C03-FEADE7520127}" type="pres">
      <dgm:prSet presAssocID="{4C2BAF23-F567-4A72-9787-C6A63C5F3C1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7DBA5C5-E581-469C-87E4-962A6874DCF9}" type="pres">
      <dgm:prSet presAssocID="{4C2BAF23-F567-4A72-9787-C6A63C5F3C12}" presName="children" presStyleCnt="0"/>
      <dgm:spPr/>
    </dgm:pt>
    <dgm:pt modelId="{9DE3B66B-D7C0-41A5-814F-D3AB85085836}" type="pres">
      <dgm:prSet presAssocID="{4C2BAF23-F567-4A72-9787-C6A63C5F3C12}" presName="child1group" presStyleCnt="0"/>
      <dgm:spPr/>
    </dgm:pt>
    <dgm:pt modelId="{29C91759-3D44-4345-9A5A-04248DD91C11}" type="pres">
      <dgm:prSet presAssocID="{4C2BAF23-F567-4A72-9787-C6A63C5F3C12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DD7C4221-F727-421A-BCA3-CD48425426CB}" type="pres">
      <dgm:prSet presAssocID="{4C2BAF23-F567-4A72-9787-C6A63C5F3C12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B3303-B364-45FF-9640-A8CF75150AC0}" type="pres">
      <dgm:prSet presAssocID="{4C2BAF23-F567-4A72-9787-C6A63C5F3C12}" presName="child2group" presStyleCnt="0"/>
      <dgm:spPr/>
    </dgm:pt>
    <dgm:pt modelId="{D06D2DFF-576D-4C6F-AF88-8C0ACB790C8E}" type="pres">
      <dgm:prSet presAssocID="{4C2BAF23-F567-4A72-9787-C6A63C5F3C12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10EC8BD3-DFFF-4D22-81DB-9EB9F075CF0C}" type="pres">
      <dgm:prSet presAssocID="{4C2BAF23-F567-4A72-9787-C6A63C5F3C12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0C95A-0351-4B03-990A-9C55FB053366}" type="pres">
      <dgm:prSet presAssocID="{4C2BAF23-F567-4A72-9787-C6A63C5F3C12}" presName="child3group" presStyleCnt="0"/>
      <dgm:spPr/>
    </dgm:pt>
    <dgm:pt modelId="{24C549D3-0A03-4D5F-AC9D-5E4FB6EF35CD}" type="pres">
      <dgm:prSet presAssocID="{4C2BAF23-F567-4A72-9787-C6A63C5F3C12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38A97AAD-00FF-41F9-B2A4-CC83B0AA3F80}" type="pres">
      <dgm:prSet presAssocID="{4C2BAF23-F567-4A72-9787-C6A63C5F3C12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96E1FD-B87A-4047-B742-3A46C7407ABB}" type="pres">
      <dgm:prSet presAssocID="{4C2BAF23-F567-4A72-9787-C6A63C5F3C12}" presName="child4group" presStyleCnt="0"/>
      <dgm:spPr/>
    </dgm:pt>
    <dgm:pt modelId="{0BE18FB0-45A5-4FB7-8B53-76014A41A429}" type="pres">
      <dgm:prSet presAssocID="{4C2BAF23-F567-4A72-9787-C6A63C5F3C12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19991BED-3B70-4C1F-A834-18DFABDB86CC}" type="pres">
      <dgm:prSet presAssocID="{4C2BAF23-F567-4A72-9787-C6A63C5F3C12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23270-9F0B-4E54-B645-FE8CDEDA2268}" type="pres">
      <dgm:prSet presAssocID="{4C2BAF23-F567-4A72-9787-C6A63C5F3C12}" presName="childPlaceholder" presStyleCnt="0"/>
      <dgm:spPr/>
    </dgm:pt>
    <dgm:pt modelId="{492C7583-5054-44A9-B21A-A3C9875D4DC2}" type="pres">
      <dgm:prSet presAssocID="{4C2BAF23-F567-4A72-9787-C6A63C5F3C12}" presName="circle" presStyleCnt="0"/>
      <dgm:spPr/>
    </dgm:pt>
    <dgm:pt modelId="{4626F340-35DA-4A3D-9DAD-5637E67F4845}" type="pres">
      <dgm:prSet presAssocID="{4C2BAF23-F567-4A72-9787-C6A63C5F3C12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605066-01BE-4041-AB9B-78AAA11609C3}" type="pres">
      <dgm:prSet presAssocID="{4C2BAF23-F567-4A72-9787-C6A63C5F3C12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99A54-CD25-49C6-B6BF-40835EE9A14C}" type="pres">
      <dgm:prSet presAssocID="{4C2BAF23-F567-4A72-9787-C6A63C5F3C12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67E809-E7DD-4664-A127-0457D8B836F7}" type="pres">
      <dgm:prSet presAssocID="{4C2BAF23-F567-4A72-9787-C6A63C5F3C12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D19223-E698-4D40-8275-4035767FCB31}" type="pres">
      <dgm:prSet presAssocID="{4C2BAF23-F567-4A72-9787-C6A63C5F3C12}" presName="quadrantPlaceholder" presStyleCnt="0"/>
      <dgm:spPr/>
    </dgm:pt>
    <dgm:pt modelId="{DEFCF33D-C47D-4976-8FFC-8E2DC7C0DD77}" type="pres">
      <dgm:prSet presAssocID="{4C2BAF23-F567-4A72-9787-C6A63C5F3C12}" presName="center1" presStyleLbl="fgShp" presStyleIdx="0" presStyleCnt="2"/>
      <dgm:spPr/>
    </dgm:pt>
    <dgm:pt modelId="{C18E2DA0-79BB-45E3-8A00-1D47B4F5FF3E}" type="pres">
      <dgm:prSet presAssocID="{4C2BAF23-F567-4A72-9787-C6A63C5F3C12}" presName="center2" presStyleLbl="fgShp" presStyleIdx="1" presStyleCnt="2"/>
      <dgm:spPr/>
    </dgm:pt>
  </dgm:ptLst>
  <dgm:cxnLst>
    <dgm:cxn modelId="{810FBD29-2548-4C8F-8435-162227DB3356}" srcId="{4C2BAF23-F567-4A72-9787-C6A63C5F3C12}" destId="{67C4FC5F-C819-4B9D-A70A-135B80EC46B3}" srcOrd="1" destOrd="0" parTransId="{91AADE46-9581-4A71-88ED-1514CD330A5F}" sibTransId="{5224DB20-2971-4F04-AEDD-C20CDC1D0092}"/>
    <dgm:cxn modelId="{6CB8A360-30B4-4F44-B825-6F169BD2FA99}" type="presOf" srcId="{D8776CC8-2F9E-4DD2-929E-F70E5FEF6F39}" destId="{4626F340-35DA-4A3D-9DAD-5637E67F4845}" srcOrd="0" destOrd="0" presId="urn:microsoft.com/office/officeart/2005/8/layout/cycle4#1"/>
    <dgm:cxn modelId="{D7BDBB55-EBA6-4512-B2D8-9FD266C87AE8}" srcId="{D8776CC8-2F9E-4DD2-929E-F70E5FEF6F39}" destId="{14B1FD05-71F8-4763-818A-4AA19C9442DE}" srcOrd="2" destOrd="0" parTransId="{1924A893-CE92-4436-8962-952B810132D5}" sibTransId="{24A4B23F-F6E8-4866-A7B6-2BC31619E561}"/>
    <dgm:cxn modelId="{F08E7BFC-2274-49DE-86F0-EA74568E1ADC}" type="presOf" srcId="{864804CA-1276-4E30-A036-3A847875A5D8}" destId="{DD7C4221-F727-421A-BCA3-CD48425426CB}" srcOrd="1" destOrd="0" presId="urn:microsoft.com/office/officeart/2005/8/layout/cycle4#1"/>
    <dgm:cxn modelId="{D9671E64-B340-4450-A05B-46F735F23F41}" srcId="{12020C07-E4A6-4508-BCDF-60A49460935C}" destId="{96013B92-DF89-4FC1-A1B6-D01F0F9CE838}" srcOrd="0" destOrd="0" parTransId="{8092BD51-3228-49FC-8879-E62A8BAEBA39}" sibTransId="{3F850D7E-ED25-4442-8354-74C07808202E}"/>
    <dgm:cxn modelId="{720BFA57-DD9B-4E9F-B572-316A7624D18D}" type="presOf" srcId="{12020C07-E4A6-4508-BCDF-60A49460935C}" destId="{1167E809-E7DD-4664-A127-0457D8B836F7}" srcOrd="0" destOrd="0" presId="urn:microsoft.com/office/officeart/2005/8/layout/cycle4#1"/>
    <dgm:cxn modelId="{5FB61011-9855-48B6-A562-466D6FA60E69}" srcId="{4C2BAF23-F567-4A72-9787-C6A63C5F3C12}" destId="{844A7E5F-FC57-4BE2-9986-341705EB3E98}" srcOrd="2" destOrd="0" parTransId="{D775D883-52F7-4C8C-BEA6-6603BE8DA202}" sibTransId="{B1307EA4-E0B7-4ACC-A5CE-0338BE752171}"/>
    <dgm:cxn modelId="{7E45FF48-4DDC-4F84-A05D-557BB579F24B}" type="presOf" srcId="{96013B92-DF89-4FC1-A1B6-D01F0F9CE838}" destId="{0BE18FB0-45A5-4FB7-8B53-76014A41A429}" srcOrd="0" destOrd="0" presId="urn:microsoft.com/office/officeart/2005/8/layout/cycle4#1"/>
    <dgm:cxn modelId="{CA0A2D73-6874-498D-89D8-5A13061BDA2C}" type="presOf" srcId="{CFF6578A-B3CF-4567-86E6-FD8C82B573FB}" destId="{D06D2DFF-576D-4C6F-AF88-8C0ACB790C8E}" srcOrd="0" destOrd="0" presId="urn:microsoft.com/office/officeart/2005/8/layout/cycle4#1"/>
    <dgm:cxn modelId="{D9ED6613-5839-407B-B759-505DEBFD3041}" type="presOf" srcId="{16F3E710-A749-4CC1-9E53-5389571FC8C0}" destId="{38A97AAD-00FF-41F9-B2A4-CC83B0AA3F80}" srcOrd="1" destOrd="0" presId="urn:microsoft.com/office/officeart/2005/8/layout/cycle4#1"/>
    <dgm:cxn modelId="{476074D8-CECD-420E-8D4C-4BF15E27308B}" type="presOf" srcId="{864804CA-1276-4E30-A036-3A847875A5D8}" destId="{29C91759-3D44-4345-9A5A-04248DD91C11}" srcOrd="0" destOrd="0" presId="urn:microsoft.com/office/officeart/2005/8/layout/cycle4#1"/>
    <dgm:cxn modelId="{B4BCF92E-34E0-4C99-A1CA-DE2775B5AFB1}" type="presOf" srcId="{844A7E5F-FC57-4BE2-9986-341705EB3E98}" destId="{54899A54-CD25-49C6-B6BF-40835EE9A14C}" srcOrd="0" destOrd="0" presId="urn:microsoft.com/office/officeart/2005/8/layout/cycle4#1"/>
    <dgm:cxn modelId="{E5B993B3-B7F6-4178-A35F-D4B19A472667}" srcId="{844A7E5F-FC57-4BE2-9986-341705EB3E98}" destId="{E4F7A171-E397-4777-9E2B-EBAF60722799}" srcOrd="1" destOrd="0" parTransId="{7896CA95-246A-4F9E-A636-C053D65C2BAF}" sibTransId="{F740CEAE-AB80-4ADB-9C47-6FC9D36B77D1}"/>
    <dgm:cxn modelId="{2ED84429-68FE-479B-94D3-FD32BB7E0B54}" type="presOf" srcId="{AD43EF59-88C9-428F-8CC2-BF45DF2377FF}" destId="{29C91759-3D44-4345-9A5A-04248DD91C11}" srcOrd="0" destOrd="1" presId="urn:microsoft.com/office/officeart/2005/8/layout/cycle4#1"/>
    <dgm:cxn modelId="{64087D34-DCF8-4F0A-A379-A3887EF0E404}" type="presOf" srcId="{96013B92-DF89-4FC1-A1B6-D01F0F9CE838}" destId="{19991BED-3B70-4C1F-A834-18DFABDB86CC}" srcOrd="1" destOrd="0" presId="urn:microsoft.com/office/officeart/2005/8/layout/cycle4#1"/>
    <dgm:cxn modelId="{D060F3ED-E906-43BD-9D04-FDE8CBA9F117}" type="presOf" srcId="{BB1DC33E-77BD-46D8-BFCB-AEBEF53BDA09}" destId="{38A97AAD-00FF-41F9-B2A4-CC83B0AA3F80}" srcOrd="1" destOrd="2" presId="urn:microsoft.com/office/officeart/2005/8/layout/cycle4#1"/>
    <dgm:cxn modelId="{06A26FB7-F1A1-40F7-B1E1-8C7A7241D2FC}" srcId="{844A7E5F-FC57-4BE2-9986-341705EB3E98}" destId="{16F3E710-A749-4CC1-9E53-5389571FC8C0}" srcOrd="0" destOrd="0" parTransId="{045AE14E-D15A-4C87-B7BA-F0126A51C4A0}" sibTransId="{B1013984-35A5-4C87-AF81-E6AD36A8400D}"/>
    <dgm:cxn modelId="{D5163334-8929-4856-B938-5056DEB41121}" type="presOf" srcId="{E4F7A171-E397-4777-9E2B-EBAF60722799}" destId="{38A97AAD-00FF-41F9-B2A4-CC83B0AA3F80}" srcOrd="1" destOrd="1" presId="urn:microsoft.com/office/officeart/2005/8/layout/cycle4#1"/>
    <dgm:cxn modelId="{64537028-3B56-4FF3-A9A4-8E5F10B75A34}" type="presOf" srcId="{16F3E710-A749-4CC1-9E53-5389571FC8C0}" destId="{24C549D3-0A03-4D5F-AC9D-5E4FB6EF35CD}" srcOrd="0" destOrd="0" presId="urn:microsoft.com/office/officeart/2005/8/layout/cycle4#1"/>
    <dgm:cxn modelId="{032AE9A3-9521-4ED9-BFE0-6EBF7F71ABB2}" type="presOf" srcId="{14B1FD05-71F8-4763-818A-4AA19C9442DE}" destId="{29C91759-3D44-4345-9A5A-04248DD91C11}" srcOrd="0" destOrd="2" presId="urn:microsoft.com/office/officeart/2005/8/layout/cycle4#1"/>
    <dgm:cxn modelId="{49FE6F03-10E9-4ACA-B2EC-5352C80F04D2}" srcId="{844A7E5F-FC57-4BE2-9986-341705EB3E98}" destId="{BB1DC33E-77BD-46D8-BFCB-AEBEF53BDA09}" srcOrd="2" destOrd="0" parTransId="{8B73B81D-37CA-467F-B434-AA62BFBFFC0A}" sibTransId="{677F9718-AB6B-46ED-862C-459EB64E3986}"/>
    <dgm:cxn modelId="{710CE937-FD4A-469A-90C7-9D84497E4D02}" srcId="{67C4FC5F-C819-4B9D-A70A-135B80EC46B3}" destId="{CFF6578A-B3CF-4567-86E6-FD8C82B573FB}" srcOrd="0" destOrd="0" parTransId="{42C0A14B-D10A-4E47-8AC6-2A969A90BE36}" sibTransId="{23321841-B3D6-4D70-A3F8-7802ED6FE792}"/>
    <dgm:cxn modelId="{2911CEC3-D53E-4A59-AE48-2913BC7D98A2}" srcId="{D8776CC8-2F9E-4DD2-929E-F70E5FEF6F39}" destId="{864804CA-1276-4E30-A036-3A847875A5D8}" srcOrd="0" destOrd="0" parTransId="{4F3F8546-89E0-4000-8195-660002921023}" sibTransId="{719ECF16-A37F-4739-A3A0-B4D628EB5064}"/>
    <dgm:cxn modelId="{5463B8B2-269D-47E1-98A2-BF38BD58B9EE}" type="presOf" srcId="{CFF6578A-B3CF-4567-86E6-FD8C82B573FB}" destId="{10EC8BD3-DFFF-4D22-81DB-9EB9F075CF0C}" srcOrd="1" destOrd="0" presId="urn:microsoft.com/office/officeart/2005/8/layout/cycle4#1"/>
    <dgm:cxn modelId="{68B1055C-1B15-4E2E-9C5E-93CA89D3EC2C}" type="presOf" srcId="{4C2BAF23-F567-4A72-9787-C6A63C5F3C12}" destId="{C1B3C1DC-5DEA-467A-9C03-FEADE7520127}" srcOrd="0" destOrd="0" presId="urn:microsoft.com/office/officeart/2005/8/layout/cycle4#1"/>
    <dgm:cxn modelId="{80381C40-4EBB-4A37-A610-DCD00C8A3336}" srcId="{4C2BAF23-F567-4A72-9787-C6A63C5F3C12}" destId="{D8776CC8-2F9E-4DD2-929E-F70E5FEF6F39}" srcOrd="0" destOrd="0" parTransId="{F4FEE99A-0E83-4FFB-A241-7F4960808858}" sibTransId="{E53FE566-9670-4958-8F1A-3304477BD800}"/>
    <dgm:cxn modelId="{42FBC238-238A-46CD-9F47-2002239F83C3}" srcId="{D8776CC8-2F9E-4DD2-929E-F70E5FEF6F39}" destId="{AD43EF59-88C9-428F-8CC2-BF45DF2377FF}" srcOrd="1" destOrd="0" parTransId="{B2CF9F0F-C3D3-4532-802B-29192FA8705B}" sibTransId="{8AC3BE4D-E8EA-4864-96E4-D336A941FDD4}"/>
    <dgm:cxn modelId="{8E16D1A4-4401-4BEC-9BEA-2A7E4835AE81}" type="presOf" srcId="{BB1DC33E-77BD-46D8-BFCB-AEBEF53BDA09}" destId="{24C549D3-0A03-4D5F-AC9D-5E4FB6EF35CD}" srcOrd="0" destOrd="2" presId="urn:microsoft.com/office/officeart/2005/8/layout/cycle4#1"/>
    <dgm:cxn modelId="{48A59B0C-583C-44EA-B919-8DE632851CF5}" type="presOf" srcId="{AD43EF59-88C9-428F-8CC2-BF45DF2377FF}" destId="{DD7C4221-F727-421A-BCA3-CD48425426CB}" srcOrd="1" destOrd="1" presId="urn:microsoft.com/office/officeart/2005/8/layout/cycle4#1"/>
    <dgm:cxn modelId="{6C19B5D3-7067-46DC-865C-755696EB9EA1}" type="presOf" srcId="{14B1FD05-71F8-4763-818A-4AA19C9442DE}" destId="{DD7C4221-F727-421A-BCA3-CD48425426CB}" srcOrd="1" destOrd="2" presId="urn:microsoft.com/office/officeart/2005/8/layout/cycle4#1"/>
    <dgm:cxn modelId="{27352F18-CBAB-463E-BE2F-36CB0487F70C}" srcId="{4C2BAF23-F567-4A72-9787-C6A63C5F3C12}" destId="{12020C07-E4A6-4508-BCDF-60A49460935C}" srcOrd="3" destOrd="0" parTransId="{DA5A39C2-4CC5-4CFC-BC06-4CCAA3E7A0EB}" sibTransId="{5C3AAE8C-FA00-42FD-B63B-97CADA413A28}"/>
    <dgm:cxn modelId="{25BBDA7F-E13A-4F83-8BC7-D262EAB6BD0C}" type="presOf" srcId="{67C4FC5F-C819-4B9D-A70A-135B80EC46B3}" destId="{79605066-01BE-4041-AB9B-78AAA11609C3}" srcOrd="0" destOrd="0" presId="urn:microsoft.com/office/officeart/2005/8/layout/cycle4#1"/>
    <dgm:cxn modelId="{EC666913-D930-44B4-B324-1D45C1C3359F}" type="presOf" srcId="{E4F7A171-E397-4777-9E2B-EBAF60722799}" destId="{24C549D3-0A03-4D5F-AC9D-5E4FB6EF35CD}" srcOrd="0" destOrd="1" presId="urn:microsoft.com/office/officeart/2005/8/layout/cycle4#1"/>
    <dgm:cxn modelId="{C3D9CCC9-685D-4EAE-90F9-87276C26D9B1}" type="presParOf" srcId="{C1B3C1DC-5DEA-467A-9C03-FEADE7520127}" destId="{D7DBA5C5-E581-469C-87E4-962A6874DCF9}" srcOrd="0" destOrd="0" presId="urn:microsoft.com/office/officeart/2005/8/layout/cycle4#1"/>
    <dgm:cxn modelId="{27DCE527-FC47-4695-B80A-F9D685A45DFB}" type="presParOf" srcId="{D7DBA5C5-E581-469C-87E4-962A6874DCF9}" destId="{9DE3B66B-D7C0-41A5-814F-D3AB85085836}" srcOrd="0" destOrd="0" presId="urn:microsoft.com/office/officeart/2005/8/layout/cycle4#1"/>
    <dgm:cxn modelId="{2BA1374A-1EBB-4DA9-A45C-2B2312181055}" type="presParOf" srcId="{9DE3B66B-D7C0-41A5-814F-D3AB85085836}" destId="{29C91759-3D44-4345-9A5A-04248DD91C11}" srcOrd="0" destOrd="0" presId="urn:microsoft.com/office/officeart/2005/8/layout/cycle4#1"/>
    <dgm:cxn modelId="{E12391FB-160E-4258-8925-02FEC41BCF90}" type="presParOf" srcId="{9DE3B66B-D7C0-41A5-814F-D3AB85085836}" destId="{DD7C4221-F727-421A-BCA3-CD48425426CB}" srcOrd="1" destOrd="0" presId="urn:microsoft.com/office/officeart/2005/8/layout/cycle4#1"/>
    <dgm:cxn modelId="{FC0032C3-3FDB-4050-A9B8-56C77F6D40E2}" type="presParOf" srcId="{D7DBA5C5-E581-469C-87E4-962A6874DCF9}" destId="{1CAB3303-B364-45FF-9640-A8CF75150AC0}" srcOrd="1" destOrd="0" presId="urn:microsoft.com/office/officeart/2005/8/layout/cycle4#1"/>
    <dgm:cxn modelId="{2CBBF2AE-9494-4C64-BDDC-749B0F8D3517}" type="presParOf" srcId="{1CAB3303-B364-45FF-9640-A8CF75150AC0}" destId="{D06D2DFF-576D-4C6F-AF88-8C0ACB790C8E}" srcOrd="0" destOrd="0" presId="urn:microsoft.com/office/officeart/2005/8/layout/cycle4#1"/>
    <dgm:cxn modelId="{616FF5F8-44E0-4DCD-9DF6-81B20895F460}" type="presParOf" srcId="{1CAB3303-B364-45FF-9640-A8CF75150AC0}" destId="{10EC8BD3-DFFF-4D22-81DB-9EB9F075CF0C}" srcOrd="1" destOrd="0" presId="urn:microsoft.com/office/officeart/2005/8/layout/cycle4#1"/>
    <dgm:cxn modelId="{78D4E24C-EED3-4078-AB45-A38E9B0FA40C}" type="presParOf" srcId="{D7DBA5C5-E581-469C-87E4-962A6874DCF9}" destId="{8D80C95A-0351-4B03-990A-9C55FB053366}" srcOrd="2" destOrd="0" presId="urn:microsoft.com/office/officeart/2005/8/layout/cycle4#1"/>
    <dgm:cxn modelId="{EF96406D-8A54-4BB6-A472-FA8B35EFDC8A}" type="presParOf" srcId="{8D80C95A-0351-4B03-990A-9C55FB053366}" destId="{24C549D3-0A03-4D5F-AC9D-5E4FB6EF35CD}" srcOrd="0" destOrd="0" presId="urn:microsoft.com/office/officeart/2005/8/layout/cycle4#1"/>
    <dgm:cxn modelId="{C27293E2-C373-4DE4-8026-848FAB8612B2}" type="presParOf" srcId="{8D80C95A-0351-4B03-990A-9C55FB053366}" destId="{38A97AAD-00FF-41F9-B2A4-CC83B0AA3F80}" srcOrd="1" destOrd="0" presId="urn:microsoft.com/office/officeart/2005/8/layout/cycle4#1"/>
    <dgm:cxn modelId="{8C5DADAF-79DE-45E3-80B7-48E94C8B2744}" type="presParOf" srcId="{D7DBA5C5-E581-469C-87E4-962A6874DCF9}" destId="{F396E1FD-B87A-4047-B742-3A46C7407ABB}" srcOrd="3" destOrd="0" presId="urn:microsoft.com/office/officeart/2005/8/layout/cycle4#1"/>
    <dgm:cxn modelId="{FA1A4DA8-6573-4A70-A49A-310BCBDB8017}" type="presParOf" srcId="{F396E1FD-B87A-4047-B742-3A46C7407ABB}" destId="{0BE18FB0-45A5-4FB7-8B53-76014A41A429}" srcOrd="0" destOrd="0" presId="urn:microsoft.com/office/officeart/2005/8/layout/cycle4#1"/>
    <dgm:cxn modelId="{FD8D2FE8-BAAC-4409-AB3E-8BFDF1D2BB02}" type="presParOf" srcId="{F396E1FD-B87A-4047-B742-3A46C7407ABB}" destId="{19991BED-3B70-4C1F-A834-18DFABDB86CC}" srcOrd="1" destOrd="0" presId="urn:microsoft.com/office/officeart/2005/8/layout/cycle4#1"/>
    <dgm:cxn modelId="{40A22FEA-C0AB-448F-AA51-0D78B3C93C29}" type="presParOf" srcId="{D7DBA5C5-E581-469C-87E4-962A6874DCF9}" destId="{B7423270-9F0B-4E54-B645-FE8CDEDA2268}" srcOrd="4" destOrd="0" presId="urn:microsoft.com/office/officeart/2005/8/layout/cycle4#1"/>
    <dgm:cxn modelId="{AD1ECAB0-94E6-4192-8826-B7B68B4C57D0}" type="presParOf" srcId="{C1B3C1DC-5DEA-467A-9C03-FEADE7520127}" destId="{492C7583-5054-44A9-B21A-A3C9875D4DC2}" srcOrd="1" destOrd="0" presId="urn:microsoft.com/office/officeart/2005/8/layout/cycle4#1"/>
    <dgm:cxn modelId="{683DA282-D3BE-4429-A1AA-1295E7B60377}" type="presParOf" srcId="{492C7583-5054-44A9-B21A-A3C9875D4DC2}" destId="{4626F340-35DA-4A3D-9DAD-5637E67F4845}" srcOrd="0" destOrd="0" presId="urn:microsoft.com/office/officeart/2005/8/layout/cycle4#1"/>
    <dgm:cxn modelId="{AD5C2022-D37E-4627-8F92-3723649DDFD3}" type="presParOf" srcId="{492C7583-5054-44A9-B21A-A3C9875D4DC2}" destId="{79605066-01BE-4041-AB9B-78AAA11609C3}" srcOrd="1" destOrd="0" presId="urn:microsoft.com/office/officeart/2005/8/layout/cycle4#1"/>
    <dgm:cxn modelId="{FCF27AAE-F675-4ABE-9A85-077F700680C9}" type="presParOf" srcId="{492C7583-5054-44A9-B21A-A3C9875D4DC2}" destId="{54899A54-CD25-49C6-B6BF-40835EE9A14C}" srcOrd="2" destOrd="0" presId="urn:microsoft.com/office/officeart/2005/8/layout/cycle4#1"/>
    <dgm:cxn modelId="{58D1C852-31EA-4325-86DF-6EAF2B669D0C}" type="presParOf" srcId="{492C7583-5054-44A9-B21A-A3C9875D4DC2}" destId="{1167E809-E7DD-4664-A127-0457D8B836F7}" srcOrd="3" destOrd="0" presId="urn:microsoft.com/office/officeart/2005/8/layout/cycle4#1"/>
    <dgm:cxn modelId="{D8C02800-6204-43A2-8BA7-02F2A7D2B7C6}" type="presParOf" srcId="{492C7583-5054-44A9-B21A-A3C9875D4DC2}" destId="{48D19223-E698-4D40-8275-4035767FCB31}" srcOrd="4" destOrd="0" presId="urn:microsoft.com/office/officeart/2005/8/layout/cycle4#1"/>
    <dgm:cxn modelId="{E1A714BA-6621-4080-A1CA-4F4A9A345B3A}" type="presParOf" srcId="{C1B3C1DC-5DEA-467A-9C03-FEADE7520127}" destId="{DEFCF33D-C47D-4976-8FFC-8E2DC7C0DD77}" srcOrd="2" destOrd="0" presId="urn:microsoft.com/office/officeart/2005/8/layout/cycle4#1"/>
    <dgm:cxn modelId="{BAB10326-E252-42DF-8993-3D6B165B3842}" type="presParOf" srcId="{C1B3C1DC-5DEA-467A-9C03-FEADE7520127}" destId="{C18E2DA0-79BB-45E3-8A00-1D47B4F5FF3E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60C27-0A76-49E7-A61E-9A01293DF5E4}">
      <dsp:nvSpPr>
        <dsp:cNvPr id="0" name=""/>
        <dsp:cNvSpPr/>
      </dsp:nvSpPr>
      <dsp:spPr>
        <a:xfrm>
          <a:off x="3305" y="15503"/>
          <a:ext cx="322268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编译打包</a:t>
          </a:r>
          <a:endParaRPr lang="zh-CN" altLang="en-US" sz="2200" kern="1200" dirty="0"/>
        </a:p>
      </dsp:txBody>
      <dsp:txXfrm>
        <a:off x="3305" y="15503"/>
        <a:ext cx="3222683" cy="633600"/>
      </dsp:txXfrm>
    </dsp:sp>
    <dsp:sp modelId="{2A364444-24DC-447E-92BB-A3FAC88711CD}">
      <dsp:nvSpPr>
        <dsp:cNvPr id="0" name=""/>
        <dsp:cNvSpPr/>
      </dsp:nvSpPr>
      <dsp:spPr>
        <a:xfrm>
          <a:off x="3305" y="649103"/>
          <a:ext cx="3222683" cy="3502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创建</a:t>
          </a:r>
          <a:r>
            <a:rPr lang="en-US" altLang="zh-CN" sz="2500" kern="1200" dirty="0" err="1" smtClean="0"/>
            <a:t>git</a:t>
          </a:r>
          <a:r>
            <a:rPr lang="zh-CN" altLang="en-US" sz="2500" kern="1200" dirty="0" smtClean="0"/>
            <a:t>源码管理仓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搭建源码编译环境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编译系统源码，并制作</a:t>
          </a:r>
          <a:r>
            <a:rPr lang="en-US" altLang="en-US" sz="2500" kern="1200" dirty="0" smtClean="0"/>
            <a:t>ROM</a:t>
          </a:r>
          <a:r>
            <a:rPr lang="zh-CN" altLang="en-US" sz="2500" kern="1200" dirty="0" smtClean="0"/>
            <a:t>，验证系统功能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【</a:t>
          </a:r>
          <a:r>
            <a:rPr lang="zh-CN" altLang="en-US" sz="2500" kern="1200" dirty="0" smtClean="0"/>
            <a:t>日常</a:t>
          </a:r>
          <a:r>
            <a:rPr lang="en-US" altLang="zh-CN" sz="2500" kern="1200" dirty="0" smtClean="0"/>
            <a:t>】</a:t>
          </a:r>
          <a:r>
            <a:rPr lang="zh-CN" altLang="en-US" sz="2500" kern="1200" dirty="0" smtClean="0"/>
            <a:t>设备端版本发布，打升级包，保证版本正常发布</a:t>
          </a:r>
          <a:endParaRPr lang="zh-CN" altLang="en-US" sz="2500" kern="1200" dirty="0"/>
        </a:p>
      </dsp:txBody>
      <dsp:txXfrm>
        <a:off x="3305" y="649103"/>
        <a:ext cx="3222683" cy="3502619"/>
      </dsp:txXfrm>
    </dsp:sp>
    <dsp:sp modelId="{3B4FD67A-020F-43CD-B052-14E1862486B9}">
      <dsp:nvSpPr>
        <dsp:cNvPr id="0" name=""/>
        <dsp:cNvSpPr/>
      </dsp:nvSpPr>
      <dsp:spPr>
        <a:xfrm>
          <a:off x="3677165" y="15503"/>
          <a:ext cx="322268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源码修改</a:t>
          </a:r>
          <a:endParaRPr lang="zh-CN" altLang="en-US" sz="2200" kern="1200" dirty="0"/>
        </a:p>
      </dsp:txBody>
      <dsp:txXfrm>
        <a:off x="3677165" y="15503"/>
        <a:ext cx="3222683" cy="633600"/>
      </dsp:txXfrm>
    </dsp:sp>
    <dsp:sp modelId="{DDEAD995-5EDC-49AA-8CD0-7B6A849E2D28}">
      <dsp:nvSpPr>
        <dsp:cNvPr id="0" name=""/>
        <dsp:cNvSpPr/>
      </dsp:nvSpPr>
      <dsp:spPr>
        <a:xfrm>
          <a:off x="3677165" y="649103"/>
          <a:ext cx="3222683" cy="3502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精简</a:t>
          </a:r>
          <a:r>
            <a:rPr lang="en-US" altLang="en-US" sz="2200" kern="1200" dirty="0" smtClean="0"/>
            <a:t>ROM</a:t>
          </a:r>
          <a:r>
            <a:rPr lang="zh-CN" altLang="en-US" sz="2200" kern="1200" dirty="0" smtClean="0"/>
            <a:t>去除不需要的系统应用，提高系统运行速度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定制掌贝</a:t>
          </a:r>
          <a:r>
            <a:rPr lang="en-US" altLang="en-US" sz="2200" kern="1200" dirty="0" smtClean="0"/>
            <a:t>UI</a:t>
          </a:r>
          <a:r>
            <a:rPr lang="zh-CN" altLang="en-US" sz="2200" kern="1200" dirty="0" smtClean="0"/>
            <a:t>，（包括低电提示、状态栏、锁屏、开机动画及</a:t>
          </a:r>
          <a:r>
            <a:rPr lang="en-US" altLang="en-US" sz="2200" kern="1200" dirty="0" smtClean="0"/>
            <a:t>logo</a:t>
          </a:r>
          <a:r>
            <a:rPr lang="zh-CN" altLang="en-US" sz="2200" kern="1200" dirty="0" smtClean="0"/>
            <a:t>等）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smtClean="0"/>
            <a:t>合并方案商提供的代码，支持</a:t>
          </a:r>
          <a:r>
            <a:rPr lang="en-US" altLang="en-US" sz="2200" kern="1200" smtClean="0"/>
            <a:t>nfc</a:t>
          </a:r>
          <a:r>
            <a:rPr lang="zh-CN" altLang="en-US" sz="2200" kern="1200" smtClean="0"/>
            <a:t>功能</a:t>
          </a:r>
          <a:endParaRPr lang="zh-CN" altLang="en-US" sz="2200" kern="1200" dirty="0"/>
        </a:p>
      </dsp:txBody>
      <dsp:txXfrm>
        <a:off x="3677165" y="649103"/>
        <a:ext cx="3222683" cy="3502619"/>
      </dsp:txXfrm>
    </dsp:sp>
    <dsp:sp modelId="{A3AEE2A9-6358-45B8-A4A2-D53BC74B1008}">
      <dsp:nvSpPr>
        <dsp:cNvPr id="0" name=""/>
        <dsp:cNvSpPr/>
      </dsp:nvSpPr>
      <dsp:spPr>
        <a:xfrm>
          <a:off x="7351024" y="15503"/>
          <a:ext cx="322268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系统健壮</a:t>
          </a:r>
          <a:endParaRPr lang="zh-CN" altLang="en-US" sz="2200" kern="1200" dirty="0"/>
        </a:p>
      </dsp:txBody>
      <dsp:txXfrm>
        <a:off x="7351024" y="15503"/>
        <a:ext cx="3222683" cy="633600"/>
      </dsp:txXfrm>
    </dsp:sp>
    <dsp:sp modelId="{11D5D912-FB5C-401D-AE37-837EFBD79517}">
      <dsp:nvSpPr>
        <dsp:cNvPr id="0" name=""/>
        <dsp:cNvSpPr/>
      </dsp:nvSpPr>
      <dsp:spPr>
        <a:xfrm>
          <a:off x="7351024" y="649103"/>
          <a:ext cx="3222683" cy="3502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修改系统权限，防</a:t>
          </a:r>
          <a:r>
            <a:rPr lang="en-US" altLang="en-US" sz="2200" kern="1200" dirty="0" smtClean="0"/>
            <a:t>root</a:t>
          </a:r>
          <a:r>
            <a:rPr lang="zh-CN" altLang="en-US" sz="2200" kern="1200" dirty="0" smtClean="0"/>
            <a:t>，提高系统安全性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解决系统</a:t>
          </a:r>
          <a:r>
            <a:rPr lang="en-US" altLang="en-US" sz="2200" kern="1200" dirty="0" smtClean="0"/>
            <a:t>bug</a:t>
          </a:r>
          <a:r>
            <a:rPr lang="zh-CN" altLang="en-US" sz="2200" kern="1200" dirty="0" smtClean="0"/>
            <a:t>，蓝牙地址及</a:t>
          </a:r>
          <a:r>
            <a:rPr lang="en-US" altLang="en-US" sz="2200" kern="1200" dirty="0" smtClean="0"/>
            <a:t>mac</a:t>
          </a:r>
          <a:r>
            <a:rPr lang="zh-CN" altLang="en-US" sz="2200" kern="1200" dirty="0" smtClean="0"/>
            <a:t>地址不正确，修正充放电曲线</a:t>
          </a:r>
          <a:endParaRPr lang="zh-CN" altLang="en-US" sz="2200" kern="1200" dirty="0"/>
        </a:p>
      </dsp:txBody>
      <dsp:txXfrm>
        <a:off x="7351024" y="649103"/>
        <a:ext cx="3222683" cy="350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D8F60-C065-40E9-8D01-3EEE1FDFF6E4}">
      <dsp:nvSpPr>
        <dsp:cNvPr id="0" name=""/>
        <dsp:cNvSpPr/>
      </dsp:nvSpPr>
      <dsp:spPr>
        <a:xfrm>
          <a:off x="-5037562" y="-771790"/>
          <a:ext cx="5999337" cy="5999337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56CE0-F7AE-4B12-9146-2CE645226BB1}">
      <dsp:nvSpPr>
        <dsp:cNvPr id="0" name=""/>
        <dsp:cNvSpPr/>
      </dsp:nvSpPr>
      <dsp:spPr>
        <a:xfrm>
          <a:off x="420738" y="278395"/>
          <a:ext cx="9180502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编译</a:t>
          </a:r>
          <a:r>
            <a:rPr lang="en-US" altLang="en-US" sz="2300" kern="1200" dirty="0" smtClean="0"/>
            <a:t>Z3</a:t>
          </a:r>
          <a:r>
            <a:rPr lang="zh-CN" altLang="en-US" sz="2300" kern="1200" dirty="0" smtClean="0"/>
            <a:t>系统</a:t>
          </a:r>
          <a:r>
            <a:rPr lang="en-US" altLang="en-US" sz="2300" kern="1200" dirty="0" smtClean="0"/>
            <a:t>ROM</a:t>
          </a:r>
          <a:r>
            <a:rPr lang="zh-CN" altLang="en-US" sz="2300" kern="1200" dirty="0" smtClean="0"/>
            <a:t>，提供给工厂生产</a:t>
          </a:r>
          <a:endParaRPr lang="zh-CN" altLang="en-US" sz="2300" kern="1200" dirty="0"/>
        </a:p>
      </dsp:txBody>
      <dsp:txXfrm>
        <a:off x="420738" y="278395"/>
        <a:ext cx="9180502" cy="557147"/>
      </dsp:txXfrm>
    </dsp:sp>
    <dsp:sp modelId="{CF4B2BAA-78C8-45E5-AB57-CE3DA8B8146F}">
      <dsp:nvSpPr>
        <dsp:cNvPr id="0" name=""/>
        <dsp:cNvSpPr/>
      </dsp:nvSpPr>
      <dsp:spPr>
        <a:xfrm>
          <a:off x="72521" y="208752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5B038-483B-428C-A301-5630C25F520A}">
      <dsp:nvSpPr>
        <dsp:cNvPr id="0" name=""/>
        <dsp:cNvSpPr/>
      </dsp:nvSpPr>
      <dsp:spPr>
        <a:xfrm>
          <a:off x="819974" y="1113850"/>
          <a:ext cx="8781266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提供设备写码文件，写入</a:t>
          </a:r>
          <a:r>
            <a:rPr lang="en-US" altLang="en-US" sz="2300" kern="1200" dirty="0" smtClean="0"/>
            <a:t>imei/</a:t>
          </a:r>
          <a:r>
            <a:rPr lang="zh-CN" altLang="en-US" sz="2300" kern="1200" dirty="0" smtClean="0"/>
            <a:t>蓝牙地址</a:t>
          </a:r>
          <a:r>
            <a:rPr lang="en-US" altLang="en-US" sz="2300" kern="1200" dirty="0" smtClean="0"/>
            <a:t>/mac</a:t>
          </a:r>
          <a:r>
            <a:rPr lang="zh-CN" altLang="en-US" sz="2300" kern="1200" dirty="0" smtClean="0"/>
            <a:t>地址</a:t>
          </a:r>
        </a:p>
      </dsp:txBody>
      <dsp:txXfrm>
        <a:off x="819974" y="1113850"/>
        <a:ext cx="8781266" cy="557147"/>
      </dsp:txXfrm>
    </dsp:sp>
    <dsp:sp modelId="{74B02AAE-D640-4F41-837F-42CE5EE33717}">
      <dsp:nvSpPr>
        <dsp:cNvPr id="0" name=""/>
        <dsp:cNvSpPr/>
      </dsp:nvSpPr>
      <dsp:spPr>
        <a:xfrm>
          <a:off x="471757" y="1044206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F8B0-7DFE-4720-BDFA-5D5977B8A53C}">
      <dsp:nvSpPr>
        <dsp:cNvPr id="0" name=""/>
        <dsp:cNvSpPr/>
      </dsp:nvSpPr>
      <dsp:spPr>
        <a:xfrm>
          <a:off x="942508" y="1949304"/>
          <a:ext cx="8658732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增加工厂测试模式，并根据工厂需求进行优化，提高生产效率</a:t>
          </a:r>
        </a:p>
      </dsp:txBody>
      <dsp:txXfrm>
        <a:off x="942508" y="1949304"/>
        <a:ext cx="8658732" cy="557147"/>
      </dsp:txXfrm>
    </dsp:sp>
    <dsp:sp modelId="{97DEF18B-6E50-4E93-8B17-0A79A28FF04A}">
      <dsp:nvSpPr>
        <dsp:cNvPr id="0" name=""/>
        <dsp:cNvSpPr/>
      </dsp:nvSpPr>
      <dsp:spPr>
        <a:xfrm>
          <a:off x="594290" y="1879661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B1063-6B11-4352-B8FE-1DF8B5790328}">
      <dsp:nvSpPr>
        <dsp:cNvPr id="0" name=""/>
        <dsp:cNvSpPr/>
      </dsp:nvSpPr>
      <dsp:spPr>
        <a:xfrm>
          <a:off x="819974" y="2784759"/>
          <a:ext cx="8781266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dirty="0" smtClean="0"/>
            <a:t>TP</a:t>
          </a:r>
          <a:r>
            <a:rPr lang="zh-CN" altLang="en-US" sz="2300" kern="1200" dirty="0" smtClean="0"/>
            <a:t>固件更新，参数调整，驱动兼容</a:t>
          </a:r>
          <a:endParaRPr lang="zh-CN" altLang="en-US" sz="2300" kern="1200" dirty="0"/>
        </a:p>
      </dsp:txBody>
      <dsp:txXfrm>
        <a:off x="819974" y="2784759"/>
        <a:ext cx="8781266" cy="557147"/>
      </dsp:txXfrm>
    </dsp:sp>
    <dsp:sp modelId="{98313961-7575-42F2-9CB0-869A6655323C}">
      <dsp:nvSpPr>
        <dsp:cNvPr id="0" name=""/>
        <dsp:cNvSpPr/>
      </dsp:nvSpPr>
      <dsp:spPr>
        <a:xfrm>
          <a:off x="471757" y="2715115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EBCB8-E8E9-419C-92C0-1741351B6204}">
      <dsp:nvSpPr>
        <dsp:cNvPr id="0" name=""/>
        <dsp:cNvSpPr/>
      </dsp:nvSpPr>
      <dsp:spPr>
        <a:xfrm>
          <a:off x="420738" y="3620213"/>
          <a:ext cx="9180502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配合厂商解决生产突发问题，比如未写入字库，开发字库升级功能</a:t>
          </a:r>
          <a:endParaRPr lang="zh-CN" altLang="en-US" sz="2300" kern="1200" dirty="0"/>
        </a:p>
      </dsp:txBody>
      <dsp:txXfrm>
        <a:off x="420738" y="3620213"/>
        <a:ext cx="9180502" cy="557147"/>
      </dsp:txXfrm>
    </dsp:sp>
    <dsp:sp modelId="{2318E179-77C9-4E15-9332-CF84E9119BCC}">
      <dsp:nvSpPr>
        <dsp:cNvPr id="0" name=""/>
        <dsp:cNvSpPr/>
      </dsp:nvSpPr>
      <dsp:spPr>
        <a:xfrm>
          <a:off x="72521" y="3550569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1796F-463F-49CC-95E2-0240F1B98973}">
      <dsp:nvSpPr>
        <dsp:cNvPr id="0" name=""/>
        <dsp:cNvSpPr/>
      </dsp:nvSpPr>
      <dsp:spPr>
        <a:xfrm>
          <a:off x="3865046" y="0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85667"/>
        <a:ext cx="5540569" cy="513999"/>
      </dsp:txXfrm>
    </dsp:sp>
    <dsp:sp modelId="{B41FCFAD-CFEC-4512-9D8E-DA8C9C5AFAA6}">
      <dsp:nvSpPr>
        <dsp:cNvPr id="0" name=""/>
        <dsp:cNvSpPr/>
      </dsp:nvSpPr>
      <dsp:spPr>
        <a:xfrm>
          <a:off x="0" y="543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订单中心</a:t>
          </a:r>
          <a:endParaRPr lang="zh-CN" altLang="en-US" sz="3300" kern="1200" dirty="0"/>
        </a:p>
      </dsp:txBody>
      <dsp:txXfrm>
        <a:off x="33455" y="33998"/>
        <a:ext cx="3798136" cy="618423"/>
      </dsp:txXfrm>
    </dsp:sp>
    <dsp:sp modelId="{1E9A0E05-0C83-4EAE-9156-F7F29360EA9D}">
      <dsp:nvSpPr>
        <dsp:cNvPr id="0" name=""/>
        <dsp:cNvSpPr/>
      </dsp:nvSpPr>
      <dsp:spPr>
        <a:xfrm>
          <a:off x="3865046" y="754411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840078"/>
        <a:ext cx="5540569" cy="513999"/>
      </dsp:txXfrm>
    </dsp:sp>
    <dsp:sp modelId="{7BA0E460-1772-4FF6-B159-8D789499DB31}">
      <dsp:nvSpPr>
        <dsp:cNvPr id="0" name=""/>
        <dsp:cNvSpPr/>
      </dsp:nvSpPr>
      <dsp:spPr>
        <a:xfrm>
          <a:off x="0" y="754411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系统升级</a:t>
          </a:r>
        </a:p>
      </dsp:txBody>
      <dsp:txXfrm>
        <a:off x="33455" y="787866"/>
        <a:ext cx="3798136" cy="618423"/>
      </dsp:txXfrm>
    </dsp:sp>
    <dsp:sp modelId="{775FC7E4-E687-48F6-A801-4D7CA7AE6CE8}">
      <dsp:nvSpPr>
        <dsp:cNvPr id="0" name=""/>
        <dsp:cNvSpPr/>
      </dsp:nvSpPr>
      <dsp:spPr>
        <a:xfrm>
          <a:off x="3865046" y="1508278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1593945"/>
        <a:ext cx="5540569" cy="513999"/>
      </dsp:txXfrm>
    </dsp:sp>
    <dsp:sp modelId="{2A740E7A-8906-4385-8A42-A52C13D072DB}">
      <dsp:nvSpPr>
        <dsp:cNvPr id="0" name=""/>
        <dsp:cNvSpPr/>
      </dsp:nvSpPr>
      <dsp:spPr>
        <a:xfrm>
          <a:off x="0" y="1508278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打印</a:t>
          </a:r>
        </a:p>
      </dsp:txBody>
      <dsp:txXfrm>
        <a:off x="33455" y="1541733"/>
        <a:ext cx="3798136" cy="618423"/>
      </dsp:txXfrm>
    </dsp:sp>
    <dsp:sp modelId="{B752668F-E677-4D58-BEEC-A74286CB5554}">
      <dsp:nvSpPr>
        <dsp:cNvPr id="0" name=""/>
        <dsp:cNvSpPr/>
      </dsp:nvSpPr>
      <dsp:spPr>
        <a:xfrm>
          <a:off x="3865046" y="2262145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2347812"/>
        <a:ext cx="5540569" cy="513999"/>
      </dsp:txXfrm>
    </dsp:sp>
    <dsp:sp modelId="{F1AEC7C4-85DA-4EE4-8C66-0F5C235C5CA9}">
      <dsp:nvSpPr>
        <dsp:cNvPr id="0" name=""/>
        <dsp:cNvSpPr/>
      </dsp:nvSpPr>
      <dsp:spPr>
        <a:xfrm>
          <a:off x="0" y="2262145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应用商店</a:t>
          </a:r>
          <a:endParaRPr lang="zh-CN" altLang="en-US" sz="3300" kern="1200" dirty="0"/>
        </a:p>
      </dsp:txBody>
      <dsp:txXfrm>
        <a:off x="33455" y="2295600"/>
        <a:ext cx="3798136" cy="618423"/>
      </dsp:txXfrm>
    </dsp:sp>
    <dsp:sp modelId="{95630180-913C-4C37-8B37-AC8073BE1054}">
      <dsp:nvSpPr>
        <dsp:cNvPr id="0" name=""/>
        <dsp:cNvSpPr/>
      </dsp:nvSpPr>
      <dsp:spPr>
        <a:xfrm>
          <a:off x="3865046" y="3016012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3101679"/>
        <a:ext cx="5540569" cy="513999"/>
      </dsp:txXfrm>
    </dsp:sp>
    <dsp:sp modelId="{FBB0CDFC-7BA4-456E-B2B5-D0BCC714A88C}">
      <dsp:nvSpPr>
        <dsp:cNvPr id="0" name=""/>
        <dsp:cNvSpPr/>
      </dsp:nvSpPr>
      <dsp:spPr>
        <a:xfrm>
          <a:off x="0" y="3016012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银联刷卡</a:t>
          </a:r>
          <a:endParaRPr lang="zh-CN" altLang="en-US" sz="3300" kern="1200" dirty="0"/>
        </a:p>
      </dsp:txBody>
      <dsp:txXfrm>
        <a:off x="33455" y="3049467"/>
        <a:ext cx="3798136" cy="618423"/>
      </dsp:txXfrm>
    </dsp:sp>
    <dsp:sp modelId="{5E1014F4-9E09-4A45-9197-CF924C7EE0C8}">
      <dsp:nvSpPr>
        <dsp:cNvPr id="0" name=""/>
        <dsp:cNvSpPr/>
      </dsp:nvSpPr>
      <dsp:spPr>
        <a:xfrm>
          <a:off x="3865046" y="3769879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3855546"/>
        <a:ext cx="5540569" cy="513999"/>
      </dsp:txXfrm>
    </dsp:sp>
    <dsp:sp modelId="{67AB44D6-01C6-43DC-AC81-84347981142A}">
      <dsp:nvSpPr>
        <dsp:cNvPr id="0" name=""/>
        <dsp:cNvSpPr/>
      </dsp:nvSpPr>
      <dsp:spPr>
        <a:xfrm>
          <a:off x="0" y="3769879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拉客</a:t>
          </a:r>
          <a:endParaRPr lang="zh-CN" altLang="en-US" sz="3300" kern="1200" dirty="0"/>
        </a:p>
      </dsp:txBody>
      <dsp:txXfrm>
        <a:off x="33455" y="3803334"/>
        <a:ext cx="3798136" cy="618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12729-0134-4BAD-9C8F-7B77DDF14771}">
      <dsp:nvSpPr>
        <dsp:cNvPr id="0" name=""/>
        <dsp:cNvSpPr/>
      </dsp:nvSpPr>
      <dsp:spPr>
        <a:xfrm rot="5400000">
          <a:off x="4163095" y="157722"/>
          <a:ext cx="2408838" cy="209568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100" kern="1200" dirty="0" err="1" smtClean="0"/>
            <a:t>git</a:t>
          </a:r>
          <a:r>
            <a:rPr lang="zh-CN" altLang="en-US" sz="3100" kern="1200" dirty="0" smtClean="0"/>
            <a:t>基础与使用</a:t>
          </a:r>
          <a:endParaRPr lang="zh-CN" altLang="en-US" sz="3100" kern="1200" dirty="0"/>
        </a:p>
      </dsp:txBody>
      <dsp:txXfrm rot="-5400000">
        <a:off x="4646247" y="376525"/>
        <a:ext cx="1442533" cy="1658084"/>
      </dsp:txXfrm>
    </dsp:sp>
    <dsp:sp modelId="{2E014BE5-72C3-4B9B-879C-7DC86F41FAFD}">
      <dsp:nvSpPr>
        <dsp:cNvPr id="0" name=""/>
        <dsp:cNvSpPr/>
      </dsp:nvSpPr>
      <dsp:spPr>
        <a:xfrm>
          <a:off x="6478953" y="482915"/>
          <a:ext cx="2688264" cy="1445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51B9D-F652-4D77-83B4-71D5D56C2CBC}">
      <dsp:nvSpPr>
        <dsp:cNvPr id="0" name=""/>
        <dsp:cNvSpPr/>
      </dsp:nvSpPr>
      <dsp:spPr>
        <a:xfrm rot="5400000">
          <a:off x="1899750" y="157722"/>
          <a:ext cx="2408838" cy="209568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382902" y="376525"/>
        <a:ext cx="1442533" cy="1658084"/>
      </dsp:txXfrm>
    </dsp:sp>
    <dsp:sp modelId="{5A6AB837-1A00-4C30-A1FF-D9784B845EB0}">
      <dsp:nvSpPr>
        <dsp:cNvPr id="0" name=""/>
        <dsp:cNvSpPr/>
      </dsp:nvSpPr>
      <dsp:spPr>
        <a:xfrm rot="5400000">
          <a:off x="3027087" y="2202344"/>
          <a:ext cx="2408838" cy="209568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源码编译与打包</a:t>
          </a:r>
        </a:p>
      </dsp:txBody>
      <dsp:txXfrm rot="-5400000">
        <a:off x="3510239" y="2421147"/>
        <a:ext cx="1442533" cy="1658084"/>
      </dsp:txXfrm>
    </dsp:sp>
    <dsp:sp modelId="{6B8208B5-A405-4132-A169-6E6139640FDD}">
      <dsp:nvSpPr>
        <dsp:cNvPr id="0" name=""/>
        <dsp:cNvSpPr/>
      </dsp:nvSpPr>
      <dsp:spPr>
        <a:xfrm>
          <a:off x="495397" y="2527538"/>
          <a:ext cx="2601545" cy="1445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2ACDD-E88B-4C3F-83AE-9389675EDD37}">
      <dsp:nvSpPr>
        <dsp:cNvPr id="0" name=""/>
        <dsp:cNvSpPr/>
      </dsp:nvSpPr>
      <dsp:spPr>
        <a:xfrm rot="5400000">
          <a:off x="5290432" y="2202344"/>
          <a:ext cx="2408838" cy="209568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773584" y="2421147"/>
        <a:ext cx="1442533" cy="16580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D8F60-C065-40E9-8D01-3EEE1FDFF6E4}">
      <dsp:nvSpPr>
        <dsp:cNvPr id="0" name=""/>
        <dsp:cNvSpPr/>
      </dsp:nvSpPr>
      <dsp:spPr>
        <a:xfrm>
          <a:off x="-5037562" y="-771790"/>
          <a:ext cx="5999337" cy="5999337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56CE0-F7AE-4B12-9146-2CE645226BB1}">
      <dsp:nvSpPr>
        <dsp:cNvPr id="0" name=""/>
        <dsp:cNvSpPr/>
      </dsp:nvSpPr>
      <dsp:spPr>
        <a:xfrm>
          <a:off x="420738" y="278395"/>
          <a:ext cx="9180502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多次深夜加班发版，</a:t>
          </a:r>
          <a:r>
            <a:rPr lang="zh-CN" altLang="en-US" sz="2700" kern="1200" dirty="0" smtClean="0">
              <a:solidFill>
                <a:srgbClr val="FF0000"/>
              </a:solidFill>
            </a:rPr>
            <a:t>保证按时</a:t>
          </a:r>
          <a:r>
            <a:rPr lang="zh-CN" altLang="en-US" sz="2700" kern="1200" dirty="0" smtClean="0"/>
            <a:t>提供</a:t>
          </a:r>
          <a:r>
            <a:rPr lang="en-US" altLang="en-US" sz="2700" kern="1200" dirty="0" smtClean="0"/>
            <a:t>Z3</a:t>
          </a:r>
          <a:r>
            <a:rPr lang="zh-CN" altLang="en-US" sz="2700" kern="1200" dirty="0" smtClean="0"/>
            <a:t>系统</a:t>
          </a:r>
          <a:r>
            <a:rPr lang="en-US" altLang="en-US" sz="2700" kern="1200" dirty="0" smtClean="0"/>
            <a:t>RO</a:t>
          </a:r>
          <a:r>
            <a:rPr lang="en-US" altLang="zh-CN" sz="2700" kern="1200" dirty="0" smtClean="0"/>
            <a:t>M</a:t>
          </a:r>
          <a:r>
            <a:rPr lang="zh-CN" altLang="en-US" sz="2700" kern="1200" dirty="0" smtClean="0"/>
            <a:t>给工厂生产</a:t>
          </a:r>
          <a:endParaRPr lang="zh-CN" altLang="en-US" sz="2700" kern="1200" dirty="0"/>
        </a:p>
      </dsp:txBody>
      <dsp:txXfrm>
        <a:off x="420738" y="278395"/>
        <a:ext cx="9180502" cy="557147"/>
      </dsp:txXfrm>
    </dsp:sp>
    <dsp:sp modelId="{CF4B2BAA-78C8-45E5-AB57-CE3DA8B8146F}">
      <dsp:nvSpPr>
        <dsp:cNvPr id="0" name=""/>
        <dsp:cNvSpPr/>
      </dsp:nvSpPr>
      <dsp:spPr>
        <a:xfrm>
          <a:off x="72521" y="208752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5B038-483B-428C-A301-5630C25F520A}">
      <dsp:nvSpPr>
        <dsp:cNvPr id="0" name=""/>
        <dsp:cNvSpPr/>
      </dsp:nvSpPr>
      <dsp:spPr>
        <a:xfrm>
          <a:off x="819974" y="1113850"/>
          <a:ext cx="8781266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编译并发布了</a:t>
          </a:r>
          <a:r>
            <a:rPr lang="en-US" altLang="zh-CN" sz="2700" kern="1200" dirty="0" smtClean="0">
              <a:solidFill>
                <a:srgbClr val="FF0000"/>
              </a:solidFill>
            </a:rPr>
            <a:t>10</a:t>
          </a:r>
          <a:r>
            <a:rPr lang="zh-CN" altLang="en-US" sz="2700" kern="1200" dirty="0" smtClean="0"/>
            <a:t>个</a:t>
          </a:r>
          <a:r>
            <a:rPr lang="en-US" altLang="zh-CN" sz="2700" kern="1200" dirty="0" smtClean="0"/>
            <a:t>Z3</a:t>
          </a:r>
          <a:r>
            <a:rPr lang="zh-CN" altLang="en-US" sz="2700" kern="1200" dirty="0" smtClean="0"/>
            <a:t>系统版本</a:t>
          </a:r>
        </a:p>
      </dsp:txBody>
      <dsp:txXfrm>
        <a:off x="819974" y="1113850"/>
        <a:ext cx="8781266" cy="557147"/>
      </dsp:txXfrm>
    </dsp:sp>
    <dsp:sp modelId="{74B02AAE-D640-4F41-837F-42CE5EE33717}">
      <dsp:nvSpPr>
        <dsp:cNvPr id="0" name=""/>
        <dsp:cNvSpPr/>
      </dsp:nvSpPr>
      <dsp:spPr>
        <a:xfrm>
          <a:off x="471757" y="1044206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F8B0-7DFE-4720-BDFA-5D5977B8A53C}">
      <dsp:nvSpPr>
        <dsp:cNvPr id="0" name=""/>
        <dsp:cNvSpPr/>
      </dsp:nvSpPr>
      <dsp:spPr>
        <a:xfrm>
          <a:off x="942508" y="1949304"/>
          <a:ext cx="8658732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solidFill>
                <a:srgbClr val="FF0000"/>
              </a:solidFill>
            </a:rPr>
            <a:t>独立完成</a:t>
          </a:r>
          <a:r>
            <a:rPr lang="zh-CN" altLang="en-US" sz="2700" kern="1200" dirty="0" smtClean="0"/>
            <a:t>并优化了</a:t>
          </a:r>
          <a:r>
            <a:rPr lang="en-US" altLang="zh-CN" sz="2700" kern="1200" dirty="0" smtClean="0"/>
            <a:t>Z3</a:t>
          </a:r>
          <a:r>
            <a:rPr lang="zh-CN" altLang="en-US" sz="2700" kern="1200" dirty="0" smtClean="0"/>
            <a:t>打印功能</a:t>
          </a:r>
        </a:p>
      </dsp:txBody>
      <dsp:txXfrm>
        <a:off x="942508" y="1949304"/>
        <a:ext cx="8658732" cy="557147"/>
      </dsp:txXfrm>
    </dsp:sp>
    <dsp:sp modelId="{97DEF18B-6E50-4E93-8B17-0A79A28FF04A}">
      <dsp:nvSpPr>
        <dsp:cNvPr id="0" name=""/>
        <dsp:cNvSpPr/>
      </dsp:nvSpPr>
      <dsp:spPr>
        <a:xfrm>
          <a:off x="594290" y="1879661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B1063-6B11-4352-B8FE-1DF8B5790328}">
      <dsp:nvSpPr>
        <dsp:cNvPr id="0" name=""/>
        <dsp:cNvSpPr/>
      </dsp:nvSpPr>
      <dsp:spPr>
        <a:xfrm>
          <a:off x="819974" y="2784759"/>
          <a:ext cx="8781266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配合工厂修复了</a:t>
          </a:r>
          <a:r>
            <a:rPr lang="en-US" altLang="zh-CN" sz="2700" kern="1200" dirty="0" smtClean="0">
              <a:solidFill>
                <a:srgbClr val="FF0000"/>
              </a:solidFill>
            </a:rPr>
            <a:t>5</a:t>
          </a:r>
          <a:r>
            <a:rPr lang="zh-CN" altLang="en-US" sz="2700" kern="1200" dirty="0" smtClean="0"/>
            <a:t>个严重系统问题</a:t>
          </a:r>
          <a:endParaRPr lang="zh-CN" altLang="en-US" sz="2700" kern="1200" dirty="0"/>
        </a:p>
      </dsp:txBody>
      <dsp:txXfrm>
        <a:off x="819974" y="2784759"/>
        <a:ext cx="8781266" cy="557147"/>
      </dsp:txXfrm>
    </dsp:sp>
    <dsp:sp modelId="{98313961-7575-42F2-9CB0-869A6655323C}">
      <dsp:nvSpPr>
        <dsp:cNvPr id="0" name=""/>
        <dsp:cNvSpPr/>
      </dsp:nvSpPr>
      <dsp:spPr>
        <a:xfrm>
          <a:off x="471757" y="2715115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EBCB8-E8E9-419C-92C0-1741351B6204}">
      <dsp:nvSpPr>
        <dsp:cNvPr id="0" name=""/>
        <dsp:cNvSpPr/>
      </dsp:nvSpPr>
      <dsp:spPr>
        <a:xfrm>
          <a:off x="420738" y="3620213"/>
          <a:ext cx="9180502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参与开发了包括拉客、桌面首屏在内的</a:t>
          </a:r>
          <a:r>
            <a:rPr lang="en-US" altLang="zh-CN" sz="2700" kern="1200" dirty="0" smtClean="0">
              <a:solidFill>
                <a:srgbClr val="FF0000"/>
              </a:solidFill>
            </a:rPr>
            <a:t>7</a:t>
          </a:r>
          <a:r>
            <a:rPr lang="zh-CN" altLang="en-US" sz="2700" kern="1200" dirty="0" smtClean="0"/>
            <a:t>款应用开发</a:t>
          </a:r>
          <a:endParaRPr lang="zh-CN" altLang="en-US" sz="2700" kern="1200" dirty="0"/>
        </a:p>
      </dsp:txBody>
      <dsp:txXfrm>
        <a:off x="420738" y="3620213"/>
        <a:ext cx="9180502" cy="557147"/>
      </dsp:txXfrm>
    </dsp:sp>
    <dsp:sp modelId="{2318E179-77C9-4E15-9332-CF84E9119BCC}">
      <dsp:nvSpPr>
        <dsp:cNvPr id="0" name=""/>
        <dsp:cNvSpPr/>
      </dsp:nvSpPr>
      <dsp:spPr>
        <a:xfrm>
          <a:off x="72521" y="3550569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549D3-0A03-4D5F-AC9D-5E4FB6EF35CD}">
      <dsp:nvSpPr>
        <dsp:cNvPr id="0" name=""/>
        <dsp:cNvSpPr/>
      </dsp:nvSpPr>
      <dsp:spPr>
        <a:xfrm>
          <a:off x="4619122" y="3331060"/>
          <a:ext cx="2419917" cy="1567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微页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游戏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异业联盟</a:t>
          </a:r>
          <a:endParaRPr lang="zh-CN" altLang="en-US" sz="1800" kern="1200" dirty="0"/>
        </a:p>
      </dsp:txBody>
      <dsp:txXfrm>
        <a:off x="5379532" y="3757383"/>
        <a:ext cx="1625074" cy="1106800"/>
      </dsp:txXfrm>
    </dsp:sp>
    <dsp:sp modelId="{0BE18FB0-45A5-4FB7-8B53-76014A41A429}">
      <dsp:nvSpPr>
        <dsp:cNvPr id="0" name=""/>
        <dsp:cNvSpPr/>
      </dsp:nvSpPr>
      <dsp:spPr>
        <a:xfrm>
          <a:off x="670836" y="3331060"/>
          <a:ext cx="2419917" cy="1567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区域性</a:t>
          </a:r>
          <a:endParaRPr lang="zh-CN" altLang="en-US" sz="1800" kern="1200" dirty="0"/>
        </a:p>
      </dsp:txBody>
      <dsp:txXfrm>
        <a:off x="705270" y="3757383"/>
        <a:ext cx="1625074" cy="1106800"/>
      </dsp:txXfrm>
    </dsp:sp>
    <dsp:sp modelId="{D06D2DFF-576D-4C6F-AF88-8C0ACB790C8E}">
      <dsp:nvSpPr>
        <dsp:cNvPr id="0" name=""/>
        <dsp:cNvSpPr/>
      </dsp:nvSpPr>
      <dsp:spPr>
        <a:xfrm>
          <a:off x="4619122" y="0"/>
          <a:ext cx="2419917" cy="1567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手机号</a:t>
          </a:r>
          <a:endParaRPr lang="zh-CN" altLang="en-US" sz="1800" kern="1200" dirty="0"/>
        </a:p>
      </dsp:txBody>
      <dsp:txXfrm>
        <a:off x="5379532" y="34434"/>
        <a:ext cx="1625074" cy="1106800"/>
      </dsp:txXfrm>
    </dsp:sp>
    <dsp:sp modelId="{29C91759-3D44-4345-9A5A-04248DD91C11}">
      <dsp:nvSpPr>
        <dsp:cNvPr id="0" name=""/>
        <dsp:cNvSpPr/>
      </dsp:nvSpPr>
      <dsp:spPr>
        <a:xfrm>
          <a:off x="670836" y="0"/>
          <a:ext cx="2419917" cy="1567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外卖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卡券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支付</a:t>
          </a:r>
          <a:endParaRPr lang="zh-CN" altLang="en-US" sz="1800" kern="1200" dirty="0"/>
        </a:p>
      </dsp:txBody>
      <dsp:txXfrm>
        <a:off x="705270" y="34434"/>
        <a:ext cx="1625074" cy="1106800"/>
      </dsp:txXfrm>
    </dsp:sp>
    <dsp:sp modelId="{4626F340-35DA-4A3D-9DAD-5637E67F4845}">
      <dsp:nvSpPr>
        <dsp:cNvPr id="0" name=""/>
        <dsp:cNvSpPr/>
      </dsp:nvSpPr>
      <dsp:spPr>
        <a:xfrm>
          <a:off x="1684850" y="279221"/>
          <a:ext cx="2121101" cy="21211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融合</a:t>
          </a:r>
          <a:endParaRPr lang="zh-CN" altLang="en-US" sz="3700" kern="1200" dirty="0"/>
        </a:p>
      </dsp:txBody>
      <dsp:txXfrm>
        <a:off x="2306106" y="900477"/>
        <a:ext cx="1499845" cy="1499845"/>
      </dsp:txXfrm>
    </dsp:sp>
    <dsp:sp modelId="{79605066-01BE-4041-AB9B-78AAA11609C3}">
      <dsp:nvSpPr>
        <dsp:cNvPr id="0" name=""/>
        <dsp:cNvSpPr/>
      </dsp:nvSpPr>
      <dsp:spPr>
        <a:xfrm rot="5400000">
          <a:off x="3903924" y="279221"/>
          <a:ext cx="2121101" cy="21211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数据</a:t>
          </a:r>
          <a:endParaRPr lang="zh-CN" altLang="en-US" sz="3700" kern="1200" dirty="0"/>
        </a:p>
      </dsp:txBody>
      <dsp:txXfrm rot="-5400000">
        <a:off x="3903924" y="900477"/>
        <a:ext cx="1499845" cy="1499845"/>
      </dsp:txXfrm>
    </dsp:sp>
    <dsp:sp modelId="{54899A54-CD25-49C6-B6BF-40835EE9A14C}">
      <dsp:nvSpPr>
        <dsp:cNvPr id="0" name=""/>
        <dsp:cNvSpPr/>
      </dsp:nvSpPr>
      <dsp:spPr>
        <a:xfrm rot="10800000">
          <a:off x="3903924" y="2498295"/>
          <a:ext cx="2121101" cy="21211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营销</a:t>
          </a:r>
          <a:endParaRPr lang="zh-CN" altLang="en-US" sz="3700" kern="1200" dirty="0"/>
        </a:p>
      </dsp:txBody>
      <dsp:txXfrm rot="10800000">
        <a:off x="3903924" y="2498295"/>
        <a:ext cx="1499845" cy="1499845"/>
      </dsp:txXfrm>
    </dsp:sp>
    <dsp:sp modelId="{1167E809-E7DD-4664-A127-0457D8B836F7}">
      <dsp:nvSpPr>
        <dsp:cNvPr id="0" name=""/>
        <dsp:cNvSpPr/>
      </dsp:nvSpPr>
      <dsp:spPr>
        <a:xfrm rot="16200000">
          <a:off x="1684850" y="2498295"/>
          <a:ext cx="2121101" cy="21211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连接</a:t>
          </a:r>
          <a:endParaRPr lang="zh-CN" altLang="en-US" sz="3700" kern="1200" dirty="0"/>
        </a:p>
      </dsp:txBody>
      <dsp:txXfrm rot="5400000">
        <a:off x="2306106" y="2498295"/>
        <a:ext cx="1499845" cy="1499845"/>
      </dsp:txXfrm>
    </dsp:sp>
    <dsp:sp modelId="{DEFCF33D-C47D-4976-8FFC-8E2DC7C0DD77}">
      <dsp:nvSpPr>
        <dsp:cNvPr id="0" name=""/>
        <dsp:cNvSpPr/>
      </dsp:nvSpPr>
      <dsp:spPr>
        <a:xfrm>
          <a:off x="3488766" y="2008433"/>
          <a:ext cx="732343" cy="6368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E2DA0-79BB-45E3-8A00-1D47B4F5FF3E}">
      <dsp:nvSpPr>
        <dsp:cNvPr id="0" name=""/>
        <dsp:cNvSpPr/>
      </dsp:nvSpPr>
      <dsp:spPr>
        <a:xfrm rot="10800000">
          <a:off x="3488766" y="2253364"/>
          <a:ext cx="732343" cy="6368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660C4-9A1B-49F5-865E-467EAEDAEBC1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C39A0-7E1B-46D3-8C8D-47A2982FA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9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、深夜加班，凌晨</a:t>
            </a:r>
            <a:r>
              <a:rPr lang="en-US" altLang="zh-CN" dirty="0" smtClean="0"/>
              <a:t>3</a:t>
            </a:r>
            <a:r>
              <a:rPr lang="zh-CN" altLang="en-US" dirty="0" smtClean="0"/>
              <a:t>点发布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C39A0-7E1B-46D3-8C8D-47A2982FA6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1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C39A0-7E1B-46D3-8C8D-47A2982FA6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3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C39A0-7E1B-46D3-8C8D-47A2982FA6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C39A0-7E1B-46D3-8C8D-47A2982FA6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1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306459"/>
            <a:ext cx="12192000" cy="566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99889" y="6364521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掌贝</a:t>
            </a:r>
            <a:r>
              <a:rPr lang="en-US" altLang="zh-CN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﹒ </a:t>
            </a:r>
            <a:r>
              <a:rPr lang="zh-CN" altLang="en-US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让天下没有难做的掌柜</a:t>
            </a:r>
            <a:endParaRPr lang="zh-CN" altLang="en-US" sz="2000" b="1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2169" y="0"/>
            <a:ext cx="856345" cy="100219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510968" y="2699660"/>
            <a:ext cx="721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4484915"/>
            <a:ext cx="12192000" cy="2373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880826" y="5294993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刘</a:t>
            </a:r>
            <a:r>
              <a:rPr lang="zh-CN" altLang="en-US" sz="2400" b="1" dirty="0" smtClean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长发（</a:t>
            </a:r>
            <a:r>
              <a:rPr lang="en-US" altLang="zh-CN" sz="2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Herman</a:t>
            </a:r>
            <a:r>
              <a:rPr lang="zh-CN" altLang="en-US" sz="2400" b="1" dirty="0" smtClean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400" b="1" dirty="0">
              <a:solidFill>
                <a:schemeClr val="accent1"/>
              </a:solidFill>
              <a:ea typeface="幼圆" panose="02010509060101010101" pitchFamily="49" charset="-122"/>
            </a:endParaRPr>
          </a:p>
        </p:txBody>
      </p:sp>
      <p:sp>
        <p:nvSpPr>
          <p:cNvPr id="7" name="Shape 57"/>
          <p:cNvSpPr/>
          <p:nvPr/>
        </p:nvSpPr>
        <p:spPr>
          <a:xfrm>
            <a:off x="2510968" y="1853274"/>
            <a:ext cx="7213600" cy="24314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终端系统刘长发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述职报告</a:t>
            </a: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2016.07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695873" y="5487237"/>
            <a:ext cx="8130289" cy="546480"/>
          </a:xfrm>
          <a:custGeom>
            <a:avLst/>
            <a:gdLst>
              <a:gd name="connsiteX0" fmla="*/ 0 w 8130289"/>
              <a:gd name="connsiteY0" fmla="*/ 0 h 546480"/>
              <a:gd name="connsiteX1" fmla="*/ 8130289 w 8130289"/>
              <a:gd name="connsiteY1" fmla="*/ 0 h 546480"/>
              <a:gd name="connsiteX2" fmla="*/ 8130289 w 8130289"/>
              <a:gd name="connsiteY2" fmla="*/ 546480 h 546480"/>
              <a:gd name="connsiteX3" fmla="*/ 0 w 8130289"/>
              <a:gd name="connsiteY3" fmla="*/ 546480 h 546480"/>
              <a:gd name="connsiteX4" fmla="*/ 0 w 8130289"/>
              <a:gd name="connsiteY4" fmla="*/ 0 h 5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0289" h="546480">
                <a:moveTo>
                  <a:pt x="0" y="0"/>
                </a:moveTo>
                <a:lnTo>
                  <a:pt x="8130289" y="0"/>
                </a:lnTo>
                <a:lnTo>
                  <a:pt x="8130289" y="546480"/>
                </a:lnTo>
                <a:lnTo>
                  <a:pt x="0" y="5464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137" tIns="41910" rIns="234696" bIns="41910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zh-CN" altLang="en-US" sz="2600" kern="1200"/>
          </a:p>
        </p:txBody>
      </p:sp>
      <p:graphicFrame>
        <p:nvGraphicFramePr>
          <p:cNvPr id="3" name="图示 2"/>
          <p:cNvGraphicFramePr/>
          <p:nvPr/>
        </p:nvGraphicFramePr>
        <p:xfrm>
          <a:off x="627798" y="1684502"/>
          <a:ext cx="10577014" cy="416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586853" y="993185"/>
            <a:ext cx="10590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Z3 </a:t>
            </a: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695873" y="5487237"/>
            <a:ext cx="8130289" cy="546480"/>
          </a:xfrm>
          <a:custGeom>
            <a:avLst/>
            <a:gdLst>
              <a:gd name="connsiteX0" fmla="*/ 0 w 8130289"/>
              <a:gd name="connsiteY0" fmla="*/ 0 h 546480"/>
              <a:gd name="connsiteX1" fmla="*/ 8130289 w 8130289"/>
              <a:gd name="connsiteY1" fmla="*/ 0 h 546480"/>
              <a:gd name="connsiteX2" fmla="*/ 8130289 w 8130289"/>
              <a:gd name="connsiteY2" fmla="*/ 546480 h 546480"/>
              <a:gd name="connsiteX3" fmla="*/ 0 w 8130289"/>
              <a:gd name="connsiteY3" fmla="*/ 546480 h 546480"/>
              <a:gd name="connsiteX4" fmla="*/ 0 w 8130289"/>
              <a:gd name="connsiteY4" fmla="*/ 0 h 5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0289" h="546480">
                <a:moveTo>
                  <a:pt x="0" y="0"/>
                </a:moveTo>
                <a:lnTo>
                  <a:pt x="8130289" y="0"/>
                </a:lnTo>
                <a:lnTo>
                  <a:pt x="8130289" y="546480"/>
                </a:lnTo>
                <a:lnTo>
                  <a:pt x="0" y="5464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137" tIns="41910" rIns="234696" bIns="41910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zh-CN" altLang="en-US" sz="2600" kern="1200"/>
          </a:p>
        </p:txBody>
      </p:sp>
      <p:sp>
        <p:nvSpPr>
          <p:cNvPr id="6" name="矩形 5"/>
          <p:cNvSpPr/>
          <p:nvPr/>
        </p:nvSpPr>
        <p:spPr>
          <a:xfrm>
            <a:off x="586853" y="993185"/>
            <a:ext cx="10590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Z3 </a:t>
            </a: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维护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201003" y="1577960"/>
          <a:ext cx="9662615" cy="44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695873" y="5487237"/>
            <a:ext cx="8130289" cy="546480"/>
          </a:xfrm>
          <a:custGeom>
            <a:avLst/>
            <a:gdLst>
              <a:gd name="connsiteX0" fmla="*/ 0 w 8130289"/>
              <a:gd name="connsiteY0" fmla="*/ 0 h 546480"/>
              <a:gd name="connsiteX1" fmla="*/ 8130289 w 8130289"/>
              <a:gd name="connsiteY1" fmla="*/ 0 h 546480"/>
              <a:gd name="connsiteX2" fmla="*/ 8130289 w 8130289"/>
              <a:gd name="connsiteY2" fmla="*/ 546480 h 546480"/>
              <a:gd name="connsiteX3" fmla="*/ 0 w 8130289"/>
              <a:gd name="connsiteY3" fmla="*/ 546480 h 546480"/>
              <a:gd name="connsiteX4" fmla="*/ 0 w 8130289"/>
              <a:gd name="connsiteY4" fmla="*/ 0 h 5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0289" h="546480">
                <a:moveTo>
                  <a:pt x="0" y="0"/>
                </a:moveTo>
                <a:lnTo>
                  <a:pt x="8130289" y="0"/>
                </a:lnTo>
                <a:lnTo>
                  <a:pt x="8130289" y="546480"/>
                </a:lnTo>
                <a:lnTo>
                  <a:pt x="0" y="5464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137" tIns="41910" rIns="234696" bIns="41910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zh-CN" altLang="en-US" sz="2600" kern="1200"/>
          </a:p>
        </p:txBody>
      </p:sp>
      <p:sp>
        <p:nvSpPr>
          <p:cNvPr id="6" name="矩形 5"/>
          <p:cNvSpPr/>
          <p:nvPr/>
        </p:nvSpPr>
        <p:spPr>
          <a:xfrm>
            <a:off x="586853" y="993185"/>
            <a:ext cx="10590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应用开发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01800474"/>
              </p:ext>
            </p:extLst>
          </p:nvPr>
        </p:nvGraphicFramePr>
        <p:xfrm>
          <a:off x="1164058" y="1577960"/>
          <a:ext cx="9662615" cy="44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992256" y="3255057"/>
            <a:ext cx="549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</a:t>
            </a:r>
            <a:r>
              <a:rPr lang="en-US" altLang="en-US" dirty="0"/>
              <a:t>Z3</a:t>
            </a:r>
            <a:r>
              <a:rPr lang="zh-CN" altLang="en-US" dirty="0"/>
              <a:t>打印功能，并维护其稳定性</a:t>
            </a:r>
          </a:p>
          <a:p>
            <a:pPr lvl="0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92255" y="1731849"/>
            <a:ext cx="549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负责订单中心需求开发与</a:t>
            </a:r>
            <a:r>
              <a:rPr lang="zh-CN" altLang="en-US" dirty="0" smtClean="0"/>
              <a:t>维护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92255" y="2499606"/>
            <a:ext cx="549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重构升级模块，降低耦合性，提高其运行</a:t>
            </a:r>
            <a:r>
              <a:rPr lang="zh-CN" altLang="en-US" dirty="0" smtClean="0"/>
              <a:t>稳定性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92255" y="3995119"/>
            <a:ext cx="549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添加设置左屏功能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92255" y="4772186"/>
            <a:ext cx="549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固件升级功能开发及稳定性测试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92255" y="5523301"/>
            <a:ext cx="549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参与过拉客应用的开发阶段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695873" y="5487237"/>
            <a:ext cx="8130289" cy="546480"/>
          </a:xfrm>
          <a:custGeom>
            <a:avLst/>
            <a:gdLst>
              <a:gd name="connsiteX0" fmla="*/ 0 w 8130289"/>
              <a:gd name="connsiteY0" fmla="*/ 0 h 546480"/>
              <a:gd name="connsiteX1" fmla="*/ 8130289 w 8130289"/>
              <a:gd name="connsiteY1" fmla="*/ 0 h 546480"/>
              <a:gd name="connsiteX2" fmla="*/ 8130289 w 8130289"/>
              <a:gd name="connsiteY2" fmla="*/ 546480 h 546480"/>
              <a:gd name="connsiteX3" fmla="*/ 0 w 8130289"/>
              <a:gd name="connsiteY3" fmla="*/ 546480 h 546480"/>
              <a:gd name="connsiteX4" fmla="*/ 0 w 8130289"/>
              <a:gd name="connsiteY4" fmla="*/ 0 h 5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0289" h="546480">
                <a:moveTo>
                  <a:pt x="0" y="0"/>
                </a:moveTo>
                <a:lnTo>
                  <a:pt x="8130289" y="0"/>
                </a:lnTo>
                <a:lnTo>
                  <a:pt x="8130289" y="546480"/>
                </a:lnTo>
                <a:lnTo>
                  <a:pt x="0" y="5464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137" tIns="41910" rIns="234696" bIns="41910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zh-CN" altLang="en-US" sz="2600" kern="1200"/>
          </a:p>
        </p:txBody>
      </p:sp>
      <p:sp>
        <p:nvSpPr>
          <p:cNvPr id="6" name="矩形 5"/>
          <p:cNvSpPr/>
          <p:nvPr/>
        </p:nvSpPr>
        <p:spPr>
          <a:xfrm>
            <a:off x="586853" y="993185"/>
            <a:ext cx="10590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201003" y="1577960"/>
          <a:ext cx="9662615" cy="44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951448" y="1286495"/>
          <a:ext cx="9662615" cy="44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工作业绩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产品认识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032000" y="1239715"/>
          <a:ext cx="7709877" cy="4898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未来展望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30664" y="1452425"/>
            <a:ext cx="2638697" cy="2024743"/>
          </a:xfrm>
          <a:prstGeom prst="rect">
            <a:avLst/>
          </a:prstGeom>
          <a:solidFill>
            <a:srgbClr val="9C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4986927" y="1452425"/>
            <a:ext cx="2638697" cy="2024743"/>
          </a:xfrm>
          <a:prstGeom prst="rect">
            <a:avLst/>
          </a:prstGeom>
          <a:solidFill>
            <a:srgbClr val="3A8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743190" y="1452425"/>
            <a:ext cx="2612571" cy="2024743"/>
          </a:xfrm>
          <a:prstGeom prst="rect">
            <a:avLst/>
          </a:prstGeom>
          <a:solidFill>
            <a:srgbClr val="F26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5024119" y="3759197"/>
            <a:ext cx="2612571" cy="2024743"/>
          </a:xfrm>
          <a:prstGeom prst="rect">
            <a:avLst/>
          </a:prstGeom>
          <a:solidFill>
            <a:srgbClr val="3A8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2280919" y="3759196"/>
            <a:ext cx="2612571" cy="2024743"/>
          </a:xfrm>
          <a:prstGeom prst="rect">
            <a:avLst/>
          </a:prstGeom>
          <a:solidFill>
            <a:srgbClr val="F26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387419" y="1741818"/>
            <a:ext cx="2331578" cy="1409300"/>
            <a:chOff x="862149" y="1908851"/>
            <a:chExt cx="2331578" cy="1409300"/>
          </a:xfrm>
        </p:grpSpPr>
        <p:sp>
          <p:nvSpPr>
            <p:cNvPr id="106" name="文本框 105"/>
            <p:cNvSpPr txBox="1"/>
            <p:nvPr/>
          </p:nvSpPr>
          <p:spPr>
            <a:xfrm>
              <a:off x="1602868" y="1908851"/>
              <a:ext cx="6400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862149" y="2366993"/>
              <a:ext cx="2331578" cy="951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维护已发布产品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Z2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系统的稳定性，结合用户反馈不断的更新迭代，修复问题，逐渐降低后期维护成本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140485" y="1741818"/>
            <a:ext cx="2331578" cy="1420802"/>
            <a:chOff x="862149" y="1908851"/>
            <a:chExt cx="2331578" cy="1420802"/>
          </a:xfrm>
        </p:grpSpPr>
        <p:sp>
          <p:nvSpPr>
            <p:cNvPr id="109" name="文本框 108"/>
            <p:cNvSpPr txBox="1"/>
            <p:nvPr/>
          </p:nvSpPr>
          <p:spPr>
            <a:xfrm>
              <a:off x="1628268" y="1908851"/>
              <a:ext cx="8686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新硬件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862149" y="2366993"/>
              <a:ext cx="2331578" cy="962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致力于新</a:t>
              </a:r>
              <a:r>
                <a:rPr 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</a:t>
              </a:r>
              <a:r>
                <a:rPr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系统开发</a:t>
              </a:r>
              <a:r>
                <a:rPr 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，不断优化系统，提高系统的稳定性，流畅度，降低系统功耗，增加待机时间，提升用户体验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883685" y="1741818"/>
            <a:ext cx="2331578" cy="1202997"/>
            <a:chOff x="862149" y="1908851"/>
            <a:chExt cx="2331578" cy="1202997"/>
          </a:xfrm>
        </p:grpSpPr>
        <p:sp>
          <p:nvSpPr>
            <p:cNvPr id="112" name="文本框 111"/>
            <p:cNvSpPr txBox="1"/>
            <p:nvPr/>
          </p:nvSpPr>
          <p:spPr>
            <a:xfrm>
              <a:off x="1614933" y="1908851"/>
              <a:ext cx="8686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新产品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862149" y="2366993"/>
              <a:ext cx="2331578" cy="744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好产品是一个公司立足的核心竞争力，希望可以在多方面为公司未来发布更加优秀的产品而努力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164615" y="4048589"/>
            <a:ext cx="2331578" cy="1638607"/>
            <a:chOff x="862149" y="1908851"/>
            <a:chExt cx="2331578" cy="1638607"/>
          </a:xfrm>
        </p:grpSpPr>
        <p:sp>
          <p:nvSpPr>
            <p:cNvPr id="118" name="文本框 117"/>
            <p:cNvSpPr txBox="1"/>
            <p:nvPr/>
          </p:nvSpPr>
          <p:spPr>
            <a:xfrm>
              <a:off x="1489838" y="1908851"/>
              <a:ext cx="10972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个人期望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62149" y="2366993"/>
              <a:ext cx="2331578" cy="1180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希望公司在未来可以成为行业绝对的领导者，市场占有率第一，把同行如旺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、商米、钉子支付、盒子支付、客来乐、爱客仕、客如云、腾势股份等远远甩在后面。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7894753" y="4063829"/>
            <a:ext cx="2331578" cy="1415476"/>
            <a:chOff x="862149" y="1924091"/>
            <a:chExt cx="2331578" cy="1415476"/>
          </a:xfrm>
        </p:grpSpPr>
        <p:sp>
          <p:nvSpPr>
            <p:cNvPr id="137" name="文本框 136"/>
            <p:cNvSpPr txBox="1"/>
            <p:nvPr/>
          </p:nvSpPr>
          <p:spPr>
            <a:xfrm>
              <a:off x="1253618" y="192409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862149" y="2366993"/>
              <a:ext cx="2331578" cy="972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基于演示设计的一站式在线演示素材销售、服务交易系统诞生于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年，由中国专业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设计领跑者上海锐普广告有限公司整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431925" y="4063829"/>
            <a:ext cx="2331578" cy="1405562"/>
            <a:chOff x="862149" y="1924091"/>
            <a:chExt cx="2331578" cy="1405562"/>
          </a:xfrm>
        </p:grpSpPr>
        <p:sp>
          <p:nvSpPr>
            <p:cNvPr id="148" name="文本框 147"/>
            <p:cNvSpPr txBox="1"/>
            <p:nvPr/>
          </p:nvSpPr>
          <p:spPr>
            <a:xfrm>
              <a:off x="1329818" y="1924091"/>
              <a:ext cx="10972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个人能力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862149" y="2366993"/>
              <a:ext cx="2331578" cy="962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在未来的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年内，全面的提示自己的工作技能，包括技术、沟通、产品意识，可以跻身于高级工程师的行列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7765052" y="3759196"/>
            <a:ext cx="2612571" cy="2024743"/>
          </a:xfrm>
          <a:prstGeom prst="rect">
            <a:avLst/>
          </a:prstGeom>
          <a:solidFill>
            <a:srgbClr val="9C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907895" y="4063829"/>
            <a:ext cx="2331578" cy="1093777"/>
            <a:chOff x="872309" y="1908851"/>
            <a:chExt cx="2331578" cy="1093777"/>
          </a:xfrm>
        </p:grpSpPr>
        <p:sp>
          <p:nvSpPr>
            <p:cNvPr id="29" name="文本框 28"/>
            <p:cNvSpPr txBox="1"/>
            <p:nvPr/>
          </p:nvSpPr>
          <p:spPr>
            <a:xfrm>
              <a:off x="1479043" y="1908851"/>
              <a:ext cx="10972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企业文化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72309" y="2693383"/>
              <a:ext cx="2331578" cy="309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自由、平等、包容、分享、进取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3544" y="4484915"/>
            <a:ext cx="12192000" cy="2373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8066" y="1777657"/>
            <a:ext cx="108029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掌贝</a:t>
            </a: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･</a:t>
            </a:r>
            <a:r>
              <a:rPr lang="zh-CN" altLang="en-US" sz="6600" b="1" dirty="0" smtClean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让天下没有难做的掌柜</a:t>
            </a:r>
            <a:endParaRPr lang="zh-CN" altLang="en-US" sz="6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3526" y="33983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掌贝微POS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掌贝微POS模板</Template>
  <TotalTime>38</TotalTime>
  <Words>572</Words>
  <Application>Microsoft Office PowerPoint</Application>
  <PresentationFormat>宽屏</PresentationFormat>
  <Paragraphs>84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楷体</vt:lpstr>
      <vt:lpstr>宋体</vt:lpstr>
      <vt:lpstr>微软雅黑</vt:lpstr>
      <vt:lpstr>幼圆</vt:lpstr>
      <vt:lpstr>Arial</vt:lpstr>
      <vt:lpstr>Calibri</vt:lpstr>
      <vt:lpstr>Calibri Light</vt:lpstr>
      <vt:lpstr>Helvetica</vt:lpstr>
      <vt:lpstr>掌贝微POS模板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herman</cp:lastModifiedBy>
  <cp:revision>88</cp:revision>
  <dcterms:created xsi:type="dcterms:W3CDTF">2015-04-28T11:39:00Z</dcterms:created>
  <dcterms:modified xsi:type="dcterms:W3CDTF">2016-07-28T10:20:14Z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