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5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8.xml" ContentType="application/vnd.openxmlformats-officedocument.presentationml.notesSlide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472" r:id="rId2"/>
    <p:sldId id="421" r:id="rId3"/>
    <p:sldId id="420" r:id="rId4"/>
    <p:sldId id="445" r:id="rId5"/>
    <p:sldId id="560" r:id="rId6"/>
    <p:sldId id="473" r:id="rId7"/>
    <p:sldId id="470" r:id="rId8"/>
    <p:sldId id="476" r:id="rId9"/>
    <p:sldId id="478" r:id="rId10"/>
    <p:sldId id="446" r:id="rId11"/>
    <p:sldId id="580" r:id="rId12"/>
    <p:sldId id="579" r:id="rId13"/>
    <p:sldId id="578" r:id="rId14"/>
    <p:sldId id="526" r:id="rId15"/>
    <p:sldId id="545" r:id="rId16"/>
    <p:sldId id="510" r:id="rId17"/>
    <p:sldId id="525" r:id="rId18"/>
    <p:sldId id="393" r:id="rId19"/>
    <p:sldId id="508" r:id="rId20"/>
    <p:sldId id="404" r:id="rId21"/>
    <p:sldId id="562" r:id="rId22"/>
    <p:sldId id="397" r:id="rId23"/>
    <p:sldId id="409" r:id="rId24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>
          <p15:clr>
            <a:srgbClr val="A4A3A4"/>
          </p15:clr>
        </p15:guide>
        <p15:guide id="2" pos="28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C6AA6"/>
    <a:srgbClr val="AE43A0"/>
    <a:srgbClr val="00B0F0"/>
    <a:srgbClr val="71B657"/>
    <a:srgbClr val="F57E1B"/>
    <a:srgbClr val="CFE55D"/>
    <a:srgbClr val="2B3340"/>
    <a:srgbClr val="23A3D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>
      <p:cViewPr varScale="1">
        <p:scale>
          <a:sx n="145" d="100"/>
          <a:sy n="145" d="100"/>
        </p:scale>
        <p:origin x="546" y="120"/>
      </p:cViewPr>
      <p:guideLst>
        <p:guide orient="horz" pos="1684"/>
        <p:guide pos="28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83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73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D2576-7C12-47B1-A3E2-EA61283E0A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2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D2576-7C12-47B1-A3E2-EA61283E0A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059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0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46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70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BD681A8C-CF5B-450E-B0A3-DC882A029F3A}" type="slidenum">
              <a:rPr lang="zh-CN" altLang="en-US">
                <a:latin typeface="Calibri" panose="020F0502020204030204" pitchFamily="34" charset="0"/>
              </a:rPr>
              <a:t>19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80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BD681A8C-CF5B-450E-B0A3-DC882A029F3A}" type="slidenum">
              <a:rPr lang="zh-CN" altLang="en-US">
                <a:latin typeface="Calibri" panose="020F0502020204030204" pitchFamily="34" charset="0"/>
              </a:rPr>
              <a:t>20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930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46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23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模板来自 </a:t>
            </a:r>
            <a:r>
              <a:rPr lang="en-US" altLang="zh-CN" smtClean="0"/>
              <a:t>http://docer.mysoeasy.com/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D2576-7C12-47B1-A3E2-EA61283E0A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0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651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模板来自 </a:t>
            </a:r>
            <a:r>
              <a:rPr lang="en-US" altLang="zh-CN" smtClean="0"/>
              <a:t>http://docer.mysoeasy.com/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D2576-7C12-47B1-A3E2-EA61283E0A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模板来自 </a:t>
            </a:r>
            <a:r>
              <a:rPr lang="en-US" altLang="zh-CN" smtClean="0"/>
              <a:t>http://docer.mysoeasy.com/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D2576-7C12-47B1-A3E2-EA61283E0A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9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模板来自 </a:t>
            </a:r>
            <a:r>
              <a:rPr lang="en-US" altLang="zh-CN" smtClean="0"/>
              <a:t>http://docer.mysoeasy.com/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D2576-7C12-47B1-A3E2-EA61283E0A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2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模板来自 </a:t>
            </a:r>
            <a:r>
              <a:rPr lang="en-US" altLang="zh-CN" smtClean="0"/>
              <a:t>http://docer.mysoeasy.com/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D2576-7C12-47B1-A3E2-EA61283E0A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726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模板来自 </a:t>
            </a:r>
            <a:r>
              <a:rPr lang="en-US" altLang="zh-CN" smtClean="0"/>
              <a:t>http://docer.mysoeasy.com/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D2576-7C12-47B1-A3E2-EA61283E0A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68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0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1598101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154808"/>
            <a:ext cx="2057400" cy="329146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08"/>
            <a:ext cx="6019800" cy="32914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754"/>
            <a:ext cx="7772400" cy="10217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416"/>
            <a:ext cx="7772400" cy="11253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9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6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900270"/>
            <a:ext cx="4038600" cy="2546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900270"/>
            <a:ext cx="4038600" cy="2546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536"/>
            <a:ext cx="4041775" cy="4799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442"/>
            <a:ext cx="4041775" cy="29639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823"/>
            <a:ext cx="3008313" cy="871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25"/>
            <a:ext cx="5111750" cy="43906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515"/>
            <a:ext cx="3008313" cy="3518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9435" indent="0">
              <a:buNone/>
              <a:defRPr sz="900"/>
            </a:lvl5pPr>
            <a:lvl6pPr marL="2286635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1"/>
            <a:ext cx="5486400" cy="30866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9435" indent="0">
              <a:buNone/>
              <a:defRPr sz="2000"/>
            </a:lvl5pPr>
            <a:lvl6pPr marL="2286635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9"/>
            <a:ext cx="5486400" cy="6037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9435" indent="0">
              <a:buNone/>
              <a:defRPr sz="900"/>
            </a:lvl5pPr>
            <a:lvl6pPr marL="2286635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6015"/>
            <a:ext cx="8229600" cy="8574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361"/>
            <a:ext cx="8229600" cy="3395066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8098"/>
            <a:ext cx="2133600" cy="273892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8098"/>
            <a:ext cx="2895600" cy="273892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8098"/>
            <a:ext cx="2133600" cy="273892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image" Target="../media/image7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image" Target="../media/image6.png"/><Relationship Id="rId2" Type="http://schemas.openxmlformats.org/officeDocument/2006/relationships/tags" Target="../tags/tag9.xml"/><Relationship Id="rId16" Type="http://schemas.openxmlformats.org/officeDocument/2006/relationships/image" Target="../media/image2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notesSlide" Target="../notesSlides/notesSlide9.xml"/><Relationship Id="rId10" Type="http://schemas.openxmlformats.org/officeDocument/2006/relationships/tags" Target="../tags/tag17.xml"/><Relationship Id="rId19" Type="http://schemas.openxmlformats.org/officeDocument/2006/relationships/image" Target="../media/image8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image" Target="../media/image2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19" Type="http://schemas.openxmlformats.org/officeDocument/2006/relationships/notesSlide" Target="../notesSlides/notesSlide1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2" Type="http://schemas.openxmlformats.org/officeDocument/2006/relationships/tags" Target="../tags/tag40.xml"/><Relationship Id="rId16" Type="http://schemas.openxmlformats.org/officeDocument/2006/relationships/image" Target="../media/image2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notesSlide" Target="../notesSlides/notesSlide1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3" Type="http://schemas.openxmlformats.org/officeDocument/2006/relationships/tags" Target="../tags/tag54.xml"/><Relationship Id="rId21" Type="http://schemas.openxmlformats.org/officeDocument/2006/relationships/image" Target="../media/image1.jpeg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notesSlide" Target="../notesSlides/notesSlide14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1.jpe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5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14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image" Target="../media/image16.png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notesSlide" Target="../notesSlides/notesSlide18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78.xml"/><Relationship Id="rId10" Type="http://schemas.openxmlformats.org/officeDocument/2006/relationships/tags" Target="../tags/tag83.xml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jpe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extBox 601"/>
          <p:cNvSpPr txBox="1">
            <a:spLocks noChangeArrowheads="1"/>
          </p:cNvSpPr>
          <p:nvPr/>
        </p:nvSpPr>
        <p:spPr bwMode="auto">
          <a:xfrm>
            <a:off x="2223530" y="3615079"/>
            <a:ext cx="4582695" cy="33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75" tIns="43187" rIns="86375" bIns="43187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3317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3317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3317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3317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8629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第四小组 组员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：吴祥生 刘畅 周悦 臧若尘 马耀婷</a:t>
            </a:r>
          </a:p>
        </p:txBody>
      </p:sp>
      <p:sp>
        <p:nvSpPr>
          <p:cNvPr id="603" name="矩形 602"/>
          <p:cNvSpPr>
            <a:spLocks noChangeArrowheads="1"/>
          </p:cNvSpPr>
          <p:nvPr/>
        </p:nvSpPr>
        <p:spPr bwMode="auto">
          <a:xfrm>
            <a:off x="1547664" y="2787774"/>
            <a:ext cx="6107046" cy="6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982" tIns="31991" rIns="63982" bIns="31991">
            <a:spAutoFit/>
          </a:bodyPr>
          <a:lstStyle/>
          <a:p>
            <a:pPr defTabSz="8629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无道云笔记成果展示</a:t>
            </a:r>
          </a:p>
        </p:txBody>
      </p:sp>
      <p:grpSp>
        <p:nvGrpSpPr>
          <p:cNvPr id="612" name="组合 611"/>
          <p:cNvGrpSpPr/>
          <p:nvPr/>
        </p:nvGrpSpPr>
        <p:grpSpPr>
          <a:xfrm>
            <a:off x="0" y="4150204"/>
            <a:ext cx="9148008" cy="150188"/>
            <a:chOff x="6876" y="2931790"/>
            <a:chExt cx="9148008" cy="238162"/>
          </a:xfrm>
        </p:grpSpPr>
        <p:sp>
          <p:nvSpPr>
            <p:cNvPr id="613" name="矩形 612"/>
            <p:cNvSpPr/>
            <p:nvPr/>
          </p:nvSpPr>
          <p:spPr>
            <a:xfrm>
              <a:off x="6876" y="2931790"/>
              <a:ext cx="2286501" cy="238162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" name="矩形 613"/>
            <p:cNvSpPr/>
            <p:nvPr/>
          </p:nvSpPr>
          <p:spPr>
            <a:xfrm>
              <a:off x="2293377" y="2931790"/>
              <a:ext cx="2286501" cy="238162"/>
            </a:xfrm>
            <a:prstGeom prst="rect">
              <a:avLst/>
            </a:prstGeom>
            <a:solidFill>
              <a:srgbClr val="71B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5" name="矩形 614"/>
            <p:cNvSpPr/>
            <p:nvPr/>
          </p:nvSpPr>
          <p:spPr>
            <a:xfrm>
              <a:off x="4579879" y="2931790"/>
              <a:ext cx="2286501" cy="238162"/>
            </a:xfrm>
            <a:prstGeom prst="rect">
              <a:avLst/>
            </a:prstGeom>
            <a:solidFill>
              <a:srgbClr val="23A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6" name="矩形 615"/>
            <p:cNvSpPr/>
            <p:nvPr/>
          </p:nvSpPr>
          <p:spPr>
            <a:xfrm>
              <a:off x="6868383" y="2931790"/>
              <a:ext cx="2286501" cy="238162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7" name="矩形 616"/>
          <p:cNvSpPr/>
          <p:nvPr/>
        </p:nvSpPr>
        <p:spPr>
          <a:xfrm>
            <a:off x="-1" y="4300392"/>
            <a:ext cx="9148009" cy="8435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0" name="椭圆 749"/>
          <p:cNvSpPr/>
          <p:nvPr/>
        </p:nvSpPr>
        <p:spPr>
          <a:xfrm>
            <a:off x="3006374" y="241303"/>
            <a:ext cx="3067380" cy="31163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1" name="椭圆 750"/>
          <p:cNvSpPr/>
          <p:nvPr/>
        </p:nvSpPr>
        <p:spPr>
          <a:xfrm>
            <a:off x="4489900" y="195936"/>
            <a:ext cx="89306" cy="907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033" tIns="28516" rIns="57033" bIns="28516" rtlCol="0" anchor="ctr"/>
          <a:lstStyle/>
          <a:p>
            <a:pPr algn="ctr"/>
            <a:endParaRPr lang="zh-CN" altLang="en-US"/>
          </a:p>
        </p:txBody>
      </p:sp>
      <p:sp>
        <p:nvSpPr>
          <p:cNvPr id="752" name="椭圆 751"/>
          <p:cNvSpPr/>
          <p:nvPr/>
        </p:nvSpPr>
        <p:spPr>
          <a:xfrm>
            <a:off x="5815068" y="2528159"/>
            <a:ext cx="89306" cy="907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033" tIns="28516" rIns="57033" bIns="28516" rtlCol="0" anchor="ctr"/>
          <a:lstStyle/>
          <a:p>
            <a:pPr algn="ctr"/>
            <a:endParaRPr lang="zh-CN" altLang="en-US"/>
          </a:p>
        </p:txBody>
      </p:sp>
      <p:sp>
        <p:nvSpPr>
          <p:cNvPr id="753" name="椭圆 752"/>
          <p:cNvSpPr/>
          <p:nvPr/>
        </p:nvSpPr>
        <p:spPr>
          <a:xfrm>
            <a:off x="3160832" y="2528159"/>
            <a:ext cx="89306" cy="907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033" tIns="28516" rIns="57033" bIns="28516" rtlCol="0" anchor="ctr"/>
          <a:lstStyle/>
          <a:p>
            <a:pPr algn="ctr"/>
            <a:endParaRPr lang="zh-CN" altLang="en-US"/>
          </a:p>
        </p:txBody>
      </p:sp>
      <p:sp>
        <p:nvSpPr>
          <p:cNvPr id="754" name="椭圆 753"/>
          <p:cNvSpPr/>
          <p:nvPr/>
        </p:nvSpPr>
        <p:spPr>
          <a:xfrm>
            <a:off x="6233457" y="700168"/>
            <a:ext cx="228874" cy="232532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755" name="椭圆 754"/>
          <p:cNvSpPr/>
          <p:nvPr/>
        </p:nvSpPr>
        <p:spPr>
          <a:xfrm>
            <a:off x="6220941" y="687452"/>
            <a:ext cx="253906" cy="257964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6" name="椭圆 755"/>
          <p:cNvSpPr/>
          <p:nvPr/>
        </p:nvSpPr>
        <p:spPr>
          <a:xfrm>
            <a:off x="1969507" y="1932154"/>
            <a:ext cx="374485" cy="380470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757" name="椭圆 756"/>
          <p:cNvSpPr/>
          <p:nvPr/>
        </p:nvSpPr>
        <p:spPr>
          <a:xfrm>
            <a:off x="1949029" y="1911348"/>
            <a:ext cx="415443" cy="422081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8" name="椭圆 757"/>
          <p:cNvSpPr/>
          <p:nvPr/>
        </p:nvSpPr>
        <p:spPr>
          <a:xfrm>
            <a:off x="5995788" y="3371716"/>
            <a:ext cx="127234" cy="129267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759" name="椭圆 758"/>
          <p:cNvSpPr/>
          <p:nvPr/>
        </p:nvSpPr>
        <p:spPr>
          <a:xfrm>
            <a:off x="5988831" y="3364647"/>
            <a:ext cx="141150" cy="143405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0" name="椭圆 759"/>
          <p:cNvSpPr/>
          <p:nvPr/>
        </p:nvSpPr>
        <p:spPr>
          <a:xfrm>
            <a:off x="2697291" y="991551"/>
            <a:ext cx="409575" cy="409575"/>
          </a:xfrm>
          <a:prstGeom prst="ellipse">
            <a:avLst/>
          </a:prstGeom>
          <a:solidFill>
            <a:srgbClr val="F45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1" name="椭圆 760"/>
          <p:cNvSpPr/>
          <p:nvPr/>
        </p:nvSpPr>
        <p:spPr>
          <a:xfrm>
            <a:off x="2351306" y="1210852"/>
            <a:ext cx="210272" cy="210272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2" name="椭圆 761"/>
          <p:cNvSpPr/>
          <p:nvPr/>
        </p:nvSpPr>
        <p:spPr>
          <a:xfrm>
            <a:off x="2165082" y="1738910"/>
            <a:ext cx="276227" cy="276227"/>
          </a:xfrm>
          <a:prstGeom prst="ellipse">
            <a:avLst/>
          </a:prstGeom>
          <a:solidFill>
            <a:srgbClr val="AE43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3" name="椭圆 762"/>
          <p:cNvSpPr/>
          <p:nvPr/>
        </p:nvSpPr>
        <p:spPr>
          <a:xfrm>
            <a:off x="1961322" y="1276733"/>
            <a:ext cx="311539" cy="311539"/>
          </a:xfrm>
          <a:prstGeom prst="ellipse">
            <a:avLst/>
          </a:prstGeom>
          <a:solidFill>
            <a:srgbClr val="2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4" name="椭圆 763"/>
          <p:cNvSpPr/>
          <p:nvPr/>
        </p:nvSpPr>
        <p:spPr>
          <a:xfrm>
            <a:off x="1479463" y="1284334"/>
            <a:ext cx="233579" cy="233579"/>
          </a:xfrm>
          <a:prstGeom prst="ellipse">
            <a:avLst/>
          </a:prstGeom>
          <a:solidFill>
            <a:srgbClr val="D4BF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5" name="椭圆 764"/>
          <p:cNvSpPr/>
          <p:nvPr/>
        </p:nvSpPr>
        <p:spPr>
          <a:xfrm>
            <a:off x="1854388" y="677002"/>
            <a:ext cx="209422" cy="209423"/>
          </a:xfrm>
          <a:prstGeom prst="ellipse">
            <a:avLst/>
          </a:prstGeom>
          <a:solidFill>
            <a:srgbClr val="DFC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6" name="椭圆 765"/>
          <p:cNvSpPr/>
          <p:nvPr/>
        </p:nvSpPr>
        <p:spPr>
          <a:xfrm>
            <a:off x="1056596" y="1014919"/>
            <a:ext cx="195933" cy="195933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7" name="椭圆 766"/>
          <p:cNvSpPr/>
          <p:nvPr/>
        </p:nvSpPr>
        <p:spPr>
          <a:xfrm>
            <a:off x="860662" y="1447604"/>
            <a:ext cx="140668" cy="140668"/>
          </a:xfrm>
          <a:prstGeom prst="ellipse">
            <a:avLst/>
          </a:prstGeom>
          <a:solidFill>
            <a:srgbClr val="AA1E6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8" name="椭圆 767"/>
          <p:cNvSpPr/>
          <p:nvPr/>
        </p:nvSpPr>
        <p:spPr>
          <a:xfrm>
            <a:off x="2831742" y="1567620"/>
            <a:ext cx="140668" cy="140668"/>
          </a:xfrm>
          <a:prstGeom prst="ellipse">
            <a:avLst/>
          </a:prstGeom>
          <a:solidFill>
            <a:srgbClr val="F4552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9" name="椭圆 768"/>
          <p:cNvSpPr/>
          <p:nvPr/>
        </p:nvSpPr>
        <p:spPr>
          <a:xfrm>
            <a:off x="5601050" y="598343"/>
            <a:ext cx="855425" cy="855425"/>
          </a:xfrm>
          <a:prstGeom prst="ellipse">
            <a:avLst/>
          </a:prstGeom>
          <a:solidFill>
            <a:srgbClr val="FEA384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0" name="椭圆 769"/>
          <p:cNvSpPr/>
          <p:nvPr/>
        </p:nvSpPr>
        <p:spPr>
          <a:xfrm>
            <a:off x="6904796" y="1450956"/>
            <a:ext cx="409575" cy="409575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1" name="椭圆 770"/>
          <p:cNvSpPr/>
          <p:nvPr/>
        </p:nvSpPr>
        <p:spPr>
          <a:xfrm>
            <a:off x="6939790" y="1980170"/>
            <a:ext cx="210272" cy="210272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2" name="椭圆 771"/>
          <p:cNvSpPr/>
          <p:nvPr/>
        </p:nvSpPr>
        <p:spPr>
          <a:xfrm>
            <a:off x="6753566" y="2508229"/>
            <a:ext cx="276227" cy="276227"/>
          </a:xfrm>
          <a:prstGeom prst="ellipse">
            <a:avLst/>
          </a:prstGeom>
          <a:solidFill>
            <a:srgbClr val="AE43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3" name="椭圆 772"/>
          <p:cNvSpPr/>
          <p:nvPr/>
        </p:nvSpPr>
        <p:spPr>
          <a:xfrm>
            <a:off x="6067947" y="2053654"/>
            <a:ext cx="233579" cy="233579"/>
          </a:xfrm>
          <a:prstGeom prst="ellipse">
            <a:avLst/>
          </a:prstGeom>
          <a:solidFill>
            <a:srgbClr val="D4BF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4" name="椭圆 773"/>
          <p:cNvSpPr/>
          <p:nvPr/>
        </p:nvSpPr>
        <p:spPr>
          <a:xfrm>
            <a:off x="6442872" y="1446320"/>
            <a:ext cx="209422" cy="209423"/>
          </a:xfrm>
          <a:prstGeom prst="ellipse">
            <a:avLst/>
          </a:prstGeom>
          <a:solidFill>
            <a:srgbClr val="DFC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5" name="椭圆 774"/>
          <p:cNvSpPr/>
          <p:nvPr/>
        </p:nvSpPr>
        <p:spPr>
          <a:xfrm>
            <a:off x="5645080" y="1784238"/>
            <a:ext cx="195933" cy="195933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6" name="椭圆 775"/>
          <p:cNvSpPr/>
          <p:nvPr/>
        </p:nvSpPr>
        <p:spPr>
          <a:xfrm>
            <a:off x="6333099" y="1759177"/>
            <a:ext cx="140668" cy="140668"/>
          </a:xfrm>
          <a:prstGeom prst="ellipse">
            <a:avLst/>
          </a:prstGeom>
          <a:solidFill>
            <a:srgbClr val="AA1E6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7" name="椭圆 776"/>
          <p:cNvSpPr/>
          <p:nvPr/>
        </p:nvSpPr>
        <p:spPr>
          <a:xfrm>
            <a:off x="7420226" y="2336940"/>
            <a:ext cx="140668" cy="140668"/>
          </a:xfrm>
          <a:prstGeom prst="ellipse">
            <a:avLst/>
          </a:prstGeom>
          <a:solidFill>
            <a:srgbClr val="F4552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8" name="椭圆 777"/>
          <p:cNvSpPr/>
          <p:nvPr/>
        </p:nvSpPr>
        <p:spPr>
          <a:xfrm>
            <a:off x="8120464" y="1708067"/>
            <a:ext cx="152465" cy="152465"/>
          </a:xfrm>
          <a:prstGeom prst="ellipse">
            <a:avLst/>
          </a:prstGeom>
          <a:solidFill>
            <a:srgbClr val="AE43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9" name="椭圆 778"/>
          <p:cNvSpPr/>
          <p:nvPr/>
        </p:nvSpPr>
        <p:spPr>
          <a:xfrm>
            <a:off x="7596632" y="1722295"/>
            <a:ext cx="257876" cy="257876"/>
          </a:xfrm>
          <a:prstGeom prst="ellipse">
            <a:avLst/>
          </a:prstGeom>
          <a:solidFill>
            <a:srgbClr val="2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0" name="椭圆 779"/>
          <p:cNvSpPr/>
          <p:nvPr/>
        </p:nvSpPr>
        <p:spPr>
          <a:xfrm>
            <a:off x="4517999" y="33450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1" name="椭圆 780"/>
          <p:cNvSpPr/>
          <p:nvPr/>
        </p:nvSpPr>
        <p:spPr>
          <a:xfrm>
            <a:off x="4517999" y="408892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2" name="椭圆 781"/>
          <p:cNvSpPr/>
          <p:nvPr/>
        </p:nvSpPr>
        <p:spPr>
          <a:xfrm>
            <a:off x="4517999" y="408892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3" name="椭圆 782"/>
          <p:cNvSpPr/>
          <p:nvPr/>
        </p:nvSpPr>
        <p:spPr>
          <a:xfrm>
            <a:off x="5645277" y="3947569"/>
            <a:ext cx="54000" cy="5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4" name="椭圆 783"/>
          <p:cNvSpPr/>
          <p:nvPr/>
        </p:nvSpPr>
        <p:spPr>
          <a:xfrm>
            <a:off x="1041437" y="1697837"/>
            <a:ext cx="325388" cy="325388"/>
          </a:xfrm>
          <a:prstGeom prst="ellipse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5" name="椭圆 784"/>
          <p:cNvSpPr/>
          <p:nvPr/>
        </p:nvSpPr>
        <p:spPr>
          <a:xfrm>
            <a:off x="2170367" y="2965828"/>
            <a:ext cx="32400" cy="324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6" name="椭圆 785"/>
          <p:cNvSpPr/>
          <p:nvPr/>
        </p:nvSpPr>
        <p:spPr>
          <a:xfrm>
            <a:off x="1475327" y="3062376"/>
            <a:ext cx="108000" cy="108000"/>
          </a:xfrm>
          <a:prstGeom prst="ellipse">
            <a:avLst/>
          </a:prstGeom>
          <a:solidFill>
            <a:srgbClr val="F57E1B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7" name="椭圆 786"/>
          <p:cNvSpPr/>
          <p:nvPr/>
        </p:nvSpPr>
        <p:spPr>
          <a:xfrm>
            <a:off x="3218777" y="3539180"/>
            <a:ext cx="94500" cy="945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8" name="椭圆 787"/>
          <p:cNvSpPr/>
          <p:nvPr/>
        </p:nvSpPr>
        <p:spPr>
          <a:xfrm>
            <a:off x="950571" y="2447906"/>
            <a:ext cx="198436" cy="198436"/>
          </a:xfrm>
          <a:prstGeom prst="ellipse">
            <a:avLst/>
          </a:prstGeom>
          <a:solidFill>
            <a:srgbClr val="71B657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9" name="椭圆 788"/>
          <p:cNvSpPr/>
          <p:nvPr/>
        </p:nvSpPr>
        <p:spPr>
          <a:xfrm>
            <a:off x="3271694" y="4186813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0" name="椭圆 789"/>
          <p:cNvSpPr/>
          <p:nvPr/>
        </p:nvSpPr>
        <p:spPr>
          <a:xfrm>
            <a:off x="1109520" y="3998480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1" name="椭圆 790"/>
          <p:cNvSpPr/>
          <p:nvPr/>
        </p:nvSpPr>
        <p:spPr>
          <a:xfrm>
            <a:off x="2169530" y="2943365"/>
            <a:ext cx="54000" cy="54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2" name="椭圆 791"/>
          <p:cNvSpPr/>
          <p:nvPr/>
        </p:nvSpPr>
        <p:spPr>
          <a:xfrm>
            <a:off x="3171370" y="3594736"/>
            <a:ext cx="54000" cy="5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3" name="椭圆 792"/>
          <p:cNvSpPr/>
          <p:nvPr/>
        </p:nvSpPr>
        <p:spPr>
          <a:xfrm>
            <a:off x="2059326" y="2661711"/>
            <a:ext cx="32400" cy="324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4" name="椭圆 793"/>
          <p:cNvSpPr/>
          <p:nvPr/>
        </p:nvSpPr>
        <p:spPr>
          <a:xfrm>
            <a:off x="2073083" y="2712271"/>
            <a:ext cx="108000" cy="108000"/>
          </a:xfrm>
          <a:prstGeom prst="ellipse">
            <a:avLst/>
          </a:prstGeom>
          <a:solidFill>
            <a:srgbClr val="F57E1B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5" name="椭圆 794"/>
          <p:cNvSpPr/>
          <p:nvPr/>
        </p:nvSpPr>
        <p:spPr>
          <a:xfrm>
            <a:off x="728867" y="3592251"/>
            <a:ext cx="94500" cy="945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6" name="椭圆 795"/>
          <p:cNvSpPr/>
          <p:nvPr/>
        </p:nvSpPr>
        <p:spPr>
          <a:xfrm>
            <a:off x="3032662" y="4394071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7" name="椭圆 796"/>
          <p:cNvSpPr/>
          <p:nvPr/>
        </p:nvSpPr>
        <p:spPr>
          <a:xfrm>
            <a:off x="5432366" y="3882697"/>
            <a:ext cx="32400" cy="324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8" name="椭圆 797"/>
          <p:cNvSpPr/>
          <p:nvPr/>
        </p:nvSpPr>
        <p:spPr>
          <a:xfrm>
            <a:off x="5520473" y="3851741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9" name="椭圆 798"/>
          <p:cNvSpPr/>
          <p:nvPr/>
        </p:nvSpPr>
        <p:spPr>
          <a:xfrm>
            <a:off x="1133687" y="579129"/>
            <a:ext cx="54000" cy="5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0" name="椭圆 799"/>
          <p:cNvSpPr/>
          <p:nvPr/>
        </p:nvSpPr>
        <p:spPr>
          <a:xfrm>
            <a:off x="7857670" y="930462"/>
            <a:ext cx="54000" cy="54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1" name="椭圆 800"/>
          <p:cNvSpPr/>
          <p:nvPr/>
        </p:nvSpPr>
        <p:spPr>
          <a:xfrm>
            <a:off x="1023482" y="297475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2" name="椭圆 801"/>
          <p:cNvSpPr/>
          <p:nvPr/>
        </p:nvSpPr>
        <p:spPr>
          <a:xfrm>
            <a:off x="1529327" y="639654"/>
            <a:ext cx="108000" cy="108000"/>
          </a:xfrm>
          <a:prstGeom prst="ellipse">
            <a:avLst/>
          </a:prstGeom>
          <a:solidFill>
            <a:srgbClr val="23A3DF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3" name="椭圆 802"/>
          <p:cNvSpPr/>
          <p:nvPr/>
        </p:nvSpPr>
        <p:spPr>
          <a:xfrm>
            <a:off x="3957842" y="927977"/>
            <a:ext cx="94500" cy="945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4" name="椭圆 803"/>
          <p:cNvSpPr/>
          <p:nvPr/>
        </p:nvSpPr>
        <p:spPr>
          <a:xfrm>
            <a:off x="4182806" y="1329747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5" name="椭圆 804"/>
          <p:cNvSpPr/>
          <p:nvPr/>
        </p:nvSpPr>
        <p:spPr>
          <a:xfrm>
            <a:off x="1031816" y="818373"/>
            <a:ext cx="110104" cy="110104"/>
          </a:xfrm>
          <a:prstGeom prst="ellipse">
            <a:avLst/>
          </a:prstGeom>
          <a:solidFill>
            <a:srgbClr val="F57E1B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6" name="椭圆 805"/>
          <p:cNvSpPr/>
          <p:nvPr/>
        </p:nvSpPr>
        <p:spPr>
          <a:xfrm>
            <a:off x="4141730" y="1187467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11" name="椭圆 810"/>
          <p:cNvSpPr/>
          <p:nvPr/>
        </p:nvSpPr>
        <p:spPr>
          <a:xfrm>
            <a:off x="4644008" y="1046152"/>
            <a:ext cx="1296144" cy="1296144"/>
          </a:xfrm>
          <a:prstGeom prst="ellipse">
            <a:avLst/>
          </a:prstGeom>
          <a:solidFill>
            <a:srgbClr val="AE4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 smtClean="0">
                <a:latin typeface="Impact" panose="020B0806030902050204" pitchFamily="34" charset="0"/>
              </a:rPr>
              <a:t>1</a:t>
            </a:r>
            <a:endParaRPr lang="zh-CN" altLang="en-US" sz="8800" dirty="0">
              <a:latin typeface="Impact" panose="020B0806030902050204" pitchFamily="34" charset="0"/>
            </a:endParaRPr>
          </a:p>
        </p:txBody>
      </p:sp>
      <p:sp>
        <p:nvSpPr>
          <p:cNvPr id="812" name="椭圆 811"/>
          <p:cNvSpPr/>
          <p:nvPr/>
        </p:nvSpPr>
        <p:spPr>
          <a:xfrm>
            <a:off x="2411760" y="1017759"/>
            <a:ext cx="1296144" cy="1296144"/>
          </a:xfrm>
          <a:prstGeom prst="ellipse">
            <a:avLst/>
          </a:prstGeom>
          <a:solidFill>
            <a:srgbClr val="71B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Impact" panose="020B0806030902050204" pitchFamily="34" charset="0"/>
              </a:rPr>
              <a:t>2</a:t>
            </a:r>
            <a:endParaRPr lang="zh-CN" altLang="en-US" sz="8800" dirty="0">
              <a:latin typeface="Impact" panose="020B0806030902050204" pitchFamily="34" charset="0"/>
            </a:endParaRPr>
          </a:p>
        </p:txBody>
      </p:sp>
      <p:sp>
        <p:nvSpPr>
          <p:cNvPr id="813" name="椭圆 812"/>
          <p:cNvSpPr/>
          <p:nvPr/>
        </p:nvSpPr>
        <p:spPr>
          <a:xfrm>
            <a:off x="3491880" y="1010789"/>
            <a:ext cx="1296144" cy="12961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 smtClean="0">
                <a:latin typeface="Impact" panose="020B0806030902050204" pitchFamily="34" charset="0"/>
              </a:rPr>
              <a:t>0</a:t>
            </a:r>
            <a:endParaRPr lang="zh-CN" altLang="en-US" sz="8800" dirty="0">
              <a:latin typeface="Impact" panose="020B0806030902050204" pitchFamily="34" charset="0"/>
            </a:endParaRPr>
          </a:p>
        </p:txBody>
      </p:sp>
      <p:sp>
        <p:nvSpPr>
          <p:cNvPr id="814" name="椭圆 813"/>
          <p:cNvSpPr/>
          <p:nvPr/>
        </p:nvSpPr>
        <p:spPr>
          <a:xfrm>
            <a:off x="5652120" y="1010789"/>
            <a:ext cx="1296144" cy="1296144"/>
          </a:xfrm>
          <a:prstGeom prst="ellipse">
            <a:avLst/>
          </a:prstGeom>
          <a:solidFill>
            <a:srgbClr val="F57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Impact" panose="020B0806030902050204" pitchFamily="34" charset="0"/>
              </a:rPr>
              <a:t>8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26 0.00069 C -0.05573 0.17314 -0.17995 0.23287 -0.27682 0.13333 C -0.37357 0.03333 -0.40703 -0.18681 -0.35091 -0.35973 C -0.29479 -0.53218 -0.17083 -0.59075 -0.07383 -0.4919 C 0.02305 -0.39237 0.05625 -0.1713 0.00026 0.00069 Z " pathEditMode="relative" rAng="7200000" ptsTypes="AAAAA">
                                      <p:cBhvr>
                                        <p:cTn id="44" dur="75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52" y="-1798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-1.11111E-6 C -0.05599 -0.17222 -0.02279 -0.39305 0.07422 -0.49259 C 0.17109 -0.5919 0.29518 -0.53287 0.35117 -0.36042 C 0.40729 -0.18773 0.37396 0.03264 0.27708 0.13218 C 0.18008 0.23171 0.05599 0.17269 8.33333E-7 -1.11111E-6 Z " pathEditMode="relative" rAng="14400000" ptsTypes="AAAAA">
                                      <p:cBhvr>
                                        <p:cTn id="53" dur="75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-1800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9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3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9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25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25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9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25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25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25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9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25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25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25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53" presetClass="exit" presetSubtype="54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3" presetClass="exit" presetSubtype="54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53" presetClass="exit" presetSubtype="54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18282 0.00093 0.1961 0.12685 0.29584 0.12361 C 0.39545 0.11968 0.51576 0.03519 0.60339 0.02708 C 0.69089 0.01921 0.75847 0.07384 0.82097 0.07546 C 0.8836 0.07731 0.93672 0.04444 0.97917 0.03796 C 1.02201 0.03125 1.05065 0.03819 1.07982 0.04468 " pathEditMode="relative" rAng="0" ptsTypes="AAAAAA">
                                      <p:cBhvr>
                                        <p:cTn id="183" dur="4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5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4.44444E-6 C 0.11524 0.01042 0.20157 -0.08055 0.30287 -0.07685 C 0.4043 -0.07314 0.51914 0.01112 0.60782 0.02362 C 0.69636 0.03565 0.77227 -0.00439 0.83451 -0.0037 C 0.89675 -0.00347 0.93854 0.03241 0.98125 0.02639 C 1.02357 0.01945 1.05495 0.01135 1.07904 -0.00069 " pathEditMode="relative" rAng="0" ptsTypes="AAAAAA">
                                      <p:cBhvr>
                                        <p:cTn id="191" dur="4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23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0226 -0.15401 C 0.21198 -0.14784 0.21979 -0.07716 0.32448 -0.07377 C 0.42899 -0.07006 0.53385 -0.13241 0.62483 -0.13333 C 0.7158 -0.13395 0.80799 -0.07994 0.87101 -0.0784 C 0.93403 -0.07654 0.9625 -0.12191 1.00278 -0.12222 C 1.04236 -0.12284 1.07865 -0.10617 1.10642 -0.09784 " pathEditMode="relative" rAng="0" ptsTypes="AAAAAA">
                                      <p:cBhvr>
                                        <p:cTn id="196" dur="40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4" y="4198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2.96296E-6 C 0.20586 0.03588 0.26133 0.1199 0.34857 0.12037 C 0.43568 0.12037 0.51576 0.09143 0.55612 0.07523 C 0.59649 0.05879 0.64649 0.03588 0.70755 0.03611 C 0.76823 0.0368 0.88099 0.07801 0.92123 0.07731 C 0.96081 0.07708 1.07357 0.07569 1.10873 0.05555 " pathEditMode="relative" rAng="0" ptsTypes="AAAAAA">
                                      <p:cBhvr>
                                        <p:cTn id="201" dur="375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5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8.33333E-7 0 C 0.10208 -0.0206 0.21654 -0.05046 0.30768 -0.04329 C 0.39909 -0.03565 0.46875 0.03704 0.54713 0.04468 C 0.62565 0.05231 0.70755 0.00208 0.77799 0.00255 C 0.84831 0.00278 0.92682 0.05394 0.96953 0.04745 C 1.01185 0.04097 1.06172 0.03079 1.08607 0.01875 " pathEditMode="relative" rAng="0" ptsTypes="AAAAAA">
                                      <p:cBhvr>
                                        <p:cTn id="206" dur="375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5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79167E-6 -4.44444E-6 C 0.08945 -0.00949 0.23541 0.11343 0.33333 0.11482 C 0.43125 0.11598 0.52265 0.01158 0.5875 0.0088 C 0.65234 0.00556 0.71289 0.05764 0.77942 0.06158 C 0.84557 0.06528 0.94322 0.03843 0.9858 0.03195 C 1.02825 0.02524 1.0513 0.0419 1.08059 0.03681 " pathEditMode="relative" rAng="0" ptsTypes="AAAAAA">
                                      <p:cBhvr>
                                        <p:cTn id="211" dur="375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0226 -0.15401 C 0.11302 -0.14321 0.20434 -0.16913 0.29948 -0.16636 C 0.39323 -0.16358 0.47639 -0.13858 0.56337 -0.13673 C 0.65017 -0.13457 0.75156 -0.15586 0.82083 -0.15432 C 0.89028 -0.15309 0.93629 -0.1213 0.97899 -0.12778 C 1.02135 -0.13457 1.05243 -0.14228 1.07674 -0.15432 " pathEditMode="relative" rAng="0" ptsTypes="AAAAAA">
                                      <p:cBhvr>
                                        <p:cTn id="216" dur="375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1" y="864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25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375E-6 -1.11111E-6 C 0.18282 0.00093 0.1961 0.12685 0.29584 0.12361 C 0.39545 0.11968 0.51576 0.03519 0.60339 0.02708 C 0.69089 0.01921 0.75847 0.07384 0.82097 0.07546 C 0.8836 0.07732 0.93672 0.04445 0.97917 0.03796 C 1.02201 0.03125 1.05066 0.0382 1.07982 0.04468 " pathEditMode="relative" rAng="0" ptsTypes="AAAAAA">
                                      <p:cBhvr>
                                        <p:cTn id="221" dur="375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25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0" presetClass="path" presetSubtype="0" repeatCount="indefinite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16667E-7 -1.48148E-6 C 0.08945 -0.00972 0.21016 -0.03194 0.3099 -0.02222 C 0.40911 -0.01296 0.50977 0.05116 0.59648 0.05741 C 0.68307 0.06366 0.76419 0.01551 0.82956 0.01482 C 0.89505 0.01412 0.94714 0.05949 0.98971 0.05324 C 1.03216 0.0463 1.0513 0.0419 1.0806 0.03658 " pathEditMode="relative" rAng="0" ptsTypes="AAAAAA">
                                      <p:cBhvr>
                                        <p:cTn id="226" dur="375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25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226 -0.15401 C 0.11302 -0.14352 0.19931 -0.23457 0.30069 -0.23086 C 0.40208 -0.22716 0.51684 -0.1429 0.60556 -0.13055 C 0.6941 -0.11852 0.76997 -0.15833 0.83229 -0.15772 C 0.89444 -0.15741 0.93628 -0.1216 0.97899 -0.12747 C 1.02135 -0.13457 1.05278 -0.14259 1.07674 -0.15463 " pathEditMode="relative" rAng="0" ptsTypes="AAAAAA">
                                      <p:cBhvr>
                                        <p:cTn id="231" dur="375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1" y="-2253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25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0" presetClass="path" presetSubtype="0" repeatCount="indefinite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226 -0.15402 C 0.21198 -0.14815 0.21996 -0.07716 0.32448 -0.07377 C 0.42899 -0.07007 0.53385 -0.13241 0.62483 -0.13334 C 0.7158 -0.13395 0.80799 -0.07994 0.87101 -0.0784 C 0.93403 -0.07655 0.9625 -0.12192 1.00278 -0.12223 C 1.04236 -0.12284 1.07864 -0.10618 1.10642 -0.09815 " pathEditMode="relative" rAng="0" ptsTypes="AAAAAA">
                                      <p:cBhvr>
                                        <p:cTn id="236" dur="375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4" y="4198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5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0" presetClass="path" presetSubtype="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2260 -0.101918 C 0.203640 -0.066118 0.259020 0.018142 0.346350 0.018452 C 0.433330 0.018452 0.513540 -0.010558 0.553820 -0.026608 C 0.594270 -0.042968 0.644270 -0.066118 0.705200 -0.065808 C 0.765970 -0.065188 0.878820 -0.023838 0.918920 -0.024448 C 0.958500 -0.024758 1.071350 -0.026308 1.106420 -0.046368 " pathEditMode="relative" rAng="0" ptsTypes="AAAAAA">
                                      <p:cBhvr>
                                        <p:cTn id="241" dur="375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" y="60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25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0" presetClass="path" presetSubtype="0" repeatCount="indefinite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3.33333E-6 -2.22222E-6 C 0.10209 -0.0206 0.21654 -0.05046 0.30769 -0.04328 C 0.39909 -0.03565 0.46875 0.03704 0.54714 0.04468 C 0.62565 0.05232 0.70756 0.00209 0.778 0.00255 C 0.84831 0.00278 0.92683 0.05394 0.96953 0.04746 C 1.01185 0.04097 1.06172 0.03079 1.08607 0.01875 " pathEditMode="relative" rAng="0" ptsTypes="AAAAAA">
                                      <p:cBhvr>
                                        <p:cTn id="246" dur="375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25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0" presetClass="path" presetSubtype="0" repeatCount="indefinite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33333E-6 4.81481E-6 C 0.08946 -0.0095 0.23542 0.11342 0.33334 0.11481 C 0.43125 0.11597 0.52266 0.01157 0.5875 0.00879 C 0.65235 0.00555 0.71289 0.05763 0.77943 0.06157 C 0.84558 0.06527 0.94323 0.03842 0.98581 0.03194 C 1.02826 0.02523 1.05131 0.04189 1.0806 0.0368 " pathEditMode="relative" rAng="0" ptsTypes="AAAAAA">
                                      <p:cBhvr>
                                        <p:cTn id="251" dur="375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5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0" presetClass="path" presetSubtype="0" repeatCount="indefinite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1.25E-6 3.33333E-6 C 0.11523 0.01064 0.20664 -0.01528 0.30169 -0.0125 C 0.39557 -0.00949 0.47864 0.01527 0.56562 0.01736 C 0.65247 0.01944 0.75391 -0.00186 0.82318 -0.00047 C 0.89258 0.00092 0.93854 0.03264 0.98125 0.02615 C 1.02357 0.01944 1.05495 0.01157 1.07904 -0.00047 " pathEditMode="relative" rAng="0" ptsTypes="AAAAAA">
                                      <p:cBhvr>
                                        <p:cTn id="256" dur="375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25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1.11111E-6 C 0.18282 0.00092 0.1961 0.12685 0.29584 0.12361 C 0.39545 0.11967 0.51576 0.03518 0.60339 0.02708 C 0.69089 0.01921 0.75847 0.07384 0.82097 0.07546 C 0.8836 0.07731 0.93672 0.04444 0.97917 0.03796 C 1.02201 0.03125 1.05065 0.03819 1.07982 0.04467 " pathEditMode="relative" rAng="0" ptsTypes="AAAAAA">
                                      <p:cBhvr>
                                        <p:cTn id="261" dur="375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25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4.07407E-6 C 0.08945 -0.00973 0.21016 -0.03195 0.3099 -0.02223 C 0.40911 -0.01297 0.50977 0.05115 0.59648 0.0574 C 0.68307 0.06365 0.76419 0.01551 0.82956 0.01481 C 0.89505 0.01412 0.94714 0.05949 0.98971 0.05324 C 1.03216 0.04629 1.0513 0.04189 1.0806 0.03657 " pathEditMode="relative" rAng="0" ptsTypes="AAAAAA">
                                      <p:cBhvr>
                                        <p:cTn id="266" dur="375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25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" presetClass="entr" presetSubtype="9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125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125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1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125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125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3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125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125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125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125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875E-6 -4.44444E-6 C 0.11524 0.01042 0.20156 -0.08148 0.30287 -0.07731 C 0.4043 -0.07384 0.51914 0.01112 0.60781 0.02362 C 0.69636 0.03565 0.77227 -0.00463 0.83451 -0.00416 C 0.89675 -0.00347 0.93854 0.03241 0.98125 0.02639 C 1.02357 0.01945 1.05495 0.01135 1.07904 -0.00069 " pathEditMode="relative" rAng="0" ptsTypes="AAAAAA">
                                      <p:cBhvr>
                                        <p:cTn id="287" dur="375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46"/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25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4.44444E-6 C 0.21419 0.00601 0.22214 0.07685 0.32669 0.08032 C 0.43125 0.08402 0.53607 0.02152 0.62708 0.02083 C 0.7181 0.02013 0.81016 0.07407 0.87318 0.07569 C 0.9362 0.07754 0.96471 0.03217 1.00495 0.03171 C 1.04466 0.03125 1.08086 0.04791 1.10872 0.05601 " pathEditMode="relative" rAng="0" ptsTypes="AAAAAA">
                                      <p:cBhvr>
                                        <p:cTn id="292" dur="375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5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8.33333E-7 1.85185E-6 C 0.20586 0.03588 0.26133 0.11991 0.34857 0.12037 C 0.43568 0.12037 0.51576 0.09143 0.55612 0.07523 C 0.59649 0.05879 0.64649 0.03588 0.70755 0.03611 C 0.76823 0.0368 0.88099 0.07801 0.92122 0.07731 C 0.96081 0.07708 1.07357 0.07569 1.10872 0.05555 " pathEditMode="relative" rAng="0" ptsTypes="AAAAAA">
                                      <p:cBhvr>
                                        <p:cTn id="297" dur="375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25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1.11111E-6 C 0.10209 -0.0206 0.21654 -0.05046 0.30769 -0.04329 C 0.39909 -0.03565 0.46875 0.03704 0.54714 0.04467 C 0.62566 0.05231 0.70756 0.00208 0.778 0.00255 C 0.84831 0.00278 0.92683 0.05393 0.96954 0.04745 C 1.01185 0.04097 1.06172 0.03079 1.08607 0.01875 " pathEditMode="relative" rAng="0" ptsTypes="AAAAAA">
                                      <p:cBhvr>
                                        <p:cTn id="302" dur="375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25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3.33333E-6 -3.33333E-6 C 0.08946 -0.00949 0.23542 0.11343 0.33334 0.11482 C 0.43125 0.11574 0.52266 0.01158 0.5875 0.0088 C 0.65235 0.00556 0.71289 0.05764 0.77943 0.06158 C 0.84558 0.06528 0.94323 0.03843 0.98581 0.03195 C 1.02826 0.02523 1.05131 0.0419 1.0806 0.03681 " pathEditMode="relative" rAng="0" ptsTypes="AAAAAA">
                                      <p:cBhvr>
                                        <p:cTn id="307" dur="375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25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5E-6 -2.59259E-6 C 0.11523 0.01065 0.20664 -0.01528 0.30169 -0.0125 C 0.39557 -0.00949 0.47864 0.01528 0.56562 0.01736 C 0.65247 0.01945 0.7539 -0.00185 0.82317 -0.00046 C 0.89258 0.00093 0.93854 0.03264 0.98125 0.02616 C 1.02357 0.01945 1.05495 0.01158 1.07903 -0.00046 " pathEditMode="relative" rAng="0" ptsTypes="AAAAAA">
                                      <p:cBhvr>
                                        <p:cTn id="312" dur="375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3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3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3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3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0"/>
      <p:bldP spid="603" grpId="0"/>
      <p:bldP spid="750" grpId="0" bldLvl="0" animBg="1"/>
      <p:bldP spid="751" grpId="0" bldLvl="0" animBg="1"/>
      <p:bldP spid="752" grpId="0" bldLvl="0" animBg="1"/>
      <p:bldP spid="752" grpId="1" bldLvl="0" animBg="1"/>
      <p:bldP spid="753" grpId="0" bldLvl="0" animBg="1"/>
      <p:bldP spid="753" grpId="1" bldLvl="0" animBg="1"/>
      <p:bldP spid="754" grpId="0" bldLvl="0" animBg="1"/>
      <p:bldP spid="755" grpId="0" bldLvl="0" animBg="1"/>
      <p:bldP spid="756" grpId="0" bldLvl="0" animBg="1"/>
      <p:bldP spid="757" grpId="0" bldLvl="0" animBg="1"/>
      <p:bldP spid="758" grpId="0" bldLvl="0" animBg="1"/>
      <p:bldP spid="759" grpId="0" bldLvl="0" animBg="1"/>
      <p:bldP spid="760" grpId="0" bldLvl="0" animBg="1"/>
      <p:bldP spid="761" grpId="0" bldLvl="0" animBg="1"/>
      <p:bldP spid="762" grpId="0" bldLvl="0" animBg="1"/>
      <p:bldP spid="763" grpId="0" bldLvl="0" animBg="1"/>
      <p:bldP spid="764" grpId="0" bldLvl="0" animBg="1"/>
      <p:bldP spid="765" grpId="0" bldLvl="0" animBg="1"/>
      <p:bldP spid="766" grpId="0" bldLvl="0" animBg="1"/>
      <p:bldP spid="767" grpId="0" bldLvl="0" animBg="1"/>
      <p:bldP spid="768" grpId="0" bldLvl="0" animBg="1"/>
      <p:bldP spid="769" grpId="0" bldLvl="0" animBg="1"/>
      <p:bldP spid="770" grpId="0" bldLvl="0" animBg="1"/>
      <p:bldP spid="771" grpId="0" bldLvl="0" animBg="1"/>
      <p:bldP spid="772" grpId="0" bldLvl="0" animBg="1"/>
      <p:bldP spid="773" grpId="0" bldLvl="0" animBg="1"/>
      <p:bldP spid="774" grpId="0" bldLvl="0" animBg="1"/>
      <p:bldP spid="775" grpId="0" bldLvl="0" animBg="1"/>
      <p:bldP spid="776" grpId="0" bldLvl="0" animBg="1"/>
      <p:bldP spid="777" grpId="0" bldLvl="0" animBg="1"/>
      <p:bldP spid="778" grpId="0" bldLvl="0" animBg="1"/>
      <p:bldP spid="779" grpId="0" bldLvl="0" animBg="1"/>
      <p:bldP spid="780" grpId="0" bldLvl="0" animBg="1"/>
      <p:bldP spid="780" grpId="1" bldLvl="0" animBg="1"/>
      <p:bldP spid="781" grpId="0" bldLvl="0" animBg="1"/>
      <p:bldP spid="781" grpId="1" bldLvl="0" animBg="1"/>
      <p:bldP spid="782" grpId="0" bldLvl="0" animBg="1"/>
      <p:bldP spid="782" grpId="1" bldLvl="0" animBg="1"/>
      <p:bldP spid="783" grpId="0" bldLvl="0" animBg="1"/>
      <p:bldP spid="783" grpId="1" bldLvl="0" animBg="1"/>
      <p:bldP spid="784" grpId="0" bldLvl="0" animBg="1"/>
      <p:bldP spid="785" grpId="0" bldLvl="0" animBg="1"/>
      <p:bldP spid="785" grpId="1" bldLvl="0" animBg="1"/>
      <p:bldP spid="786" grpId="0" bldLvl="0" animBg="1"/>
      <p:bldP spid="786" grpId="1" bldLvl="0" animBg="1"/>
      <p:bldP spid="787" grpId="0" bldLvl="0" animBg="1"/>
      <p:bldP spid="787" grpId="1" bldLvl="0" animBg="1"/>
      <p:bldP spid="788" grpId="0" bldLvl="0" animBg="1"/>
      <p:bldP spid="788" grpId="1" bldLvl="0" animBg="1"/>
      <p:bldP spid="789" grpId="0" bldLvl="0" animBg="1"/>
      <p:bldP spid="789" grpId="1" bldLvl="0" animBg="1"/>
      <p:bldP spid="790" grpId="0" bldLvl="0" animBg="1"/>
      <p:bldP spid="790" grpId="1" bldLvl="0" animBg="1"/>
      <p:bldP spid="791" grpId="0" bldLvl="0" animBg="1"/>
      <p:bldP spid="791" grpId="1" bldLvl="0" animBg="1"/>
      <p:bldP spid="792" grpId="0" bldLvl="0" animBg="1"/>
      <p:bldP spid="792" grpId="1" bldLvl="0" animBg="1"/>
      <p:bldP spid="793" grpId="0" bldLvl="0" animBg="1"/>
      <p:bldP spid="793" grpId="1" bldLvl="0" animBg="1"/>
      <p:bldP spid="794" grpId="0" bldLvl="0" animBg="1"/>
      <p:bldP spid="794" grpId="1" bldLvl="0" animBg="1"/>
      <p:bldP spid="795" grpId="0" bldLvl="0" animBg="1"/>
      <p:bldP spid="795" grpId="1" bldLvl="0" animBg="1"/>
      <p:bldP spid="796" grpId="0" bldLvl="0" animBg="1"/>
      <p:bldP spid="796" grpId="1" bldLvl="0" animBg="1"/>
      <p:bldP spid="797" grpId="0" bldLvl="0" animBg="1"/>
      <p:bldP spid="797" grpId="1" bldLvl="0" animBg="1"/>
      <p:bldP spid="798" grpId="0" bldLvl="0" animBg="1"/>
      <p:bldP spid="798" grpId="1" bldLvl="0" animBg="1"/>
      <p:bldP spid="799" grpId="0" bldLvl="0" animBg="1"/>
      <p:bldP spid="799" grpId="1" bldLvl="0" animBg="1"/>
      <p:bldP spid="800" grpId="0" bldLvl="0" animBg="1"/>
      <p:bldP spid="800" grpId="1" bldLvl="0" animBg="1"/>
      <p:bldP spid="801" grpId="0" bldLvl="0" animBg="1"/>
      <p:bldP spid="801" grpId="1" bldLvl="0" animBg="1"/>
      <p:bldP spid="802" grpId="0" bldLvl="0" animBg="1"/>
      <p:bldP spid="802" grpId="1" bldLvl="0" animBg="1"/>
      <p:bldP spid="803" grpId="0" bldLvl="0" animBg="1"/>
      <p:bldP spid="803" grpId="1" bldLvl="0" animBg="1"/>
      <p:bldP spid="804" grpId="0" bldLvl="0" animBg="1"/>
      <p:bldP spid="804" grpId="1" bldLvl="0" animBg="1"/>
      <p:bldP spid="805" grpId="0" bldLvl="0" animBg="1"/>
      <p:bldP spid="805" grpId="1" bldLvl="0" animBg="1"/>
      <p:bldP spid="806" grpId="0" bldLvl="0" animBg="1"/>
      <p:bldP spid="806" grpId="1" bldLvl="0" animBg="1"/>
      <p:bldP spid="811" grpId="0" bldLvl="0" animBg="1"/>
      <p:bldP spid="812" grpId="0" bldLvl="0" animBg="1"/>
      <p:bldP spid="813" grpId="0" bldLvl="0" animBg="1"/>
      <p:bldP spid="8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96298" y="276530"/>
            <a:ext cx="1706880" cy="423545"/>
            <a:chOff x="1190085" y="343524"/>
            <a:chExt cx="1706880" cy="423545"/>
          </a:xfrm>
        </p:grpSpPr>
        <p:sp>
          <p:nvSpPr>
            <p:cNvPr id="50" name="矩形 49"/>
            <p:cNvSpPr/>
            <p:nvPr/>
          </p:nvSpPr>
          <p:spPr>
            <a:xfrm flipH="1">
              <a:off x="1265387" y="366042"/>
              <a:ext cx="309880" cy="3492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</a:pP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90085" y="343524"/>
              <a:ext cx="1706880" cy="423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2400" dirty="0">
                  <a:solidFill>
                    <a:schemeClr val="bg1">
                      <a:lumMod val="85000"/>
                    </a:schemeClr>
                  </a:solidFill>
                  <a:latin typeface="Impact" panose="020B0806030902050204" pitchFamily="34" charset="0"/>
                </a:rPr>
                <a:t>无道云笔记</a:t>
              </a:r>
            </a:p>
          </p:txBody>
        </p:sp>
      </p:grpSp>
      <p:pic>
        <p:nvPicPr>
          <p:cNvPr id="5" name="图片 4" descr="IV($[PH3LO({@F2OP1ML_5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95" y="261620"/>
            <a:ext cx="361950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2930" y="1707654"/>
            <a:ext cx="2971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需求功能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51520" y="654273"/>
            <a:ext cx="8676456" cy="45719"/>
            <a:chOff x="1" y="356632"/>
            <a:chExt cx="755577" cy="353539"/>
          </a:xfrm>
        </p:grpSpPr>
        <p:sp>
          <p:nvSpPr>
            <p:cNvPr id="30" name="矩形 29"/>
            <p:cNvSpPr/>
            <p:nvPr/>
          </p:nvSpPr>
          <p:spPr>
            <a:xfrm flipV="1">
              <a:off x="1" y="356632"/>
              <a:ext cx="188853" cy="353539"/>
            </a:xfrm>
            <a:prstGeom prst="rect">
              <a:avLst/>
            </a:prstGeom>
            <a:solidFill>
              <a:srgbClr val="23A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flipV="1">
              <a:off x="188854" y="356632"/>
              <a:ext cx="188853" cy="353539"/>
            </a:xfrm>
            <a:prstGeom prst="rect">
              <a:avLst/>
            </a:prstGeom>
            <a:solidFill>
              <a:srgbClr val="71B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V="1">
              <a:off x="377707" y="356632"/>
              <a:ext cx="188853" cy="353539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flipV="1">
              <a:off x="566725" y="356632"/>
              <a:ext cx="188853" cy="353539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281480" y="843558"/>
            <a:ext cx="75608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用户登陆（本站</a:t>
            </a:r>
            <a:r>
              <a:rPr lang="en-US" altLang="zh-CN" sz="2400" dirty="0" smtClean="0">
                <a:solidFill>
                  <a:schemeClr val="bg1"/>
                </a:solidFill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</a:rPr>
              <a:t>三方）、注册（短信验证、个人信息）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资源认证和授权（普通用户、管理员、匿名访问、登陆访问）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在线创建、修改笔记（标签、内容、附件、富文本编辑器）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自动、手动保存笔记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笔记分类与归档（文件夹）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笔记索引（搜索引擎：标题、标签、内容）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笔记分享（</a:t>
            </a:r>
            <a:r>
              <a:rPr lang="zh-CN" altLang="en-US" sz="2400" dirty="0">
                <a:solidFill>
                  <a:schemeClr val="bg1"/>
                </a:solidFill>
              </a:rPr>
              <a:t>本</a:t>
            </a:r>
            <a:r>
              <a:rPr lang="zh-CN" altLang="en-US" sz="2400" dirty="0" smtClean="0">
                <a:solidFill>
                  <a:schemeClr val="bg1"/>
                </a:solidFill>
              </a:rPr>
              <a:t>站分享、三方分享）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富文本文件的上传与在线预览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96298" y="276530"/>
            <a:ext cx="1706880" cy="423545"/>
            <a:chOff x="1190085" y="343524"/>
            <a:chExt cx="1706880" cy="423545"/>
          </a:xfrm>
        </p:grpSpPr>
        <p:sp>
          <p:nvSpPr>
            <p:cNvPr id="50" name="矩形 49"/>
            <p:cNvSpPr/>
            <p:nvPr/>
          </p:nvSpPr>
          <p:spPr>
            <a:xfrm flipH="1">
              <a:off x="1265387" y="366042"/>
              <a:ext cx="309880" cy="3492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</a:pP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90085" y="343524"/>
              <a:ext cx="1706880" cy="423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2400" dirty="0">
                  <a:solidFill>
                    <a:schemeClr val="bg1">
                      <a:lumMod val="85000"/>
                    </a:schemeClr>
                  </a:solidFill>
                  <a:latin typeface="Impact" panose="020B0806030902050204" pitchFamily="34" charset="0"/>
                </a:rPr>
                <a:t>无道云笔记</a:t>
              </a:r>
            </a:p>
          </p:txBody>
        </p:sp>
      </p:grpSp>
      <p:pic>
        <p:nvPicPr>
          <p:cNvPr id="5" name="图片 4" descr="IV($[PH3LO({@F2OP1ML_5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95" y="261620"/>
            <a:ext cx="361950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6390" y="1707654"/>
            <a:ext cx="2971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拓展</a:t>
            </a:r>
            <a:r>
              <a:rPr lang="zh-CN" altLang="en-US" sz="3200" dirty="0" smtClean="0">
                <a:solidFill>
                  <a:schemeClr val="bg1"/>
                </a:solidFill>
              </a:rPr>
              <a:t>功能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51520" y="654273"/>
            <a:ext cx="8676456" cy="45719"/>
            <a:chOff x="1" y="356632"/>
            <a:chExt cx="755577" cy="353539"/>
          </a:xfrm>
        </p:grpSpPr>
        <p:sp>
          <p:nvSpPr>
            <p:cNvPr id="30" name="矩形 29"/>
            <p:cNvSpPr/>
            <p:nvPr/>
          </p:nvSpPr>
          <p:spPr>
            <a:xfrm flipV="1">
              <a:off x="1" y="356632"/>
              <a:ext cx="188853" cy="353539"/>
            </a:xfrm>
            <a:prstGeom prst="rect">
              <a:avLst/>
            </a:prstGeom>
            <a:solidFill>
              <a:srgbClr val="23A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flipV="1">
              <a:off x="188854" y="356632"/>
              <a:ext cx="188853" cy="353539"/>
            </a:xfrm>
            <a:prstGeom prst="rect">
              <a:avLst/>
            </a:prstGeom>
            <a:solidFill>
              <a:srgbClr val="71B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V="1">
              <a:off x="377707" y="356632"/>
              <a:ext cx="188853" cy="353539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flipV="1">
              <a:off x="566725" y="356632"/>
              <a:ext cx="188853" cy="353539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281480" y="1131590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3200" dirty="0" smtClean="0">
                <a:solidFill>
                  <a:schemeClr val="bg1"/>
                </a:solidFill>
              </a:rPr>
              <a:t>消息推送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3200" dirty="0" smtClean="0">
                <a:solidFill>
                  <a:schemeClr val="bg1"/>
                </a:solidFill>
              </a:rPr>
              <a:t>后台管理（用户、笔记、消息、网盘）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3200" dirty="0" smtClean="0">
                <a:solidFill>
                  <a:schemeClr val="bg1"/>
                </a:solidFill>
              </a:rPr>
              <a:t>笔记评论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3200" dirty="0" smtClean="0">
                <a:solidFill>
                  <a:schemeClr val="bg1"/>
                </a:solidFill>
              </a:rPr>
              <a:t>个人网盘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3200" dirty="0">
                <a:solidFill>
                  <a:schemeClr val="bg1"/>
                </a:solidFill>
              </a:rPr>
              <a:t>数据可视化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3200" dirty="0" smtClean="0">
                <a:solidFill>
                  <a:schemeClr val="bg1"/>
                </a:solidFill>
              </a:rPr>
              <a:t>逛一逛（站内查看分享）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5665570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96298" y="276530"/>
            <a:ext cx="1706880" cy="423545"/>
            <a:chOff x="1190085" y="343524"/>
            <a:chExt cx="1706880" cy="423545"/>
          </a:xfrm>
        </p:grpSpPr>
        <p:sp>
          <p:nvSpPr>
            <p:cNvPr id="50" name="矩形 49"/>
            <p:cNvSpPr/>
            <p:nvPr/>
          </p:nvSpPr>
          <p:spPr>
            <a:xfrm flipH="1">
              <a:off x="1265387" y="366042"/>
              <a:ext cx="309880" cy="3492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</a:pP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90085" y="343524"/>
              <a:ext cx="1706880" cy="423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2400" dirty="0">
                  <a:solidFill>
                    <a:schemeClr val="bg1">
                      <a:lumMod val="85000"/>
                    </a:schemeClr>
                  </a:solidFill>
                  <a:latin typeface="Impact" panose="020B0806030902050204" pitchFamily="34" charset="0"/>
                </a:rPr>
                <a:t>无道云笔记</a:t>
              </a:r>
            </a:p>
          </p:txBody>
        </p:sp>
      </p:grpSp>
      <p:pic>
        <p:nvPicPr>
          <p:cNvPr id="5" name="图片 4" descr="IV($[PH3LO({@F2OP1ML_5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95" y="261620"/>
            <a:ext cx="361950" cy="3429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655" y="763270"/>
            <a:ext cx="6374130" cy="4330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4370" y="1417320"/>
            <a:ext cx="29718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整体系统流程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51520" y="654273"/>
            <a:ext cx="8676456" cy="45719"/>
            <a:chOff x="1" y="356632"/>
            <a:chExt cx="755577" cy="353539"/>
          </a:xfrm>
        </p:grpSpPr>
        <p:sp>
          <p:nvSpPr>
            <p:cNvPr id="30" name="矩形 29"/>
            <p:cNvSpPr/>
            <p:nvPr/>
          </p:nvSpPr>
          <p:spPr>
            <a:xfrm flipV="1">
              <a:off x="1" y="356632"/>
              <a:ext cx="188853" cy="353539"/>
            </a:xfrm>
            <a:prstGeom prst="rect">
              <a:avLst/>
            </a:prstGeom>
            <a:solidFill>
              <a:srgbClr val="23A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flipV="1">
              <a:off x="188854" y="356632"/>
              <a:ext cx="188853" cy="353539"/>
            </a:xfrm>
            <a:prstGeom prst="rect">
              <a:avLst/>
            </a:prstGeom>
            <a:solidFill>
              <a:srgbClr val="71B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V="1">
              <a:off x="377707" y="356632"/>
              <a:ext cx="188853" cy="353539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flipV="1">
              <a:off x="566725" y="356632"/>
              <a:ext cx="188853" cy="353539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85177974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91895" y="1130493"/>
            <a:ext cx="3744913" cy="3505532"/>
            <a:chOff x="2857500" y="1678781"/>
            <a:chExt cx="3744913" cy="2727723"/>
          </a:xfrm>
        </p:grpSpPr>
        <p:sp>
          <p:nvSpPr>
            <p:cNvPr id="3075" name="MH_Other_1"/>
            <p:cNvSpPr/>
            <p:nvPr>
              <p:custDataLst>
                <p:tags r:id="rId3"/>
              </p:custDataLst>
            </p:nvPr>
          </p:nvSpPr>
          <p:spPr bwMode="auto">
            <a:xfrm>
              <a:off x="3513139" y="2122885"/>
              <a:ext cx="2619375" cy="2283619"/>
            </a:xfrm>
            <a:custGeom>
              <a:avLst/>
              <a:gdLst>
                <a:gd name="T0" fmla="*/ 2147483646 w 5977"/>
                <a:gd name="T1" fmla="*/ 2147483646 h 6949"/>
                <a:gd name="T2" fmla="*/ 2147483646 w 5977"/>
                <a:gd name="T3" fmla="*/ 2147483646 h 6949"/>
                <a:gd name="T4" fmla="*/ 2147483646 w 5977"/>
                <a:gd name="T5" fmla="*/ 2147483646 h 6949"/>
                <a:gd name="T6" fmla="*/ 2147483646 w 5977"/>
                <a:gd name="T7" fmla="*/ 2147483646 h 6949"/>
                <a:gd name="T8" fmla="*/ 2147483646 w 5977"/>
                <a:gd name="T9" fmla="*/ 2147483646 h 6949"/>
                <a:gd name="T10" fmla="*/ 2147483646 w 5977"/>
                <a:gd name="T11" fmla="*/ 2147483646 h 6949"/>
                <a:gd name="T12" fmla="*/ 2147483646 w 5977"/>
                <a:gd name="T13" fmla="*/ 2147483646 h 6949"/>
                <a:gd name="T14" fmla="*/ 2147483646 w 5977"/>
                <a:gd name="T15" fmla="*/ 2147483646 h 6949"/>
                <a:gd name="T16" fmla="*/ 2147483646 w 5977"/>
                <a:gd name="T17" fmla="*/ 2147483646 h 6949"/>
                <a:gd name="T18" fmla="*/ 2147483646 w 5977"/>
                <a:gd name="T19" fmla="*/ 2147483646 h 6949"/>
                <a:gd name="T20" fmla="*/ 2147483646 w 5977"/>
                <a:gd name="T21" fmla="*/ 2147483646 h 6949"/>
                <a:gd name="T22" fmla="*/ 2147483646 w 5977"/>
                <a:gd name="T23" fmla="*/ 2147483646 h 6949"/>
                <a:gd name="T24" fmla="*/ 0 w 5977"/>
                <a:gd name="T25" fmla="*/ 2147483646 h 6949"/>
                <a:gd name="T26" fmla="*/ 2147483646 w 5977"/>
                <a:gd name="T27" fmla="*/ 2147483646 h 6949"/>
                <a:gd name="T28" fmla="*/ 2147483646 w 5977"/>
                <a:gd name="T29" fmla="*/ 2147483646 h 6949"/>
                <a:gd name="T30" fmla="*/ 2147483646 w 5977"/>
                <a:gd name="T31" fmla="*/ 2147483646 h 6949"/>
                <a:gd name="T32" fmla="*/ 2147483646 w 5977"/>
                <a:gd name="T33" fmla="*/ 2147483646 h 6949"/>
                <a:gd name="T34" fmla="*/ 2147483646 w 5977"/>
                <a:gd name="T35" fmla="*/ 2147483646 h 6949"/>
                <a:gd name="T36" fmla="*/ 2147483646 w 5977"/>
                <a:gd name="T37" fmla="*/ 2147483646 h 6949"/>
                <a:gd name="T38" fmla="*/ 2147483646 w 5977"/>
                <a:gd name="T39" fmla="*/ 2147483646 h 6949"/>
                <a:gd name="T40" fmla="*/ 2147483646 w 5977"/>
                <a:gd name="T41" fmla="*/ 2147483646 h 6949"/>
                <a:gd name="T42" fmla="*/ 2147483646 w 5977"/>
                <a:gd name="T43" fmla="*/ 2147483646 h 6949"/>
                <a:gd name="T44" fmla="*/ 2147483646 w 5977"/>
                <a:gd name="T45" fmla="*/ 2147483646 h 6949"/>
                <a:gd name="T46" fmla="*/ 2147483646 w 5977"/>
                <a:gd name="T47" fmla="*/ 2147483646 h 6949"/>
                <a:gd name="T48" fmla="*/ 2147483646 w 5977"/>
                <a:gd name="T49" fmla="*/ 2147483646 h 6949"/>
                <a:gd name="T50" fmla="*/ 2147483646 w 5977"/>
                <a:gd name="T51" fmla="*/ 2147483646 h 6949"/>
                <a:gd name="T52" fmla="*/ 2147483646 w 5977"/>
                <a:gd name="T53" fmla="*/ 2147483646 h 6949"/>
                <a:gd name="T54" fmla="*/ 2147483646 w 5977"/>
                <a:gd name="T55" fmla="*/ 2147483646 h 6949"/>
                <a:gd name="T56" fmla="*/ 2147483646 w 5977"/>
                <a:gd name="T57" fmla="*/ 2147483646 h 6949"/>
                <a:gd name="T58" fmla="*/ 2147483646 w 5977"/>
                <a:gd name="T59" fmla="*/ 2147483646 h 6949"/>
                <a:gd name="T60" fmla="*/ 2147483646 w 5977"/>
                <a:gd name="T61" fmla="*/ 2147483646 h 6949"/>
                <a:gd name="T62" fmla="*/ 2147483646 w 5977"/>
                <a:gd name="T63" fmla="*/ 2147483646 h 6949"/>
                <a:gd name="T64" fmla="*/ 2147483646 w 5977"/>
                <a:gd name="T65" fmla="*/ 2147483646 h 6949"/>
                <a:gd name="T66" fmla="*/ 2147483646 w 5977"/>
                <a:gd name="T67" fmla="*/ 2147483646 h 6949"/>
                <a:gd name="T68" fmla="*/ 2147483646 w 5977"/>
                <a:gd name="T69" fmla="*/ 2147483646 h 6949"/>
                <a:gd name="T70" fmla="*/ 2147483646 w 5977"/>
                <a:gd name="T71" fmla="*/ 2147483646 h 6949"/>
                <a:gd name="T72" fmla="*/ 2147483646 w 5977"/>
                <a:gd name="T73" fmla="*/ 2147483646 h 6949"/>
                <a:gd name="T74" fmla="*/ 2147483646 w 5977"/>
                <a:gd name="T75" fmla="*/ 2147483646 h 6949"/>
                <a:gd name="T76" fmla="*/ 2147483646 w 5977"/>
                <a:gd name="T77" fmla="*/ 0 h 694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977" h="6949">
                  <a:moveTo>
                    <a:pt x="2785" y="0"/>
                  </a:moveTo>
                  <a:cubicBezTo>
                    <a:pt x="2841" y="42"/>
                    <a:pt x="2858" y="134"/>
                    <a:pt x="2880" y="366"/>
                  </a:cubicBezTo>
                  <a:cubicBezTo>
                    <a:pt x="2910" y="674"/>
                    <a:pt x="2891" y="857"/>
                    <a:pt x="2760" y="1513"/>
                  </a:cubicBezTo>
                  <a:cubicBezTo>
                    <a:pt x="2638" y="2133"/>
                    <a:pt x="2639" y="2130"/>
                    <a:pt x="2537" y="1873"/>
                  </a:cubicBezTo>
                  <a:cubicBezTo>
                    <a:pt x="2413" y="1562"/>
                    <a:pt x="2149" y="1060"/>
                    <a:pt x="1997" y="847"/>
                  </a:cubicBezTo>
                  <a:cubicBezTo>
                    <a:pt x="1912" y="730"/>
                    <a:pt x="1834" y="619"/>
                    <a:pt x="1824" y="603"/>
                  </a:cubicBezTo>
                  <a:cubicBezTo>
                    <a:pt x="1821" y="599"/>
                    <a:pt x="1822" y="588"/>
                    <a:pt x="1825" y="573"/>
                  </a:cubicBezTo>
                  <a:cubicBezTo>
                    <a:pt x="1802" y="607"/>
                    <a:pt x="1779" y="639"/>
                    <a:pt x="1753" y="670"/>
                  </a:cubicBezTo>
                  <a:cubicBezTo>
                    <a:pt x="1818" y="723"/>
                    <a:pt x="2054" y="1118"/>
                    <a:pt x="2190" y="1400"/>
                  </a:cubicBezTo>
                  <a:cubicBezTo>
                    <a:pt x="2346" y="1724"/>
                    <a:pt x="2539" y="2359"/>
                    <a:pt x="2538" y="2541"/>
                  </a:cubicBezTo>
                  <a:cubicBezTo>
                    <a:pt x="2537" y="2685"/>
                    <a:pt x="2494" y="2855"/>
                    <a:pt x="2446" y="2903"/>
                  </a:cubicBezTo>
                  <a:cubicBezTo>
                    <a:pt x="2409" y="2940"/>
                    <a:pt x="2382" y="2926"/>
                    <a:pt x="2222" y="2790"/>
                  </a:cubicBezTo>
                  <a:cubicBezTo>
                    <a:pt x="1978" y="2584"/>
                    <a:pt x="1756" y="2436"/>
                    <a:pt x="1436" y="2266"/>
                  </a:cubicBezTo>
                  <a:cubicBezTo>
                    <a:pt x="1187" y="2133"/>
                    <a:pt x="694" y="1925"/>
                    <a:pt x="535" y="1885"/>
                  </a:cubicBezTo>
                  <a:cubicBezTo>
                    <a:pt x="470" y="1868"/>
                    <a:pt x="435" y="1856"/>
                    <a:pt x="420" y="1823"/>
                  </a:cubicBezTo>
                  <a:cubicBezTo>
                    <a:pt x="408" y="1868"/>
                    <a:pt x="393" y="1913"/>
                    <a:pt x="376" y="1956"/>
                  </a:cubicBezTo>
                  <a:cubicBezTo>
                    <a:pt x="383" y="1953"/>
                    <a:pt x="389" y="1951"/>
                    <a:pt x="395" y="1951"/>
                  </a:cubicBezTo>
                  <a:cubicBezTo>
                    <a:pt x="549" y="1951"/>
                    <a:pt x="1204" y="2247"/>
                    <a:pt x="1565" y="2480"/>
                  </a:cubicBezTo>
                  <a:cubicBezTo>
                    <a:pt x="1801" y="2632"/>
                    <a:pt x="2168" y="2981"/>
                    <a:pt x="2287" y="3167"/>
                  </a:cubicBezTo>
                  <a:cubicBezTo>
                    <a:pt x="2358" y="3279"/>
                    <a:pt x="2375" y="3338"/>
                    <a:pt x="2389" y="3537"/>
                  </a:cubicBezTo>
                  <a:cubicBezTo>
                    <a:pt x="2407" y="3784"/>
                    <a:pt x="2356" y="4253"/>
                    <a:pt x="2309" y="4282"/>
                  </a:cubicBezTo>
                  <a:cubicBezTo>
                    <a:pt x="2294" y="4291"/>
                    <a:pt x="2216" y="4272"/>
                    <a:pt x="2135" y="4240"/>
                  </a:cubicBezTo>
                  <a:cubicBezTo>
                    <a:pt x="1771" y="4095"/>
                    <a:pt x="1129" y="3975"/>
                    <a:pt x="401" y="3915"/>
                  </a:cubicBezTo>
                  <a:cubicBezTo>
                    <a:pt x="234" y="3901"/>
                    <a:pt x="89" y="3886"/>
                    <a:pt x="12" y="3875"/>
                  </a:cubicBezTo>
                  <a:cubicBezTo>
                    <a:pt x="12" y="3877"/>
                    <a:pt x="12" y="3878"/>
                    <a:pt x="12" y="3880"/>
                  </a:cubicBezTo>
                  <a:cubicBezTo>
                    <a:pt x="12" y="3939"/>
                    <a:pt x="8" y="3997"/>
                    <a:pt x="0" y="4054"/>
                  </a:cubicBezTo>
                  <a:lnTo>
                    <a:pt x="229" y="4057"/>
                  </a:lnTo>
                  <a:cubicBezTo>
                    <a:pt x="1035" y="4066"/>
                    <a:pt x="1849" y="4284"/>
                    <a:pt x="2184" y="4580"/>
                  </a:cubicBezTo>
                  <a:cubicBezTo>
                    <a:pt x="2296" y="4678"/>
                    <a:pt x="2311" y="4707"/>
                    <a:pt x="2329" y="4848"/>
                  </a:cubicBezTo>
                  <a:cubicBezTo>
                    <a:pt x="2353" y="5035"/>
                    <a:pt x="2303" y="5720"/>
                    <a:pt x="2243" y="6033"/>
                  </a:cubicBezTo>
                  <a:cubicBezTo>
                    <a:pt x="2219" y="6155"/>
                    <a:pt x="2177" y="6286"/>
                    <a:pt x="2148" y="6324"/>
                  </a:cubicBezTo>
                  <a:cubicBezTo>
                    <a:pt x="2078" y="6419"/>
                    <a:pt x="1739" y="6599"/>
                    <a:pt x="1565" y="6635"/>
                  </a:cubicBezTo>
                  <a:cubicBezTo>
                    <a:pt x="1488" y="6651"/>
                    <a:pt x="1312" y="6682"/>
                    <a:pt x="1175" y="6704"/>
                  </a:cubicBezTo>
                  <a:cubicBezTo>
                    <a:pt x="1037" y="6727"/>
                    <a:pt x="917" y="6752"/>
                    <a:pt x="908" y="6761"/>
                  </a:cubicBezTo>
                  <a:cubicBezTo>
                    <a:pt x="846" y="6823"/>
                    <a:pt x="1154" y="6882"/>
                    <a:pt x="1733" y="6919"/>
                  </a:cubicBezTo>
                  <a:cubicBezTo>
                    <a:pt x="2214" y="6949"/>
                    <a:pt x="3600" y="6930"/>
                    <a:pt x="3978" y="6888"/>
                  </a:cubicBezTo>
                  <a:cubicBezTo>
                    <a:pt x="4141" y="6870"/>
                    <a:pt x="4313" y="6840"/>
                    <a:pt x="4359" y="6821"/>
                  </a:cubicBezTo>
                  <a:lnTo>
                    <a:pt x="4444" y="6786"/>
                  </a:lnTo>
                  <a:lnTo>
                    <a:pt x="4380" y="6752"/>
                  </a:lnTo>
                  <a:cubicBezTo>
                    <a:pt x="4344" y="6733"/>
                    <a:pt x="4169" y="6699"/>
                    <a:pt x="3990" y="6677"/>
                  </a:cubicBezTo>
                  <a:cubicBezTo>
                    <a:pt x="3636" y="6633"/>
                    <a:pt x="3384" y="6538"/>
                    <a:pt x="3223" y="6387"/>
                  </a:cubicBezTo>
                  <a:cubicBezTo>
                    <a:pt x="3147" y="6317"/>
                    <a:pt x="3136" y="6284"/>
                    <a:pt x="3121" y="6098"/>
                  </a:cubicBezTo>
                  <a:cubicBezTo>
                    <a:pt x="3098" y="5808"/>
                    <a:pt x="3092" y="5584"/>
                    <a:pt x="3098" y="5147"/>
                  </a:cubicBezTo>
                  <a:lnTo>
                    <a:pt x="3103" y="4773"/>
                  </a:lnTo>
                  <a:lnTo>
                    <a:pt x="3201" y="4665"/>
                  </a:lnTo>
                  <a:cubicBezTo>
                    <a:pt x="3389" y="4458"/>
                    <a:pt x="3879" y="4281"/>
                    <a:pt x="4614" y="4157"/>
                  </a:cubicBezTo>
                  <a:cubicBezTo>
                    <a:pt x="4997" y="4092"/>
                    <a:pt x="5912" y="4000"/>
                    <a:pt x="5966" y="4021"/>
                  </a:cubicBezTo>
                  <a:cubicBezTo>
                    <a:pt x="5969" y="4022"/>
                    <a:pt x="5973" y="4026"/>
                    <a:pt x="5977" y="4030"/>
                  </a:cubicBezTo>
                  <a:cubicBezTo>
                    <a:pt x="5971" y="3983"/>
                    <a:pt x="5968" y="3935"/>
                    <a:pt x="5968" y="3887"/>
                  </a:cubicBezTo>
                  <a:cubicBezTo>
                    <a:pt x="5968" y="3867"/>
                    <a:pt x="5969" y="3848"/>
                    <a:pt x="5970" y="3829"/>
                  </a:cubicBezTo>
                  <a:cubicBezTo>
                    <a:pt x="5961" y="3854"/>
                    <a:pt x="5951" y="3871"/>
                    <a:pt x="5942" y="3877"/>
                  </a:cubicBezTo>
                  <a:cubicBezTo>
                    <a:pt x="5925" y="3888"/>
                    <a:pt x="5821" y="3898"/>
                    <a:pt x="5710" y="3898"/>
                  </a:cubicBezTo>
                  <a:cubicBezTo>
                    <a:pt x="5247" y="3899"/>
                    <a:pt x="4355" y="4013"/>
                    <a:pt x="3586" y="4169"/>
                  </a:cubicBezTo>
                  <a:cubicBezTo>
                    <a:pt x="3302" y="4226"/>
                    <a:pt x="3085" y="4257"/>
                    <a:pt x="3071" y="4243"/>
                  </a:cubicBezTo>
                  <a:cubicBezTo>
                    <a:pt x="3043" y="4215"/>
                    <a:pt x="2962" y="3612"/>
                    <a:pt x="2962" y="3431"/>
                  </a:cubicBezTo>
                  <a:cubicBezTo>
                    <a:pt x="2962" y="3287"/>
                    <a:pt x="3037" y="3185"/>
                    <a:pt x="3308" y="2959"/>
                  </a:cubicBezTo>
                  <a:cubicBezTo>
                    <a:pt x="3708" y="2626"/>
                    <a:pt x="4264" y="2412"/>
                    <a:pt x="5130" y="2260"/>
                  </a:cubicBezTo>
                  <a:lnTo>
                    <a:pt x="5462" y="2202"/>
                  </a:lnTo>
                  <a:cubicBezTo>
                    <a:pt x="5441" y="2169"/>
                    <a:pt x="5420" y="2136"/>
                    <a:pt x="5403" y="2101"/>
                  </a:cubicBezTo>
                  <a:cubicBezTo>
                    <a:pt x="5400" y="2110"/>
                    <a:pt x="5397" y="2116"/>
                    <a:pt x="5391" y="2119"/>
                  </a:cubicBezTo>
                  <a:cubicBezTo>
                    <a:pt x="5374" y="2130"/>
                    <a:pt x="5204" y="2161"/>
                    <a:pt x="5015" y="2189"/>
                  </a:cubicBezTo>
                  <a:cubicBezTo>
                    <a:pt x="4603" y="2249"/>
                    <a:pt x="4090" y="2371"/>
                    <a:pt x="3824" y="2471"/>
                  </a:cubicBezTo>
                  <a:cubicBezTo>
                    <a:pt x="3718" y="2511"/>
                    <a:pt x="3480" y="2623"/>
                    <a:pt x="3296" y="2720"/>
                  </a:cubicBezTo>
                  <a:cubicBezTo>
                    <a:pt x="2967" y="2892"/>
                    <a:pt x="2959" y="2895"/>
                    <a:pt x="2916" y="2840"/>
                  </a:cubicBezTo>
                  <a:cubicBezTo>
                    <a:pt x="2888" y="2802"/>
                    <a:pt x="2878" y="2747"/>
                    <a:pt x="2887" y="2673"/>
                  </a:cubicBezTo>
                  <a:cubicBezTo>
                    <a:pt x="2899" y="2585"/>
                    <a:pt x="2938" y="2526"/>
                    <a:pt x="3083" y="2377"/>
                  </a:cubicBezTo>
                  <a:cubicBezTo>
                    <a:pt x="3474" y="1976"/>
                    <a:pt x="3779" y="1561"/>
                    <a:pt x="3990" y="1139"/>
                  </a:cubicBezTo>
                  <a:cubicBezTo>
                    <a:pt x="4014" y="1091"/>
                    <a:pt x="4038" y="1048"/>
                    <a:pt x="4059" y="1013"/>
                  </a:cubicBezTo>
                  <a:cubicBezTo>
                    <a:pt x="4029" y="994"/>
                    <a:pt x="4001" y="975"/>
                    <a:pt x="3973" y="953"/>
                  </a:cubicBezTo>
                  <a:cubicBezTo>
                    <a:pt x="3895" y="1157"/>
                    <a:pt x="3635" y="1579"/>
                    <a:pt x="3418" y="1832"/>
                  </a:cubicBezTo>
                  <a:cubicBezTo>
                    <a:pt x="3264" y="2012"/>
                    <a:pt x="2893" y="2318"/>
                    <a:pt x="2830" y="2318"/>
                  </a:cubicBezTo>
                  <a:cubicBezTo>
                    <a:pt x="2793" y="2318"/>
                    <a:pt x="2789" y="2289"/>
                    <a:pt x="2806" y="2127"/>
                  </a:cubicBezTo>
                  <a:cubicBezTo>
                    <a:pt x="2817" y="2022"/>
                    <a:pt x="2845" y="1835"/>
                    <a:pt x="2867" y="1711"/>
                  </a:cubicBezTo>
                  <a:cubicBezTo>
                    <a:pt x="2974" y="1120"/>
                    <a:pt x="2996" y="891"/>
                    <a:pt x="2979" y="540"/>
                  </a:cubicBezTo>
                  <a:cubicBezTo>
                    <a:pt x="2970" y="346"/>
                    <a:pt x="2955" y="140"/>
                    <a:pt x="2946" y="84"/>
                  </a:cubicBezTo>
                  <a:lnTo>
                    <a:pt x="2932" y="1"/>
                  </a:lnTo>
                  <a:cubicBezTo>
                    <a:pt x="2909" y="2"/>
                    <a:pt x="2886" y="3"/>
                    <a:pt x="2863" y="3"/>
                  </a:cubicBezTo>
                  <a:cubicBezTo>
                    <a:pt x="2836" y="3"/>
                    <a:pt x="2811" y="2"/>
                    <a:pt x="2785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" name="MH_Other_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57500" y="3125392"/>
              <a:ext cx="711200" cy="534590"/>
            </a:xfrm>
            <a:prstGeom prst="ellipse">
              <a:avLst/>
            </a:prstGeom>
            <a:solidFill>
              <a:srgbClr val="AE43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233680" indent="-233680" eaLnBrk="1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</a:pPr>
              <a:endParaRPr lang="zh-TW" altLang="en-US" sz="3200">
                <a:solidFill>
                  <a:srgbClr val="000000"/>
                </a:solidFill>
                <a:latin typeface="Arial" panose="020B0604020202020204" pitchFamily="34" charset="0"/>
                <a:ea typeface="Microsoft JhengHei" panose="020B0604030504040204" pitchFamily="34" charset="-120"/>
              </a:endParaRPr>
            </a:p>
          </p:txBody>
        </p:sp>
        <p:sp>
          <p:nvSpPr>
            <p:cNvPr id="3077" name="MH_Other_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052764" y="2402681"/>
              <a:ext cx="712787" cy="53340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233680" indent="-233680" eaLnBrk="1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</a:pPr>
              <a:endParaRPr lang="zh-TW" altLang="en-US" sz="3200">
                <a:solidFill>
                  <a:srgbClr val="000000"/>
                </a:solidFill>
                <a:latin typeface="Arial" panose="020B0604020202020204" pitchFamily="34" charset="0"/>
                <a:ea typeface="Microsoft JhengHei" panose="020B0604030504040204" pitchFamily="34" charset="-120"/>
              </a:endParaRPr>
            </a:p>
          </p:txBody>
        </p:sp>
        <p:sp>
          <p:nvSpPr>
            <p:cNvPr id="3078" name="MH_Other_4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83795" y="1913930"/>
              <a:ext cx="712788" cy="533400"/>
            </a:xfrm>
            <a:prstGeom prst="ellipse">
              <a:avLst/>
            </a:prstGeom>
            <a:solidFill>
              <a:srgbClr val="71B6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233680" indent="-233680" eaLnBrk="1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</a:pPr>
              <a:endParaRPr lang="zh-TW" altLang="en-US" sz="3200">
                <a:solidFill>
                  <a:srgbClr val="000000"/>
                </a:solidFill>
                <a:latin typeface="Arial" panose="020B0604020202020204" pitchFamily="34" charset="0"/>
                <a:ea typeface="Microsoft JhengHei" panose="020B0604030504040204" pitchFamily="34" charset="-120"/>
              </a:endParaRPr>
            </a:p>
          </p:txBody>
        </p:sp>
        <p:sp>
          <p:nvSpPr>
            <p:cNvPr id="3079" name="MH_Other_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465639" y="1678781"/>
              <a:ext cx="712787" cy="534591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233680" indent="-233680" eaLnBrk="1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</a:pPr>
              <a:endParaRPr lang="zh-TW" altLang="en-US" sz="3200">
                <a:solidFill>
                  <a:srgbClr val="000000"/>
                </a:solidFill>
                <a:latin typeface="Arial" panose="020B0604020202020204" pitchFamily="34" charset="0"/>
                <a:ea typeface="Microsoft JhengHei" panose="020B0604030504040204" pitchFamily="34" charset="-120"/>
              </a:endParaRPr>
            </a:p>
          </p:txBody>
        </p:sp>
        <p:sp>
          <p:nvSpPr>
            <p:cNvPr id="3080" name="MH_Other_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178426" y="1996671"/>
              <a:ext cx="712788" cy="534590"/>
            </a:xfrm>
            <a:prstGeom prst="ellipse">
              <a:avLst/>
            </a:prstGeom>
            <a:solidFill>
              <a:srgbClr val="23A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233680" indent="-233680" eaLnBrk="1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</a:pPr>
              <a:endParaRPr lang="zh-TW" altLang="en-US" sz="3200">
                <a:solidFill>
                  <a:srgbClr val="000000"/>
                </a:solidFill>
                <a:latin typeface="Arial" panose="020B0604020202020204" pitchFamily="34" charset="0"/>
                <a:ea typeface="Microsoft JhengHei" panose="020B0604030504040204" pitchFamily="34" charset="-120"/>
              </a:endParaRPr>
            </a:p>
          </p:txBody>
        </p:sp>
        <p:sp>
          <p:nvSpPr>
            <p:cNvPr id="3081" name="MH_Other_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775325" y="2584847"/>
              <a:ext cx="712788" cy="533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233680" indent="-233680" eaLnBrk="1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</a:pPr>
              <a:endParaRPr lang="zh-TW" altLang="en-US" sz="3200">
                <a:solidFill>
                  <a:srgbClr val="000000"/>
                </a:solidFill>
                <a:latin typeface="Arial" panose="020B0604020202020204" pitchFamily="34" charset="0"/>
                <a:ea typeface="Microsoft JhengHei" panose="020B0604030504040204" pitchFamily="34" charset="-120"/>
              </a:endParaRPr>
            </a:p>
          </p:txBody>
        </p:sp>
        <p:sp>
          <p:nvSpPr>
            <p:cNvPr id="3082" name="MH_Other_8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891213" y="3264694"/>
              <a:ext cx="711200" cy="533400"/>
            </a:xfrm>
            <a:prstGeom prst="ellipse">
              <a:avLst/>
            </a:prstGeom>
            <a:solidFill>
              <a:srgbClr val="F57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233680" indent="-233680" eaLnBrk="1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</a:pPr>
              <a:endParaRPr lang="zh-TW" altLang="en-US" sz="3200">
                <a:solidFill>
                  <a:srgbClr val="000000"/>
                </a:solidFill>
                <a:latin typeface="Arial" panose="020B0604020202020204" pitchFamily="34" charset="0"/>
                <a:ea typeface="Microsoft JhengHei" panose="020B0604030504040204" pitchFamily="34" charset="-120"/>
              </a:endParaRPr>
            </a:p>
          </p:txBody>
        </p:sp>
        <p:sp>
          <p:nvSpPr>
            <p:cNvPr id="19" name="MH_Other_9"/>
            <p:cNvSpPr/>
            <p:nvPr>
              <p:custDataLst>
                <p:tags r:id="rId11"/>
              </p:custDataLst>
            </p:nvPr>
          </p:nvSpPr>
          <p:spPr bwMode="auto">
            <a:xfrm>
              <a:off x="2977358" y="3237309"/>
              <a:ext cx="458787" cy="289322"/>
            </a:xfrm>
            <a:custGeom>
              <a:avLst/>
              <a:gdLst>
                <a:gd name="T0" fmla="*/ 1134092 w 2300288"/>
                <a:gd name="T1" fmla="*/ 968860 h 1936750"/>
                <a:gd name="T2" fmla="*/ 1214775 w 2300288"/>
                <a:gd name="T3" fmla="*/ 1049028 h 1936750"/>
                <a:gd name="T4" fmla="*/ 1216884 w 2300288"/>
                <a:gd name="T5" fmla="*/ 1064537 h 1936750"/>
                <a:gd name="T6" fmla="*/ 1151230 w 2300288"/>
                <a:gd name="T7" fmla="*/ 1136031 h 1936750"/>
                <a:gd name="T8" fmla="*/ 1182871 w 2300288"/>
                <a:gd name="T9" fmla="*/ 1247216 h 1936750"/>
                <a:gd name="T10" fmla="*/ 1204228 w 2300288"/>
                <a:gd name="T11" fmla="*/ 1413599 h 1936750"/>
                <a:gd name="T12" fmla="*/ 1046025 w 2300288"/>
                <a:gd name="T13" fmla="*/ 1361555 h 1936750"/>
                <a:gd name="T14" fmla="*/ 1071074 w 2300288"/>
                <a:gd name="T15" fmla="*/ 1209103 h 1936750"/>
                <a:gd name="T16" fmla="*/ 1033632 w 2300288"/>
                <a:gd name="T17" fmla="*/ 1075313 h 1936750"/>
                <a:gd name="T18" fmla="*/ 1028095 w 2300288"/>
                <a:gd name="T19" fmla="*/ 1060068 h 1936750"/>
                <a:gd name="T20" fmla="*/ 1033632 w 2300288"/>
                <a:gd name="T21" fmla="*/ 1045086 h 1936750"/>
                <a:gd name="T22" fmla="*/ 1116162 w 2300288"/>
                <a:gd name="T23" fmla="*/ 967020 h 1936750"/>
                <a:gd name="T24" fmla="*/ 1415999 w 2300288"/>
                <a:gd name="T25" fmla="*/ 862909 h 1936750"/>
                <a:gd name="T26" fmla="*/ 1591713 w 2300288"/>
                <a:gd name="T27" fmla="*/ 924102 h 1936750"/>
                <a:gd name="T28" fmla="*/ 1763745 w 2300288"/>
                <a:gd name="T29" fmla="*/ 983456 h 1936750"/>
                <a:gd name="T30" fmla="*/ 1808726 w 2300288"/>
                <a:gd name="T31" fmla="*/ 1009194 h 1936750"/>
                <a:gd name="T32" fmla="*/ 1836345 w 2300288"/>
                <a:gd name="T33" fmla="*/ 1041235 h 1936750"/>
                <a:gd name="T34" fmla="*/ 1870541 w 2300288"/>
                <a:gd name="T35" fmla="*/ 1114771 h 1936750"/>
                <a:gd name="T36" fmla="*/ 1893952 w 2300288"/>
                <a:gd name="T37" fmla="*/ 1212469 h 1936750"/>
                <a:gd name="T38" fmla="*/ 1905000 w 2300288"/>
                <a:gd name="T39" fmla="*/ 1335643 h 1936750"/>
                <a:gd name="T40" fmla="*/ 1899740 w 2300288"/>
                <a:gd name="T41" fmla="*/ 1362957 h 1936750"/>
                <a:gd name="T42" fmla="*/ 1874487 w 2300288"/>
                <a:gd name="T43" fmla="*/ 1383704 h 1936750"/>
                <a:gd name="T44" fmla="*/ 1781895 w 2300288"/>
                <a:gd name="T45" fmla="*/ 1418897 h 1936750"/>
                <a:gd name="T46" fmla="*/ 1625909 w 2300288"/>
                <a:gd name="T47" fmla="*/ 1447524 h 1936750"/>
                <a:gd name="T48" fmla="*/ 1404950 w 2300288"/>
                <a:gd name="T49" fmla="*/ 1464857 h 1936750"/>
                <a:gd name="T50" fmla="*/ 948915 w 2300288"/>
                <a:gd name="T51" fmla="*/ 1532887 h 1936750"/>
                <a:gd name="T52" fmla="*/ 96732 w 2300288"/>
                <a:gd name="T53" fmla="*/ 835367 h 1936750"/>
                <a:gd name="T54" fmla="*/ 1152637 w 2300288"/>
                <a:gd name="T55" fmla="*/ 1576 h 1936750"/>
                <a:gd name="T56" fmla="*/ 1203190 w 2300288"/>
                <a:gd name="T57" fmla="*/ 12613 h 1936750"/>
                <a:gd name="T58" fmla="*/ 1249793 w 2300288"/>
                <a:gd name="T59" fmla="*/ 32847 h 1936750"/>
                <a:gd name="T60" fmla="*/ 1292446 w 2300288"/>
                <a:gd name="T61" fmla="*/ 62015 h 1936750"/>
                <a:gd name="T62" fmla="*/ 1357480 w 2300288"/>
                <a:gd name="T63" fmla="*/ 134804 h 1936750"/>
                <a:gd name="T64" fmla="*/ 1402767 w 2300288"/>
                <a:gd name="T65" fmla="*/ 235972 h 1936750"/>
                <a:gd name="T66" fmla="*/ 1414352 w 2300288"/>
                <a:gd name="T67" fmla="*/ 301403 h 1936750"/>
                <a:gd name="T68" fmla="*/ 1414615 w 2300288"/>
                <a:gd name="T69" fmla="*/ 367360 h 1936750"/>
                <a:gd name="T70" fmla="*/ 1402767 w 2300288"/>
                <a:gd name="T71" fmla="*/ 444090 h 1936750"/>
                <a:gd name="T72" fmla="*/ 1379596 w 2300288"/>
                <a:gd name="T73" fmla="*/ 521346 h 1936750"/>
                <a:gd name="T74" fmla="*/ 1346158 w 2300288"/>
                <a:gd name="T75" fmla="*/ 595186 h 1936750"/>
                <a:gd name="T76" fmla="*/ 1304295 w 2300288"/>
                <a:gd name="T77" fmla="*/ 661143 h 1936750"/>
                <a:gd name="T78" fmla="*/ 1223990 w 2300288"/>
                <a:gd name="T79" fmla="*/ 866108 h 1936750"/>
                <a:gd name="T80" fmla="*/ 1146318 w 2300288"/>
                <a:gd name="T81" fmla="*/ 934430 h 1936750"/>
                <a:gd name="T82" fmla="*/ 1120778 w 2300288"/>
                <a:gd name="T83" fmla="*/ 944678 h 1936750"/>
                <a:gd name="T84" fmla="*/ 1086550 w 2300288"/>
                <a:gd name="T85" fmla="*/ 925758 h 1936750"/>
                <a:gd name="T86" fmla="*/ 993607 w 2300288"/>
                <a:gd name="T87" fmla="*/ 837202 h 1936750"/>
                <a:gd name="T88" fmla="*/ 928310 w 2300288"/>
                <a:gd name="T89" fmla="*/ 643274 h 1936750"/>
                <a:gd name="T90" fmla="*/ 888553 w 2300288"/>
                <a:gd name="T91" fmla="*/ 574427 h 1936750"/>
                <a:gd name="T92" fmla="*/ 858011 w 2300288"/>
                <a:gd name="T93" fmla="*/ 499273 h 1936750"/>
                <a:gd name="T94" fmla="*/ 837737 w 2300288"/>
                <a:gd name="T95" fmla="*/ 421754 h 1936750"/>
                <a:gd name="T96" fmla="*/ 829575 w 2300288"/>
                <a:gd name="T97" fmla="*/ 346075 h 1936750"/>
                <a:gd name="T98" fmla="*/ 832734 w 2300288"/>
                <a:gd name="T99" fmla="*/ 284848 h 1936750"/>
                <a:gd name="T100" fmla="*/ 852482 w 2300288"/>
                <a:gd name="T101" fmla="*/ 204965 h 1936750"/>
                <a:gd name="T102" fmla="*/ 905667 w 2300288"/>
                <a:gd name="T103" fmla="*/ 109840 h 1936750"/>
                <a:gd name="T104" fmla="*/ 964645 w 2300288"/>
                <a:gd name="T105" fmla="*/ 52818 h 1936750"/>
                <a:gd name="T106" fmla="*/ 1008615 w 2300288"/>
                <a:gd name="T107" fmla="*/ 26277 h 1936750"/>
                <a:gd name="T108" fmla="*/ 1056535 w 2300288"/>
                <a:gd name="T109" fmla="*/ 8671 h 1936750"/>
                <a:gd name="T110" fmla="*/ 1107614 w 2300288"/>
                <a:gd name="T111" fmla="*/ 262 h 193675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300288" h="1936750">
                  <a:moveTo>
                    <a:pt x="1352860" y="1166813"/>
                  </a:moveTo>
                  <a:lnTo>
                    <a:pt x="1355725" y="1166813"/>
                  </a:lnTo>
                  <a:lnTo>
                    <a:pt x="1358272" y="1166813"/>
                  </a:lnTo>
                  <a:lnTo>
                    <a:pt x="1361456" y="1167131"/>
                  </a:lnTo>
                  <a:lnTo>
                    <a:pt x="1364003" y="1168083"/>
                  </a:lnTo>
                  <a:lnTo>
                    <a:pt x="1366869" y="1168718"/>
                  </a:lnTo>
                  <a:lnTo>
                    <a:pt x="1369416" y="1170306"/>
                  </a:lnTo>
                  <a:lnTo>
                    <a:pt x="1371644" y="1171258"/>
                  </a:lnTo>
                  <a:lnTo>
                    <a:pt x="1374192" y="1173163"/>
                  </a:lnTo>
                  <a:lnTo>
                    <a:pt x="1376420" y="1175386"/>
                  </a:lnTo>
                  <a:lnTo>
                    <a:pt x="1461429" y="1260158"/>
                  </a:lnTo>
                  <a:lnTo>
                    <a:pt x="1463339" y="1262381"/>
                  </a:lnTo>
                  <a:lnTo>
                    <a:pt x="1465249" y="1264603"/>
                  </a:lnTo>
                  <a:lnTo>
                    <a:pt x="1466841" y="1267143"/>
                  </a:lnTo>
                  <a:lnTo>
                    <a:pt x="1467797" y="1269683"/>
                  </a:lnTo>
                  <a:lnTo>
                    <a:pt x="1469070" y="1272223"/>
                  </a:lnTo>
                  <a:lnTo>
                    <a:pt x="1469388" y="1275081"/>
                  </a:lnTo>
                  <a:lnTo>
                    <a:pt x="1469707" y="1277938"/>
                  </a:lnTo>
                  <a:lnTo>
                    <a:pt x="1470025" y="1280478"/>
                  </a:lnTo>
                  <a:lnTo>
                    <a:pt x="1469707" y="1283336"/>
                  </a:lnTo>
                  <a:lnTo>
                    <a:pt x="1469388" y="1285876"/>
                  </a:lnTo>
                  <a:lnTo>
                    <a:pt x="1469070" y="1289051"/>
                  </a:lnTo>
                  <a:lnTo>
                    <a:pt x="1467797" y="1291591"/>
                  </a:lnTo>
                  <a:lnTo>
                    <a:pt x="1466841" y="1294131"/>
                  </a:lnTo>
                  <a:lnTo>
                    <a:pt x="1465249" y="1296671"/>
                  </a:lnTo>
                  <a:lnTo>
                    <a:pt x="1463339" y="1298893"/>
                  </a:lnTo>
                  <a:lnTo>
                    <a:pt x="1461429" y="1301116"/>
                  </a:lnTo>
                  <a:lnTo>
                    <a:pt x="1390111" y="1372236"/>
                  </a:lnTo>
                  <a:lnTo>
                    <a:pt x="1396160" y="1386206"/>
                  </a:lnTo>
                  <a:lnTo>
                    <a:pt x="1401573" y="1402081"/>
                  </a:lnTo>
                  <a:lnTo>
                    <a:pt x="1407304" y="1420178"/>
                  </a:lnTo>
                  <a:lnTo>
                    <a:pt x="1412716" y="1439228"/>
                  </a:lnTo>
                  <a:lnTo>
                    <a:pt x="1418447" y="1460501"/>
                  </a:lnTo>
                  <a:lnTo>
                    <a:pt x="1423541" y="1483043"/>
                  </a:lnTo>
                  <a:lnTo>
                    <a:pt x="1428317" y="1506538"/>
                  </a:lnTo>
                  <a:lnTo>
                    <a:pt x="1433093" y="1531938"/>
                  </a:lnTo>
                  <a:lnTo>
                    <a:pt x="1437550" y="1558608"/>
                  </a:lnTo>
                  <a:lnTo>
                    <a:pt x="1441689" y="1586231"/>
                  </a:lnTo>
                  <a:lnTo>
                    <a:pt x="1445191" y="1614806"/>
                  </a:lnTo>
                  <a:lnTo>
                    <a:pt x="1448693" y="1644651"/>
                  </a:lnTo>
                  <a:lnTo>
                    <a:pt x="1451559" y="1675448"/>
                  </a:lnTo>
                  <a:lnTo>
                    <a:pt x="1454106" y="1707516"/>
                  </a:lnTo>
                  <a:lnTo>
                    <a:pt x="1456016" y="1739901"/>
                  </a:lnTo>
                  <a:lnTo>
                    <a:pt x="1457608" y="1773238"/>
                  </a:lnTo>
                  <a:lnTo>
                    <a:pt x="1254161" y="1773238"/>
                  </a:lnTo>
                  <a:lnTo>
                    <a:pt x="1255753" y="1739901"/>
                  </a:lnTo>
                  <a:lnTo>
                    <a:pt x="1257344" y="1707516"/>
                  </a:lnTo>
                  <a:lnTo>
                    <a:pt x="1260210" y="1675448"/>
                  </a:lnTo>
                  <a:lnTo>
                    <a:pt x="1263075" y="1644651"/>
                  </a:lnTo>
                  <a:lnTo>
                    <a:pt x="1266259" y="1614806"/>
                  </a:lnTo>
                  <a:lnTo>
                    <a:pt x="1270080" y="1586231"/>
                  </a:lnTo>
                  <a:lnTo>
                    <a:pt x="1274219" y="1558608"/>
                  </a:lnTo>
                  <a:lnTo>
                    <a:pt x="1278676" y="1531938"/>
                  </a:lnTo>
                  <a:lnTo>
                    <a:pt x="1283452" y="1506538"/>
                  </a:lnTo>
                  <a:lnTo>
                    <a:pt x="1288228" y="1483043"/>
                  </a:lnTo>
                  <a:lnTo>
                    <a:pt x="1293322" y="1460501"/>
                  </a:lnTo>
                  <a:lnTo>
                    <a:pt x="1298734" y="1439228"/>
                  </a:lnTo>
                  <a:lnTo>
                    <a:pt x="1304465" y="1419861"/>
                  </a:lnTo>
                  <a:lnTo>
                    <a:pt x="1309878" y="1402081"/>
                  </a:lnTo>
                  <a:lnTo>
                    <a:pt x="1315609" y="1386206"/>
                  </a:lnTo>
                  <a:lnTo>
                    <a:pt x="1321340" y="1371918"/>
                  </a:lnTo>
                  <a:lnTo>
                    <a:pt x="1250022" y="1301116"/>
                  </a:lnTo>
                  <a:lnTo>
                    <a:pt x="1248111" y="1298893"/>
                  </a:lnTo>
                  <a:lnTo>
                    <a:pt x="1246519" y="1296671"/>
                  </a:lnTo>
                  <a:lnTo>
                    <a:pt x="1244927" y="1294131"/>
                  </a:lnTo>
                  <a:lnTo>
                    <a:pt x="1243654" y="1291591"/>
                  </a:lnTo>
                  <a:lnTo>
                    <a:pt x="1242699" y="1289051"/>
                  </a:lnTo>
                  <a:lnTo>
                    <a:pt x="1242380" y="1285876"/>
                  </a:lnTo>
                  <a:lnTo>
                    <a:pt x="1242062" y="1283336"/>
                  </a:lnTo>
                  <a:lnTo>
                    <a:pt x="1241425" y="1280478"/>
                  </a:lnTo>
                  <a:lnTo>
                    <a:pt x="1242062" y="1277938"/>
                  </a:lnTo>
                  <a:lnTo>
                    <a:pt x="1242380" y="1275081"/>
                  </a:lnTo>
                  <a:lnTo>
                    <a:pt x="1243017" y="1272223"/>
                  </a:lnTo>
                  <a:lnTo>
                    <a:pt x="1243654" y="1269683"/>
                  </a:lnTo>
                  <a:lnTo>
                    <a:pt x="1244927" y="1267143"/>
                  </a:lnTo>
                  <a:lnTo>
                    <a:pt x="1246519" y="1264603"/>
                  </a:lnTo>
                  <a:lnTo>
                    <a:pt x="1248111" y="1262381"/>
                  </a:lnTo>
                  <a:lnTo>
                    <a:pt x="1250340" y="1260158"/>
                  </a:lnTo>
                  <a:lnTo>
                    <a:pt x="1335030" y="1175386"/>
                  </a:lnTo>
                  <a:lnTo>
                    <a:pt x="1337259" y="1173163"/>
                  </a:lnTo>
                  <a:lnTo>
                    <a:pt x="1339806" y="1171258"/>
                  </a:lnTo>
                  <a:lnTo>
                    <a:pt x="1342035" y="1170306"/>
                  </a:lnTo>
                  <a:lnTo>
                    <a:pt x="1344582" y="1168718"/>
                  </a:lnTo>
                  <a:lnTo>
                    <a:pt x="1347766" y="1168083"/>
                  </a:lnTo>
                  <a:lnTo>
                    <a:pt x="1350313" y="1167131"/>
                  </a:lnTo>
                  <a:lnTo>
                    <a:pt x="1352860" y="1166813"/>
                  </a:lnTo>
                  <a:close/>
                  <a:moveTo>
                    <a:pt x="1634223" y="1009650"/>
                  </a:moveTo>
                  <a:lnTo>
                    <a:pt x="1652963" y="1018533"/>
                  </a:lnTo>
                  <a:lnTo>
                    <a:pt x="1672339" y="1027098"/>
                  </a:lnTo>
                  <a:lnTo>
                    <a:pt x="1691079" y="1034712"/>
                  </a:lnTo>
                  <a:lnTo>
                    <a:pt x="1709819" y="1042326"/>
                  </a:lnTo>
                  <a:lnTo>
                    <a:pt x="1728241" y="1049939"/>
                  </a:lnTo>
                  <a:lnTo>
                    <a:pt x="1746663" y="1057236"/>
                  </a:lnTo>
                  <a:lnTo>
                    <a:pt x="1783191" y="1070560"/>
                  </a:lnTo>
                  <a:lnTo>
                    <a:pt x="1819083" y="1082932"/>
                  </a:lnTo>
                  <a:lnTo>
                    <a:pt x="1854022" y="1094670"/>
                  </a:lnTo>
                  <a:lnTo>
                    <a:pt x="1888325" y="1105773"/>
                  </a:lnTo>
                  <a:lnTo>
                    <a:pt x="1921994" y="1116242"/>
                  </a:lnTo>
                  <a:lnTo>
                    <a:pt x="1986155" y="1136545"/>
                  </a:lnTo>
                  <a:lnTo>
                    <a:pt x="2017282" y="1146379"/>
                  </a:lnTo>
                  <a:lnTo>
                    <a:pt x="2046821" y="1156213"/>
                  </a:lnTo>
                  <a:lnTo>
                    <a:pt x="2075408" y="1166682"/>
                  </a:lnTo>
                  <a:lnTo>
                    <a:pt x="2103042" y="1176834"/>
                  </a:lnTo>
                  <a:lnTo>
                    <a:pt x="2116700" y="1182544"/>
                  </a:lnTo>
                  <a:lnTo>
                    <a:pt x="2129722" y="1187937"/>
                  </a:lnTo>
                  <a:lnTo>
                    <a:pt x="2142427" y="1193965"/>
                  </a:lnTo>
                  <a:lnTo>
                    <a:pt x="2155132" y="1199675"/>
                  </a:lnTo>
                  <a:lnTo>
                    <a:pt x="2161167" y="1203164"/>
                  </a:lnTo>
                  <a:lnTo>
                    <a:pt x="2166885" y="1206337"/>
                  </a:lnTo>
                  <a:lnTo>
                    <a:pt x="2172920" y="1210461"/>
                  </a:lnTo>
                  <a:lnTo>
                    <a:pt x="2178319" y="1214585"/>
                  </a:lnTo>
                  <a:lnTo>
                    <a:pt x="2184037" y="1219026"/>
                  </a:lnTo>
                  <a:lnTo>
                    <a:pt x="2189119" y="1223785"/>
                  </a:lnTo>
                  <a:lnTo>
                    <a:pt x="2194201" y="1228861"/>
                  </a:lnTo>
                  <a:lnTo>
                    <a:pt x="2198965" y="1233936"/>
                  </a:lnTo>
                  <a:lnTo>
                    <a:pt x="2203729" y="1239647"/>
                  </a:lnTo>
                  <a:lnTo>
                    <a:pt x="2208494" y="1245357"/>
                  </a:lnTo>
                  <a:lnTo>
                    <a:pt x="2212941" y="1251384"/>
                  </a:lnTo>
                  <a:lnTo>
                    <a:pt x="2217387" y="1257729"/>
                  </a:lnTo>
                  <a:lnTo>
                    <a:pt x="2221517" y="1264391"/>
                  </a:lnTo>
                  <a:lnTo>
                    <a:pt x="2225646" y="1271053"/>
                  </a:lnTo>
                  <a:lnTo>
                    <a:pt x="2233269" y="1285011"/>
                  </a:lnTo>
                  <a:lnTo>
                    <a:pt x="2240257" y="1299287"/>
                  </a:lnTo>
                  <a:lnTo>
                    <a:pt x="2246927" y="1314832"/>
                  </a:lnTo>
                  <a:lnTo>
                    <a:pt x="2253279" y="1330693"/>
                  </a:lnTo>
                  <a:lnTo>
                    <a:pt x="2258679" y="1346555"/>
                  </a:lnTo>
                  <a:lnTo>
                    <a:pt x="2264079" y="1363052"/>
                  </a:lnTo>
                  <a:lnTo>
                    <a:pt x="2268843" y="1379865"/>
                  </a:lnTo>
                  <a:lnTo>
                    <a:pt x="2273290" y="1396996"/>
                  </a:lnTo>
                  <a:lnTo>
                    <a:pt x="2277101" y="1413809"/>
                  </a:lnTo>
                  <a:lnTo>
                    <a:pt x="2280595" y="1430940"/>
                  </a:lnTo>
                  <a:lnTo>
                    <a:pt x="2283772" y="1447754"/>
                  </a:lnTo>
                  <a:lnTo>
                    <a:pt x="2286948" y="1464567"/>
                  </a:lnTo>
                  <a:lnTo>
                    <a:pt x="2288854" y="1481381"/>
                  </a:lnTo>
                  <a:lnTo>
                    <a:pt x="2291077" y="1497243"/>
                  </a:lnTo>
                  <a:lnTo>
                    <a:pt x="2293300" y="1513104"/>
                  </a:lnTo>
                  <a:lnTo>
                    <a:pt x="2296477" y="1542925"/>
                  </a:lnTo>
                  <a:lnTo>
                    <a:pt x="2298382" y="1570207"/>
                  </a:lnTo>
                  <a:lnTo>
                    <a:pt x="2299653" y="1593682"/>
                  </a:lnTo>
                  <a:lnTo>
                    <a:pt x="2300288" y="1613351"/>
                  </a:lnTo>
                  <a:lnTo>
                    <a:pt x="2300288" y="1627944"/>
                  </a:lnTo>
                  <a:lnTo>
                    <a:pt x="2300288" y="1630799"/>
                  </a:lnTo>
                  <a:lnTo>
                    <a:pt x="2299653" y="1633971"/>
                  </a:lnTo>
                  <a:lnTo>
                    <a:pt x="2299018" y="1636827"/>
                  </a:lnTo>
                  <a:lnTo>
                    <a:pt x="2297430" y="1639999"/>
                  </a:lnTo>
                  <a:lnTo>
                    <a:pt x="2296159" y="1643171"/>
                  </a:lnTo>
                  <a:lnTo>
                    <a:pt x="2293936" y="1646344"/>
                  </a:lnTo>
                  <a:lnTo>
                    <a:pt x="2291077" y="1649199"/>
                  </a:lnTo>
                  <a:lnTo>
                    <a:pt x="2288536" y="1652688"/>
                  </a:lnTo>
                  <a:lnTo>
                    <a:pt x="2285360" y="1655544"/>
                  </a:lnTo>
                  <a:lnTo>
                    <a:pt x="2281548" y="1659033"/>
                  </a:lnTo>
                  <a:lnTo>
                    <a:pt x="2278054" y="1661888"/>
                  </a:lnTo>
                  <a:lnTo>
                    <a:pt x="2273608" y="1665061"/>
                  </a:lnTo>
                  <a:lnTo>
                    <a:pt x="2263443" y="1671405"/>
                  </a:lnTo>
                  <a:lnTo>
                    <a:pt x="2252644" y="1677750"/>
                  </a:lnTo>
                  <a:lnTo>
                    <a:pt x="2239621" y="1684095"/>
                  </a:lnTo>
                  <a:lnTo>
                    <a:pt x="2225328" y="1690122"/>
                  </a:lnTo>
                  <a:lnTo>
                    <a:pt x="2208811" y="1696150"/>
                  </a:lnTo>
                  <a:lnTo>
                    <a:pt x="2191660" y="1701860"/>
                  </a:lnTo>
                  <a:lnTo>
                    <a:pt x="2172602" y="1707888"/>
                  </a:lnTo>
                  <a:lnTo>
                    <a:pt x="2151639" y="1713915"/>
                  </a:lnTo>
                  <a:lnTo>
                    <a:pt x="2129722" y="1719308"/>
                  </a:lnTo>
                  <a:lnTo>
                    <a:pt x="2105900" y="1724384"/>
                  </a:lnTo>
                  <a:lnTo>
                    <a:pt x="2080490" y="1730094"/>
                  </a:lnTo>
                  <a:lnTo>
                    <a:pt x="2053809" y="1734853"/>
                  </a:lnTo>
                  <a:lnTo>
                    <a:pt x="2025223" y="1739611"/>
                  </a:lnTo>
                  <a:lnTo>
                    <a:pt x="1995048" y="1744052"/>
                  </a:lnTo>
                  <a:lnTo>
                    <a:pt x="1963285" y="1748494"/>
                  </a:lnTo>
                  <a:lnTo>
                    <a:pt x="1930252" y="1752618"/>
                  </a:lnTo>
                  <a:lnTo>
                    <a:pt x="1895313" y="1756107"/>
                  </a:lnTo>
                  <a:lnTo>
                    <a:pt x="1858786" y="1759597"/>
                  </a:lnTo>
                  <a:lnTo>
                    <a:pt x="1820671" y="1762452"/>
                  </a:lnTo>
                  <a:lnTo>
                    <a:pt x="1780967" y="1765307"/>
                  </a:lnTo>
                  <a:lnTo>
                    <a:pt x="1739676" y="1767528"/>
                  </a:lnTo>
                  <a:lnTo>
                    <a:pt x="1696478" y="1769431"/>
                  </a:lnTo>
                  <a:lnTo>
                    <a:pt x="1652011" y="1771335"/>
                  </a:lnTo>
                  <a:lnTo>
                    <a:pt x="1605955" y="1772287"/>
                  </a:lnTo>
                  <a:lnTo>
                    <a:pt x="1557993" y="1773238"/>
                  </a:lnTo>
                  <a:lnTo>
                    <a:pt x="1508125" y="1773238"/>
                  </a:lnTo>
                  <a:lnTo>
                    <a:pt x="1634223" y="1009650"/>
                  </a:lnTo>
                  <a:close/>
                  <a:moveTo>
                    <a:pt x="969658" y="942975"/>
                  </a:moveTo>
                  <a:lnTo>
                    <a:pt x="1145815" y="1851606"/>
                  </a:lnTo>
                  <a:lnTo>
                    <a:pt x="1263254" y="1851606"/>
                  </a:lnTo>
                  <a:lnTo>
                    <a:pt x="2020888" y="1851606"/>
                  </a:lnTo>
                  <a:lnTo>
                    <a:pt x="2020888" y="1936750"/>
                  </a:lnTo>
                  <a:lnTo>
                    <a:pt x="1163907" y="1936750"/>
                  </a:lnTo>
                  <a:lnTo>
                    <a:pt x="194249" y="1936750"/>
                  </a:lnTo>
                  <a:lnTo>
                    <a:pt x="0" y="1009057"/>
                  </a:lnTo>
                  <a:lnTo>
                    <a:pt x="116804" y="1009057"/>
                  </a:lnTo>
                  <a:lnTo>
                    <a:pt x="969658" y="942975"/>
                  </a:lnTo>
                  <a:close/>
                  <a:moveTo>
                    <a:pt x="1346346" y="0"/>
                  </a:moveTo>
                  <a:lnTo>
                    <a:pt x="1355566" y="0"/>
                  </a:lnTo>
                  <a:lnTo>
                    <a:pt x="1364786" y="0"/>
                  </a:lnTo>
                  <a:lnTo>
                    <a:pt x="1373688" y="317"/>
                  </a:lnTo>
                  <a:lnTo>
                    <a:pt x="1382908" y="952"/>
                  </a:lnTo>
                  <a:lnTo>
                    <a:pt x="1391810" y="1904"/>
                  </a:lnTo>
                  <a:lnTo>
                    <a:pt x="1400712" y="3174"/>
                  </a:lnTo>
                  <a:lnTo>
                    <a:pt x="1409613" y="4444"/>
                  </a:lnTo>
                  <a:lnTo>
                    <a:pt x="1418515" y="6348"/>
                  </a:lnTo>
                  <a:lnTo>
                    <a:pt x="1426782" y="8252"/>
                  </a:lnTo>
                  <a:lnTo>
                    <a:pt x="1435684" y="10474"/>
                  </a:lnTo>
                  <a:lnTo>
                    <a:pt x="1444268" y="12379"/>
                  </a:lnTo>
                  <a:lnTo>
                    <a:pt x="1452852" y="15236"/>
                  </a:lnTo>
                  <a:lnTo>
                    <a:pt x="1460800" y="18092"/>
                  </a:lnTo>
                  <a:lnTo>
                    <a:pt x="1469384" y="21266"/>
                  </a:lnTo>
                  <a:lnTo>
                    <a:pt x="1477650" y="24758"/>
                  </a:lnTo>
                  <a:lnTo>
                    <a:pt x="1485598" y="27932"/>
                  </a:lnTo>
                  <a:lnTo>
                    <a:pt x="1493228" y="31741"/>
                  </a:lnTo>
                  <a:lnTo>
                    <a:pt x="1501495" y="35867"/>
                  </a:lnTo>
                  <a:lnTo>
                    <a:pt x="1509125" y="39676"/>
                  </a:lnTo>
                  <a:lnTo>
                    <a:pt x="1517073" y="44120"/>
                  </a:lnTo>
                  <a:lnTo>
                    <a:pt x="1524385" y="48881"/>
                  </a:lnTo>
                  <a:lnTo>
                    <a:pt x="1531698" y="53960"/>
                  </a:lnTo>
                  <a:lnTo>
                    <a:pt x="1539010" y="58721"/>
                  </a:lnTo>
                  <a:lnTo>
                    <a:pt x="1546640" y="63800"/>
                  </a:lnTo>
                  <a:lnTo>
                    <a:pt x="1553635" y="69196"/>
                  </a:lnTo>
                  <a:lnTo>
                    <a:pt x="1560629" y="74909"/>
                  </a:lnTo>
                  <a:lnTo>
                    <a:pt x="1567624" y="80305"/>
                  </a:lnTo>
                  <a:lnTo>
                    <a:pt x="1580976" y="92684"/>
                  </a:lnTo>
                  <a:lnTo>
                    <a:pt x="1593694" y="105380"/>
                  </a:lnTo>
                  <a:lnTo>
                    <a:pt x="1606093" y="118712"/>
                  </a:lnTo>
                  <a:lnTo>
                    <a:pt x="1617856" y="132678"/>
                  </a:lnTo>
                  <a:lnTo>
                    <a:pt x="1628984" y="147596"/>
                  </a:lnTo>
                  <a:lnTo>
                    <a:pt x="1639157" y="162832"/>
                  </a:lnTo>
                  <a:lnTo>
                    <a:pt x="1649331" y="178703"/>
                  </a:lnTo>
                  <a:lnTo>
                    <a:pt x="1658551" y="195525"/>
                  </a:lnTo>
                  <a:lnTo>
                    <a:pt x="1666817" y="212348"/>
                  </a:lnTo>
                  <a:lnTo>
                    <a:pt x="1674765" y="229806"/>
                  </a:lnTo>
                  <a:lnTo>
                    <a:pt x="1682078" y="247581"/>
                  </a:lnTo>
                  <a:lnTo>
                    <a:pt x="1688436" y="266308"/>
                  </a:lnTo>
                  <a:lnTo>
                    <a:pt x="1693841" y="285036"/>
                  </a:lnTo>
                  <a:lnTo>
                    <a:pt x="1698610" y="304080"/>
                  </a:lnTo>
                  <a:lnTo>
                    <a:pt x="1700517" y="314237"/>
                  </a:lnTo>
                  <a:lnTo>
                    <a:pt x="1702743" y="324077"/>
                  </a:lnTo>
                  <a:lnTo>
                    <a:pt x="1704332" y="333917"/>
                  </a:lnTo>
                  <a:lnTo>
                    <a:pt x="1705604" y="344074"/>
                  </a:lnTo>
                  <a:lnTo>
                    <a:pt x="1706876" y="353914"/>
                  </a:lnTo>
                  <a:lnTo>
                    <a:pt x="1707830" y="364071"/>
                  </a:lnTo>
                  <a:lnTo>
                    <a:pt x="1708466" y="374546"/>
                  </a:lnTo>
                  <a:lnTo>
                    <a:pt x="1709419" y="385020"/>
                  </a:lnTo>
                  <a:lnTo>
                    <a:pt x="1709737" y="395178"/>
                  </a:lnTo>
                  <a:lnTo>
                    <a:pt x="1709737" y="405652"/>
                  </a:lnTo>
                  <a:lnTo>
                    <a:pt x="1709737" y="418031"/>
                  </a:lnTo>
                  <a:lnTo>
                    <a:pt x="1709101" y="431045"/>
                  </a:lnTo>
                  <a:lnTo>
                    <a:pt x="1708148" y="443742"/>
                  </a:lnTo>
                  <a:lnTo>
                    <a:pt x="1707194" y="456755"/>
                  </a:lnTo>
                  <a:lnTo>
                    <a:pt x="1705604" y="470087"/>
                  </a:lnTo>
                  <a:lnTo>
                    <a:pt x="1703697" y="482783"/>
                  </a:lnTo>
                  <a:lnTo>
                    <a:pt x="1702107" y="496114"/>
                  </a:lnTo>
                  <a:lnTo>
                    <a:pt x="1699881" y="509446"/>
                  </a:lnTo>
                  <a:lnTo>
                    <a:pt x="1696702" y="522777"/>
                  </a:lnTo>
                  <a:lnTo>
                    <a:pt x="1693841" y="536426"/>
                  </a:lnTo>
                  <a:lnTo>
                    <a:pt x="1690979" y="549757"/>
                  </a:lnTo>
                  <a:lnTo>
                    <a:pt x="1687164" y="562771"/>
                  </a:lnTo>
                  <a:lnTo>
                    <a:pt x="1683667" y="576420"/>
                  </a:lnTo>
                  <a:lnTo>
                    <a:pt x="1679534" y="589751"/>
                  </a:lnTo>
                  <a:lnTo>
                    <a:pt x="1675401" y="603082"/>
                  </a:lnTo>
                  <a:lnTo>
                    <a:pt x="1670632" y="616414"/>
                  </a:lnTo>
                  <a:lnTo>
                    <a:pt x="1665863" y="629745"/>
                  </a:lnTo>
                  <a:lnTo>
                    <a:pt x="1661094" y="642441"/>
                  </a:lnTo>
                  <a:lnTo>
                    <a:pt x="1655372" y="655773"/>
                  </a:lnTo>
                  <a:lnTo>
                    <a:pt x="1650285" y="668787"/>
                  </a:lnTo>
                  <a:lnTo>
                    <a:pt x="1644244" y="681166"/>
                  </a:lnTo>
                  <a:lnTo>
                    <a:pt x="1638521" y="693862"/>
                  </a:lnTo>
                  <a:lnTo>
                    <a:pt x="1632163" y="706241"/>
                  </a:lnTo>
                  <a:lnTo>
                    <a:pt x="1625486" y="718938"/>
                  </a:lnTo>
                  <a:lnTo>
                    <a:pt x="1618810" y="730682"/>
                  </a:lnTo>
                  <a:lnTo>
                    <a:pt x="1612133" y="742744"/>
                  </a:lnTo>
                  <a:lnTo>
                    <a:pt x="1605139" y="754170"/>
                  </a:lnTo>
                  <a:lnTo>
                    <a:pt x="1597827" y="765597"/>
                  </a:lnTo>
                  <a:lnTo>
                    <a:pt x="1590514" y="777024"/>
                  </a:lnTo>
                  <a:lnTo>
                    <a:pt x="1582566" y="787816"/>
                  </a:lnTo>
                  <a:lnTo>
                    <a:pt x="1574936" y="798608"/>
                  </a:lnTo>
                  <a:lnTo>
                    <a:pt x="1566988" y="808765"/>
                  </a:lnTo>
                  <a:lnTo>
                    <a:pt x="1566988" y="950966"/>
                  </a:lnTo>
                  <a:lnTo>
                    <a:pt x="1559357" y="959219"/>
                  </a:lnTo>
                  <a:lnTo>
                    <a:pt x="1539964" y="980485"/>
                  </a:lnTo>
                  <a:lnTo>
                    <a:pt x="1511350" y="1011274"/>
                  </a:lnTo>
                  <a:lnTo>
                    <a:pt x="1495136" y="1028415"/>
                  </a:lnTo>
                  <a:lnTo>
                    <a:pt x="1477968" y="1046190"/>
                  </a:lnTo>
                  <a:lnTo>
                    <a:pt x="1459846" y="1063965"/>
                  </a:lnTo>
                  <a:lnTo>
                    <a:pt x="1441724" y="1081105"/>
                  </a:lnTo>
                  <a:lnTo>
                    <a:pt x="1423920" y="1096976"/>
                  </a:lnTo>
                  <a:lnTo>
                    <a:pt x="1407388" y="1111576"/>
                  </a:lnTo>
                  <a:lnTo>
                    <a:pt x="1399122" y="1118242"/>
                  </a:lnTo>
                  <a:lnTo>
                    <a:pt x="1391492" y="1123638"/>
                  </a:lnTo>
                  <a:lnTo>
                    <a:pt x="1384179" y="1128717"/>
                  </a:lnTo>
                  <a:lnTo>
                    <a:pt x="1377503" y="1133160"/>
                  </a:lnTo>
                  <a:lnTo>
                    <a:pt x="1371144" y="1136652"/>
                  </a:lnTo>
                  <a:lnTo>
                    <a:pt x="1365104" y="1139191"/>
                  </a:lnTo>
                  <a:lnTo>
                    <a:pt x="1360017" y="1140461"/>
                  </a:lnTo>
                  <a:lnTo>
                    <a:pt x="1357791" y="1141096"/>
                  </a:lnTo>
                  <a:lnTo>
                    <a:pt x="1355566" y="1141413"/>
                  </a:lnTo>
                  <a:lnTo>
                    <a:pt x="1353340" y="1141096"/>
                  </a:lnTo>
                  <a:lnTo>
                    <a:pt x="1351115" y="1140461"/>
                  </a:lnTo>
                  <a:lnTo>
                    <a:pt x="1346028" y="1139191"/>
                  </a:lnTo>
                  <a:lnTo>
                    <a:pt x="1340305" y="1136652"/>
                  </a:lnTo>
                  <a:lnTo>
                    <a:pt x="1333947" y="1133160"/>
                  </a:lnTo>
                  <a:lnTo>
                    <a:pt x="1327270" y="1128717"/>
                  </a:lnTo>
                  <a:lnTo>
                    <a:pt x="1319958" y="1123638"/>
                  </a:lnTo>
                  <a:lnTo>
                    <a:pt x="1312010" y="1118242"/>
                  </a:lnTo>
                  <a:lnTo>
                    <a:pt x="1304061" y="1111576"/>
                  </a:lnTo>
                  <a:lnTo>
                    <a:pt x="1287211" y="1096976"/>
                  </a:lnTo>
                  <a:lnTo>
                    <a:pt x="1269725" y="1081105"/>
                  </a:lnTo>
                  <a:lnTo>
                    <a:pt x="1251603" y="1063965"/>
                  </a:lnTo>
                  <a:lnTo>
                    <a:pt x="1233482" y="1046190"/>
                  </a:lnTo>
                  <a:lnTo>
                    <a:pt x="1215996" y="1028415"/>
                  </a:lnTo>
                  <a:lnTo>
                    <a:pt x="1199781" y="1011274"/>
                  </a:lnTo>
                  <a:lnTo>
                    <a:pt x="1171486" y="980485"/>
                  </a:lnTo>
                  <a:lnTo>
                    <a:pt x="1151774" y="959219"/>
                  </a:lnTo>
                  <a:lnTo>
                    <a:pt x="1144462" y="950966"/>
                  </a:lnTo>
                  <a:lnTo>
                    <a:pt x="1144462" y="808765"/>
                  </a:lnTo>
                  <a:lnTo>
                    <a:pt x="1136196" y="798608"/>
                  </a:lnTo>
                  <a:lnTo>
                    <a:pt x="1128565" y="787816"/>
                  </a:lnTo>
                  <a:lnTo>
                    <a:pt x="1120935" y="777024"/>
                  </a:lnTo>
                  <a:lnTo>
                    <a:pt x="1113305" y="765597"/>
                  </a:lnTo>
                  <a:lnTo>
                    <a:pt x="1105993" y="754170"/>
                  </a:lnTo>
                  <a:lnTo>
                    <a:pt x="1098998" y="742744"/>
                  </a:lnTo>
                  <a:lnTo>
                    <a:pt x="1092322" y="730682"/>
                  </a:lnTo>
                  <a:lnTo>
                    <a:pt x="1085645" y="718938"/>
                  </a:lnTo>
                  <a:lnTo>
                    <a:pt x="1078969" y="706241"/>
                  </a:lnTo>
                  <a:lnTo>
                    <a:pt x="1072928" y="693862"/>
                  </a:lnTo>
                  <a:lnTo>
                    <a:pt x="1066887" y="681166"/>
                  </a:lnTo>
                  <a:lnTo>
                    <a:pt x="1061165" y="668787"/>
                  </a:lnTo>
                  <a:lnTo>
                    <a:pt x="1055442" y="655773"/>
                  </a:lnTo>
                  <a:lnTo>
                    <a:pt x="1050355" y="642441"/>
                  </a:lnTo>
                  <a:lnTo>
                    <a:pt x="1045268" y="629745"/>
                  </a:lnTo>
                  <a:lnTo>
                    <a:pt x="1040499" y="616414"/>
                  </a:lnTo>
                  <a:lnTo>
                    <a:pt x="1036048" y="603082"/>
                  </a:lnTo>
                  <a:lnTo>
                    <a:pt x="1031915" y="589751"/>
                  </a:lnTo>
                  <a:lnTo>
                    <a:pt x="1027782" y="576420"/>
                  </a:lnTo>
                  <a:lnTo>
                    <a:pt x="1023967" y="562771"/>
                  </a:lnTo>
                  <a:lnTo>
                    <a:pt x="1020470" y="549757"/>
                  </a:lnTo>
                  <a:lnTo>
                    <a:pt x="1016973" y="536426"/>
                  </a:lnTo>
                  <a:lnTo>
                    <a:pt x="1014429" y="522777"/>
                  </a:lnTo>
                  <a:lnTo>
                    <a:pt x="1011568" y="509446"/>
                  </a:lnTo>
                  <a:lnTo>
                    <a:pt x="1009343" y="496114"/>
                  </a:lnTo>
                  <a:lnTo>
                    <a:pt x="1007435" y="482783"/>
                  </a:lnTo>
                  <a:lnTo>
                    <a:pt x="1005527" y="470087"/>
                  </a:lnTo>
                  <a:lnTo>
                    <a:pt x="1004256" y="456755"/>
                  </a:lnTo>
                  <a:lnTo>
                    <a:pt x="1002984" y="443742"/>
                  </a:lnTo>
                  <a:lnTo>
                    <a:pt x="1002348" y="431045"/>
                  </a:lnTo>
                  <a:lnTo>
                    <a:pt x="1001712" y="418031"/>
                  </a:lnTo>
                  <a:lnTo>
                    <a:pt x="1001712" y="405652"/>
                  </a:lnTo>
                  <a:lnTo>
                    <a:pt x="1001712" y="395178"/>
                  </a:lnTo>
                  <a:lnTo>
                    <a:pt x="1002030" y="385020"/>
                  </a:lnTo>
                  <a:lnTo>
                    <a:pt x="1002666" y="374546"/>
                  </a:lnTo>
                  <a:lnTo>
                    <a:pt x="1003302" y="364071"/>
                  </a:lnTo>
                  <a:lnTo>
                    <a:pt x="1004574" y="353914"/>
                  </a:lnTo>
                  <a:lnTo>
                    <a:pt x="1005527" y="344074"/>
                  </a:lnTo>
                  <a:lnTo>
                    <a:pt x="1007117" y="333917"/>
                  </a:lnTo>
                  <a:lnTo>
                    <a:pt x="1008707" y="324077"/>
                  </a:lnTo>
                  <a:lnTo>
                    <a:pt x="1010296" y="314237"/>
                  </a:lnTo>
                  <a:lnTo>
                    <a:pt x="1012522" y="304080"/>
                  </a:lnTo>
                  <a:lnTo>
                    <a:pt x="1017609" y="285036"/>
                  </a:lnTo>
                  <a:lnTo>
                    <a:pt x="1023013" y="266308"/>
                  </a:lnTo>
                  <a:lnTo>
                    <a:pt x="1029372" y="247581"/>
                  </a:lnTo>
                  <a:lnTo>
                    <a:pt x="1036366" y="229806"/>
                  </a:lnTo>
                  <a:lnTo>
                    <a:pt x="1044315" y="212348"/>
                  </a:lnTo>
                  <a:lnTo>
                    <a:pt x="1052899" y="195525"/>
                  </a:lnTo>
                  <a:lnTo>
                    <a:pt x="1062119" y="178703"/>
                  </a:lnTo>
                  <a:lnTo>
                    <a:pt x="1071656" y="162832"/>
                  </a:lnTo>
                  <a:lnTo>
                    <a:pt x="1082466" y="147596"/>
                  </a:lnTo>
                  <a:lnTo>
                    <a:pt x="1093593" y="132678"/>
                  </a:lnTo>
                  <a:lnTo>
                    <a:pt x="1105357" y="118712"/>
                  </a:lnTo>
                  <a:lnTo>
                    <a:pt x="1117438" y="105380"/>
                  </a:lnTo>
                  <a:lnTo>
                    <a:pt x="1130473" y="92684"/>
                  </a:lnTo>
                  <a:lnTo>
                    <a:pt x="1143826" y="80305"/>
                  </a:lnTo>
                  <a:lnTo>
                    <a:pt x="1150820" y="74909"/>
                  </a:lnTo>
                  <a:lnTo>
                    <a:pt x="1157815" y="69196"/>
                  </a:lnTo>
                  <a:lnTo>
                    <a:pt x="1164809" y="63800"/>
                  </a:lnTo>
                  <a:lnTo>
                    <a:pt x="1172121" y="58721"/>
                  </a:lnTo>
                  <a:lnTo>
                    <a:pt x="1179434" y="53960"/>
                  </a:lnTo>
                  <a:lnTo>
                    <a:pt x="1187064" y="48881"/>
                  </a:lnTo>
                  <a:lnTo>
                    <a:pt x="1194376" y="44120"/>
                  </a:lnTo>
                  <a:lnTo>
                    <a:pt x="1202007" y="39676"/>
                  </a:lnTo>
                  <a:lnTo>
                    <a:pt x="1209955" y="35867"/>
                  </a:lnTo>
                  <a:lnTo>
                    <a:pt x="1217903" y="31741"/>
                  </a:lnTo>
                  <a:lnTo>
                    <a:pt x="1225851" y="27932"/>
                  </a:lnTo>
                  <a:lnTo>
                    <a:pt x="1233799" y="24758"/>
                  </a:lnTo>
                  <a:lnTo>
                    <a:pt x="1242066" y="21266"/>
                  </a:lnTo>
                  <a:lnTo>
                    <a:pt x="1250332" y="18092"/>
                  </a:lnTo>
                  <a:lnTo>
                    <a:pt x="1258916" y="15236"/>
                  </a:lnTo>
                  <a:lnTo>
                    <a:pt x="1267182" y="12379"/>
                  </a:lnTo>
                  <a:lnTo>
                    <a:pt x="1275766" y="10474"/>
                  </a:lnTo>
                  <a:lnTo>
                    <a:pt x="1284350" y="8252"/>
                  </a:lnTo>
                  <a:lnTo>
                    <a:pt x="1292934" y="6348"/>
                  </a:lnTo>
                  <a:lnTo>
                    <a:pt x="1301836" y="4444"/>
                  </a:lnTo>
                  <a:lnTo>
                    <a:pt x="1310738" y="3174"/>
                  </a:lnTo>
                  <a:lnTo>
                    <a:pt x="1319322" y="1904"/>
                  </a:lnTo>
                  <a:lnTo>
                    <a:pt x="1328224" y="952"/>
                  </a:lnTo>
                  <a:lnTo>
                    <a:pt x="1337444" y="317"/>
                  </a:lnTo>
                  <a:lnTo>
                    <a:pt x="1346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MH_Other_10"/>
            <p:cNvSpPr/>
            <p:nvPr>
              <p:custDataLst>
                <p:tags r:id="rId12"/>
              </p:custDataLst>
            </p:nvPr>
          </p:nvSpPr>
          <p:spPr bwMode="auto">
            <a:xfrm>
              <a:off x="3826482" y="2011657"/>
              <a:ext cx="394603" cy="301165"/>
            </a:xfrm>
            <a:custGeom>
              <a:avLst/>
              <a:gdLst>
                <a:gd name="T0" fmla="*/ 248428 w 2033587"/>
                <a:gd name="T1" fmla="*/ 944529 h 2276475"/>
                <a:gd name="T2" fmla="*/ 1175716 w 2033587"/>
                <a:gd name="T3" fmla="*/ 709393 h 2276475"/>
                <a:gd name="T4" fmla="*/ 1178374 w 2033587"/>
                <a:gd name="T5" fmla="*/ 591162 h 2276475"/>
                <a:gd name="T6" fmla="*/ 1585424 w 2033587"/>
                <a:gd name="T7" fmla="*/ 232745 h 2276475"/>
                <a:gd name="T8" fmla="*/ 1623685 w 2033587"/>
                <a:gd name="T9" fmla="*/ 244701 h 2276475"/>
                <a:gd name="T10" fmla="*/ 1656631 w 2033587"/>
                <a:gd name="T11" fmla="*/ 266753 h 2276475"/>
                <a:gd name="T12" fmla="*/ 1682138 w 2033587"/>
                <a:gd name="T13" fmla="*/ 297308 h 2276475"/>
                <a:gd name="T14" fmla="*/ 1697549 w 2033587"/>
                <a:gd name="T15" fmla="*/ 334505 h 2276475"/>
                <a:gd name="T16" fmla="*/ 1701800 w 2033587"/>
                <a:gd name="T17" fmla="*/ 1767638 h 2276475"/>
                <a:gd name="T18" fmla="*/ 1695689 w 2033587"/>
                <a:gd name="T19" fmla="*/ 1808289 h 2276475"/>
                <a:gd name="T20" fmla="*/ 1678419 w 2033587"/>
                <a:gd name="T21" fmla="*/ 1844423 h 2276475"/>
                <a:gd name="T22" fmla="*/ 1651849 w 2033587"/>
                <a:gd name="T23" fmla="*/ 1873649 h 2276475"/>
                <a:gd name="T24" fmla="*/ 1617839 w 2033587"/>
                <a:gd name="T25" fmla="*/ 1894372 h 2276475"/>
                <a:gd name="T26" fmla="*/ 1578251 w 2033587"/>
                <a:gd name="T27" fmla="*/ 1904469 h 2276475"/>
                <a:gd name="T28" fmla="*/ 381012 w 2033587"/>
                <a:gd name="T29" fmla="*/ 1903672 h 2276475"/>
                <a:gd name="T30" fmla="*/ 342220 w 2033587"/>
                <a:gd name="T31" fmla="*/ 1891715 h 2276475"/>
                <a:gd name="T32" fmla="*/ 309539 w 2033587"/>
                <a:gd name="T33" fmla="*/ 1869397 h 2276475"/>
                <a:gd name="T34" fmla="*/ 284298 w 2033587"/>
                <a:gd name="T35" fmla="*/ 1838844 h 2276475"/>
                <a:gd name="T36" fmla="*/ 268621 w 2033587"/>
                <a:gd name="T37" fmla="*/ 1801912 h 2276475"/>
                <a:gd name="T38" fmla="*/ 382075 w 2033587"/>
                <a:gd name="T39" fmla="*/ 1767638 h 2276475"/>
                <a:gd name="T40" fmla="*/ 385528 w 2033587"/>
                <a:gd name="T41" fmla="*/ 1778531 h 2276475"/>
                <a:gd name="T42" fmla="*/ 398017 w 2033587"/>
                <a:gd name="T43" fmla="*/ 1786768 h 2276475"/>
                <a:gd name="T44" fmla="*/ 1570013 w 2033587"/>
                <a:gd name="T45" fmla="*/ 1786502 h 2276475"/>
                <a:gd name="T46" fmla="*/ 1581704 w 2033587"/>
                <a:gd name="T47" fmla="*/ 1776937 h 2276475"/>
                <a:gd name="T48" fmla="*/ 1583830 w 2033587"/>
                <a:gd name="T49" fmla="*/ 368513 h 2276475"/>
                <a:gd name="T50" fmla="*/ 1580376 w 2033587"/>
                <a:gd name="T51" fmla="*/ 357619 h 2276475"/>
                <a:gd name="T52" fmla="*/ 1568419 w 2033587"/>
                <a:gd name="T53" fmla="*/ 349383 h 2276475"/>
                <a:gd name="T54" fmla="*/ 492697 w 2033587"/>
                <a:gd name="T55" fmla="*/ 362402 h 2276475"/>
                <a:gd name="T56" fmla="*/ 484724 w 2033587"/>
                <a:gd name="T57" fmla="*/ 402787 h 2276475"/>
                <a:gd name="T58" fmla="*/ 465590 w 2033587"/>
                <a:gd name="T59" fmla="*/ 437592 h 2276475"/>
                <a:gd name="T60" fmla="*/ 437421 w 2033587"/>
                <a:gd name="T61" fmla="*/ 465490 h 2276475"/>
                <a:gd name="T62" fmla="*/ 402608 w 2033587"/>
                <a:gd name="T63" fmla="*/ 484619 h 2276475"/>
                <a:gd name="T64" fmla="*/ 362480 w 2033587"/>
                <a:gd name="T65" fmla="*/ 492856 h 2276475"/>
                <a:gd name="T66" fmla="*/ 118789 w 2033587"/>
                <a:gd name="T67" fmla="*/ 1542067 h 2276475"/>
                <a:gd name="T68" fmla="*/ 128090 w 2033587"/>
                <a:gd name="T69" fmla="*/ 1553757 h 2276475"/>
                <a:gd name="T70" fmla="*/ 1299773 w 2033587"/>
                <a:gd name="T71" fmla="*/ 1556149 h 2276475"/>
                <a:gd name="T72" fmla="*/ 1310934 w 2033587"/>
                <a:gd name="T73" fmla="*/ 1552695 h 2276475"/>
                <a:gd name="T74" fmla="*/ 1319438 w 2033587"/>
                <a:gd name="T75" fmla="*/ 1540208 h 2276475"/>
                <a:gd name="T76" fmla="*/ 1318907 w 2033587"/>
                <a:gd name="T77" fmla="*/ 131782 h 2276475"/>
                <a:gd name="T78" fmla="*/ 1309340 w 2033587"/>
                <a:gd name="T79" fmla="*/ 120357 h 2276475"/>
                <a:gd name="T80" fmla="*/ 492963 w 2033587"/>
                <a:gd name="T81" fmla="*/ 117967 h 2276475"/>
                <a:gd name="T82" fmla="*/ 1327676 w 2033587"/>
                <a:gd name="T83" fmla="*/ 2922 h 2276475"/>
                <a:gd name="T84" fmla="*/ 1365413 w 2033587"/>
                <a:gd name="T85" fmla="*/ 16738 h 2276475"/>
                <a:gd name="T86" fmla="*/ 1397303 w 2033587"/>
                <a:gd name="T87" fmla="*/ 40385 h 2276475"/>
                <a:gd name="T88" fmla="*/ 1420954 w 2033587"/>
                <a:gd name="T89" fmla="*/ 72268 h 2276475"/>
                <a:gd name="T90" fmla="*/ 1434773 w 2033587"/>
                <a:gd name="T91" fmla="*/ 109996 h 2276475"/>
                <a:gd name="T92" fmla="*/ 1437430 w 2033587"/>
                <a:gd name="T93" fmla="*/ 1543396 h 2276475"/>
                <a:gd name="T94" fmla="*/ 1429192 w 2033587"/>
                <a:gd name="T95" fmla="*/ 1583515 h 2276475"/>
                <a:gd name="T96" fmla="*/ 1410324 w 2033587"/>
                <a:gd name="T97" fmla="*/ 1618586 h 2276475"/>
                <a:gd name="T98" fmla="*/ 1382155 w 2033587"/>
                <a:gd name="T99" fmla="*/ 1646749 h 2276475"/>
                <a:gd name="T100" fmla="*/ 1347076 w 2033587"/>
                <a:gd name="T101" fmla="*/ 1665613 h 2276475"/>
                <a:gd name="T102" fmla="*/ 1307214 w 2033587"/>
                <a:gd name="T103" fmla="*/ 1673849 h 2276475"/>
                <a:gd name="T104" fmla="*/ 109754 w 2033587"/>
                <a:gd name="T105" fmla="*/ 1671192 h 2276475"/>
                <a:gd name="T106" fmla="*/ 72017 w 2033587"/>
                <a:gd name="T107" fmla="*/ 1657377 h 2276475"/>
                <a:gd name="T108" fmla="*/ 40394 w 2033587"/>
                <a:gd name="T109" fmla="*/ 1633731 h 2276475"/>
                <a:gd name="T110" fmla="*/ 16476 w 2033587"/>
                <a:gd name="T111" fmla="*/ 1601848 h 2276475"/>
                <a:gd name="T112" fmla="*/ 2657 w 2033587"/>
                <a:gd name="T113" fmla="*/ 1564120 h 2276475"/>
                <a:gd name="T114" fmla="*/ 409517 w 2033587"/>
                <a:gd name="T115" fmla="*/ 0 h 22764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33587" h="2276475">
                  <a:moveTo>
                    <a:pt x="312737" y="1411287"/>
                  </a:moveTo>
                  <a:lnTo>
                    <a:pt x="1422400" y="1411287"/>
                  </a:lnTo>
                  <a:lnTo>
                    <a:pt x="1422400" y="1552575"/>
                  </a:lnTo>
                  <a:lnTo>
                    <a:pt x="312737" y="1552575"/>
                  </a:lnTo>
                  <a:lnTo>
                    <a:pt x="312737" y="1411287"/>
                  </a:lnTo>
                  <a:close/>
                  <a:moveTo>
                    <a:pt x="296862" y="1128712"/>
                  </a:moveTo>
                  <a:lnTo>
                    <a:pt x="1404937" y="1128712"/>
                  </a:lnTo>
                  <a:lnTo>
                    <a:pt x="1404937" y="1270000"/>
                  </a:lnTo>
                  <a:lnTo>
                    <a:pt x="296862" y="1270000"/>
                  </a:lnTo>
                  <a:lnTo>
                    <a:pt x="296862" y="1128712"/>
                  </a:lnTo>
                  <a:close/>
                  <a:moveTo>
                    <a:pt x="296862" y="847725"/>
                  </a:moveTo>
                  <a:lnTo>
                    <a:pt x="1404937" y="847725"/>
                  </a:lnTo>
                  <a:lnTo>
                    <a:pt x="1404937" y="987425"/>
                  </a:lnTo>
                  <a:lnTo>
                    <a:pt x="296862" y="987425"/>
                  </a:lnTo>
                  <a:lnTo>
                    <a:pt x="296862" y="847725"/>
                  </a:lnTo>
                  <a:close/>
                  <a:moveTo>
                    <a:pt x="869950" y="565150"/>
                  </a:moveTo>
                  <a:lnTo>
                    <a:pt x="1408113" y="565150"/>
                  </a:lnTo>
                  <a:lnTo>
                    <a:pt x="1408113" y="706438"/>
                  </a:lnTo>
                  <a:lnTo>
                    <a:pt x="869950" y="706438"/>
                  </a:lnTo>
                  <a:lnTo>
                    <a:pt x="869950" y="565150"/>
                  </a:lnTo>
                  <a:close/>
                  <a:moveTo>
                    <a:pt x="1869440" y="276225"/>
                  </a:moveTo>
                  <a:lnTo>
                    <a:pt x="1877695" y="276543"/>
                  </a:lnTo>
                  <a:lnTo>
                    <a:pt x="1885950" y="276860"/>
                  </a:lnTo>
                  <a:lnTo>
                    <a:pt x="1894522" y="278130"/>
                  </a:lnTo>
                  <a:lnTo>
                    <a:pt x="1902460" y="279400"/>
                  </a:lnTo>
                  <a:lnTo>
                    <a:pt x="1910080" y="281305"/>
                  </a:lnTo>
                  <a:lnTo>
                    <a:pt x="1918017" y="283528"/>
                  </a:lnTo>
                  <a:lnTo>
                    <a:pt x="1925955" y="286068"/>
                  </a:lnTo>
                  <a:lnTo>
                    <a:pt x="1933257" y="288925"/>
                  </a:lnTo>
                  <a:lnTo>
                    <a:pt x="1940242" y="292418"/>
                  </a:lnTo>
                  <a:lnTo>
                    <a:pt x="1947545" y="296228"/>
                  </a:lnTo>
                  <a:lnTo>
                    <a:pt x="1954530" y="299720"/>
                  </a:lnTo>
                  <a:lnTo>
                    <a:pt x="1961197" y="304165"/>
                  </a:lnTo>
                  <a:lnTo>
                    <a:pt x="1967865" y="308928"/>
                  </a:lnTo>
                  <a:lnTo>
                    <a:pt x="1973897" y="313690"/>
                  </a:lnTo>
                  <a:lnTo>
                    <a:pt x="1979612" y="318770"/>
                  </a:lnTo>
                  <a:lnTo>
                    <a:pt x="1985645" y="324168"/>
                  </a:lnTo>
                  <a:lnTo>
                    <a:pt x="1991042" y="330200"/>
                  </a:lnTo>
                  <a:lnTo>
                    <a:pt x="1996122" y="335915"/>
                  </a:lnTo>
                  <a:lnTo>
                    <a:pt x="2000885" y="342265"/>
                  </a:lnTo>
                  <a:lnTo>
                    <a:pt x="2005647" y="348615"/>
                  </a:lnTo>
                  <a:lnTo>
                    <a:pt x="2010092" y="355283"/>
                  </a:lnTo>
                  <a:lnTo>
                    <a:pt x="2013585" y="362268"/>
                  </a:lnTo>
                  <a:lnTo>
                    <a:pt x="2017395" y="369570"/>
                  </a:lnTo>
                  <a:lnTo>
                    <a:pt x="2020570" y="376873"/>
                  </a:lnTo>
                  <a:lnTo>
                    <a:pt x="2023745" y="384175"/>
                  </a:lnTo>
                  <a:lnTo>
                    <a:pt x="2026285" y="391795"/>
                  </a:lnTo>
                  <a:lnTo>
                    <a:pt x="2028507" y="399733"/>
                  </a:lnTo>
                  <a:lnTo>
                    <a:pt x="2030412" y="407670"/>
                  </a:lnTo>
                  <a:lnTo>
                    <a:pt x="2032000" y="415608"/>
                  </a:lnTo>
                  <a:lnTo>
                    <a:pt x="2032952" y="423863"/>
                  </a:lnTo>
                  <a:lnTo>
                    <a:pt x="2033270" y="432118"/>
                  </a:lnTo>
                  <a:lnTo>
                    <a:pt x="2033587" y="440373"/>
                  </a:lnTo>
                  <a:lnTo>
                    <a:pt x="2033587" y="2112328"/>
                  </a:lnTo>
                  <a:lnTo>
                    <a:pt x="2033270" y="2120583"/>
                  </a:lnTo>
                  <a:lnTo>
                    <a:pt x="2032952" y="2128838"/>
                  </a:lnTo>
                  <a:lnTo>
                    <a:pt x="2032000" y="2137410"/>
                  </a:lnTo>
                  <a:lnTo>
                    <a:pt x="2030412" y="2145348"/>
                  </a:lnTo>
                  <a:lnTo>
                    <a:pt x="2028507" y="2153285"/>
                  </a:lnTo>
                  <a:lnTo>
                    <a:pt x="2026285" y="2160905"/>
                  </a:lnTo>
                  <a:lnTo>
                    <a:pt x="2023745" y="2168525"/>
                  </a:lnTo>
                  <a:lnTo>
                    <a:pt x="2020570" y="2175828"/>
                  </a:lnTo>
                  <a:lnTo>
                    <a:pt x="2017395" y="2183130"/>
                  </a:lnTo>
                  <a:lnTo>
                    <a:pt x="2013585" y="2190433"/>
                  </a:lnTo>
                  <a:lnTo>
                    <a:pt x="2010092" y="2197418"/>
                  </a:lnTo>
                  <a:lnTo>
                    <a:pt x="2005647" y="2204085"/>
                  </a:lnTo>
                  <a:lnTo>
                    <a:pt x="2000885" y="2210435"/>
                  </a:lnTo>
                  <a:lnTo>
                    <a:pt x="1996122" y="2216785"/>
                  </a:lnTo>
                  <a:lnTo>
                    <a:pt x="1991042" y="2222500"/>
                  </a:lnTo>
                  <a:lnTo>
                    <a:pt x="1985645" y="2228533"/>
                  </a:lnTo>
                  <a:lnTo>
                    <a:pt x="1979612" y="2233930"/>
                  </a:lnTo>
                  <a:lnTo>
                    <a:pt x="1973897" y="2239010"/>
                  </a:lnTo>
                  <a:lnTo>
                    <a:pt x="1967865" y="2243773"/>
                  </a:lnTo>
                  <a:lnTo>
                    <a:pt x="1961197" y="2248535"/>
                  </a:lnTo>
                  <a:lnTo>
                    <a:pt x="1954530" y="2252980"/>
                  </a:lnTo>
                  <a:lnTo>
                    <a:pt x="1947545" y="2256790"/>
                  </a:lnTo>
                  <a:lnTo>
                    <a:pt x="1940242" y="2260600"/>
                  </a:lnTo>
                  <a:lnTo>
                    <a:pt x="1933257" y="2263775"/>
                  </a:lnTo>
                  <a:lnTo>
                    <a:pt x="1925955" y="2266633"/>
                  </a:lnTo>
                  <a:lnTo>
                    <a:pt x="1918017" y="2269173"/>
                  </a:lnTo>
                  <a:lnTo>
                    <a:pt x="1910080" y="2271395"/>
                  </a:lnTo>
                  <a:lnTo>
                    <a:pt x="1902460" y="2273300"/>
                  </a:lnTo>
                  <a:lnTo>
                    <a:pt x="1894522" y="2274888"/>
                  </a:lnTo>
                  <a:lnTo>
                    <a:pt x="1885950" y="2275840"/>
                  </a:lnTo>
                  <a:lnTo>
                    <a:pt x="1877695" y="2276475"/>
                  </a:lnTo>
                  <a:lnTo>
                    <a:pt x="1869440" y="2276475"/>
                  </a:lnTo>
                  <a:lnTo>
                    <a:pt x="480377" y="2276475"/>
                  </a:lnTo>
                  <a:lnTo>
                    <a:pt x="471805" y="2276475"/>
                  </a:lnTo>
                  <a:lnTo>
                    <a:pt x="463550" y="2275840"/>
                  </a:lnTo>
                  <a:lnTo>
                    <a:pt x="455295" y="2274888"/>
                  </a:lnTo>
                  <a:lnTo>
                    <a:pt x="447040" y="2273300"/>
                  </a:lnTo>
                  <a:lnTo>
                    <a:pt x="439102" y="2271395"/>
                  </a:lnTo>
                  <a:lnTo>
                    <a:pt x="431482" y="2269173"/>
                  </a:lnTo>
                  <a:lnTo>
                    <a:pt x="423862" y="2266633"/>
                  </a:lnTo>
                  <a:lnTo>
                    <a:pt x="416242" y="2263775"/>
                  </a:lnTo>
                  <a:lnTo>
                    <a:pt x="408940" y="2260600"/>
                  </a:lnTo>
                  <a:lnTo>
                    <a:pt x="401955" y="2256790"/>
                  </a:lnTo>
                  <a:lnTo>
                    <a:pt x="394970" y="2252980"/>
                  </a:lnTo>
                  <a:lnTo>
                    <a:pt x="388620" y="2248535"/>
                  </a:lnTo>
                  <a:lnTo>
                    <a:pt x="381952" y="2243773"/>
                  </a:lnTo>
                  <a:lnTo>
                    <a:pt x="375602" y="2239010"/>
                  </a:lnTo>
                  <a:lnTo>
                    <a:pt x="369887" y="2233930"/>
                  </a:lnTo>
                  <a:lnTo>
                    <a:pt x="364172" y="2228533"/>
                  </a:lnTo>
                  <a:lnTo>
                    <a:pt x="358457" y="2222500"/>
                  </a:lnTo>
                  <a:lnTo>
                    <a:pt x="353377" y="2216785"/>
                  </a:lnTo>
                  <a:lnTo>
                    <a:pt x="348297" y="2210435"/>
                  </a:lnTo>
                  <a:lnTo>
                    <a:pt x="343852" y="2204085"/>
                  </a:lnTo>
                  <a:lnTo>
                    <a:pt x="339725" y="2197418"/>
                  </a:lnTo>
                  <a:lnTo>
                    <a:pt x="335597" y="2190433"/>
                  </a:lnTo>
                  <a:lnTo>
                    <a:pt x="332105" y="2183130"/>
                  </a:lnTo>
                  <a:lnTo>
                    <a:pt x="328612" y="2175828"/>
                  </a:lnTo>
                  <a:lnTo>
                    <a:pt x="325755" y="2168525"/>
                  </a:lnTo>
                  <a:lnTo>
                    <a:pt x="323215" y="2160905"/>
                  </a:lnTo>
                  <a:lnTo>
                    <a:pt x="320992" y="2153285"/>
                  </a:lnTo>
                  <a:lnTo>
                    <a:pt x="319087" y="2145348"/>
                  </a:lnTo>
                  <a:lnTo>
                    <a:pt x="317817" y="2137410"/>
                  </a:lnTo>
                  <a:lnTo>
                    <a:pt x="316547" y="2128838"/>
                  </a:lnTo>
                  <a:lnTo>
                    <a:pt x="315912" y="2120583"/>
                  </a:lnTo>
                  <a:lnTo>
                    <a:pt x="315912" y="2112328"/>
                  </a:lnTo>
                  <a:lnTo>
                    <a:pt x="456565" y="2112328"/>
                  </a:lnTo>
                  <a:lnTo>
                    <a:pt x="456882" y="2114868"/>
                  </a:lnTo>
                  <a:lnTo>
                    <a:pt x="457200" y="2116773"/>
                  </a:lnTo>
                  <a:lnTo>
                    <a:pt x="457835" y="2118995"/>
                  </a:lnTo>
                  <a:lnTo>
                    <a:pt x="458470" y="2121218"/>
                  </a:lnTo>
                  <a:lnTo>
                    <a:pt x="459422" y="2123440"/>
                  </a:lnTo>
                  <a:lnTo>
                    <a:pt x="460692" y="2125345"/>
                  </a:lnTo>
                  <a:lnTo>
                    <a:pt x="463550" y="2128838"/>
                  </a:lnTo>
                  <a:lnTo>
                    <a:pt x="467042" y="2132013"/>
                  </a:lnTo>
                  <a:lnTo>
                    <a:pt x="468947" y="2132965"/>
                  </a:lnTo>
                  <a:lnTo>
                    <a:pt x="471170" y="2133918"/>
                  </a:lnTo>
                  <a:lnTo>
                    <a:pt x="473392" y="2134870"/>
                  </a:lnTo>
                  <a:lnTo>
                    <a:pt x="475615" y="2135188"/>
                  </a:lnTo>
                  <a:lnTo>
                    <a:pt x="477837" y="2135505"/>
                  </a:lnTo>
                  <a:lnTo>
                    <a:pt x="480377" y="2135823"/>
                  </a:lnTo>
                  <a:lnTo>
                    <a:pt x="1869440" y="2135823"/>
                  </a:lnTo>
                  <a:lnTo>
                    <a:pt x="1871980" y="2135505"/>
                  </a:lnTo>
                  <a:lnTo>
                    <a:pt x="1874202" y="2135188"/>
                  </a:lnTo>
                  <a:lnTo>
                    <a:pt x="1876107" y="2134870"/>
                  </a:lnTo>
                  <a:lnTo>
                    <a:pt x="1878330" y="2133918"/>
                  </a:lnTo>
                  <a:lnTo>
                    <a:pt x="1880552" y="2132965"/>
                  </a:lnTo>
                  <a:lnTo>
                    <a:pt x="1882457" y="2132013"/>
                  </a:lnTo>
                  <a:lnTo>
                    <a:pt x="1885950" y="2128838"/>
                  </a:lnTo>
                  <a:lnTo>
                    <a:pt x="1888490" y="2125345"/>
                  </a:lnTo>
                  <a:lnTo>
                    <a:pt x="1890077" y="2123440"/>
                  </a:lnTo>
                  <a:lnTo>
                    <a:pt x="1890712" y="2121218"/>
                  </a:lnTo>
                  <a:lnTo>
                    <a:pt x="1891982" y="2118995"/>
                  </a:lnTo>
                  <a:lnTo>
                    <a:pt x="1892300" y="2116773"/>
                  </a:lnTo>
                  <a:lnTo>
                    <a:pt x="1892617" y="2114868"/>
                  </a:lnTo>
                  <a:lnTo>
                    <a:pt x="1892617" y="2112328"/>
                  </a:lnTo>
                  <a:lnTo>
                    <a:pt x="1892617" y="440373"/>
                  </a:lnTo>
                  <a:lnTo>
                    <a:pt x="1892617" y="438468"/>
                  </a:lnTo>
                  <a:lnTo>
                    <a:pt x="1892300" y="435928"/>
                  </a:lnTo>
                  <a:lnTo>
                    <a:pt x="1891982" y="433705"/>
                  </a:lnTo>
                  <a:lnTo>
                    <a:pt x="1890712" y="431483"/>
                  </a:lnTo>
                  <a:lnTo>
                    <a:pt x="1890077" y="429578"/>
                  </a:lnTo>
                  <a:lnTo>
                    <a:pt x="1888490" y="427355"/>
                  </a:lnTo>
                  <a:lnTo>
                    <a:pt x="1885950" y="424180"/>
                  </a:lnTo>
                  <a:lnTo>
                    <a:pt x="1882457" y="421323"/>
                  </a:lnTo>
                  <a:lnTo>
                    <a:pt x="1880552" y="420053"/>
                  </a:lnTo>
                  <a:lnTo>
                    <a:pt x="1878330" y="419100"/>
                  </a:lnTo>
                  <a:lnTo>
                    <a:pt x="1876107" y="418148"/>
                  </a:lnTo>
                  <a:lnTo>
                    <a:pt x="1874202" y="417513"/>
                  </a:lnTo>
                  <a:lnTo>
                    <a:pt x="1871980" y="417195"/>
                  </a:lnTo>
                  <a:lnTo>
                    <a:pt x="1869440" y="417195"/>
                  </a:lnTo>
                  <a:lnTo>
                    <a:pt x="1869440" y="276225"/>
                  </a:lnTo>
                  <a:close/>
                  <a:moveTo>
                    <a:pt x="589072" y="140970"/>
                  </a:moveTo>
                  <a:lnTo>
                    <a:pt x="589072" y="424815"/>
                  </a:lnTo>
                  <a:lnTo>
                    <a:pt x="588754" y="433070"/>
                  </a:lnTo>
                  <a:lnTo>
                    <a:pt x="588436" y="441643"/>
                  </a:lnTo>
                  <a:lnTo>
                    <a:pt x="587166" y="449580"/>
                  </a:lnTo>
                  <a:lnTo>
                    <a:pt x="585896" y="458153"/>
                  </a:lnTo>
                  <a:lnTo>
                    <a:pt x="583991" y="465773"/>
                  </a:lnTo>
                  <a:lnTo>
                    <a:pt x="581768" y="473710"/>
                  </a:lnTo>
                  <a:lnTo>
                    <a:pt x="579227" y="481330"/>
                  </a:lnTo>
                  <a:lnTo>
                    <a:pt x="576052" y="488633"/>
                  </a:lnTo>
                  <a:lnTo>
                    <a:pt x="572876" y="495935"/>
                  </a:lnTo>
                  <a:lnTo>
                    <a:pt x="569065" y="503238"/>
                  </a:lnTo>
                  <a:lnTo>
                    <a:pt x="565572" y="509905"/>
                  </a:lnTo>
                  <a:lnTo>
                    <a:pt x="561126" y="516573"/>
                  </a:lnTo>
                  <a:lnTo>
                    <a:pt x="556363" y="522923"/>
                  </a:lnTo>
                  <a:lnTo>
                    <a:pt x="551600" y="528955"/>
                  </a:lnTo>
                  <a:lnTo>
                    <a:pt x="546519" y="535305"/>
                  </a:lnTo>
                  <a:lnTo>
                    <a:pt x="541120" y="541020"/>
                  </a:lnTo>
                  <a:lnTo>
                    <a:pt x="535087" y="546100"/>
                  </a:lnTo>
                  <a:lnTo>
                    <a:pt x="529371" y="551815"/>
                  </a:lnTo>
                  <a:lnTo>
                    <a:pt x="522702" y="556260"/>
                  </a:lnTo>
                  <a:lnTo>
                    <a:pt x="516668" y="561023"/>
                  </a:lnTo>
                  <a:lnTo>
                    <a:pt x="509682" y="565150"/>
                  </a:lnTo>
                  <a:lnTo>
                    <a:pt x="503013" y="569278"/>
                  </a:lnTo>
                  <a:lnTo>
                    <a:pt x="495709" y="572770"/>
                  </a:lnTo>
                  <a:lnTo>
                    <a:pt x="488406" y="575945"/>
                  </a:lnTo>
                  <a:lnTo>
                    <a:pt x="481102" y="579120"/>
                  </a:lnTo>
                  <a:lnTo>
                    <a:pt x="473480" y="581978"/>
                  </a:lnTo>
                  <a:lnTo>
                    <a:pt x="465541" y="584200"/>
                  </a:lnTo>
                  <a:lnTo>
                    <a:pt x="457602" y="585788"/>
                  </a:lnTo>
                  <a:lnTo>
                    <a:pt x="449663" y="587375"/>
                  </a:lnTo>
                  <a:lnTo>
                    <a:pt x="441407" y="588328"/>
                  </a:lnTo>
                  <a:lnTo>
                    <a:pt x="433150" y="588963"/>
                  </a:lnTo>
                  <a:lnTo>
                    <a:pt x="424576" y="589280"/>
                  </a:lnTo>
                  <a:lnTo>
                    <a:pt x="140678" y="589280"/>
                  </a:lnTo>
                  <a:lnTo>
                    <a:pt x="140678" y="1836103"/>
                  </a:lnTo>
                  <a:lnTo>
                    <a:pt x="140678" y="1838643"/>
                  </a:lnTo>
                  <a:lnTo>
                    <a:pt x="140996" y="1840548"/>
                  </a:lnTo>
                  <a:lnTo>
                    <a:pt x="141948" y="1842770"/>
                  </a:lnTo>
                  <a:lnTo>
                    <a:pt x="142584" y="1844993"/>
                  </a:lnTo>
                  <a:lnTo>
                    <a:pt x="143536" y="1847215"/>
                  </a:lnTo>
                  <a:lnTo>
                    <a:pt x="144807" y="1849120"/>
                  </a:lnTo>
                  <a:lnTo>
                    <a:pt x="147665" y="1852613"/>
                  </a:lnTo>
                  <a:lnTo>
                    <a:pt x="151475" y="1855470"/>
                  </a:lnTo>
                  <a:lnTo>
                    <a:pt x="153063" y="1856740"/>
                  </a:lnTo>
                  <a:lnTo>
                    <a:pt x="155286" y="1857693"/>
                  </a:lnTo>
                  <a:lnTo>
                    <a:pt x="157191" y="1858645"/>
                  </a:lnTo>
                  <a:lnTo>
                    <a:pt x="159732" y="1858963"/>
                  </a:lnTo>
                  <a:lnTo>
                    <a:pt x="161955" y="1859280"/>
                  </a:lnTo>
                  <a:lnTo>
                    <a:pt x="164495" y="1859598"/>
                  </a:lnTo>
                  <a:lnTo>
                    <a:pt x="1553180" y="1859598"/>
                  </a:lnTo>
                  <a:lnTo>
                    <a:pt x="1556038" y="1859280"/>
                  </a:lnTo>
                  <a:lnTo>
                    <a:pt x="1557943" y="1858963"/>
                  </a:lnTo>
                  <a:lnTo>
                    <a:pt x="1560484" y="1858645"/>
                  </a:lnTo>
                  <a:lnTo>
                    <a:pt x="1562389" y="1857693"/>
                  </a:lnTo>
                  <a:lnTo>
                    <a:pt x="1564612" y="1856740"/>
                  </a:lnTo>
                  <a:lnTo>
                    <a:pt x="1566517" y="1855470"/>
                  </a:lnTo>
                  <a:lnTo>
                    <a:pt x="1570010" y="1852613"/>
                  </a:lnTo>
                  <a:lnTo>
                    <a:pt x="1572868" y="1849120"/>
                  </a:lnTo>
                  <a:lnTo>
                    <a:pt x="1574139" y="1847215"/>
                  </a:lnTo>
                  <a:lnTo>
                    <a:pt x="1575091" y="1844993"/>
                  </a:lnTo>
                  <a:lnTo>
                    <a:pt x="1576044" y="1842770"/>
                  </a:lnTo>
                  <a:lnTo>
                    <a:pt x="1576679" y="1840548"/>
                  </a:lnTo>
                  <a:lnTo>
                    <a:pt x="1576997" y="1838643"/>
                  </a:lnTo>
                  <a:lnTo>
                    <a:pt x="1576997" y="1836103"/>
                  </a:lnTo>
                  <a:lnTo>
                    <a:pt x="1576997" y="164782"/>
                  </a:lnTo>
                  <a:lnTo>
                    <a:pt x="1576997" y="161925"/>
                  </a:lnTo>
                  <a:lnTo>
                    <a:pt x="1576679" y="160020"/>
                  </a:lnTo>
                  <a:lnTo>
                    <a:pt x="1576044" y="157480"/>
                  </a:lnTo>
                  <a:lnTo>
                    <a:pt x="1575091" y="155257"/>
                  </a:lnTo>
                  <a:lnTo>
                    <a:pt x="1574139" y="153352"/>
                  </a:lnTo>
                  <a:lnTo>
                    <a:pt x="1572868" y="151447"/>
                  </a:lnTo>
                  <a:lnTo>
                    <a:pt x="1570010" y="147955"/>
                  </a:lnTo>
                  <a:lnTo>
                    <a:pt x="1566517" y="145097"/>
                  </a:lnTo>
                  <a:lnTo>
                    <a:pt x="1564612" y="143827"/>
                  </a:lnTo>
                  <a:lnTo>
                    <a:pt x="1562389" y="142875"/>
                  </a:lnTo>
                  <a:lnTo>
                    <a:pt x="1560484" y="141922"/>
                  </a:lnTo>
                  <a:lnTo>
                    <a:pt x="1557943" y="141287"/>
                  </a:lnTo>
                  <a:lnTo>
                    <a:pt x="1556038" y="140970"/>
                  </a:lnTo>
                  <a:lnTo>
                    <a:pt x="1553180" y="140970"/>
                  </a:lnTo>
                  <a:lnTo>
                    <a:pt x="589072" y="140970"/>
                  </a:lnTo>
                  <a:close/>
                  <a:moveTo>
                    <a:pt x="489358" y="0"/>
                  </a:moveTo>
                  <a:lnTo>
                    <a:pt x="1553180" y="0"/>
                  </a:lnTo>
                  <a:lnTo>
                    <a:pt x="1562071" y="317"/>
                  </a:lnTo>
                  <a:lnTo>
                    <a:pt x="1570010" y="952"/>
                  </a:lnTo>
                  <a:lnTo>
                    <a:pt x="1578584" y="2222"/>
                  </a:lnTo>
                  <a:lnTo>
                    <a:pt x="1586523" y="3492"/>
                  </a:lnTo>
                  <a:lnTo>
                    <a:pt x="1594462" y="5397"/>
                  </a:lnTo>
                  <a:lnTo>
                    <a:pt x="1602084" y="7620"/>
                  </a:lnTo>
                  <a:lnTo>
                    <a:pt x="1609705" y="10160"/>
                  </a:lnTo>
                  <a:lnTo>
                    <a:pt x="1617644" y="13017"/>
                  </a:lnTo>
                  <a:lnTo>
                    <a:pt x="1624630" y="16192"/>
                  </a:lnTo>
                  <a:lnTo>
                    <a:pt x="1631617" y="20002"/>
                  </a:lnTo>
                  <a:lnTo>
                    <a:pt x="1638603" y="23812"/>
                  </a:lnTo>
                  <a:lnTo>
                    <a:pt x="1645589" y="28257"/>
                  </a:lnTo>
                  <a:lnTo>
                    <a:pt x="1651623" y="32702"/>
                  </a:lnTo>
                  <a:lnTo>
                    <a:pt x="1657974" y="37782"/>
                  </a:lnTo>
                  <a:lnTo>
                    <a:pt x="1664008" y="42862"/>
                  </a:lnTo>
                  <a:lnTo>
                    <a:pt x="1669724" y="48260"/>
                  </a:lnTo>
                  <a:lnTo>
                    <a:pt x="1675122" y="53975"/>
                  </a:lnTo>
                  <a:lnTo>
                    <a:pt x="1680203" y="60007"/>
                  </a:lnTo>
                  <a:lnTo>
                    <a:pt x="1685284" y="66357"/>
                  </a:lnTo>
                  <a:lnTo>
                    <a:pt x="1689730" y="72390"/>
                  </a:lnTo>
                  <a:lnTo>
                    <a:pt x="1694176" y="79375"/>
                  </a:lnTo>
                  <a:lnTo>
                    <a:pt x="1697987" y="86360"/>
                  </a:lnTo>
                  <a:lnTo>
                    <a:pt x="1701797" y="93345"/>
                  </a:lnTo>
                  <a:lnTo>
                    <a:pt x="1704973" y="100647"/>
                  </a:lnTo>
                  <a:lnTo>
                    <a:pt x="1707831" y="108267"/>
                  </a:lnTo>
                  <a:lnTo>
                    <a:pt x="1710371" y="115570"/>
                  </a:lnTo>
                  <a:lnTo>
                    <a:pt x="1712594" y="123507"/>
                  </a:lnTo>
                  <a:lnTo>
                    <a:pt x="1714500" y="131445"/>
                  </a:lnTo>
                  <a:lnTo>
                    <a:pt x="1715770" y="139382"/>
                  </a:lnTo>
                  <a:lnTo>
                    <a:pt x="1717040" y="147637"/>
                  </a:lnTo>
                  <a:lnTo>
                    <a:pt x="1717675" y="155892"/>
                  </a:lnTo>
                  <a:lnTo>
                    <a:pt x="1717675" y="164782"/>
                  </a:lnTo>
                  <a:lnTo>
                    <a:pt x="1717675" y="1836103"/>
                  </a:lnTo>
                  <a:lnTo>
                    <a:pt x="1717675" y="1844358"/>
                  </a:lnTo>
                  <a:lnTo>
                    <a:pt x="1717040" y="1852613"/>
                  </a:lnTo>
                  <a:lnTo>
                    <a:pt x="1715770" y="1861185"/>
                  </a:lnTo>
                  <a:lnTo>
                    <a:pt x="1714500" y="1869123"/>
                  </a:lnTo>
                  <a:lnTo>
                    <a:pt x="1712594" y="1877060"/>
                  </a:lnTo>
                  <a:lnTo>
                    <a:pt x="1710371" y="1884680"/>
                  </a:lnTo>
                  <a:lnTo>
                    <a:pt x="1707831" y="1892300"/>
                  </a:lnTo>
                  <a:lnTo>
                    <a:pt x="1704973" y="1900238"/>
                  </a:lnTo>
                  <a:lnTo>
                    <a:pt x="1701797" y="1907223"/>
                  </a:lnTo>
                  <a:lnTo>
                    <a:pt x="1697987" y="1914208"/>
                  </a:lnTo>
                  <a:lnTo>
                    <a:pt x="1694176" y="1921193"/>
                  </a:lnTo>
                  <a:lnTo>
                    <a:pt x="1689730" y="1927860"/>
                  </a:lnTo>
                  <a:lnTo>
                    <a:pt x="1685284" y="1934210"/>
                  </a:lnTo>
                  <a:lnTo>
                    <a:pt x="1680203" y="1940560"/>
                  </a:lnTo>
                  <a:lnTo>
                    <a:pt x="1675122" y="1946275"/>
                  </a:lnTo>
                  <a:lnTo>
                    <a:pt x="1669724" y="1952308"/>
                  </a:lnTo>
                  <a:lnTo>
                    <a:pt x="1664008" y="1957705"/>
                  </a:lnTo>
                  <a:lnTo>
                    <a:pt x="1657974" y="1962785"/>
                  </a:lnTo>
                  <a:lnTo>
                    <a:pt x="1651623" y="1967865"/>
                  </a:lnTo>
                  <a:lnTo>
                    <a:pt x="1645589" y="1972310"/>
                  </a:lnTo>
                  <a:lnTo>
                    <a:pt x="1638603" y="1976755"/>
                  </a:lnTo>
                  <a:lnTo>
                    <a:pt x="1631617" y="1980565"/>
                  </a:lnTo>
                  <a:lnTo>
                    <a:pt x="1624630" y="1984375"/>
                  </a:lnTo>
                  <a:lnTo>
                    <a:pt x="1617644" y="1987550"/>
                  </a:lnTo>
                  <a:lnTo>
                    <a:pt x="1609705" y="1990408"/>
                  </a:lnTo>
                  <a:lnTo>
                    <a:pt x="1602084" y="1992948"/>
                  </a:lnTo>
                  <a:lnTo>
                    <a:pt x="1594462" y="1995170"/>
                  </a:lnTo>
                  <a:lnTo>
                    <a:pt x="1586523" y="1997075"/>
                  </a:lnTo>
                  <a:lnTo>
                    <a:pt x="1578584" y="1998345"/>
                  </a:lnTo>
                  <a:lnTo>
                    <a:pt x="1570010" y="1999615"/>
                  </a:lnTo>
                  <a:lnTo>
                    <a:pt x="1562071" y="2000250"/>
                  </a:lnTo>
                  <a:lnTo>
                    <a:pt x="1553180" y="2000250"/>
                  </a:lnTo>
                  <a:lnTo>
                    <a:pt x="164495" y="2000250"/>
                  </a:lnTo>
                  <a:lnTo>
                    <a:pt x="155604" y="2000250"/>
                  </a:lnTo>
                  <a:lnTo>
                    <a:pt x="147665" y="1999615"/>
                  </a:lnTo>
                  <a:lnTo>
                    <a:pt x="139408" y="1998345"/>
                  </a:lnTo>
                  <a:lnTo>
                    <a:pt x="131152" y="1997075"/>
                  </a:lnTo>
                  <a:lnTo>
                    <a:pt x="123213" y="1995170"/>
                  </a:lnTo>
                  <a:lnTo>
                    <a:pt x="115591" y="1992948"/>
                  </a:lnTo>
                  <a:lnTo>
                    <a:pt x="107970" y="1990408"/>
                  </a:lnTo>
                  <a:lnTo>
                    <a:pt x="100348" y="1987550"/>
                  </a:lnTo>
                  <a:lnTo>
                    <a:pt x="93044" y="1984375"/>
                  </a:lnTo>
                  <a:lnTo>
                    <a:pt x="86058" y="1980565"/>
                  </a:lnTo>
                  <a:lnTo>
                    <a:pt x="79072" y="1976755"/>
                  </a:lnTo>
                  <a:lnTo>
                    <a:pt x="72721" y="1972310"/>
                  </a:lnTo>
                  <a:lnTo>
                    <a:pt x="66052" y="1967865"/>
                  </a:lnTo>
                  <a:lnTo>
                    <a:pt x="59701" y="1962785"/>
                  </a:lnTo>
                  <a:lnTo>
                    <a:pt x="53667" y="1957705"/>
                  </a:lnTo>
                  <a:lnTo>
                    <a:pt x="48269" y="1952308"/>
                  </a:lnTo>
                  <a:lnTo>
                    <a:pt x="42553" y="1946275"/>
                  </a:lnTo>
                  <a:lnTo>
                    <a:pt x="37472" y="1940560"/>
                  </a:lnTo>
                  <a:lnTo>
                    <a:pt x="32391" y="1934210"/>
                  </a:lnTo>
                  <a:lnTo>
                    <a:pt x="27945" y="1927860"/>
                  </a:lnTo>
                  <a:lnTo>
                    <a:pt x="23817" y="1921193"/>
                  </a:lnTo>
                  <a:lnTo>
                    <a:pt x="19688" y="1914208"/>
                  </a:lnTo>
                  <a:lnTo>
                    <a:pt x="16195" y="1907223"/>
                  </a:lnTo>
                  <a:lnTo>
                    <a:pt x="12702" y="1900238"/>
                  </a:lnTo>
                  <a:lnTo>
                    <a:pt x="9844" y="1892300"/>
                  </a:lnTo>
                  <a:lnTo>
                    <a:pt x="7304" y="1884680"/>
                  </a:lnTo>
                  <a:lnTo>
                    <a:pt x="5081" y="1877060"/>
                  </a:lnTo>
                  <a:lnTo>
                    <a:pt x="3175" y="1869123"/>
                  </a:lnTo>
                  <a:lnTo>
                    <a:pt x="1905" y="1861185"/>
                  </a:lnTo>
                  <a:lnTo>
                    <a:pt x="635" y="1852613"/>
                  </a:lnTo>
                  <a:lnTo>
                    <a:pt x="0" y="1844358"/>
                  </a:lnTo>
                  <a:lnTo>
                    <a:pt x="0" y="1836103"/>
                  </a:lnTo>
                  <a:lnTo>
                    <a:pt x="0" y="489585"/>
                  </a:lnTo>
                  <a:lnTo>
                    <a:pt x="489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MH_Other_11"/>
            <p:cNvSpPr/>
            <p:nvPr>
              <p:custDataLst>
                <p:tags r:id="rId13"/>
              </p:custDataLst>
            </p:nvPr>
          </p:nvSpPr>
          <p:spPr bwMode="auto">
            <a:xfrm>
              <a:off x="4637883" y="1786261"/>
              <a:ext cx="414337" cy="264319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1" name="文本框 39"/>
          <p:cNvSpPr txBox="1"/>
          <p:nvPr/>
        </p:nvSpPr>
        <p:spPr>
          <a:xfrm>
            <a:off x="1896451" y="1437935"/>
            <a:ext cx="1955188" cy="350782"/>
          </a:xfrm>
          <a:prstGeom prst="rect">
            <a:avLst/>
          </a:prstGeom>
          <a:noFill/>
        </p:spPr>
        <p:txBody>
          <a:bodyPr wrap="square" lIns="73067" tIns="36535" rIns="73067" bIns="36535" rtlCol="0">
            <a:spAutoFit/>
          </a:bodyPr>
          <a:lstStyle/>
          <a:p>
            <a:pPr algn="just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消息推送子系统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39"/>
          <p:cNvSpPr txBox="1"/>
          <p:nvPr/>
        </p:nvSpPr>
        <p:spPr>
          <a:xfrm>
            <a:off x="4207055" y="723966"/>
            <a:ext cx="1721639" cy="349250"/>
          </a:xfrm>
          <a:prstGeom prst="rect">
            <a:avLst/>
          </a:prstGeom>
          <a:noFill/>
        </p:spPr>
        <p:txBody>
          <a:bodyPr wrap="square" lIns="73067" tIns="36535" rIns="73067" bIns="36535" rtlCol="0">
            <a:spAutoFit/>
          </a:bodyPr>
          <a:lstStyle/>
          <a:p>
            <a:pPr algn="just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富文本子系统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39"/>
          <p:cNvSpPr txBox="1"/>
          <p:nvPr/>
        </p:nvSpPr>
        <p:spPr>
          <a:xfrm>
            <a:off x="6757441" y="3421294"/>
            <a:ext cx="1919015" cy="349250"/>
          </a:xfrm>
          <a:prstGeom prst="rect">
            <a:avLst/>
          </a:prstGeom>
          <a:noFill/>
        </p:spPr>
        <p:txBody>
          <a:bodyPr wrap="square" lIns="73067" tIns="36535" rIns="73067" bIns="36535" rtlCol="0">
            <a:spAutoFit/>
          </a:bodyPr>
          <a:lstStyle/>
          <a:p>
            <a:pPr algn="just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登陆注册子系统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39"/>
          <p:cNvSpPr txBox="1"/>
          <p:nvPr/>
        </p:nvSpPr>
        <p:spPr>
          <a:xfrm>
            <a:off x="668777" y="3109736"/>
            <a:ext cx="2117332" cy="349250"/>
          </a:xfrm>
          <a:prstGeom prst="rect">
            <a:avLst/>
          </a:prstGeom>
          <a:noFill/>
        </p:spPr>
        <p:txBody>
          <a:bodyPr wrap="square" lIns="73067" tIns="36535" rIns="73067" bIns="36535" rtlCol="0">
            <a:spAutoFit/>
          </a:bodyPr>
          <a:lstStyle/>
          <a:p>
            <a:pPr algn="just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后台管理员子系统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23528" y="164614"/>
            <a:ext cx="2462267" cy="534377"/>
            <a:chOff x="617315" y="231422"/>
            <a:chExt cx="2462267" cy="534377"/>
          </a:xfrm>
        </p:grpSpPr>
        <p:sp>
          <p:nvSpPr>
            <p:cNvPr id="45" name="矩形 44"/>
            <p:cNvSpPr/>
            <p:nvPr/>
          </p:nvSpPr>
          <p:spPr>
            <a:xfrm flipH="1">
              <a:off x="1067902" y="231422"/>
              <a:ext cx="2011680" cy="534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</a:pP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Arial" panose="020B0604020202020204" pitchFamily="34" charset="0"/>
                </a:rPr>
                <a:t>项目总体介绍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17315" y="342254"/>
              <a:ext cx="309880" cy="423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66349" y="622502"/>
            <a:ext cx="8676456" cy="45719"/>
            <a:chOff x="1" y="356632"/>
            <a:chExt cx="755577" cy="353539"/>
          </a:xfrm>
        </p:grpSpPr>
        <p:sp>
          <p:nvSpPr>
            <p:cNvPr id="48" name="矩形 47"/>
            <p:cNvSpPr/>
            <p:nvPr/>
          </p:nvSpPr>
          <p:spPr>
            <a:xfrm flipV="1">
              <a:off x="1" y="356632"/>
              <a:ext cx="188853" cy="353539"/>
            </a:xfrm>
            <a:prstGeom prst="rect">
              <a:avLst/>
            </a:prstGeom>
            <a:solidFill>
              <a:srgbClr val="23A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 flipV="1">
              <a:off x="188854" y="356632"/>
              <a:ext cx="188853" cy="353539"/>
            </a:xfrm>
            <a:prstGeom prst="rect">
              <a:avLst/>
            </a:prstGeom>
            <a:solidFill>
              <a:srgbClr val="71B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flipV="1">
              <a:off x="377707" y="356632"/>
              <a:ext cx="188853" cy="353539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 flipV="1">
              <a:off x="566725" y="356632"/>
              <a:ext cx="188853" cy="353539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5" y="258174"/>
            <a:ext cx="355329" cy="3457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0215" y="2295239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笔记分享与评论子系统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36808" y="2466217"/>
            <a:ext cx="20524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用户中心子系统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04756" y="1624496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盘子系统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309" y="2226057"/>
            <a:ext cx="304800" cy="304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035" y="1701233"/>
            <a:ext cx="472685" cy="378148"/>
          </a:xfrm>
          <a:prstGeom prst="rect">
            <a:avLst/>
          </a:prstGeom>
        </p:spPr>
      </p:pic>
      <p:sp>
        <p:nvSpPr>
          <p:cNvPr id="35" name="MH_Other_1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64501" y="2464739"/>
            <a:ext cx="403225" cy="312147"/>
          </a:xfrm>
          <a:custGeom>
            <a:avLst/>
            <a:gdLst>
              <a:gd name="T0" fmla="*/ 552105 w 2874963"/>
              <a:gd name="T1" fmla="*/ 1256550 h 2311400"/>
              <a:gd name="T2" fmla="*/ 814407 w 2874963"/>
              <a:gd name="T3" fmla="*/ 1166381 h 2311400"/>
              <a:gd name="T4" fmla="*/ 861857 w 2874963"/>
              <a:gd name="T5" fmla="*/ 1221938 h 2311400"/>
              <a:gd name="T6" fmla="*/ 529108 w 2874963"/>
              <a:gd name="T7" fmla="*/ 1452571 h 2311400"/>
              <a:gd name="T8" fmla="*/ 122756 w 2874963"/>
              <a:gd name="T9" fmla="*/ 1358877 h 2311400"/>
              <a:gd name="T10" fmla="*/ 175912 w 2874963"/>
              <a:gd name="T11" fmla="*/ 1192357 h 2311400"/>
              <a:gd name="T12" fmla="*/ 277118 w 2874963"/>
              <a:gd name="T13" fmla="*/ 1128994 h 2311400"/>
              <a:gd name="T14" fmla="*/ 305052 w 2874963"/>
              <a:gd name="T15" fmla="*/ 1242809 h 2311400"/>
              <a:gd name="T16" fmla="*/ 994050 w 2874963"/>
              <a:gd name="T17" fmla="*/ 853464 h 2311400"/>
              <a:gd name="T18" fmla="*/ 644668 w 2874963"/>
              <a:gd name="T19" fmla="*/ 666225 h 2311400"/>
              <a:gd name="T20" fmla="*/ 675774 w 2874963"/>
              <a:gd name="T21" fmla="*/ 776137 h 2311400"/>
              <a:gd name="T22" fmla="*/ 719353 w 2874963"/>
              <a:gd name="T23" fmla="*/ 821032 h 2311400"/>
              <a:gd name="T24" fmla="*/ 694258 w 2874963"/>
              <a:gd name="T25" fmla="*/ 885897 h 2311400"/>
              <a:gd name="T26" fmla="*/ 639408 w 2874963"/>
              <a:gd name="T27" fmla="*/ 997010 h 2311400"/>
              <a:gd name="T28" fmla="*/ 561868 w 2874963"/>
              <a:gd name="T29" fmla="*/ 1068783 h 2311400"/>
              <a:gd name="T30" fmla="*/ 506117 w 2874963"/>
              <a:gd name="T31" fmla="*/ 1079143 h 2311400"/>
              <a:gd name="T32" fmla="*/ 449013 w 2874963"/>
              <a:gd name="T33" fmla="*/ 1059924 h 2311400"/>
              <a:gd name="T34" fmla="*/ 372374 w 2874963"/>
              <a:gd name="T35" fmla="*/ 966830 h 2311400"/>
              <a:gd name="T36" fmla="*/ 317074 w 2874963"/>
              <a:gd name="T37" fmla="*/ 867429 h 2311400"/>
              <a:gd name="T38" fmla="*/ 315722 w 2874963"/>
              <a:gd name="T39" fmla="*/ 807819 h 2311400"/>
              <a:gd name="T40" fmla="*/ 360804 w 2874963"/>
              <a:gd name="T41" fmla="*/ 726436 h 2311400"/>
              <a:gd name="T42" fmla="*/ 420311 w 2874963"/>
              <a:gd name="T43" fmla="*/ 688148 h 2311400"/>
              <a:gd name="T44" fmla="*/ 541281 w 2874963"/>
              <a:gd name="T45" fmla="*/ 679889 h 2311400"/>
              <a:gd name="T46" fmla="*/ 615816 w 2874963"/>
              <a:gd name="T47" fmla="*/ 642201 h 2311400"/>
              <a:gd name="T48" fmla="*/ 607328 w 2874963"/>
              <a:gd name="T49" fmla="*/ 550770 h 2311400"/>
              <a:gd name="T50" fmla="*/ 652075 w 2874963"/>
              <a:gd name="T51" fmla="*/ 576010 h 2311400"/>
              <a:gd name="T52" fmla="*/ 690816 w 2874963"/>
              <a:gd name="T53" fmla="*/ 613419 h 2311400"/>
              <a:gd name="T54" fmla="*/ 708834 w 2874963"/>
              <a:gd name="T55" fmla="*/ 715281 h 2311400"/>
              <a:gd name="T56" fmla="*/ 684809 w 2874963"/>
              <a:gd name="T57" fmla="*/ 784841 h 2311400"/>
              <a:gd name="T58" fmla="*/ 653727 w 2874963"/>
              <a:gd name="T59" fmla="*/ 664651 h 2311400"/>
              <a:gd name="T60" fmla="*/ 590811 w 2874963"/>
              <a:gd name="T61" fmla="*/ 648726 h 2311400"/>
              <a:gd name="T62" fmla="*/ 495911 w 2874963"/>
              <a:gd name="T63" fmla="*/ 681177 h 2311400"/>
              <a:gd name="T64" fmla="*/ 382693 w 2874963"/>
              <a:gd name="T65" fmla="*/ 672613 h 2311400"/>
              <a:gd name="T66" fmla="*/ 342000 w 2874963"/>
              <a:gd name="T67" fmla="*/ 784841 h 2311400"/>
              <a:gd name="T68" fmla="*/ 316624 w 2874963"/>
              <a:gd name="T69" fmla="*/ 733159 h 2311400"/>
              <a:gd name="T70" fmla="*/ 334342 w 2874963"/>
              <a:gd name="T71" fmla="*/ 634002 h 2311400"/>
              <a:gd name="T72" fmla="*/ 392753 w 2874963"/>
              <a:gd name="T73" fmla="*/ 561737 h 2311400"/>
              <a:gd name="T74" fmla="*/ 513330 w 2874963"/>
              <a:gd name="T75" fmla="*/ 530788 h 2311400"/>
              <a:gd name="T76" fmla="*/ 816493 w 2874963"/>
              <a:gd name="T77" fmla="*/ 367350 h 2311400"/>
              <a:gd name="T78" fmla="*/ 816493 w 2874963"/>
              <a:gd name="T79" fmla="*/ 418842 h 2311400"/>
              <a:gd name="T80" fmla="*/ 1079641 w 2874963"/>
              <a:gd name="T81" fmla="*/ 426048 h 2311400"/>
              <a:gd name="T82" fmla="*/ 1093467 w 2874963"/>
              <a:gd name="T83" fmla="*/ 377108 h 2311400"/>
              <a:gd name="T84" fmla="*/ 1049584 w 2874963"/>
              <a:gd name="T85" fmla="*/ 364048 h 2311400"/>
              <a:gd name="T86" fmla="*/ 1023434 w 2874963"/>
              <a:gd name="T87" fmla="*/ 392871 h 2311400"/>
              <a:gd name="T88" fmla="*/ 856619 w 2874963"/>
              <a:gd name="T89" fmla="*/ 372605 h 2311400"/>
              <a:gd name="T90" fmla="*/ 927854 w 2874963"/>
              <a:gd name="T91" fmla="*/ 64403 h 2311400"/>
              <a:gd name="T92" fmla="*/ 904258 w 2874963"/>
              <a:gd name="T93" fmla="*/ 91875 h 2311400"/>
              <a:gd name="T94" fmla="*/ 905010 w 2874963"/>
              <a:gd name="T95" fmla="*/ 129406 h 2311400"/>
              <a:gd name="T96" fmla="*/ 930108 w 2874963"/>
              <a:gd name="T97" fmla="*/ 155677 h 2311400"/>
              <a:gd name="T98" fmla="*/ 967829 w 2874963"/>
              <a:gd name="T99" fmla="*/ 158379 h 2311400"/>
              <a:gd name="T100" fmla="*/ 996233 w 2874963"/>
              <a:gd name="T101" fmla="*/ 136162 h 2311400"/>
              <a:gd name="T102" fmla="*/ 1002845 w 2874963"/>
              <a:gd name="T103" fmla="*/ 99081 h 2311400"/>
              <a:gd name="T104" fmla="*/ 983158 w 2874963"/>
              <a:gd name="T105" fmla="*/ 68306 h 2311400"/>
              <a:gd name="T106" fmla="*/ 881566 w 2874963"/>
              <a:gd name="T107" fmla="*/ 0 h 2311400"/>
              <a:gd name="T108" fmla="*/ 1048381 w 2874963"/>
              <a:gd name="T109" fmla="*/ 20417 h 2311400"/>
              <a:gd name="T110" fmla="*/ 1859163 w 2874963"/>
              <a:gd name="T111" fmla="*/ 308953 h 2311400"/>
              <a:gd name="T112" fmla="*/ 1899590 w 2874963"/>
              <a:gd name="T113" fmla="*/ 355791 h 2311400"/>
              <a:gd name="T114" fmla="*/ 2705 w 2874963"/>
              <a:gd name="T115" fmla="*/ 364048 h 2311400"/>
              <a:gd name="T116" fmla="*/ 38623 w 2874963"/>
              <a:gd name="T117" fmla="*/ 313456 h 2311400"/>
              <a:gd name="T118" fmla="*/ 855416 w 2874963"/>
              <a:gd name="T119" fmla="*/ 26121 h 23114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74963" h="2311400">
                <a:moveTo>
                  <a:pt x="1500188" y="1927225"/>
                </a:moveTo>
                <a:lnTo>
                  <a:pt x="2676526" y="1927225"/>
                </a:lnTo>
                <a:lnTo>
                  <a:pt x="2676526" y="1949450"/>
                </a:lnTo>
                <a:lnTo>
                  <a:pt x="1500188" y="1949450"/>
                </a:lnTo>
                <a:lnTo>
                  <a:pt x="1500188" y="1927225"/>
                </a:lnTo>
                <a:close/>
                <a:moveTo>
                  <a:pt x="1500188" y="1706563"/>
                </a:moveTo>
                <a:lnTo>
                  <a:pt x="2676526" y="1706563"/>
                </a:lnTo>
                <a:lnTo>
                  <a:pt x="2676526" y="1728788"/>
                </a:lnTo>
                <a:lnTo>
                  <a:pt x="1500188" y="1728788"/>
                </a:lnTo>
                <a:lnTo>
                  <a:pt x="1500188" y="1706563"/>
                </a:lnTo>
                <a:close/>
                <a:moveTo>
                  <a:pt x="741023" y="1676400"/>
                </a:moveTo>
                <a:lnTo>
                  <a:pt x="803616" y="1676400"/>
                </a:lnTo>
                <a:lnTo>
                  <a:pt x="835026" y="1736633"/>
                </a:lnTo>
                <a:lnTo>
                  <a:pt x="813107" y="1759278"/>
                </a:lnTo>
                <a:lnTo>
                  <a:pt x="833218" y="1897860"/>
                </a:lnTo>
                <a:lnTo>
                  <a:pt x="772432" y="2124075"/>
                </a:lnTo>
                <a:lnTo>
                  <a:pt x="711647" y="1897860"/>
                </a:lnTo>
                <a:lnTo>
                  <a:pt x="731532" y="1759278"/>
                </a:lnTo>
                <a:lnTo>
                  <a:pt x="709613" y="1736633"/>
                </a:lnTo>
                <a:lnTo>
                  <a:pt x="741023" y="1676400"/>
                </a:lnTo>
                <a:close/>
                <a:moveTo>
                  <a:pt x="1033510" y="1660525"/>
                </a:moveTo>
                <a:lnTo>
                  <a:pt x="1069768" y="1677761"/>
                </a:lnTo>
                <a:lnTo>
                  <a:pt x="1107612" y="1695904"/>
                </a:lnTo>
                <a:lnTo>
                  <a:pt x="1126421" y="1705202"/>
                </a:lnTo>
                <a:lnTo>
                  <a:pt x="1145003" y="1714727"/>
                </a:lnTo>
                <a:lnTo>
                  <a:pt x="1163585" y="1724252"/>
                </a:lnTo>
                <a:lnTo>
                  <a:pt x="1181261" y="1734004"/>
                </a:lnTo>
                <a:lnTo>
                  <a:pt x="1198257" y="1743302"/>
                </a:lnTo>
                <a:lnTo>
                  <a:pt x="1214346" y="1752600"/>
                </a:lnTo>
                <a:lnTo>
                  <a:pt x="1229076" y="1761671"/>
                </a:lnTo>
                <a:lnTo>
                  <a:pt x="1242673" y="1770289"/>
                </a:lnTo>
                <a:lnTo>
                  <a:pt x="1248792" y="1774598"/>
                </a:lnTo>
                <a:lnTo>
                  <a:pt x="1254683" y="1778680"/>
                </a:lnTo>
                <a:lnTo>
                  <a:pt x="1259896" y="1782762"/>
                </a:lnTo>
                <a:lnTo>
                  <a:pt x="1264881" y="1786618"/>
                </a:lnTo>
                <a:lnTo>
                  <a:pt x="1269187" y="1790473"/>
                </a:lnTo>
                <a:lnTo>
                  <a:pt x="1273039" y="1794102"/>
                </a:lnTo>
                <a:lnTo>
                  <a:pt x="1276438" y="1797504"/>
                </a:lnTo>
                <a:lnTo>
                  <a:pt x="1278931" y="1800905"/>
                </a:lnTo>
                <a:lnTo>
                  <a:pt x="1281197" y="1803627"/>
                </a:lnTo>
                <a:lnTo>
                  <a:pt x="1283237" y="1807029"/>
                </a:lnTo>
                <a:lnTo>
                  <a:pt x="1287542" y="1814739"/>
                </a:lnTo>
                <a:lnTo>
                  <a:pt x="1291621" y="1823811"/>
                </a:lnTo>
                <a:lnTo>
                  <a:pt x="1296380" y="1834016"/>
                </a:lnTo>
                <a:lnTo>
                  <a:pt x="1300686" y="1845582"/>
                </a:lnTo>
                <a:lnTo>
                  <a:pt x="1305445" y="1858282"/>
                </a:lnTo>
                <a:lnTo>
                  <a:pt x="1310203" y="1871889"/>
                </a:lnTo>
                <a:lnTo>
                  <a:pt x="1314736" y="1886404"/>
                </a:lnTo>
                <a:lnTo>
                  <a:pt x="1319495" y="1901371"/>
                </a:lnTo>
                <a:lnTo>
                  <a:pt x="1324027" y="1917246"/>
                </a:lnTo>
                <a:lnTo>
                  <a:pt x="1333318" y="1950130"/>
                </a:lnTo>
                <a:lnTo>
                  <a:pt x="1342382" y="1984375"/>
                </a:lnTo>
                <a:lnTo>
                  <a:pt x="1350994" y="2018620"/>
                </a:lnTo>
                <a:lnTo>
                  <a:pt x="1359378" y="2052411"/>
                </a:lnTo>
                <a:lnTo>
                  <a:pt x="1366857" y="2084388"/>
                </a:lnTo>
                <a:lnTo>
                  <a:pt x="1373655" y="2114097"/>
                </a:lnTo>
                <a:lnTo>
                  <a:pt x="1379320" y="2140404"/>
                </a:lnTo>
                <a:lnTo>
                  <a:pt x="1387478" y="2179184"/>
                </a:lnTo>
                <a:lnTo>
                  <a:pt x="1390651" y="2193925"/>
                </a:lnTo>
                <a:lnTo>
                  <a:pt x="798513" y="2193925"/>
                </a:lnTo>
                <a:lnTo>
                  <a:pt x="1111918" y="1875064"/>
                </a:lnTo>
                <a:lnTo>
                  <a:pt x="1011755" y="1800905"/>
                </a:lnTo>
                <a:lnTo>
                  <a:pt x="1094922" y="1766661"/>
                </a:lnTo>
                <a:lnTo>
                  <a:pt x="1033510" y="1660525"/>
                </a:lnTo>
                <a:close/>
                <a:moveTo>
                  <a:pt x="511355" y="1660525"/>
                </a:moveTo>
                <a:lnTo>
                  <a:pt x="449944" y="1766661"/>
                </a:lnTo>
                <a:lnTo>
                  <a:pt x="532657" y="1800905"/>
                </a:lnTo>
                <a:lnTo>
                  <a:pt x="432494" y="1875064"/>
                </a:lnTo>
                <a:lnTo>
                  <a:pt x="746126" y="2193925"/>
                </a:lnTo>
                <a:lnTo>
                  <a:pt x="153988" y="2193925"/>
                </a:lnTo>
                <a:lnTo>
                  <a:pt x="157160" y="2179184"/>
                </a:lnTo>
                <a:lnTo>
                  <a:pt x="165318" y="2140404"/>
                </a:lnTo>
                <a:lnTo>
                  <a:pt x="171210" y="2114097"/>
                </a:lnTo>
                <a:lnTo>
                  <a:pt x="177782" y="2084388"/>
                </a:lnTo>
                <a:lnTo>
                  <a:pt x="185260" y="2052411"/>
                </a:lnTo>
                <a:lnTo>
                  <a:pt x="193418" y="2018620"/>
                </a:lnTo>
                <a:lnTo>
                  <a:pt x="202256" y="1984375"/>
                </a:lnTo>
                <a:lnTo>
                  <a:pt x="211321" y="1950130"/>
                </a:lnTo>
                <a:lnTo>
                  <a:pt x="220385" y="1917246"/>
                </a:lnTo>
                <a:lnTo>
                  <a:pt x="224918" y="1901371"/>
                </a:lnTo>
                <a:lnTo>
                  <a:pt x="229676" y="1886404"/>
                </a:lnTo>
                <a:lnTo>
                  <a:pt x="234209" y="1871889"/>
                </a:lnTo>
                <a:lnTo>
                  <a:pt x="238967" y="1858282"/>
                </a:lnTo>
                <a:lnTo>
                  <a:pt x="243726" y="1845582"/>
                </a:lnTo>
                <a:lnTo>
                  <a:pt x="248259" y="1834016"/>
                </a:lnTo>
                <a:lnTo>
                  <a:pt x="252791" y="1823811"/>
                </a:lnTo>
                <a:lnTo>
                  <a:pt x="257096" y="1814739"/>
                </a:lnTo>
                <a:lnTo>
                  <a:pt x="261175" y="1807029"/>
                </a:lnTo>
                <a:lnTo>
                  <a:pt x="263442" y="1803627"/>
                </a:lnTo>
                <a:lnTo>
                  <a:pt x="265481" y="1800905"/>
                </a:lnTo>
                <a:lnTo>
                  <a:pt x="268200" y="1797504"/>
                </a:lnTo>
                <a:lnTo>
                  <a:pt x="271600" y="1794102"/>
                </a:lnTo>
                <a:lnTo>
                  <a:pt x="275452" y="1790473"/>
                </a:lnTo>
                <a:lnTo>
                  <a:pt x="279984" y="1786618"/>
                </a:lnTo>
                <a:lnTo>
                  <a:pt x="284517" y="1782762"/>
                </a:lnTo>
                <a:lnTo>
                  <a:pt x="289955" y="1778680"/>
                </a:lnTo>
                <a:lnTo>
                  <a:pt x="295621" y="1774598"/>
                </a:lnTo>
                <a:lnTo>
                  <a:pt x="301966" y="1770289"/>
                </a:lnTo>
                <a:lnTo>
                  <a:pt x="315336" y="1761671"/>
                </a:lnTo>
                <a:lnTo>
                  <a:pt x="330066" y="1752600"/>
                </a:lnTo>
                <a:lnTo>
                  <a:pt x="346155" y="1743302"/>
                </a:lnTo>
                <a:lnTo>
                  <a:pt x="363378" y="1734004"/>
                </a:lnTo>
                <a:lnTo>
                  <a:pt x="381053" y="1724252"/>
                </a:lnTo>
                <a:lnTo>
                  <a:pt x="399409" y="1714727"/>
                </a:lnTo>
                <a:lnTo>
                  <a:pt x="418218" y="1705202"/>
                </a:lnTo>
                <a:lnTo>
                  <a:pt x="437253" y="1695904"/>
                </a:lnTo>
                <a:lnTo>
                  <a:pt x="475098" y="1677761"/>
                </a:lnTo>
                <a:lnTo>
                  <a:pt x="511355" y="1660525"/>
                </a:lnTo>
                <a:close/>
                <a:moveTo>
                  <a:pt x="929254" y="1614488"/>
                </a:moveTo>
                <a:lnTo>
                  <a:pt x="950557" y="1623559"/>
                </a:lnTo>
                <a:lnTo>
                  <a:pt x="974579" y="1633992"/>
                </a:lnTo>
                <a:lnTo>
                  <a:pt x="1004946" y="1647599"/>
                </a:lnTo>
                <a:lnTo>
                  <a:pt x="1068853" y="1757817"/>
                </a:lnTo>
                <a:lnTo>
                  <a:pt x="975258" y="1796370"/>
                </a:lnTo>
                <a:lnTo>
                  <a:pt x="1084263" y="1877106"/>
                </a:lnTo>
                <a:lnTo>
                  <a:pt x="773113" y="2193926"/>
                </a:lnTo>
                <a:lnTo>
                  <a:pt x="929254" y="1614488"/>
                </a:lnTo>
                <a:close/>
                <a:moveTo>
                  <a:pt x="615947" y="1614488"/>
                </a:moveTo>
                <a:lnTo>
                  <a:pt x="773113" y="2193926"/>
                </a:lnTo>
                <a:lnTo>
                  <a:pt x="460375" y="1877106"/>
                </a:lnTo>
                <a:lnTo>
                  <a:pt x="569936" y="1796370"/>
                </a:lnTo>
                <a:lnTo>
                  <a:pt x="475636" y="1757817"/>
                </a:lnTo>
                <a:lnTo>
                  <a:pt x="539869" y="1647599"/>
                </a:lnTo>
                <a:lnTo>
                  <a:pt x="570619" y="1633992"/>
                </a:lnTo>
                <a:lnTo>
                  <a:pt x="594536" y="1623559"/>
                </a:lnTo>
                <a:lnTo>
                  <a:pt x="615947" y="1614488"/>
                </a:lnTo>
                <a:close/>
                <a:moveTo>
                  <a:pt x="1500188" y="1487488"/>
                </a:moveTo>
                <a:lnTo>
                  <a:pt x="2676526" y="1487488"/>
                </a:lnTo>
                <a:lnTo>
                  <a:pt x="2676526" y="1509713"/>
                </a:lnTo>
                <a:lnTo>
                  <a:pt x="1500188" y="1509713"/>
                </a:lnTo>
                <a:lnTo>
                  <a:pt x="1500188" y="1487488"/>
                </a:lnTo>
                <a:close/>
                <a:moveTo>
                  <a:pt x="1500188" y="1266825"/>
                </a:moveTo>
                <a:lnTo>
                  <a:pt x="2676526" y="1266825"/>
                </a:lnTo>
                <a:lnTo>
                  <a:pt x="2676526" y="1289050"/>
                </a:lnTo>
                <a:lnTo>
                  <a:pt x="1500188" y="1289050"/>
                </a:lnTo>
                <a:lnTo>
                  <a:pt x="1500188" y="1266825"/>
                </a:lnTo>
                <a:close/>
                <a:moveTo>
                  <a:pt x="1500188" y="1047750"/>
                </a:moveTo>
                <a:lnTo>
                  <a:pt x="2676526" y="1047750"/>
                </a:lnTo>
                <a:lnTo>
                  <a:pt x="2676526" y="1068388"/>
                </a:lnTo>
                <a:lnTo>
                  <a:pt x="1500188" y="1068388"/>
                </a:lnTo>
                <a:lnTo>
                  <a:pt x="1500188" y="1047750"/>
                </a:lnTo>
                <a:close/>
                <a:moveTo>
                  <a:pt x="929369" y="969963"/>
                </a:moveTo>
                <a:lnTo>
                  <a:pt x="936399" y="973819"/>
                </a:lnTo>
                <a:lnTo>
                  <a:pt x="942522" y="977674"/>
                </a:lnTo>
                <a:lnTo>
                  <a:pt x="948872" y="981756"/>
                </a:lnTo>
                <a:lnTo>
                  <a:pt x="954315" y="986519"/>
                </a:lnTo>
                <a:lnTo>
                  <a:pt x="959531" y="991281"/>
                </a:lnTo>
                <a:lnTo>
                  <a:pt x="964294" y="995817"/>
                </a:lnTo>
                <a:lnTo>
                  <a:pt x="968829" y="1001033"/>
                </a:lnTo>
                <a:lnTo>
                  <a:pt x="972911" y="1006249"/>
                </a:lnTo>
                <a:lnTo>
                  <a:pt x="976767" y="1011919"/>
                </a:lnTo>
                <a:lnTo>
                  <a:pt x="980395" y="1017588"/>
                </a:lnTo>
                <a:lnTo>
                  <a:pt x="983797" y="1023485"/>
                </a:lnTo>
                <a:lnTo>
                  <a:pt x="986745" y="1029835"/>
                </a:lnTo>
                <a:lnTo>
                  <a:pt x="989467" y="1035958"/>
                </a:lnTo>
                <a:lnTo>
                  <a:pt x="992188" y="1042535"/>
                </a:lnTo>
                <a:lnTo>
                  <a:pt x="994683" y="1049338"/>
                </a:lnTo>
                <a:lnTo>
                  <a:pt x="996724" y="1056368"/>
                </a:lnTo>
                <a:lnTo>
                  <a:pt x="998765" y="1063172"/>
                </a:lnTo>
                <a:lnTo>
                  <a:pt x="1001033" y="1070883"/>
                </a:lnTo>
                <a:lnTo>
                  <a:pt x="1004208" y="1085850"/>
                </a:lnTo>
                <a:lnTo>
                  <a:pt x="1007383" y="1101725"/>
                </a:lnTo>
                <a:lnTo>
                  <a:pt x="1010558" y="1118508"/>
                </a:lnTo>
                <a:lnTo>
                  <a:pt x="1016454" y="1153433"/>
                </a:lnTo>
                <a:lnTo>
                  <a:pt x="1019856" y="1172256"/>
                </a:lnTo>
                <a:lnTo>
                  <a:pt x="1023712" y="1191306"/>
                </a:lnTo>
                <a:lnTo>
                  <a:pt x="1029608" y="1192667"/>
                </a:lnTo>
                <a:lnTo>
                  <a:pt x="1035958" y="1194254"/>
                </a:lnTo>
                <a:lnTo>
                  <a:pt x="1041628" y="1196295"/>
                </a:lnTo>
                <a:lnTo>
                  <a:pt x="1047297" y="1198790"/>
                </a:lnTo>
                <a:lnTo>
                  <a:pt x="1052513" y="1201511"/>
                </a:lnTo>
                <a:lnTo>
                  <a:pt x="1057729" y="1204459"/>
                </a:lnTo>
                <a:lnTo>
                  <a:pt x="1062492" y="1208088"/>
                </a:lnTo>
                <a:lnTo>
                  <a:pt x="1066801" y="1211943"/>
                </a:lnTo>
                <a:lnTo>
                  <a:pt x="1070883" y="1216025"/>
                </a:lnTo>
                <a:lnTo>
                  <a:pt x="1074738" y="1220108"/>
                </a:lnTo>
                <a:lnTo>
                  <a:pt x="1078140" y="1224870"/>
                </a:lnTo>
                <a:lnTo>
                  <a:pt x="1081088" y="1229633"/>
                </a:lnTo>
                <a:lnTo>
                  <a:pt x="1083583" y="1234849"/>
                </a:lnTo>
                <a:lnTo>
                  <a:pt x="1085624" y="1240065"/>
                </a:lnTo>
                <a:lnTo>
                  <a:pt x="1087212" y="1245734"/>
                </a:lnTo>
                <a:lnTo>
                  <a:pt x="1088345" y="1251404"/>
                </a:lnTo>
                <a:lnTo>
                  <a:pt x="1089026" y="1257527"/>
                </a:lnTo>
                <a:lnTo>
                  <a:pt x="1089026" y="1263424"/>
                </a:lnTo>
                <a:lnTo>
                  <a:pt x="1088572" y="1270000"/>
                </a:lnTo>
                <a:lnTo>
                  <a:pt x="1087438" y="1276124"/>
                </a:lnTo>
                <a:lnTo>
                  <a:pt x="1085624" y="1282927"/>
                </a:lnTo>
                <a:lnTo>
                  <a:pt x="1083356" y="1289277"/>
                </a:lnTo>
                <a:lnTo>
                  <a:pt x="1080635" y="1296081"/>
                </a:lnTo>
                <a:lnTo>
                  <a:pt x="1077006" y="1303111"/>
                </a:lnTo>
                <a:lnTo>
                  <a:pt x="1072470" y="1310141"/>
                </a:lnTo>
                <a:lnTo>
                  <a:pt x="1067481" y="1317172"/>
                </a:lnTo>
                <a:lnTo>
                  <a:pt x="1061585" y="1324202"/>
                </a:lnTo>
                <a:lnTo>
                  <a:pt x="1055235" y="1331006"/>
                </a:lnTo>
                <a:lnTo>
                  <a:pt x="1047751" y="1338036"/>
                </a:lnTo>
                <a:lnTo>
                  <a:pt x="1039587" y="1345293"/>
                </a:lnTo>
                <a:lnTo>
                  <a:pt x="1030742" y="1352324"/>
                </a:lnTo>
                <a:lnTo>
                  <a:pt x="1020990" y="1359354"/>
                </a:lnTo>
                <a:lnTo>
                  <a:pt x="1018269" y="1372281"/>
                </a:lnTo>
                <a:lnTo>
                  <a:pt x="1015094" y="1385208"/>
                </a:lnTo>
                <a:lnTo>
                  <a:pt x="1011919" y="1398361"/>
                </a:lnTo>
                <a:lnTo>
                  <a:pt x="1007836" y="1411061"/>
                </a:lnTo>
                <a:lnTo>
                  <a:pt x="1003754" y="1423761"/>
                </a:lnTo>
                <a:lnTo>
                  <a:pt x="999445" y="1436008"/>
                </a:lnTo>
                <a:lnTo>
                  <a:pt x="994456" y="1448254"/>
                </a:lnTo>
                <a:lnTo>
                  <a:pt x="989240" y="1460274"/>
                </a:lnTo>
                <a:lnTo>
                  <a:pt x="983570" y="1472066"/>
                </a:lnTo>
                <a:lnTo>
                  <a:pt x="977901" y="1483633"/>
                </a:lnTo>
                <a:lnTo>
                  <a:pt x="971551" y="1494745"/>
                </a:lnTo>
                <a:lnTo>
                  <a:pt x="964974" y="1505858"/>
                </a:lnTo>
                <a:lnTo>
                  <a:pt x="958170" y="1516516"/>
                </a:lnTo>
                <a:lnTo>
                  <a:pt x="950913" y="1526722"/>
                </a:lnTo>
                <a:lnTo>
                  <a:pt x="943429" y="1536700"/>
                </a:lnTo>
                <a:lnTo>
                  <a:pt x="935492" y="1546225"/>
                </a:lnTo>
                <a:lnTo>
                  <a:pt x="927554" y="1555297"/>
                </a:lnTo>
                <a:lnTo>
                  <a:pt x="919163" y="1564141"/>
                </a:lnTo>
                <a:lnTo>
                  <a:pt x="910772" y="1572533"/>
                </a:lnTo>
                <a:lnTo>
                  <a:pt x="901701" y="1580243"/>
                </a:lnTo>
                <a:lnTo>
                  <a:pt x="892629" y="1587500"/>
                </a:lnTo>
                <a:lnTo>
                  <a:pt x="883331" y="1594531"/>
                </a:lnTo>
                <a:lnTo>
                  <a:pt x="873352" y="1600881"/>
                </a:lnTo>
                <a:lnTo>
                  <a:pt x="863601" y="1606550"/>
                </a:lnTo>
                <a:lnTo>
                  <a:pt x="858385" y="1609272"/>
                </a:lnTo>
                <a:lnTo>
                  <a:pt x="853169" y="1611766"/>
                </a:lnTo>
                <a:lnTo>
                  <a:pt x="847952" y="1614261"/>
                </a:lnTo>
                <a:lnTo>
                  <a:pt x="842736" y="1616302"/>
                </a:lnTo>
                <a:lnTo>
                  <a:pt x="837520" y="1618343"/>
                </a:lnTo>
                <a:lnTo>
                  <a:pt x="832077" y="1620384"/>
                </a:lnTo>
                <a:lnTo>
                  <a:pt x="826635" y="1621972"/>
                </a:lnTo>
                <a:lnTo>
                  <a:pt x="821192" y="1623786"/>
                </a:lnTo>
                <a:lnTo>
                  <a:pt x="815749" y="1625147"/>
                </a:lnTo>
                <a:lnTo>
                  <a:pt x="810079" y="1626508"/>
                </a:lnTo>
                <a:lnTo>
                  <a:pt x="804410" y="1627415"/>
                </a:lnTo>
                <a:lnTo>
                  <a:pt x="798740" y="1628549"/>
                </a:lnTo>
                <a:lnTo>
                  <a:pt x="793070" y="1629229"/>
                </a:lnTo>
                <a:lnTo>
                  <a:pt x="787401" y="1629909"/>
                </a:lnTo>
                <a:lnTo>
                  <a:pt x="781277" y="1630363"/>
                </a:lnTo>
                <a:lnTo>
                  <a:pt x="775381" y="1630363"/>
                </a:lnTo>
                <a:lnTo>
                  <a:pt x="769711" y="1630363"/>
                </a:lnTo>
                <a:lnTo>
                  <a:pt x="763815" y="1629909"/>
                </a:lnTo>
                <a:lnTo>
                  <a:pt x="757918" y="1629229"/>
                </a:lnTo>
                <a:lnTo>
                  <a:pt x="752249" y="1628549"/>
                </a:lnTo>
                <a:lnTo>
                  <a:pt x="746579" y="1627415"/>
                </a:lnTo>
                <a:lnTo>
                  <a:pt x="740910" y="1626508"/>
                </a:lnTo>
                <a:lnTo>
                  <a:pt x="735240" y="1625147"/>
                </a:lnTo>
                <a:lnTo>
                  <a:pt x="729797" y="1623786"/>
                </a:lnTo>
                <a:lnTo>
                  <a:pt x="724354" y="1621972"/>
                </a:lnTo>
                <a:lnTo>
                  <a:pt x="718911" y="1620384"/>
                </a:lnTo>
                <a:lnTo>
                  <a:pt x="713468" y="1618343"/>
                </a:lnTo>
                <a:lnTo>
                  <a:pt x="708252" y="1616302"/>
                </a:lnTo>
                <a:lnTo>
                  <a:pt x="703036" y="1614261"/>
                </a:lnTo>
                <a:lnTo>
                  <a:pt x="697820" y="1611766"/>
                </a:lnTo>
                <a:lnTo>
                  <a:pt x="692604" y="1609272"/>
                </a:lnTo>
                <a:lnTo>
                  <a:pt x="687388" y="1606550"/>
                </a:lnTo>
                <a:lnTo>
                  <a:pt x="677636" y="1600881"/>
                </a:lnTo>
                <a:lnTo>
                  <a:pt x="668111" y="1594531"/>
                </a:lnTo>
                <a:lnTo>
                  <a:pt x="658359" y="1587500"/>
                </a:lnTo>
                <a:lnTo>
                  <a:pt x="649288" y="1580243"/>
                </a:lnTo>
                <a:lnTo>
                  <a:pt x="640217" y="1572533"/>
                </a:lnTo>
                <a:lnTo>
                  <a:pt x="631826" y="1564141"/>
                </a:lnTo>
                <a:lnTo>
                  <a:pt x="623434" y="1555297"/>
                </a:lnTo>
                <a:lnTo>
                  <a:pt x="615497" y="1546225"/>
                </a:lnTo>
                <a:lnTo>
                  <a:pt x="607559" y="1536700"/>
                </a:lnTo>
                <a:lnTo>
                  <a:pt x="600075" y="1526722"/>
                </a:lnTo>
                <a:lnTo>
                  <a:pt x="592818" y="1516516"/>
                </a:lnTo>
                <a:lnTo>
                  <a:pt x="586015" y="1505858"/>
                </a:lnTo>
                <a:lnTo>
                  <a:pt x="579665" y="1494745"/>
                </a:lnTo>
                <a:lnTo>
                  <a:pt x="573315" y="1483633"/>
                </a:lnTo>
                <a:lnTo>
                  <a:pt x="567418" y="1472066"/>
                </a:lnTo>
                <a:lnTo>
                  <a:pt x="561975" y="1460274"/>
                </a:lnTo>
                <a:lnTo>
                  <a:pt x="556533" y="1448254"/>
                </a:lnTo>
                <a:lnTo>
                  <a:pt x="551997" y="1436008"/>
                </a:lnTo>
                <a:lnTo>
                  <a:pt x="547234" y="1423761"/>
                </a:lnTo>
                <a:lnTo>
                  <a:pt x="543152" y="1411061"/>
                </a:lnTo>
                <a:lnTo>
                  <a:pt x="539524" y="1398361"/>
                </a:lnTo>
                <a:lnTo>
                  <a:pt x="535895" y="1385208"/>
                </a:lnTo>
                <a:lnTo>
                  <a:pt x="532947" y="1372281"/>
                </a:lnTo>
                <a:lnTo>
                  <a:pt x="529999" y="1359354"/>
                </a:lnTo>
                <a:lnTo>
                  <a:pt x="520247" y="1352324"/>
                </a:lnTo>
                <a:lnTo>
                  <a:pt x="511402" y="1345293"/>
                </a:lnTo>
                <a:lnTo>
                  <a:pt x="503238" y="1338036"/>
                </a:lnTo>
                <a:lnTo>
                  <a:pt x="495981" y="1331006"/>
                </a:lnTo>
                <a:lnTo>
                  <a:pt x="489404" y="1324202"/>
                </a:lnTo>
                <a:lnTo>
                  <a:pt x="483734" y="1317172"/>
                </a:lnTo>
                <a:lnTo>
                  <a:pt x="478518" y="1310141"/>
                </a:lnTo>
                <a:lnTo>
                  <a:pt x="474209" y="1303111"/>
                </a:lnTo>
                <a:lnTo>
                  <a:pt x="470581" y="1296081"/>
                </a:lnTo>
                <a:lnTo>
                  <a:pt x="467633" y="1289277"/>
                </a:lnTo>
                <a:lnTo>
                  <a:pt x="465365" y="1282927"/>
                </a:lnTo>
                <a:lnTo>
                  <a:pt x="463550" y="1276124"/>
                </a:lnTo>
                <a:lnTo>
                  <a:pt x="462416" y="1270000"/>
                </a:lnTo>
                <a:lnTo>
                  <a:pt x="461963" y="1263424"/>
                </a:lnTo>
                <a:lnTo>
                  <a:pt x="462190" y="1257527"/>
                </a:lnTo>
                <a:lnTo>
                  <a:pt x="462643" y="1251404"/>
                </a:lnTo>
                <a:lnTo>
                  <a:pt x="463777" y="1245734"/>
                </a:lnTo>
                <a:lnTo>
                  <a:pt x="465591" y="1240065"/>
                </a:lnTo>
                <a:lnTo>
                  <a:pt x="467633" y="1234849"/>
                </a:lnTo>
                <a:lnTo>
                  <a:pt x="469900" y="1229633"/>
                </a:lnTo>
                <a:lnTo>
                  <a:pt x="473075" y="1224870"/>
                </a:lnTo>
                <a:lnTo>
                  <a:pt x="476477" y="1220108"/>
                </a:lnTo>
                <a:lnTo>
                  <a:pt x="480106" y="1216025"/>
                </a:lnTo>
                <a:lnTo>
                  <a:pt x="484188" y="1211943"/>
                </a:lnTo>
                <a:lnTo>
                  <a:pt x="488724" y="1208088"/>
                </a:lnTo>
                <a:lnTo>
                  <a:pt x="493486" y="1204459"/>
                </a:lnTo>
                <a:lnTo>
                  <a:pt x="498475" y="1201511"/>
                </a:lnTo>
                <a:lnTo>
                  <a:pt x="503918" y="1198790"/>
                </a:lnTo>
                <a:lnTo>
                  <a:pt x="509361" y="1196295"/>
                </a:lnTo>
                <a:lnTo>
                  <a:pt x="515258" y="1194254"/>
                </a:lnTo>
                <a:lnTo>
                  <a:pt x="521381" y="1192667"/>
                </a:lnTo>
                <a:lnTo>
                  <a:pt x="527504" y="1191306"/>
                </a:lnTo>
                <a:lnTo>
                  <a:pt x="529999" y="1178606"/>
                </a:lnTo>
                <a:lnTo>
                  <a:pt x="532493" y="1166133"/>
                </a:lnTo>
                <a:lnTo>
                  <a:pt x="536575" y="1142093"/>
                </a:lnTo>
                <a:lnTo>
                  <a:pt x="540431" y="1118961"/>
                </a:lnTo>
                <a:lnTo>
                  <a:pt x="544513" y="1097190"/>
                </a:lnTo>
                <a:lnTo>
                  <a:pt x="546781" y="1086531"/>
                </a:lnTo>
                <a:lnTo>
                  <a:pt x="548822" y="1076552"/>
                </a:lnTo>
                <a:lnTo>
                  <a:pt x="551317" y="1066574"/>
                </a:lnTo>
                <a:lnTo>
                  <a:pt x="554038" y="1057275"/>
                </a:lnTo>
                <a:lnTo>
                  <a:pt x="556759" y="1048204"/>
                </a:lnTo>
                <a:lnTo>
                  <a:pt x="560161" y="1039360"/>
                </a:lnTo>
                <a:lnTo>
                  <a:pt x="563790" y="1030742"/>
                </a:lnTo>
                <a:lnTo>
                  <a:pt x="567645" y="1022804"/>
                </a:lnTo>
                <a:lnTo>
                  <a:pt x="575809" y="1025299"/>
                </a:lnTo>
                <a:lnTo>
                  <a:pt x="586695" y="1028701"/>
                </a:lnTo>
                <a:lnTo>
                  <a:pt x="600075" y="1032330"/>
                </a:lnTo>
                <a:lnTo>
                  <a:pt x="607786" y="1034144"/>
                </a:lnTo>
                <a:lnTo>
                  <a:pt x="615950" y="1035958"/>
                </a:lnTo>
                <a:lnTo>
                  <a:pt x="625022" y="1037772"/>
                </a:lnTo>
                <a:lnTo>
                  <a:pt x="634320" y="1039360"/>
                </a:lnTo>
                <a:lnTo>
                  <a:pt x="644072" y="1040947"/>
                </a:lnTo>
                <a:lnTo>
                  <a:pt x="654731" y="1042308"/>
                </a:lnTo>
                <a:lnTo>
                  <a:pt x="665617" y="1043215"/>
                </a:lnTo>
                <a:lnTo>
                  <a:pt x="676956" y="1044122"/>
                </a:lnTo>
                <a:lnTo>
                  <a:pt x="688749" y="1044576"/>
                </a:lnTo>
                <a:lnTo>
                  <a:pt x="700995" y="1044576"/>
                </a:lnTo>
                <a:lnTo>
                  <a:pt x="713468" y="1044576"/>
                </a:lnTo>
                <a:lnTo>
                  <a:pt x="726395" y="1043896"/>
                </a:lnTo>
                <a:lnTo>
                  <a:pt x="739549" y="1042762"/>
                </a:lnTo>
                <a:lnTo>
                  <a:pt x="753156" y="1041174"/>
                </a:lnTo>
                <a:lnTo>
                  <a:pt x="766763" y="1039133"/>
                </a:lnTo>
                <a:lnTo>
                  <a:pt x="780824" y="1036185"/>
                </a:lnTo>
                <a:lnTo>
                  <a:pt x="795111" y="1033010"/>
                </a:lnTo>
                <a:lnTo>
                  <a:pt x="809626" y="1028928"/>
                </a:lnTo>
                <a:lnTo>
                  <a:pt x="816883" y="1026887"/>
                </a:lnTo>
                <a:lnTo>
                  <a:pt x="824140" y="1024619"/>
                </a:lnTo>
                <a:lnTo>
                  <a:pt x="831624" y="1022124"/>
                </a:lnTo>
                <a:lnTo>
                  <a:pt x="838881" y="1019176"/>
                </a:lnTo>
                <a:lnTo>
                  <a:pt x="846365" y="1016228"/>
                </a:lnTo>
                <a:lnTo>
                  <a:pt x="853849" y="1013280"/>
                </a:lnTo>
                <a:lnTo>
                  <a:pt x="861560" y="1009878"/>
                </a:lnTo>
                <a:lnTo>
                  <a:pt x="869044" y="1006249"/>
                </a:lnTo>
                <a:lnTo>
                  <a:pt x="876527" y="1002621"/>
                </a:lnTo>
                <a:lnTo>
                  <a:pt x="884011" y="998538"/>
                </a:lnTo>
                <a:lnTo>
                  <a:pt x="891495" y="994230"/>
                </a:lnTo>
                <a:lnTo>
                  <a:pt x="898979" y="989921"/>
                </a:lnTo>
                <a:lnTo>
                  <a:pt x="906463" y="985158"/>
                </a:lnTo>
                <a:lnTo>
                  <a:pt x="914401" y="980622"/>
                </a:lnTo>
                <a:lnTo>
                  <a:pt x="921885" y="975406"/>
                </a:lnTo>
                <a:lnTo>
                  <a:pt x="929369" y="969963"/>
                </a:lnTo>
                <a:close/>
                <a:moveTo>
                  <a:pt x="774700" y="801688"/>
                </a:moveTo>
                <a:lnTo>
                  <a:pt x="790563" y="802369"/>
                </a:lnTo>
                <a:lnTo>
                  <a:pt x="805746" y="803050"/>
                </a:lnTo>
                <a:lnTo>
                  <a:pt x="820702" y="804638"/>
                </a:lnTo>
                <a:lnTo>
                  <a:pt x="835205" y="806681"/>
                </a:lnTo>
                <a:lnTo>
                  <a:pt x="849255" y="809177"/>
                </a:lnTo>
                <a:lnTo>
                  <a:pt x="863079" y="812353"/>
                </a:lnTo>
                <a:lnTo>
                  <a:pt x="875996" y="815757"/>
                </a:lnTo>
                <a:lnTo>
                  <a:pt x="882567" y="817799"/>
                </a:lnTo>
                <a:lnTo>
                  <a:pt x="888459" y="819842"/>
                </a:lnTo>
                <a:lnTo>
                  <a:pt x="894578" y="822111"/>
                </a:lnTo>
                <a:lnTo>
                  <a:pt x="900243" y="824380"/>
                </a:lnTo>
                <a:lnTo>
                  <a:pt x="906135" y="826649"/>
                </a:lnTo>
                <a:lnTo>
                  <a:pt x="911574" y="829372"/>
                </a:lnTo>
                <a:lnTo>
                  <a:pt x="916559" y="831868"/>
                </a:lnTo>
                <a:lnTo>
                  <a:pt x="921771" y="834818"/>
                </a:lnTo>
                <a:lnTo>
                  <a:pt x="926757" y="837314"/>
                </a:lnTo>
                <a:lnTo>
                  <a:pt x="931516" y="840491"/>
                </a:lnTo>
                <a:lnTo>
                  <a:pt x="935821" y="843214"/>
                </a:lnTo>
                <a:lnTo>
                  <a:pt x="940127" y="846391"/>
                </a:lnTo>
                <a:lnTo>
                  <a:pt x="944206" y="849568"/>
                </a:lnTo>
                <a:lnTo>
                  <a:pt x="948058" y="852518"/>
                </a:lnTo>
                <a:lnTo>
                  <a:pt x="951684" y="855921"/>
                </a:lnTo>
                <a:lnTo>
                  <a:pt x="955083" y="859325"/>
                </a:lnTo>
                <a:lnTo>
                  <a:pt x="958029" y="862956"/>
                </a:lnTo>
                <a:lnTo>
                  <a:pt x="960975" y="866359"/>
                </a:lnTo>
                <a:lnTo>
                  <a:pt x="966867" y="866586"/>
                </a:lnTo>
                <a:lnTo>
                  <a:pt x="972986" y="867494"/>
                </a:lnTo>
                <a:lnTo>
                  <a:pt x="978651" y="868402"/>
                </a:lnTo>
                <a:lnTo>
                  <a:pt x="984090" y="869990"/>
                </a:lnTo>
                <a:lnTo>
                  <a:pt x="989302" y="871579"/>
                </a:lnTo>
                <a:lnTo>
                  <a:pt x="994287" y="873621"/>
                </a:lnTo>
                <a:lnTo>
                  <a:pt x="999273" y="876117"/>
                </a:lnTo>
                <a:lnTo>
                  <a:pt x="1003805" y="878840"/>
                </a:lnTo>
                <a:lnTo>
                  <a:pt x="1008337" y="882017"/>
                </a:lnTo>
                <a:lnTo>
                  <a:pt x="1012416" y="885194"/>
                </a:lnTo>
                <a:lnTo>
                  <a:pt x="1016722" y="888824"/>
                </a:lnTo>
                <a:lnTo>
                  <a:pt x="1020574" y="892909"/>
                </a:lnTo>
                <a:lnTo>
                  <a:pt x="1024200" y="896993"/>
                </a:lnTo>
                <a:lnTo>
                  <a:pt x="1027599" y="901078"/>
                </a:lnTo>
                <a:lnTo>
                  <a:pt x="1030999" y="905843"/>
                </a:lnTo>
                <a:lnTo>
                  <a:pt x="1034171" y="910835"/>
                </a:lnTo>
                <a:lnTo>
                  <a:pt x="1037117" y="915600"/>
                </a:lnTo>
                <a:lnTo>
                  <a:pt x="1040063" y="921046"/>
                </a:lnTo>
                <a:lnTo>
                  <a:pt x="1042556" y="926492"/>
                </a:lnTo>
                <a:lnTo>
                  <a:pt x="1045048" y="931938"/>
                </a:lnTo>
                <a:lnTo>
                  <a:pt x="1047541" y="938065"/>
                </a:lnTo>
                <a:lnTo>
                  <a:pt x="1049807" y="943965"/>
                </a:lnTo>
                <a:lnTo>
                  <a:pt x="1051847" y="949865"/>
                </a:lnTo>
                <a:lnTo>
                  <a:pt x="1053886" y="956218"/>
                </a:lnTo>
                <a:lnTo>
                  <a:pt x="1055699" y="962572"/>
                </a:lnTo>
                <a:lnTo>
                  <a:pt x="1057286" y="969153"/>
                </a:lnTo>
                <a:lnTo>
                  <a:pt x="1060458" y="982314"/>
                </a:lnTo>
                <a:lnTo>
                  <a:pt x="1062724" y="996156"/>
                </a:lnTo>
                <a:lnTo>
                  <a:pt x="1064764" y="1009997"/>
                </a:lnTo>
                <a:lnTo>
                  <a:pt x="1066577" y="1024066"/>
                </a:lnTo>
                <a:lnTo>
                  <a:pt x="1067936" y="1038362"/>
                </a:lnTo>
                <a:lnTo>
                  <a:pt x="1069069" y="1052430"/>
                </a:lnTo>
                <a:lnTo>
                  <a:pt x="1069523" y="1066499"/>
                </a:lnTo>
                <a:lnTo>
                  <a:pt x="1069749" y="1080341"/>
                </a:lnTo>
                <a:lnTo>
                  <a:pt x="1069976" y="1093956"/>
                </a:lnTo>
                <a:lnTo>
                  <a:pt x="1069749" y="1107117"/>
                </a:lnTo>
                <a:lnTo>
                  <a:pt x="1069523" y="1120051"/>
                </a:lnTo>
                <a:lnTo>
                  <a:pt x="1069069" y="1132305"/>
                </a:lnTo>
                <a:lnTo>
                  <a:pt x="1068390" y="1143878"/>
                </a:lnTo>
                <a:lnTo>
                  <a:pt x="1067030" y="1165208"/>
                </a:lnTo>
                <a:lnTo>
                  <a:pt x="1065444" y="1182907"/>
                </a:lnTo>
                <a:lnTo>
                  <a:pt x="1064084" y="1196295"/>
                </a:lnTo>
                <a:lnTo>
                  <a:pt x="1056832" y="1192665"/>
                </a:lnTo>
                <a:lnTo>
                  <a:pt x="1053207" y="1191076"/>
                </a:lnTo>
                <a:lnTo>
                  <a:pt x="1049581" y="1189715"/>
                </a:lnTo>
                <a:lnTo>
                  <a:pt x="1045728" y="1188353"/>
                </a:lnTo>
                <a:lnTo>
                  <a:pt x="1041876" y="1187219"/>
                </a:lnTo>
                <a:lnTo>
                  <a:pt x="1037570" y="1186311"/>
                </a:lnTo>
                <a:lnTo>
                  <a:pt x="1033491" y="1185403"/>
                </a:lnTo>
                <a:lnTo>
                  <a:pt x="1027826" y="1146147"/>
                </a:lnTo>
                <a:lnTo>
                  <a:pt x="1024880" y="1127086"/>
                </a:lnTo>
                <a:lnTo>
                  <a:pt x="1021934" y="1109159"/>
                </a:lnTo>
                <a:lnTo>
                  <a:pt x="1018761" y="1091914"/>
                </a:lnTo>
                <a:lnTo>
                  <a:pt x="1015136" y="1075122"/>
                </a:lnTo>
                <a:lnTo>
                  <a:pt x="1013096" y="1067180"/>
                </a:lnTo>
                <a:lnTo>
                  <a:pt x="1010603" y="1059465"/>
                </a:lnTo>
                <a:lnTo>
                  <a:pt x="1008337" y="1051523"/>
                </a:lnTo>
                <a:lnTo>
                  <a:pt x="1006071" y="1044262"/>
                </a:lnTo>
                <a:lnTo>
                  <a:pt x="1003125" y="1037000"/>
                </a:lnTo>
                <a:lnTo>
                  <a:pt x="1000406" y="1029966"/>
                </a:lnTo>
                <a:lnTo>
                  <a:pt x="997233" y="1023159"/>
                </a:lnTo>
                <a:lnTo>
                  <a:pt x="994061" y="1016578"/>
                </a:lnTo>
                <a:lnTo>
                  <a:pt x="990435" y="1009997"/>
                </a:lnTo>
                <a:lnTo>
                  <a:pt x="986583" y="1003871"/>
                </a:lnTo>
                <a:lnTo>
                  <a:pt x="982504" y="997971"/>
                </a:lnTo>
                <a:lnTo>
                  <a:pt x="977971" y="992298"/>
                </a:lnTo>
                <a:lnTo>
                  <a:pt x="973439" y="986852"/>
                </a:lnTo>
                <a:lnTo>
                  <a:pt x="968454" y="981406"/>
                </a:lnTo>
                <a:lnTo>
                  <a:pt x="963241" y="976414"/>
                </a:lnTo>
                <a:lnTo>
                  <a:pt x="957576" y="971422"/>
                </a:lnTo>
                <a:lnTo>
                  <a:pt x="951458" y="966657"/>
                </a:lnTo>
                <a:lnTo>
                  <a:pt x="945112" y="962345"/>
                </a:lnTo>
                <a:lnTo>
                  <a:pt x="938087" y="958261"/>
                </a:lnTo>
                <a:lnTo>
                  <a:pt x="931063" y="954403"/>
                </a:lnTo>
                <a:lnTo>
                  <a:pt x="923131" y="960076"/>
                </a:lnTo>
                <a:lnTo>
                  <a:pt x="915426" y="965295"/>
                </a:lnTo>
                <a:lnTo>
                  <a:pt x="907268" y="970287"/>
                </a:lnTo>
                <a:lnTo>
                  <a:pt x="899563" y="975052"/>
                </a:lnTo>
                <a:lnTo>
                  <a:pt x="891632" y="979818"/>
                </a:lnTo>
                <a:lnTo>
                  <a:pt x="883701" y="984129"/>
                </a:lnTo>
                <a:lnTo>
                  <a:pt x="875996" y="988213"/>
                </a:lnTo>
                <a:lnTo>
                  <a:pt x="868291" y="992298"/>
                </a:lnTo>
                <a:lnTo>
                  <a:pt x="860359" y="995929"/>
                </a:lnTo>
                <a:lnTo>
                  <a:pt x="852655" y="999559"/>
                </a:lnTo>
                <a:lnTo>
                  <a:pt x="844950" y="1002509"/>
                </a:lnTo>
                <a:lnTo>
                  <a:pt x="837018" y="1005686"/>
                </a:lnTo>
                <a:lnTo>
                  <a:pt x="829314" y="1008636"/>
                </a:lnTo>
                <a:lnTo>
                  <a:pt x="821835" y="1011359"/>
                </a:lnTo>
                <a:lnTo>
                  <a:pt x="814357" y="1013628"/>
                </a:lnTo>
                <a:lnTo>
                  <a:pt x="806879" y="1016124"/>
                </a:lnTo>
                <a:lnTo>
                  <a:pt x="791696" y="1020209"/>
                </a:lnTo>
                <a:lnTo>
                  <a:pt x="776966" y="1023612"/>
                </a:lnTo>
                <a:lnTo>
                  <a:pt x="762690" y="1026335"/>
                </a:lnTo>
                <a:lnTo>
                  <a:pt x="748413" y="1028832"/>
                </a:lnTo>
                <a:lnTo>
                  <a:pt x="734590" y="1030420"/>
                </a:lnTo>
                <a:lnTo>
                  <a:pt x="720993" y="1031328"/>
                </a:lnTo>
                <a:lnTo>
                  <a:pt x="707849" y="1032235"/>
                </a:lnTo>
                <a:lnTo>
                  <a:pt x="694932" y="1032462"/>
                </a:lnTo>
                <a:lnTo>
                  <a:pt x="682469" y="1032235"/>
                </a:lnTo>
                <a:lnTo>
                  <a:pt x="670232" y="1031555"/>
                </a:lnTo>
                <a:lnTo>
                  <a:pt x="658675" y="1030874"/>
                </a:lnTo>
                <a:lnTo>
                  <a:pt x="647570" y="1029739"/>
                </a:lnTo>
                <a:lnTo>
                  <a:pt x="636920" y="1028605"/>
                </a:lnTo>
                <a:lnTo>
                  <a:pt x="626496" y="1027016"/>
                </a:lnTo>
                <a:lnTo>
                  <a:pt x="616978" y="1025201"/>
                </a:lnTo>
                <a:lnTo>
                  <a:pt x="607913" y="1023385"/>
                </a:lnTo>
                <a:lnTo>
                  <a:pt x="599302" y="1021570"/>
                </a:lnTo>
                <a:lnTo>
                  <a:pt x="591597" y="1019755"/>
                </a:lnTo>
                <a:lnTo>
                  <a:pt x="577547" y="1015897"/>
                </a:lnTo>
                <a:lnTo>
                  <a:pt x="566443" y="1012267"/>
                </a:lnTo>
                <a:lnTo>
                  <a:pt x="558059" y="1009317"/>
                </a:lnTo>
                <a:lnTo>
                  <a:pt x="553980" y="1017940"/>
                </a:lnTo>
                <a:lnTo>
                  <a:pt x="550127" y="1026789"/>
                </a:lnTo>
                <a:lnTo>
                  <a:pt x="546728" y="1035866"/>
                </a:lnTo>
                <a:lnTo>
                  <a:pt x="543782" y="1045396"/>
                </a:lnTo>
                <a:lnTo>
                  <a:pt x="541063" y="1055607"/>
                </a:lnTo>
                <a:lnTo>
                  <a:pt x="538343" y="1065591"/>
                </a:lnTo>
                <a:lnTo>
                  <a:pt x="536077" y="1076257"/>
                </a:lnTo>
                <a:lnTo>
                  <a:pt x="533811" y="1087148"/>
                </a:lnTo>
                <a:lnTo>
                  <a:pt x="529505" y="1110067"/>
                </a:lnTo>
                <a:lnTo>
                  <a:pt x="525653" y="1133893"/>
                </a:lnTo>
                <a:lnTo>
                  <a:pt x="521347" y="1159081"/>
                </a:lnTo>
                <a:lnTo>
                  <a:pt x="518628" y="1172242"/>
                </a:lnTo>
                <a:lnTo>
                  <a:pt x="516135" y="1185403"/>
                </a:lnTo>
                <a:lnTo>
                  <a:pt x="512056" y="1186311"/>
                </a:lnTo>
                <a:lnTo>
                  <a:pt x="507751" y="1187219"/>
                </a:lnTo>
                <a:lnTo>
                  <a:pt x="503672" y="1188580"/>
                </a:lnTo>
                <a:lnTo>
                  <a:pt x="499819" y="1189942"/>
                </a:lnTo>
                <a:lnTo>
                  <a:pt x="495967" y="1191530"/>
                </a:lnTo>
                <a:lnTo>
                  <a:pt x="492341" y="1192891"/>
                </a:lnTo>
                <a:lnTo>
                  <a:pt x="488715" y="1195161"/>
                </a:lnTo>
                <a:lnTo>
                  <a:pt x="485089" y="1196976"/>
                </a:lnTo>
                <a:lnTo>
                  <a:pt x="482823" y="1181546"/>
                </a:lnTo>
                <a:lnTo>
                  <a:pt x="481464" y="1172015"/>
                </a:lnTo>
                <a:lnTo>
                  <a:pt x="480331" y="1161123"/>
                </a:lnTo>
                <a:lnTo>
                  <a:pt x="479424" y="1148870"/>
                </a:lnTo>
                <a:lnTo>
                  <a:pt x="478518" y="1135935"/>
                </a:lnTo>
                <a:lnTo>
                  <a:pt x="478064" y="1121867"/>
                </a:lnTo>
                <a:lnTo>
                  <a:pt x="477838" y="1107344"/>
                </a:lnTo>
                <a:lnTo>
                  <a:pt x="478064" y="1092141"/>
                </a:lnTo>
                <a:lnTo>
                  <a:pt x="478744" y="1076030"/>
                </a:lnTo>
                <a:lnTo>
                  <a:pt x="480104" y="1059692"/>
                </a:lnTo>
                <a:lnTo>
                  <a:pt x="481237" y="1051296"/>
                </a:lnTo>
                <a:lnTo>
                  <a:pt x="482144" y="1043127"/>
                </a:lnTo>
                <a:lnTo>
                  <a:pt x="483503" y="1034504"/>
                </a:lnTo>
                <a:lnTo>
                  <a:pt x="484863" y="1025882"/>
                </a:lnTo>
                <a:lnTo>
                  <a:pt x="486676" y="1017259"/>
                </a:lnTo>
                <a:lnTo>
                  <a:pt x="488489" y="1008863"/>
                </a:lnTo>
                <a:lnTo>
                  <a:pt x="490528" y="1000240"/>
                </a:lnTo>
                <a:lnTo>
                  <a:pt x="492794" y="991617"/>
                </a:lnTo>
                <a:lnTo>
                  <a:pt x="495514" y="983221"/>
                </a:lnTo>
                <a:lnTo>
                  <a:pt x="498233" y="974599"/>
                </a:lnTo>
                <a:lnTo>
                  <a:pt x="501406" y="966203"/>
                </a:lnTo>
                <a:lnTo>
                  <a:pt x="504578" y="957580"/>
                </a:lnTo>
                <a:lnTo>
                  <a:pt x="508204" y="949411"/>
                </a:lnTo>
                <a:lnTo>
                  <a:pt x="512056" y="941242"/>
                </a:lnTo>
                <a:lnTo>
                  <a:pt x="516362" y="933073"/>
                </a:lnTo>
                <a:lnTo>
                  <a:pt x="520894" y="924904"/>
                </a:lnTo>
                <a:lnTo>
                  <a:pt x="525653" y="917189"/>
                </a:lnTo>
                <a:lnTo>
                  <a:pt x="530639" y="909474"/>
                </a:lnTo>
                <a:lnTo>
                  <a:pt x="536077" y="901985"/>
                </a:lnTo>
                <a:lnTo>
                  <a:pt x="541969" y="894270"/>
                </a:lnTo>
                <a:lnTo>
                  <a:pt x="548314" y="887009"/>
                </a:lnTo>
                <a:lnTo>
                  <a:pt x="554659" y="880201"/>
                </a:lnTo>
                <a:lnTo>
                  <a:pt x="561458" y="873394"/>
                </a:lnTo>
                <a:lnTo>
                  <a:pt x="568709" y="866813"/>
                </a:lnTo>
                <a:lnTo>
                  <a:pt x="576414" y="860460"/>
                </a:lnTo>
                <a:lnTo>
                  <a:pt x="584572" y="854333"/>
                </a:lnTo>
                <a:lnTo>
                  <a:pt x="592730" y="848433"/>
                </a:lnTo>
                <a:lnTo>
                  <a:pt x="601795" y="842987"/>
                </a:lnTo>
                <a:lnTo>
                  <a:pt x="611313" y="837541"/>
                </a:lnTo>
                <a:lnTo>
                  <a:pt x="620830" y="832549"/>
                </a:lnTo>
                <a:lnTo>
                  <a:pt x="630801" y="828011"/>
                </a:lnTo>
                <a:lnTo>
                  <a:pt x="641452" y="823926"/>
                </a:lnTo>
                <a:lnTo>
                  <a:pt x="652783" y="819615"/>
                </a:lnTo>
                <a:lnTo>
                  <a:pt x="664340" y="815984"/>
                </a:lnTo>
                <a:lnTo>
                  <a:pt x="676350" y="812807"/>
                </a:lnTo>
                <a:lnTo>
                  <a:pt x="689041" y="810084"/>
                </a:lnTo>
                <a:lnTo>
                  <a:pt x="701957" y="807815"/>
                </a:lnTo>
                <a:lnTo>
                  <a:pt x="715328" y="805546"/>
                </a:lnTo>
                <a:lnTo>
                  <a:pt x="729378" y="804184"/>
                </a:lnTo>
                <a:lnTo>
                  <a:pt x="744107" y="802823"/>
                </a:lnTo>
                <a:lnTo>
                  <a:pt x="759064" y="801915"/>
                </a:lnTo>
                <a:lnTo>
                  <a:pt x="774700" y="801688"/>
                </a:lnTo>
                <a:close/>
                <a:moveTo>
                  <a:pt x="44000" y="736683"/>
                </a:moveTo>
                <a:lnTo>
                  <a:pt x="44000" y="2267412"/>
                </a:lnTo>
                <a:lnTo>
                  <a:pt x="2830736" y="2267412"/>
                </a:lnTo>
                <a:lnTo>
                  <a:pt x="2830736" y="736683"/>
                </a:lnTo>
                <a:lnTo>
                  <a:pt x="44000" y="736683"/>
                </a:lnTo>
                <a:close/>
                <a:moveTo>
                  <a:pt x="1266245" y="538738"/>
                </a:moveTo>
                <a:lnTo>
                  <a:pt x="1261935" y="538964"/>
                </a:lnTo>
                <a:lnTo>
                  <a:pt x="1257399" y="539645"/>
                </a:lnTo>
                <a:lnTo>
                  <a:pt x="1253317" y="540778"/>
                </a:lnTo>
                <a:lnTo>
                  <a:pt x="1249234" y="542365"/>
                </a:lnTo>
                <a:lnTo>
                  <a:pt x="1245605" y="544179"/>
                </a:lnTo>
                <a:lnTo>
                  <a:pt x="1241977" y="546220"/>
                </a:lnTo>
                <a:lnTo>
                  <a:pt x="1238348" y="548714"/>
                </a:lnTo>
                <a:lnTo>
                  <a:pt x="1235172" y="551662"/>
                </a:lnTo>
                <a:lnTo>
                  <a:pt x="1232224" y="554836"/>
                </a:lnTo>
                <a:lnTo>
                  <a:pt x="1229956" y="558237"/>
                </a:lnTo>
                <a:lnTo>
                  <a:pt x="1227688" y="561865"/>
                </a:lnTo>
                <a:lnTo>
                  <a:pt x="1225874" y="565720"/>
                </a:lnTo>
                <a:lnTo>
                  <a:pt x="1224286" y="569574"/>
                </a:lnTo>
                <a:lnTo>
                  <a:pt x="1223152" y="573883"/>
                </a:lnTo>
                <a:lnTo>
                  <a:pt x="1222471" y="578191"/>
                </a:lnTo>
                <a:lnTo>
                  <a:pt x="1222471" y="582725"/>
                </a:lnTo>
                <a:lnTo>
                  <a:pt x="1222471" y="604719"/>
                </a:lnTo>
                <a:lnTo>
                  <a:pt x="1222471" y="609254"/>
                </a:lnTo>
                <a:lnTo>
                  <a:pt x="1223152" y="613562"/>
                </a:lnTo>
                <a:lnTo>
                  <a:pt x="1224286" y="617870"/>
                </a:lnTo>
                <a:lnTo>
                  <a:pt x="1225874" y="621725"/>
                </a:lnTo>
                <a:lnTo>
                  <a:pt x="1227688" y="625579"/>
                </a:lnTo>
                <a:lnTo>
                  <a:pt x="1229956" y="629207"/>
                </a:lnTo>
                <a:lnTo>
                  <a:pt x="1232224" y="632608"/>
                </a:lnTo>
                <a:lnTo>
                  <a:pt x="1235172" y="635556"/>
                </a:lnTo>
                <a:lnTo>
                  <a:pt x="1238348" y="638504"/>
                </a:lnTo>
                <a:lnTo>
                  <a:pt x="1241977" y="640998"/>
                </a:lnTo>
                <a:lnTo>
                  <a:pt x="1245605" y="643492"/>
                </a:lnTo>
                <a:lnTo>
                  <a:pt x="1249234" y="645306"/>
                </a:lnTo>
                <a:lnTo>
                  <a:pt x="1253317" y="646893"/>
                </a:lnTo>
                <a:lnTo>
                  <a:pt x="1257399" y="647800"/>
                </a:lnTo>
                <a:lnTo>
                  <a:pt x="1261935" y="648254"/>
                </a:lnTo>
                <a:lnTo>
                  <a:pt x="1266245" y="648707"/>
                </a:lnTo>
                <a:lnTo>
                  <a:pt x="1608265" y="648707"/>
                </a:lnTo>
                <a:lnTo>
                  <a:pt x="1613028" y="648254"/>
                </a:lnTo>
                <a:lnTo>
                  <a:pt x="1617337" y="647800"/>
                </a:lnTo>
                <a:lnTo>
                  <a:pt x="1621419" y="646893"/>
                </a:lnTo>
                <a:lnTo>
                  <a:pt x="1625502" y="645306"/>
                </a:lnTo>
                <a:lnTo>
                  <a:pt x="1629358" y="643492"/>
                </a:lnTo>
                <a:lnTo>
                  <a:pt x="1632986" y="640998"/>
                </a:lnTo>
                <a:lnTo>
                  <a:pt x="1636388" y="638504"/>
                </a:lnTo>
                <a:lnTo>
                  <a:pt x="1639337" y="635556"/>
                </a:lnTo>
                <a:lnTo>
                  <a:pt x="1642285" y="632608"/>
                </a:lnTo>
                <a:lnTo>
                  <a:pt x="1644780" y="629207"/>
                </a:lnTo>
                <a:lnTo>
                  <a:pt x="1647275" y="625579"/>
                </a:lnTo>
                <a:lnTo>
                  <a:pt x="1649089" y="621725"/>
                </a:lnTo>
                <a:lnTo>
                  <a:pt x="1650224" y="617870"/>
                </a:lnTo>
                <a:lnTo>
                  <a:pt x="1651584" y="613562"/>
                </a:lnTo>
                <a:lnTo>
                  <a:pt x="1652038" y="609254"/>
                </a:lnTo>
                <a:lnTo>
                  <a:pt x="1652492" y="604719"/>
                </a:lnTo>
                <a:lnTo>
                  <a:pt x="1652492" y="582725"/>
                </a:lnTo>
                <a:lnTo>
                  <a:pt x="1652038" y="578191"/>
                </a:lnTo>
                <a:lnTo>
                  <a:pt x="1651584" y="573883"/>
                </a:lnTo>
                <a:lnTo>
                  <a:pt x="1650224" y="569574"/>
                </a:lnTo>
                <a:lnTo>
                  <a:pt x="1649089" y="565720"/>
                </a:lnTo>
                <a:lnTo>
                  <a:pt x="1647275" y="561865"/>
                </a:lnTo>
                <a:lnTo>
                  <a:pt x="1644780" y="558237"/>
                </a:lnTo>
                <a:lnTo>
                  <a:pt x="1642285" y="554836"/>
                </a:lnTo>
                <a:lnTo>
                  <a:pt x="1639337" y="551662"/>
                </a:lnTo>
                <a:lnTo>
                  <a:pt x="1636388" y="548714"/>
                </a:lnTo>
                <a:lnTo>
                  <a:pt x="1632986" y="546220"/>
                </a:lnTo>
                <a:lnTo>
                  <a:pt x="1629358" y="544179"/>
                </a:lnTo>
                <a:lnTo>
                  <a:pt x="1625502" y="542365"/>
                </a:lnTo>
                <a:lnTo>
                  <a:pt x="1621419" y="540778"/>
                </a:lnTo>
                <a:lnTo>
                  <a:pt x="1617337" y="539645"/>
                </a:lnTo>
                <a:lnTo>
                  <a:pt x="1613028" y="538964"/>
                </a:lnTo>
                <a:lnTo>
                  <a:pt x="1608265" y="538738"/>
                </a:lnTo>
                <a:lnTo>
                  <a:pt x="1583997" y="538738"/>
                </a:lnTo>
                <a:lnTo>
                  <a:pt x="1583997" y="549848"/>
                </a:lnTo>
                <a:lnTo>
                  <a:pt x="1583997" y="554156"/>
                </a:lnTo>
                <a:lnTo>
                  <a:pt x="1583090" y="558691"/>
                </a:lnTo>
                <a:lnTo>
                  <a:pt x="1582182" y="562772"/>
                </a:lnTo>
                <a:lnTo>
                  <a:pt x="1580595" y="566627"/>
                </a:lnTo>
                <a:lnTo>
                  <a:pt x="1578780" y="570481"/>
                </a:lnTo>
                <a:lnTo>
                  <a:pt x="1576512" y="574109"/>
                </a:lnTo>
                <a:lnTo>
                  <a:pt x="1574017" y="577510"/>
                </a:lnTo>
                <a:lnTo>
                  <a:pt x="1571296" y="580685"/>
                </a:lnTo>
                <a:lnTo>
                  <a:pt x="1568121" y="583632"/>
                </a:lnTo>
                <a:lnTo>
                  <a:pt x="1564492" y="586126"/>
                </a:lnTo>
                <a:lnTo>
                  <a:pt x="1560863" y="588394"/>
                </a:lnTo>
                <a:lnTo>
                  <a:pt x="1557234" y="590208"/>
                </a:lnTo>
                <a:lnTo>
                  <a:pt x="1553152" y="591795"/>
                </a:lnTo>
                <a:lnTo>
                  <a:pt x="1548842" y="592929"/>
                </a:lnTo>
                <a:lnTo>
                  <a:pt x="1544533" y="593382"/>
                </a:lnTo>
                <a:lnTo>
                  <a:pt x="1539997" y="593609"/>
                </a:lnTo>
                <a:lnTo>
                  <a:pt x="1334739" y="593609"/>
                </a:lnTo>
                <a:lnTo>
                  <a:pt x="1330430" y="593382"/>
                </a:lnTo>
                <a:lnTo>
                  <a:pt x="1325894" y="592929"/>
                </a:lnTo>
                <a:lnTo>
                  <a:pt x="1321811" y="591795"/>
                </a:lnTo>
                <a:lnTo>
                  <a:pt x="1317729" y="590208"/>
                </a:lnTo>
                <a:lnTo>
                  <a:pt x="1313647" y="588394"/>
                </a:lnTo>
                <a:lnTo>
                  <a:pt x="1310018" y="586126"/>
                </a:lnTo>
                <a:lnTo>
                  <a:pt x="1306842" y="583632"/>
                </a:lnTo>
                <a:lnTo>
                  <a:pt x="1303667" y="580685"/>
                </a:lnTo>
                <a:lnTo>
                  <a:pt x="1300719" y="577510"/>
                </a:lnTo>
                <a:lnTo>
                  <a:pt x="1298224" y="574109"/>
                </a:lnTo>
                <a:lnTo>
                  <a:pt x="1296183" y="570481"/>
                </a:lnTo>
                <a:lnTo>
                  <a:pt x="1294368" y="566627"/>
                </a:lnTo>
                <a:lnTo>
                  <a:pt x="1292781" y="562772"/>
                </a:lnTo>
                <a:lnTo>
                  <a:pt x="1291647" y="558691"/>
                </a:lnTo>
                <a:lnTo>
                  <a:pt x="1290966" y="554156"/>
                </a:lnTo>
                <a:lnTo>
                  <a:pt x="1290739" y="549848"/>
                </a:lnTo>
                <a:lnTo>
                  <a:pt x="1290739" y="538738"/>
                </a:lnTo>
                <a:lnTo>
                  <a:pt x="1266245" y="538738"/>
                </a:lnTo>
                <a:close/>
                <a:moveTo>
                  <a:pt x="1433626" y="87976"/>
                </a:moveTo>
                <a:lnTo>
                  <a:pt x="1429316" y="88203"/>
                </a:lnTo>
                <a:lnTo>
                  <a:pt x="1425688" y="88656"/>
                </a:lnTo>
                <a:lnTo>
                  <a:pt x="1421832" y="89336"/>
                </a:lnTo>
                <a:lnTo>
                  <a:pt x="1417976" y="90243"/>
                </a:lnTo>
                <a:lnTo>
                  <a:pt x="1414347" y="91150"/>
                </a:lnTo>
                <a:lnTo>
                  <a:pt x="1410718" y="92511"/>
                </a:lnTo>
                <a:lnTo>
                  <a:pt x="1407316" y="93871"/>
                </a:lnTo>
                <a:lnTo>
                  <a:pt x="1403688" y="95458"/>
                </a:lnTo>
                <a:lnTo>
                  <a:pt x="1400286" y="97272"/>
                </a:lnTo>
                <a:lnTo>
                  <a:pt x="1397337" y="99086"/>
                </a:lnTo>
                <a:lnTo>
                  <a:pt x="1394162" y="101127"/>
                </a:lnTo>
                <a:lnTo>
                  <a:pt x="1390987" y="103168"/>
                </a:lnTo>
                <a:lnTo>
                  <a:pt x="1388265" y="105435"/>
                </a:lnTo>
                <a:lnTo>
                  <a:pt x="1385316" y="107929"/>
                </a:lnTo>
                <a:lnTo>
                  <a:pt x="1382822" y="110423"/>
                </a:lnTo>
                <a:lnTo>
                  <a:pt x="1380100" y="113371"/>
                </a:lnTo>
                <a:lnTo>
                  <a:pt x="1377605" y="116092"/>
                </a:lnTo>
                <a:lnTo>
                  <a:pt x="1375110" y="119039"/>
                </a:lnTo>
                <a:lnTo>
                  <a:pt x="1373069" y="122214"/>
                </a:lnTo>
                <a:lnTo>
                  <a:pt x="1371028" y="125161"/>
                </a:lnTo>
                <a:lnTo>
                  <a:pt x="1369213" y="128336"/>
                </a:lnTo>
                <a:lnTo>
                  <a:pt x="1367399" y="131737"/>
                </a:lnTo>
                <a:lnTo>
                  <a:pt x="1365811" y="135138"/>
                </a:lnTo>
                <a:lnTo>
                  <a:pt x="1364677" y="138766"/>
                </a:lnTo>
                <a:lnTo>
                  <a:pt x="1363317" y="142394"/>
                </a:lnTo>
                <a:lnTo>
                  <a:pt x="1362183" y="146022"/>
                </a:lnTo>
                <a:lnTo>
                  <a:pt x="1361502" y="149650"/>
                </a:lnTo>
                <a:lnTo>
                  <a:pt x="1360595" y="153504"/>
                </a:lnTo>
                <a:lnTo>
                  <a:pt x="1360141" y="157359"/>
                </a:lnTo>
                <a:lnTo>
                  <a:pt x="1359914" y="161213"/>
                </a:lnTo>
                <a:lnTo>
                  <a:pt x="1359914" y="165295"/>
                </a:lnTo>
                <a:lnTo>
                  <a:pt x="1359914" y="169376"/>
                </a:lnTo>
                <a:lnTo>
                  <a:pt x="1360141" y="173231"/>
                </a:lnTo>
                <a:lnTo>
                  <a:pt x="1360595" y="177085"/>
                </a:lnTo>
                <a:lnTo>
                  <a:pt x="1361502" y="180940"/>
                </a:lnTo>
                <a:lnTo>
                  <a:pt x="1362183" y="184568"/>
                </a:lnTo>
                <a:lnTo>
                  <a:pt x="1363317" y="188422"/>
                </a:lnTo>
                <a:lnTo>
                  <a:pt x="1364677" y="192050"/>
                </a:lnTo>
                <a:lnTo>
                  <a:pt x="1365811" y="195451"/>
                </a:lnTo>
                <a:lnTo>
                  <a:pt x="1367399" y="198852"/>
                </a:lnTo>
                <a:lnTo>
                  <a:pt x="1369213" y="202253"/>
                </a:lnTo>
                <a:lnTo>
                  <a:pt x="1371028" y="205655"/>
                </a:lnTo>
                <a:lnTo>
                  <a:pt x="1373069" y="208602"/>
                </a:lnTo>
                <a:lnTo>
                  <a:pt x="1375110" y="211777"/>
                </a:lnTo>
                <a:lnTo>
                  <a:pt x="1377605" y="214724"/>
                </a:lnTo>
                <a:lnTo>
                  <a:pt x="1380100" y="217445"/>
                </a:lnTo>
                <a:lnTo>
                  <a:pt x="1382822" y="220166"/>
                </a:lnTo>
                <a:lnTo>
                  <a:pt x="1385316" y="222660"/>
                </a:lnTo>
                <a:lnTo>
                  <a:pt x="1388265" y="225381"/>
                </a:lnTo>
                <a:lnTo>
                  <a:pt x="1390987" y="227422"/>
                </a:lnTo>
                <a:lnTo>
                  <a:pt x="1394162" y="229689"/>
                </a:lnTo>
                <a:lnTo>
                  <a:pt x="1397337" y="231730"/>
                </a:lnTo>
                <a:lnTo>
                  <a:pt x="1400286" y="233544"/>
                </a:lnTo>
                <a:lnTo>
                  <a:pt x="1403688" y="235131"/>
                </a:lnTo>
                <a:lnTo>
                  <a:pt x="1407316" y="236718"/>
                </a:lnTo>
                <a:lnTo>
                  <a:pt x="1410718" y="238305"/>
                </a:lnTo>
                <a:lnTo>
                  <a:pt x="1414347" y="239212"/>
                </a:lnTo>
                <a:lnTo>
                  <a:pt x="1417976" y="240346"/>
                </a:lnTo>
                <a:lnTo>
                  <a:pt x="1421832" y="241253"/>
                </a:lnTo>
                <a:lnTo>
                  <a:pt x="1425688" y="241933"/>
                </a:lnTo>
                <a:lnTo>
                  <a:pt x="1429316" y="242387"/>
                </a:lnTo>
                <a:lnTo>
                  <a:pt x="1433626" y="242613"/>
                </a:lnTo>
                <a:lnTo>
                  <a:pt x="1437481" y="242840"/>
                </a:lnTo>
                <a:lnTo>
                  <a:pt x="1441337" y="242613"/>
                </a:lnTo>
                <a:lnTo>
                  <a:pt x="1445419" y="242387"/>
                </a:lnTo>
                <a:lnTo>
                  <a:pt x="1449275" y="241933"/>
                </a:lnTo>
                <a:lnTo>
                  <a:pt x="1452904" y="241253"/>
                </a:lnTo>
                <a:lnTo>
                  <a:pt x="1456986" y="240346"/>
                </a:lnTo>
                <a:lnTo>
                  <a:pt x="1460615" y="239212"/>
                </a:lnTo>
                <a:lnTo>
                  <a:pt x="1464244" y="238305"/>
                </a:lnTo>
                <a:lnTo>
                  <a:pt x="1467419" y="236718"/>
                </a:lnTo>
                <a:lnTo>
                  <a:pt x="1471048" y="235131"/>
                </a:lnTo>
                <a:lnTo>
                  <a:pt x="1474224" y="233544"/>
                </a:lnTo>
                <a:lnTo>
                  <a:pt x="1477626" y="231730"/>
                </a:lnTo>
                <a:lnTo>
                  <a:pt x="1480801" y="229689"/>
                </a:lnTo>
                <a:lnTo>
                  <a:pt x="1483749" y="227422"/>
                </a:lnTo>
                <a:lnTo>
                  <a:pt x="1486698" y="225381"/>
                </a:lnTo>
                <a:lnTo>
                  <a:pt x="1489646" y="222660"/>
                </a:lnTo>
                <a:lnTo>
                  <a:pt x="1492141" y="220166"/>
                </a:lnTo>
                <a:lnTo>
                  <a:pt x="1494636" y="217445"/>
                </a:lnTo>
                <a:lnTo>
                  <a:pt x="1497131" y="214724"/>
                </a:lnTo>
                <a:lnTo>
                  <a:pt x="1499399" y="211777"/>
                </a:lnTo>
                <a:lnTo>
                  <a:pt x="1501667" y="208602"/>
                </a:lnTo>
                <a:lnTo>
                  <a:pt x="1503482" y="205655"/>
                </a:lnTo>
                <a:lnTo>
                  <a:pt x="1505523" y="202253"/>
                </a:lnTo>
                <a:lnTo>
                  <a:pt x="1507110" y="198852"/>
                </a:lnTo>
                <a:lnTo>
                  <a:pt x="1508698" y="195451"/>
                </a:lnTo>
                <a:lnTo>
                  <a:pt x="1510286" y="192050"/>
                </a:lnTo>
                <a:lnTo>
                  <a:pt x="1511420" y="188422"/>
                </a:lnTo>
                <a:lnTo>
                  <a:pt x="1512327" y="184568"/>
                </a:lnTo>
                <a:lnTo>
                  <a:pt x="1513461" y="180940"/>
                </a:lnTo>
                <a:lnTo>
                  <a:pt x="1513915" y="177085"/>
                </a:lnTo>
                <a:lnTo>
                  <a:pt x="1514368" y="173231"/>
                </a:lnTo>
                <a:lnTo>
                  <a:pt x="1514595" y="169376"/>
                </a:lnTo>
                <a:lnTo>
                  <a:pt x="1515049" y="165295"/>
                </a:lnTo>
                <a:lnTo>
                  <a:pt x="1514595" y="161213"/>
                </a:lnTo>
                <a:lnTo>
                  <a:pt x="1514368" y="157359"/>
                </a:lnTo>
                <a:lnTo>
                  <a:pt x="1513915" y="153504"/>
                </a:lnTo>
                <a:lnTo>
                  <a:pt x="1513461" y="149650"/>
                </a:lnTo>
                <a:lnTo>
                  <a:pt x="1512327" y="146022"/>
                </a:lnTo>
                <a:lnTo>
                  <a:pt x="1511420" y="142394"/>
                </a:lnTo>
                <a:lnTo>
                  <a:pt x="1510286" y="138766"/>
                </a:lnTo>
                <a:lnTo>
                  <a:pt x="1508698" y="135138"/>
                </a:lnTo>
                <a:lnTo>
                  <a:pt x="1507110" y="131737"/>
                </a:lnTo>
                <a:lnTo>
                  <a:pt x="1505523" y="128336"/>
                </a:lnTo>
                <a:lnTo>
                  <a:pt x="1503482" y="125161"/>
                </a:lnTo>
                <a:lnTo>
                  <a:pt x="1501667" y="122214"/>
                </a:lnTo>
                <a:lnTo>
                  <a:pt x="1499399" y="119039"/>
                </a:lnTo>
                <a:lnTo>
                  <a:pt x="1497131" y="116092"/>
                </a:lnTo>
                <a:lnTo>
                  <a:pt x="1494636" y="113371"/>
                </a:lnTo>
                <a:lnTo>
                  <a:pt x="1492141" y="110423"/>
                </a:lnTo>
                <a:lnTo>
                  <a:pt x="1489646" y="107929"/>
                </a:lnTo>
                <a:lnTo>
                  <a:pt x="1486698" y="105435"/>
                </a:lnTo>
                <a:lnTo>
                  <a:pt x="1483749" y="103168"/>
                </a:lnTo>
                <a:lnTo>
                  <a:pt x="1480801" y="101127"/>
                </a:lnTo>
                <a:lnTo>
                  <a:pt x="1477626" y="99086"/>
                </a:lnTo>
                <a:lnTo>
                  <a:pt x="1474224" y="97272"/>
                </a:lnTo>
                <a:lnTo>
                  <a:pt x="1471048" y="95458"/>
                </a:lnTo>
                <a:lnTo>
                  <a:pt x="1467419" y="93871"/>
                </a:lnTo>
                <a:lnTo>
                  <a:pt x="1464244" y="92511"/>
                </a:lnTo>
                <a:lnTo>
                  <a:pt x="1460615" y="91150"/>
                </a:lnTo>
                <a:lnTo>
                  <a:pt x="1456986" y="90243"/>
                </a:lnTo>
                <a:lnTo>
                  <a:pt x="1452904" y="89336"/>
                </a:lnTo>
                <a:lnTo>
                  <a:pt x="1449275" y="88656"/>
                </a:lnTo>
                <a:lnTo>
                  <a:pt x="1445419" y="88203"/>
                </a:lnTo>
                <a:lnTo>
                  <a:pt x="1441337" y="87976"/>
                </a:lnTo>
                <a:lnTo>
                  <a:pt x="1437481" y="87976"/>
                </a:lnTo>
                <a:lnTo>
                  <a:pt x="1433626" y="87976"/>
                </a:lnTo>
                <a:close/>
                <a:moveTo>
                  <a:pt x="1330430" y="0"/>
                </a:moveTo>
                <a:lnTo>
                  <a:pt x="1334739" y="0"/>
                </a:lnTo>
                <a:lnTo>
                  <a:pt x="1539997" y="0"/>
                </a:lnTo>
                <a:lnTo>
                  <a:pt x="1544533" y="0"/>
                </a:lnTo>
                <a:lnTo>
                  <a:pt x="1548842" y="681"/>
                </a:lnTo>
                <a:lnTo>
                  <a:pt x="1553152" y="1814"/>
                </a:lnTo>
                <a:lnTo>
                  <a:pt x="1557234" y="3401"/>
                </a:lnTo>
                <a:lnTo>
                  <a:pt x="1560863" y="5215"/>
                </a:lnTo>
                <a:lnTo>
                  <a:pt x="1564492" y="7483"/>
                </a:lnTo>
                <a:lnTo>
                  <a:pt x="1568121" y="9750"/>
                </a:lnTo>
                <a:lnTo>
                  <a:pt x="1571296" y="12698"/>
                </a:lnTo>
                <a:lnTo>
                  <a:pt x="1574017" y="15872"/>
                </a:lnTo>
                <a:lnTo>
                  <a:pt x="1576512" y="19273"/>
                </a:lnTo>
                <a:lnTo>
                  <a:pt x="1578780" y="22901"/>
                </a:lnTo>
                <a:lnTo>
                  <a:pt x="1580595" y="26756"/>
                </a:lnTo>
                <a:lnTo>
                  <a:pt x="1582182" y="30837"/>
                </a:lnTo>
                <a:lnTo>
                  <a:pt x="1583090" y="34919"/>
                </a:lnTo>
                <a:lnTo>
                  <a:pt x="1583997" y="39453"/>
                </a:lnTo>
                <a:lnTo>
                  <a:pt x="1583997" y="43761"/>
                </a:lnTo>
                <a:lnTo>
                  <a:pt x="1583997" y="450762"/>
                </a:lnTo>
                <a:lnTo>
                  <a:pt x="2742963" y="450762"/>
                </a:lnTo>
                <a:lnTo>
                  <a:pt x="2749768" y="450762"/>
                </a:lnTo>
                <a:lnTo>
                  <a:pt x="2756345" y="451442"/>
                </a:lnTo>
                <a:lnTo>
                  <a:pt x="2762922" y="452349"/>
                </a:lnTo>
                <a:lnTo>
                  <a:pt x="2769499" y="453483"/>
                </a:lnTo>
                <a:lnTo>
                  <a:pt x="2775623" y="455070"/>
                </a:lnTo>
                <a:lnTo>
                  <a:pt x="2782200" y="456884"/>
                </a:lnTo>
                <a:lnTo>
                  <a:pt x="2788097" y="458925"/>
                </a:lnTo>
                <a:lnTo>
                  <a:pt x="2793994" y="461192"/>
                </a:lnTo>
                <a:lnTo>
                  <a:pt x="2799891" y="463686"/>
                </a:lnTo>
                <a:lnTo>
                  <a:pt x="2805788" y="466634"/>
                </a:lnTo>
                <a:lnTo>
                  <a:pt x="2811231" y="470035"/>
                </a:lnTo>
                <a:lnTo>
                  <a:pt x="2816675" y="473436"/>
                </a:lnTo>
                <a:lnTo>
                  <a:pt x="2821664" y="477064"/>
                </a:lnTo>
                <a:lnTo>
                  <a:pt x="2826654" y="480919"/>
                </a:lnTo>
                <a:lnTo>
                  <a:pt x="2831417" y="485000"/>
                </a:lnTo>
                <a:lnTo>
                  <a:pt x="2835953" y="489535"/>
                </a:lnTo>
                <a:lnTo>
                  <a:pt x="2840489" y="494070"/>
                </a:lnTo>
                <a:lnTo>
                  <a:pt x="2844571" y="498831"/>
                </a:lnTo>
                <a:lnTo>
                  <a:pt x="2848427" y="504046"/>
                </a:lnTo>
                <a:lnTo>
                  <a:pt x="2852056" y="509261"/>
                </a:lnTo>
                <a:lnTo>
                  <a:pt x="2855685" y="514249"/>
                </a:lnTo>
                <a:lnTo>
                  <a:pt x="2858860" y="520145"/>
                </a:lnTo>
                <a:lnTo>
                  <a:pt x="2861809" y="525813"/>
                </a:lnTo>
                <a:lnTo>
                  <a:pt x="2864530" y="531482"/>
                </a:lnTo>
                <a:lnTo>
                  <a:pt x="2866798" y="537377"/>
                </a:lnTo>
                <a:lnTo>
                  <a:pt x="2869066" y="543726"/>
                </a:lnTo>
                <a:lnTo>
                  <a:pt x="2870881" y="549848"/>
                </a:lnTo>
                <a:lnTo>
                  <a:pt x="2872015" y="556423"/>
                </a:lnTo>
                <a:lnTo>
                  <a:pt x="2873375" y="562772"/>
                </a:lnTo>
                <a:lnTo>
                  <a:pt x="2874056" y="569348"/>
                </a:lnTo>
                <a:lnTo>
                  <a:pt x="2874736" y="575923"/>
                </a:lnTo>
                <a:lnTo>
                  <a:pt x="2874963" y="582725"/>
                </a:lnTo>
                <a:lnTo>
                  <a:pt x="2874963" y="2311400"/>
                </a:lnTo>
                <a:lnTo>
                  <a:pt x="0" y="2311400"/>
                </a:lnTo>
                <a:lnTo>
                  <a:pt x="0" y="582725"/>
                </a:lnTo>
                <a:lnTo>
                  <a:pt x="227" y="575923"/>
                </a:lnTo>
                <a:lnTo>
                  <a:pt x="680" y="569348"/>
                </a:lnTo>
                <a:lnTo>
                  <a:pt x="1588" y="562772"/>
                </a:lnTo>
                <a:lnTo>
                  <a:pt x="2722" y="556423"/>
                </a:lnTo>
                <a:lnTo>
                  <a:pt x="4082" y="549848"/>
                </a:lnTo>
                <a:lnTo>
                  <a:pt x="5897" y="543726"/>
                </a:lnTo>
                <a:lnTo>
                  <a:pt x="7938" y="537377"/>
                </a:lnTo>
                <a:lnTo>
                  <a:pt x="10206" y="531482"/>
                </a:lnTo>
                <a:lnTo>
                  <a:pt x="13154" y="525813"/>
                </a:lnTo>
                <a:lnTo>
                  <a:pt x="16103" y="520145"/>
                </a:lnTo>
                <a:lnTo>
                  <a:pt x="19051" y="514249"/>
                </a:lnTo>
                <a:lnTo>
                  <a:pt x="22453" y="509261"/>
                </a:lnTo>
                <a:lnTo>
                  <a:pt x="26309" y="504046"/>
                </a:lnTo>
                <a:lnTo>
                  <a:pt x="30165" y="498831"/>
                </a:lnTo>
                <a:lnTo>
                  <a:pt x="34474" y="494070"/>
                </a:lnTo>
                <a:lnTo>
                  <a:pt x="38783" y="489535"/>
                </a:lnTo>
                <a:lnTo>
                  <a:pt x="43319" y="485000"/>
                </a:lnTo>
                <a:lnTo>
                  <a:pt x="48082" y="480919"/>
                </a:lnTo>
                <a:lnTo>
                  <a:pt x="53072" y="477064"/>
                </a:lnTo>
                <a:lnTo>
                  <a:pt x="58288" y="473436"/>
                </a:lnTo>
                <a:lnTo>
                  <a:pt x="63732" y="470035"/>
                </a:lnTo>
                <a:lnTo>
                  <a:pt x="69175" y="466634"/>
                </a:lnTo>
                <a:lnTo>
                  <a:pt x="74845" y="463686"/>
                </a:lnTo>
                <a:lnTo>
                  <a:pt x="80742" y="461192"/>
                </a:lnTo>
                <a:lnTo>
                  <a:pt x="86866" y="458925"/>
                </a:lnTo>
                <a:lnTo>
                  <a:pt x="92763" y="456884"/>
                </a:lnTo>
                <a:lnTo>
                  <a:pt x="99340" y="455070"/>
                </a:lnTo>
                <a:lnTo>
                  <a:pt x="105464" y="453483"/>
                </a:lnTo>
                <a:lnTo>
                  <a:pt x="112041" y="452349"/>
                </a:lnTo>
                <a:lnTo>
                  <a:pt x="118618" y="451442"/>
                </a:lnTo>
                <a:lnTo>
                  <a:pt x="125195" y="450762"/>
                </a:lnTo>
                <a:lnTo>
                  <a:pt x="132000" y="450762"/>
                </a:lnTo>
                <a:lnTo>
                  <a:pt x="1290739" y="450762"/>
                </a:lnTo>
                <a:lnTo>
                  <a:pt x="1290739" y="43761"/>
                </a:lnTo>
                <a:lnTo>
                  <a:pt x="1290966" y="39453"/>
                </a:lnTo>
                <a:lnTo>
                  <a:pt x="1291647" y="34919"/>
                </a:lnTo>
                <a:lnTo>
                  <a:pt x="1292781" y="30837"/>
                </a:lnTo>
                <a:lnTo>
                  <a:pt x="1294368" y="26756"/>
                </a:lnTo>
                <a:lnTo>
                  <a:pt x="1296183" y="22901"/>
                </a:lnTo>
                <a:lnTo>
                  <a:pt x="1298224" y="19273"/>
                </a:lnTo>
                <a:lnTo>
                  <a:pt x="1300719" y="15872"/>
                </a:lnTo>
                <a:lnTo>
                  <a:pt x="1303667" y="12698"/>
                </a:lnTo>
                <a:lnTo>
                  <a:pt x="1306842" y="9750"/>
                </a:lnTo>
                <a:lnTo>
                  <a:pt x="1310018" y="7483"/>
                </a:lnTo>
                <a:lnTo>
                  <a:pt x="1313647" y="5215"/>
                </a:lnTo>
                <a:lnTo>
                  <a:pt x="1317729" y="3401"/>
                </a:lnTo>
                <a:lnTo>
                  <a:pt x="1321811" y="1814"/>
                </a:lnTo>
                <a:lnTo>
                  <a:pt x="1325894" y="681"/>
                </a:lnTo>
                <a:lnTo>
                  <a:pt x="13304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06" y="3292246"/>
            <a:ext cx="402624" cy="4026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6" grpId="0"/>
      <p:bldP spid="4" grpId="0"/>
      <p:bldP spid="5" grpId="0"/>
      <p:bldP spid="6" grpId="0"/>
      <p:bldP spid="3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02448" y="1419940"/>
            <a:ext cx="2961085" cy="2898596"/>
            <a:chOff x="3098007" y="1687586"/>
            <a:chExt cx="2961085" cy="2220813"/>
          </a:xfrm>
        </p:grpSpPr>
        <p:sp>
          <p:nvSpPr>
            <p:cNvPr id="7" name="MH_Other_1"/>
            <p:cNvSpPr/>
            <p:nvPr>
              <p:custDataLst>
                <p:tags r:id="rId10"/>
              </p:custDataLst>
            </p:nvPr>
          </p:nvSpPr>
          <p:spPr>
            <a:xfrm>
              <a:off x="4786314" y="1825103"/>
              <a:ext cx="1272778" cy="1208187"/>
            </a:xfrm>
            <a:custGeom>
              <a:avLst/>
              <a:gdLst/>
              <a:ahLst/>
              <a:cxnLst/>
              <a:rect l="l" t="t" r="r" b="b"/>
              <a:pathLst>
                <a:path w="1697010" h="2148428">
                  <a:moveTo>
                    <a:pt x="33935" y="0"/>
                  </a:moveTo>
                  <a:cubicBezTo>
                    <a:pt x="239955" y="34009"/>
                    <a:pt x="440246" y="107805"/>
                    <a:pt x="625209" y="218280"/>
                  </a:cubicBezTo>
                  <a:cubicBezTo>
                    <a:pt x="1149398" y="531372"/>
                    <a:pt x="1472579" y="1092545"/>
                    <a:pt x="1482056" y="1699788"/>
                  </a:cubicBezTo>
                  <a:lnTo>
                    <a:pt x="1697010" y="1699788"/>
                  </a:lnTo>
                  <a:lnTo>
                    <a:pt x="1143693" y="2148428"/>
                  </a:lnTo>
                  <a:lnTo>
                    <a:pt x="637828" y="1699788"/>
                  </a:lnTo>
                  <a:lnTo>
                    <a:pt x="867302" y="1699788"/>
                  </a:lnTo>
                  <a:cubicBezTo>
                    <a:pt x="859306" y="1308026"/>
                    <a:pt x="649377" y="946969"/>
                    <a:pt x="310771" y="744724"/>
                  </a:cubicBezTo>
                  <a:cubicBezTo>
                    <a:pt x="212707" y="686152"/>
                    <a:pt x="108032" y="643397"/>
                    <a:pt x="0" y="617910"/>
                  </a:cubicBezTo>
                  <a:lnTo>
                    <a:pt x="280602" y="302003"/>
                  </a:lnTo>
                  <a:close/>
                </a:path>
              </a:pathLst>
            </a:custGeom>
            <a:solidFill>
              <a:srgbClr val="23A3D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b"/>
            <a:lstStyle/>
            <a:p>
              <a:pPr algn="ctr">
                <a:lnSpc>
                  <a:spcPct val="120000"/>
                </a:lnSpc>
                <a:spcBef>
                  <a:spcPts val="450"/>
                </a:spcBef>
                <a:spcAft>
                  <a:spcPts val="450"/>
                </a:spcAft>
                <a:defRPr/>
              </a:pPr>
              <a:endParaRPr lang="zh-CN" altLang="en-US" sz="1600" b="1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8" name="MH_SubTitle_2"/>
            <p:cNvSpPr/>
            <p:nvPr>
              <p:custDataLst>
                <p:tags r:id="rId11"/>
              </p:custDataLst>
            </p:nvPr>
          </p:nvSpPr>
          <p:spPr>
            <a:xfrm rot="3577600">
              <a:off x="3836552" y="1761764"/>
              <a:ext cx="1547100" cy="2062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anchor="ctr">
              <a:prstTxWarp prst="textArchUp">
                <a:avLst/>
              </a:prstTxWarp>
              <a:normAutofit/>
            </a:bodyPr>
            <a:lstStyle/>
            <a:p>
              <a:pPr algn="ctr">
                <a:defRPr/>
              </a:pPr>
              <a:r>
                <a:rPr lang="zh-CN" altLang="en-US" sz="1600" dirty="0" smtClean="0">
                  <a:solidFill>
                    <a:srgbClr val="FFFFFF"/>
                  </a:solidFill>
                </a:rPr>
                <a:t>便捷管理</a:t>
              </a:r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0" name="MH_Other_2"/>
            <p:cNvSpPr/>
            <p:nvPr>
              <p:custDataLst>
                <p:tags r:id="rId12"/>
              </p:custDataLst>
            </p:nvPr>
          </p:nvSpPr>
          <p:spPr>
            <a:xfrm>
              <a:off x="3278981" y="1687586"/>
              <a:ext cx="1613298" cy="954584"/>
            </a:xfrm>
            <a:custGeom>
              <a:avLst/>
              <a:gdLst/>
              <a:ahLst/>
              <a:cxnLst/>
              <a:rect l="l" t="t" r="r" b="b"/>
              <a:pathLst>
                <a:path w="2150110" h="1697787">
                  <a:moveTo>
                    <a:pt x="1701470" y="0"/>
                  </a:moveTo>
                  <a:lnTo>
                    <a:pt x="2150110" y="553317"/>
                  </a:lnTo>
                  <a:lnTo>
                    <a:pt x="1701470" y="1059182"/>
                  </a:lnTo>
                  <a:lnTo>
                    <a:pt x="1701470" y="829708"/>
                  </a:lnTo>
                  <a:cubicBezTo>
                    <a:pt x="1309708" y="837704"/>
                    <a:pt x="948651" y="1047633"/>
                    <a:pt x="746406" y="1386239"/>
                  </a:cubicBezTo>
                  <a:cubicBezTo>
                    <a:pt x="687727" y="1484483"/>
                    <a:pt x="644923" y="1589361"/>
                    <a:pt x="620466" y="1697787"/>
                  </a:cubicBezTo>
                  <a:lnTo>
                    <a:pt x="303685" y="1416408"/>
                  </a:lnTo>
                  <a:lnTo>
                    <a:pt x="0" y="1664449"/>
                  </a:lnTo>
                  <a:cubicBezTo>
                    <a:pt x="35261" y="1458221"/>
                    <a:pt x="109165" y="1257301"/>
                    <a:pt x="219962" y="1071801"/>
                  </a:cubicBezTo>
                  <a:cubicBezTo>
                    <a:pt x="533054" y="547612"/>
                    <a:pt x="1094227" y="224431"/>
                    <a:pt x="1701470" y="214954"/>
                  </a:cubicBezTo>
                  <a:close/>
                </a:path>
              </a:pathLst>
            </a:custGeom>
            <a:solidFill>
              <a:srgbClr val="71B657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6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1" name="MH_SubTitle_1"/>
            <p:cNvSpPr/>
            <p:nvPr>
              <p:custDataLst>
                <p:tags r:id="rId13"/>
              </p:custDataLst>
            </p:nvPr>
          </p:nvSpPr>
          <p:spPr>
            <a:xfrm rot="19777600">
              <a:off x="3515201" y="2000564"/>
              <a:ext cx="2062800" cy="1547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anchor="ctr">
              <a:prstTxWarp prst="textArchUp">
                <a:avLst/>
              </a:prstTxWarp>
              <a:norm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FFFFFF"/>
                  </a:solidFill>
                </a:rPr>
                <a:t>搜索引擎</a:t>
              </a:r>
            </a:p>
          </p:txBody>
        </p:sp>
        <p:sp>
          <p:nvSpPr>
            <p:cNvPr id="13" name="MH_Other_3"/>
            <p:cNvSpPr/>
            <p:nvPr>
              <p:custDataLst>
                <p:tags r:id="rId14"/>
              </p:custDataLst>
            </p:nvPr>
          </p:nvSpPr>
          <p:spPr>
            <a:xfrm>
              <a:off x="3098007" y="2562694"/>
              <a:ext cx="1272779" cy="1209974"/>
            </a:xfrm>
            <a:custGeom>
              <a:avLst/>
              <a:gdLst/>
              <a:ahLst/>
              <a:cxnLst/>
              <a:rect l="l" t="t" r="r" b="b"/>
              <a:pathLst>
                <a:path w="1697153" h="2150709">
                  <a:moveTo>
                    <a:pt x="553317" y="0"/>
                  </a:moveTo>
                  <a:lnTo>
                    <a:pt x="1059182" y="448640"/>
                  </a:lnTo>
                  <a:lnTo>
                    <a:pt x="829708" y="448640"/>
                  </a:lnTo>
                  <a:cubicBezTo>
                    <a:pt x="837704" y="840402"/>
                    <a:pt x="1047633" y="1201459"/>
                    <a:pt x="1386239" y="1403704"/>
                  </a:cubicBezTo>
                  <a:cubicBezTo>
                    <a:pt x="1484322" y="1462287"/>
                    <a:pt x="1589018" y="1505047"/>
                    <a:pt x="1697153" y="1530355"/>
                  </a:cubicBezTo>
                  <a:lnTo>
                    <a:pt x="1416407" y="1846425"/>
                  </a:lnTo>
                  <a:lnTo>
                    <a:pt x="1664937" y="2150709"/>
                  </a:lnTo>
                  <a:cubicBezTo>
                    <a:pt x="1458510" y="2114956"/>
                    <a:pt x="1257435" y="2041026"/>
                    <a:pt x="1071801" y="1930149"/>
                  </a:cubicBezTo>
                  <a:cubicBezTo>
                    <a:pt x="547612" y="1617056"/>
                    <a:pt x="224431" y="1055883"/>
                    <a:pt x="214954" y="448640"/>
                  </a:cubicBezTo>
                  <a:lnTo>
                    <a:pt x="0" y="448640"/>
                  </a:lnTo>
                  <a:close/>
                </a:path>
              </a:pathLst>
            </a:custGeom>
            <a:solidFill>
              <a:srgbClr val="AE43A0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6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4" name="MH_SubTitle_4"/>
            <p:cNvSpPr/>
            <p:nvPr>
              <p:custDataLst>
                <p:tags r:id="rId15"/>
              </p:custDataLst>
            </p:nvPr>
          </p:nvSpPr>
          <p:spPr>
            <a:xfrm rot="3237033">
              <a:off x="3723369" y="1734398"/>
              <a:ext cx="1605506" cy="21463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anchor="ctr">
              <a:prstTxWarp prst="textArchDown">
                <a:avLst/>
              </a:prstTxWarp>
              <a:normAutofit/>
            </a:bodyPr>
            <a:lstStyle/>
            <a:p>
              <a:pPr algn="ctr">
                <a:defRPr/>
              </a:pPr>
              <a:r>
                <a:rPr lang="zh-CN" altLang="en-US" sz="1600" dirty="0" smtClean="0">
                  <a:solidFill>
                    <a:srgbClr val="FFFFFF"/>
                  </a:solidFill>
                </a:rPr>
                <a:t>在线上传、下载</a:t>
              </a:r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6" name="MH_Other_4"/>
            <p:cNvSpPr/>
            <p:nvPr>
              <p:custDataLst>
                <p:tags r:id="rId16"/>
              </p:custDataLst>
            </p:nvPr>
          </p:nvSpPr>
          <p:spPr>
            <a:xfrm>
              <a:off x="4264820" y="2953815"/>
              <a:ext cx="1612106" cy="954584"/>
            </a:xfrm>
            <a:custGeom>
              <a:avLst/>
              <a:gdLst/>
              <a:ahLst/>
              <a:cxnLst/>
              <a:rect l="l" t="t" r="r" b="b"/>
              <a:pathLst>
                <a:path w="2150053" h="1697681">
                  <a:moveTo>
                    <a:pt x="1529760" y="0"/>
                  </a:moveTo>
                  <a:lnTo>
                    <a:pt x="1846425" y="281275"/>
                  </a:lnTo>
                  <a:lnTo>
                    <a:pt x="2150053" y="33280"/>
                  </a:lnTo>
                  <a:cubicBezTo>
                    <a:pt x="2114837" y="239493"/>
                    <a:pt x="2040936" y="440395"/>
                    <a:pt x="1930148" y="625880"/>
                  </a:cubicBezTo>
                  <a:cubicBezTo>
                    <a:pt x="1617056" y="1150069"/>
                    <a:pt x="1055883" y="1473250"/>
                    <a:pt x="448640" y="1482727"/>
                  </a:cubicBezTo>
                  <a:lnTo>
                    <a:pt x="448640" y="1697681"/>
                  </a:lnTo>
                  <a:lnTo>
                    <a:pt x="0" y="1144364"/>
                  </a:lnTo>
                  <a:lnTo>
                    <a:pt x="448640" y="638499"/>
                  </a:lnTo>
                  <a:lnTo>
                    <a:pt x="448640" y="867973"/>
                  </a:lnTo>
                  <a:cubicBezTo>
                    <a:pt x="840402" y="859977"/>
                    <a:pt x="1201459" y="650048"/>
                    <a:pt x="1403704" y="311442"/>
                  </a:cubicBezTo>
                  <a:cubicBezTo>
                    <a:pt x="1462369" y="213222"/>
                    <a:pt x="1505166" y="108371"/>
                    <a:pt x="1529760" y="0"/>
                  </a:cubicBezTo>
                  <a:close/>
                </a:path>
              </a:pathLst>
            </a:custGeom>
            <a:solidFill>
              <a:srgbClr val="F57E1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indent="0">
                <a:lnSpc>
                  <a:spcPct val="120000"/>
                </a:lnSpc>
                <a:spcBef>
                  <a:spcPts val="450"/>
                </a:spcBef>
                <a:spcAft>
                  <a:spcPts val="450"/>
                </a:spcAft>
                <a:buFont typeface="Arial" panose="020B0604020202020204" pitchFamily="34" charset="0"/>
                <a:buNone/>
                <a:defRPr/>
              </a:pPr>
              <a:endParaRPr lang="zh-CN" altLang="en-US" sz="160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7" name="MH_SubTitle_3"/>
            <p:cNvSpPr/>
            <p:nvPr>
              <p:custDataLst>
                <p:tags r:id="rId17"/>
              </p:custDataLst>
            </p:nvPr>
          </p:nvSpPr>
          <p:spPr>
            <a:xfrm rot="19563573">
              <a:off x="3596160" y="2081593"/>
              <a:ext cx="2062800" cy="1547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anchor="ctr">
              <a:prstTxWarp prst="textArchDown">
                <a:avLst/>
              </a:prstTxWarp>
              <a:normAutofit/>
            </a:bodyPr>
            <a:lstStyle/>
            <a:p>
              <a:pPr algn="ctr">
                <a:defRPr/>
              </a:pPr>
              <a:r>
                <a:rPr lang="zh-CN" altLang="en-US" sz="1600" dirty="0" smtClean="0">
                  <a:solidFill>
                    <a:srgbClr val="FFFFFF"/>
                  </a:solidFill>
                </a:rPr>
                <a:t>消息通知与删除</a:t>
              </a:r>
              <a:endParaRPr lang="zh-CN" altLang="en-US" sz="16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34" name="MH_Other_1"/>
          <p:cNvCxnSpPr/>
          <p:nvPr>
            <p:custDataLst>
              <p:tags r:id="rId2"/>
            </p:custDataLst>
          </p:nvPr>
        </p:nvCxnSpPr>
        <p:spPr>
          <a:xfrm>
            <a:off x="700280" y="1403212"/>
            <a:ext cx="2383001" cy="0"/>
          </a:xfrm>
          <a:prstGeom prst="line">
            <a:avLst/>
          </a:prstGeom>
          <a:ln w="9525">
            <a:solidFill>
              <a:srgbClr val="71B657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MH_Other_2"/>
          <p:cNvCxnSpPr/>
          <p:nvPr>
            <p:custDataLst>
              <p:tags r:id="rId3"/>
            </p:custDataLst>
          </p:nvPr>
        </p:nvCxnSpPr>
        <p:spPr>
          <a:xfrm>
            <a:off x="5148064" y="1649384"/>
            <a:ext cx="2313872" cy="0"/>
          </a:xfrm>
          <a:prstGeom prst="line">
            <a:avLst/>
          </a:prstGeom>
          <a:ln w="9525">
            <a:solidFill>
              <a:srgbClr val="23A3DF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MH_Other_3"/>
          <p:cNvCxnSpPr/>
          <p:nvPr>
            <p:custDataLst>
              <p:tags r:id="rId4"/>
            </p:custDataLst>
          </p:nvPr>
        </p:nvCxnSpPr>
        <p:spPr>
          <a:xfrm>
            <a:off x="682369" y="3008201"/>
            <a:ext cx="2250816" cy="0"/>
          </a:xfrm>
          <a:prstGeom prst="line">
            <a:avLst/>
          </a:prstGeom>
          <a:ln w="9525">
            <a:solidFill>
              <a:srgbClr val="AE43A0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MH_Other_4"/>
          <p:cNvCxnSpPr/>
          <p:nvPr>
            <p:custDataLst>
              <p:tags r:id="rId5"/>
            </p:custDataLst>
          </p:nvPr>
        </p:nvCxnSpPr>
        <p:spPr>
          <a:xfrm>
            <a:off x="5673121" y="3386964"/>
            <a:ext cx="2313872" cy="0"/>
          </a:xfrm>
          <a:prstGeom prst="line">
            <a:avLst/>
          </a:prstGeom>
          <a:ln w="9525">
            <a:solidFill>
              <a:srgbClr val="F57E1B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Text_1"/>
          <p:cNvSpPr txBox="1"/>
          <p:nvPr>
            <p:custDataLst>
              <p:tags r:id="rId6"/>
            </p:custDataLst>
          </p:nvPr>
        </p:nvSpPr>
        <p:spPr>
          <a:xfrm>
            <a:off x="575840" y="1553635"/>
            <a:ext cx="2464049" cy="9771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685165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根据用户输入的关键字实现对笔记名称、内容、标签的搜索并将结果列表返回给用户。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MH_Text_4"/>
          <p:cNvSpPr txBox="1"/>
          <p:nvPr>
            <p:custDataLst>
              <p:tags r:id="rId7"/>
            </p:custDataLst>
          </p:nvPr>
        </p:nvSpPr>
        <p:spPr>
          <a:xfrm>
            <a:off x="504705" y="3281715"/>
            <a:ext cx="2366319" cy="12646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defTabSz="685165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用户可以将文档、视频、音频等各种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上传至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盘备份、下载至本地</a:t>
            </a:r>
            <a:r>
              <a:rPr lang="zh-CN" altLang="en-US" i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看修改。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Text_3"/>
          <p:cNvSpPr txBox="1"/>
          <p:nvPr>
            <p:custDataLst>
              <p:tags r:id="rId8"/>
            </p:custDataLst>
          </p:nvPr>
        </p:nvSpPr>
        <p:spPr>
          <a:xfrm>
            <a:off x="5699829" y="3577140"/>
            <a:ext cx="2760603" cy="11551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685165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用户可以接收系统、笔记、其他消息通知，分类查看、标记为已读、删除和其他操作。</a:t>
            </a:r>
          </a:p>
        </p:txBody>
      </p:sp>
      <p:sp>
        <p:nvSpPr>
          <p:cNvPr id="41" name="MH_Text_2"/>
          <p:cNvSpPr txBox="1"/>
          <p:nvPr>
            <p:custDataLst>
              <p:tags r:id="rId9"/>
            </p:custDataLst>
          </p:nvPr>
        </p:nvSpPr>
        <p:spPr>
          <a:xfrm>
            <a:off x="5823412" y="1795816"/>
            <a:ext cx="2760603" cy="12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685165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将网站的汇总信息全面、直观的展示给管理员，友好的界面让管理员只需要按钮操作即可实现对各类信息的操作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51520" y="654591"/>
            <a:ext cx="8676456" cy="45719"/>
            <a:chOff x="1" y="356632"/>
            <a:chExt cx="755577" cy="353539"/>
          </a:xfrm>
        </p:grpSpPr>
        <p:sp>
          <p:nvSpPr>
            <p:cNvPr id="30" name="矩形 29"/>
            <p:cNvSpPr/>
            <p:nvPr/>
          </p:nvSpPr>
          <p:spPr>
            <a:xfrm flipV="1">
              <a:off x="1" y="356632"/>
              <a:ext cx="188853" cy="353539"/>
            </a:xfrm>
            <a:prstGeom prst="rect">
              <a:avLst/>
            </a:prstGeom>
            <a:solidFill>
              <a:srgbClr val="23A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flipV="1">
              <a:off x="188854" y="356632"/>
              <a:ext cx="188853" cy="353539"/>
            </a:xfrm>
            <a:prstGeom prst="rect">
              <a:avLst/>
            </a:prstGeom>
            <a:solidFill>
              <a:srgbClr val="71B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V="1">
              <a:off x="377707" y="356632"/>
              <a:ext cx="188853" cy="353539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flipV="1">
              <a:off x="566725" y="356632"/>
              <a:ext cx="188853" cy="353539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5" y="269907"/>
            <a:ext cx="355329" cy="34578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60425" y="276860"/>
            <a:ext cx="1468120" cy="42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直观特色</a:t>
            </a:r>
          </a:p>
        </p:txBody>
      </p:sp>
    </p:spTree>
    <p:custDataLst>
      <p:tags r:id="rId1"/>
    </p:custData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51520" y="654591"/>
            <a:ext cx="8676456" cy="45719"/>
            <a:chOff x="1" y="356632"/>
            <a:chExt cx="755577" cy="353539"/>
          </a:xfrm>
        </p:grpSpPr>
        <p:sp>
          <p:nvSpPr>
            <p:cNvPr id="30" name="矩形 29"/>
            <p:cNvSpPr/>
            <p:nvPr/>
          </p:nvSpPr>
          <p:spPr>
            <a:xfrm flipV="1">
              <a:off x="1" y="356632"/>
              <a:ext cx="188853" cy="353539"/>
            </a:xfrm>
            <a:prstGeom prst="rect">
              <a:avLst/>
            </a:prstGeom>
            <a:solidFill>
              <a:srgbClr val="23A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flipV="1">
              <a:off x="188854" y="356632"/>
              <a:ext cx="188853" cy="353539"/>
            </a:xfrm>
            <a:prstGeom prst="rect">
              <a:avLst/>
            </a:prstGeom>
            <a:solidFill>
              <a:srgbClr val="71B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V="1">
              <a:off x="377707" y="356632"/>
              <a:ext cx="188853" cy="353539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flipV="1">
              <a:off x="566725" y="356632"/>
              <a:ext cx="188853" cy="353539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50" y="276892"/>
            <a:ext cx="355329" cy="34578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19385" y="276694"/>
            <a:ext cx="1402080" cy="423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直观特色</a:t>
            </a:r>
          </a:p>
        </p:txBody>
      </p:sp>
      <p:pic>
        <p:nvPicPr>
          <p:cNvPr id="4" name="图片 3" descr="1_GCT5RJ_{L4J~AL_J~6~ZV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770" y="768350"/>
            <a:ext cx="5340350" cy="42494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8770" y="735330"/>
            <a:ext cx="5516880" cy="4312285"/>
          </a:xfrm>
          <a:prstGeom prst="rect">
            <a:avLst/>
          </a:prstGeom>
        </p:spPr>
      </p:pic>
      <p:pic>
        <p:nvPicPr>
          <p:cNvPr id="5" name="图片 4" descr="~]CTGELES[52NB63P@4VGL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1230" y="735330"/>
            <a:ext cx="6096000" cy="42824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V($[PH3LO({@F2OP1ML_5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" y="261620"/>
            <a:ext cx="361950" cy="3429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H="1">
            <a:off x="833120" y="165735"/>
            <a:ext cx="1706880" cy="53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管理员界面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4148"/>
            <a:ext cx="9144000" cy="4499352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8716" y="1106646"/>
            <a:ext cx="2035175" cy="1445419"/>
            <a:chOff x="1400176" y="1654969"/>
            <a:chExt cx="2035175" cy="1445419"/>
          </a:xfrm>
        </p:grpSpPr>
        <p:sp>
          <p:nvSpPr>
            <p:cNvPr id="2" name="MH_SubTitle_1"/>
            <p:cNvSpPr/>
            <p:nvPr>
              <p:custDataLst>
                <p:tags r:id="rId11"/>
              </p:custDataLst>
            </p:nvPr>
          </p:nvSpPr>
          <p:spPr>
            <a:xfrm>
              <a:off x="1428751" y="1654969"/>
              <a:ext cx="1979613" cy="565547"/>
            </a:xfrm>
            <a:prstGeom prst="rect">
              <a:avLst/>
            </a:prstGeom>
            <a:solidFill>
              <a:srgbClr val="23A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defTabSz="685165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目录树</a:t>
              </a:r>
            </a:p>
          </p:txBody>
        </p:sp>
        <p:sp>
          <p:nvSpPr>
            <p:cNvPr id="3075" name="MH_Text_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00176" y="2440782"/>
              <a:ext cx="2035175" cy="659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685165"/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新建文件</a:t>
              </a:r>
            </a:p>
            <a:p>
              <a:pPr algn="ctr" defTabSz="685165"/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新建笔记</a:t>
              </a:r>
            </a:p>
          </p:txBody>
        </p:sp>
        <p:sp>
          <p:nvSpPr>
            <p:cNvPr id="13" name="MH_Other_1"/>
            <p:cNvSpPr/>
            <p:nvPr>
              <p:custDataLst>
                <p:tags r:id="rId13"/>
              </p:custDataLst>
            </p:nvPr>
          </p:nvSpPr>
          <p:spPr>
            <a:xfrm flipV="1">
              <a:off x="1439864" y="2353866"/>
              <a:ext cx="1957387" cy="32147"/>
            </a:xfrm>
            <a:prstGeom prst="ellipse">
              <a:avLst/>
            </a:prstGeom>
            <a:solidFill>
              <a:srgbClr val="23A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97706" y="1106646"/>
            <a:ext cx="2790190" cy="1741805"/>
            <a:chOff x="4610101" y="1687354"/>
            <a:chExt cx="2790190" cy="1741805"/>
          </a:xfrm>
        </p:grpSpPr>
        <p:sp>
          <p:nvSpPr>
            <p:cNvPr id="3" name="MH_SubTitle_2"/>
            <p:cNvSpPr/>
            <p:nvPr>
              <p:custDataLst>
                <p:tags r:id="rId8"/>
              </p:custDataLst>
            </p:nvPr>
          </p:nvSpPr>
          <p:spPr>
            <a:xfrm>
              <a:off x="4891406" y="1687354"/>
              <a:ext cx="1978025" cy="565547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defTabSz="685165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笔记</a:t>
              </a:r>
            </a:p>
          </p:txBody>
        </p:sp>
        <p:sp>
          <p:nvSpPr>
            <p:cNvPr id="3078" name="MH_Text_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610101" y="2441099"/>
              <a:ext cx="2790190" cy="988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685165"/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在线编辑、标题、标签</a:t>
              </a:r>
            </a:p>
            <a:p>
              <a:pPr algn="ctr" defTabSz="685165"/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同步或手动保存</a:t>
              </a:r>
            </a:p>
            <a:p>
              <a:pPr algn="ctr" defTabSz="685165"/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重命名、删除</a:t>
              </a:r>
            </a:p>
            <a:p>
              <a:pPr algn="ctr" defTabSz="685165"/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创建链接并分享</a:t>
              </a:r>
            </a:p>
            <a:p>
              <a:pPr algn="ctr" defTabSz="685165"/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85165"/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85165"/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MH_Other_2"/>
            <p:cNvSpPr/>
            <p:nvPr>
              <p:custDataLst>
                <p:tags r:id="rId10"/>
              </p:custDataLst>
            </p:nvPr>
          </p:nvSpPr>
          <p:spPr>
            <a:xfrm flipV="1">
              <a:off x="4911725" y="2353866"/>
              <a:ext cx="1957388" cy="32147"/>
            </a:xfrm>
            <a:prstGeom prst="ellipse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38414" y="3045937"/>
            <a:ext cx="2035175" cy="1445419"/>
            <a:chOff x="3005139" y="3045619"/>
            <a:chExt cx="2035175" cy="1445419"/>
          </a:xfrm>
        </p:grpSpPr>
        <p:sp>
          <p:nvSpPr>
            <p:cNvPr id="15" name="MH_SubTitle_3"/>
            <p:cNvSpPr/>
            <p:nvPr>
              <p:custDataLst>
                <p:tags r:id="rId5"/>
              </p:custDataLst>
            </p:nvPr>
          </p:nvSpPr>
          <p:spPr>
            <a:xfrm>
              <a:off x="3033714" y="3045619"/>
              <a:ext cx="1978025" cy="565547"/>
            </a:xfrm>
            <a:prstGeom prst="rect">
              <a:avLst/>
            </a:prstGeom>
            <a:solidFill>
              <a:srgbClr val="71B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defTabSz="685165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附件</a:t>
              </a:r>
            </a:p>
          </p:txBody>
        </p:sp>
        <p:sp>
          <p:nvSpPr>
            <p:cNvPr id="3081" name="MH_Text_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005139" y="3831432"/>
              <a:ext cx="2035175" cy="659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685165"/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添加并上传附件</a:t>
              </a:r>
            </a:p>
            <a:p>
              <a:pPr algn="ctr" defTabSz="685165"/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</a:t>
              </a:r>
              <a:r>
                <a:rPr lang="en-US" altLang="zh-CN" sz="20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</a:t>
              </a:r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在线预览</a:t>
              </a:r>
            </a:p>
          </p:txBody>
        </p:sp>
        <p:sp>
          <p:nvSpPr>
            <p:cNvPr id="17" name="MH_Other_3"/>
            <p:cNvSpPr/>
            <p:nvPr>
              <p:custDataLst>
                <p:tags r:id="rId7"/>
              </p:custDataLst>
            </p:nvPr>
          </p:nvSpPr>
          <p:spPr>
            <a:xfrm flipV="1">
              <a:off x="3043239" y="3743325"/>
              <a:ext cx="1958975" cy="333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064886" y="3259297"/>
            <a:ext cx="2036763" cy="1445419"/>
            <a:chOff x="6213476" y="3045619"/>
            <a:chExt cx="2036763" cy="1445419"/>
          </a:xfrm>
        </p:grpSpPr>
        <p:sp>
          <p:nvSpPr>
            <p:cNvPr id="21" name="MH_SubTitle_4"/>
            <p:cNvSpPr/>
            <p:nvPr>
              <p:custDataLst>
                <p:tags r:id="rId2"/>
              </p:custDataLst>
            </p:nvPr>
          </p:nvSpPr>
          <p:spPr>
            <a:xfrm>
              <a:off x="6242051" y="3045619"/>
              <a:ext cx="1978025" cy="565547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defTabSz="685165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回收站</a:t>
              </a:r>
            </a:p>
          </p:txBody>
        </p:sp>
        <p:sp>
          <p:nvSpPr>
            <p:cNvPr id="3084" name="MH_Text_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213476" y="3831432"/>
              <a:ext cx="2036763" cy="659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685165"/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点击还原</a:t>
              </a:r>
            </a:p>
            <a:p>
              <a:pPr algn="ctr" defTabSz="685165"/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一键清空</a:t>
              </a:r>
            </a:p>
          </p:txBody>
        </p:sp>
        <p:sp>
          <p:nvSpPr>
            <p:cNvPr id="24" name="MH_Other_4"/>
            <p:cNvSpPr/>
            <p:nvPr>
              <p:custDataLst>
                <p:tags r:id="rId4"/>
              </p:custDataLst>
            </p:nvPr>
          </p:nvSpPr>
          <p:spPr>
            <a:xfrm flipV="1">
              <a:off x="6253164" y="3743325"/>
              <a:ext cx="1957387" cy="33338"/>
            </a:xfrm>
            <a:prstGeom prst="ellipse">
              <a:avLst/>
            </a:prstGeom>
            <a:solidFill>
              <a:srgbClr val="AE4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23215" y="274955"/>
            <a:ext cx="309880" cy="423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51520" y="654141"/>
            <a:ext cx="8676456" cy="45719"/>
            <a:chOff x="1" y="356632"/>
            <a:chExt cx="755577" cy="353539"/>
          </a:xfrm>
        </p:grpSpPr>
        <p:sp>
          <p:nvSpPr>
            <p:cNvPr id="47" name="矩形 46"/>
            <p:cNvSpPr/>
            <p:nvPr/>
          </p:nvSpPr>
          <p:spPr>
            <a:xfrm flipV="1">
              <a:off x="1" y="356632"/>
              <a:ext cx="188853" cy="353539"/>
            </a:xfrm>
            <a:prstGeom prst="rect">
              <a:avLst/>
            </a:prstGeom>
            <a:solidFill>
              <a:srgbClr val="23A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 flipV="1">
              <a:off x="188854" y="356632"/>
              <a:ext cx="188853" cy="353539"/>
            </a:xfrm>
            <a:prstGeom prst="rect">
              <a:avLst/>
            </a:prstGeom>
            <a:solidFill>
              <a:srgbClr val="71B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 flipV="1">
              <a:off x="377707" y="356632"/>
              <a:ext cx="188853" cy="353539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flipV="1">
              <a:off x="566725" y="356632"/>
              <a:ext cx="188853" cy="353539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00" y="227376"/>
            <a:ext cx="355329" cy="34578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flipH="1">
            <a:off x="833120" y="133350"/>
            <a:ext cx="2011680" cy="53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+mn-ea"/>
                <a:sym typeface="Arial" panose="020B0604020202020204" pitchFamily="34" charset="0"/>
              </a:rPr>
              <a:t>富文本子系统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MH_Other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7260" y="2673684"/>
            <a:ext cx="1644650" cy="17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64198" y="2673684"/>
            <a:ext cx="6565901" cy="174209"/>
            <a:chOff x="864198" y="2673234"/>
            <a:chExt cx="6565901" cy="174209"/>
          </a:xfrm>
        </p:grpSpPr>
        <p:sp>
          <p:nvSpPr>
            <p:cNvPr id="3074" name="MH_Other_1"/>
            <p:cNvSpPr/>
            <p:nvPr>
              <p:custDataLst>
                <p:tags r:id="rId15"/>
              </p:custDataLst>
            </p:nvPr>
          </p:nvSpPr>
          <p:spPr bwMode="auto">
            <a:xfrm>
              <a:off x="864198" y="2673234"/>
              <a:ext cx="1643062" cy="174209"/>
            </a:xfrm>
            <a:custGeom>
              <a:avLst/>
              <a:gdLst>
                <a:gd name="T0" fmla="*/ 2147483646 w 176"/>
                <a:gd name="T1" fmla="*/ 0 h 18"/>
                <a:gd name="T2" fmla="*/ 2147483646 w 176"/>
                <a:gd name="T3" fmla="*/ 2147483646 h 18"/>
                <a:gd name="T4" fmla="*/ 2147483646 w 176"/>
                <a:gd name="T5" fmla="*/ 2147483646 h 18"/>
                <a:gd name="T6" fmla="*/ 0 w 176"/>
                <a:gd name="T7" fmla="*/ 2147483646 h 18"/>
                <a:gd name="T8" fmla="*/ 2147483646 w 176"/>
                <a:gd name="T9" fmla="*/ 0 h 18"/>
                <a:gd name="T10" fmla="*/ 2147483646 w 176"/>
                <a:gd name="T11" fmla="*/ 0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6" h="18">
                  <a:moveTo>
                    <a:pt x="176" y="0"/>
                  </a:moveTo>
                  <a:cubicBezTo>
                    <a:pt x="176" y="18"/>
                    <a:pt x="176" y="18"/>
                    <a:pt x="176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2" y="18"/>
                    <a:pt x="0" y="14"/>
                    <a:pt x="0" y="9"/>
                  </a:cubicBezTo>
                  <a:cubicBezTo>
                    <a:pt x="0" y="4"/>
                    <a:pt x="2" y="0"/>
                    <a:pt x="4" y="0"/>
                  </a:cubicBezTo>
                  <a:cubicBezTo>
                    <a:pt x="176" y="0"/>
                    <a:pt x="176" y="0"/>
                    <a:pt x="176" y="0"/>
                  </a:cubicBezTo>
                </a:path>
              </a:pathLst>
            </a:custGeom>
            <a:solidFill>
              <a:srgbClr val="23A3DF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" name="MH_Other_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151911" y="2673234"/>
              <a:ext cx="1641475" cy="174209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3077" name="MH_Other_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507260" y="2673234"/>
              <a:ext cx="1644650" cy="174209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3078" name="MH_Other_5"/>
            <p:cNvSpPr/>
            <p:nvPr>
              <p:custDataLst>
                <p:tags r:id="rId18"/>
              </p:custDataLst>
            </p:nvPr>
          </p:nvSpPr>
          <p:spPr bwMode="auto">
            <a:xfrm flipH="1">
              <a:off x="5788624" y="2673234"/>
              <a:ext cx="1641475" cy="174209"/>
            </a:xfrm>
            <a:custGeom>
              <a:avLst/>
              <a:gdLst>
                <a:gd name="T0" fmla="*/ 2147483646 w 176"/>
                <a:gd name="T1" fmla="*/ 0 h 18"/>
                <a:gd name="T2" fmla="*/ 2147483646 w 176"/>
                <a:gd name="T3" fmla="*/ 2147483646 h 18"/>
                <a:gd name="T4" fmla="*/ 2147483646 w 176"/>
                <a:gd name="T5" fmla="*/ 2147483646 h 18"/>
                <a:gd name="T6" fmla="*/ 0 w 176"/>
                <a:gd name="T7" fmla="*/ 2147483646 h 18"/>
                <a:gd name="T8" fmla="*/ 2147483646 w 176"/>
                <a:gd name="T9" fmla="*/ 0 h 18"/>
                <a:gd name="T10" fmla="*/ 2147483646 w 176"/>
                <a:gd name="T11" fmla="*/ 0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6" h="18">
                  <a:moveTo>
                    <a:pt x="176" y="0"/>
                  </a:moveTo>
                  <a:cubicBezTo>
                    <a:pt x="176" y="18"/>
                    <a:pt x="176" y="18"/>
                    <a:pt x="176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2" y="18"/>
                    <a:pt x="0" y="14"/>
                    <a:pt x="0" y="9"/>
                  </a:cubicBezTo>
                  <a:cubicBezTo>
                    <a:pt x="0" y="4"/>
                    <a:pt x="2" y="0"/>
                    <a:pt x="4" y="0"/>
                  </a:cubicBezTo>
                  <a:cubicBezTo>
                    <a:pt x="176" y="0"/>
                    <a:pt x="176" y="0"/>
                    <a:pt x="176" y="0"/>
                  </a:cubicBezTo>
                </a:path>
              </a:pathLst>
            </a:custGeom>
            <a:solidFill>
              <a:srgbClr val="71B657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54723" y="1564088"/>
            <a:ext cx="1825625" cy="1045249"/>
            <a:chOff x="1254723" y="1563638"/>
            <a:chExt cx="1825625" cy="1045249"/>
          </a:xfrm>
        </p:grpSpPr>
        <p:cxnSp>
          <p:nvCxnSpPr>
            <p:cNvPr id="50" name="MH_Other_12"/>
            <p:cNvCxnSpPr/>
            <p:nvPr>
              <p:custDataLst>
                <p:tags r:id="rId12"/>
              </p:custDataLst>
            </p:nvPr>
          </p:nvCxnSpPr>
          <p:spPr bwMode="auto">
            <a:xfrm flipV="1">
              <a:off x="1254723" y="1755110"/>
              <a:ext cx="595312" cy="853777"/>
            </a:xfrm>
            <a:prstGeom prst="line">
              <a:avLst/>
            </a:prstGeom>
            <a:ln w="28575">
              <a:solidFill>
                <a:srgbClr val="23A3D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MH_Other_13"/>
            <p:cNvCxnSpPr/>
            <p:nvPr>
              <p:custDataLst>
                <p:tags r:id="rId13"/>
              </p:custDataLst>
            </p:nvPr>
          </p:nvCxnSpPr>
          <p:spPr bwMode="auto">
            <a:xfrm>
              <a:off x="1850035" y="1755110"/>
              <a:ext cx="579438" cy="0"/>
            </a:xfrm>
            <a:prstGeom prst="line">
              <a:avLst/>
            </a:prstGeom>
            <a:ln w="28575">
              <a:solidFill>
                <a:srgbClr val="23A3D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8" name="MH_Other_1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369148" y="1563638"/>
              <a:ext cx="711200" cy="389222"/>
            </a:xfrm>
            <a:prstGeom prst="rect">
              <a:avLst/>
            </a:prstGeom>
            <a:solidFill>
              <a:srgbClr val="23A3DF"/>
            </a:solidFill>
            <a:ln>
              <a:noFill/>
            </a:ln>
          </p:spPr>
          <p:txBody>
            <a:bodyPr anchor="ctr" anchorCtr="1"/>
            <a:lstStyle/>
            <a:p>
              <a:pPr algn="ctr" eaLnBrk="1" hangingPunct="1"/>
              <a:r>
                <a:rPr lang="en-US" altLang="zh-CN" sz="2000" b="1" dirty="0">
                  <a:solidFill>
                    <a:srgbClr val="FFFFFF"/>
                  </a:solidFill>
                </a:rPr>
                <a:t>1</a:t>
              </a:r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32711" y="2915378"/>
            <a:ext cx="1849437" cy="949514"/>
            <a:chOff x="2932711" y="2914928"/>
            <a:chExt cx="1849437" cy="949514"/>
          </a:xfrm>
        </p:grpSpPr>
        <p:cxnSp>
          <p:nvCxnSpPr>
            <p:cNvPr id="23" name="MH_Other_8"/>
            <p:cNvCxnSpPr/>
            <p:nvPr>
              <p:custDataLst>
                <p:tags r:id="rId9"/>
              </p:custDataLst>
            </p:nvPr>
          </p:nvCxnSpPr>
          <p:spPr bwMode="auto">
            <a:xfrm>
              <a:off x="2932711" y="2914928"/>
              <a:ext cx="595313" cy="756471"/>
            </a:xfrm>
            <a:prstGeom prst="line">
              <a:avLst/>
            </a:prstGeom>
            <a:ln w="28575">
              <a:solidFill>
                <a:srgbClr val="AE43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MH_Other_9"/>
            <p:cNvCxnSpPr/>
            <p:nvPr>
              <p:custDataLst>
                <p:tags r:id="rId10"/>
              </p:custDataLst>
            </p:nvPr>
          </p:nvCxnSpPr>
          <p:spPr bwMode="auto">
            <a:xfrm flipV="1">
              <a:off x="3528023" y="3671399"/>
              <a:ext cx="577850" cy="0"/>
            </a:xfrm>
            <a:prstGeom prst="line">
              <a:avLst/>
            </a:prstGeom>
            <a:ln w="28575">
              <a:solidFill>
                <a:srgbClr val="AE43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9" name="MH_Other_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070948" y="3478359"/>
              <a:ext cx="711200" cy="386083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txBody>
            <a:bodyPr anchor="ctr" anchorCtr="1"/>
            <a:lstStyle/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2</a:t>
              </a:r>
              <a:endParaRPr lang="zh-CN" altLang="en-US" sz="20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15461" y="1564088"/>
            <a:ext cx="1825624" cy="1045249"/>
            <a:chOff x="4615461" y="1563638"/>
            <a:chExt cx="1825624" cy="1045249"/>
          </a:xfrm>
        </p:grpSpPr>
        <p:cxnSp>
          <p:nvCxnSpPr>
            <p:cNvPr id="25" name="MH_Other_6"/>
            <p:cNvCxnSpPr/>
            <p:nvPr>
              <p:custDataLst>
                <p:tags r:id="rId6"/>
              </p:custDataLst>
            </p:nvPr>
          </p:nvCxnSpPr>
          <p:spPr bwMode="auto">
            <a:xfrm flipV="1">
              <a:off x="4615461" y="1755110"/>
              <a:ext cx="595313" cy="853777"/>
            </a:xfrm>
            <a:prstGeom prst="line">
              <a:avLst/>
            </a:prstGeom>
            <a:ln w="28575">
              <a:solidFill>
                <a:srgbClr val="F57E1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MH_Other_7"/>
            <p:cNvCxnSpPr/>
            <p:nvPr>
              <p:custDataLst>
                <p:tags r:id="rId7"/>
              </p:custDataLst>
            </p:nvPr>
          </p:nvCxnSpPr>
          <p:spPr bwMode="auto">
            <a:xfrm>
              <a:off x="5210773" y="1755110"/>
              <a:ext cx="577850" cy="0"/>
            </a:xfrm>
            <a:prstGeom prst="line">
              <a:avLst/>
            </a:prstGeom>
            <a:ln w="28575">
              <a:solidFill>
                <a:srgbClr val="F57E1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0" name="MH_Other_1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731473" y="1563638"/>
              <a:ext cx="709612" cy="389222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txBody>
            <a:bodyPr anchor="ctr" anchorCtr="1"/>
            <a:lstStyle/>
            <a:p>
              <a:pPr algn="ctr" eaLnBrk="1" hangingPunct="1"/>
              <a:r>
                <a:rPr lang="en-US" altLang="zh-CN" sz="2000" b="1" dirty="0">
                  <a:solidFill>
                    <a:srgbClr val="FFFFFF"/>
                  </a:solidFill>
                </a:rPr>
                <a:t>3</a:t>
              </a:r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218836" y="2915378"/>
            <a:ext cx="1876424" cy="935387"/>
            <a:chOff x="6218836" y="2914928"/>
            <a:chExt cx="1876424" cy="935387"/>
          </a:xfrm>
        </p:grpSpPr>
        <p:cxnSp>
          <p:nvCxnSpPr>
            <p:cNvPr id="21" name="MH_Other_10"/>
            <p:cNvCxnSpPr/>
            <p:nvPr>
              <p:custDataLst>
                <p:tags r:id="rId3"/>
              </p:custDataLst>
            </p:nvPr>
          </p:nvCxnSpPr>
          <p:spPr bwMode="auto">
            <a:xfrm>
              <a:off x="6218836" y="2914928"/>
              <a:ext cx="595313" cy="756471"/>
            </a:xfrm>
            <a:prstGeom prst="line">
              <a:avLst/>
            </a:prstGeom>
            <a:ln w="28575">
              <a:solidFill>
                <a:srgbClr val="71B65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MH_Other_11"/>
            <p:cNvCxnSpPr/>
            <p:nvPr>
              <p:custDataLst>
                <p:tags r:id="rId4"/>
              </p:custDataLst>
            </p:nvPr>
          </p:nvCxnSpPr>
          <p:spPr bwMode="auto">
            <a:xfrm flipV="1">
              <a:off x="6814148" y="3671399"/>
              <a:ext cx="577850" cy="0"/>
            </a:xfrm>
            <a:prstGeom prst="line">
              <a:avLst/>
            </a:prstGeom>
            <a:ln w="28575">
              <a:solidFill>
                <a:srgbClr val="71B65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1" name="MH_Other_1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391998" y="3462663"/>
              <a:ext cx="703262" cy="387652"/>
            </a:xfrm>
            <a:prstGeom prst="rect">
              <a:avLst/>
            </a:prstGeom>
            <a:solidFill>
              <a:srgbClr val="71B657"/>
            </a:solidFill>
            <a:ln>
              <a:noFill/>
            </a:ln>
          </p:spPr>
          <p:txBody>
            <a:bodyPr anchor="ctr" anchorCtr="1"/>
            <a:lstStyle/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</a:rPr>
                <a:t>4</a:t>
              </a:r>
              <a:endParaRPr lang="zh-CN" altLang="en-US" sz="2000" b="1">
                <a:solidFill>
                  <a:srgbClr val="FFFFFF"/>
                </a:solidFill>
              </a:endParaRPr>
            </a:p>
          </p:txBody>
        </p:sp>
      </p:grpSp>
      <p:sp>
        <p:nvSpPr>
          <p:cNvPr id="27" name="文本框 39"/>
          <p:cNvSpPr txBox="1"/>
          <p:nvPr/>
        </p:nvSpPr>
        <p:spPr>
          <a:xfrm>
            <a:off x="1872310" y="2017214"/>
            <a:ext cx="1721639" cy="302895"/>
          </a:xfrm>
          <a:prstGeom prst="rect">
            <a:avLst/>
          </a:prstGeom>
          <a:noFill/>
        </p:spPr>
        <p:txBody>
          <a:bodyPr wrap="square" lIns="73067" tIns="36535" rIns="73067" bIns="36535" rtlCol="0">
            <a:spAutoFit/>
          </a:bodyPr>
          <a:lstStyle/>
          <a:p>
            <a:pPr algn="just"/>
            <a:r>
              <a:rPr lang="zh-CN" altLang="en-US" sz="15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账号信息</a:t>
            </a:r>
          </a:p>
        </p:txBody>
      </p:sp>
      <p:sp>
        <p:nvSpPr>
          <p:cNvPr id="28" name="文本框 39"/>
          <p:cNvSpPr txBox="1"/>
          <p:nvPr/>
        </p:nvSpPr>
        <p:spPr>
          <a:xfrm>
            <a:off x="5229001" y="2030024"/>
            <a:ext cx="1721639" cy="302895"/>
          </a:xfrm>
          <a:prstGeom prst="rect">
            <a:avLst/>
          </a:prstGeom>
          <a:noFill/>
        </p:spPr>
        <p:txBody>
          <a:bodyPr wrap="square" lIns="73067" tIns="36535" rIns="73067" bIns="36535" rtlCol="0">
            <a:spAutoFit/>
          </a:bodyPr>
          <a:lstStyle/>
          <a:p>
            <a:pPr algn="just"/>
            <a:r>
              <a:rPr lang="zh-CN" altLang="en-US" sz="15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我的网盘</a:t>
            </a:r>
          </a:p>
        </p:txBody>
      </p:sp>
      <p:sp>
        <p:nvSpPr>
          <p:cNvPr id="29" name="文本框 39"/>
          <p:cNvSpPr txBox="1"/>
          <p:nvPr/>
        </p:nvSpPr>
        <p:spPr>
          <a:xfrm>
            <a:off x="3565728" y="3992822"/>
            <a:ext cx="1721639" cy="302895"/>
          </a:xfrm>
          <a:prstGeom prst="rect">
            <a:avLst/>
          </a:prstGeom>
          <a:noFill/>
        </p:spPr>
        <p:txBody>
          <a:bodyPr wrap="square" lIns="73067" tIns="36535" rIns="73067" bIns="36535" rtlCol="0">
            <a:spAutoFit/>
          </a:bodyPr>
          <a:lstStyle/>
          <a:p>
            <a:pPr algn="just"/>
            <a:r>
              <a:rPr lang="zh-CN" altLang="en-US" sz="15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我的分享</a:t>
            </a:r>
          </a:p>
        </p:txBody>
      </p:sp>
      <p:sp>
        <p:nvSpPr>
          <p:cNvPr id="30" name="文本框 39"/>
          <p:cNvSpPr txBox="1"/>
          <p:nvPr/>
        </p:nvSpPr>
        <p:spPr>
          <a:xfrm>
            <a:off x="6882809" y="4000040"/>
            <a:ext cx="1721639" cy="302895"/>
          </a:xfrm>
          <a:prstGeom prst="rect">
            <a:avLst/>
          </a:prstGeom>
          <a:noFill/>
        </p:spPr>
        <p:txBody>
          <a:bodyPr wrap="square" lIns="73067" tIns="36535" rIns="73067" bIns="36535" rtlCol="0">
            <a:spAutoFit/>
          </a:bodyPr>
          <a:lstStyle/>
          <a:p>
            <a:pPr algn="just"/>
            <a:r>
              <a:rPr lang="zh-CN" altLang="en-US" sz="15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站内信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251520" y="654273"/>
            <a:ext cx="8676456" cy="45719"/>
            <a:chOff x="1" y="356632"/>
            <a:chExt cx="755577" cy="353539"/>
          </a:xfrm>
        </p:grpSpPr>
        <p:sp>
          <p:nvSpPr>
            <p:cNvPr id="59" name="矩形 58"/>
            <p:cNvSpPr/>
            <p:nvPr/>
          </p:nvSpPr>
          <p:spPr>
            <a:xfrm flipV="1">
              <a:off x="1" y="356632"/>
              <a:ext cx="188853" cy="353539"/>
            </a:xfrm>
            <a:prstGeom prst="rect">
              <a:avLst/>
            </a:prstGeom>
            <a:solidFill>
              <a:srgbClr val="23A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 flipV="1">
              <a:off x="188854" y="356632"/>
              <a:ext cx="188853" cy="353539"/>
            </a:xfrm>
            <a:prstGeom prst="rect">
              <a:avLst/>
            </a:prstGeom>
            <a:solidFill>
              <a:srgbClr val="71B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 flipV="1">
              <a:off x="377707" y="356632"/>
              <a:ext cx="188853" cy="353539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 flipV="1">
              <a:off x="566725" y="356632"/>
              <a:ext cx="188853" cy="353539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 descr="IV($[PH3LO({@F2OP1ML_5C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1000" y="260985"/>
            <a:ext cx="361950" cy="3429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H="1">
            <a:off x="864235" y="165735"/>
            <a:ext cx="2385060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+mn-ea"/>
                <a:sym typeface="Arial" panose="020B0604020202020204" pitchFamily="34" charset="0"/>
              </a:rPr>
              <a:t>用户中心子系统</a:t>
            </a:r>
          </a:p>
        </p:txBody>
      </p:sp>
    </p:spTree>
    <p:custDataLst>
      <p:tags r:id="rId1"/>
    </p:custData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H_Desc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" y="930275"/>
            <a:ext cx="2386330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165"/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笔记右键点击分享</a:t>
            </a:r>
          </a:p>
          <a:p>
            <a:pPr algn="ctr" defTabSz="685165"/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我的分享页面查看分享记录</a:t>
            </a:r>
          </a:p>
          <a:p>
            <a:pPr algn="ctr" defTabSz="685165"/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51520" y="654273"/>
            <a:ext cx="8676456" cy="45719"/>
            <a:chOff x="1" y="356632"/>
            <a:chExt cx="755577" cy="353539"/>
          </a:xfrm>
        </p:grpSpPr>
        <p:sp>
          <p:nvSpPr>
            <p:cNvPr id="48" name="矩形 47"/>
            <p:cNvSpPr/>
            <p:nvPr/>
          </p:nvSpPr>
          <p:spPr>
            <a:xfrm flipV="1">
              <a:off x="1" y="356632"/>
              <a:ext cx="188853" cy="353539"/>
            </a:xfrm>
            <a:prstGeom prst="rect">
              <a:avLst/>
            </a:prstGeom>
            <a:solidFill>
              <a:srgbClr val="23A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 flipV="1">
              <a:off x="188854" y="356632"/>
              <a:ext cx="188853" cy="353539"/>
            </a:xfrm>
            <a:prstGeom prst="rect">
              <a:avLst/>
            </a:prstGeom>
            <a:solidFill>
              <a:srgbClr val="71B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flipV="1">
              <a:off x="377707" y="356632"/>
              <a:ext cx="188853" cy="353539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 flipV="1">
              <a:off x="566725" y="356632"/>
              <a:ext cx="188853" cy="353539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950" y="930275"/>
            <a:ext cx="5391150" cy="3409950"/>
          </a:xfrm>
          <a:prstGeom prst="rect">
            <a:avLst/>
          </a:prstGeom>
        </p:spPr>
      </p:pic>
      <p:pic>
        <p:nvPicPr>
          <p:cNvPr id="19" name="图片 18" descr="IV($[PH3LO({@F2OP1ML_5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30" y="260985"/>
            <a:ext cx="361950" cy="3429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H="1">
            <a:off x="886460" y="120015"/>
            <a:ext cx="1402080" cy="53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+mn-ea"/>
                <a:sym typeface="Arial" panose="020B0604020202020204" pitchFamily="34" charset="0"/>
              </a:rPr>
              <a:t>我的分享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2940" y="2651760"/>
            <a:ext cx="22529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分享路径：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    pc</a:t>
            </a:r>
            <a:r>
              <a:rPr lang="zh-CN" altLang="en-US" sz="2000" dirty="0">
                <a:solidFill>
                  <a:schemeClr val="bg1"/>
                </a:solidFill>
              </a:rPr>
              <a:t>端转发：微博、微信、</a:t>
            </a:r>
            <a:r>
              <a:rPr lang="en-US" altLang="zh-CN" sz="2000" dirty="0">
                <a:solidFill>
                  <a:schemeClr val="bg1"/>
                </a:solidFill>
              </a:rPr>
              <a:t>QQ</a:t>
            </a:r>
            <a:r>
              <a:rPr lang="zh-CN" altLang="en-US" sz="2000" dirty="0">
                <a:solidFill>
                  <a:schemeClr val="bg1"/>
                </a:solidFill>
              </a:rPr>
              <a:t>空间、人人等</a:t>
            </a:r>
          </a:p>
        </p:txBody>
      </p:sp>
    </p:spTree>
    <p:custDataLst>
      <p:tags r:id="rId1"/>
    </p:custData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2706" y="1227553"/>
            <a:ext cx="5784850" cy="1349375"/>
            <a:chOff x="596900" y="1280443"/>
            <a:chExt cx="5784850" cy="1349375"/>
          </a:xfrm>
        </p:grpSpPr>
        <p:sp>
          <p:nvSpPr>
            <p:cNvPr id="4" name="Oval 65"/>
            <p:cNvSpPr>
              <a:spLocks noChangeArrowheads="1"/>
            </p:cNvSpPr>
            <p:nvPr/>
          </p:nvSpPr>
          <p:spPr bwMode="auto">
            <a:xfrm rot="16200000" flipV="1">
              <a:off x="967582" y="2049586"/>
              <a:ext cx="1093788" cy="6667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3"/>
            <p:cNvSpPr/>
            <p:nvPr/>
          </p:nvSpPr>
          <p:spPr>
            <a:xfrm rot="20830111">
              <a:off x="1384300" y="1280443"/>
              <a:ext cx="4997450" cy="490537"/>
            </a:xfrm>
            <a:custGeom>
              <a:avLst/>
              <a:gdLst>
                <a:gd name="connsiteX0" fmla="*/ 5836155 w 5836155"/>
                <a:gd name="connsiteY0" fmla="*/ 0 h 738688"/>
                <a:gd name="connsiteX1" fmla="*/ 5672141 w 5836155"/>
                <a:gd name="connsiteY1" fmla="*/ 720080 h 738688"/>
                <a:gd name="connsiteX2" fmla="*/ 0 w 5836155"/>
                <a:gd name="connsiteY2" fmla="*/ 738687 h 738688"/>
                <a:gd name="connsiteX3" fmla="*/ 113123 w 5836155"/>
                <a:gd name="connsiteY3" fmla="*/ 0 h 738688"/>
                <a:gd name="connsiteX4" fmla="*/ 5836155 w 5836155"/>
                <a:gd name="connsiteY4" fmla="*/ 0 h 738688"/>
                <a:gd name="connsiteX0-1" fmla="*/ 5836155 w 5836155"/>
                <a:gd name="connsiteY0-2" fmla="*/ 0 h 738686"/>
                <a:gd name="connsiteX1-3" fmla="*/ 5672141 w 5836155"/>
                <a:gd name="connsiteY1-4" fmla="*/ 720080 h 738686"/>
                <a:gd name="connsiteX2-5" fmla="*/ 0 w 5836155"/>
                <a:gd name="connsiteY2-6" fmla="*/ 738687 h 738686"/>
                <a:gd name="connsiteX3-7" fmla="*/ 138757 w 5836155"/>
                <a:gd name="connsiteY3-8" fmla="*/ 172 h 738686"/>
                <a:gd name="connsiteX4-9" fmla="*/ 5836155 w 5836155"/>
                <a:gd name="connsiteY4-10" fmla="*/ 0 h 7386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836155" h="738686">
                  <a:moveTo>
                    <a:pt x="5836155" y="0"/>
                  </a:moveTo>
                  <a:lnTo>
                    <a:pt x="5672141" y="720080"/>
                  </a:lnTo>
                  <a:lnTo>
                    <a:pt x="0" y="738687"/>
                  </a:lnTo>
                  <a:lnTo>
                    <a:pt x="138757" y="172"/>
                  </a:lnTo>
                  <a:lnTo>
                    <a:pt x="5836155" y="0"/>
                  </a:lnTo>
                  <a:close/>
                </a:path>
              </a:pathLst>
            </a:cu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项目概述</a:t>
              </a:r>
            </a:p>
          </p:txBody>
        </p:sp>
        <p:sp>
          <p:nvSpPr>
            <p:cNvPr id="6" name="TextBox 40"/>
            <p:cNvSpPr txBox="1">
              <a:spLocks noChangeArrowheads="1"/>
            </p:cNvSpPr>
            <p:nvPr/>
          </p:nvSpPr>
          <p:spPr bwMode="auto">
            <a:xfrm>
              <a:off x="596900" y="1920205"/>
              <a:ext cx="874713" cy="288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zh-CN" altLang="en-US" sz="1600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</a:rPr>
                <a:t>一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4846" y="2087978"/>
            <a:ext cx="5173663" cy="1308100"/>
            <a:chOff x="1168400" y="2077368"/>
            <a:chExt cx="5173663" cy="1308100"/>
          </a:xfrm>
        </p:grpSpPr>
        <p:sp>
          <p:nvSpPr>
            <p:cNvPr id="9" name="Oval 65"/>
            <p:cNvSpPr>
              <a:spLocks noChangeArrowheads="1"/>
            </p:cNvSpPr>
            <p:nvPr/>
          </p:nvSpPr>
          <p:spPr bwMode="auto">
            <a:xfrm rot="16200000" flipV="1">
              <a:off x="1609726" y="2806030"/>
              <a:ext cx="1092200" cy="6667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3"/>
            <p:cNvSpPr/>
            <p:nvPr/>
          </p:nvSpPr>
          <p:spPr>
            <a:xfrm rot="20830111">
              <a:off x="2027238" y="2077368"/>
              <a:ext cx="4314825" cy="477837"/>
            </a:xfrm>
            <a:custGeom>
              <a:avLst/>
              <a:gdLst/>
              <a:ahLst/>
              <a:cxnLst/>
              <a:rect l="l" t="t" r="r" b="b"/>
              <a:pathLst>
                <a:path w="5887046" h="720080">
                  <a:moveTo>
                    <a:pt x="5887046" y="0"/>
                  </a:moveTo>
                  <a:lnTo>
                    <a:pt x="5723032" y="720080"/>
                  </a:lnTo>
                  <a:lnTo>
                    <a:pt x="0" y="720080"/>
                  </a:lnTo>
                  <a:lnTo>
                    <a:pt x="164014" y="0"/>
                  </a:lnTo>
                  <a:close/>
                </a:path>
              </a:pathLst>
            </a:custGeom>
            <a:solidFill>
              <a:srgbClr val="71B657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框架技术选择</a:t>
              </a:r>
            </a:p>
          </p:txBody>
        </p:sp>
        <p:sp>
          <p:nvSpPr>
            <p:cNvPr id="11" name="TextBox 40"/>
            <p:cNvSpPr txBox="1">
              <a:spLocks noChangeArrowheads="1"/>
            </p:cNvSpPr>
            <p:nvPr/>
          </p:nvSpPr>
          <p:spPr bwMode="auto">
            <a:xfrm>
              <a:off x="1168400" y="2631405"/>
              <a:ext cx="982663" cy="288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zh-CN" altLang="en-US" sz="1600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</a:rPr>
                <a:t>二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950646" y="2814418"/>
            <a:ext cx="4467225" cy="1252537"/>
            <a:chOff x="1854200" y="2813968"/>
            <a:chExt cx="4467225" cy="1252537"/>
          </a:xfrm>
        </p:grpSpPr>
        <p:sp>
          <p:nvSpPr>
            <p:cNvPr id="14" name="Oval 65"/>
            <p:cNvSpPr>
              <a:spLocks noChangeArrowheads="1"/>
            </p:cNvSpPr>
            <p:nvPr/>
          </p:nvSpPr>
          <p:spPr bwMode="auto">
            <a:xfrm rot="16200000" flipV="1">
              <a:off x="2287588" y="3487067"/>
              <a:ext cx="1092200" cy="6667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5"/>
            <p:cNvSpPr/>
            <p:nvPr/>
          </p:nvSpPr>
          <p:spPr>
            <a:xfrm rot="20830111">
              <a:off x="2709863" y="2813968"/>
              <a:ext cx="3611562" cy="477837"/>
            </a:xfrm>
            <a:custGeom>
              <a:avLst/>
              <a:gdLst/>
              <a:ahLst/>
              <a:cxnLst/>
              <a:rect l="l" t="t" r="r" b="b"/>
              <a:pathLst>
                <a:path w="4926966" h="720080">
                  <a:moveTo>
                    <a:pt x="4926966" y="0"/>
                  </a:moveTo>
                  <a:lnTo>
                    <a:pt x="4762952" y="720080"/>
                  </a:lnTo>
                  <a:lnTo>
                    <a:pt x="0" y="720080"/>
                  </a:lnTo>
                  <a:lnTo>
                    <a:pt x="164014" y="0"/>
                  </a:lnTo>
                  <a:close/>
                </a:path>
              </a:pathLst>
            </a:custGeom>
            <a:solidFill>
              <a:srgbClr val="F57E1B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系统功能</a:t>
              </a:r>
            </a:p>
          </p:txBody>
        </p:sp>
        <p:sp>
          <p:nvSpPr>
            <p:cNvPr id="16" name="TextBox 41"/>
            <p:cNvSpPr txBox="1">
              <a:spLocks noChangeArrowheads="1"/>
            </p:cNvSpPr>
            <p:nvPr/>
          </p:nvSpPr>
          <p:spPr bwMode="auto">
            <a:xfrm>
              <a:off x="1854200" y="3266405"/>
              <a:ext cx="981075" cy="288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zh-CN" altLang="en-US" sz="1600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</a:rPr>
                <a:t>三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741221" y="3552605"/>
            <a:ext cx="3678238" cy="1143000"/>
            <a:chOff x="2644775" y="3552155"/>
            <a:chExt cx="3678238" cy="1143000"/>
          </a:xfrm>
        </p:grpSpPr>
        <p:sp>
          <p:nvSpPr>
            <p:cNvPr id="19" name="Oval 65"/>
            <p:cNvSpPr>
              <a:spLocks noChangeArrowheads="1"/>
            </p:cNvSpPr>
            <p:nvPr/>
          </p:nvSpPr>
          <p:spPr bwMode="auto">
            <a:xfrm rot="16200000" flipV="1">
              <a:off x="3095626" y="4115717"/>
              <a:ext cx="1092200" cy="6667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6"/>
            <p:cNvSpPr/>
            <p:nvPr/>
          </p:nvSpPr>
          <p:spPr>
            <a:xfrm rot="20830111">
              <a:off x="3524250" y="3552155"/>
              <a:ext cx="2798763" cy="477838"/>
            </a:xfrm>
            <a:custGeom>
              <a:avLst/>
              <a:gdLst/>
              <a:ahLst/>
              <a:cxnLst/>
              <a:rect l="l" t="t" r="r" b="b"/>
              <a:pathLst>
                <a:path w="3819182" h="720080">
                  <a:moveTo>
                    <a:pt x="3819182" y="0"/>
                  </a:moveTo>
                  <a:lnTo>
                    <a:pt x="3655168" y="720080"/>
                  </a:lnTo>
                  <a:lnTo>
                    <a:pt x="0" y="720080"/>
                  </a:lnTo>
                  <a:lnTo>
                    <a:pt x="164015" y="0"/>
                  </a:lnTo>
                  <a:close/>
                </a:path>
              </a:pathLst>
            </a:custGeom>
            <a:solidFill>
              <a:srgbClr val="AE43A0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展望未来</a:t>
              </a:r>
            </a:p>
          </p:txBody>
        </p:sp>
        <p:sp>
          <p:nvSpPr>
            <p:cNvPr id="21" name="TextBox 42"/>
            <p:cNvSpPr txBox="1">
              <a:spLocks noChangeArrowheads="1"/>
            </p:cNvSpPr>
            <p:nvPr/>
          </p:nvSpPr>
          <p:spPr bwMode="auto">
            <a:xfrm>
              <a:off x="2644775" y="3920455"/>
              <a:ext cx="981075" cy="2882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zh-CN" altLang="en-US" sz="1600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</a:rPr>
                <a:t>四</a:t>
              </a:r>
            </a:p>
          </p:txBody>
        </p:sp>
      </p:grpSp>
      <p:sp>
        <p:nvSpPr>
          <p:cNvPr id="22" name="文本框 18"/>
          <p:cNvSpPr txBox="1"/>
          <p:nvPr/>
        </p:nvSpPr>
        <p:spPr>
          <a:xfrm>
            <a:off x="6974726" y="1482902"/>
            <a:ext cx="798195" cy="2457450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23" name="椭圆 22"/>
          <p:cNvSpPr/>
          <p:nvPr/>
        </p:nvSpPr>
        <p:spPr>
          <a:xfrm>
            <a:off x="7087121" y="574852"/>
            <a:ext cx="869950" cy="8699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24" name="椭圆 23"/>
          <p:cNvSpPr/>
          <p:nvPr/>
        </p:nvSpPr>
        <p:spPr>
          <a:xfrm>
            <a:off x="7561783" y="1227314"/>
            <a:ext cx="682625" cy="682625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H_Desc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4601" y="3949500"/>
            <a:ext cx="6160389" cy="108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165"/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点击查看分享</a:t>
            </a:r>
          </a:p>
          <a:p>
            <a:pPr algn="ctr" defTabSz="685165"/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一个👍给他人一份奖励</a:t>
            </a:r>
          </a:p>
          <a:p>
            <a:pPr algn="ctr" defTabSz="685165"/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互动评论，一起学习成长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251520" y="654273"/>
            <a:ext cx="8676456" cy="45719"/>
            <a:chOff x="1" y="356632"/>
            <a:chExt cx="755577" cy="353539"/>
          </a:xfrm>
        </p:grpSpPr>
        <p:sp>
          <p:nvSpPr>
            <p:cNvPr id="48" name="矩形 47"/>
            <p:cNvSpPr/>
            <p:nvPr/>
          </p:nvSpPr>
          <p:spPr>
            <a:xfrm flipV="1">
              <a:off x="1" y="356632"/>
              <a:ext cx="188853" cy="353539"/>
            </a:xfrm>
            <a:prstGeom prst="rect">
              <a:avLst/>
            </a:prstGeom>
            <a:solidFill>
              <a:srgbClr val="23A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 flipV="1">
              <a:off x="188854" y="356632"/>
              <a:ext cx="188853" cy="353539"/>
            </a:xfrm>
            <a:prstGeom prst="rect">
              <a:avLst/>
            </a:prstGeom>
            <a:solidFill>
              <a:srgbClr val="71B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flipV="1">
              <a:off x="377707" y="356632"/>
              <a:ext cx="188853" cy="353539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 flipV="1">
              <a:off x="566725" y="356632"/>
              <a:ext cx="188853" cy="353539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 descr="IV($[PH3LO({@F2OP1ML_5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55" y="261620"/>
            <a:ext cx="361950" cy="3429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H="1">
            <a:off x="890905" y="166370"/>
            <a:ext cx="1402080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+mn-ea"/>
                <a:sym typeface="Arial" panose="020B0604020202020204" pitchFamily="34" charset="0"/>
              </a:rPr>
              <a:t>用户互动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905" y="802640"/>
            <a:ext cx="3500120" cy="3033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8510" y="803275"/>
            <a:ext cx="3919220" cy="29876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2"/>
          <p:cNvGrpSpPr/>
          <p:nvPr/>
        </p:nvGrpSpPr>
        <p:grpSpPr bwMode="auto">
          <a:xfrm>
            <a:off x="7235038" y="2313557"/>
            <a:ext cx="1585434" cy="1237331"/>
            <a:chOff x="0" y="0"/>
            <a:chExt cx="1677511" cy="1374579"/>
          </a:xfrm>
        </p:grpSpPr>
        <p:grpSp>
          <p:nvGrpSpPr>
            <p:cNvPr id="82" name="Group 3"/>
            <p:cNvGrpSpPr/>
            <p:nvPr/>
          </p:nvGrpSpPr>
          <p:grpSpPr bwMode="auto">
            <a:xfrm>
              <a:off x="0" y="0"/>
              <a:ext cx="1677511" cy="1374579"/>
              <a:chOff x="0" y="0"/>
              <a:chExt cx="2617944" cy="2145185"/>
            </a:xfrm>
          </p:grpSpPr>
          <p:sp>
            <p:nvSpPr>
              <p:cNvPr id="84" name="Oval 8"/>
              <p:cNvSpPr>
                <a:spLocks noChangeArrowheads="1"/>
              </p:cNvSpPr>
              <p:nvPr/>
            </p:nvSpPr>
            <p:spPr bwMode="auto">
              <a:xfrm flipV="1">
                <a:off x="0" y="1700034"/>
                <a:ext cx="2617944" cy="44515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5" name="Oval 19"/>
              <p:cNvSpPr>
                <a:spLocks noChangeArrowheads="1"/>
              </p:cNvSpPr>
              <p:nvPr/>
            </p:nvSpPr>
            <p:spPr bwMode="auto">
              <a:xfrm>
                <a:off x="364499" y="0"/>
                <a:ext cx="1931237" cy="193167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 sz="19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83" name="TextBox 54"/>
            <p:cNvSpPr>
              <a:spLocks noChangeArrowheads="1"/>
            </p:cNvSpPr>
            <p:nvPr/>
          </p:nvSpPr>
          <p:spPr bwMode="auto">
            <a:xfrm>
              <a:off x="229901" y="297662"/>
              <a:ext cx="1134131" cy="699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500" i="1" dirty="0">
                  <a:solidFill>
                    <a:srgbClr val="00B0F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未来</a:t>
              </a:r>
            </a:p>
          </p:txBody>
        </p:sp>
      </p:grpSp>
      <p:sp>
        <p:nvSpPr>
          <p:cNvPr id="86" name="AutoShape 7"/>
          <p:cNvSpPr>
            <a:spLocks noChangeArrowheads="1"/>
          </p:cNvSpPr>
          <p:nvPr/>
        </p:nvSpPr>
        <p:spPr bwMode="auto">
          <a:xfrm>
            <a:off x="603176" y="2494974"/>
            <a:ext cx="6315361" cy="824888"/>
          </a:xfrm>
          <a:prstGeom prst="homePlate">
            <a:avLst>
              <a:gd name="adj" fmla="val 39976"/>
            </a:avLst>
          </a:prstGeom>
          <a:gradFill rotWithShape="1">
            <a:gsLst>
              <a:gs pos="0">
                <a:srgbClr val="FBFBFB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EAEAEA"/>
            </a:solidFill>
            <a:miter lim="800000"/>
          </a:ln>
        </p:spPr>
        <p:txBody>
          <a:bodyPr wrap="none" lIns="87912" tIns="43956" rIns="87912" bIns="43956" anchor="ctr"/>
          <a:lstStyle/>
          <a:p>
            <a:pPr marL="341630" indent="-341630">
              <a:lnSpc>
                <a:spcPct val="120000"/>
              </a:lnSpc>
            </a:pPr>
            <a:endParaRPr lang="zh-CN" altLang="en-US" sz="1100">
              <a:solidFill>
                <a:srgbClr val="646464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AutoShape 8"/>
          <p:cNvSpPr>
            <a:spLocks noChangeArrowheads="1"/>
          </p:cNvSpPr>
          <p:nvPr/>
        </p:nvSpPr>
        <p:spPr bwMode="auto">
          <a:xfrm>
            <a:off x="4875936" y="2483635"/>
            <a:ext cx="536293" cy="844730"/>
          </a:xfrm>
          <a:prstGeom prst="chevron">
            <a:avLst>
              <a:gd name="adj" fmla="val 55468"/>
            </a:avLst>
          </a:prstGeom>
          <a:solidFill>
            <a:srgbClr val="AE43A0"/>
          </a:solidFill>
          <a:ln>
            <a:noFill/>
          </a:ln>
        </p:spPr>
        <p:txBody>
          <a:bodyPr lIns="87912" tIns="43956" rIns="87912" bIns="43956" anchor="ctr"/>
          <a:lstStyle/>
          <a:p>
            <a:pPr algn="ctr"/>
            <a:endParaRPr lang="zh-CN" altLang="en-US" sz="19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8" name="AutoShape 8"/>
          <p:cNvSpPr>
            <a:spLocks noChangeArrowheads="1"/>
          </p:cNvSpPr>
          <p:nvPr/>
        </p:nvSpPr>
        <p:spPr bwMode="auto">
          <a:xfrm>
            <a:off x="3190862" y="2483635"/>
            <a:ext cx="534828" cy="844730"/>
          </a:xfrm>
          <a:prstGeom prst="chevron">
            <a:avLst>
              <a:gd name="adj" fmla="val 55468"/>
            </a:avLst>
          </a:prstGeom>
          <a:solidFill>
            <a:srgbClr val="23A3DF"/>
          </a:solidFill>
          <a:ln>
            <a:noFill/>
          </a:ln>
        </p:spPr>
        <p:txBody>
          <a:bodyPr lIns="87912" tIns="43956" rIns="87912" bIns="43956" anchor="ctr"/>
          <a:lstStyle/>
          <a:p>
            <a:pPr algn="ctr"/>
            <a:endParaRPr lang="zh-CN" altLang="en-US" sz="19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9" name="AutoShape 8"/>
          <p:cNvSpPr>
            <a:spLocks noChangeArrowheads="1"/>
          </p:cNvSpPr>
          <p:nvPr/>
        </p:nvSpPr>
        <p:spPr bwMode="auto">
          <a:xfrm>
            <a:off x="1502858" y="2483635"/>
            <a:ext cx="534828" cy="844730"/>
          </a:xfrm>
          <a:prstGeom prst="chevron">
            <a:avLst>
              <a:gd name="adj" fmla="val 55468"/>
            </a:avLst>
          </a:prstGeom>
          <a:solidFill>
            <a:srgbClr val="F57E1B"/>
          </a:solidFill>
          <a:ln>
            <a:noFill/>
          </a:ln>
        </p:spPr>
        <p:txBody>
          <a:bodyPr lIns="87912" tIns="43956" rIns="87912" bIns="43956" anchor="ctr"/>
          <a:lstStyle/>
          <a:p>
            <a:pPr algn="ctr"/>
            <a:endParaRPr lang="zh-CN" altLang="en-US" sz="19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0" name="AutoShape 8"/>
          <p:cNvSpPr>
            <a:spLocks noChangeArrowheads="1"/>
          </p:cNvSpPr>
          <p:nvPr/>
        </p:nvSpPr>
        <p:spPr bwMode="auto">
          <a:xfrm>
            <a:off x="6563940" y="2483635"/>
            <a:ext cx="536293" cy="844730"/>
          </a:xfrm>
          <a:prstGeom prst="chevron">
            <a:avLst>
              <a:gd name="adj" fmla="val 55468"/>
            </a:avLst>
          </a:prstGeom>
          <a:solidFill>
            <a:srgbClr val="71B657"/>
          </a:solidFill>
          <a:ln>
            <a:noFill/>
          </a:ln>
        </p:spPr>
        <p:txBody>
          <a:bodyPr lIns="87912" tIns="43956" rIns="87912" bIns="43956" anchor="ctr"/>
          <a:lstStyle/>
          <a:p>
            <a:pPr algn="ctr"/>
            <a:endParaRPr lang="zh-CN" altLang="en-US" sz="19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1" name="TextBox 63"/>
          <p:cNvSpPr>
            <a:spLocks noChangeArrowheads="1"/>
          </p:cNvSpPr>
          <p:nvPr/>
        </p:nvSpPr>
        <p:spPr bwMode="auto">
          <a:xfrm>
            <a:off x="755576" y="2741591"/>
            <a:ext cx="861060" cy="36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912" tIns="43956" rIns="87912" bIns="43956">
            <a:spAutoFit/>
          </a:bodyPr>
          <a:lstStyle/>
          <a:p>
            <a:r>
              <a:rPr lang="zh-CN" altLang="en-US" b="1" i="1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可扩展</a:t>
            </a:r>
          </a:p>
        </p:txBody>
      </p:sp>
      <p:sp>
        <p:nvSpPr>
          <p:cNvPr id="92" name="TextBox 64"/>
          <p:cNvSpPr>
            <a:spLocks noChangeArrowheads="1"/>
          </p:cNvSpPr>
          <p:nvPr/>
        </p:nvSpPr>
        <p:spPr bwMode="auto">
          <a:xfrm>
            <a:off x="2037423" y="2725716"/>
            <a:ext cx="1153160" cy="36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912" tIns="43956" rIns="87912" bIns="43956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Markdown</a:t>
            </a:r>
          </a:p>
        </p:txBody>
      </p:sp>
      <p:sp>
        <p:nvSpPr>
          <p:cNvPr id="93" name="TextBox 65"/>
          <p:cNvSpPr>
            <a:spLocks noChangeArrowheads="1"/>
          </p:cNvSpPr>
          <p:nvPr/>
        </p:nvSpPr>
        <p:spPr bwMode="auto">
          <a:xfrm>
            <a:off x="3870452" y="2725716"/>
            <a:ext cx="861060" cy="36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912" tIns="43956" rIns="87912" bIns="43956">
            <a:spAutoFit/>
          </a:bodyPr>
          <a:lstStyle/>
          <a:p>
            <a:r>
              <a:rPr lang="zh-CN" altLang="en-US" b="1" i="1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云对话</a:t>
            </a:r>
          </a:p>
        </p:txBody>
      </p:sp>
      <p:sp>
        <p:nvSpPr>
          <p:cNvPr id="94" name="TextBox 66"/>
          <p:cNvSpPr>
            <a:spLocks noChangeArrowheads="1"/>
          </p:cNvSpPr>
          <p:nvPr/>
        </p:nvSpPr>
        <p:spPr bwMode="auto">
          <a:xfrm>
            <a:off x="5496225" y="2741591"/>
            <a:ext cx="861060" cy="36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912" tIns="43956" rIns="87912" bIns="43956">
            <a:spAutoFit/>
          </a:bodyPr>
          <a:lstStyle/>
          <a:p>
            <a:r>
              <a:rPr lang="zh-CN" altLang="en-US" b="1" i="1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云协作</a:t>
            </a:r>
          </a:p>
        </p:txBody>
      </p:sp>
      <p:grpSp>
        <p:nvGrpSpPr>
          <p:cNvPr id="98" name="Group 20"/>
          <p:cNvGrpSpPr/>
          <p:nvPr/>
        </p:nvGrpSpPr>
        <p:grpSpPr bwMode="auto">
          <a:xfrm>
            <a:off x="2557862" y="1322839"/>
            <a:ext cx="2319020" cy="1350718"/>
            <a:chOff x="0" y="0"/>
            <a:chExt cx="2454159" cy="1502549"/>
          </a:xfrm>
        </p:grpSpPr>
        <p:sp>
          <p:nvSpPr>
            <p:cNvPr id="99" name="直接连接符 71"/>
            <p:cNvSpPr>
              <a:spLocks noChangeShapeType="1"/>
            </p:cNvSpPr>
            <p:nvPr/>
          </p:nvSpPr>
          <p:spPr bwMode="auto">
            <a:xfrm>
              <a:off x="0" y="144016"/>
              <a:ext cx="1" cy="1358533"/>
            </a:xfrm>
            <a:prstGeom prst="line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n>
                  <a:solidFill>
                    <a:srgbClr val="23A3DF"/>
                  </a:solidFill>
                </a:ln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0" name="TextBox 72"/>
            <p:cNvSpPr>
              <a:spLocks noChangeArrowheads="1"/>
            </p:cNvSpPr>
            <p:nvPr/>
          </p:nvSpPr>
          <p:spPr bwMode="auto">
            <a:xfrm>
              <a:off x="0" y="0"/>
              <a:ext cx="2454159" cy="1359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Markdown</a:t>
              </a:r>
              <a:r>
                <a:rPr lang="zh-CN" altLang="en-US" sz="2000" b="1" dirty="0">
                  <a:solidFill>
                    <a:schemeClr val="bg1">
                      <a:lumMod val="85000"/>
                    </a:scheme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编辑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标记语言、高亮代码</a:t>
              </a:r>
            </a:p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rgbClr val="23A3DF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1" name="Group 23"/>
          <p:cNvGrpSpPr/>
          <p:nvPr/>
        </p:nvGrpSpPr>
        <p:grpSpPr bwMode="auto">
          <a:xfrm>
            <a:off x="4209234" y="3200807"/>
            <a:ext cx="2708275" cy="1340485"/>
            <a:chOff x="0" y="0"/>
            <a:chExt cx="2866098" cy="1488538"/>
          </a:xfrm>
        </p:grpSpPr>
        <p:sp>
          <p:nvSpPr>
            <p:cNvPr id="102" name="直接连接符 74"/>
            <p:cNvSpPr>
              <a:spLocks noChangeShapeType="1"/>
            </p:cNvSpPr>
            <p:nvPr/>
          </p:nvSpPr>
          <p:spPr bwMode="auto">
            <a:xfrm>
              <a:off x="7492" y="0"/>
              <a:ext cx="1" cy="1358533"/>
            </a:xfrm>
            <a:prstGeom prst="line">
              <a:avLst/>
            </a:prstGeom>
            <a:noFill/>
            <a:ln w="9525">
              <a:solidFill>
                <a:srgbClr val="888888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3" name="TextBox 75"/>
            <p:cNvSpPr>
              <a:spLocks noChangeArrowheads="1"/>
            </p:cNvSpPr>
            <p:nvPr/>
          </p:nvSpPr>
          <p:spPr bwMode="auto">
            <a:xfrm>
              <a:off x="0" y="413209"/>
              <a:ext cx="2866098" cy="1075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>
                  <a:solidFill>
                    <a:schemeClr val="bg1">
                      <a:lumMod val="85000"/>
                    </a:scheme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私信你</a:t>
              </a:r>
            </a:p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chemeClr val="bg1">
                      <a:lumMod val="85000"/>
                    </a:scheme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与你心中的大神直接交流</a:t>
              </a:r>
            </a:p>
          </p:txBody>
        </p:sp>
      </p:grpSp>
      <p:grpSp>
        <p:nvGrpSpPr>
          <p:cNvPr id="104" name="Group 26"/>
          <p:cNvGrpSpPr/>
          <p:nvPr/>
        </p:nvGrpSpPr>
        <p:grpSpPr bwMode="auto">
          <a:xfrm>
            <a:off x="5796915" y="1322705"/>
            <a:ext cx="2727325" cy="1350718"/>
            <a:chOff x="0" y="0"/>
            <a:chExt cx="1925931" cy="1502549"/>
          </a:xfrm>
        </p:grpSpPr>
        <p:sp>
          <p:nvSpPr>
            <p:cNvPr id="105" name="直接连接符 77"/>
            <p:cNvSpPr>
              <a:spLocks noChangeShapeType="1"/>
            </p:cNvSpPr>
            <p:nvPr/>
          </p:nvSpPr>
          <p:spPr bwMode="auto">
            <a:xfrm>
              <a:off x="0" y="144016"/>
              <a:ext cx="1" cy="1358533"/>
            </a:xfrm>
            <a:prstGeom prst="line">
              <a:avLst/>
            </a:prstGeom>
            <a:noFill/>
            <a:ln w="9525">
              <a:solidFill>
                <a:srgbClr val="888888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6" name="TextBox 78"/>
            <p:cNvSpPr>
              <a:spLocks noChangeArrowheads="1"/>
            </p:cNvSpPr>
            <p:nvPr/>
          </p:nvSpPr>
          <p:spPr bwMode="auto">
            <a:xfrm>
              <a:off x="0" y="0"/>
              <a:ext cx="1925931" cy="1077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85000"/>
                    </a:scheme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不一般的协作群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文档、任务、沟通、高效</a:t>
              </a: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51520" y="654141"/>
            <a:ext cx="8676456" cy="45719"/>
            <a:chOff x="1" y="356632"/>
            <a:chExt cx="755577" cy="353539"/>
          </a:xfrm>
        </p:grpSpPr>
        <p:sp>
          <p:nvSpPr>
            <p:cNvPr id="111" name="矩形 110"/>
            <p:cNvSpPr/>
            <p:nvPr/>
          </p:nvSpPr>
          <p:spPr>
            <a:xfrm flipV="1">
              <a:off x="1" y="356632"/>
              <a:ext cx="188853" cy="353539"/>
            </a:xfrm>
            <a:prstGeom prst="rect">
              <a:avLst/>
            </a:prstGeom>
            <a:solidFill>
              <a:srgbClr val="23A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 flipV="1">
              <a:off x="188854" y="356632"/>
              <a:ext cx="188853" cy="353539"/>
            </a:xfrm>
            <a:prstGeom prst="rect">
              <a:avLst/>
            </a:prstGeom>
            <a:solidFill>
              <a:srgbClr val="71B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 flipV="1">
              <a:off x="377707" y="356632"/>
              <a:ext cx="188853" cy="353539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 flipV="1">
              <a:off x="566725" y="356632"/>
              <a:ext cx="188853" cy="353539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0" y="259761"/>
            <a:ext cx="355329" cy="3457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H="1">
            <a:off x="924560" y="165735"/>
            <a:ext cx="1402080" cy="53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+mn-ea"/>
                <a:sym typeface="Arial" panose="020B0604020202020204" pitchFamily="34" charset="0"/>
              </a:rPr>
              <a:t>展望未来</a:t>
            </a: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1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ldLvl="0" animBg="1" autoUpdateAnimBg="0"/>
      <p:bldP spid="87" grpId="0" bldLvl="0" animBg="1" autoUpdateAnimBg="0"/>
      <p:bldP spid="88" grpId="0" bldLvl="0" animBg="1" autoUpdateAnimBg="0"/>
      <p:bldP spid="89" grpId="0" bldLvl="0" animBg="1" autoUpdateAnimBg="0"/>
      <p:bldP spid="90" grpId="0" bldLvl="0" animBg="1" autoUpdateAnimBg="0"/>
      <p:bldP spid="91" grpId="0" bldLvl="0" autoUpdateAnimBg="0"/>
      <p:bldP spid="92" grpId="0" bldLvl="0" autoUpdateAnimBg="0"/>
      <p:bldP spid="93" grpId="0" bldLvl="0" autoUpdateAnimBg="0"/>
      <p:bldP spid="94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662045" y="1218906"/>
            <a:ext cx="4465638" cy="2046685"/>
            <a:chOff x="3635375" y="1275606"/>
            <a:chExt cx="4465638" cy="2046685"/>
          </a:xfrm>
        </p:grpSpPr>
        <p:sp>
          <p:nvSpPr>
            <p:cNvPr id="10308" name="MH_Text_1"/>
            <p:cNvSpPr/>
            <p:nvPr>
              <p:custDataLst>
                <p:tags r:id="rId2"/>
              </p:custDataLst>
            </p:nvPr>
          </p:nvSpPr>
          <p:spPr>
            <a:xfrm>
              <a:off x="4759326" y="2810243"/>
              <a:ext cx="1973263" cy="378619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60 %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9" name="MH_Text_2"/>
            <p:cNvSpPr/>
            <p:nvPr>
              <p:custDataLst>
                <p:tags r:id="rId3"/>
              </p:custDataLst>
            </p:nvPr>
          </p:nvSpPr>
          <p:spPr>
            <a:xfrm>
              <a:off x="4759326" y="1891160"/>
              <a:ext cx="3052763" cy="378619"/>
            </a:xfrm>
            <a:prstGeom prst="rect">
              <a:avLst/>
            </a:prstGeom>
            <a:solidFill>
              <a:srgbClr val="23A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bg1">
                      <a:lumMod val="8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90 %</a:t>
              </a:r>
              <a:endParaRPr lang="zh-CN" altLang="en-US">
                <a:solidFill>
                  <a:schemeClr val="bg1">
                    <a:lumMod val="8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0" name="MH_Text_3"/>
            <p:cNvSpPr/>
            <p:nvPr>
              <p:custDataLst>
                <p:tags r:id="rId4"/>
              </p:custDataLst>
            </p:nvPr>
          </p:nvSpPr>
          <p:spPr>
            <a:xfrm>
              <a:off x="4759325" y="2323356"/>
              <a:ext cx="2476500" cy="378619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bg1">
                      <a:lumMod val="8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75%</a:t>
              </a:r>
              <a:endParaRPr lang="zh-CN" altLang="en-US">
                <a:solidFill>
                  <a:schemeClr val="bg1">
                    <a:lumMod val="8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1" name="MH_Text_4"/>
            <p:cNvSpPr/>
            <p:nvPr>
              <p:custDataLst>
                <p:tags r:id="rId5"/>
              </p:custDataLst>
            </p:nvPr>
          </p:nvSpPr>
          <p:spPr>
            <a:xfrm>
              <a:off x="4759325" y="1386494"/>
              <a:ext cx="3341688" cy="377428"/>
            </a:xfrm>
            <a:prstGeom prst="rect">
              <a:avLst/>
            </a:prstGeom>
            <a:solidFill>
              <a:srgbClr val="71B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bg1">
                      <a:lumMod val="8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95%</a:t>
              </a:r>
              <a:endParaRPr lang="zh-CN" altLang="en-US">
                <a:solidFill>
                  <a:schemeClr val="bg1">
                    <a:lumMod val="8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10311" name="MH_Other_1"/>
            <p:cNvCxnSpPr/>
            <p:nvPr>
              <p:custDataLst>
                <p:tags r:id="rId6"/>
              </p:custDataLst>
            </p:nvPr>
          </p:nvCxnSpPr>
          <p:spPr>
            <a:xfrm>
              <a:off x="4759325" y="1275606"/>
              <a:ext cx="0" cy="2046685"/>
            </a:xfrm>
            <a:prstGeom prst="line">
              <a:avLst/>
            </a:prstGeom>
            <a:ln>
              <a:solidFill>
                <a:srgbClr val="B2B2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9" name="MH_SubTitle_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635375" y="1489919"/>
              <a:ext cx="1023938" cy="273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期望</a:t>
              </a:r>
            </a:p>
          </p:txBody>
        </p:sp>
        <p:sp>
          <p:nvSpPr>
            <p:cNvPr id="5130" name="MH_SubTitle_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635375" y="1930450"/>
              <a:ext cx="1023938" cy="273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我们在努力</a:t>
              </a:r>
            </a:p>
          </p:txBody>
        </p:sp>
        <p:sp>
          <p:nvSpPr>
            <p:cNvPr id="5131" name="MH_SubTitle_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635375" y="2369791"/>
              <a:ext cx="1023938" cy="275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30000"/>
                </a:lnSpc>
              </a:pPr>
              <a:r>
                <a:rPr lang="zh-CN" altLang="en-US" sz="16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中期</a:t>
              </a:r>
            </a:p>
          </p:txBody>
        </p:sp>
        <p:sp>
          <p:nvSpPr>
            <p:cNvPr id="5132" name="MH_SubTitle_4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635375" y="2810322"/>
              <a:ext cx="1023938" cy="275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30000"/>
                </a:lnSpc>
              </a:pPr>
              <a:r>
                <a:rPr lang="zh-CN" altLang="en-US" sz="16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初期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48966" y="3580312"/>
            <a:ext cx="4103687" cy="360680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无道云笔记未来展望图</a:t>
            </a:r>
          </a:p>
        </p:txBody>
      </p:sp>
      <p:sp>
        <p:nvSpPr>
          <p:cNvPr id="16" name="矩形 15"/>
          <p:cNvSpPr/>
          <p:nvPr/>
        </p:nvSpPr>
        <p:spPr>
          <a:xfrm>
            <a:off x="1448966" y="4065204"/>
            <a:ext cx="6075362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我们一直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路上，请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200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我们相信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我们会做的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更好！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-480000">
            <a:off x="938314" y="958824"/>
            <a:ext cx="2814242" cy="282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组合 38"/>
          <p:cNvGrpSpPr/>
          <p:nvPr/>
        </p:nvGrpSpPr>
        <p:grpSpPr>
          <a:xfrm>
            <a:off x="251520" y="654273"/>
            <a:ext cx="8676456" cy="45719"/>
            <a:chOff x="1" y="356632"/>
            <a:chExt cx="755577" cy="353539"/>
          </a:xfrm>
        </p:grpSpPr>
        <p:sp>
          <p:nvSpPr>
            <p:cNvPr id="40" name="矩形 39"/>
            <p:cNvSpPr/>
            <p:nvPr/>
          </p:nvSpPr>
          <p:spPr>
            <a:xfrm flipV="1">
              <a:off x="1" y="356632"/>
              <a:ext cx="188853" cy="353539"/>
            </a:xfrm>
            <a:prstGeom prst="rect">
              <a:avLst/>
            </a:prstGeom>
            <a:solidFill>
              <a:srgbClr val="23A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flipV="1">
              <a:off x="188854" y="356632"/>
              <a:ext cx="188853" cy="353539"/>
            </a:xfrm>
            <a:prstGeom prst="rect">
              <a:avLst/>
            </a:prstGeom>
            <a:solidFill>
              <a:srgbClr val="71B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377707" y="356632"/>
              <a:ext cx="188853" cy="353539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 flipV="1">
              <a:off x="566725" y="356632"/>
              <a:ext cx="188853" cy="353539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 descr="IV($[PH3LO({@F2OP1ML_5C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700" y="260985"/>
            <a:ext cx="361950" cy="3429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H="1">
            <a:off x="867410" y="165735"/>
            <a:ext cx="1718310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+mn-ea"/>
                <a:sym typeface="Arial" panose="020B0604020202020204" pitchFamily="34" charset="0"/>
              </a:rPr>
              <a:t>无道云笔记</a:t>
            </a:r>
          </a:p>
        </p:txBody>
      </p:sp>
    </p:spTree>
    <p:custDataLst>
      <p:tags r:id="rId1"/>
    </p:custData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椭圆 79"/>
          <p:cNvSpPr/>
          <p:nvPr/>
        </p:nvSpPr>
        <p:spPr>
          <a:xfrm>
            <a:off x="3038878" y="961383"/>
            <a:ext cx="3067380" cy="31163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4522404" y="916016"/>
            <a:ext cx="89306" cy="907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033" tIns="28516" rIns="57033" bIns="28516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5847572" y="3248239"/>
            <a:ext cx="89306" cy="907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033" tIns="28516" rIns="57033" bIns="28516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3193336" y="3248239"/>
            <a:ext cx="89306" cy="907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033" tIns="28516" rIns="57033" bIns="28516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6265961" y="1420248"/>
            <a:ext cx="228874" cy="232532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85" name="椭圆 84"/>
          <p:cNvSpPr/>
          <p:nvPr/>
        </p:nvSpPr>
        <p:spPr>
          <a:xfrm>
            <a:off x="6253445" y="1407532"/>
            <a:ext cx="253906" cy="257964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2002011" y="2652234"/>
            <a:ext cx="374485" cy="380470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87" name="椭圆 86"/>
          <p:cNvSpPr/>
          <p:nvPr/>
        </p:nvSpPr>
        <p:spPr>
          <a:xfrm>
            <a:off x="1981533" y="2631428"/>
            <a:ext cx="415443" cy="422081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6028292" y="4091796"/>
            <a:ext cx="127234" cy="129267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89" name="椭圆 88"/>
          <p:cNvSpPr/>
          <p:nvPr/>
        </p:nvSpPr>
        <p:spPr>
          <a:xfrm>
            <a:off x="6021335" y="4084727"/>
            <a:ext cx="141150" cy="143405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2729795" y="1711631"/>
            <a:ext cx="409575" cy="409575"/>
          </a:xfrm>
          <a:prstGeom prst="ellipse">
            <a:avLst/>
          </a:prstGeom>
          <a:solidFill>
            <a:srgbClr val="F45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2383810" y="1930932"/>
            <a:ext cx="210272" cy="210272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2197586" y="2458990"/>
            <a:ext cx="276227" cy="276227"/>
          </a:xfrm>
          <a:prstGeom prst="ellipse">
            <a:avLst/>
          </a:prstGeom>
          <a:solidFill>
            <a:srgbClr val="AE43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1993826" y="1996813"/>
            <a:ext cx="311539" cy="311539"/>
          </a:xfrm>
          <a:prstGeom prst="ellipse">
            <a:avLst/>
          </a:prstGeom>
          <a:solidFill>
            <a:srgbClr val="2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511967" y="2004414"/>
            <a:ext cx="233579" cy="233579"/>
          </a:xfrm>
          <a:prstGeom prst="ellipse">
            <a:avLst/>
          </a:prstGeom>
          <a:solidFill>
            <a:srgbClr val="D4BF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886892" y="1397082"/>
            <a:ext cx="209422" cy="209423"/>
          </a:xfrm>
          <a:prstGeom prst="ellipse">
            <a:avLst/>
          </a:prstGeom>
          <a:solidFill>
            <a:srgbClr val="DFC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1089100" y="1734999"/>
            <a:ext cx="195933" cy="195933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893166" y="2167684"/>
            <a:ext cx="140668" cy="140668"/>
          </a:xfrm>
          <a:prstGeom prst="ellipse">
            <a:avLst/>
          </a:prstGeom>
          <a:solidFill>
            <a:srgbClr val="AA1E6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2864246" y="2287700"/>
            <a:ext cx="140668" cy="140668"/>
          </a:xfrm>
          <a:prstGeom prst="ellipse">
            <a:avLst/>
          </a:prstGeom>
          <a:solidFill>
            <a:srgbClr val="F4552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5633554" y="1318423"/>
            <a:ext cx="855425" cy="855425"/>
          </a:xfrm>
          <a:prstGeom prst="ellipse">
            <a:avLst/>
          </a:prstGeom>
          <a:solidFill>
            <a:srgbClr val="FEA384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6937300" y="2171036"/>
            <a:ext cx="409575" cy="409575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6972294" y="2700250"/>
            <a:ext cx="210272" cy="210272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6786070" y="3228309"/>
            <a:ext cx="276227" cy="276227"/>
          </a:xfrm>
          <a:prstGeom prst="ellipse">
            <a:avLst/>
          </a:prstGeom>
          <a:solidFill>
            <a:srgbClr val="AE43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6100451" y="2773734"/>
            <a:ext cx="233579" cy="233579"/>
          </a:xfrm>
          <a:prstGeom prst="ellipse">
            <a:avLst/>
          </a:prstGeom>
          <a:solidFill>
            <a:srgbClr val="D4BF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6475376" y="2166400"/>
            <a:ext cx="209422" cy="209423"/>
          </a:xfrm>
          <a:prstGeom prst="ellipse">
            <a:avLst/>
          </a:prstGeom>
          <a:solidFill>
            <a:srgbClr val="DFC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5677584" y="2504318"/>
            <a:ext cx="195933" cy="195933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6365603" y="2479257"/>
            <a:ext cx="140668" cy="140668"/>
          </a:xfrm>
          <a:prstGeom prst="ellipse">
            <a:avLst/>
          </a:prstGeom>
          <a:solidFill>
            <a:srgbClr val="AA1E6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7452730" y="3057020"/>
            <a:ext cx="140668" cy="140668"/>
          </a:xfrm>
          <a:prstGeom prst="ellipse">
            <a:avLst/>
          </a:prstGeom>
          <a:solidFill>
            <a:srgbClr val="F4552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8152968" y="2428147"/>
            <a:ext cx="152465" cy="152465"/>
          </a:xfrm>
          <a:prstGeom prst="ellipse">
            <a:avLst/>
          </a:prstGeom>
          <a:solidFill>
            <a:srgbClr val="AE43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7629136" y="2442375"/>
            <a:ext cx="257876" cy="257876"/>
          </a:xfrm>
          <a:prstGeom prst="ellipse">
            <a:avLst/>
          </a:prstGeom>
          <a:solidFill>
            <a:srgbClr val="2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4550503" y="105458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4550503" y="480900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4550503" y="480900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5677781" y="4667649"/>
            <a:ext cx="54000" cy="5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1073941" y="2417917"/>
            <a:ext cx="325388" cy="325388"/>
          </a:xfrm>
          <a:prstGeom prst="ellipse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2202871" y="3685908"/>
            <a:ext cx="32400" cy="324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507831" y="3782456"/>
            <a:ext cx="108000" cy="108000"/>
          </a:xfrm>
          <a:prstGeom prst="ellipse">
            <a:avLst/>
          </a:prstGeom>
          <a:solidFill>
            <a:srgbClr val="F57E1B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3251281" y="4259260"/>
            <a:ext cx="94500" cy="945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983075" y="3167986"/>
            <a:ext cx="198436" cy="198436"/>
          </a:xfrm>
          <a:prstGeom prst="ellipse">
            <a:avLst/>
          </a:prstGeom>
          <a:solidFill>
            <a:srgbClr val="71B657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3304198" y="4906893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1142024" y="4718560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2202034" y="3663445"/>
            <a:ext cx="54000" cy="54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3203874" y="4314816"/>
            <a:ext cx="54000" cy="5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2091830" y="3381791"/>
            <a:ext cx="32400" cy="324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2105587" y="3432351"/>
            <a:ext cx="108000" cy="108000"/>
          </a:xfrm>
          <a:prstGeom prst="ellipse">
            <a:avLst/>
          </a:prstGeom>
          <a:solidFill>
            <a:srgbClr val="F57E1B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761371" y="4312331"/>
            <a:ext cx="94500" cy="945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065166" y="5114151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4870" y="4602777"/>
            <a:ext cx="32400" cy="324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5552977" y="4571821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166191" y="1299209"/>
            <a:ext cx="54000" cy="5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890174" y="1650542"/>
            <a:ext cx="54000" cy="54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055986" y="1017555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561831" y="1359734"/>
            <a:ext cx="108000" cy="108000"/>
          </a:xfrm>
          <a:prstGeom prst="ellipse">
            <a:avLst/>
          </a:prstGeom>
          <a:solidFill>
            <a:srgbClr val="23A3DF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3990346" y="1648057"/>
            <a:ext cx="94500" cy="945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215310" y="2049827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1064320" y="1538453"/>
            <a:ext cx="110104" cy="110104"/>
          </a:xfrm>
          <a:prstGeom prst="ellipse">
            <a:avLst/>
          </a:prstGeom>
          <a:solidFill>
            <a:srgbClr val="F57E1B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174234" y="1907547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4676512" y="1766232"/>
            <a:ext cx="1296144" cy="1296144"/>
          </a:xfrm>
          <a:prstGeom prst="ellipse">
            <a:avLst/>
          </a:prstGeom>
          <a:solidFill>
            <a:srgbClr val="AE4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2444264" y="1737839"/>
            <a:ext cx="1296144" cy="1296144"/>
          </a:xfrm>
          <a:prstGeom prst="ellipse">
            <a:avLst/>
          </a:prstGeom>
          <a:solidFill>
            <a:srgbClr val="71B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3524384" y="1730869"/>
            <a:ext cx="1296144" cy="12961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5684624" y="1730869"/>
            <a:ext cx="1296144" cy="1296144"/>
          </a:xfrm>
          <a:prstGeom prst="ellipse">
            <a:avLst/>
          </a:prstGeom>
          <a:solidFill>
            <a:srgbClr val="F57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26 0.00069 C -0.05573 0.17314 -0.17995 0.23287 -0.27682 0.13333 C -0.37357 0.03333 -0.40703 -0.18681 -0.35091 -0.35973 C -0.29479 -0.53218 -0.17083 -0.59075 -0.07383 -0.4919 C 0.02305 -0.39237 0.05625 -0.1713 0.00026 0.00069 Z " pathEditMode="relative" rAng="7200000" ptsTypes="AAAAA">
                                      <p:cBhvr>
                                        <p:cTn id="44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52" y="-1798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-1.11111E-6 C -0.05599 -0.17222 -0.02279 -0.39305 0.07422 -0.49259 C 0.17109 -0.5919 0.29518 -0.53287 0.35117 -0.36042 C 0.40729 -0.18773 0.37396 0.03264 0.27708 0.13218 C 0.18008 0.23171 0.05599 0.17269 8.33333E-7 -1.11111E-6 Z " pathEditMode="relative" rAng="14400000" ptsTypes="AAAAA">
                                      <p:cBhvr>
                                        <p:cTn id="53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-1800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9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3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9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9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9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53" presetClass="exit" presetSubtype="54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3" presetClass="exit" presetSubtype="54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53" presetClass="exit" presetSubtype="54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18282 0.00093 0.1961 0.12685 0.29584 0.12361 C 0.39545 0.11968 0.51576 0.03519 0.60339 0.02708 C 0.69089 0.01921 0.75847 0.07384 0.82097 0.07546 C 0.8836 0.07731 0.93672 0.04444 0.97917 0.03796 C 1.02201 0.03125 1.05065 0.03819 1.07982 0.04468 " pathEditMode="relative" rAng="0" ptsTypes="AAAAAA">
                                      <p:cBhvr>
                                        <p:cTn id="183" dur="4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4.44444E-6 C 0.11524 0.01042 0.20157 -0.08055 0.30287 -0.07685 C 0.4043 -0.07314 0.51914 0.01112 0.60782 0.02362 C 0.69636 0.03565 0.77227 -0.00439 0.83451 -0.0037 C 0.89675 -0.00347 0.93854 0.03241 0.98125 0.02639 C 1.02357 0.01945 1.05495 0.01135 1.07904 -0.00069 " pathEditMode="relative" rAng="0" ptsTypes="AAAAAA">
                                      <p:cBhvr>
                                        <p:cTn id="191" dur="4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23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0226 -0.15401 C 0.21198 -0.14784 0.21979 -0.07716 0.32448 -0.07377 C 0.42899 -0.07006 0.53385 -0.13241 0.62483 -0.13333 C 0.7158 -0.13395 0.80799 -0.07994 0.87101 -0.0784 C 0.93403 -0.07654 0.9625 -0.12191 1.00278 -0.12222 C 1.04236 -0.12284 1.07865 -0.10617 1.10642 -0.09784 " pathEditMode="relative" rAng="0" ptsTypes="AAAAAA">
                                      <p:cBhvr>
                                        <p:cTn id="196" dur="4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4" y="4198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2.96296E-6 C 0.20586 0.03588 0.26133 0.1199 0.34857 0.12037 C 0.43568 0.12037 0.51576 0.09143 0.55612 0.07523 C 0.59649 0.05879 0.64649 0.03588 0.70755 0.03611 C 0.76823 0.0368 0.88099 0.07801 0.92123 0.07731 C 0.96081 0.07708 1.07357 0.07569 1.10873 0.05555 " pathEditMode="relative" rAng="0" ptsTypes="AAAAAA">
                                      <p:cBhvr>
                                        <p:cTn id="201" dur="3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8.33333E-7 0 C 0.10208 -0.0206 0.21654 -0.05046 0.30768 -0.04329 C 0.39909 -0.03565 0.46875 0.03704 0.54713 0.04468 C 0.62565 0.05231 0.70755 0.00208 0.77799 0.00255 C 0.84831 0.00278 0.92682 0.05394 0.96953 0.04745 C 1.01185 0.04097 1.06172 0.03079 1.08607 0.01875 " pathEditMode="relative" rAng="0" ptsTypes="AAAAAA">
                                      <p:cBhvr>
                                        <p:cTn id="206" dur="3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79167E-6 -4.44444E-6 C 0.08945 -0.00949 0.23541 0.11343 0.33333 0.11482 C 0.43125 0.11598 0.52265 0.01158 0.5875 0.0088 C 0.65234 0.00556 0.71289 0.05764 0.77942 0.06158 C 0.84557 0.06528 0.94322 0.03843 0.9858 0.03195 C 1.02825 0.02524 1.0513 0.0419 1.08059 0.03681 " pathEditMode="relative" rAng="0" ptsTypes="AAAAAA">
                                      <p:cBhvr>
                                        <p:cTn id="211" dur="3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0226 -0.15401 C 0.11302 -0.14321 0.20434 -0.16913 0.29948 -0.16636 C 0.39323 -0.16358 0.47639 -0.13858 0.56337 -0.13673 C 0.65017 -0.13457 0.75156 -0.15586 0.82083 -0.15432 C 0.89028 -0.15309 0.93629 -0.1213 0.97899 -0.12778 C 1.02135 -0.13457 1.05243 -0.14228 1.07674 -0.15432 " pathEditMode="relative" rAng="0" ptsTypes="AAAAAA">
                                      <p:cBhvr>
                                        <p:cTn id="216" dur="3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1" y="864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375E-6 -1.11111E-6 C 0.18282 0.00093 0.1961 0.12685 0.29584 0.12361 C 0.39545 0.11968 0.51576 0.03519 0.60339 0.02708 C 0.69089 0.01921 0.75847 0.07384 0.82097 0.07546 C 0.8836 0.07732 0.93672 0.04445 0.97917 0.03796 C 1.02201 0.03125 1.05066 0.0382 1.07982 0.04468 " pathEditMode="relative" rAng="0" ptsTypes="AAAAAA">
                                      <p:cBhvr>
                                        <p:cTn id="221" dur="3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0" presetClass="path" presetSubtype="0" repeatCount="indefinite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16667E-7 -1.48148E-6 C 0.08945 -0.00972 0.21016 -0.03194 0.3099 -0.02222 C 0.40911 -0.01296 0.50977 0.05116 0.59648 0.05741 C 0.68307 0.06366 0.76419 0.01551 0.82956 0.01482 C 0.89505 0.01412 0.94714 0.05949 0.98971 0.05324 C 1.03216 0.0463 1.0513 0.0419 1.0806 0.03658 " pathEditMode="relative" rAng="0" ptsTypes="AAAAAA">
                                      <p:cBhvr>
                                        <p:cTn id="226" dur="3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226 -0.15401 C 0.11302 -0.14352 0.19931 -0.23457 0.30069 -0.23086 C 0.40208 -0.22716 0.51684 -0.1429 0.60556 -0.13055 C 0.6941 -0.11852 0.76997 -0.15833 0.83229 -0.15772 C 0.89444 -0.15741 0.93628 -0.1216 0.97899 -0.12747 C 1.02135 -0.13457 1.05278 -0.14259 1.07674 -0.15463 " pathEditMode="relative" rAng="0" ptsTypes="AAAAAA">
                                      <p:cBhvr>
                                        <p:cTn id="231" dur="3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1" y="-2253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0" presetClass="path" presetSubtype="0" repeatCount="indefinite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226 -0.15402 C 0.21198 -0.14815 0.21996 -0.07716 0.32448 -0.07377 C 0.42899 -0.07007 0.53385 -0.13241 0.62483 -0.13334 C 0.7158 -0.13395 0.80799 -0.07994 0.87101 -0.0784 C 0.93403 -0.07655 0.9625 -0.12192 1.00278 -0.12223 C 1.04236 -0.12284 1.07864 -0.10618 1.10642 -0.09815 " pathEditMode="relative" rAng="0" ptsTypes="AAAAAA">
                                      <p:cBhvr>
                                        <p:cTn id="236" dur="3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4" y="4198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0" presetClass="path" presetSubtype="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226 -0.15401 C 0.20364 -0.11821 0.25902 -0.03395 0.34635 -0.03364 C 0.43333 -0.03364 0.51354 -0.06265 0.55382 -0.0787 C 0.59427 -0.09506 0.64427 -0.11821 0.7052 -0.1179 C 0.76597 -0.11728 0.87882 -0.07593 0.91892 -0.07654 C 0.9585 -0.07685 1.07135 -0.0784 1.10642 -0.09846 " pathEditMode="relative" rAng="0" ptsTypes="AAAAAA">
                                      <p:cBhvr>
                                        <p:cTn id="241" dur="3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4" y="6019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0" presetClass="path" presetSubtype="0" repeatCount="indefinite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3.33333E-6 -2.22222E-6 C 0.10209 -0.0206 0.21654 -0.05046 0.30769 -0.04328 C 0.39909 -0.03565 0.46875 0.03704 0.54714 0.04468 C 0.62565 0.05232 0.70756 0.00209 0.778 0.00255 C 0.84831 0.00278 0.92683 0.05394 0.96953 0.04746 C 1.01185 0.04097 1.06172 0.03079 1.08607 0.01875 " pathEditMode="relative" rAng="0" ptsTypes="AAAAAA">
                                      <p:cBhvr>
                                        <p:cTn id="246" dur="3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0" presetClass="path" presetSubtype="0" repeatCount="indefinite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33333E-6 4.81481E-6 C 0.08946 -0.0095 0.23542 0.11342 0.33334 0.11481 C 0.43125 0.11597 0.52266 0.01157 0.5875 0.00879 C 0.65235 0.00555 0.71289 0.05763 0.77943 0.06157 C 0.84558 0.06527 0.94323 0.03842 0.98581 0.03194 C 1.02826 0.02523 1.05131 0.04189 1.0806 0.0368 " pathEditMode="relative" rAng="0" ptsTypes="AAAAAA">
                                      <p:cBhvr>
                                        <p:cTn id="251" dur="3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0" presetClass="path" presetSubtype="0" repeatCount="indefinite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1.25E-6 3.33333E-6 C 0.11523 0.01064 0.20664 -0.01528 0.30169 -0.0125 C 0.39557 -0.00949 0.47864 0.01527 0.56562 0.01736 C 0.65247 0.01944 0.75391 -0.00186 0.82318 -0.00047 C 0.89258 0.00092 0.93854 0.03264 0.98125 0.02615 C 1.02357 0.01944 1.05495 0.01157 1.07904 -0.00047 " pathEditMode="relative" rAng="0" ptsTypes="AAAAAA">
                                      <p:cBhvr>
                                        <p:cTn id="256" dur="3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1.11111E-6 C 0.18282 0.00092 0.1961 0.12685 0.29584 0.12361 C 0.39545 0.11967 0.51576 0.03518 0.60339 0.02708 C 0.69089 0.01921 0.75847 0.07384 0.82097 0.07546 C 0.8836 0.07731 0.93672 0.04444 0.97917 0.03796 C 1.02201 0.03125 1.05065 0.03819 1.07982 0.04467 " pathEditMode="relative" rAng="0" ptsTypes="AAAAAA">
                                      <p:cBhvr>
                                        <p:cTn id="261" dur="3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4.07407E-6 C 0.08945 -0.00973 0.21016 -0.03195 0.3099 -0.02223 C 0.40911 -0.01297 0.50977 0.05115 0.59648 0.0574 C 0.68307 0.06365 0.76419 0.01551 0.82956 0.01481 C 0.89505 0.01412 0.94714 0.05949 0.98971 0.05324 C 1.03216 0.04629 1.0513 0.04189 1.0806 0.03657 " pathEditMode="relative" rAng="0" ptsTypes="AAAAAA">
                                      <p:cBhvr>
                                        <p:cTn id="266" dur="3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" presetClass="entr" presetSubtype="9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1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3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875E-6 -4.44444E-6 C 0.11524 0.01042 0.20156 -0.08148 0.30287 -0.07731 C 0.4043 -0.07384 0.51914 0.01112 0.60781 0.02362 C 0.69636 0.03565 0.77227 -0.00463 0.83451 -0.00416 C 0.89675 -0.00347 0.93854 0.03241 0.98125 0.02639 C 1.02357 0.01945 1.05495 0.01135 1.07904 -0.00069 " pathEditMode="relative" rAng="0" ptsTypes="AAAAAA">
                                      <p:cBhvr>
                                        <p:cTn id="287" dur="3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46"/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4.44444E-6 C 0.21419 0.00601 0.22214 0.07685 0.32669 0.08032 C 0.43125 0.08402 0.53607 0.02152 0.62708 0.02083 C 0.7181 0.02013 0.81016 0.07407 0.87318 0.07569 C 0.9362 0.07754 0.96471 0.03217 1.00495 0.03171 C 1.04466 0.03125 1.08086 0.04791 1.10872 0.05601 " pathEditMode="relative" rAng="0" ptsTypes="AAAAAA">
                                      <p:cBhvr>
                                        <p:cTn id="292" dur="3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8.33333E-7 1.85185E-6 C 0.20586 0.03588 0.26133 0.11991 0.34857 0.12037 C 0.43568 0.12037 0.51576 0.09143 0.55612 0.07523 C 0.59649 0.05879 0.64649 0.03588 0.70755 0.03611 C 0.76823 0.0368 0.88099 0.07801 0.92122 0.07731 C 0.96081 0.07708 1.07357 0.07569 1.10872 0.05555 " pathEditMode="relative" rAng="0" ptsTypes="AAAAAA">
                                      <p:cBhvr>
                                        <p:cTn id="297" dur="3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1.11111E-6 C 0.10209 -0.0206 0.21654 -0.05046 0.30769 -0.04329 C 0.39909 -0.03565 0.46875 0.03704 0.54714 0.04467 C 0.62566 0.05231 0.70756 0.00208 0.778 0.00255 C 0.84831 0.00278 0.92683 0.05393 0.96954 0.04745 C 1.01185 0.04097 1.06172 0.03079 1.08607 0.01875 " pathEditMode="relative" rAng="0" ptsTypes="AAAAAA">
                                      <p:cBhvr>
                                        <p:cTn id="302" dur="3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3.33333E-6 -3.33333E-6 C 0.08946 -0.00949 0.23542 0.11343 0.33334 0.11482 C 0.43125 0.11574 0.52266 0.01158 0.5875 0.0088 C 0.65235 0.00556 0.71289 0.05764 0.77943 0.06158 C 0.84558 0.06528 0.94323 0.03843 0.98581 0.03195 C 1.02826 0.02523 1.05131 0.0419 1.0806 0.03681 " pathEditMode="relative" rAng="0" ptsTypes="AAAAAA">
                                      <p:cBhvr>
                                        <p:cTn id="307" dur="3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5E-6 -2.59259E-6 C 0.11523 0.01065 0.20664 -0.01528 0.30169 -0.0125 C 0.39557 -0.00949 0.47864 0.01528 0.56562 0.01736 C 0.65247 0.01945 0.7539 -0.00185 0.82317 -0.00046 C 0.89258 0.00093 0.93854 0.03264 0.98125 0.02616 C 1.02357 0.01945 1.05495 0.01158 1.07903 -0.00046 " pathEditMode="relative" rAng="0" ptsTypes="AAAAAA">
                                      <p:cBhvr>
                                        <p:cTn id="312" dur="3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 bldLvl="0" animBg="1"/>
      <p:bldP spid="82" grpId="1" bldLvl="0" animBg="1"/>
      <p:bldP spid="83" grpId="0" bldLvl="0" animBg="1"/>
      <p:bldP spid="83" grpId="1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3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 bldLvl="0" animBg="1"/>
      <p:bldP spid="99" grpId="0" bldLvl="0" animBg="1"/>
      <p:bldP spid="100" grpId="0" bldLvl="0" animBg="1"/>
      <p:bldP spid="101" grpId="0" bldLvl="0" animBg="1"/>
      <p:bldP spid="102" grpId="0" bldLvl="0" animBg="1"/>
      <p:bldP spid="103" grpId="0" bldLvl="0" animBg="1"/>
      <p:bldP spid="104" grpId="0" bldLvl="0" animBg="1"/>
      <p:bldP spid="105" grpId="0" bldLvl="0" animBg="1"/>
      <p:bldP spid="106" grpId="0" bldLvl="0" animBg="1"/>
      <p:bldP spid="107" grpId="0" bldLvl="0" animBg="1"/>
      <p:bldP spid="108" grpId="0" bldLvl="0" animBg="1"/>
      <p:bldP spid="109" grpId="0" bldLvl="0" animBg="1"/>
      <p:bldP spid="110" grpId="0" bldLvl="0" animBg="1"/>
      <p:bldP spid="110" grpId="1" bldLvl="0" animBg="1"/>
      <p:bldP spid="111" grpId="0" bldLvl="0" animBg="1"/>
      <p:bldP spid="111" grpId="1" bldLvl="0" animBg="1"/>
      <p:bldP spid="112" grpId="0" bldLvl="0" animBg="1"/>
      <p:bldP spid="112" grpId="1" bldLvl="0" animBg="1"/>
      <p:bldP spid="113" grpId="0" bldLvl="0" animBg="1"/>
      <p:bldP spid="113" grpId="1" bldLvl="0" animBg="1"/>
      <p:bldP spid="114" grpId="0" bldLvl="0" animBg="1"/>
      <p:bldP spid="115" grpId="0" bldLvl="0" animBg="1"/>
      <p:bldP spid="115" grpId="1" bldLvl="0" animBg="1"/>
      <p:bldP spid="116" grpId="0" bldLvl="0" animBg="1"/>
      <p:bldP spid="116" grpId="1" bldLvl="0" animBg="1"/>
      <p:bldP spid="117" grpId="0" bldLvl="0" animBg="1"/>
      <p:bldP spid="117" grpId="1" bldLvl="0" animBg="1"/>
      <p:bldP spid="118" grpId="0" bldLvl="0" animBg="1"/>
      <p:bldP spid="118" grpId="1" bldLvl="0" animBg="1"/>
      <p:bldP spid="119" grpId="0" bldLvl="0" animBg="1"/>
      <p:bldP spid="119" grpId="1" bldLvl="0" animBg="1"/>
      <p:bldP spid="120" grpId="0" bldLvl="0" animBg="1"/>
      <p:bldP spid="120" grpId="1" bldLvl="0" animBg="1"/>
      <p:bldP spid="121" grpId="0" bldLvl="0" animBg="1"/>
      <p:bldP spid="121" grpId="1" bldLvl="0" animBg="1"/>
      <p:bldP spid="122" grpId="0" bldLvl="0" animBg="1"/>
      <p:bldP spid="122" grpId="1" bldLvl="0" animBg="1"/>
      <p:bldP spid="123" grpId="0" bldLvl="0" animBg="1"/>
      <p:bldP spid="123" grpId="1" bldLvl="0" animBg="1"/>
      <p:bldP spid="124" grpId="0" bldLvl="0" animBg="1"/>
      <p:bldP spid="124" grpId="1" bldLvl="0" animBg="1"/>
      <p:bldP spid="125" grpId="0" bldLvl="0" animBg="1"/>
      <p:bldP spid="125" grpId="1" bldLvl="0" animBg="1"/>
      <p:bldP spid="126" grpId="0" bldLvl="0" animBg="1"/>
      <p:bldP spid="126" grpId="1" bldLvl="0" animBg="1"/>
      <p:bldP spid="127" grpId="0" bldLvl="0" animBg="1"/>
      <p:bldP spid="127" grpId="1" bldLvl="0" animBg="1"/>
      <p:bldP spid="128" grpId="0" bldLvl="0" animBg="1"/>
      <p:bldP spid="128" grpId="1" bldLvl="0" animBg="1"/>
      <p:bldP spid="129" grpId="0" bldLvl="0" animBg="1"/>
      <p:bldP spid="129" grpId="1" bldLvl="0" animBg="1"/>
      <p:bldP spid="130" grpId="0" bldLvl="0" animBg="1"/>
      <p:bldP spid="130" grpId="1" bldLvl="0" animBg="1"/>
      <p:bldP spid="131" grpId="0" bldLvl="0" animBg="1"/>
      <p:bldP spid="131" grpId="1" bldLvl="0" animBg="1"/>
      <p:bldP spid="132" grpId="0" bldLvl="0" animBg="1"/>
      <p:bldP spid="132" grpId="1" bldLvl="0" animBg="1"/>
      <p:bldP spid="133" grpId="0" bldLvl="0" animBg="1"/>
      <p:bldP spid="133" grpId="1" bldLvl="0" animBg="1"/>
      <p:bldP spid="134" grpId="0" bldLvl="0" animBg="1"/>
      <p:bldP spid="134" grpId="1" bldLvl="0" animBg="1"/>
      <p:bldP spid="135" grpId="0" bldLvl="0" animBg="1"/>
      <p:bldP spid="135" grpId="1" bldLvl="0" animBg="1"/>
      <p:bldP spid="136" grpId="0" bldLvl="0" animBg="1"/>
      <p:bldP spid="136" grpId="1" bldLvl="0" animBg="1"/>
      <p:bldP spid="137" grpId="0" bldLvl="0" animBg="1"/>
      <p:bldP spid="138" grpId="0" bldLvl="0" animBg="1"/>
      <p:bldP spid="139" grpId="0" bldLvl="0" animBg="1"/>
      <p:bldP spid="14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椭圆 749"/>
          <p:cNvSpPr/>
          <p:nvPr/>
        </p:nvSpPr>
        <p:spPr>
          <a:xfrm>
            <a:off x="3006374" y="241303"/>
            <a:ext cx="3067380" cy="31163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1" name="椭圆 750"/>
          <p:cNvSpPr/>
          <p:nvPr/>
        </p:nvSpPr>
        <p:spPr>
          <a:xfrm>
            <a:off x="4489900" y="195936"/>
            <a:ext cx="89306" cy="907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033" tIns="28516" rIns="57033" bIns="28516" rtlCol="0" anchor="ctr"/>
          <a:lstStyle/>
          <a:p>
            <a:pPr algn="ctr"/>
            <a:endParaRPr lang="zh-CN" altLang="en-US"/>
          </a:p>
        </p:txBody>
      </p:sp>
      <p:sp>
        <p:nvSpPr>
          <p:cNvPr id="752" name="椭圆 751"/>
          <p:cNvSpPr/>
          <p:nvPr/>
        </p:nvSpPr>
        <p:spPr>
          <a:xfrm>
            <a:off x="5815068" y="2528159"/>
            <a:ext cx="89306" cy="907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033" tIns="28516" rIns="57033" bIns="28516" rtlCol="0" anchor="ctr"/>
          <a:lstStyle/>
          <a:p>
            <a:pPr algn="ctr"/>
            <a:endParaRPr lang="zh-CN" altLang="en-US"/>
          </a:p>
        </p:txBody>
      </p:sp>
      <p:sp>
        <p:nvSpPr>
          <p:cNvPr id="753" name="椭圆 752"/>
          <p:cNvSpPr/>
          <p:nvPr/>
        </p:nvSpPr>
        <p:spPr>
          <a:xfrm>
            <a:off x="3160832" y="2528159"/>
            <a:ext cx="89306" cy="907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033" tIns="28516" rIns="57033" bIns="28516" rtlCol="0" anchor="ctr"/>
          <a:lstStyle/>
          <a:p>
            <a:pPr algn="ctr"/>
            <a:endParaRPr lang="zh-CN" altLang="en-US"/>
          </a:p>
        </p:txBody>
      </p:sp>
      <p:sp>
        <p:nvSpPr>
          <p:cNvPr id="754" name="椭圆 753"/>
          <p:cNvSpPr/>
          <p:nvPr/>
        </p:nvSpPr>
        <p:spPr>
          <a:xfrm>
            <a:off x="6233457" y="700168"/>
            <a:ext cx="228874" cy="232532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755" name="椭圆 754"/>
          <p:cNvSpPr/>
          <p:nvPr/>
        </p:nvSpPr>
        <p:spPr>
          <a:xfrm>
            <a:off x="6220941" y="687452"/>
            <a:ext cx="253906" cy="257964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6" name="椭圆 755"/>
          <p:cNvSpPr/>
          <p:nvPr/>
        </p:nvSpPr>
        <p:spPr>
          <a:xfrm>
            <a:off x="1969507" y="1932154"/>
            <a:ext cx="374485" cy="380470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757" name="椭圆 756"/>
          <p:cNvSpPr/>
          <p:nvPr/>
        </p:nvSpPr>
        <p:spPr>
          <a:xfrm>
            <a:off x="1949029" y="1911348"/>
            <a:ext cx="415443" cy="422081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8" name="椭圆 757"/>
          <p:cNvSpPr/>
          <p:nvPr/>
        </p:nvSpPr>
        <p:spPr>
          <a:xfrm>
            <a:off x="5995788" y="3371716"/>
            <a:ext cx="127234" cy="129267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759" name="椭圆 758"/>
          <p:cNvSpPr/>
          <p:nvPr/>
        </p:nvSpPr>
        <p:spPr>
          <a:xfrm>
            <a:off x="5988831" y="3364647"/>
            <a:ext cx="141150" cy="143405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0" name="椭圆 759"/>
          <p:cNvSpPr/>
          <p:nvPr/>
        </p:nvSpPr>
        <p:spPr>
          <a:xfrm>
            <a:off x="2697291" y="991551"/>
            <a:ext cx="409575" cy="409575"/>
          </a:xfrm>
          <a:prstGeom prst="ellipse">
            <a:avLst/>
          </a:prstGeom>
          <a:solidFill>
            <a:srgbClr val="F45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1" name="椭圆 760"/>
          <p:cNvSpPr/>
          <p:nvPr/>
        </p:nvSpPr>
        <p:spPr>
          <a:xfrm>
            <a:off x="2351306" y="1210852"/>
            <a:ext cx="210272" cy="210272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2" name="椭圆 761"/>
          <p:cNvSpPr/>
          <p:nvPr/>
        </p:nvSpPr>
        <p:spPr>
          <a:xfrm>
            <a:off x="2165082" y="1738910"/>
            <a:ext cx="276227" cy="276227"/>
          </a:xfrm>
          <a:prstGeom prst="ellipse">
            <a:avLst/>
          </a:prstGeom>
          <a:solidFill>
            <a:srgbClr val="AE43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3" name="椭圆 762"/>
          <p:cNvSpPr/>
          <p:nvPr/>
        </p:nvSpPr>
        <p:spPr>
          <a:xfrm>
            <a:off x="1961322" y="1276733"/>
            <a:ext cx="311539" cy="311539"/>
          </a:xfrm>
          <a:prstGeom prst="ellipse">
            <a:avLst/>
          </a:prstGeom>
          <a:solidFill>
            <a:srgbClr val="2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4" name="椭圆 763"/>
          <p:cNvSpPr/>
          <p:nvPr/>
        </p:nvSpPr>
        <p:spPr>
          <a:xfrm>
            <a:off x="1479463" y="1284334"/>
            <a:ext cx="233579" cy="233579"/>
          </a:xfrm>
          <a:prstGeom prst="ellipse">
            <a:avLst/>
          </a:prstGeom>
          <a:solidFill>
            <a:srgbClr val="D4BF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5" name="椭圆 764"/>
          <p:cNvSpPr/>
          <p:nvPr/>
        </p:nvSpPr>
        <p:spPr>
          <a:xfrm>
            <a:off x="1854388" y="677002"/>
            <a:ext cx="209422" cy="209423"/>
          </a:xfrm>
          <a:prstGeom prst="ellipse">
            <a:avLst/>
          </a:prstGeom>
          <a:solidFill>
            <a:srgbClr val="DFC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6" name="椭圆 765"/>
          <p:cNvSpPr/>
          <p:nvPr/>
        </p:nvSpPr>
        <p:spPr>
          <a:xfrm>
            <a:off x="1056596" y="1014919"/>
            <a:ext cx="195933" cy="195933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7" name="椭圆 766"/>
          <p:cNvSpPr/>
          <p:nvPr/>
        </p:nvSpPr>
        <p:spPr>
          <a:xfrm>
            <a:off x="860662" y="1447604"/>
            <a:ext cx="140668" cy="140668"/>
          </a:xfrm>
          <a:prstGeom prst="ellipse">
            <a:avLst/>
          </a:prstGeom>
          <a:solidFill>
            <a:srgbClr val="AA1E6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8" name="椭圆 767"/>
          <p:cNvSpPr/>
          <p:nvPr/>
        </p:nvSpPr>
        <p:spPr>
          <a:xfrm>
            <a:off x="2831742" y="1567620"/>
            <a:ext cx="140668" cy="140668"/>
          </a:xfrm>
          <a:prstGeom prst="ellipse">
            <a:avLst/>
          </a:prstGeom>
          <a:solidFill>
            <a:srgbClr val="F4552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0" name="椭圆 769"/>
          <p:cNvSpPr/>
          <p:nvPr/>
        </p:nvSpPr>
        <p:spPr>
          <a:xfrm>
            <a:off x="6904796" y="1450956"/>
            <a:ext cx="409575" cy="409575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1" name="椭圆 770"/>
          <p:cNvSpPr/>
          <p:nvPr/>
        </p:nvSpPr>
        <p:spPr>
          <a:xfrm>
            <a:off x="6939790" y="1980170"/>
            <a:ext cx="210272" cy="210272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2" name="椭圆 771"/>
          <p:cNvSpPr/>
          <p:nvPr/>
        </p:nvSpPr>
        <p:spPr>
          <a:xfrm>
            <a:off x="6753566" y="2508229"/>
            <a:ext cx="276227" cy="276227"/>
          </a:xfrm>
          <a:prstGeom prst="ellipse">
            <a:avLst/>
          </a:prstGeom>
          <a:solidFill>
            <a:srgbClr val="AE43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3" name="椭圆 772"/>
          <p:cNvSpPr/>
          <p:nvPr/>
        </p:nvSpPr>
        <p:spPr>
          <a:xfrm>
            <a:off x="6067947" y="2053654"/>
            <a:ext cx="233579" cy="233579"/>
          </a:xfrm>
          <a:prstGeom prst="ellipse">
            <a:avLst/>
          </a:prstGeom>
          <a:solidFill>
            <a:srgbClr val="D4BF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4" name="椭圆 773"/>
          <p:cNvSpPr/>
          <p:nvPr/>
        </p:nvSpPr>
        <p:spPr>
          <a:xfrm>
            <a:off x="6442872" y="1446320"/>
            <a:ext cx="209422" cy="209423"/>
          </a:xfrm>
          <a:prstGeom prst="ellipse">
            <a:avLst/>
          </a:prstGeom>
          <a:solidFill>
            <a:srgbClr val="DFC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5" name="椭圆 774"/>
          <p:cNvSpPr/>
          <p:nvPr/>
        </p:nvSpPr>
        <p:spPr>
          <a:xfrm>
            <a:off x="5645080" y="1784238"/>
            <a:ext cx="195933" cy="195933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6" name="椭圆 775"/>
          <p:cNvSpPr/>
          <p:nvPr/>
        </p:nvSpPr>
        <p:spPr>
          <a:xfrm>
            <a:off x="6333099" y="1759177"/>
            <a:ext cx="140668" cy="140668"/>
          </a:xfrm>
          <a:prstGeom prst="ellipse">
            <a:avLst/>
          </a:prstGeom>
          <a:solidFill>
            <a:srgbClr val="AA1E6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7" name="椭圆 776"/>
          <p:cNvSpPr/>
          <p:nvPr/>
        </p:nvSpPr>
        <p:spPr>
          <a:xfrm>
            <a:off x="7420226" y="2336940"/>
            <a:ext cx="140668" cy="140668"/>
          </a:xfrm>
          <a:prstGeom prst="ellipse">
            <a:avLst/>
          </a:prstGeom>
          <a:solidFill>
            <a:srgbClr val="F4552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8" name="椭圆 777"/>
          <p:cNvSpPr/>
          <p:nvPr/>
        </p:nvSpPr>
        <p:spPr>
          <a:xfrm>
            <a:off x="8120464" y="1708067"/>
            <a:ext cx="152465" cy="152465"/>
          </a:xfrm>
          <a:prstGeom prst="ellipse">
            <a:avLst/>
          </a:prstGeom>
          <a:solidFill>
            <a:srgbClr val="AE43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9" name="椭圆 778"/>
          <p:cNvSpPr/>
          <p:nvPr/>
        </p:nvSpPr>
        <p:spPr>
          <a:xfrm>
            <a:off x="7596632" y="1722295"/>
            <a:ext cx="257876" cy="257876"/>
          </a:xfrm>
          <a:prstGeom prst="ellipse">
            <a:avLst/>
          </a:prstGeom>
          <a:solidFill>
            <a:srgbClr val="2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0" name="椭圆 779"/>
          <p:cNvSpPr/>
          <p:nvPr/>
        </p:nvSpPr>
        <p:spPr>
          <a:xfrm>
            <a:off x="4517999" y="33450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1" name="椭圆 780"/>
          <p:cNvSpPr/>
          <p:nvPr/>
        </p:nvSpPr>
        <p:spPr>
          <a:xfrm>
            <a:off x="4517999" y="408892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2" name="椭圆 781"/>
          <p:cNvSpPr/>
          <p:nvPr/>
        </p:nvSpPr>
        <p:spPr>
          <a:xfrm>
            <a:off x="4517999" y="408892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3" name="椭圆 782"/>
          <p:cNvSpPr/>
          <p:nvPr/>
        </p:nvSpPr>
        <p:spPr>
          <a:xfrm>
            <a:off x="5645277" y="3947569"/>
            <a:ext cx="54000" cy="5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4" name="椭圆 783"/>
          <p:cNvSpPr/>
          <p:nvPr/>
        </p:nvSpPr>
        <p:spPr>
          <a:xfrm>
            <a:off x="1041437" y="1697837"/>
            <a:ext cx="325388" cy="325388"/>
          </a:xfrm>
          <a:prstGeom prst="ellipse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5" name="椭圆 784"/>
          <p:cNvSpPr/>
          <p:nvPr/>
        </p:nvSpPr>
        <p:spPr>
          <a:xfrm>
            <a:off x="2170367" y="2965828"/>
            <a:ext cx="32400" cy="324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6" name="椭圆 785"/>
          <p:cNvSpPr/>
          <p:nvPr/>
        </p:nvSpPr>
        <p:spPr>
          <a:xfrm>
            <a:off x="1475327" y="3062376"/>
            <a:ext cx="108000" cy="108000"/>
          </a:xfrm>
          <a:prstGeom prst="ellipse">
            <a:avLst/>
          </a:prstGeom>
          <a:solidFill>
            <a:srgbClr val="F57E1B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7" name="椭圆 786"/>
          <p:cNvSpPr/>
          <p:nvPr/>
        </p:nvSpPr>
        <p:spPr>
          <a:xfrm>
            <a:off x="3218777" y="3539180"/>
            <a:ext cx="94500" cy="945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8" name="椭圆 787"/>
          <p:cNvSpPr/>
          <p:nvPr/>
        </p:nvSpPr>
        <p:spPr>
          <a:xfrm>
            <a:off x="950571" y="2447906"/>
            <a:ext cx="198436" cy="198436"/>
          </a:xfrm>
          <a:prstGeom prst="ellipse">
            <a:avLst/>
          </a:prstGeom>
          <a:solidFill>
            <a:srgbClr val="71B657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9" name="椭圆 788"/>
          <p:cNvSpPr/>
          <p:nvPr/>
        </p:nvSpPr>
        <p:spPr>
          <a:xfrm>
            <a:off x="3271694" y="4186813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0" name="椭圆 789"/>
          <p:cNvSpPr/>
          <p:nvPr/>
        </p:nvSpPr>
        <p:spPr>
          <a:xfrm>
            <a:off x="1109520" y="3998480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1" name="椭圆 790"/>
          <p:cNvSpPr/>
          <p:nvPr/>
        </p:nvSpPr>
        <p:spPr>
          <a:xfrm>
            <a:off x="2169530" y="2943365"/>
            <a:ext cx="54000" cy="54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2" name="椭圆 791"/>
          <p:cNvSpPr/>
          <p:nvPr/>
        </p:nvSpPr>
        <p:spPr>
          <a:xfrm>
            <a:off x="3171370" y="3594736"/>
            <a:ext cx="54000" cy="5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3" name="椭圆 792"/>
          <p:cNvSpPr/>
          <p:nvPr/>
        </p:nvSpPr>
        <p:spPr>
          <a:xfrm>
            <a:off x="2059326" y="2661711"/>
            <a:ext cx="32400" cy="324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4" name="椭圆 793"/>
          <p:cNvSpPr/>
          <p:nvPr/>
        </p:nvSpPr>
        <p:spPr>
          <a:xfrm>
            <a:off x="2073083" y="2712271"/>
            <a:ext cx="108000" cy="108000"/>
          </a:xfrm>
          <a:prstGeom prst="ellipse">
            <a:avLst/>
          </a:prstGeom>
          <a:solidFill>
            <a:srgbClr val="F57E1B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5" name="椭圆 794"/>
          <p:cNvSpPr/>
          <p:nvPr/>
        </p:nvSpPr>
        <p:spPr>
          <a:xfrm>
            <a:off x="728867" y="3592251"/>
            <a:ext cx="94500" cy="945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6" name="椭圆 795"/>
          <p:cNvSpPr/>
          <p:nvPr/>
        </p:nvSpPr>
        <p:spPr>
          <a:xfrm>
            <a:off x="3032662" y="4394071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7" name="椭圆 796"/>
          <p:cNvSpPr/>
          <p:nvPr/>
        </p:nvSpPr>
        <p:spPr>
          <a:xfrm>
            <a:off x="5432366" y="3882697"/>
            <a:ext cx="32400" cy="324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8" name="椭圆 797"/>
          <p:cNvSpPr/>
          <p:nvPr/>
        </p:nvSpPr>
        <p:spPr>
          <a:xfrm>
            <a:off x="5520473" y="3851741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9" name="椭圆 798"/>
          <p:cNvSpPr/>
          <p:nvPr/>
        </p:nvSpPr>
        <p:spPr>
          <a:xfrm>
            <a:off x="1133687" y="579129"/>
            <a:ext cx="54000" cy="5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0" name="椭圆 799"/>
          <p:cNvSpPr/>
          <p:nvPr/>
        </p:nvSpPr>
        <p:spPr>
          <a:xfrm>
            <a:off x="7857670" y="930462"/>
            <a:ext cx="54000" cy="54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1" name="椭圆 800"/>
          <p:cNvSpPr/>
          <p:nvPr/>
        </p:nvSpPr>
        <p:spPr>
          <a:xfrm>
            <a:off x="1023482" y="297475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2" name="椭圆 801"/>
          <p:cNvSpPr/>
          <p:nvPr/>
        </p:nvSpPr>
        <p:spPr>
          <a:xfrm>
            <a:off x="1529327" y="639654"/>
            <a:ext cx="108000" cy="108000"/>
          </a:xfrm>
          <a:prstGeom prst="ellipse">
            <a:avLst/>
          </a:prstGeom>
          <a:solidFill>
            <a:srgbClr val="23A3DF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3" name="椭圆 802"/>
          <p:cNvSpPr/>
          <p:nvPr/>
        </p:nvSpPr>
        <p:spPr>
          <a:xfrm>
            <a:off x="3957842" y="927977"/>
            <a:ext cx="94500" cy="945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4" name="椭圆 803"/>
          <p:cNvSpPr/>
          <p:nvPr/>
        </p:nvSpPr>
        <p:spPr>
          <a:xfrm>
            <a:off x="4182806" y="1329747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5" name="椭圆 804"/>
          <p:cNvSpPr/>
          <p:nvPr/>
        </p:nvSpPr>
        <p:spPr>
          <a:xfrm>
            <a:off x="1031816" y="818373"/>
            <a:ext cx="110104" cy="110104"/>
          </a:xfrm>
          <a:prstGeom prst="ellipse">
            <a:avLst/>
          </a:prstGeom>
          <a:solidFill>
            <a:srgbClr val="F57E1B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6" name="椭圆 805"/>
          <p:cNvSpPr/>
          <p:nvPr/>
        </p:nvSpPr>
        <p:spPr>
          <a:xfrm>
            <a:off x="4141730" y="1187467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51520" y="654273"/>
            <a:ext cx="8676456" cy="45719"/>
            <a:chOff x="1" y="356632"/>
            <a:chExt cx="755577" cy="353539"/>
          </a:xfrm>
        </p:grpSpPr>
        <p:sp>
          <p:nvSpPr>
            <p:cNvPr id="30" name="矩形 29"/>
            <p:cNvSpPr/>
            <p:nvPr/>
          </p:nvSpPr>
          <p:spPr>
            <a:xfrm flipV="1">
              <a:off x="1" y="356632"/>
              <a:ext cx="188853" cy="353539"/>
            </a:xfrm>
            <a:prstGeom prst="rect">
              <a:avLst/>
            </a:prstGeom>
            <a:solidFill>
              <a:srgbClr val="23A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flipV="1">
              <a:off x="188854" y="356632"/>
              <a:ext cx="188853" cy="353539"/>
            </a:xfrm>
            <a:prstGeom prst="rect">
              <a:avLst/>
            </a:prstGeom>
            <a:solidFill>
              <a:srgbClr val="71B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V="1">
              <a:off x="377707" y="356632"/>
              <a:ext cx="188853" cy="353539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flipV="1">
              <a:off x="566725" y="356632"/>
              <a:ext cx="188853" cy="353539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 descr="IV($[PH3LO({@F2OP1ML_5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" y="287020"/>
            <a:ext cx="361950" cy="342900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481330" y="276225"/>
            <a:ext cx="1938655" cy="42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   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无道云笔记</a:t>
            </a:r>
          </a:p>
        </p:txBody>
      </p:sp>
      <p:sp>
        <p:nvSpPr>
          <p:cNvPr id="16" name="Shape 42"/>
          <p:cNvSpPr>
            <a:spLocks noChangeArrowheads="1"/>
          </p:cNvSpPr>
          <p:nvPr/>
        </p:nvSpPr>
        <p:spPr bwMode="auto">
          <a:xfrm>
            <a:off x="1109345" y="2120583"/>
            <a:ext cx="1303020" cy="57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26788" tIns="26788" rIns="26788" bIns="26788" anchor="ctr">
            <a:spAutoFit/>
          </a:bodyPr>
          <a:lstStyle>
            <a:lvl1pPr algn="ctr">
              <a:defRPr sz="10000" b="1" cap="all" spc="999" baseline="0">
                <a:solidFill>
                  <a:srgbClr val="A7B32A"/>
                </a:solidFill>
              </a:defRPr>
            </a:lvl1pPr>
          </a:lstStyle>
          <a:p>
            <a:pPr algn="dist" defTabSz="434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375" b="0" kern="0" spc="-42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Open Sans"/>
              </a:rPr>
              <a:t>第一章</a:t>
            </a:r>
          </a:p>
        </p:txBody>
      </p:sp>
      <p:sp>
        <p:nvSpPr>
          <p:cNvPr id="15" name="Shape 42"/>
          <p:cNvSpPr>
            <a:spLocks noChangeArrowheads="1"/>
          </p:cNvSpPr>
          <p:nvPr/>
        </p:nvSpPr>
        <p:spPr bwMode="auto">
          <a:xfrm>
            <a:off x="2038350" y="2819718"/>
            <a:ext cx="2587625" cy="659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26788" tIns="26788" rIns="26788" bIns="26788" anchor="ctr">
            <a:spAutoFit/>
          </a:bodyPr>
          <a:lstStyle>
            <a:lvl1pPr algn="ctr">
              <a:defRPr sz="10000" b="1" cap="all" spc="999" baseline="0">
                <a:solidFill>
                  <a:srgbClr val="A7B32A"/>
                </a:solidFill>
              </a:defRPr>
            </a:lvl1pPr>
          </a:lstStyle>
          <a:p>
            <a:pPr algn="dist" defTabSz="434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935" b="0" kern="0" spc="-42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Open Sans"/>
              </a:rPr>
              <a:t>项目概述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42232" y="262560"/>
            <a:ext cx="2462530" cy="423545"/>
            <a:chOff x="251555" y="329554"/>
            <a:chExt cx="2462530" cy="423545"/>
          </a:xfrm>
        </p:grpSpPr>
        <p:sp>
          <p:nvSpPr>
            <p:cNvPr id="50" name="矩形 49"/>
            <p:cNvSpPr/>
            <p:nvPr/>
          </p:nvSpPr>
          <p:spPr>
            <a:xfrm flipH="1">
              <a:off x="1265387" y="366042"/>
              <a:ext cx="309880" cy="3492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</a:pP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51555" y="329554"/>
              <a:ext cx="2462530" cy="423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Impact" panose="020B0806030902050204" pitchFamily="34" charset="0"/>
                </a:rPr>
                <a:t>              </a:t>
              </a:r>
              <a:r>
                <a:rPr lang="zh-CN" altLang="en-US" sz="2400" dirty="0">
                  <a:solidFill>
                    <a:schemeClr val="bg1">
                      <a:lumMod val="85000"/>
                    </a:schemeClr>
                  </a:solidFill>
                  <a:latin typeface="Impact" panose="020B0806030902050204" pitchFamily="34" charset="0"/>
                </a:rPr>
                <a:t>无道云笔记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51520" y="654273"/>
            <a:ext cx="8676456" cy="45719"/>
            <a:chOff x="1" y="356632"/>
            <a:chExt cx="755577" cy="353539"/>
          </a:xfrm>
        </p:grpSpPr>
        <p:sp>
          <p:nvSpPr>
            <p:cNvPr id="30" name="矩形 29"/>
            <p:cNvSpPr/>
            <p:nvPr/>
          </p:nvSpPr>
          <p:spPr>
            <a:xfrm flipV="1">
              <a:off x="1" y="356632"/>
              <a:ext cx="188853" cy="353539"/>
            </a:xfrm>
            <a:prstGeom prst="rect">
              <a:avLst/>
            </a:prstGeom>
            <a:solidFill>
              <a:srgbClr val="23A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flipV="1">
              <a:off x="188854" y="356632"/>
              <a:ext cx="188853" cy="353539"/>
            </a:xfrm>
            <a:prstGeom prst="rect">
              <a:avLst/>
            </a:prstGeom>
            <a:solidFill>
              <a:srgbClr val="71B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V="1">
              <a:off x="377707" y="356632"/>
              <a:ext cx="188853" cy="353539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flipV="1">
              <a:off x="566725" y="356632"/>
              <a:ext cx="188853" cy="353539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281430" y="1863090"/>
            <a:ext cx="7271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                                  </a:t>
            </a:r>
            <a:r>
              <a:rPr lang="zh-CN" altLang="en-US" sz="2400">
                <a:solidFill>
                  <a:schemeClr val="bg1"/>
                </a:solidFill>
              </a:rPr>
              <a:t>已然是这个时代的标志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在这个快节奏的生活当中，我们需要一个方便的，快捷的方式去记录我们生活中的点点滴滴。</a:t>
            </a:r>
          </a:p>
        </p:txBody>
      </p:sp>
      <p:pic>
        <p:nvPicPr>
          <p:cNvPr id="5" name="图片 4" descr="IV($[PH3LO({@F2OP1ML_5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30" y="274955"/>
            <a:ext cx="361950" cy="342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1430" y="1703070"/>
            <a:ext cx="2867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速度、效率</a:t>
            </a:r>
          </a:p>
        </p:txBody>
      </p:sp>
    </p:spTree>
    <p:custDataLst>
      <p:tags r:id="rId1"/>
    </p:custData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空心弧 32"/>
          <p:cNvSpPr/>
          <p:nvPr/>
        </p:nvSpPr>
        <p:spPr>
          <a:xfrm>
            <a:off x="683568" y="2204437"/>
            <a:ext cx="2751138" cy="2455863"/>
          </a:xfrm>
          <a:prstGeom prst="blockArc">
            <a:avLst>
              <a:gd name="adj1" fmla="val 13186668"/>
              <a:gd name="adj2" fmla="val 19259822"/>
              <a:gd name="adj3" fmla="val 20854"/>
            </a:avLst>
          </a:prstGeom>
          <a:solidFill>
            <a:srgbClr val="23A3D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179977" anchor="ctr"/>
          <a:lstStyle/>
          <a:p>
            <a:pPr algn="ctr">
              <a:defRPr/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产品定位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763067" y="2906113"/>
            <a:ext cx="636588" cy="885825"/>
            <a:chOff x="1849513" y="2897907"/>
            <a:chExt cx="636588" cy="885825"/>
          </a:xfrm>
        </p:grpSpPr>
        <p:sp>
          <p:nvSpPr>
            <p:cNvPr id="35" name="椭圆 2"/>
            <p:cNvSpPr/>
            <p:nvPr/>
          </p:nvSpPr>
          <p:spPr>
            <a:xfrm>
              <a:off x="1947938" y="3142382"/>
              <a:ext cx="428625" cy="214313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-1" fmla="*/ 648072 w 648072"/>
                <a:gd name="connsiteY0-2" fmla="*/ 0 h 324036"/>
                <a:gd name="connsiteX1-3" fmla="*/ 324036 w 648072"/>
                <a:gd name="connsiteY1-4" fmla="*/ 324036 h 324036"/>
                <a:gd name="connsiteX2-5" fmla="*/ 0 w 648072"/>
                <a:gd name="connsiteY2-6" fmla="*/ 0 h 324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2162251" y="3356695"/>
              <a:ext cx="0" cy="427037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85000"/>
                </a:schemeClr>
              </a:solidFill>
              <a:prstDash val="sysDash"/>
              <a:headEnd type="none" w="med" len="med"/>
              <a:tailEnd type="oval" w="med" len="med"/>
            </a:ln>
            <a:effectLst/>
          </p:spPr>
        </p:cxnSp>
        <p:sp>
          <p:nvSpPr>
            <p:cNvPr id="37" name="TextBox 37"/>
            <p:cNvSpPr txBox="1">
              <a:spLocks noChangeArrowheads="1"/>
            </p:cNvSpPr>
            <p:nvPr/>
          </p:nvSpPr>
          <p:spPr bwMode="auto">
            <a:xfrm flipH="1">
              <a:off x="1849513" y="2897907"/>
              <a:ext cx="636588" cy="435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463281" y="1799626"/>
            <a:ext cx="636587" cy="908685"/>
            <a:chOff x="3549726" y="1791420"/>
            <a:chExt cx="636587" cy="908685"/>
          </a:xfrm>
        </p:grpSpPr>
        <p:sp>
          <p:nvSpPr>
            <p:cNvPr id="39" name="椭圆 2"/>
            <p:cNvSpPr/>
            <p:nvPr/>
          </p:nvSpPr>
          <p:spPr>
            <a:xfrm flipV="1">
              <a:off x="3638626" y="2232745"/>
              <a:ext cx="427037" cy="212725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-1" fmla="*/ 648072 w 648072"/>
                <a:gd name="connsiteY0-2" fmla="*/ 0 h 324036"/>
                <a:gd name="connsiteX1-3" fmla="*/ 324036 w 648072"/>
                <a:gd name="connsiteY1-4" fmla="*/ 324036 h 324036"/>
                <a:gd name="connsiteX2-5" fmla="*/ 0 w 648072"/>
                <a:gd name="connsiteY2-6" fmla="*/ 0 h 324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flipV="1">
              <a:off x="3852938" y="1791420"/>
              <a:ext cx="0" cy="428625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85000"/>
                </a:schemeClr>
              </a:solidFill>
              <a:prstDash val="sysDash"/>
              <a:headEnd type="none" w="med" len="med"/>
              <a:tailEnd type="oval" w="med" len="med"/>
            </a:ln>
            <a:effectLst/>
          </p:spPr>
        </p:cxnSp>
        <p:sp>
          <p:nvSpPr>
            <p:cNvPr id="41" name="TextBox 43"/>
            <p:cNvSpPr txBox="1">
              <a:spLocks noChangeArrowheads="1"/>
            </p:cNvSpPr>
            <p:nvPr/>
          </p:nvSpPr>
          <p:spPr bwMode="auto">
            <a:xfrm flipH="1">
              <a:off x="3549726" y="2264495"/>
              <a:ext cx="636587" cy="435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141267" y="2906113"/>
            <a:ext cx="636588" cy="885825"/>
            <a:chOff x="5227713" y="2897907"/>
            <a:chExt cx="636588" cy="885825"/>
          </a:xfrm>
        </p:grpSpPr>
        <p:sp>
          <p:nvSpPr>
            <p:cNvPr id="43" name="椭圆 2"/>
            <p:cNvSpPr/>
            <p:nvPr/>
          </p:nvSpPr>
          <p:spPr>
            <a:xfrm>
              <a:off x="5327726" y="3142382"/>
              <a:ext cx="427037" cy="214313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-1" fmla="*/ 648072 w 648072"/>
                <a:gd name="connsiteY0-2" fmla="*/ 0 h 324036"/>
                <a:gd name="connsiteX1-3" fmla="*/ 324036 w 648072"/>
                <a:gd name="connsiteY1-4" fmla="*/ 324036 h 324036"/>
                <a:gd name="connsiteX2-5" fmla="*/ 0 w 648072"/>
                <a:gd name="connsiteY2-6" fmla="*/ 0 h 324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5540451" y="3356695"/>
              <a:ext cx="0" cy="427037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85000"/>
                </a:schemeClr>
              </a:solidFill>
              <a:prstDash val="sysDash"/>
              <a:headEnd type="none" w="med" len="med"/>
              <a:tailEnd type="oval" w="med" len="med"/>
            </a:ln>
            <a:effectLst/>
          </p:spPr>
        </p:cxnSp>
        <p:sp>
          <p:nvSpPr>
            <p:cNvPr id="45" name="TextBox 49"/>
            <p:cNvSpPr txBox="1">
              <a:spLocks noChangeArrowheads="1"/>
            </p:cNvSpPr>
            <p:nvPr/>
          </p:nvSpPr>
          <p:spPr bwMode="auto">
            <a:xfrm flipH="1">
              <a:off x="5227713" y="2897907"/>
              <a:ext cx="636588" cy="435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TextBox 56"/>
          <p:cNvSpPr txBox="1"/>
          <p:nvPr/>
        </p:nvSpPr>
        <p:spPr>
          <a:xfrm>
            <a:off x="384175" y="3841115"/>
            <a:ext cx="2889250" cy="1169035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一款在线编辑笔记、保存文本、网盘备份</a:t>
            </a:r>
          </a:p>
          <a:p>
            <a:pPr algn="ctr">
              <a:lnSpc>
                <a:spcPct val="130000"/>
              </a:lnSpc>
              <a:defRPr/>
            </a:pPr>
            <a:r>
              <a:rPr lang="zh-CN" altLang="en-US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随时随地，想看就看</a:t>
            </a:r>
          </a:p>
        </p:txBody>
      </p:sp>
      <p:sp>
        <p:nvSpPr>
          <p:cNvPr id="47" name="TextBox 57"/>
          <p:cNvSpPr txBox="1"/>
          <p:nvPr/>
        </p:nvSpPr>
        <p:spPr>
          <a:xfrm>
            <a:off x="2576195" y="845185"/>
            <a:ext cx="2525395" cy="808990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每一位有随记习惯的人</a:t>
            </a:r>
          </a:p>
          <a:p>
            <a:pPr algn="ctr">
              <a:lnSpc>
                <a:spcPct val="130000"/>
              </a:lnSpc>
              <a:defRPr/>
            </a:pPr>
            <a:r>
              <a:rPr lang="zh-CN" altLang="en-US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优秀的你</a:t>
            </a:r>
          </a:p>
        </p:txBody>
      </p:sp>
      <p:sp>
        <p:nvSpPr>
          <p:cNvPr id="48" name="TextBox 58"/>
          <p:cNvSpPr txBox="1"/>
          <p:nvPr/>
        </p:nvSpPr>
        <p:spPr>
          <a:xfrm>
            <a:off x="3669665" y="3841115"/>
            <a:ext cx="3835400" cy="1169035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在要求实现的基本功能上添加了网盘备份、分享、互动评论、消息通知、后台管理</a:t>
            </a:r>
          </a:p>
        </p:txBody>
      </p:sp>
      <p:sp>
        <p:nvSpPr>
          <p:cNvPr id="49" name="椭圆 3"/>
          <p:cNvSpPr/>
          <p:nvPr/>
        </p:nvSpPr>
        <p:spPr>
          <a:xfrm>
            <a:off x="2717156" y="2642588"/>
            <a:ext cx="2065337" cy="762000"/>
          </a:xfrm>
          <a:custGeom>
            <a:avLst/>
            <a:gdLst>
              <a:gd name="connsiteX0" fmla="*/ 1819599 w 2302409"/>
              <a:gd name="connsiteY0" fmla="*/ 0 h 943122"/>
              <a:gd name="connsiteX1" fmla="*/ 2302409 w 2302409"/>
              <a:gd name="connsiteY1" fmla="*/ 391014 h 943122"/>
              <a:gd name="connsiteX2" fmla="*/ 1154885 w 2302409"/>
              <a:gd name="connsiteY2" fmla="*/ 943088 h 943122"/>
              <a:gd name="connsiteX3" fmla="*/ 0 w 2302409"/>
              <a:gd name="connsiteY3" fmla="*/ 406582 h 943122"/>
              <a:gd name="connsiteX4" fmla="*/ 459006 w 2302409"/>
              <a:gd name="connsiteY4" fmla="*/ 19413 h 943122"/>
              <a:gd name="connsiteX5" fmla="*/ 1150684 w 2302409"/>
              <a:gd name="connsiteY5" fmla="*/ 321815 h 943122"/>
              <a:gd name="connsiteX6" fmla="*/ 1819599 w 2302409"/>
              <a:gd name="connsiteY6" fmla="*/ 0 h 943122"/>
              <a:gd name="connsiteX0-1" fmla="*/ 1856544 w 2302409"/>
              <a:gd name="connsiteY0-2" fmla="*/ 1264 h 923709"/>
              <a:gd name="connsiteX1-3" fmla="*/ 2302409 w 2302409"/>
              <a:gd name="connsiteY1-4" fmla="*/ 371601 h 923709"/>
              <a:gd name="connsiteX2-5" fmla="*/ 1154885 w 2302409"/>
              <a:gd name="connsiteY2-6" fmla="*/ 923675 h 923709"/>
              <a:gd name="connsiteX3-7" fmla="*/ 0 w 2302409"/>
              <a:gd name="connsiteY3-8" fmla="*/ 387169 h 923709"/>
              <a:gd name="connsiteX4-9" fmla="*/ 459006 w 2302409"/>
              <a:gd name="connsiteY4-10" fmla="*/ 0 h 923709"/>
              <a:gd name="connsiteX5-11" fmla="*/ 1150684 w 2302409"/>
              <a:gd name="connsiteY5-12" fmla="*/ 302402 h 923709"/>
              <a:gd name="connsiteX6-13" fmla="*/ 1856544 w 2302409"/>
              <a:gd name="connsiteY6-14" fmla="*/ 1264 h 923709"/>
              <a:gd name="connsiteX0-15" fmla="*/ 1828835 w 2274700"/>
              <a:gd name="connsiteY0-16" fmla="*/ 1264 h 923747"/>
              <a:gd name="connsiteX1-17" fmla="*/ 2274700 w 2274700"/>
              <a:gd name="connsiteY1-18" fmla="*/ 371601 h 923747"/>
              <a:gd name="connsiteX2-19" fmla="*/ 1127176 w 2274700"/>
              <a:gd name="connsiteY2-20" fmla="*/ 923675 h 923747"/>
              <a:gd name="connsiteX3-21" fmla="*/ 0 w 2274700"/>
              <a:gd name="connsiteY3-22" fmla="*/ 397509 h 923747"/>
              <a:gd name="connsiteX4-23" fmla="*/ 431297 w 2274700"/>
              <a:gd name="connsiteY4-24" fmla="*/ 0 h 923747"/>
              <a:gd name="connsiteX5-25" fmla="*/ 1122975 w 2274700"/>
              <a:gd name="connsiteY5-26" fmla="*/ 302402 h 923747"/>
              <a:gd name="connsiteX6-27" fmla="*/ 1828835 w 2274700"/>
              <a:gd name="connsiteY6-28" fmla="*/ 1264 h 923747"/>
              <a:gd name="connsiteX0-29" fmla="*/ 1828835 w 2237755"/>
              <a:gd name="connsiteY0-30" fmla="*/ 1264 h 923747"/>
              <a:gd name="connsiteX1-31" fmla="*/ 2237755 w 2237755"/>
              <a:gd name="connsiteY1-32" fmla="*/ 371601 h 923747"/>
              <a:gd name="connsiteX2-33" fmla="*/ 1127176 w 2237755"/>
              <a:gd name="connsiteY2-34" fmla="*/ 923675 h 923747"/>
              <a:gd name="connsiteX3-35" fmla="*/ 0 w 2237755"/>
              <a:gd name="connsiteY3-36" fmla="*/ 397509 h 923747"/>
              <a:gd name="connsiteX4-37" fmla="*/ 431297 w 2237755"/>
              <a:gd name="connsiteY4-38" fmla="*/ 0 h 923747"/>
              <a:gd name="connsiteX5-39" fmla="*/ 1122975 w 2237755"/>
              <a:gd name="connsiteY5-40" fmla="*/ 302402 h 923747"/>
              <a:gd name="connsiteX6-41" fmla="*/ 1828835 w 2237755"/>
              <a:gd name="connsiteY6-42" fmla="*/ 1264 h 923747"/>
              <a:gd name="connsiteX0-43" fmla="*/ 1828835 w 2237755"/>
              <a:gd name="connsiteY0-44" fmla="*/ 1264 h 923678"/>
              <a:gd name="connsiteX1-45" fmla="*/ 2237755 w 2237755"/>
              <a:gd name="connsiteY1-46" fmla="*/ 392279 h 923678"/>
              <a:gd name="connsiteX2-47" fmla="*/ 1127176 w 2237755"/>
              <a:gd name="connsiteY2-48" fmla="*/ 923675 h 923678"/>
              <a:gd name="connsiteX3-49" fmla="*/ 0 w 2237755"/>
              <a:gd name="connsiteY3-50" fmla="*/ 397509 h 923678"/>
              <a:gd name="connsiteX4-51" fmla="*/ 431297 w 2237755"/>
              <a:gd name="connsiteY4-52" fmla="*/ 0 h 923678"/>
              <a:gd name="connsiteX5-53" fmla="*/ 1122975 w 2237755"/>
              <a:gd name="connsiteY5-54" fmla="*/ 302402 h 923678"/>
              <a:gd name="connsiteX6-55" fmla="*/ 1828835 w 2237755"/>
              <a:gd name="connsiteY6-56" fmla="*/ 1264 h 9236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237755" h="923678">
                <a:moveTo>
                  <a:pt x="1828835" y="1264"/>
                </a:moveTo>
                <a:lnTo>
                  <a:pt x="2237755" y="392279"/>
                </a:lnTo>
                <a:cubicBezTo>
                  <a:pt x="1957146" y="738766"/>
                  <a:pt x="1500135" y="922803"/>
                  <a:pt x="1127176" y="923675"/>
                </a:cubicBezTo>
                <a:cubicBezTo>
                  <a:pt x="754217" y="924547"/>
                  <a:pt x="285269" y="740170"/>
                  <a:pt x="0" y="397509"/>
                </a:cubicBezTo>
                <a:cubicBezTo>
                  <a:pt x="159159" y="265007"/>
                  <a:pt x="272138" y="132502"/>
                  <a:pt x="431297" y="0"/>
                </a:cubicBezTo>
                <a:cubicBezTo>
                  <a:pt x="597587" y="199744"/>
                  <a:pt x="890052" y="302191"/>
                  <a:pt x="1122975" y="302402"/>
                </a:cubicBezTo>
                <a:cubicBezTo>
                  <a:pt x="1355898" y="302613"/>
                  <a:pt x="1665262" y="203238"/>
                  <a:pt x="1828835" y="1264"/>
                </a:cubicBezTo>
                <a:close/>
              </a:path>
            </a:pathLst>
          </a:custGeom>
          <a:solidFill>
            <a:srgbClr val="71B657"/>
          </a:solidFill>
          <a:ln w="25400" cap="flat" cmpd="sng" algn="ctr">
            <a:noFill/>
            <a:prstDash val="solid"/>
          </a:ln>
          <a:effectLst/>
        </p:spPr>
        <p:txBody>
          <a:bodyPr lIns="0" tIns="179977" rIns="0" bIns="0" anchor="ctr"/>
          <a:lstStyle/>
          <a:p>
            <a:pPr algn="ctr">
              <a:defRPr/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目标人群</a:t>
            </a:r>
          </a:p>
        </p:txBody>
      </p:sp>
      <p:sp>
        <p:nvSpPr>
          <p:cNvPr id="50" name="空心弧 49"/>
          <p:cNvSpPr/>
          <p:nvPr/>
        </p:nvSpPr>
        <p:spPr>
          <a:xfrm>
            <a:off x="4069705" y="2204437"/>
            <a:ext cx="2749550" cy="2455863"/>
          </a:xfrm>
          <a:prstGeom prst="blockArc">
            <a:avLst>
              <a:gd name="adj1" fmla="val 13186668"/>
              <a:gd name="adj2" fmla="val 19259822"/>
              <a:gd name="adj3" fmla="val 20854"/>
            </a:avLst>
          </a:prstGeom>
          <a:solidFill>
            <a:srgbClr val="F57E1B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179977" anchor="ctr"/>
          <a:lstStyle/>
          <a:p>
            <a:pPr algn="ctr">
              <a:defRPr/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竞争优势</a:t>
            </a:r>
          </a:p>
        </p:txBody>
      </p:sp>
      <p:sp>
        <p:nvSpPr>
          <p:cNvPr id="51" name="椭圆 3"/>
          <p:cNvSpPr/>
          <p:nvPr/>
        </p:nvSpPr>
        <p:spPr>
          <a:xfrm>
            <a:off x="6138785" y="2635369"/>
            <a:ext cx="2065337" cy="762000"/>
          </a:xfrm>
          <a:custGeom>
            <a:avLst/>
            <a:gdLst>
              <a:gd name="connsiteX0" fmla="*/ 1819599 w 2302409"/>
              <a:gd name="connsiteY0" fmla="*/ 0 h 943122"/>
              <a:gd name="connsiteX1" fmla="*/ 2302409 w 2302409"/>
              <a:gd name="connsiteY1" fmla="*/ 391014 h 943122"/>
              <a:gd name="connsiteX2" fmla="*/ 1154885 w 2302409"/>
              <a:gd name="connsiteY2" fmla="*/ 943088 h 943122"/>
              <a:gd name="connsiteX3" fmla="*/ 0 w 2302409"/>
              <a:gd name="connsiteY3" fmla="*/ 406582 h 943122"/>
              <a:gd name="connsiteX4" fmla="*/ 459006 w 2302409"/>
              <a:gd name="connsiteY4" fmla="*/ 19413 h 943122"/>
              <a:gd name="connsiteX5" fmla="*/ 1150684 w 2302409"/>
              <a:gd name="connsiteY5" fmla="*/ 321815 h 943122"/>
              <a:gd name="connsiteX6" fmla="*/ 1819599 w 2302409"/>
              <a:gd name="connsiteY6" fmla="*/ 0 h 943122"/>
              <a:gd name="connsiteX0-1" fmla="*/ 1856544 w 2302409"/>
              <a:gd name="connsiteY0-2" fmla="*/ 1264 h 923709"/>
              <a:gd name="connsiteX1-3" fmla="*/ 2302409 w 2302409"/>
              <a:gd name="connsiteY1-4" fmla="*/ 371601 h 923709"/>
              <a:gd name="connsiteX2-5" fmla="*/ 1154885 w 2302409"/>
              <a:gd name="connsiteY2-6" fmla="*/ 923675 h 923709"/>
              <a:gd name="connsiteX3-7" fmla="*/ 0 w 2302409"/>
              <a:gd name="connsiteY3-8" fmla="*/ 387169 h 923709"/>
              <a:gd name="connsiteX4-9" fmla="*/ 459006 w 2302409"/>
              <a:gd name="connsiteY4-10" fmla="*/ 0 h 923709"/>
              <a:gd name="connsiteX5-11" fmla="*/ 1150684 w 2302409"/>
              <a:gd name="connsiteY5-12" fmla="*/ 302402 h 923709"/>
              <a:gd name="connsiteX6-13" fmla="*/ 1856544 w 2302409"/>
              <a:gd name="connsiteY6-14" fmla="*/ 1264 h 923709"/>
              <a:gd name="connsiteX0-15" fmla="*/ 1828835 w 2274700"/>
              <a:gd name="connsiteY0-16" fmla="*/ 1264 h 923747"/>
              <a:gd name="connsiteX1-17" fmla="*/ 2274700 w 2274700"/>
              <a:gd name="connsiteY1-18" fmla="*/ 371601 h 923747"/>
              <a:gd name="connsiteX2-19" fmla="*/ 1127176 w 2274700"/>
              <a:gd name="connsiteY2-20" fmla="*/ 923675 h 923747"/>
              <a:gd name="connsiteX3-21" fmla="*/ 0 w 2274700"/>
              <a:gd name="connsiteY3-22" fmla="*/ 397509 h 923747"/>
              <a:gd name="connsiteX4-23" fmla="*/ 431297 w 2274700"/>
              <a:gd name="connsiteY4-24" fmla="*/ 0 h 923747"/>
              <a:gd name="connsiteX5-25" fmla="*/ 1122975 w 2274700"/>
              <a:gd name="connsiteY5-26" fmla="*/ 302402 h 923747"/>
              <a:gd name="connsiteX6-27" fmla="*/ 1828835 w 2274700"/>
              <a:gd name="connsiteY6-28" fmla="*/ 1264 h 923747"/>
              <a:gd name="connsiteX0-29" fmla="*/ 1828835 w 2237755"/>
              <a:gd name="connsiteY0-30" fmla="*/ 1264 h 923747"/>
              <a:gd name="connsiteX1-31" fmla="*/ 2237755 w 2237755"/>
              <a:gd name="connsiteY1-32" fmla="*/ 371601 h 923747"/>
              <a:gd name="connsiteX2-33" fmla="*/ 1127176 w 2237755"/>
              <a:gd name="connsiteY2-34" fmla="*/ 923675 h 923747"/>
              <a:gd name="connsiteX3-35" fmla="*/ 0 w 2237755"/>
              <a:gd name="connsiteY3-36" fmla="*/ 397509 h 923747"/>
              <a:gd name="connsiteX4-37" fmla="*/ 431297 w 2237755"/>
              <a:gd name="connsiteY4-38" fmla="*/ 0 h 923747"/>
              <a:gd name="connsiteX5-39" fmla="*/ 1122975 w 2237755"/>
              <a:gd name="connsiteY5-40" fmla="*/ 302402 h 923747"/>
              <a:gd name="connsiteX6-41" fmla="*/ 1828835 w 2237755"/>
              <a:gd name="connsiteY6-42" fmla="*/ 1264 h 923747"/>
              <a:gd name="connsiteX0-43" fmla="*/ 1828835 w 2237755"/>
              <a:gd name="connsiteY0-44" fmla="*/ 1264 h 923678"/>
              <a:gd name="connsiteX1-45" fmla="*/ 2237755 w 2237755"/>
              <a:gd name="connsiteY1-46" fmla="*/ 392279 h 923678"/>
              <a:gd name="connsiteX2-47" fmla="*/ 1127176 w 2237755"/>
              <a:gd name="connsiteY2-48" fmla="*/ 923675 h 923678"/>
              <a:gd name="connsiteX3-49" fmla="*/ 0 w 2237755"/>
              <a:gd name="connsiteY3-50" fmla="*/ 397509 h 923678"/>
              <a:gd name="connsiteX4-51" fmla="*/ 431297 w 2237755"/>
              <a:gd name="connsiteY4-52" fmla="*/ 0 h 923678"/>
              <a:gd name="connsiteX5-53" fmla="*/ 1122975 w 2237755"/>
              <a:gd name="connsiteY5-54" fmla="*/ 302402 h 923678"/>
              <a:gd name="connsiteX6-55" fmla="*/ 1828835 w 2237755"/>
              <a:gd name="connsiteY6-56" fmla="*/ 1264 h 9236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237755" h="923678">
                <a:moveTo>
                  <a:pt x="1828835" y="1264"/>
                </a:moveTo>
                <a:lnTo>
                  <a:pt x="2237755" y="392279"/>
                </a:lnTo>
                <a:cubicBezTo>
                  <a:pt x="1957146" y="738766"/>
                  <a:pt x="1500135" y="922803"/>
                  <a:pt x="1127176" y="923675"/>
                </a:cubicBezTo>
                <a:cubicBezTo>
                  <a:pt x="754217" y="924547"/>
                  <a:pt x="285269" y="740170"/>
                  <a:pt x="0" y="397509"/>
                </a:cubicBezTo>
                <a:cubicBezTo>
                  <a:pt x="159159" y="265007"/>
                  <a:pt x="272138" y="132502"/>
                  <a:pt x="431297" y="0"/>
                </a:cubicBezTo>
                <a:cubicBezTo>
                  <a:pt x="597587" y="199744"/>
                  <a:pt x="890052" y="302191"/>
                  <a:pt x="1122975" y="302402"/>
                </a:cubicBezTo>
                <a:cubicBezTo>
                  <a:pt x="1355898" y="302613"/>
                  <a:pt x="1665262" y="203238"/>
                  <a:pt x="1828835" y="1264"/>
                </a:cubicBezTo>
                <a:close/>
              </a:path>
            </a:pathLst>
          </a:custGeom>
          <a:solidFill>
            <a:srgbClr val="AE43A0"/>
          </a:solidFill>
          <a:ln w="25400" cap="flat" cmpd="sng" algn="ctr">
            <a:noFill/>
            <a:prstDash val="solid"/>
          </a:ln>
          <a:effectLst/>
        </p:spPr>
        <p:txBody>
          <a:bodyPr lIns="0" tIns="179977" rIns="0" bIns="0" anchor="ctr"/>
          <a:lstStyle/>
          <a:p>
            <a:pPr algn="ctr">
              <a:defRPr/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竞品分析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6869036" y="1799626"/>
            <a:ext cx="636587" cy="908685"/>
            <a:chOff x="6955482" y="1791420"/>
            <a:chExt cx="636587" cy="908685"/>
          </a:xfrm>
        </p:grpSpPr>
        <p:sp>
          <p:nvSpPr>
            <p:cNvPr id="53" name="椭圆 2"/>
            <p:cNvSpPr/>
            <p:nvPr/>
          </p:nvSpPr>
          <p:spPr>
            <a:xfrm flipV="1">
              <a:off x="7044382" y="2232745"/>
              <a:ext cx="427037" cy="212725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-1" fmla="*/ 648072 w 648072"/>
                <a:gd name="connsiteY0-2" fmla="*/ 0 h 324036"/>
                <a:gd name="connsiteX1-3" fmla="*/ 324036 w 648072"/>
                <a:gd name="connsiteY1-4" fmla="*/ 324036 h 324036"/>
                <a:gd name="connsiteX2-5" fmla="*/ 0 w 648072"/>
                <a:gd name="connsiteY2-6" fmla="*/ 0 h 324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flipV="1">
              <a:off x="7258694" y="1791420"/>
              <a:ext cx="0" cy="428625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85000"/>
                </a:schemeClr>
              </a:solidFill>
              <a:prstDash val="sysDash"/>
              <a:headEnd type="none" w="med" len="med"/>
              <a:tailEnd type="oval" w="med" len="med"/>
            </a:ln>
            <a:effectLst/>
          </p:spPr>
        </p:cxnSp>
        <p:sp>
          <p:nvSpPr>
            <p:cNvPr id="55" name="TextBox 43"/>
            <p:cNvSpPr txBox="1">
              <a:spLocks noChangeArrowheads="1"/>
            </p:cNvSpPr>
            <p:nvPr/>
          </p:nvSpPr>
          <p:spPr bwMode="auto">
            <a:xfrm flipH="1">
              <a:off x="6955482" y="2264495"/>
              <a:ext cx="636587" cy="435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cs typeface="Times New Roman" panose="02020603050405020304" pitchFamily="18" charset="0"/>
                </a:rPr>
                <a:t>Ｄ</a:t>
              </a:r>
            </a:p>
          </p:txBody>
        </p:sp>
      </p:grpSp>
      <p:sp>
        <p:nvSpPr>
          <p:cNvPr id="56" name="TextBox 57"/>
          <p:cNvSpPr txBox="1"/>
          <p:nvPr/>
        </p:nvSpPr>
        <p:spPr>
          <a:xfrm>
            <a:off x="5004048" y="845185"/>
            <a:ext cx="3924052" cy="812518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kern="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en-US" altLang="zh-CN" kern="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kern="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览、简洁优质的主题</a:t>
            </a:r>
          </a:p>
          <a:p>
            <a:pPr algn="ctr">
              <a:lnSpc>
                <a:spcPct val="130000"/>
              </a:lnSpc>
              <a:defRPr/>
            </a:pPr>
            <a:r>
              <a:rPr lang="zh-CN" altLang="en-US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无限可能等你来探索</a:t>
            </a:r>
          </a:p>
        </p:txBody>
      </p:sp>
      <p:sp>
        <p:nvSpPr>
          <p:cNvPr id="59" name="矩形 58"/>
          <p:cNvSpPr/>
          <p:nvPr/>
        </p:nvSpPr>
        <p:spPr>
          <a:xfrm>
            <a:off x="323215" y="274955"/>
            <a:ext cx="309880" cy="423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51520" y="654141"/>
            <a:ext cx="8676456" cy="45719"/>
            <a:chOff x="1" y="356632"/>
            <a:chExt cx="755577" cy="353539"/>
          </a:xfrm>
        </p:grpSpPr>
        <p:sp>
          <p:nvSpPr>
            <p:cNvPr id="61" name="矩形 60"/>
            <p:cNvSpPr/>
            <p:nvPr/>
          </p:nvSpPr>
          <p:spPr>
            <a:xfrm flipV="1">
              <a:off x="1" y="356632"/>
              <a:ext cx="188853" cy="353539"/>
            </a:xfrm>
            <a:prstGeom prst="rect">
              <a:avLst/>
            </a:prstGeom>
            <a:solidFill>
              <a:srgbClr val="23A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 flipV="1">
              <a:off x="188854" y="356632"/>
              <a:ext cx="188853" cy="353539"/>
            </a:xfrm>
            <a:prstGeom prst="rect">
              <a:avLst/>
            </a:prstGeom>
            <a:solidFill>
              <a:srgbClr val="71B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 flipV="1">
              <a:off x="377707" y="356632"/>
              <a:ext cx="188853" cy="353539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 flipV="1">
              <a:off x="566725" y="356632"/>
              <a:ext cx="188853" cy="353539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65" y="275001"/>
            <a:ext cx="355329" cy="34578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40088" y="276530"/>
            <a:ext cx="1706880" cy="423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无道云笔记</a:t>
            </a: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46" grpId="0"/>
      <p:bldP spid="47" grpId="0"/>
      <p:bldP spid="48" grpId="0"/>
      <p:bldP spid="49" grpId="0" bldLvl="0" animBg="1"/>
      <p:bldP spid="50" grpId="0" bldLvl="0" animBg="1"/>
      <p:bldP spid="51" grpId="0" bldLvl="0" animBg="1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椭圆 749"/>
          <p:cNvSpPr/>
          <p:nvPr/>
        </p:nvSpPr>
        <p:spPr>
          <a:xfrm>
            <a:off x="3006374" y="241303"/>
            <a:ext cx="3067380" cy="31163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1" name="椭圆 750"/>
          <p:cNvSpPr/>
          <p:nvPr/>
        </p:nvSpPr>
        <p:spPr>
          <a:xfrm>
            <a:off x="4489900" y="195936"/>
            <a:ext cx="89306" cy="907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033" tIns="28516" rIns="57033" bIns="28516" rtlCol="0" anchor="ctr"/>
          <a:lstStyle/>
          <a:p>
            <a:pPr algn="ctr"/>
            <a:endParaRPr lang="zh-CN" altLang="en-US"/>
          </a:p>
        </p:txBody>
      </p:sp>
      <p:sp>
        <p:nvSpPr>
          <p:cNvPr id="752" name="椭圆 751"/>
          <p:cNvSpPr/>
          <p:nvPr/>
        </p:nvSpPr>
        <p:spPr>
          <a:xfrm>
            <a:off x="5815068" y="2528159"/>
            <a:ext cx="89306" cy="907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033" tIns="28516" rIns="57033" bIns="28516" rtlCol="0" anchor="ctr"/>
          <a:lstStyle/>
          <a:p>
            <a:pPr algn="ctr"/>
            <a:endParaRPr lang="zh-CN" altLang="en-US"/>
          </a:p>
        </p:txBody>
      </p:sp>
      <p:sp>
        <p:nvSpPr>
          <p:cNvPr id="753" name="椭圆 752"/>
          <p:cNvSpPr/>
          <p:nvPr/>
        </p:nvSpPr>
        <p:spPr>
          <a:xfrm>
            <a:off x="3160832" y="2528159"/>
            <a:ext cx="89306" cy="907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033" tIns="28516" rIns="57033" bIns="28516" rtlCol="0" anchor="ctr"/>
          <a:lstStyle/>
          <a:p>
            <a:pPr algn="ctr"/>
            <a:endParaRPr lang="zh-CN" altLang="en-US"/>
          </a:p>
        </p:txBody>
      </p:sp>
      <p:sp>
        <p:nvSpPr>
          <p:cNvPr id="754" name="椭圆 753"/>
          <p:cNvSpPr/>
          <p:nvPr/>
        </p:nvSpPr>
        <p:spPr>
          <a:xfrm>
            <a:off x="6233457" y="700168"/>
            <a:ext cx="228874" cy="232532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755" name="椭圆 754"/>
          <p:cNvSpPr/>
          <p:nvPr/>
        </p:nvSpPr>
        <p:spPr>
          <a:xfrm>
            <a:off x="6220941" y="687452"/>
            <a:ext cx="253906" cy="257964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6" name="椭圆 755"/>
          <p:cNvSpPr/>
          <p:nvPr/>
        </p:nvSpPr>
        <p:spPr>
          <a:xfrm>
            <a:off x="1969507" y="1932154"/>
            <a:ext cx="374485" cy="380470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757" name="椭圆 756"/>
          <p:cNvSpPr/>
          <p:nvPr/>
        </p:nvSpPr>
        <p:spPr>
          <a:xfrm>
            <a:off x="1949029" y="1911348"/>
            <a:ext cx="415443" cy="422081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8" name="椭圆 757"/>
          <p:cNvSpPr/>
          <p:nvPr/>
        </p:nvSpPr>
        <p:spPr>
          <a:xfrm>
            <a:off x="5995788" y="3371716"/>
            <a:ext cx="127234" cy="129267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759" name="椭圆 758"/>
          <p:cNvSpPr/>
          <p:nvPr/>
        </p:nvSpPr>
        <p:spPr>
          <a:xfrm>
            <a:off x="5988831" y="3364647"/>
            <a:ext cx="141150" cy="143405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0" name="椭圆 759"/>
          <p:cNvSpPr/>
          <p:nvPr/>
        </p:nvSpPr>
        <p:spPr>
          <a:xfrm>
            <a:off x="2697291" y="991551"/>
            <a:ext cx="409575" cy="409575"/>
          </a:xfrm>
          <a:prstGeom prst="ellipse">
            <a:avLst/>
          </a:prstGeom>
          <a:solidFill>
            <a:srgbClr val="F45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1" name="椭圆 760"/>
          <p:cNvSpPr/>
          <p:nvPr/>
        </p:nvSpPr>
        <p:spPr>
          <a:xfrm>
            <a:off x="2351306" y="1210852"/>
            <a:ext cx="210272" cy="210272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2" name="椭圆 761"/>
          <p:cNvSpPr/>
          <p:nvPr/>
        </p:nvSpPr>
        <p:spPr>
          <a:xfrm>
            <a:off x="2165082" y="1738910"/>
            <a:ext cx="276227" cy="276227"/>
          </a:xfrm>
          <a:prstGeom prst="ellipse">
            <a:avLst/>
          </a:prstGeom>
          <a:solidFill>
            <a:srgbClr val="AE43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3" name="椭圆 762"/>
          <p:cNvSpPr/>
          <p:nvPr/>
        </p:nvSpPr>
        <p:spPr>
          <a:xfrm>
            <a:off x="1961322" y="1276733"/>
            <a:ext cx="311539" cy="311539"/>
          </a:xfrm>
          <a:prstGeom prst="ellipse">
            <a:avLst/>
          </a:prstGeom>
          <a:solidFill>
            <a:srgbClr val="2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4" name="椭圆 763"/>
          <p:cNvSpPr/>
          <p:nvPr/>
        </p:nvSpPr>
        <p:spPr>
          <a:xfrm>
            <a:off x="1479463" y="1284334"/>
            <a:ext cx="233579" cy="233579"/>
          </a:xfrm>
          <a:prstGeom prst="ellipse">
            <a:avLst/>
          </a:prstGeom>
          <a:solidFill>
            <a:srgbClr val="D4BF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5" name="椭圆 764"/>
          <p:cNvSpPr/>
          <p:nvPr/>
        </p:nvSpPr>
        <p:spPr>
          <a:xfrm>
            <a:off x="1854388" y="677002"/>
            <a:ext cx="209422" cy="209423"/>
          </a:xfrm>
          <a:prstGeom prst="ellipse">
            <a:avLst/>
          </a:prstGeom>
          <a:solidFill>
            <a:srgbClr val="DFC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6" name="椭圆 765"/>
          <p:cNvSpPr/>
          <p:nvPr/>
        </p:nvSpPr>
        <p:spPr>
          <a:xfrm>
            <a:off x="1056596" y="1014919"/>
            <a:ext cx="195933" cy="195933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7" name="椭圆 766"/>
          <p:cNvSpPr/>
          <p:nvPr/>
        </p:nvSpPr>
        <p:spPr>
          <a:xfrm>
            <a:off x="860662" y="1447604"/>
            <a:ext cx="140668" cy="140668"/>
          </a:xfrm>
          <a:prstGeom prst="ellipse">
            <a:avLst/>
          </a:prstGeom>
          <a:solidFill>
            <a:srgbClr val="AA1E6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8" name="椭圆 767"/>
          <p:cNvSpPr/>
          <p:nvPr/>
        </p:nvSpPr>
        <p:spPr>
          <a:xfrm>
            <a:off x="2831742" y="1567620"/>
            <a:ext cx="140668" cy="140668"/>
          </a:xfrm>
          <a:prstGeom prst="ellipse">
            <a:avLst/>
          </a:prstGeom>
          <a:solidFill>
            <a:srgbClr val="F4552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0" name="椭圆 769"/>
          <p:cNvSpPr/>
          <p:nvPr/>
        </p:nvSpPr>
        <p:spPr>
          <a:xfrm>
            <a:off x="6904796" y="1450956"/>
            <a:ext cx="409575" cy="409575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1" name="椭圆 770"/>
          <p:cNvSpPr/>
          <p:nvPr/>
        </p:nvSpPr>
        <p:spPr>
          <a:xfrm>
            <a:off x="6939790" y="1980170"/>
            <a:ext cx="210272" cy="210272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2" name="椭圆 771"/>
          <p:cNvSpPr/>
          <p:nvPr/>
        </p:nvSpPr>
        <p:spPr>
          <a:xfrm>
            <a:off x="6753566" y="2508229"/>
            <a:ext cx="276227" cy="276227"/>
          </a:xfrm>
          <a:prstGeom prst="ellipse">
            <a:avLst/>
          </a:prstGeom>
          <a:solidFill>
            <a:srgbClr val="AE43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3" name="椭圆 772"/>
          <p:cNvSpPr/>
          <p:nvPr/>
        </p:nvSpPr>
        <p:spPr>
          <a:xfrm>
            <a:off x="6067947" y="2053654"/>
            <a:ext cx="233579" cy="233579"/>
          </a:xfrm>
          <a:prstGeom prst="ellipse">
            <a:avLst/>
          </a:prstGeom>
          <a:solidFill>
            <a:srgbClr val="D4BF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4" name="椭圆 773"/>
          <p:cNvSpPr/>
          <p:nvPr/>
        </p:nvSpPr>
        <p:spPr>
          <a:xfrm>
            <a:off x="6442872" y="1446320"/>
            <a:ext cx="209422" cy="209423"/>
          </a:xfrm>
          <a:prstGeom prst="ellipse">
            <a:avLst/>
          </a:prstGeom>
          <a:solidFill>
            <a:srgbClr val="DFC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5" name="椭圆 774"/>
          <p:cNvSpPr/>
          <p:nvPr/>
        </p:nvSpPr>
        <p:spPr>
          <a:xfrm>
            <a:off x="5645080" y="1784238"/>
            <a:ext cx="195933" cy="195933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6" name="椭圆 775"/>
          <p:cNvSpPr/>
          <p:nvPr/>
        </p:nvSpPr>
        <p:spPr>
          <a:xfrm>
            <a:off x="6333099" y="1759177"/>
            <a:ext cx="140668" cy="140668"/>
          </a:xfrm>
          <a:prstGeom prst="ellipse">
            <a:avLst/>
          </a:prstGeom>
          <a:solidFill>
            <a:srgbClr val="AA1E6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7" name="椭圆 776"/>
          <p:cNvSpPr/>
          <p:nvPr/>
        </p:nvSpPr>
        <p:spPr>
          <a:xfrm>
            <a:off x="7420226" y="2336940"/>
            <a:ext cx="140668" cy="140668"/>
          </a:xfrm>
          <a:prstGeom prst="ellipse">
            <a:avLst/>
          </a:prstGeom>
          <a:solidFill>
            <a:srgbClr val="F4552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8" name="椭圆 777"/>
          <p:cNvSpPr/>
          <p:nvPr/>
        </p:nvSpPr>
        <p:spPr>
          <a:xfrm>
            <a:off x="8120464" y="1708067"/>
            <a:ext cx="152465" cy="152465"/>
          </a:xfrm>
          <a:prstGeom prst="ellipse">
            <a:avLst/>
          </a:prstGeom>
          <a:solidFill>
            <a:srgbClr val="AE43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9" name="椭圆 778"/>
          <p:cNvSpPr/>
          <p:nvPr/>
        </p:nvSpPr>
        <p:spPr>
          <a:xfrm>
            <a:off x="7596632" y="1722295"/>
            <a:ext cx="257876" cy="257876"/>
          </a:xfrm>
          <a:prstGeom prst="ellipse">
            <a:avLst/>
          </a:prstGeom>
          <a:solidFill>
            <a:srgbClr val="2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0" name="椭圆 779"/>
          <p:cNvSpPr/>
          <p:nvPr/>
        </p:nvSpPr>
        <p:spPr>
          <a:xfrm>
            <a:off x="4517999" y="33450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1" name="椭圆 780"/>
          <p:cNvSpPr/>
          <p:nvPr/>
        </p:nvSpPr>
        <p:spPr>
          <a:xfrm>
            <a:off x="4517999" y="408892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2" name="椭圆 781"/>
          <p:cNvSpPr/>
          <p:nvPr/>
        </p:nvSpPr>
        <p:spPr>
          <a:xfrm>
            <a:off x="4517999" y="408892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3" name="椭圆 782"/>
          <p:cNvSpPr/>
          <p:nvPr/>
        </p:nvSpPr>
        <p:spPr>
          <a:xfrm>
            <a:off x="5645277" y="3947569"/>
            <a:ext cx="54000" cy="5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4" name="椭圆 783"/>
          <p:cNvSpPr/>
          <p:nvPr/>
        </p:nvSpPr>
        <p:spPr>
          <a:xfrm>
            <a:off x="1041437" y="1697837"/>
            <a:ext cx="325388" cy="325388"/>
          </a:xfrm>
          <a:prstGeom prst="ellipse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5" name="椭圆 784"/>
          <p:cNvSpPr/>
          <p:nvPr/>
        </p:nvSpPr>
        <p:spPr>
          <a:xfrm>
            <a:off x="2170367" y="2965828"/>
            <a:ext cx="32400" cy="324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6" name="椭圆 785"/>
          <p:cNvSpPr/>
          <p:nvPr/>
        </p:nvSpPr>
        <p:spPr>
          <a:xfrm>
            <a:off x="1475327" y="3062376"/>
            <a:ext cx="108000" cy="108000"/>
          </a:xfrm>
          <a:prstGeom prst="ellipse">
            <a:avLst/>
          </a:prstGeom>
          <a:solidFill>
            <a:srgbClr val="F57E1B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7" name="椭圆 786"/>
          <p:cNvSpPr/>
          <p:nvPr/>
        </p:nvSpPr>
        <p:spPr>
          <a:xfrm>
            <a:off x="3218777" y="3539180"/>
            <a:ext cx="94500" cy="945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8" name="椭圆 787"/>
          <p:cNvSpPr/>
          <p:nvPr/>
        </p:nvSpPr>
        <p:spPr>
          <a:xfrm>
            <a:off x="950571" y="2447906"/>
            <a:ext cx="198436" cy="198436"/>
          </a:xfrm>
          <a:prstGeom prst="ellipse">
            <a:avLst/>
          </a:prstGeom>
          <a:solidFill>
            <a:srgbClr val="71B657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9" name="椭圆 788"/>
          <p:cNvSpPr/>
          <p:nvPr/>
        </p:nvSpPr>
        <p:spPr>
          <a:xfrm>
            <a:off x="3271694" y="4186813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0" name="椭圆 789"/>
          <p:cNvSpPr/>
          <p:nvPr/>
        </p:nvSpPr>
        <p:spPr>
          <a:xfrm>
            <a:off x="1109520" y="3998480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1" name="椭圆 790"/>
          <p:cNvSpPr/>
          <p:nvPr/>
        </p:nvSpPr>
        <p:spPr>
          <a:xfrm>
            <a:off x="2169530" y="2943365"/>
            <a:ext cx="54000" cy="54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2" name="椭圆 791"/>
          <p:cNvSpPr/>
          <p:nvPr/>
        </p:nvSpPr>
        <p:spPr>
          <a:xfrm>
            <a:off x="3171370" y="3594736"/>
            <a:ext cx="54000" cy="5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3" name="椭圆 792"/>
          <p:cNvSpPr/>
          <p:nvPr/>
        </p:nvSpPr>
        <p:spPr>
          <a:xfrm>
            <a:off x="2059326" y="2661711"/>
            <a:ext cx="32400" cy="324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4" name="椭圆 793"/>
          <p:cNvSpPr/>
          <p:nvPr/>
        </p:nvSpPr>
        <p:spPr>
          <a:xfrm>
            <a:off x="2073083" y="2712271"/>
            <a:ext cx="108000" cy="108000"/>
          </a:xfrm>
          <a:prstGeom prst="ellipse">
            <a:avLst/>
          </a:prstGeom>
          <a:solidFill>
            <a:srgbClr val="F57E1B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5" name="椭圆 794"/>
          <p:cNvSpPr/>
          <p:nvPr/>
        </p:nvSpPr>
        <p:spPr>
          <a:xfrm>
            <a:off x="728867" y="3592251"/>
            <a:ext cx="94500" cy="945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6" name="椭圆 795"/>
          <p:cNvSpPr/>
          <p:nvPr/>
        </p:nvSpPr>
        <p:spPr>
          <a:xfrm>
            <a:off x="3032662" y="4394071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7" name="椭圆 796"/>
          <p:cNvSpPr/>
          <p:nvPr/>
        </p:nvSpPr>
        <p:spPr>
          <a:xfrm>
            <a:off x="5432366" y="3882697"/>
            <a:ext cx="32400" cy="324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8" name="椭圆 797"/>
          <p:cNvSpPr/>
          <p:nvPr/>
        </p:nvSpPr>
        <p:spPr>
          <a:xfrm>
            <a:off x="5520473" y="3851741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9" name="椭圆 798"/>
          <p:cNvSpPr/>
          <p:nvPr/>
        </p:nvSpPr>
        <p:spPr>
          <a:xfrm>
            <a:off x="1133687" y="579129"/>
            <a:ext cx="54000" cy="5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0" name="椭圆 799"/>
          <p:cNvSpPr/>
          <p:nvPr/>
        </p:nvSpPr>
        <p:spPr>
          <a:xfrm>
            <a:off x="7857670" y="930462"/>
            <a:ext cx="54000" cy="54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1" name="椭圆 800"/>
          <p:cNvSpPr/>
          <p:nvPr/>
        </p:nvSpPr>
        <p:spPr>
          <a:xfrm>
            <a:off x="1023482" y="297475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2" name="椭圆 801"/>
          <p:cNvSpPr/>
          <p:nvPr/>
        </p:nvSpPr>
        <p:spPr>
          <a:xfrm>
            <a:off x="1529327" y="639654"/>
            <a:ext cx="108000" cy="108000"/>
          </a:xfrm>
          <a:prstGeom prst="ellipse">
            <a:avLst/>
          </a:prstGeom>
          <a:solidFill>
            <a:srgbClr val="23A3DF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3" name="椭圆 802"/>
          <p:cNvSpPr/>
          <p:nvPr/>
        </p:nvSpPr>
        <p:spPr>
          <a:xfrm>
            <a:off x="3957842" y="927977"/>
            <a:ext cx="94500" cy="945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4" name="椭圆 803"/>
          <p:cNvSpPr/>
          <p:nvPr/>
        </p:nvSpPr>
        <p:spPr>
          <a:xfrm>
            <a:off x="4182806" y="1329747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5" name="椭圆 804"/>
          <p:cNvSpPr/>
          <p:nvPr/>
        </p:nvSpPr>
        <p:spPr>
          <a:xfrm>
            <a:off x="1031816" y="818373"/>
            <a:ext cx="110104" cy="110104"/>
          </a:xfrm>
          <a:prstGeom prst="ellipse">
            <a:avLst/>
          </a:prstGeom>
          <a:solidFill>
            <a:srgbClr val="F57E1B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6" name="椭圆 805"/>
          <p:cNvSpPr/>
          <p:nvPr/>
        </p:nvSpPr>
        <p:spPr>
          <a:xfrm>
            <a:off x="4141730" y="1187467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51520" y="654273"/>
            <a:ext cx="8676456" cy="45719"/>
            <a:chOff x="1" y="356632"/>
            <a:chExt cx="755577" cy="353539"/>
          </a:xfrm>
        </p:grpSpPr>
        <p:sp>
          <p:nvSpPr>
            <p:cNvPr id="30" name="矩形 29"/>
            <p:cNvSpPr/>
            <p:nvPr/>
          </p:nvSpPr>
          <p:spPr>
            <a:xfrm flipV="1">
              <a:off x="1" y="356632"/>
              <a:ext cx="188853" cy="353539"/>
            </a:xfrm>
            <a:prstGeom prst="rect">
              <a:avLst/>
            </a:prstGeom>
            <a:solidFill>
              <a:srgbClr val="23A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flipV="1">
              <a:off x="188854" y="356632"/>
              <a:ext cx="188853" cy="353539"/>
            </a:xfrm>
            <a:prstGeom prst="rect">
              <a:avLst/>
            </a:prstGeom>
            <a:solidFill>
              <a:srgbClr val="71B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V="1">
              <a:off x="377707" y="356632"/>
              <a:ext cx="188853" cy="353539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flipV="1">
              <a:off x="566725" y="356632"/>
              <a:ext cx="188853" cy="353539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 descr="IV($[PH3LO({@F2OP1ML_5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276225"/>
            <a:ext cx="361950" cy="342900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726440" y="276225"/>
            <a:ext cx="1971040" cy="42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无道云笔记</a:t>
            </a:r>
          </a:p>
        </p:txBody>
      </p:sp>
      <p:sp>
        <p:nvSpPr>
          <p:cNvPr id="16" name="Shape 42"/>
          <p:cNvSpPr>
            <a:spLocks noChangeArrowheads="1"/>
          </p:cNvSpPr>
          <p:nvPr/>
        </p:nvSpPr>
        <p:spPr bwMode="auto">
          <a:xfrm>
            <a:off x="1109345" y="2120583"/>
            <a:ext cx="1303020" cy="57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26788" tIns="26788" rIns="26788" bIns="26788" anchor="ctr">
            <a:spAutoFit/>
          </a:bodyPr>
          <a:lstStyle>
            <a:lvl1pPr algn="ctr">
              <a:defRPr sz="10000" b="1" cap="all" spc="999" baseline="0">
                <a:solidFill>
                  <a:srgbClr val="A7B32A"/>
                </a:solidFill>
              </a:defRPr>
            </a:lvl1pPr>
          </a:lstStyle>
          <a:p>
            <a:pPr algn="dist" defTabSz="434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375" b="0" kern="0" spc="-42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Open Sans"/>
              </a:rPr>
              <a:t>第二章</a:t>
            </a:r>
          </a:p>
        </p:txBody>
      </p:sp>
      <p:sp>
        <p:nvSpPr>
          <p:cNvPr id="15" name="Shape 42"/>
          <p:cNvSpPr>
            <a:spLocks noChangeArrowheads="1"/>
          </p:cNvSpPr>
          <p:nvPr/>
        </p:nvSpPr>
        <p:spPr bwMode="auto">
          <a:xfrm>
            <a:off x="2038350" y="2819718"/>
            <a:ext cx="2587625" cy="659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26788" tIns="26788" rIns="26788" bIns="26788" anchor="ctr">
            <a:spAutoFit/>
          </a:bodyPr>
          <a:lstStyle>
            <a:lvl1pPr algn="ctr">
              <a:defRPr sz="10000" b="1" cap="all" spc="999" baseline="0">
                <a:solidFill>
                  <a:srgbClr val="A7B32A"/>
                </a:solidFill>
              </a:defRPr>
            </a:lvl1pPr>
          </a:lstStyle>
          <a:p>
            <a:pPr algn="dist" defTabSz="434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935" b="0" kern="0" spc="-42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Open Sans"/>
              </a:rPr>
              <a:t>框架选择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H_Text_4"/>
          <p:cNvSpPr txBox="1"/>
          <p:nvPr>
            <p:custDataLst>
              <p:tags r:id="rId2"/>
            </p:custDataLst>
          </p:nvPr>
        </p:nvSpPr>
        <p:spPr>
          <a:xfrm>
            <a:off x="1087294" y="1308210"/>
            <a:ext cx="2115223" cy="10393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 defTabSz="685165"/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0" name="矩形 49"/>
          <p:cNvSpPr/>
          <p:nvPr/>
        </p:nvSpPr>
        <p:spPr>
          <a:xfrm flipH="1">
            <a:off x="742950" y="165735"/>
            <a:ext cx="141577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前端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技术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51520" y="654273"/>
            <a:ext cx="8676456" cy="45719"/>
            <a:chOff x="1" y="356632"/>
            <a:chExt cx="755577" cy="353539"/>
          </a:xfrm>
        </p:grpSpPr>
        <p:sp>
          <p:nvSpPr>
            <p:cNvPr id="30" name="矩形 29"/>
            <p:cNvSpPr/>
            <p:nvPr/>
          </p:nvSpPr>
          <p:spPr>
            <a:xfrm flipV="1">
              <a:off x="1" y="356632"/>
              <a:ext cx="188853" cy="353539"/>
            </a:xfrm>
            <a:prstGeom prst="rect">
              <a:avLst/>
            </a:prstGeom>
            <a:solidFill>
              <a:srgbClr val="23A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flipV="1">
              <a:off x="188854" y="356632"/>
              <a:ext cx="188853" cy="353539"/>
            </a:xfrm>
            <a:prstGeom prst="rect">
              <a:avLst/>
            </a:prstGeom>
            <a:solidFill>
              <a:srgbClr val="71B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V="1">
              <a:off x="377707" y="356632"/>
              <a:ext cx="188853" cy="353539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flipV="1">
              <a:off x="566725" y="356632"/>
              <a:ext cx="188853" cy="353539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 descr="IV($[PH3LO({@F2OP1ML_5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20" y="259715"/>
            <a:ext cx="361950" cy="3429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91673" y="3518535"/>
            <a:ext cx="46437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isometricOffAxis1Right">
                <a:rot lat="600000" lon="19500000" rev="0"/>
              </a:camera>
              <a:lightRig rig="threePt" dir="t">
                <a:rot lat="0" lon="0" rev="0"/>
              </a:lightRig>
            </a:scene3d>
            <a:sp3d extrusionH="266700" contourW="12700">
              <a:extrusionClr>
                <a:srgbClr val="A7A7A6"/>
              </a:extrusionClr>
              <a:contourClr>
                <a:srgbClr val="BEBCB9"/>
              </a:contourClr>
            </a:sp3d>
          </a:bodyPr>
          <a:lstStyle/>
          <a:p>
            <a:pPr algn="ctr"/>
            <a:r>
              <a:rPr lang="en-US" altLang="zh-CN" sz="7200" b="1" dirty="0" err="1">
                <a:ln w="6600">
                  <a:prstDash val="solid"/>
                </a:ln>
                <a:blipFill>
                  <a:blip r:embed="rId6">
                    <a:alphaModFix amt="99000"/>
                  </a:blip>
                  <a:stretch>
                    <a:fillRect/>
                  </a:stretch>
                </a:blipFill>
                <a:effectLst>
                  <a:outerShdw blurRad="63500" dist="342900" dir="720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Wangeditor</a:t>
            </a:r>
            <a:endParaRPr lang="en-US" altLang="zh-CN" sz="7200" b="1" dirty="0">
              <a:ln w="6600">
                <a:prstDash val="solid"/>
              </a:ln>
              <a:blipFill>
                <a:blip r:embed="rId6">
                  <a:alphaModFix amt="99000"/>
                </a:blip>
                <a:stretch>
                  <a:fillRect/>
                </a:stretch>
              </a:blipFill>
              <a:effectLst>
                <a:outerShdw blurRad="63500" dist="342900" dir="720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7746" y="2347595"/>
            <a:ext cx="3604260" cy="1106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6600" b="1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49000">
                      <a:srgbClr val="819E97">
                        <a:alpha val="100000"/>
                      </a:srgbClr>
                    </a:gs>
                    <a:gs pos="100000">
                      <a:srgbClr val="034373"/>
                    </a:gs>
                  </a:gsLst>
                  <a:lin ang="5400000"/>
                </a:gradFill>
                <a:effectLst>
                  <a:outerShdw dist="50800" dir="2700000" algn="bl" rotWithShape="0">
                    <a:srgbClr val="356277"/>
                  </a:outerShdw>
                </a:effectLst>
              </a:rPr>
              <a:t>Bootstrap</a:t>
            </a:r>
          </a:p>
        </p:txBody>
      </p:sp>
      <p:sp>
        <p:nvSpPr>
          <p:cNvPr id="12" name="矩形 11"/>
          <p:cNvSpPr/>
          <p:nvPr/>
        </p:nvSpPr>
        <p:spPr>
          <a:xfrm>
            <a:off x="6469380" y="1308100"/>
            <a:ext cx="1833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Ajax</a:t>
            </a:r>
          </a:p>
        </p:txBody>
      </p:sp>
      <p:sp>
        <p:nvSpPr>
          <p:cNvPr id="2" name="矩形 1"/>
          <p:cNvSpPr/>
          <p:nvPr/>
        </p:nvSpPr>
        <p:spPr>
          <a:xfrm>
            <a:off x="344566" y="3263900"/>
            <a:ext cx="2268698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perspectiveRight"/>
              <a:lightRig rig="threePt" dir="t">
                <a:rot lat="0" lon="0" rev="0"/>
              </a:lightRig>
            </a:scene3d>
            <a:sp3d extrusionH="311150" prstMaterial="plastic">
              <a:extrusionClr>
                <a:srgbClr val="D6C0C9"/>
              </a:extrusionClr>
            </a:sp3d>
          </a:bodyPr>
          <a:lstStyle/>
          <a:p>
            <a:pPr algn="ctr"/>
            <a:r>
              <a:rPr lang="en-US" altLang="zh-CN" sz="7200" b="1" dirty="0">
                <a:blipFill>
                  <a:blip r:embed="rId7">
                    <a:alphaModFix amt="99000"/>
                  </a:blip>
                  <a:tile tx="-50800" ty="0" sx="48000" sy="29000" flip="none" algn="bl"/>
                </a:blipFill>
                <a:effectLst>
                  <a:outerShdw blurRad="60007" dist="310007" dir="7680000" sy="30000" kx="1300200" algn="ctr" rotWithShape="0">
                    <a:srgbClr val="B4B1D6">
                      <a:alpha val="60000"/>
                    </a:srgbClr>
                  </a:outerShdw>
                </a:effectLst>
              </a:rPr>
              <a:t>p</a:t>
            </a:r>
            <a:r>
              <a:rPr lang="en-US" altLang="zh-CN" sz="7200" b="1" dirty="0" smtClean="0">
                <a:blipFill>
                  <a:blip r:embed="rId7">
                    <a:alphaModFix amt="99000"/>
                  </a:blip>
                  <a:tile tx="-50800" ty="0" sx="48000" sy="29000" flip="none" algn="bl"/>
                </a:blipFill>
                <a:effectLst>
                  <a:outerShdw blurRad="60007" dist="310007" dir="7680000" sy="30000" kx="1300200" algn="ctr" rotWithShape="0">
                    <a:srgbClr val="B4B1D6">
                      <a:alpha val="60000"/>
                    </a:srgbClr>
                  </a:outerShdw>
                </a:effectLst>
              </a:rPr>
              <a:t>df.js</a:t>
            </a:r>
            <a:endParaRPr lang="en-US" altLang="zh-CN" sz="7200" b="1" dirty="0">
              <a:blipFill>
                <a:blip r:embed="rId7">
                  <a:alphaModFix amt="99000"/>
                </a:blip>
                <a:tile tx="-50800" ty="0" sx="48000" sy="29000" flip="none" algn="bl"/>
              </a:blipFill>
              <a:effectLst>
                <a:outerShdw blurRad="60007" dist="310007" dir="7680000" sy="30000" kx="1300200" algn="ctr" rotWithShape="0">
                  <a:srgbClr val="B4B1D6">
                    <a:alpha val="6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665" y="1618533"/>
            <a:ext cx="2280945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 b="1" dirty="0" err="1" smtClean="0">
                <a:solidFill>
                  <a:schemeClr val="bg1"/>
                </a:solidFill>
                <a:effectLst>
                  <a:glow rad="139700">
                    <a:srgbClr val="70AD47">
                      <a:alpha val="40000"/>
                      <a:satMod val="175000"/>
                    </a:srgbClr>
                  </a:glow>
                </a:effectLst>
              </a:rPr>
              <a:t>Echarts</a:t>
            </a:r>
            <a:endParaRPr lang="en-US" altLang="zh-CN" sz="5400" b="1" dirty="0">
              <a:solidFill>
                <a:schemeClr val="bg1"/>
              </a:solidFill>
              <a:effectLst>
                <a:glow rad="139700">
                  <a:srgbClr val="70AD47">
                    <a:alpha val="40000"/>
                    <a:satMod val="175000"/>
                  </a:srgbClr>
                </a:glo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24935" y="1093470"/>
            <a:ext cx="2219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</a:rPr>
              <a:t>contextify</a:t>
            </a:r>
            <a:endParaRPr lang="en-US" altLang="zh-CN" sz="3600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 flipH="1">
            <a:off x="844550" y="164465"/>
            <a:ext cx="1415772" cy="476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后端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技术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51520" y="654273"/>
            <a:ext cx="8676456" cy="45719"/>
            <a:chOff x="1" y="356632"/>
            <a:chExt cx="755577" cy="353539"/>
          </a:xfrm>
        </p:grpSpPr>
        <p:sp>
          <p:nvSpPr>
            <p:cNvPr id="30" name="矩形 29"/>
            <p:cNvSpPr/>
            <p:nvPr/>
          </p:nvSpPr>
          <p:spPr>
            <a:xfrm flipV="1">
              <a:off x="1" y="356632"/>
              <a:ext cx="188853" cy="353539"/>
            </a:xfrm>
            <a:prstGeom prst="rect">
              <a:avLst/>
            </a:prstGeom>
            <a:solidFill>
              <a:srgbClr val="23A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flipV="1">
              <a:off x="188854" y="356632"/>
              <a:ext cx="188853" cy="353539"/>
            </a:xfrm>
            <a:prstGeom prst="rect">
              <a:avLst/>
            </a:prstGeom>
            <a:solidFill>
              <a:srgbClr val="71B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V="1">
              <a:off x="377707" y="356632"/>
              <a:ext cx="188853" cy="353539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flipV="1">
              <a:off x="566725" y="356632"/>
              <a:ext cx="188853" cy="353539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 descr="IV($[PH3LO({@F2OP1ML_5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0" y="260350"/>
            <a:ext cx="361950" cy="3429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21401" y="1560553"/>
            <a:ext cx="2052165" cy="132343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8000" b="1" dirty="0" smtClean="0">
                <a:ln w="50800" cmpd="thickThin">
                  <a:solidFill>
                    <a:srgbClr val="5B9BD5">
                      <a:lumMod val="75000"/>
                    </a:srgbClr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SSM</a:t>
            </a:r>
            <a:endParaRPr lang="en-US" altLang="zh-CN" sz="8000" b="1" dirty="0">
              <a:ln w="50800" cmpd="thickThin">
                <a:solidFill>
                  <a:srgbClr val="5B9BD5">
                    <a:lumMod val="75000"/>
                  </a:srgbClr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9416" y="1833801"/>
            <a:ext cx="19907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Lucene 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全文搜索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7944" y="3374290"/>
            <a:ext cx="22028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solidFill>
                  <a:schemeClr val="bg1"/>
                </a:solidFill>
              </a:rPr>
              <a:t>Aspose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PDF</a:t>
            </a:r>
            <a:r>
              <a:rPr lang="zh-CN" altLang="en-US" sz="3200" dirty="0">
                <a:solidFill>
                  <a:schemeClr val="bg1"/>
                </a:solidFill>
              </a:rPr>
              <a:t>转换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38836" y="3435846"/>
            <a:ext cx="1715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>
                <a:solidFill>
                  <a:schemeClr val="bg1"/>
                </a:solidFill>
              </a:rPr>
              <a:t>Shiro</a:t>
            </a:r>
            <a:r>
              <a:rPr lang="en-US" altLang="zh-CN" sz="4400" dirty="0">
                <a:solidFill>
                  <a:schemeClr val="bg1"/>
                </a:solidFill>
              </a:rPr>
              <a:t> 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权限控制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60232" y="2160718"/>
            <a:ext cx="18427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阿里云</a:t>
            </a:r>
            <a:r>
              <a:rPr lang="zh-CN" altLang="en-US" sz="2400" dirty="0">
                <a:solidFill>
                  <a:schemeClr val="bg1"/>
                </a:solidFill>
              </a:rPr>
              <a:t>短信服务</a:t>
            </a:r>
          </a:p>
        </p:txBody>
      </p:sp>
    </p:spTree>
    <p:custDataLst>
      <p:tags r:id="rId1"/>
    </p:custDataLst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椭圆 749"/>
          <p:cNvSpPr/>
          <p:nvPr/>
        </p:nvSpPr>
        <p:spPr>
          <a:xfrm>
            <a:off x="3006374" y="241303"/>
            <a:ext cx="3067380" cy="31163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1" name="椭圆 750"/>
          <p:cNvSpPr/>
          <p:nvPr/>
        </p:nvSpPr>
        <p:spPr>
          <a:xfrm>
            <a:off x="4489900" y="195936"/>
            <a:ext cx="89306" cy="907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033" tIns="28516" rIns="57033" bIns="28516" rtlCol="0" anchor="ctr"/>
          <a:lstStyle/>
          <a:p>
            <a:pPr algn="ctr"/>
            <a:endParaRPr lang="zh-CN" altLang="en-US"/>
          </a:p>
        </p:txBody>
      </p:sp>
      <p:sp>
        <p:nvSpPr>
          <p:cNvPr id="752" name="椭圆 751"/>
          <p:cNvSpPr/>
          <p:nvPr/>
        </p:nvSpPr>
        <p:spPr>
          <a:xfrm>
            <a:off x="5815068" y="2528159"/>
            <a:ext cx="89306" cy="907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033" tIns="28516" rIns="57033" bIns="28516" rtlCol="0" anchor="ctr"/>
          <a:lstStyle/>
          <a:p>
            <a:pPr algn="ctr"/>
            <a:endParaRPr lang="zh-CN" altLang="en-US"/>
          </a:p>
        </p:txBody>
      </p:sp>
      <p:sp>
        <p:nvSpPr>
          <p:cNvPr id="753" name="椭圆 752"/>
          <p:cNvSpPr/>
          <p:nvPr/>
        </p:nvSpPr>
        <p:spPr>
          <a:xfrm>
            <a:off x="3160832" y="2528159"/>
            <a:ext cx="89306" cy="907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033" tIns="28516" rIns="57033" bIns="28516" rtlCol="0" anchor="ctr"/>
          <a:lstStyle/>
          <a:p>
            <a:pPr algn="ctr"/>
            <a:endParaRPr lang="zh-CN" altLang="en-US"/>
          </a:p>
        </p:txBody>
      </p:sp>
      <p:sp>
        <p:nvSpPr>
          <p:cNvPr id="754" name="椭圆 753"/>
          <p:cNvSpPr/>
          <p:nvPr/>
        </p:nvSpPr>
        <p:spPr>
          <a:xfrm>
            <a:off x="6233457" y="700168"/>
            <a:ext cx="228874" cy="232532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755" name="椭圆 754"/>
          <p:cNvSpPr/>
          <p:nvPr/>
        </p:nvSpPr>
        <p:spPr>
          <a:xfrm>
            <a:off x="6220941" y="687452"/>
            <a:ext cx="253906" cy="257964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6" name="椭圆 755"/>
          <p:cNvSpPr/>
          <p:nvPr/>
        </p:nvSpPr>
        <p:spPr>
          <a:xfrm>
            <a:off x="1969507" y="1932154"/>
            <a:ext cx="374485" cy="380470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757" name="椭圆 756"/>
          <p:cNvSpPr/>
          <p:nvPr/>
        </p:nvSpPr>
        <p:spPr>
          <a:xfrm>
            <a:off x="1949029" y="1911348"/>
            <a:ext cx="415443" cy="422081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8" name="椭圆 757"/>
          <p:cNvSpPr/>
          <p:nvPr/>
        </p:nvSpPr>
        <p:spPr>
          <a:xfrm>
            <a:off x="5995788" y="3371716"/>
            <a:ext cx="127234" cy="129267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759" name="椭圆 758"/>
          <p:cNvSpPr/>
          <p:nvPr/>
        </p:nvSpPr>
        <p:spPr>
          <a:xfrm>
            <a:off x="5988831" y="3364647"/>
            <a:ext cx="141150" cy="143405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033" tIns="28516" rIns="57033" bIns="28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0" name="椭圆 759"/>
          <p:cNvSpPr/>
          <p:nvPr/>
        </p:nvSpPr>
        <p:spPr>
          <a:xfrm>
            <a:off x="2697291" y="991551"/>
            <a:ext cx="409575" cy="409575"/>
          </a:xfrm>
          <a:prstGeom prst="ellipse">
            <a:avLst/>
          </a:prstGeom>
          <a:solidFill>
            <a:srgbClr val="F45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1" name="椭圆 760"/>
          <p:cNvSpPr/>
          <p:nvPr/>
        </p:nvSpPr>
        <p:spPr>
          <a:xfrm>
            <a:off x="2351306" y="1210852"/>
            <a:ext cx="210272" cy="210272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2" name="椭圆 761"/>
          <p:cNvSpPr/>
          <p:nvPr/>
        </p:nvSpPr>
        <p:spPr>
          <a:xfrm>
            <a:off x="2165082" y="1738910"/>
            <a:ext cx="276227" cy="276227"/>
          </a:xfrm>
          <a:prstGeom prst="ellipse">
            <a:avLst/>
          </a:prstGeom>
          <a:solidFill>
            <a:srgbClr val="AE43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3" name="椭圆 762"/>
          <p:cNvSpPr/>
          <p:nvPr/>
        </p:nvSpPr>
        <p:spPr>
          <a:xfrm>
            <a:off x="1961322" y="1276733"/>
            <a:ext cx="311539" cy="311539"/>
          </a:xfrm>
          <a:prstGeom prst="ellipse">
            <a:avLst/>
          </a:prstGeom>
          <a:solidFill>
            <a:srgbClr val="2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4" name="椭圆 763"/>
          <p:cNvSpPr/>
          <p:nvPr/>
        </p:nvSpPr>
        <p:spPr>
          <a:xfrm>
            <a:off x="1479463" y="1284334"/>
            <a:ext cx="233579" cy="233579"/>
          </a:xfrm>
          <a:prstGeom prst="ellipse">
            <a:avLst/>
          </a:prstGeom>
          <a:solidFill>
            <a:srgbClr val="D4BF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5" name="椭圆 764"/>
          <p:cNvSpPr/>
          <p:nvPr/>
        </p:nvSpPr>
        <p:spPr>
          <a:xfrm>
            <a:off x="1854388" y="677002"/>
            <a:ext cx="209422" cy="209423"/>
          </a:xfrm>
          <a:prstGeom prst="ellipse">
            <a:avLst/>
          </a:prstGeom>
          <a:solidFill>
            <a:srgbClr val="DFC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6" name="椭圆 765"/>
          <p:cNvSpPr/>
          <p:nvPr/>
        </p:nvSpPr>
        <p:spPr>
          <a:xfrm>
            <a:off x="1056596" y="1014919"/>
            <a:ext cx="195933" cy="195933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7" name="椭圆 766"/>
          <p:cNvSpPr/>
          <p:nvPr/>
        </p:nvSpPr>
        <p:spPr>
          <a:xfrm>
            <a:off x="860662" y="1447604"/>
            <a:ext cx="140668" cy="140668"/>
          </a:xfrm>
          <a:prstGeom prst="ellipse">
            <a:avLst/>
          </a:prstGeom>
          <a:solidFill>
            <a:srgbClr val="AA1E6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8" name="椭圆 767"/>
          <p:cNvSpPr/>
          <p:nvPr/>
        </p:nvSpPr>
        <p:spPr>
          <a:xfrm>
            <a:off x="2831742" y="1567620"/>
            <a:ext cx="140668" cy="140668"/>
          </a:xfrm>
          <a:prstGeom prst="ellipse">
            <a:avLst/>
          </a:prstGeom>
          <a:solidFill>
            <a:srgbClr val="F4552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0" name="椭圆 769"/>
          <p:cNvSpPr/>
          <p:nvPr/>
        </p:nvSpPr>
        <p:spPr>
          <a:xfrm>
            <a:off x="6904796" y="1450956"/>
            <a:ext cx="409575" cy="409575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1" name="椭圆 770"/>
          <p:cNvSpPr/>
          <p:nvPr/>
        </p:nvSpPr>
        <p:spPr>
          <a:xfrm>
            <a:off x="6939790" y="1980170"/>
            <a:ext cx="210272" cy="210272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2" name="椭圆 771"/>
          <p:cNvSpPr/>
          <p:nvPr/>
        </p:nvSpPr>
        <p:spPr>
          <a:xfrm>
            <a:off x="6753566" y="2508229"/>
            <a:ext cx="276227" cy="276227"/>
          </a:xfrm>
          <a:prstGeom prst="ellipse">
            <a:avLst/>
          </a:prstGeom>
          <a:solidFill>
            <a:srgbClr val="AE43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3" name="椭圆 772"/>
          <p:cNvSpPr/>
          <p:nvPr/>
        </p:nvSpPr>
        <p:spPr>
          <a:xfrm>
            <a:off x="6067947" y="2053654"/>
            <a:ext cx="233579" cy="233579"/>
          </a:xfrm>
          <a:prstGeom prst="ellipse">
            <a:avLst/>
          </a:prstGeom>
          <a:solidFill>
            <a:srgbClr val="D4BF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4" name="椭圆 773"/>
          <p:cNvSpPr/>
          <p:nvPr/>
        </p:nvSpPr>
        <p:spPr>
          <a:xfrm>
            <a:off x="6442872" y="1446320"/>
            <a:ext cx="209422" cy="209423"/>
          </a:xfrm>
          <a:prstGeom prst="ellipse">
            <a:avLst/>
          </a:prstGeom>
          <a:solidFill>
            <a:srgbClr val="DFC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5" name="椭圆 774"/>
          <p:cNvSpPr/>
          <p:nvPr/>
        </p:nvSpPr>
        <p:spPr>
          <a:xfrm>
            <a:off x="5645080" y="1784238"/>
            <a:ext cx="195933" cy="195933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6" name="椭圆 775"/>
          <p:cNvSpPr/>
          <p:nvPr/>
        </p:nvSpPr>
        <p:spPr>
          <a:xfrm>
            <a:off x="6333099" y="1759177"/>
            <a:ext cx="140668" cy="140668"/>
          </a:xfrm>
          <a:prstGeom prst="ellipse">
            <a:avLst/>
          </a:prstGeom>
          <a:solidFill>
            <a:srgbClr val="AA1E6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7" name="椭圆 776"/>
          <p:cNvSpPr/>
          <p:nvPr/>
        </p:nvSpPr>
        <p:spPr>
          <a:xfrm>
            <a:off x="7420226" y="2336940"/>
            <a:ext cx="140668" cy="140668"/>
          </a:xfrm>
          <a:prstGeom prst="ellipse">
            <a:avLst/>
          </a:prstGeom>
          <a:solidFill>
            <a:srgbClr val="F4552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8" name="椭圆 777"/>
          <p:cNvSpPr/>
          <p:nvPr/>
        </p:nvSpPr>
        <p:spPr>
          <a:xfrm>
            <a:off x="8120464" y="1708067"/>
            <a:ext cx="152465" cy="152465"/>
          </a:xfrm>
          <a:prstGeom prst="ellipse">
            <a:avLst/>
          </a:prstGeom>
          <a:solidFill>
            <a:srgbClr val="AE43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9" name="椭圆 778"/>
          <p:cNvSpPr/>
          <p:nvPr/>
        </p:nvSpPr>
        <p:spPr>
          <a:xfrm>
            <a:off x="7596632" y="1722295"/>
            <a:ext cx="257876" cy="257876"/>
          </a:xfrm>
          <a:prstGeom prst="ellipse">
            <a:avLst/>
          </a:prstGeom>
          <a:solidFill>
            <a:srgbClr val="2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0" name="椭圆 779"/>
          <p:cNvSpPr/>
          <p:nvPr/>
        </p:nvSpPr>
        <p:spPr>
          <a:xfrm>
            <a:off x="4517999" y="33450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1" name="椭圆 780"/>
          <p:cNvSpPr/>
          <p:nvPr/>
        </p:nvSpPr>
        <p:spPr>
          <a:xfrm>
            <a:off x="4517999" y="408892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2" name="椭圆 781"/>
          <p:cNvSpPr/>
          <p:nvPr/>
        </p:nvSpPr>
        <p:spPr>
          <a:xfrm>
            <a:off x="4517999" y="408892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3" name="椭圆 782"/>
          <p:cNvSpPr/>
          <p:nvPr/>
        </p:nvSpPr>
        <p:spPr>
          <a:xfrm>
            <a:off x="5645277" y="3947569"/>
            <a:ext cx="54000" cy="5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4" name="椭圆 783"/>
          <p:cNvSpPr/>
          <p:nvPr/>
        </p:nvSpPr>
        <p:spPr>
          <a:xfrm>
            <a:off x="1041437" y="1697837"/>
            <a:ext cx="325388" cy="325388"/>
          </a:xfrm>
          <a:prstGeom prst="ellipse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5" name="椭圆 784"/>
          <p:cNvSpPr/>
          <p:nvPr/>
        </p:nvSpPr>
        <p:spPr>
          <a:xfrm>
            <a:off x="2170367" y="2965828"/>
            <a:ext cx="32400" cy="324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6" name="椭圆 785"/>
          <p:cNvSpPr/>
          <p:nvPr/>
        </p:nvSpPr>
        <p:spPr>
          <a:xfrm>
            <a:off x="1475327" y="3062376"/>
            <a:ext cx="108000" cy="108000"/>
          </a:xfrm>
          <a:prstGeom prst="ellipse">
            <a:avLst/>
          </a:prstGeom>
          <a:solidFill>
            <a:srgbClr val="F57E1B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7" name="椭圆 786"/>
          <p:cNvSpPr/>
          <p:nvPr/>
        </p:nvSpPr>
        <p:spPr>
          <a:xfrm>
            <a:off x="3218777" y="3539180"/>
            <a:ext cx="94500" cy="945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8" name="椭圆 787"/>
          <p:cNvSpPr/>
          <p:nvPr/>
        </p:nvSpPr>
        <p:spPr>
          <a:xfrm>
            <a:off x="950571" y="2447906"/>
            <a:ext cx="198436" cy="198436"/>
          </a:xfrm>
          <a:prstGeom prst="ellipse">
            <a:avLst/>
          </a:prstGeom>
          <a:solidFill>
            <a:srgbClr val="71B657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9" name="椭圆 788"/>
          <p:cNvSpPr/>
          <p:nvPr/>
        </p:nvSpPr>
        <p:spPr>
          <a:xfrm>
            <a:off x="3271694" y="4186813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0" name="椭圆 789"/>
          <p:cNvSpPr/>
          <p:nvPr/>
        </p:nvSpPr>
        <p:spPr>
          <a:xfrm>
            <a:off x="1109520" y="3998480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1" name="椭圆 790"/>
          <p:cNvSpPr/>
          <p:nvPr/>
        </p:nvSpPr>
        <p:spPr>
          <a:xfrm>
            <a:off x="2169530" y="2943365"/>
            <a:ext cx="54000" cy="54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2" name="椭圆 791"/>
          <p:cNvSpPr/>
          <p:nvPr/>
        </p:nvSpPr>
        <p:spPr>
          <a:xfrm>
            <a:off x="3171370" y="3594736"/>
            <a:ext cx="54000" cy="5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3" name="椭圆 792"/>
          <p:cNvSpPr/>
          <p:nvPr/>
        </p:nvSpPr>
        <p:spPr>
          <a:xfrm>
            <a:off x="2059326" y="2661711"/>
            <a:ext cx="32400" cy="324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4" name="椭圆 793"/>
          <p:cNvSpPr/>
          <p:nvPr/>
        </p:nvSpPr>
        <p:spPr>
          <a:xfrm>
            <a:off x="2073083" y="2712271"/>
            <a:ext cx="108000" cy="108000"/>
          </a:xfrm>
          <a:prstGeom prst="ellipse">
            <a:avLst/>
          </a:prstGeom>
          <a:solidFill>
            <a:srgbClr val="F57E1B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5" name="椭圆 794"/>
          <p:cNvSpPr/>
          <p:nvPr/>
        </p:nvSpPr>
        <p:spPr>
          <a:xfrm>
            <a:off x="728867" y="3592251"/>
            <a:ext cx="94500" cy="945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6" name="椭圆 795"/>
          <p:cNvSpPr/>
          <p:nvPr/>
        </p:nvSpPr>
        <p:spPr>
          <a:xfrm>
            <a:off x="3032662" y="4394071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7" name="椭圆 796"/>
          <p:cNvSpPr/>
          <p:nvPr/>
        </p:nvSpPr>
        <p:spPr>
          <a:xfrm>
            <a:off x="5432366" y="3882697"/>
            <a:ext cx="32400" cy="324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8" name="椭圆 797"/>
          <p:cNvSpPr/>
          <p:nvPr/>
        </p:nvSpPr>
        <p:spPr>
          <a:xfrm>
            <a:off x="5520473" y="3851741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9" name="椭圆 798"/>
          <p:cNvSpPr/>
          <p:nvPr/>
        </p:nvSpPr>
        <p:spPr>
          <a:xfrm>
            <a:off x="1133687" y="579129"/>
            <a:ext cx="54000" cy="5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0" name="椭圆 799"/>
          <p:cNvSpPr/>
          <p:nvPr/>
        </p:nvSpPr>
        <p:spPr>
          <a:xfrm>
            <a:off x="7857670" y="930462"/>
            <a:ext cx="54000" cy="54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1" name="椭圆 800"/>
          <p:cNvSpPr/>
          <p:nvPr/>
        </p:nvSpPr>
        <p:spPr>
          <a:xfrm>
            <a:off x="1023482" y="297475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2" name="椭圆 801"/>
          <p:cNvSpPr/>
          <p:nvPr/>
        </p:nvSpPr>
        <p:spPr>
          <a:xfrm>
            <a:off x="1529327" y="639654"/>
            <a:ext cx="108000" cy="108000"/>
          </a:xfrm>
          <a:prstGeom prst="ellipse">
            <a:avLst/>
          </a:prstGeom>
          <a:solidFill>
            <a:srgbClr val="23A3DF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3" name="椭圆 802"/>
          <p:cNvSpPr/>
          <p:nvPr/>
        </p:nvSpPr>
        <p:spPr>
          <a:xfrm>
            <a:off x="3957842" y="927977"/>
            <a:ext cx="94500" cy="945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4" name="椭圆 803"/>
          <p:cNvSpPr/>
          <p:nvPr/>
        </p:nvSpPr>
        <p:spPr>
          <a:xfrm>
            <a:off x="4182806" y="1329747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5" name="椭圆 804"/>
          <p:cNvSpPr/>
          <p:nvPr/>
        </p:nvSpPr>
        <p:spPr>
          <a:xfrm>
            <a:off x="1031816" y="818373"/>
            <a:ext cx="110104" cy="110104"/>
          </a:xfrm>
          <a:prstGeom prst="ellipse">
            <a:avLst/>
          </a:prstGeom>
          <a:solidFill>
            <a:srgbClr val="F57E1B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06" name="椭圆 805"/>
          <p:cNvSpPr/>
          <p:nvPr/>
        </p:nvSpPr>
        <p:spPr>
          <a:xfrm>
            <a:off x="4141730" y="1187467"/>
            <a:ext cx="32400" cy="324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51520" y="654273"/>
            <a:ext cx="8676456" cy="45719"/>
            <a:chOff x="1" y="356632"/>
            <a:chExt cx="755577" cy="353539"/>
          </a:xfrm>
        </p:grpSpPr>
        <p:sp>
          <p:nvSpPr>
            <p:cNvPr id="30" name="矩形 29"/>
            <p:cNvSpPr/>
            <p:nvPr/>
          </p:nvSpPr>
          <p:spPr>
            <a:xfrm flipV="1">
              <a:off x="1" y="356632"/>
              <a:ext cx="188853" cy="353539"/>
            </a:xfrm>
            <a:prstGeom prst="rect">
              <a:avLst/>
            </a:prstGeom>
            <a:solidFill>
              <a:srgbClr val="23A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flipV="1">
              <a:off x="188854" y="356632"/>
              <a:ext cx="188853" cy="353539"/>
            </a:xfrm>
            <a:prstGeom prst="rect">
              <a:avLst/>
            </a:prstGeom>
            <a:solidFill>
              <a:srgbClr val="71B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V="1">
              <a:off x="377707" y="356632"/>
              <a:ext cx="188853" cy="353539"/>
            </a:xfrm>
            <a:prstGeom prst="rect">
              <a:avLst/>
            </a:prstGeom>
            <a:solidFill>
              <a:srgbClr val="AE4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flipV="1">
              <a:off x="566725" y="356632"/>
              <a:ext cx="188853" cy="353539"/>
            </a:xfrm>
            <a:prstGeom prst="rect">
              <a:avLst/>
            </a:prstGeom>
            <a:solidFill>
              <a:srgbClr val="F57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 descr="IV($[PH3LO({@F2OP1ML_5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45" y="264160"/>
            <a:ext cx="361950" cy="342900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907728" y="276530"/>
            <a:ext cx="1706880" cy="423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无道云笔记</a:t>
            </a:r>
          </a:p>
        </p:txBody>
      </p:sp>
      <p:sp>
        <p:nvSpPr>
          <p:cNvPr id="16" name="Shape 42"/>
          <p:cNvSpPr>
            <a:spLocks noChangeArrowheads="1"/>
          </p:cNvSpPr>
          <p:nvPr/>
        </p:nvSpPr>
        <p:spPr bwMode="auto">
          <a:xfrm>
            <a:off x="1109345" y="2120583"/>
            <a:ext cx="1303020" cy="57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26788" tIns="26788" rIns="26788" bIns="26788" anchor="ctr">
            <a:spAutoFit/>
          </a:bodyPr>
          <a:lstStyle>
            <a:lvl1pPr algn="ctr">
              <a:defRPr sz="10000" b="1" cap="all" spc="999" baseline="0">
                <a:solidFill>
                  <a:srgbClr val="A7B32A"/>
                </a:solidFill>
              </a:defRPr>
            </a:lvl1pPr>
          </a:lstStyle>
          <a:p>
            <a:pPr algn="dist" defTabSz="434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375" b="0" kern="0" spc="-42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Open Sans"/>
              </a:rPr>
              <a:t>第三章</a:t>
            </a:r>
          </a:p>
        </p:txBody>
      </p:sp>
      <p:sp>
        <p:nvSpPr>
          <p:cNvPr id="15" name="Shape 42"/>
          <p:cNvSpPr>
            <a:spLocks noChangeArrowheads="1"/>
          </p:cNvSpPr>
          <p:nvPr/>
        </p:nvSpPr>
        <p:spPr bwMode="auto">
          <a:xfrm>
            <a:off x="2038350" y="2819718"/>
            <a:ext cx="2587625" cy="659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26788" tIns="26788" rIns="26788" bIns="26788" anchor="ctr">
            <a:spAutoFit/>
          </a:bodyPr>
          <a:lstStyle>
            <a:lvl1pPr algn="ctr">
              <a:defRPr sz="10000" b="1" cap="all" spc="999" baseline="0">
                <a:solidFill>
                  <a:srgbClr val="A7B32A"/>
                </a:solidFill>
              </a:defRPr>
            </a:lvl1pPr>
          </a:lstStyle>
          <a:p>
            <a:pPr algn="dist" defTabSz="434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935" b="0" kern="0" spc="-42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Open Sans"/>
              </a:rPr>
              <a:t>系统功能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XunHChF#"/>
  <p:tag name="MH_LAYOUT" val="SubTitleText"/>
  <p:tag name="MH" val="20151104111727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4602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4602"/>
  <p:tag name="MH_LIBRARY" val="GRAPHIC"/>
  <p:tag name="MH_TYPE" val="Other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4602"/>
  <p:tag name="MH_LIBRARY" val="GRAPHIC"/>
  <p:tag name="MH_TYPE" val="Other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4602"/>
  <p:tag name="MH_LIBRARY" val="GRAPHIC"/>
  <p:tag name="MH_TYPE" val="Other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4602"/>
  <p:tag name="MH_LIBRARY" val="GRAPHIC"/>
  <p:tag name="MH_TYPE" val="Other"/>
  <p:tag name="MH_ORDER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4602"/>
  <p:tag name="MH_LIBRARY" val="GRAPHIC"/>
  <p:tag name="MH_TYPE" val="Other"/>
  <p:tag name="MH_ORDER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4602"/>
  <p:tag name="MH_LIBRARY" val="GRAPHIC"/>
  <p:tag name="MH_TYPE" val="Other"/>
  <p:tag name="MH_ORDER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4602"/>
  <p:tag name="MH_LIBRARY" val="GRAPHIC"/>
  <p:tag name="MH_TYPE" val="Other"/>
  <p:tag name="MH_ORDER" val="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4602"/>
  <p:tag name="MH_LIBRARY" val="GRAPHIC"/>
  <p:tag name="MH_TYPE" val="Other"/>
  <p:tag name="MH_ORDER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4602"/>
  <p:tag name="MH_LIBRARY" val="GRAPHIC"/>
  <p:tag name="MH_TYPE" val="Other"/>
  <p:tag name="MH_ORDER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XunHChF#"/>
  <p:tag name="MH_LAYOUT" val="SubTitleText"/>
  <p:tag name="MH" val="20151104111727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4602"/>
  <p:tag name="MH_LIBRARY" val="GRAPHIC"/>
  <p:tag name="MH_TYPE" val="Other"/>
  <p:tag name="MH_ORDER" val="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XunHChF#"/>
  <p:tag name="MH_LAYOUT" val="SubTitleText"/>
  <p:tag name="MH" val="20151104111727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458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458"/>
  <p:tag name="MH_LIBRARY" val="GRAPHIC"/>
  <p:tag name="MH_TYPE" val="Other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458"/>
  <p:tag name="MH_LIBRARY" val="GRAPHIC"/>
  <p:tag name="MH_TYPE" val="Other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458"/>
  <p:tag name="MH_LIBRARY" val="GRAPHIC"/>
  <p:tag name="MH_TYPE" val="Other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458"/>
  <p:tag name="MH_LIBRARY" val="GRAPHIC"/>
  <p:tag name="MH_TYPE" val="Text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458"/>
  <p:tag name="MH_LIBRARY" val="GRAPHIC"/>
  <p:tag name="MH_TYPE" val="Text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458"/>
  <p:tag name="MH_LIBRARY" val="GRAPHIC"/>
  <p:tag name="MH_TYPE" val="Text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458"/>
  <p:tag name="MH_LIBRARY" val="GRAPHIC"/>
  <p:tag name="MH_TYPE" val="Text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5458"/>
  <p:tag name="MH_LIBRARY" val="GRAPHIC"/>
  <p:tag name="MH_TYPE" val="Text"/>
  <p:tag name="MH_ORDER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1727"/>
  <p:tag name="MH_LIBRARY" val="GRAPHIC"/>
  <p:tag name="MH_TYPE" val="Other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1727"/>
  <p:tag name="MH_LIBRARY" val="GRAPHIC"/>
  <p:tag name="MH_TYPE" val="SubTitle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1727"/>
  <p:tag name="MH_LIBRARY" val="GRAPHIC"/>
  <p:tag name="MH_TYPE" val="Other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1727"/>
  <p:tag name="MH_LIBRARY" val="GRAPHIC"/>
  <p:tag name="MH_TYPE" val="SubTitle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1727"/>
  <p:tag name="MH_LIBRARY" val="GRAPHIC"/>
  <p:tag name="MH_TYPE" val="Other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1727"/>
  <p:tag name="MH_LIBRARY" val="GRAPHIC"/>
  <p:tag name="MH_TYPE" val="SubTitle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1727"/>
  <p:tag name="MH_LIBRARY" val="GRAPHIC"/>
  <p:tag name="MH_TYPE" val="Other"/>
  <p:tag name="MH_ORDER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1727"/>
  <p:tag name="MH_LIBRARY" val="GRAPHIC"/>
  <p:tag name="MH_TYPE" val="SubTitle"/>
  <p:tag name="MH_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XunHChF#"/>
  <p:tag name="MH_LAYOUT" val="SubTitleText"/>
  <p:tag name="MH" val="20151104111727"/>
  <p:tag name="MH_LIBRARY" val="GRAPHIC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51024142630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XunHChF#"/>
  <p:tag name="MH_LAYOUT" val="SubTitleText"/>
  <p:tag name="MH" val="20151104111727"/>
  <p:tag name="MH_LIBRARY" val="GRAPHIC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42630"/>
  <p:tag name="MH_LIBRARY" val="GRAPHIC"/>
  <p:tag name="MH_TYPE" val="SubTitle"/>
  <p:tag name="MH_ORDER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42630"/>
  <p:tag name="MH_LIBRARY" val="GRAPHIC"/>
  <p:tag name="MH_TYPE" val="Text"/>
  <p:tag name="MH_ORDER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42630"/>
  <p:tag name="MH_LIBRARY" val="GRAPHIC"/>
  <p:tag name="MH_TYPE" val="Other"/>
  <p:tag name="MH_ORDER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42630"/>
  <p:tag name="MH_LIBRARY" val="GRAPHIC"/>
  <p:tag name="MH_TYPE" val="SubTitle"/>
  <p:tag name="MH_ORDER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42630"/>
  <p:tag name="MH_LIBRARY" val="GRAPHIC"/>
  <p:tag name="MH_TYPE" val="Text"/>
  <p:tag name="MH_ORDER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42630"/>
  <p:tag name="MH_LIBRARY" val="GRAPHIC"/>
  <p:tag name="MH_TYPE" val="Other"/>
  <p:tag name="MH_ORDER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42630"/>
  <p:tag name="MH_LIBRARY" val="GRAPHIC"/>
  <p:tag name="MH_TYPE" val="SubTitle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42630"/>
  <p:tag name="MH_LIBRARY" val="GRAPHIC"/>
  <p:tag name="MH_TYPE" val="Text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42630"/>
  <p:tag name="MH_LIBRARY" val="GRAPHIC"/>
  <p:tag name="MH_TYPE" val="Other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42630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XunHChF#"/>
  <p:tag name="MH_LAYOUT" val="SubTitleText"/>
  <p:tag name="MH" val="20151104111727"/>
  <p:tag name="MH_LIBRARY" val="GRAPHIC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42630"/>
  <p:tag name="MH_LIBRARY" val="GRAPHIC"/>
  <p:tag name="MH_TYPE" val="Text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42630"/>
  <p:tag name="MH_LIBRARY" val="GRAPHIC"/>
  <p:tag name="MH_TYPE" val="Other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"/>
  <p:tag name="MH" val="20151104092632"/>
  <p:tag name="MH_LIBRARY" val="GRAPHIC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2632"/>
  <p:tag name="MH_LIBRARY" val="GRAPHIC"/>
  <p:tag name="MH_TYPE" val="Other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2632"/>
  <p:tag name="MH_LIBRARY" val="GRAPHIC"/>
  <p:tag name="MH_TYPE" val="Other"/>
  <p:tag name="MH_ORDER" val="1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2632"/>
  <p:tag name="MH_LIBRARY" val="GRAPHIC"/>
  <p:tag name="MH_TYPE" val="Other"/>
  <p:tag name="MH_ORDER" val="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2632"/>
  <p:tag name="MH_LIBRARY" val="GRAPHIC"/>
  <p:tag name="MH_TYPE" val="Other"/>
  <p:tag name="MH_ORDER" val="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2632"/>
  <p:tag name="MH_LIBRARY" val="GRAPHIC"/>
  <p:tag name="MH_TYPE" val="Other"/>
  <p:tag name="MH_ORDER" val="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2632"/>
  <p:tag name="MH_LIBRARY" val="GRAPHIC"/>
  <p:tag name="MH_TYPE" val="Other"/>
  <p:tag name="MH_ORDER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2632"/>
  <p:tag name="MH_LIBRARY" val="GRAPHIC"/>
  <p:tag name="MH_TYPE" val="Other"/>
  <p:tag name="MH_ORDER" val="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XunHChF#"/>
  <p:tag name="MH_LAYOUT" val="SubTitleText"/>
  <p:tag name="MH" val="20151104111727"/>
  <p:tag name="MH_LIBRARY" val="GRAPHIC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2632"/>
  <p:tag name="MH_LIBRARY" val="GRAPHIC"/>
  <p:tag name="MH_TYPE" val="Other"/>
  <p:tag name="MH_ORDER" val="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2632"/>
  <p:tag name="MH_LIBRARY" val="GRAPHIC"/>
  <p:tag name="MH_TYPE" val="Other"/>
  <p:tag name="MH_ORDER" val="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2632"/>
  <p:tag name="MH_LIBRARY" val="GRAPHIC"/>
  <p:tag name="MH_TYPE" val="Other"/>
  <p:tag name="MH_ORDER" val="1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2632"/>
  <p:tag name="MH_LIBRARY" val="GRAPHIC"/>
  <p:tag name="MH_TYPE" val="Other"/>
  <p:tag name="MH_ORDER" val="1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2632"/>
  <p:tag name="MH_LIBRARY" val="GRAPHIC"/>
  <p:tag name="MH_TYPE" val="Other"/>
  <p:tag name="MH_ORDER" val="1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2632"/>
  <p:tag name="MH_LIBRARY" val="GRAPHIC"/>
  <p:tag name="MH_TYPE" val="Other"/>
  <p:tag name="MH_ORDER" val="1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2632"/>
  <p:tag name="MH_LIBRARY" val="GRAPHIC"/>
  <p:tag name="MH_TYPE" val="Other"/>
  <p:tag name="MH_ORDER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2632"/>
  <p:tag name="MH_LIBRARY" val="GRAPHIC"/>
  <p:tag name="MH_TYPE" val="Other"/>
  <p:tag name="MH_ORDER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2632"/>
  <p:tag name="MH_LIBRARY" val="GRAPHIC"/>
  <p:tag name="MH_TYPE" val="Other"/>
  <p:tag name="MH_ORDER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2632"/>
  <p:tag name="MH_LIBRARY" val="GRAPHIC"/>
  <p:tag name="MH_TYPE" val="Other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XunHChF#"/>
  <p:tag name="MH_LAYOUT" val="SubTitleText"/>
  <p:tag name="MH" val="20151104111727"/>
  <p:tag name="MH_LIBRARY" val="GRAPHIC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ShuJTB#"/>
  <p:tag name="MH_LAYOUT" val="SubTitleTextDesc"/>
  <p:tag name="MH" val="20151104105223"/>
  <p:tag name="MH_LIBRARY" val="GRAPHIC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41730"/>
  <p:tag name="MH_LIBRARY" val="GRAPHIC"/>
  <p:tag name="MH_TYPE" val="Desc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ShuJTB#"/>
  <p:tag name="MH_LAYOUT" val="SubTitleTextDesc"/>
  <p:tag name="MH" val="20151104105223"/>
  <p:tag name="MH_LIBRARY" val="GRAPHIC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41730"/>
  <p:tag name="MH_LIBRARY" val="GRAPHIC"/>
  <p:tag name="MH_TYPE" val="Desc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ShuJTB#"/>
  <p:tag name="MH_LAYOUT" val="SubTitleTextDesc"/>
  <p:tag name="MH" val="20151104094818"/>
  <p:tag name="MH_LIBRARY" val="GRAPHIC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4818"/>
  <p:tag name="MH_LIBRARY" val="GRAPHIC"/>
  <p:tag name="MH_TYPE" val="Text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4818"/>
  <p:tag name="MH_LIBRARY" val="GRAPHIC"/>
  <p:tag name="MH_TYPE" val="Text"/>
  <p:tag name="MH_ORDER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4818"/>
  <p:tag name="MH_LIBRARY" val="GRAPHIC"/>
  <p:tag name="MH_TYPE" val="Text"/>
  <p:tag name="MH_ORDER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4818"/>
  <p:tag name="MH_LIBRARY" val="GRAPHIC"/>
  <p:tag name="MH_TYPE" val="Text"/>
  <p:tag name="MH_ORDER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4818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51104094602"/>
  <p:tag name="MH_LIBRARY" val="GRAPHIC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4818"/>
  <p:tag name="MH_LIBRARY" val="GRAPHIC"/>
  <p:tag name="MH_TYPE" val="SubTitle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4818"/>
  <p:tag name="MH_LIBRARY" val="GRAPHIC"/>
  <p:tag name="MH_TYPE" val="SubTitle"/>
  <p:tag name="MH_ORDER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4818"/>
  <p:tag name="MH_LIBRARY" val="GRAPHIC"/>
  <p:tag name="MH_TYPE" val="SubTitle"/>
  <p:tag name="MH_ORDER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4818"/>
  <p:tag name="MH_LIBRARY" val="GRAPHIC"/>
  <p:tag name="MH_TYPE" val="SubTitle"/>
  <p:tag name="MH_ORDER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3749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094602"/>
  <p:tag name="MH_LIBRARY" val="GRAPHIC"/>
  <p:tag name="MH_TYPE" val="Other"/>
  <p:tag name="MH_ORDER" val="1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773</Words>
  <Application>Microsoft Office PowerPoint</Application>
  <PresentationFormat>全屏显示(16:9)</PresentationFormat>
  <Paragraphs>188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Microsoft JhengHei</vt:lpstr>
      <vt:lpstr>Open Sans</vt:lpstr>
      <vt:lpstr>华文新魏</vt:lpstr>
      <vt:lpstr>宋体</vt:lpstr>
      <vt:lpstr>微软雅黑</vt:lpstr>
      <vt:lpstr>Arial</vt:lpstr>
      <vt:lpstr>Calibri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炫彩2016新年PPT</dc:title>
  <dc:creator>USER</dc:creator>
  <cp:lastModifiedBy>jitwxs</cp:lastModifiedBy>
  <cp:revision>402</cp:revision>
  <dcterms:created xsi:type="dcterms:W3CDTF">2014-11-09T01:07:00Z</dcterms:created>
  <dcterms:modified xsi:type="dcterms:W3CDTF">2018-01-31T01:35:25Z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