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61" r:id="rId2"/>
    <p:sldMasterId id="2147483658" r:id="rId3"/>
    <p:sldMasterId id="2147483660" r:id="rId4"/>
    <p:sldMasterId id="2147483666" r:id="rId5"/>
    <p:sldMasterId id="2147483668" r:id="rId6"/>
    <p:sldMasterId id="2147483664" r:id="rId7"/>
  </p:sldMasterIdLst>
  <p:sldIdLst>
    <p:sldId id="276" r:id="rId8"/>
    <p:sldId id="256" r:id="rId9"/>
    <p:sldId id="277" r:id="rId10"/>
    <p:sldId id="259" r:id="rId11"/>
    <p:sldId id="260" r:id="rId12"/>
    <p:sldId id="261" r:id="rId13"/>
    <p:sldId id="299" r:id="rId14"/>
    <p:sldId id="275" r:id="rId15"/>
    <p:sldId id="262" r:id="rId16"/>
    <p:sldId id="263" r:id="rId17"/>
    <p:sldId id="300" r:id="rId18"/>
    <p:sldId id="265" r:id="rId19"/>
    <p:sldId id="285" r:id="rId20"/>
    <p:sldId id="266" r:id="rId21"/>
    <p:sldId id="293" r:id="rId22"/>
    <p:sldId id="270" r:id="rId23"/>
    <p:sldId id="295" r:id="rId24"/>
    <p:sldId id="297" r:id="rId25"/>
    <p:sldId id="273"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C8E67E"/>
    <a:srgbClr val="9BC5C9"/>
    <a:srgbClr val="663300"/>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24" autoAdjust="0"/>
    <p:restoredTop sz="94696" autoAdjust="0"/>
  </p:normalViewPr>
  <p:slideViewPr>
    <p:cSldViewPr>
      <p:cViewPr varScale="1">
        <p:scale>
          <a:sx n="83" d="100"/>
          <a:sy n="83" d="100"/>
        </p:scale>
        <p:origin x="-141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6.jpeg"/><Relationship Id="rId2" Type="http://schemas.openxmlformats.org/officeDocument/2006/relationships/slideMaster" Target="../slideMasters/slideMaster3.xml"/><Relationship Id="rId1" Type="http://schemas.openxmlformats.org/officeDocument/2006/relationships/vmlDrawing" Target="../drawings/vmlDrawing2.v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fld id="{0CF582E4-A48D-4860-BEAC-C8552B12C595}"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38942906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878CAE46-787E-4C2B-8AF2-75CBD6427948}"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816755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503238"/>
            <a:ext cx="2047875" cy="58975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3400" y="503238"/>
            <a:ext cx="5991225"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91BBF2F4-703C-4030-97DE-D9465C48937C}"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967054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fld id="{BD4BB30E-8CE7-4A8E-982B-77ACC723D172}"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796927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CE81E3C7-CB01-41B0-BCF1-2D4F7E3A2499}"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3644636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D738594E-5909-4510-B71A-A45520A1538C}"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3706317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0B922156-F72D-49C2-A650-6B503FD8B927}" type="slidenum">
              <a:rPr lang="en-US" altLang="zh-CN"/>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3445288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6CE86404-3117-4F39-AA41-E01958AAF8F9}" type="slidenum">
              <a:rPr lang="en-US" altLang="zh-CN"/>
              <a:pPr/>
              <a:t>‹#›</a:t>
            </a:fld>
            <a:endParaRPr lang="en-US" altLang="zh-CN"/>
          </a:p>
        </p:txBody>
      </p:sp>
      <p:sp>
        <p:nvSpPr>
          <p:cNvPr id="8" name="日期占位符 7"/>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198836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E401220D-6D1D-4BDB-B3FC-242EE54FEB10}" type="slidenum">
              <a:rPr lang="en-US" altLang="zh-CN"/>
              <a:pPr/>
              <a:t>‹#›</a:t>
            </a:fld>
            <a:endParaRPr lang="en-US" altLang="zh-CN"/>
          </a:p>
        </p:txBody>
      </p:sp>
      <p:sp>
        <p:nvSpPr>
          <p:cNvPr id="4" name="日期占位符 3"/>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412947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7C11241D-9EEC-47AF-8400-E84EAF27CF80}" type="slidenum">
              <a:rPr lang="en-US" altLang="zh-CN"/>
              <a:pPr/>
              <a:t>‹#›</a:t>
            </a:fld>
            <a:endParaRPr lang="en-US" altLang="zh-CN"/>
          </a:p>
        </p:txBody>
      </p:sp>
      <p:sp>
        <p:nvSpPr>
          <p:cNvPr id="3" name="日期占位符 2"/>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0459706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D3C6E1AC-9AA1-4C81-B626-4E062CBA6751}" type="slidenum">
              <a:rPr lang="en-US" altLang="zh-CN"/>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3322778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8A382280-B456-4333-B1FE-995926FD62F8}"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3216194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DD21B5B1-6968-4CF0-95EA-B3F959CF222B}" type="slidenum">
              <a:rPr lang="en-US" altLang="zh-CN"/>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4551818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8B478CC8-9D30-4020-BE04-084B3F7BBA90}"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765593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503238"/>
            <a:ext cx="2047875" cy="58975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3400" y="503238"/>
            <a:ext cx="5991225"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548F9B46-2148-4676-A057-C72C72AB484D}"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1904330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gradFill rotWithShape="0">
          <a:gsLst>
            <a:gs pos="0">
              <a:schemeClr val="bg1"/>
            </a:gs>
            <a:gs pos="100000">
              <a:schemeClr val="bg1">
                <a:gamma/>
                <a:tint val="0"/>
                <a:invGamma/>
              </a:schemeClr>
            </a:gs>
          </a:gsLst>
          <a:lin ang="5400000" scaled="1"/>
        </a:gradFill>
        <a:effectLst/>
      </p:bgPr>
    </p:bg>
    <p:spTree>
      <p:nvGrpSpPr>
        <p:cNvPr id="1" name=""/>
        <p:cNvGrpSpPr/>
        <p:nvPr/>
      </p:nvGrpSpPr>
      <p:grpSpPr>
        <a:xfrm>
          <a:off x="0" y="0"/>
          <a:ext cx="0" cy="0"/>
          <a:chOff x="0" y="0"/>
          <a:chExt cx="0" cy="0"/>
        </a:xfrm>
      </p:grpSpPr>
      <p:graphicFrame>
        <p:nvGraphicFramePr>
          <p:cNvPr id="181250" name="Object 2"/>
          <p:cNvGraphicFramePr>
            <a:graphicFrameLocks noChangeAspect="1"/>
          </p:cNvGraphicFramePr>
          <p:nvPr/>
        </p:nvGraphicFramePr>
        <p:xfrm>
          <a:off x="0" y="0"/>
          <a:ext cx="9144000" cy="3124200"/>
        </p:xfrm>
        <a:graphic>
          <a:graphicData uri="http://schemas.openxmlformats.org/presentationml/2006/ole">
            <mc:AlternateContent xmlns:mc="http://schemas.openxmlformats.org/markup-compatibility/2006">
              <mc:Choice xmlns:v="urn:schemas-microsoft-com:vml" Requires="v">
                <p:oleObj spid="_x0000_s181312" name="Image" r:id="rId3" imgW="2438198" imgH="1657835" progId="Photoshop.Image.7">
                  <p:embed/>
                </p:oleObj>
              </mc:Choice>
              <mc:Fallback>
                <p:oleObj name="Image" r:id="rId3" imgW="2438198" imgH="1657835" progId="Photoshop.Image.7">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1251" name="Rectangle 3"/>
          <p:cNvSpPr>
            <a:spLocks noGrp="1" noChangeArrowheads="1"/>
          </p:cNvSpPr>
          <p:nvPr>
            <p:ph type="ctrTitle"/>
          </p:nvPr>
        </p:nvSpPr>
        <p:spPr>
          <a:xfrm>
            <a:off x="381000" y="4343400"/>
            <a:ext cx="5181600" cy="1219200"/>
          </a:xfrm>
        </p:spPr>
        <p:txBody>
          <a:bodyPr/>
          <a:lstStyle>
            <a:lvl1pPr>
              <a:defRPr sz="4000">
                <a:solidFill>
                  <a:schemeClr val="tx1"/>
                </a:solidFill>
              </a:defRPr>
            </a:lvl1pPr>
          </a:lstStyle>
          <a:p>
            <a:pPr lvl="0"/>
            <a:r>
              <a:rPr lang="zh-CN" altLang="en-US" noProof="0" smtClean="0"/>
              <a:t>单击此处编辑母版标题样式</a:t>
            </a:r>
          </a:p>
        </p:txBody>
      </p:sp>
      <p:sp>
        <p:nvSpPr>
          <p:cNvPr id="181252" name="Rectangle 4"/>
          <p:cNvSpPr>
            <a:spLocks noGrp="1" noChangeArrowheads="1"/>
          </p:cNvSpPr>
          <p:nvPr>
            <p:ph type="subTitle" idx="1"/>
          </p:nvPr>
        </p:nvSpPr>
        <p:spPr>
          <a:xfrm>
            <a:off x="381000" y="5562600"/>
            <a:ext cx="5181600" cy="381000"/>
          </a:xfrm>
        </p:spPr>
        <p:txBody>
          <a:bodyPr/>
          <a:lstStyle>
            <a:lvl1pPr marL="0" indent="0">
              <a:buFont typeface="Wingdings" pitchFamily="2" charset="2"/>
              <a:buNone/>
              <a:defRPr sz="1600">
                <a:solidFill>
                  <a:schemeClr val="tx2"/>
                </a:solidFill>
              </a:defRPr>
            </a:lvl1pPr>
          </a:lstStyle>
          <a:p>
            <a:pPr lvl="0"/>
            <a:r>
              <a:rPr lang="zh-CN" altLang="en-US" noProof="0" smtClean="0"/>
              <a:t>单击此处编辑母版副标题样式</a:t>
            </a:r>
          </a:p>
        </p:txBody>
      </p:sp>
      <p:sp>
        <p:nvSpPr>
          <p:cNvPr id="181253" name="Rectangle 5"/>
          <p:cNvSpPr>
            <a:spLocks noGrp="1" noChangeArrowheads="1"/>
          </p:cNvSpPr>
          <p:nvPr>
            <p:ph type="dt" sz="half" idx="2"/>
          </p:nvPr>
        </p:nvSpPr>
        <p:spPr bwMode="gray">
          <a:xfrm>
            <a:off x="152400" y="6553200"/>
            <a:ext cx="2438400" cy="228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rgbClr val="000000"/>
                </a:solidFill>
              </a:defRPr>
            </a:lvl1pPr>
          </a:lstStyle>
          <a:p>
            <a:endParaRPr lang="en-US" altLang="zh-CN"/>
          </a:p>
        </p:txBody>
      </p:sp>
      <p:sp>
        <p:nvSpPr>
          <p:cNvPr id="181254" name="Rectangle 6"/>
          <p:cNvSpPr>
            <a:spLocks noGrp="1" noChangeArrowheads="1"/>
          </p:cNvSpPr>
          <p:nvPr>
            <p:ph type="ftr" sz="quarter" idx="3"/>
          </p:nvPr>
        </p:nvSpPr>
        <p:spPr bwMode="gray">
          <a:xfrm>
            <a:off x="3124200" y="6553200"/>
            <a:ext cx="3048000" cy="228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rgbClr val="000000"/>
                </a:solidFill>
              </a:defRPr>
            </a:lvl1pPr>
          </a:lstStyle>
          <a:p>
            <a:endParaRPr lang="en-US" altLang="zh-CN"/>
          </a:p>
        </p:txBody>
      </p:sp>
      <p:sp>
        <p:nvSpPr>
          <p:cNvPr id="181255" name="Rectangle 7"/>
          <p:cNvSpPr>
            <a:spLocks noGrp="1" noChangeArrowheads="1"/>
          </p:cNvSpPr>
          <p:nvPr>
            <p:ph type="sldNum" sz="quarter" idx="4"/>
          </p:nvPr>
        </p:nvSpPr>
        <p:spPr>
          <a:xfrm>
            <a:off x="6477000" y="6553200"/>
            <a:ext cx="2438400" cy="228600"/>
          </a:xfrm>
        </p:spPr>
        <p:txBody>
          <a:bodyPr/>
          <a:lstStyle>
            <a:lvl1pPr algn="r">
              <a:defRPr sz="1000">
                <a:latin typeface="Arial" charset="0"/>
              </a:defRPr>
            </a:lvl1pPr>
          </a:lstStyle>
          <a:p>
            <a:fld id="{4FCC9F46-6B74-4699-8407-D041C49BE630}" type="slidenum">
              <a:rPr lang="en-US" altLang="zh-CN"/>
              <a:pPr/>
              <a:t>‹#›</a:t>
            </a:fld>
            <a:endParaRPr lang="en-US" altLang="zh-CN"/>
          </a:p>
        </p:txBody>
      </p:sp>
      <p:sp>
        <p:nvSpPr>
          <p:cNvPr id="181256" name="Text Box 8"/>
          <p:cNvSpPr txBox="1">
            <a:spLocks noChangeArrowheads="1"/>
          </p:cNvSpPr>
          <p:nvPr userDrawn="1"/>
        </p:nvSpPr>
        <p:spPr bwMode="gray">
          <a:xfrm>
            <a:off x="228600" y="381000"/>
            <a:ext cx="123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2400" b="1" i="1">
                <a:solidFill>
                  <a:srgbClr val="333399"/>
                </a:solidFill>
                <a:latin typeface="Verdana" pitchFamily="34" charset="0"/>
              </a:rPr>
              <a:t>LOGO</a:t>
            </a:r>
          </a:p>
        </p:txBody>
      </p:sp>
      <p:sp>
        <p:nvSpPr>
          <p:cNvPr id="181257" name="AutoShape 9"/>
          <p:cNvSpPr>
            <a:spLocks noChangeArrowheads="1"/>
          </p:cNvSpPr>
          <p:nvPr/>
        </p:nvSpPr>
        <p:spPr bwMode="gray">
          <a:xfrm>
            <a:off x="6684963" y="3438525"/>
            <a:ext cx="2001837" cy="1238250"/>
          </a:xfrm>
          <a:prstGeom prst="diamond">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58" name="AutoShape 10"/>
          <p:cNvSpPr>
            <a:spLocks noChangeArrowheads="1"/>
          </p:cNvSpPr>
          <p:nvPr/>
        </p:nvSpPr>
        <p:spPr bwMode="gray">
          <a:xfrm>
            <a:off x="4724400" y="2201863"/>
            <a:ext cx="2047875" cy="1260475"/>
          </a:xfrm>
          <a:prstGeom prst="diamond">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59" name="AutoShape 11"/>
          <p:cNvSpPr>
            <a:spLocks noChangeArrowheads="1"/>
          </p:cNvSpPr>
          <p:nvPr/>
        </p:nvSpPr>
        <p:spPr bwMode="gray">
          <a:xfrm>
            <a:off x="5741988" y="1752600"/>
            <a:ext cx="1908175" cy="1263650"/>
          </a:xfrm>
          <a:prstGeom prst="diamond">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60" name="Freeform 12" descr="F"/>
          <p:cNvSpPr>
            <a:spLocks/>
          </p:cNvSpPr>
          <p:nvPr/>
        </p:nvSpPr>
        <p:spPr bwMode="gray">
          <a:xfrm>
            <a:off x="6686550" y="4054475"/>
            <a:ext cx="1028700" cy="1692275"/>
          </a:xfrm>
          <a:custGeom>
            <a:avLst/>
            <a:gdLst>
              <a:gd name="T0" fmla="*/ 648 w 648"/>
              <a:gd name="T1" fmla="*/ 1066 h 1066"/>
              <a:gd name="T2" fmla="*/ 641 w 648"/>
              <a:gd name="T3" fmla="*/ 389 h 1066"/>
              <a:gd name="T4" fmla="*/ 0 w 648"/>
              <a:gd name="T5" fmla="*/ 0 h 1066"/>
              <a:gd name="T6" fmla="*/ 2 w 648"/>
              <a:gd name="T7" fmla="*/ 681 h 1066"/>
              <a:gd name="T8" fmla="*/ 648 w 648"/>
              <a:gd name="T9" fmla="*/ 1066 h 1066"/>
            </a:gdLst>
            <a:ahLst/>
            <a:cxnLst>
              <a:cxn ang="0">
                <a:pos x="T0" y="T1"/>
              </a:cxn>
              <a:cxn ang="0">
                <a:pos x="T2" y="T3"/>
              </a:cxn>
              <a:cxn ang="0">
                <a:pos x="T4" y="T5"/>
              </a:cxn>
              <a:cxn ang="0">
                <a:pos x="T6" y="T7"/>
              </a:cxn>
              <a:cxn ang="0">
                <a:pos x="T8" y="T9"/>
              </a:cxn>
            </a:cxnLst>
            <a:rect l="0" t="0" r="r" b="b"/>
            <a:pathLst>
              <a:path w="648" h="1066">
                <a:moveTo>
                  <a:pt x="648" y="1066"/>
                </a:moveTo>
                <a:lnTo>
                  <a:pt x="641" y="389"/>
                </a:lnTo>
                <a:lnTo>
                  <a:pt x="0" y="0"/>
                </a:lnTo>
                <a:lnTo>
                  <a:pt x="2" y="681"/>
                </a:lnTo>
                <a:lnTo>
                  <a:pt x="648" y="1066"/>
                </a:lnTo>
                <a:close/>
              </a:path>
            </a:pathLst>
          </a:custGeom>
          <a:blipFill dpi="0" rotWithShape="1">
            <a:blip r:embed="rId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261" name="Freeform 13" descr="d"/>
          <p:cNvSpPr>
            <a:spLocks/>
          </p:cNvSpPr>
          <p:nvPr/>
        </p:nvSpPr>
        <p:spPr bwMode="gray">
          <a:xfrm>
            <a:off x="4725988" y="2819400"/>
            <a:ext cx="1027112" cy="1733550"/>
          </a:xfrm>
          <a:custGeom>
            <a:avLst/>
            <a:gdLst>
              <a:gd name="T0" fmla="*/ 626 w 626"/>
              <a:gd name="T1" fmla="*/ 991 h 991"/>
              <a:gd name="T2" fmla="*/ 626 w 626"/>
              <a:gd name="T3" fmla="*/ 362 h 991"/>
              <a:gd name="T4" fmla="*/ 0 w 626"/>
              <a:gd name="T5" fmla="*/ 0 h 991"/>
              <a:gd name="T6" fmla="*/ 2 w 626"/>
              <a:gd name="T7" fmla="*/ 617 h 991"/>
              <a:gd name="T8" fmla="*/ 626 w 626"/>
              <a:gd name="T9" fmla="*/ 991 h 991"/>
            </a:gdLst>
            <a:ahLst/>
            <a:cxnLst>
              <a:cxn ang="0">
                <a:pos x="T0" y="T1"/>
              </a:cxn>
              <a:cxn ang="0">
                <a:pos x="T2" y="T3"/>
              </a:cxn>
              <a:cxn ang="0">
                <a:pos x="T4" y="T5"/>
              </a:cxn>
              <a:cxn ang="0">
                <a:pos x="T6" y="T7"/>
              </a:cxn>
              <a:cxn ang="0">
                <a:pos x="T8" y="T9"/>
              </a:cxn>
            </a:cxnLst>
            <a:rect l="0" t="0" r="r" b="b"/>
            <a:pathLst>
              <a:path w="626" h="991">
                <a:moveTo>
                  <a:pt x="626" y="991"/>
                </a:moveTo>
                <a:lnTo>
                  <a:pt x="626" y="362"/>
                </a:lnTo>
                <a:lnTo>
                  <a:pt x="0" y="0"/>
                </a:lnTo>
                <a:lnTo>
                  <a:pt x="2" y="617"/>
                </a:lnTo>
                <a:lnTo>
                  <a:pt x="626" y="991"/>
                </a:lnTo>
                <a:close/>
              </a:path>
            </a:pathLst>
          </a:custGeom>
          <a:blipFill dpi="0" rotWithShape="1">
            <a:blip r:embed="rId6"/>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262" name="Freeform 14"/>
          <p:cNvSpPr>
            <a:spLocks/>
          </p:cNvSpPr>
          <p:nvPr/>
        </p:nvSpPr>
        <p:spPr bwMode="gray">
          <a:xfrm>
            <a:off x="5749925" y="4537075"/>
            <a:ext cx="939800" cy="1635125"/>
          </a:xfrm>
          <a:custGeom>
            <a:avLst/>
            <a:gdLst>
              <a:gd name="T0" fmla="*/ 592 w 592"/>
              <a:gd name="T1" fmla="*/ 1030 h 1030"/>
              <a:gd name="T2" fmla="*/ 592 w 592"/>
              <a:gd name="T3" fmla="*/ 371 h 1030"/>
              <a:gd name="T4" fmla="*/ 1 w 592"/>
              <a:gd name="T5" fmla="*/ 0 h 1030"/>
              <a:gd name="T6" fmla="*/ 0 w 592"/>
              <a:gd name="T7" fmla="*/ 662 h 1030"/>
              <a:gd name="T8" fmla="*/ 592 w 592"/>
              <a:gd name="T9" fmla="*/ 1030 h 1030"/>
            </a:gdLst>
            <a:ahLst/>
            <a:cxnLst>
              <a:cxn ang="0">
                <a:pos x="T0" y="T1"/>
              </a:cxn>
              <a:cxn ang="0">
                <a:pos x="T2" y="T3"/>
              </a:cxn>
              <a:cxn ang="0">
                <a:pos x="T4" y="T5"/>
              </a:cxn>
              <a:cxn ang="0">
                <a:pos x="T6" y="T7"/>
              </a:cxn>
              <a:cxn ang="0">
                <a:pos x="T8" y="T9"/>
              </a:cxn>
            </a:cxnLst>
            <a:rect l="0" t="0" r="r" b="b"/>
            <a:pathLst>
              <a:path w="592" h="1030">
                <a:moveTo>
                  <a:pt x="592" y="1030"/>
                </a:moveTo>
                <a:lnTo>
                  <a:pt x="592" y="371"/>
                </a:lnTo>
                <a:lnTo>
                  <a:pt x="1" y="0"/>
                </a:lnTo>
                <a:lnTo>
                  <a:pt x="0" y="662"/>
                </a:lnTo>
                <a:lnTo>
                  <a:pt x="592" y="1030"/>
                </a:lnTo>
                <a:close/>
              </a:path>
            </a:pathLst>
          </a:cu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263" name="Freeform 15" descr="b"/>
          <p:cNvSpPr>
            <a:spLocks/>
          </p:cNvSpPr>
          <p:nvPr/>
        </p:nvSpPr>
        <p:spPr bwMode="gray">
          <a:xfrm>
            <a:off x="5741988" y="2382838"/>
            <a:ext cx="962025" cy="1671637"/>
          </a:xfrm>
          <a:custGeom>
            <a:avLst/>
            <a:gdLst>
              <a:gd name="T0" fmla="*/ 589 w 598"/>
              <a:gd name="T1" fmla="*/ 1053 h 1053"/>
              <a:gd name="T2" fmla="*/ 598 w 598"/>
              <a:gd name="T3" fmla="*/ 394 h 1053"/>
              <a:gd name="T4" fmla="*/ 0 w 598"/>
              <a:gd name="T5" fmla="*/ 0 h 1053"/>
              <a:gd name="T6" fmla="*/ 1 w 598"/>
              <a:gd name="T7" fmla="*/ 675 h 1053"/>
              <a:gd name="T8" fmla="*/ 589 w 598"/>
              <a:gd name="T9" fmla="*/ 1053 h 1053"/>
            </a:gdLst>
            <a:ahLst/>
            <a:cxnLst>
              <a:cxn ang="0">
                <a:pos x="T0" y="T1"/>
              </a:cxn>
              <a:cxn ang="0">
                <a:pos x="T2" y="T3"/>
              </a:cxn>
              <a:cxn ang="0">
                <a:pos x="T4" y="T5"/>
              </a:cxn>
              <a:cxn ang="0">
                <a:pos x="T6" y="T7"/>
              </a:cxn>
              <a:cxn ang="0">
                <a:pos x="T8" y="T9"/>
              </a:cxn>
            </a:cxnLst>
            <a:rect l="0" t="0" r="r" b="b"/>
            <a:pathLst>
              <a:path w="598" h="1053">
                <a:moveTo>
                  <a:pt x="589" y="1053"/>
                </a:moveTo>
                <a:lnTo>
                  <a:pt x="598" y="394"/>
                </a:lnTo>
                <a:lnTo>
                  <a:pt x="0" y="0"/>
                </a:lnTo>
                <a:lnTo>
                  <a:pt x="1" y="675"/>
                </a:lnTo>
                <a:lnTo>
                  <a:pt x="589" y="1053"/>
                </a:lnTo>
                <a:close/>
              </a:path>
            </a:pathLst>
          </a:custGeom>
          <a:blipFill dpi="0" rotWithShape="1">
            <a:blip r:embed="rId7"/>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A024BA81-E1A8-4DF7-8A04-60FB09624EF4}" type="slidenum">
              <a:rPr lang="en-US" altLang="zh-CN"/>
              <a:pPr/>
              <a:t>‹#›</a:t>
            </a:fld>
            <a:endParaRPr lang="en-US" altLang="zh-CN"/>
          </a:p>
        </p:txBody>
      </p:sp>
    </p:spTree>
    <p:extLst>
      <p:ext uri="{BB962C8B-B14F-4D97-AF65-F5344CB8AC3E}">
        <p14:creationId xmlns:p14="http://schemas.microsoft.com/office/powerpoint/2010/main" val="30172029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B551E63B-C5C1-4894-B514-9F9E343CEC8C}" type="slidenum">
              <a:rPr lang="en-US" altLang="zh-CN"/>
              <a:pPr/>
              <a:t>‹#›</a:t>
            </a:fld>
            <a:endParaRPr lang="en-US" altLang="zh-CN"/>
          </a:p>
        </p:txBody>
      </p:sp>
    </p:spTree>
    <p:extLst>
      <p:ext uri="{BB962C8B-B14F-4D97-AF65-F5344CB8AC3E}">
        <p14:creationId xmlns:p14="http://schemas.microsoft.com/office/powerpoint/2010/main" val="28139770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371600"/>
            <a:ext cx="37338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1371600"/>
            <a:ext cx="37338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925810B2-AAC8-4FE0-B3AF-5739BDBCD8ED}" type="slidenum">
              <a:rPr lang="en-US" altLang="zh-CN"/>
              <a:pPr/>
              <a:t>‹#›</a:t>
            </a:fld>
            <a:endParaRPr lang="en-US" altLang="zh-CN"/>
          </a:p>
        </p:txBody>
      </p:sp>
    </p:spTree>
    <p:extLst>
      <p:ext uri="{BB962C8B-B14F-4D97-AF65-F5344CB8AC3E}">
        <p14:creationId xmlns:p14="http://schemas.microsoft.com/office/powerpoint/2010/main" val="2925342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1C2B25D3-8770-4605-8C3C-004A52B93124}" type="slidenum">
              <a:rPr lang="en-US" altLang="zh-CN"/>
              <a:pPr/>
              <a:t>‹#›</a:t>
            </a:fld>
            <a:endParaRPr lang="en-US" altLang="zh-CN"/>
          </a:p>
        </p:txBody>
      </p:sp>
    </p:spTree>
    <p:extLst>
      <p:ext uri="{BB962C8B-B14F-4D97-AF65-F5344CB8AC3E}">
        <p14:creationId xmlns:p14="http://schemas.microsoft.com/office/powerpoint/2010/main" val="35920827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10BC7D47-F64F-43DC-B4CD-71BCF49D9F0E}" type="slidenum">
              <a:rPr lang="en-US" altLang="zh-CN"/>
              <a:pPr/>
              <a:t>‹#›</a:t>
            </a:fld>
            <a:endParaRPr lang="en-US" altLang="zh-CN"/>
          </a:p>
        </p:txBody>
      </p:sp>
    </p:spTree>
    <p:extLst>
      <p:ext uri="{BB962C8B-B14F-4D97-AF65-F5344CB8AC3E}">
        <p14:creationId xmlns:p14="http://schemas.microsoft.com/office/powerpoint/2010/main" val="175294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AB728BB9-36FF-471F-8A71-68209B66E5D3}" type="slidenum">
              <a:rPr lang="en-US" altLang="zh-CN"/>
              <a:pPr/>
              <a:t>‹#›</a:t>
            </a:fld>
            <a:endParaRPr lang="en-US" altLang="zh-CN"/>
          </a:p>
        </p:txBody>
      </p:sp>
    </p:spTree>
    <p:extLst>
      <p:ext uri="{BB962C8B-B14F-4D97-AF65-F5344CB8AC3E}">
        <p14:creationId xmlns:p14="http://schemas.microsoft.com/office/powerpoint/2010/main" val="1780002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CAB30CC9-FA93-4364-BB3E-653BC6095AD6}"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428277998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00461975-7C4D-4215-9EB3-E1FD7E568901}" type="slidenum">
              <a:rPr lang="en-US" altLang="zh-CN"/>
              <a:pPr/>
              <a:t>‹#›</a:t>
            </a:fld>
            <a:endParaRPr lang="en-US" altLang="zh-CN"/>
          </a:p>
        </p:txBody>
      </p:sp>
    </p:spTree>
    <p:extLst>
      <p:ext uri="{BB962C8B-B14F-4D97-AF65-F5344CB8AC3E}">
        <p14:creationId xmlns:p14="http://schemas.microsoft.com/office/powerpoint/2010/main" val="38364551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DDBC763F-C710-4816-AEE0-924AC0578BAB}" type="slidenum">
              <a:rPr lang="en-US" altLang="zh-CN"/>
              <a:pPr/>
              <a:t>‹#›</a:t>
            </a:fld>
            <a:endParaRPr lang="en-US" altLang="zh-CN"/>
          </a:p>
        </p:txBody>
      </p:sp>
    </p:spTree>
    <p:extLst>
      <p:ext uri="{BB962C8B-B14F-4D97-AF65-F5344CB8AC3E}">
        <p14:creationId xmlns:p14="http://schemas.microsoft.com/office/powerpoint/2010/main" val="32088562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43767BBB-152F-49C0-9DBC-D8D4F012AF02}" type="slidenum">
              <a:rPr lang="en-US" altLang="zh-CN"/>
              <a:pPr/>
              <a:t>‹#›</a:t>
            </a:fld>
            <a:endParaRPr lang="en-US" altLang="zh-CN"/>
          </a:p>
        </p:txBody>
      </p:sp>
    </p:spTree>
    <p:extLst>
      <p:ext uri="{BB962C8B-B14F-4D97-AF65-F5344CB8AC3E}">
        <p14:creationId xmlns:p14="http://schemas.microsoft.com/office/powerpoint/2010/main" val="26371857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457200"/>
            <a:ext cx="1905000" cy="57721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457200"/>
            <a:ext cx="5562600" cy="57721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3CCB29A8-0FE6-4818-805F-C9F8347EC007}" type="slidenum">
              <a:rPr lang="en-US" altLang="zh-CN"/>
              <a:pPr/>
              <a:t>‹#›</a:t>
            </a:fld>
            <a:endParaRPr lang="en-US" altLang="zh-CN"/>
          </a:p>
        </p:txBody>
      </p:sp>
    </p:spTree>
    <p:extLst>
      <p:ext uri="{BB962C8B-B14F-4D97-AF65-F5344CB8AC3E}">
        <p14:creationId xmlns:p14="http://schemas.microsoft.com/office/powerpoint/2010/main" val="11276152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8BEEAF6-5F9A-4040-AF00-0A4EB124B3DB}" type="slidenum">
              <a:rPr lang="en-US" altLang="zh-CN"/>
              <a:pPr/>
              <a:t>‹#›</a:t>
            </a:fld>
            <a:endParaRPr lang="en-US" altLang="zh-CN"/>
          </a:p>
        </p:txBody>
      </p:sp>
    </p:spTree>
    <p:extLst>
      <p:ext uri="{BB962C8B-B14F-4D97-AF65-F5344CB8AC3E}">
        <p14:creationId xmlns:p14="http://schemas.microsoft.com/office/powerpoint/2010/main" val="22640126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77E151C-17BE-4459-A379-F4179E7771E5}" type="slidenum">
              <a:rPr lang="en-US" altLang="zh-CN"/>
              <a:pPr/>
              <a:t>‹#›</a:t>
            </a:fld>
            <a:endParaRPr lang="en-US" altLang="zh-CN"/>
          </a:p>
        </p:txBody>
      </p:sp>
    </p:spTree>
    <p:extLst>
      <p:ext uri="{BB962C8B-B14F-4D97-AF65-F5344CB8AC3E}">
        <p14:creationId xmlns:p14="http://schemas.microsoft.com/office/powerpoint/2010/main" val="1034552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1B92251-C8B0-42B7-9DA9-B0AAC6CF5E79}" type="slidenum">
              <a:rPr lang="en-US" altLang="zh-CN"/>
              <a:pPr/>
              <a:t>‹#›</a:t>
            </a:fld>
            <a:endParaRPr lang="en-US" altLang="zh-CN"/>
          </a:p>
        </p:txBody>
      </p:sp>
    </p:spTree>
    <p:extLst>
      <p:ext uri="{BB962C8B-B14F-4D97-AF65-F5344CB8AC3E}">
        <p14:creationId xmlns:p14="http://schemas.microsoft.com/office/powerpoint/2010/main" val="26444083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65CDFC1-F3F8-4948-A3F0-B16929EA68AE}" type="slidenum">
              <a:rPr lang="en-US" altLang="zh-CN"/>
              <a:pPr/>
              <a:t>‹#›</a:t>
            </a:fld>
            <a:endParaRPr lang="en-US" altLang="zh-CN"/>
          </a:p>
        </p:txBody>
      </p:sp>
    </p:spTree>
    <p:extLst>
      <p:ext uri="{BB962C8B-B14F-4D97-AF65-F5344CB8AC3E}">
        <p14:creationId xmlns:p14="http://schemas.microsoft.com/office/powerpoint/2010/main" val="36990462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967928E0-4182-48C8-AAF8-CAA966C59DD9}" type="slidenum">
              <a:rPr lang="en-US" altLang="zh-CN"/>
              <a:pPr/>
              <a:t>‹#›</a:t>
            </a:fld>
            <a:endParaRPr lang="en-US" altLang="zh-CN"/>
          </a:p>
        </p:txBody>
      </p:sp>
    </p:spTree>
    <p:extLst>
      <p:ext uri="{BB962C8B-B14F-4D97-AF65-F5344CB8AC3E}">
        <p14:creationId xmlns:p14="http://schemas.microsoft.com/office/powerpoint/2010/main" val="2071361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A976314-E10D-4F4F-B4AA-F54BB9C11DA4}" type="slidenum">
              <a:rPr lang="en-US" altLang="zh-CN"/>
              <a:pPr/>
              <a:t>‹#›</a:t>
            </a:fld>
            <a:endParaRPr lang="en-US" altLang="zh-CN"/>
          </a:p>
        </p:txBody>
      </p:sp>
    </p:spTree>
    <p:extLst>
      <p:ext uri="{BB962C8B-B14F-4D97-AF65-F5344CB8AC3E}">
        <p14:creationId xmlns:p14="http://schemas.microsoft.com/office/powerpoint/2010/main" val="2098608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096B2A90-EEF1-42A1-AC31-45396DBA36DD}" type="slidenum">
              <a:rPr lang="en-US" altLang="zh-CN"/>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255983048"/>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4155AD3-9315-4899-A65D-2E9953485CE2}" type="slidenum">
              <a:rPr lang="en-US" altLang="zh-CN"/>
              <a:pPr/>
              <a:t>‹#›</a:t>
            </a:fld>
            <a:endParaRPr lang="en-US" altLang="zh-CN"/>
          </a:p>
        </p:txBody>
      </p:sp>
    </p:spTree>
    <p:extLst>
      <p:ext uri="{BB962C8B-B14F-4D97-AF65-F5344CB8AC3E}">
        <p14:creationId xmlns:p14="http://schemas.microsoft.com/office/powerpoint/2010/main" val="8662910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7ADC88C-C417-4C92-BCAE-FD935A8DE583}" type="slidenum">
              <a:rPr lang="en-US" altLang="zh-CN"/>
              <a:pPr/>
              <a:t>‹#›</a:t>
            </a:fld>
            <a:endParaRPr lang="en-US" altLang="zh-CN"/>
          </a:p>
        </p:txBody>
      </p:sp>
    </p:spTree>
    <p:extLst>
      <p:ext uri="{BB962C8B-B14F-4D97-AF65-F5344CB8AC3E}">
        <p14:creationId xmlns:p14="http://schemas.microsoft.com/office/powerpoint/2010/main" val="42592106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6DBED89-AB48-4C3B-A2FD-20B48D1C31BE}" type="slidenum">
              <a:rPr lang="en-US" altLang="zh-CN"/>
              <a:pPr/>
              <a:t>‹#›</a:t>
            </a:fld>
            <a:endParaRPr lang="en-US" altLang="zh-CN"/>
          </a:p>
        </p:txBody>
      </p:sp>
    </p:spTree>
    <p:extLst>
      <p:ext uri="{BB962C8B-B14F-4D97-AF65-F5344CB8AC3E}">
        <p14:creationId xmlns:p14="http://schemas.microsoft.com/office/powerpoint/2010/main" val="21981040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472AD94-65EF-47BC-B4EA-C6E8B787E776}" type="slidenum">
              <a:rPr lang="en-US" altLang="zh-CN"/>
              <a:pPr/>
              <a:t>‹#›</a:t>
            </a:fld>
            <a:endParaRPr lang="en-US" altLang="zh-CN"/>
          </a:p>
        </p:txBody>
      </p:sp>
    </p:spTree>
    <p:extLst>
      <p:ext uri="{BB962C8B-B14F-4D97-AF65-F5344CB8AC3E}">
        <p14:creationId xmlns:p14="http://schemas.microsoft.com/office/powerpoint/2010/main" val="14860047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9C9017A-D18F-4246-86BB-86744D636703}" type="slidenum">
              <a:rPr lang="en-US" altLang="zh-CN"/>
              <a:pPr/>
              <a:t>‹#›</a:t>
            </a:fld>
            <a:endParaRPr lang="en-US" altLang="zh-CN"/>
          </a:p>
        </p:txBody>
      </p:sp>
    </p:spTree>
    <p:extLst>
      <p:ext uri="{BB962C8B-B14F-4D97-AF65-F5344CB8AC3E}">
        <p14:creationId xmlns:p14="http://schemas.microsoft.com/office/powerpoint/2010/main" val="306492645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636930" name="Freeform 2"/>
          <p:cNvSpPr>
            <a:spLocks/>
          </p:cNvSpPr>
          <p:nvPr/>
        </p:nvSpPr>
        <p:spPr bwMode="gray">
          <a:xfrm>
            <a:off x="76200" y="4652963"/>
            <a:ext cx="7543800" cy="2205037"/>
          </a:xfrm>
          <a:custGeom>
            <a:avLst/>
            <a:gdLst>
              <a:gd name="T0" fmla="*/ 1534 w 4752"/>
              <a:gd name="T1" fmla="*/ 0 h 1389"/>
              <a:gd name="T2" fmla="*/ 1560 w 4752"/>
              <a:gd name="T3" fmla="*/ 12 h 1389"/>
              <a:gd name="T4" fmla="*/ 1591 w 4752"/>
              <a:gd name="T5" fmla="*/ 31 h 1389"/>
              <a:gd name="T6" fmla="*/ 4752 w 4752"/>
              <a:gd name="T7" fmla="*/ 1389 h 1389"/>
              <a:gd name="T8" fmla="*/ 0 w 4752"/>
              <a:gd name="T9" fmla="*/ 1389 h 1389"/>
              <a:gd name="T10" fmla="*/ 1534 w 4752"/>
              <a:gd name="T11" fmla="*/ 0 h 1389"/>
            </a:gdLst>
            <a:ahLst/>
            <a:cxnLst>
              <a:cxn ang="0">
                <a:pos x="T0" y="T1"/>
              </a:cxn>
              <a:cxn ang="0">
                <a:pos x="T2" y="T3"/>
              </a:cxn>
              <a:cxn ang="0">
                <a:pos x="T4" y="T5"/>
              </a:cxn>
              <a:cxn ang="0">
                <a:pos x="T6" y="T7"/>
              </a:cxn>
              <a:cxn ang="0">
                <a:pos x="T8" y="T9"/>
              </a:cxn>
              <a:cxn ang="0">
                <a:pos x="T10" y="T11"/>
              </a:cxn>
            </a:cxnLst>
            <a:rect l="0" t="0" r="r" b="b"/>
            <a:pathLst>
              <a:path w="4752" h="1389">
                <a:moveTo>
                  <a:pt x="1534" y="0"/>
                </a:moveTo>
                <a:cubicBezTo>
                  <a:pt x="1543" y="4"/>
                  <a:pt x="1552" y="7"/>
                  <a:pt x="1560" y="12"/>
                </a:cubicBezTo>
                <a:cubicBezTo>
                  <a:pt x="1571" y="18"/>
                  <a:pt x="1591" y="31"/>
                  <a:pt x="1591" y="31"/>
                </a:cubicBezTo>
                <a:lnTo>
                  <a:pt x="4752" y="1389"/>
                </a:lnTo>
                <a:lnTo>
                  <a:pt x="0" y="1389"/>
                </a:lnTo>
                <a:lnTo>
                  <a:pt x="1534" y="0"/>
                </a:lnTo>
                <a:close/>
              </a:path>
            </a:pathLst>
          </a:custGeom>
          <a:gradFill rotWithShape="0">
            <a:gsLst>
              <a:gs pos="0">
                <a:schemeClr val="folHlink"/>
              </a:gs>
              <a:gs pos="100000">
                <a:schemeClr val="accent1"/>
              </a:gs>
            </a:gsLst>
            <a:lin ang="2700000" scaled="1"/>
          </a:gradFill>
          <a:ln>
            <a:noFill/>
          </a:ln>
          <a:effectLst/>
          <a:extLst>
            <a:ext uri="{91240B29-F687-4F45-9708-019B960494DF}">
              <a14:hiddenLine xmlns:a14="http://schemas.microsoft.com/office/drawing/2010/main" w="9525">
                <a:solidFill>
                  <a:schemeClr val="fo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931" name="Freeform 3"/>
          <p:cNvSpPr>
            <a:spLocks/>
          </p:cNvSpPr>
          <p:nvPr/>
        </p:nvSpPr>
        <p:spPr bwMode="gray">
          <a:xfrm>
            <a:off x="0" y="2971800"/>
            <a:ext cx="3124200" cy="2286000"/>
          </a:xfrm>
          <a:custGeom>
            <a:avLst/>
            <a:gdLst>
              <a:gd name="T0" fmla="*/ 0 w 1968"/>
              <a:gd name="T1" fmla="*/ 85 h 1440"/>
              <a:gd name="T2" fmla="*/ 57 w 1968"/>
              <a:gd name="T3" fmla="*/ 85 h 1440"/>
              <a:gd name="T4" fmla="*/ 1440 w 1968"/>
              <a:gd name="T5" fmla="*/ 0 h 1440"/>
              <a:gd name="T6" fmla="*/ 1968 w 1968"/>
              <a:gd name="T7" fmla="*/ 912 h 1440"/>
              <a:gd name="T8" fmla="*/ 0 w 1968"/>
              <a:gd name="T9" fmla="*/ 1440 h 1440"/>
              <a:gd name="T10" fmla="*/ 0 w 1968"/>
              <a:gd name="T11" fmla="*/ 85 h 1440"/>
            </a:gdLst>
            <a:ahLst/>
            <a:cxnLst>
              <a:cxn ang="0">
                <a:pos x="T0" y="T1"/>
              </a:cxn>
              <a:cxn ang="0">
                <a:pos x="T2" y="T3"/>
              </a:cxn>
              <a:cxn ang="0">
                <a:pos x="T4" y="T5"/>
              </a:cxn>
              <a:cxn ang="0">
                <a:pos x="T6" y="T7"/>
              </a:cxn>
              <a:cxn ang="0">
                <a:pos x="T8" y="T9"/>
              </a:cxn>
              <a:cxn ang="0">
                <a:pos x="T10" y="T11"/>
              </a:cxn>
            </a:cxnLst>
            <a:rect l="0" t="0" r="r" b="b"/>
            <a:pathLst>
              <a:path w="1968" h="1440">
                <a:moveTo>
                  <a:pt x="0" y="85"/>
                </a:moveTo>
                <a:cubicBezTo>
                  <a:pt x="19" y="85"/>
                  <a:pt x="38" y="85"/>
                  <a:pt x="57" y="85"/>
                </a:cubicBezTo>
                <a:lnTo>
                  <a:pt x="1440" y="0"/>
                </a:lnTo>
                <a:lnTo>
                  <a:pt x="1968" y="912"/>
                </a:lnTo>
                <a:lnTo>
                  <a:pt x="0" y="1440"/>
                </a:lnTo>
                <a:lnTo>
                  <a:pt x="0" y="85"/>
                </a:lnTo>
                <a:close/>
              </a:path>
            </a:pathLst>
          </a:custGeom>
          <a:solidFill>
            <a:schemeClr val="folHlink"/>
          </a:solidFill>
          <a:ln>
            <a:noFill/>
          </a:ln>
          <a:effectLst/>
          <a:extLst>
            <a:ext uri="{91240B29-F687-4F45-9708-019B960494DF}">
              <a14:hiddenLine xmlns:a14="http://schemas.microsoft.com/office/drawing/2010/main" w="9525">
                <a:solidFill>
                  <a:schemeClr val="fo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932" name="Freeform 4"/>
          <p:cNvSpPr>
            <a:spLocks/>
          </p:cNvSpPr>
          <p:nvPr/>
        </p:nvSpPr>
        <p:spPr bwMode="gray">
          <a:xfrm>
            <a:off x="0" y="0"/>
            <a:ext cx="9144000" cy="5943600"/>
          </a:xfrm>
          <a:custGeom>
            <a:avLst/>
            <a:gdLst>
              <a:gd name="T0" fmla="*/ 0 w 5808"/>
              <a:gd name="T1" fmla="*/ 1440 h 3744"/>
              <a:gd name="T2" fmla="*/ 1104 w 5808"/>
              <a:gd name="T3" fmla="*/ 1344 h 3744"/>
              <a:gd name="T4" fmla="*/ 4752 w 5808"/>
              <a:gd name="T5" fmla="*/ 0 h 3744"/>
              <a:gd name="T6" fmla="*/ 5808 w 5808"/>
              <a:gd name="T7" fmla="*/ 0 h 3744"/>
              <a:gd name="T8" fmla="*/ 5808 w 5808"/>
              <a:gd name="T9" fmla="*/ 3744 h 3744"/>
              <a:gd name="T10" fmla="*/ 0 w 5808"/>
              <a:gd name="T11" fmla="*/ 2064 h 3744"/>
              <a:gd name="T12" fmla="*/ 0 w 5808"/>
              <a:gd name="T13" fmla="*/ 1440 h 3744"/>
            </a:gdLst>
            <a:ahLst/>
            <a:cxnLst>
              <a:cxn ang="0">
                <a:pos x="T0" y="T1"/>
              </a:cxn>
              <a:cxn ang="0">
                <a:pos x="T2" y="T3"/>
              </a:cxn>
              <a:cxn ang="0">
                <a:pos x="T4" y="T5"/>
              </a:cxn>
              <a:cxn ang="0">
                <a:pos x="T6" y="T7"/>
              </a:cxn>
              <a:cxn ang="0">
                <a:pos x="T8" y="T9"/>
              </a:cxn>
              <a:cxn ang="0">
                <a:pos x="T10" y="T11"/>
              </a:cxn>
              <a:cxn ang="0">
                <a:pos x="T12" y="T13"/>
              </a:cxn>
            </a:cxnLst>
            <a:rect l="0" t="0" r="r" b="b"/>
            <a:pathLst>
              <a:path w="5808" h="3744">
                <a:moveTo>
                  <a:pt x="0" y="1440"/>
                </a:moveTo>
                <a:lnTo>
                  <a:pt x="1104" y="1344"/>
                </a:lnTo>
                <a:lnTo>
                  <a:pt x="4752" y="0"/>
                </a:lnTo>
                <a:lnTo>
                  <a:pt x="5808" y="0"/>
                </a:lnTo>
                <a:lnTo>
                  <a:pt x="5808" y="3744"/>
                </a:lnTo>
                <a:lnTo>
                  <a:pt x="0" y="2064"/>
                </a:lnTo>
                <a:lnTo>
                  <a:pt x="0" y="1440"/>
                </a:lnTo>
                <a:close/>
              </a:path>
            </a:pathLst>
          </a:custGeom>
          <a:gradFill rotWithShape="0">
            <a:gsLst>
              <a:gs pos="0">
                <a:schemeClr val="accent1">
                  <a:gamma/>
                  <a:tint val="36471"/>
                  <a:invGamma/>
                </a:schemeClr>
              </a:gs>
              <a:gs pos="100000">
                <a:schemeClr val="accent1"/>
              </a:gs>
            </a:gsLst>
            <a:lin ang="0" scaled="1"/>
          </a:gradFill>
          <a:ln>
            <a:noFill/>
          </a:ln>
          <a:effectLst/>
          <a:extLst>
            <a:ext uri="{91240B29-F687-4F45-9708-019B960494DF}">
              <a14:hiddenLine xmlns:a14="http://schemas.microsoft.com/office/drawing/2010/main" w="9525">
                <a:solidFill>
                  <a:schemeClr val="accent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933" name="Rectangle 5"/>
          <p:cNvSpPr>
            <a:spLocks noGrp="1" noChangeArrowheads="1"/>
          </p:cNvSpPr>
          <p:nvPr>
            <p:ph type="dt" sz="quarter" idx="2"/>
          </p:nvPr>
        </p:nvSpPr>
        <p:spPr>
          <a:xfrm>
            <a:off x="457200" y="6553200"/>
            <a:ext cx="2133600" cy="152400"/>
          </a:xfrm>
        </p:spPr>
        <p:txBody>
          <a:bodyPr/>
          <a:lstStyle>
            <a:lvl1pPr>
              <a:defRPr sz="1400">
                <a:solidFill>
                  <a:schemeClr val="tx1"/>
                </a:solidFill>
                <a:latin typeface="Times New Roman" pitchFamily="18" charset="0"/>
              </a:defRPr>
            </a:lvl1pPr>
          </a:lstStyle>
          <a:p>
            <a:endParaRPr lang="en-US" altLang="ko-KR"/>
          </a:p>
        </p:txBody>
      </p:sp>
      <p:sp>
        <p:nvSpPr>
          <p:cNvPr id="636934" name="Rectangle 6"/>
          <p:cNvSpPr>
            <a:spLocks noGrp="1" noChangeArrowheads="1"/>
          </p:cNvSpPr>
          <p:nvPr>
            <p:ph type="ftr" sz="quarter" idx="3"/>
          </p:nvPr>
        </p:nvSpPr>
        <p:spPr bwMode="auto">
          <a:xfrm>
            <a:off x="3124200" y="6553200"/>
            <a:ext cx="2895600" cy="152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ffectLst>
                  <a:outerShdw blurRad="38100" dist="38100" dir="2700000" algn="tl">
                    <a:srgbClr val="C0C0C0"/>
                  </a:outerShdw>
                </a:effectLst>
                <a:latin typeface="Times New Roman" pitchFamily="18" charset="0"/>
                <a:ea typeface="Gulim" pitchFamily="34" charset="-127"/>
              </a:defRPr>
            </a:lvl1pPr>
          </a:lstStyle>
          <a:p>
            <a:endParaRPr lang="en-US" altLang="ko-KR"/>
          </a:p>
        </p:txBody>
      </p:sp>
      <p:sp>
        <p:nvSpPr>
          <p:cNvPr id="636935" name="Rectangle 7"/>
          <p:cNvSpPr>
            <a:spLocks noGrp="1" noChangeArrowheads="1"/>
          </p:cNvSpPr>
          <p:nvPr>
            <p:ph type="sldNum" sz="quarter" idx="4"/>
          </p:nvPr>
        </p:nvSpPr>
        <p:spPr>
          <a:xfrm>
            <a:off x="6553200" y="6553200"/>
            <a:ext cx="2133600" cy="152400"/>
          </a:xfrm>
        </p:spPr>
        <p:txBody>
          <a:bodyPr/>
          <a:lstStyle>
            <a:lvl1pPr algn="r">
              <a:defRPr sz="1400">
                <a:latin typeface="Times New Roman" pitchFamily="18" charset="0"/>
              </a:defRPr>
            </a:lvl1pPr>
          </a:lstStyle>
          <a:p>
            <a:fld id="{9CD25277-16CB-4E13-A58D-8166DDE2D422}" type="slidenum">
              <a:rPr lang="ko-KR" altLang="en-US"/>
              <a:pPr/>
              <a:t>‹#›</a:t>
            </a:fld>
            <a:endParaRPr lang="en-US" altLang="ko-KR"/>
          </a:p>
        </p:txBody>
      </p:sp>
      <p:sp>
        <p:nvSpPr>
          <p:cNvPr id="636936" name="Text Box 8"/>
          <p:cNvSpPr txBox="1">
            <a:spLocks noChangeArrowheads="1"/>
          </p:cNvSpPr>
          <p:nvPr/>
        </p:nvSpPr>
        <p:spPr bwMode="white">
          <a:xfrm>
            <a:off x="4038600" y="6324600"/>
            <a:ext cx="1039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ko-KR" sz="2400" b="1">
                <a:latin typeface="Lucida Sans Unicode" pitchFamily="34" charset="0"/>
                <a:ea typeface="Gulim" pitchFamily="34" charset="-127"/>
              </a:rPr>
              <a:t>LOGO</a:t>
            </a:r>
          </a:p>
        </p:txBody>
      </p:sp>
      <p:sp>
        <p:nvSpPr>
          <p:cNvPr id="636937" name="Freeform 9"/>
          <p:cNvSpPr>
            <a:spLocks/>
          </p:cNvSpPr>
          <p:nvPr/>
        </p:nvSpPr>
        <p:spPr bwMode="invGray">
          <a:xfrm>
            <a:off x="0" y="533400"/>
            <a:ext cx="9144000" cy="2133600"/>
          </a:xfrm>
          <a:custGeom>
            <a:avLst/>
            <a:gdLst>
              <a:gd name="T0" fmla="*/ 0 w 5760"/>
              <a:gd name="T1" fmla="*/ 1248 h 1344"/>
              <a:gd name="T2" fmla="*/ 1488 w 5760"/>
              <a:gd name="T3" fmla="*/ 1104 h 1344"/>
              <a:gd name="T4" fmla="*/ 5760 w 5760"/>
              <a:gd name="T5" fmla="*/ 0 h 1344"/>
              <a:gd name="T6" fmla="*/ 5760 w 5760"/>
              <a:gd name="T7" fmla="*/ 1344 h 1344"/>
              <a:gd name="T8" fmla="*/ 0 w 5760"/>
              <a:gd name="T9" fmla="*/ 1344 h 1344"/>
              <a:gd name="T10" fmla="*/ 0 w 5760"/>
              <a:gd name="T11" fmla="*/ 1248 h 1344"/>
            </a:gdLst>
            <a:ahLst/>
            <a:cxnLst>
              <a:cxn ang="0">
                <a:pos x="T0" y="T1"/>
              </a:cxn>
              <a:cxn ang="0">
                <a:pos x="T2" y="T3"/>
              </a:cxn>
              <a:cxn ang="0">
                <a:pos x="T4" y="T5"/>
              </a:cxn>
              <a:cxn ang="0">
                <a:pos x="T6" y="T7"/>
              </a:cxn>
              <a:cxn ang="0">
                <a:pos x="T8" y="T9"/>
              </a:cxn>
              <a:cxn ang="0">
                <a:pos x="T10" y="T11"/>
              </a:cxn>
            </a:cxnLst>
            <a:rect l="0" t="0" r="r" b="b"/>
            <a:pathLst>
              <a:path w="5760" h="1344">
                <a:moveTo>
                  <a:pt x="0" y="1248"/>
                </a:moveTo>
                <a:lnTo>
                  <a:pt x="1488" y="1104"/>
                </a:lnTo>
                <a:lnTo>
                  <a:pt x="5760" y="0"/>
                </a:lnTo>
                <a:lnTo>
                  <a:pt x="5760" y="1344"/>
                </a:lnTo>
                <a:lnTo>
                  <a:pt x="0" y="1344"/>
                </a:lnTo>
                <a:lnTo>
                  <a:pt x="0" y="1248"/>
                </a:lnTo>
                <a:close/>
              </a:path>
            </a:pathLst>
          </a:custGeom>
          <a:gradFill rotWithShape="0">
            <a:gsLst>
              <a:gs pos="0">
                <a:schemeClr val="accent2"/>
              </a:gs>
              <a:gs pos="100000">
                <a:schemeClr val="accent2">
                  <a:gamma/>
                  <a:tint val="75686"/>
                  <a:invGamma/>
                </a:schemeClr>
              </a:gs>
            </a:gsLst>
            <a:lin ang="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938" name="Freeform 10"/>
          <p:cNvSpPr>
            <a:spLocks/>
          </p:cNvSpPr>
          <p:nvPr/>
        </p:nvSpPr>
        <p:spPr bwMode="gray">
          <a:xfrm>
            <a:off x="0" y="3733800"/>
            <a:ext cx="3124200" cy="3200400"/>
          </a:xfrm>
          <a:custGeom>
            <a:avLst/>
            <a:gdLst>
              <a:gd name="T0" fmla="*/ 0 w 1968"/>
              <a:gd name="T1" fmla="*/ 0 h 1968"/>
              <a:gd name="T2" fmla="*/ 1968 w 1968"/>
              <a:gd name="T3" fmla="*/ 576 h 1968"/>
              <a:gd name="T4" fmla="*/ 144 w 1968"/>
              <a:gd name="T5" fmla="*/ 1968 h 1968"/>
              <a:gd name="T6" fmla="*/ 0 w 1968"/>
              <a:gd name="T7" fmla="*/ 1968 h 1968"/>
              <a:gd name="T8" fmla="*/ 0 w 1968"/>
              <a:gd name="T9" fmla="*/ 0 h 1968"/>
            </a:gdLst>
            <a:ahLst/>
            <a:cxnLst>
              <a:cxn ang="0">
                <a:pos x="T0" y="T1"/>
              </a:cxn>
              <a:cxn ang="0">
                <a:pos x="T2" y="T3"/>
              </a:cxn>
              <a:cxn ang="0">
                <a:pos x="T4" y="T5"/>
              </a:cxn>
              <a:cxn ang="0">
                <a:pos x="T6" y="T7"/>
              </a:cxn>
              <a:cxn ang="0">
                <a:pos x="T8" y="T9"/>
              </a:cxn>
            </a:cxnLst>
            <a:rect l="0" t="0" r="r" b="b"/>
            <a:pathLst>
              <a:path w="1968" h="1968">
                <a:moveTo>
                  <a:pt x="0" y="0"/>
                </a:moveTo>
                <a:lnTo>
                  <a:pt x="1968" y="576"/>
                </a:lnTo>
                <a:lnTo>
                  <a:pt x="144" y="1968"/>
                </a:lnTo>
                <a:lnTo>
                  <a:pt x="0" y="1968"/>
                </a:lnTo>
                <a:lnTo>
                  <a:pt x="0" y="0"/>
                </a:lnTo>
                <a:close/>
              </a:path>
            </a:pathLst>
          </a:custGeom>
          <a:gradFill rotWithShape="0">
            <a:gsLst>
              <a:gs pos="0">
                <a:schemeClr val="accent1"/>
              </a:gs>
              <a:gs pos="50000">
                <a:schemeClr val="accent1">
                  <a:gamma/>
                  <a:tint val="60784"/>
                  <a:invGamma/>
                </a:schemeClr>
              </a:gs>
              <a:gs pos="100000">
                <a:schemeClr val="accent1"/>
              </a:gs>
            </a:gsLst>
            <a:lin ang="2700000" scaled="1"/>
          </a:gradFill>
          <a:ln>
            <a:noFill/>
          </a:ln>
          <a:effectLst>
            <a:outerShdw dist="107763" dir="2700000" algn="ctr" rotWithShape="0">
              <a:schemeClr val="bg2"/>
            </a:outerShdw>
          </a:effectLst>
          <a:extLst>
            <a:ext uri="{91240B29-F687-4F45-9708-019B960494DF}">
              <a14:hiddenLine xmlns:a14="http://schemas.microsoft.com/office/drawing/2010/main" w="9525">
                <a:solidFill>
                  <a:schemeClr val="accent1"/>
                </a:solidFill>
                <a:round/>
                <a:headEnd/>
                <a:tailEnd/>
              </a14:hiddenLine>
            </a:ext>
          </a:extLst>
        </p:spPr>
        <p:txBody>
          <a:bodyPr/>
          <a:lstStyle/>
          <a:p>
            <a:endParaRPr lang="zh-CN" altLang="en-US"/>
          </a:p>
        </p:txBody>
      </p:sp>
      <p:sp>
        <p:nvSpPr>
          <p:cNvPr id="636939" name="Line 11"/>
          <p:cNvSpPr>
            <a:spLocks noChangeShapeType="1"/>
          </p:cNvSpPr>
          <p:nvPr/>
        </p:nvSpPr>
        <p:spPr bwMode="auto">
          <a:xfrm>
            <a:off x="0" y="2759075"/>
            <a:ext cx="9144000" cy="0"/>
          </a:xfrm>
          <a:prstGeom prst="line">
            <a:avLst/>
          </a:prstGeom>
          <a:noFill/>
          <a:ln w="6350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940" name="Rectangle 12"/>
          <p:cNvSpPr>
            <a:spLocks noChangeArrowheads="1"/>
          </p:cNvSpPr>
          <p:nvPr/>
        </p:nvSpPr>
        <p:spPr bwMode="black">
          <a:xfrm>
            <a:off x="141288" y="119063"/>
            <a:ext cx="670560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a:solidFill>
                  <a:schemeClr val="hlink"/>
                </a:solidFill>
                <a:latin typeface="Verdana" pitchFamily="34" charset="0"/>
                <a:ea typeface="Gulim" pitchFamily="34" charset="-127"/>
              </a:rPr>
              <a:t>Add Your Company Slogan</a:t>
            </a:r>
          </a:p>
        </p:txBody>
      </p:sp>
      <p:sp>
        <p:nvSpPr>
          <p:cNvPr id="636941" name="Oval 13"/>
          <p:cNvSpPr>
            <a:spLocks noChangeArrowheads="1"/>
          </p:cNvSpPr>
          <p:nvPr/>
        </p:nvSpPr>
        <p:spPr bwMode="ltGray">
          <a:xfrm>
            <a:off x="4648200" y="1143000"/>
            <a:ext cx="152400" cy="15240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42" name="Oval 14"/>
          <p:cNvSpPr>
            <a:spLocks noChangeArrowheads="1"/>
          </p:cNvSpPr>
          <p:nvPr/>
        </p:nvSpPr>
        <p:spPr bwMode="ltGray">
          <a:xfrm>
            <a:off x="1752600" y="3254375"/>
            <a:ext cx="317500" cy="31750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43" name="Oval 15"/>
          <p:cNvSpPr>
            <a:spLocks noChangeArrowheads="1"/>
          </p:cNvSpPr>
          <p:nvPr/>
        </p:nvSpPr>
        <p:spPr bwMode="ltGray">
          <a:xfrm>
            <a:off x="762000" y="2971800"/>
            <a:ext cx="234950" cy="23495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44" name="Oval 16"/>
          <p:cNvSpPr>
            <a:spLocks noChangeArrowheads="1"/>
          </p:cNvSpPr>
          <p:nvPr/>
        </p:nvSpPr>
        <p:spPr bwMode="ltGray">
          <a:xfrm>
            <a:off x="4038600" y="2079625"/>
            <a:ext cx="152400" cy="15240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45" name="Oval 17"/>
          <p:cNvSpPr>
            <a:spLocks noChangeArrowheads="1"/>
          </p:cNvSpPr>
          <p:nvPr/>
        </p:nvSpPr>
        <p:spPr bwMode="ltGray">
          <a:xfrm>
            <a:off x="3124200" y="2232025"/>
            <a:ext cx="317500" cy="31750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46" name="Rectangle 18"/>
          <p:cNvSpPr>
            <a:spLocks noGrp="1" noChangeArrowheads="1"/>
          </p:cNvSpPr>
          <p:nvPr>
            <p:ph type="ctrTitle" sz="quarter"/>
          </p:nvPr>
        </p:nvSpPr>
        <p:spPr bwMode="black">
          <a:xfrm>
            <a:off x="0" y="2687638"/>
            <a:ext cx="8763000" cy="6699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4000">
                <a:solidFill>
                  <a:schemeClr val="tx2"/>
                </a:solidFill>
              </a:defRPr>
            </a:lvl1pPr>
          </a:lstStyle>
          <a:p>
            <a:pPr lvl="0"/>
            <a:r>
              <a:rPr lang="en-US" altLang="ko-KR" noProof="0" smtClean="0"/>
              <a:t>PowerPoint Template</a:t>
            </a:r>
          </a:p>
        </p:txBody>
      </p:sp>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F4C3625A-2EB0-441D-918C-736725DF936A}" type="slidenum">
              <a:rPr lang="ko-KR" altLang="en-US"/>
              <a:pPr/>
              <a:t>‹#›</a:t>
            </a:fld>
            <a:endParaRPr lang="en-US" altLang="ko-KR"/>
          </a:p>
        </p:txBody>
      </p:sp>
    </p:spTree>
    <p:extLst>
      <p:ext uri="{BB962C8B-B14F-4D97-AF65-F5344CB8AC3E}">
        <p14:creationId xmlns:p14="http://schemas.microsoft.com/office/powerpoint/2010/main" val="51527492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B04BD3E6-78BD-4504-ABAF-F84EB39CF48B}" type="slidenum">
              <a:rPr lang="ko-KR" altLang="en-US"/>
              <a:pPr/>
              <a:t>‹#›</a:t>
            </a:fld>
            <a:endParaRPr lang="en-US" altLang="ko-KR"/>
          </a:p>
        </p:txBody>
      </p:sp>
    </p:spTree>
    <p:extLst>
      <p:ext uri="{BB962C8B-B14F-4D97-AF65-F5344CB8AC3E}">
        <p14:creationId xmlns:p14="http://schemas.microsoft.com/office/powerpoint/2010/main" val="377709606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ko-KR"/>
          </a:p>
        </p:txBody>
      </p:sp>
      <p:sp>
        <p:nvSpPr>
          <p:cNvPr id="6" name="灯片编号占位符 5"/>
          <p:cNvSpPr>
            <a:spLocks noGrp="1"/>
          </p:cNvSpPr>
          <p:nvPr>
            <p:ph type="sldNum" sz="quarter" idx="11"/>
          </p:nvPr>
        </p:nvSpPr>
        <p:spPr/>
        <p:txBody>
          <a:bodyPr/>
          <a:lstStyle>
            <a:lvl1pPr>
              <a:defRPr/>
            </a:lvl1pPr>
          </a:lstStyle>
          <a:p>
            <a:fld id="{0A398416-93BC-4671-9DF5-D5323D9AF631}" type="slidenum">
              <a:rPr lang="ko-KR" altLang="en-US"/>
              <a:pPr/>
              <a:t>‹#›</a:t>
            </a:fld>
            <a:endParaRPr lang="en-US" altLang="ko-KR"/>
          </a:p>
        </p:txBody>
      </p:sp>
    </p:spTree>
    <p:extLst>
      <p:ext uri="{BB962C8B-B14F-4D97-AF65-F5344CB8AC3E}">
        <p14:creationId xmlns:p14="http://schemas.microsoft.com/office/powerpoint/2010/main" val="27206142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ko-KR"/>
          </a:p>
        </p:txBody>
      </p:sp>
      <p:sp>
        <p:nvSpPr>
          <p:cNvPr id="8" name="灯片编号占位符 7"/>
          <p:cNvSpPr>
            <a:spLocks noGrp="1"/>
          </p:cNvSpPr>
          <p:nvPr>
            <p:ph type="sldNum" sz="quarter" idx="11"/>
          </p:nvPr>
        </p:nvSpPr>
        <p:spPr/>
        <p:txBody>
          <a:bodyPr/>
          <a:lstStyle>
            <a:lvl1pPr>
              <a:defRPr/>
            </a:lvl1pPr>
          </a:lstStyle>
          <a:p>
            <a:fld id="{BC5C1C85-9762-417F-8D7B-3B185060B0EF}" type="slidenum">
              <a:rPr lang="ko-KR" altLang="en-US"/>
              <a:pPr/>
              <a:t>‹#›</a:t>
            </a:fld>
            <a:endParaRPr lang="en-US" altLang="ko-KR"/>
          </a:p>
        </p:txBody>
      </p:sp>
    </p:spTree>
    <p:extLst>
      <p:ext uri="{BB962C8B-B14F-4D97-AF65-F5344CB8AC3E}">
        <p14:creationId xmlns:p14="http://schemas.microsoft.com/office/powerpoint/2010/main" val="16570065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1E75484E-6646-4A82-9454-B0DE3697129A}" type="slidenum">
              <a:rPr lang="en-US" altLang="zh-CN"/>
              <a:pPr/>
              <a:t>‹#›</a:t>
            </a:fld>
            <a:endParaRPr lang="en-US" altLang="zh-CN"/>
          </a:p>
        </p:txBody>
      </p:sp>
      <p:sp>
        <p:nvSpPr>
          <p:cNvPr id="8" name="日期占位符 7"/>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7284269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ko-KR"/>
          </a:p>
        </p:txBody>
      </p:sp>
      <p:sp>
        <p:nvSpPr>
          <p:cNvPr id="4" name="灯片编号占位符 3"/>
          <p:cNvSpPr>
            <a:spLocks noGrp="1"/>
          </p:cNvSpPr>
          <p:nvPr>
            <p:ph type="sldNum" sz="quarter" idx="11"/>
          </p:nvPr>
        </p:nvSpPr>
        <p:spPr/>
        <p:txBody>
          <a:bodyPr/>
          <a:lstStyle>
            <a:lvl1pPr>
              <a:defRPr/>
            </a:lvl1pPr>
          </a:lstStyle>
          <a:p>
            <a:fld id="{9552AE2B-A353-4CD7-A066-E7F0056A06BB}" type="slidenum">
              <a:rPr lang="ko-KR" altLang="en-US"/>
              <a:pPr/>
              <a:t>‹#›</a:t>
            </a:fld>
            <a:endParaRPr lang="en-US" altLang="ko-KR"/>
          </a:p>
        </p:txBody>
      </p:sp>
    </p:spTree>
    <p:extLst>
      <p:ext uri="{BB962C8B-B14F-4D97-AF65-F5344CB8AC3E}">
        <p14:creationId xmlns:p14="http://schemas.microsoft.com/office/powerpoint/2010/main" val="418104737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ko-KR"/>
          </a:p>
        </p:txBody>
      </p:sp>
      <p:sp>
        <p:nvSpPr>
          <p:cNvPr id="3" name="灯片编号占位符 2"/>
          <p:cNvSpPr>
            <a:spLocks noGrp="1"/>
          </p:cNvSpPr>
          <p:nvPr>
            <p:ph type="sldNum" sz="quarter" idx="11"/>
          </p:nvPr>
        </p:nvSpPr>
        <p:spPr/>
        <p:txBody>
          <a:bodyPr/>
          <a:lstStyle>
            <a:lvl1pPr>
              <a:defRPr/>
            </a:lvl1pPr>
          </a:lstStyle>
          <a:p>
            <a:fld id="{F949CB02-F2F0-441E-B39D-0A43806351B9}" type="slidenum">
              <a:rPr lang="ko-KR" altLang="en-US"/>
              <a:pPr/>
              <a:t>‹#›</a:t>
            </a:fld>
            <a:endParaRPr lang="en-US" altLang="ko-KR"/>
          </a:p>
        </p:txBody>
      </p:sp>
    </p:spTree>
    <p:extLst>
      <p:ext uri="{BB962C8B-B14F-4D97-AF65-F5344CB8AC3E}">
        <p14:creationId xmlns:p14="http://schemas.microsoft.com/office/powerpoint/2010/main" val="34191045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ko-KR"/>
          </a:p>
        </p:txBody>
      </p:sp>
      <p:sp>
        <p:nvSpPr>
          <p:cNvPr id="6" name="灯片编号占位符 5"/>
          <p:cNvSpPr>
            <a:spLocks noGrp="1"/>
          </p:cNvSpPr>
          <p:nvPr>
            <p:ph type="sldNum" sz="quarter" idx="11"/>
          </p:nvPr>
        </p:nvSpPr>
        <p:spPr/>
        <p:txBody>
          <a:bodyPr/>
          <a:lstStyle>
            <a:lvl1pPr>
              <a:defRPr/>
            </a:lvl1pPr>
          </a:lstStyle>
          <a:p>
            <a:fld id="{0F8D6B93-9140-4CFD-8A50-53C0B82E6D9B}" type="slidenum">
              <a:rPr lang="ko-KR" altLang="en-US"/>
              <a:pPr/>
              <a:t>‹#›</a:t>
            </a:fld>
            <a:endParaRPr lang="en-US" altLang="ko-KR"/>
          </a:p>
        </p:txBody>
      </p:sp>
    </p:spTree>
    <p:extLst>
      <p:ext uri="{BB962C8B-B14F-4D97-AF65-F5344CB8AC3E}">
        <p14:creationId xmlns:p14="http://schemas.microsoft.com/office/powerpoint/2010/main" val="10838617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ko-KR"/>
          </a:p>
        </p:txBody>
      </p:sp>
      <p:sp>
        <p:nvSpPr>
          <p:cNvPr id="6" name="灯片编号占位符 5"/>
          <p:cNvSpPr>
            <a:spLocks noGrp="1"/>
          </p:cNvSpPr>
          <p:nvPr>
            <p:ph type="sldNum" sz="quarter" idx="11"/>
          </p:nvPr>
        </p:nvSpPr>
        <p:spPr/>
        <p:txBody>
          <a:bodyPr/>
          <a:lstStyle>
            <a:lvl1pPr>
              <a:defRPr/>
            </a:lvl1pPr>
          </a:lstStyle>
          <a:p>
            <a:fld id="{14976693-D756-41E6-8C4E-9859F35B73FF}" type="slidenum">
              <a:rPr lang="ko-KR" altLang="en-US"/>
              <a:pPr/>
              <a:t>‹#›</a:t>
            </a:fld>
            <a:endParaRPr lang="en-US" altLang="ko-KR"/>
          </a:p>
        </p:txBody>
      </p:sp>
    </p:spTree>
    <p:extLst>
      <p:ext uri="{BB962C8B-B14F-4D97-AF65-F5344CB8AC3E}">
        <p14:creationId xmlns:p14="http://schemas.microsoft.com/office/powerpoint/2010/main" val="40164843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9008BF78-6A2E-4057-BEE5-EA5637084B88}" type="slidenum">
              <a:rPr lang="ko-KR" altLang="en-US"/>
              <a:pPr/>
              <a:t>‹#›</a:t>
            </a:fld>
            <a:endParaRPr lang="en-US" altLang="ko-KR"/>
          </a:p>
        </p:txBody>
      </p:sp>
    </p:spTree>
    <p:extLst>
      <p:ext uri="{BB962C8B-B14F-4D97-AF65-F5344CB8AC3E}">
        <p14:creationId xmlns:p14="http://schemas.microsoft.com/office/powerpoint/2010/main" val="1147871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975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DD2AD706-2A1D-4C19-9528-2045721CF06E}" type="slidenum">
              <a:rPr lang="ko-KR" altLang="en-US"/>
              <a:pPr/>
              <a:t>‹#›</a:t>
            </a:fld>
            <a:endParaRPr lang="en-US" altLang="ko-KR"/>
          </a:p>
        </p:txBody>
      </p:sp>
    </p:spTree>
    <p:extLst>
      <p:ext uri="{BB962C8B-B14F-4D97-AF65-F5344CB8AC3E}">
        <p14:creationId xmlns:p14="http://schemas.microsoft.com/office/powerpoint/2010/main" val="389646254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A22BA7BB-7884-4E39-9B7C-344400711167}" type="slidenum">
              <a:rPr lang="ko-KR" altLang="en-US"/>
              <a:pPr/>
              <a:t>‹#›</a:t>
            </a:fld>
            <a:endParaRPr lang="en-US" altLang="ko-KR"/>
          </a:p>
        </p:txBody>
      </p:sp>
    </p:spTree>
    <p:extLst>
      <p:ext uri="{BB962C8B-B14F-4D97-AF65-F5344CB8AC3E}">
        <p14:creationId xmlns:p14="http://schemas.microsoft.com/office/powerpoint/2010/main" val="220899441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2EFCCDEF-44A7-4E3D-8DA1-8174A5C6DFD7}" type="slidenum">
              <a:rPr lang="ko-KR" altLang="en-US"/>
              <a:pPr/>
              <a:t>‹#›</a:t>
            </a:fld>
            <a:endParaRPr lang="en-US" altLang="ko-KR"/>
          </a:p>
        </p:txBody>
      </p:sp>
    </p:spTree>
    <p:extLst>
      <p:ext uri="{BB962C8B-B14F-4D97-AF65-F5344CB8AC3E}">
        <p14:creationId xmlns:p14="http://schemas.microsoft.com/office/powerpoint/2010/main" val="23133491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BE22ADA4-F653-4578-86EC-DE371E3177CC}" type="slidenum">
              <a:rPr lang="ko-KR" altLang="en-US"/>
              <a:pPr/>
              <a:t>‹#›</a:t>
            </a:fld>
            <a:endParaRPr lang="en-US" altLang="ko-KR"/>
          </a:p>
        </p:txBody>
      </p:sp>
    </p:spTree>
    <p:extLst>
      <p:ext uri="{BB962C8B-B14F-4D97-AF65-F5344CB8AC3E}">
        <p14:creationId xmlns:p14="http://schemas.microsoft.com/office/powerpoint/2010/main" val="21545409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ko-KR"/>
          </a:p>
        </p:txBody>
      </p:sp>
      <p:sp>
        <p:nvSpPr>
          <p:cNvPr id="6" name="灯片编号占位符 5"/>
          <p:cNvSpPr>
            <a:spLocks noGrp="1"/>
          </p:cNvSpPr>
          <p:nvPr>
            <p:ph type="sldNum" sz="quarter" idx="11"/>
          </p:nvPr>
        </p:nvSpPr>
        <p:spPr/>
        <p:txBody>
          <a:bodyPr/>
          <a:lstStyle>
            <a:lvl1pPr>
              <a:defRPr/>
            </a:lvl1pPr>
          </a:lstStyle>
          <a:p>
            <a:fld id="{B2F61E78-FFFC-4317-8DA3-928BD6DD0BC9}" type="slidenum">
              <a:rPr lang="ko-KR" altLang="en-US"/>
              <a:pPr/>
              <a:t>‹#›</a:t>
            </a:fld>
            <a:endParaRPr lang="en-US" altLang="ko-KR"/>
          </a:p>
        </p:txBody>
      </p:sp>
    </p:spTree>
    <p:extLst>
      <p:ext uri="{BB962C8B-B14F-4D97-AF65-F5344CB8AC3E}">
        <p14:creationId xmlns:p14="http://schemas.microsoft.com/office/powerpoint/2010/main" val="381427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3F5B3AE4-6055-45B3-96BC-FEDCEA43497B}" type="slidenum">
              <a:rPr lang="en-US" altLang="zh-CN"/>
              <a:pPr/>
              <a:t>‹#›</a:t>
            </a:fld>
            <a:endParaRPr lang="en-US" altLang="zh-CN"/>
          </a:p>
        </p:txBody>
      </p:sp>
      <p:sp>
        <p:nvSpPr>
          <p:cNvPr id="4" name="日期占位符 3"/>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89842615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ko-KR"/>
          </a:p>
        </p:txBody>
      </p:sp>
      <p:sp>
        <p:nvSpPr>
          <p:cNvPr id="8" name="灯片编号占位符 7"/>
          <p:cNvSpPr>
            <a:spLocks noGrp="1"/>
          </p:cNvSpPr>
          <p:nvPr>
            <p:ph type="sldNum" sz="quarter" idx="11"/>
          </p:nvPr>
        </p:nvSpPr>
        <p:spPr/>
        <p:txBody>
          <a:bodyPr/>
          <a:lstStyle>
            <a:lvl1pPr>
              <a:defRPr/>
            </a:lvl1pPr>
          </a:lstStyle>
          <a:p>
            <a:fld id="{ECD72DA8-9519-4921-958C-044ABC711938}" type="slidenum">
              <a:rPr lang="ko-KR" altLang="en-US"/>
              <a:pPr/>
              <a:t>‹#›</a:t>
            </a:fld>
            <a:endParaRPr lang="en-US" altLang="ko-KR"/>
          </a:p>
        </p:txBody>
      </p:sp>
    </p:spTree>
    <p:extLst>
      <p:ext uri="{BB962C8B-B14F-4D97-AF65-F5344CB8AC3E}">
        <p14:creationId xmlns:p14="http://schemas.microsoft.com/office/powerpoint/2010/main" val="15665606"/>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ko-KR"/>
          </a:p>
        </p:txBody>
      </p:sp>
      <p:sp>
        <p:nvSpPr>
          <p:cNvPr id="4" name="灯片编号占位符 3"/>
          <p:cNvSpPr>
            <a:spLocks noGrp="1"/>
          </p:cNvSpPr>
          <p:nvPr>
            <p:ph type="sldNum" sz="quarter" idx="11"/>
          </p:nvPr>
        </p:nvSpPr>
        <p:spPr/>
        <p:txBody>
          <a:bodyPr/>
          <a:lstStyle>
            <a:lvl1pPr>
              <a:defRPr/>
            </a:lvl1pPr>
          </a:lstStyle>
          <a:p>
            <a:fld id="{CF8E9BAB-AD2F-45DC-A9BE-399E625F9418}" type="slidenum">
              <a:rPr lang="ko-KR" altLang="en-US"/>
              <a:pPr/>
              <a:t>‹#›</a:t>
            </a:fld>
            <a:endParaRPr lang="en-US" altLang="ko-KR"/>
          </a:p>
        </p:txBody>
      </p:sp>
    </p:spTree>
    <p:extLst>
      <p:ext uri="{BB962C8B-B14F-4D97-AF65-F5344CB8AC3E}">
        <p14:creationId xmlns:p14="http://schemas.microsoft.com/office/powerpoint/2010/main" val="591724285"/>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ko-KR"/>
          </a:p>
        </p:txBody>
      </p:sp>
      <p:sp>
        <p:nvSpPr>
          <p:cNvPr id="3" name="灯片编号占位符 2"/>
          <p:cNvSpPr>
            <a:spLocks noGrp="1"/>
          </p:cNvSpPr>
          <p:nvPr>
            <p:ph type="sldNum" sz="quarter" idx="11"/>
          </p:nvPr>
        </p:nvSpPr>
        <p:spPr/>
        <p:txBody>
          <a:bodyPr/>
          <a:lstStyle>
            <a:lvl1pPr>
              <a:defRPr/>
            </a:lvl1pPr>
          </a:lstStyle>
          <a:p>
            <a:fld id="{76349ED4-F706-4F6D-AA37-6452175A81C0}" type="slidenum">
              <a:rPr lang="ko-KR" altLang="en-US"/>
              <a:pPr/>
              <a:t>‹#›</a:t>
            </a:fld>
            <a:endParaRPr lang="en-US" altLang="ko-KR"/>
          </a:p>
        </p:txBody>
      </p:sp>
    </p:spTree>
    <p:extLst>
      <p:ext uri="{BB962C8B-B14F-4D97-AF65-F5344CB8AC3E}">
        <p14:creationId xmlns:p14="http://schemas.microsoft.com/office/powerpoint/2010/main" val="746600080"/>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ko-KR"/>
          </a:p>
        </p:txBody>
      </p:sp>
      <p:sp>
        <p:nvSpPr>
          <p:cNvPr id="6" name="灯片编号占位符 5"/>
          <p:cNvSpPr>
            <a:spLocks noGrp="1"/>
          </p:cNvSpPr>
          <p:nvPr>
            <p:ph type="sldNum" sz="quarter" idx="11"/>
          </p:nvPr>
        </p:nvSpPr>
        <p:spPr/>
        <p:txBody>
          <a:bodyPr/>
          <a:lstStyle>
            <a:lvl1pPr>
              <a:defRPr/>
            </a:lvl1pPr>
          </a:lstStyle>
          <a:p>
            <a:fld id="{332DCD8A-5DA1-4368-9366-62ACF72147CA}" type="slidenum">
              <a:rPr lang="ko-KR" altLang="en-US"/>
              <a:pPr/>
              <a:t>‹#›</a:t>
            </a:fld>
            <a:endParaRPr lang="en-US" altLang="ko-KR"/>
          </a:p>
        </p:txBody>
      </p:sp>
    </p:spTree>
    <p:extLst>
      <p:ext uri="{BB962C8B-B14F-4D97-AF65-F5344CB8AC3E}">
        <p14:creationId xmlns:p14="http://schemas.microsoft.com/office/powerpoint/2010/main" val="30979167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ko-KR"/>
          </a:p>
        </p:txBody>
      </p:sp>
      <p:sp>
        <p:nvSpPr>
          <p:cNvPr id="6" name="灯片编号占位符 5"/>
          <p:cNvSpPr>
            <a:spLocks noGrp="1"/>
          </p:cNvSpPr>
          <p:nvPr>
            <p:ph type="sldNum" sz="quarter" idx="11"/>
          </p:nvPr>
        </p:nvSpPr>
        <p:spPr/>
        <p:txBody>
          <a:bodyPr/>
          <a:lstStyle>
            <a:lvl1pPr>
              <a:defRPr/>
            </a:lvl1pPr>
          </a:lstStyle>
          <a:p>
            <a:fld id="{FB45DD23-B406-429F-9C08-163A30C7B73B}" type="slidenum">
              <a:rPr lang="ko-KR" altLang="en-US"/>
              <a:pPr/>
              <a:t>‹#›</a:t>
            </a:fld>
            <a:endParaRPr lang="en-US" altLang="ko-KR"/>
          </a:p>
        </p:txBody>
      </p:sp>
    </p:spTree>
    <p:extLst>
      <p:ext uri="{BB962C8B-B14F-4D97-AF65-F5344CB8AC3E}">
        <p14:creationId xmlns:p14="http://schemas.microsoft.com/office/powerpoint/2010/main" val="265011994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6C46195B-8B0C-47C5-897E-8DC06B93E537}" type="slidenum">
              <a:rPr lang="ko-KR" altLang="en-US"/>
              <a:pPr/>
              <a:t>‹#›</a:t>
            </a:fld>
            <a:endParaRPr lang="en-US" altLang="ko-KR"/>
          </a:p>
        </p:txBody>
      </p:sp>
    </p:spTree>
    <p:extLst>
      <p:ext uri="{BB962C8B-B14F-4D97-AF65-F5344CB8AC3E}">
        <p14:creationId xmlns:p14="http://schemas.microsoft.com/office/powerpoint/2010/main" val="242721749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975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B5CA35F6-21AB-4D9A-AF9B-5E6AAB44778A}" type="slidenum">
              <a:rPr lang="ko-KR" altLang="en-US"/>
              <a:pPr/>
              <a:t>‹#›</a:t>
            </a:fld>
            <a:endParaRPr lang="en-US" altLang="ko-KR"/>
          </a:p>
        </p:txBody>
      </p:sp>
    </p:spTree>
    <p:extLst>
      <p:ext uri="{BB962C8B-B14F-4D97-AF65-F5344CB8AC3E}">
        <p14:creationId xmlns:p14="http://schemas.microsoft.com/office/powerpoint/2010/main" val="140303370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975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327025" y="6477000"/>
            <a:ext cx="2514600" cy="304800"/>
          </a:xfrm>
        </p:spPr>
        <p:txBody>
          <a:bodyPr/>
          <a:lstStyle>
            <a:lvl1pPr>
              <a:defRPr/>
            </a:lvl1pPr>
          </a:lstStyle>
          <a:p>
            <a:endParaRPr lang="en-US" altLang="ko-KR"/>
          </a:p>
        </p:txBody>
      </p:sp>
      <p:sp>
        <p:nvSpPr>
          <p:cNvPr id="4" name="灯片编号占位符 3"/>
          <p:cNvSpPr>
            <a:spLocks noGrp="1"/>
          </p:cNvSpPr>
          <p:nvPr>
            <p:ph type="sldNum" sz="quarter" idx="11"/>
          </p:nvPr>
        </p:nvSpPr>
        <p:spPr>
          <a:xfrm>
            <a:off x="3276600" y="6477000"/>
            <a:ext cx="2133600" cy="304800"/>
          </a:xfrm>
        </p:spPr>
        <p:txBody>
          <a:bodyPr/>
          <a:lstStyle>
            <a:lvl1pPr>
              <a:defRPr/>
            </a:lvl1pPr>
          </a:lstStyle>
          <a:p>
            <a:fld id="{2687C8F0-E9F1-417F-BEFF-93B8B7435579}" type="slidenum">
              <a:rPr lang="ko-KR" altLang="en-US"/>
              <a:pPr/>
              <a:t>‹#›</a:t>
            </a:fld>
            <a:endParaRPr lang="en-US" altLang="ko-KR"/>
          </a:p>
        </p:txBody>
      </p:sp>
    </p:spTree>
    <p:extLst>
      <p:ext uri="{BB962C8B-B14F-4D97-AF65-F5344CB8AC3E}">
        <p14:creationId xmlns:p14="http://schemas.microsoft.com/office/powerpoint/2010/main" val="306570729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274434" name="Rectangle 2"/>
          <p:cNvSpPr>
            <a:spLocks noChangeArrowheads="1"/>
          </p:cNvSpPr>
          <p:nvPr/>
        </p:nvSpPr>
        <p:spPr bwMode="gray">
          <a:xfrm>
            <a:off x="3071813" y="0"/>
            <a:ext cx="1417637" cy="6858000"/>
          </a:xfrm>
          <a:prstGeom prst="rect">
            <a:avLst/>
          </a:prstGeom>
          <a:solidFill>
            <a:schemeClr val="accent2">
              <a:alpha val="7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35" name="Rectangle 3"/>
          <p:cNvSpPr>
            <a:spLocks noChangeArrowheads="1"/>
          </p:cNvSpPr>
          <p:nvPr/>
        </p:nvSpPr>
        <p:spPr bwMode="gray">
          <a:xfrm>
            <a:off x="0" y="0"/>
            <a:ext cx="3152775" cy="6858000"/>
          </a:xfrm>
          <a:prstGeom prst="rect">
            <a:avLst/>
          </a:prstGeom>
          <a:gradFill rotWithShape="1">
            <a:gsLst>
              <a:gs pos="0">
                <a:schemeClr val="accent2"/>
              </a:gs>
              <a:gs pos="100000">
                <a:schemeClr val="accent2">
                  <a:gamma/>
                  <a:shade val="85882"/>
                  <a:invGamma/>
                </a:schemeClr>
              </a:gs>
            </a:gsLst>
            <a:lin ang="5400000" scaled="1"/>
          </a:gra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36" name="Rectangle 4"/>
          <p:cNvSpPr>
            <a:spLocks noChangeArrowheads="1"/>
          </p:cNvSpPr>
          <p:nvPr/>
        </p:nvSpPr>
        <p:spPr bwMode="gray">
          <a:xfrm>
            <a:off x="6902450" y="-11113"/>
            <a:ext cx="303213" cy="6858001"/>
          </a:xfrm>
          <a:prstGeom prst="rect">
            <a:avLst/>
          </a:prstGeom>
          <a:solidFill>
            <a:schemeClr val="accent2">
              <a:alpha val="3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37" name="Rectangle 5"/>
          <p:cNvSpPr>
            <a:spLocks noChangeArrowheads="1"/>
          </p:cNvSpPr>
          <p:nvPr/>
        </p:nvSpPr>
        <p:spPr bwMode="gray">
          <a:xfrm>
            <a:off x="7158038" y="12700"/>
            <a:ext cx="227012" cy="6858000"/>
          </a:xfrm>
          <a:prstGeom prst="rect">
            <a:avLst/>
          </a:prstGeom>
          <a:solidFill>
            <a:schemeClr val="accent2">
              <a:alpha val="2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38" name="Rectangle 6"/>
          <p:cNvSpPr>
            <a:spLocks noChangeArrowheads="1"/>
          </p:cNvSpPr>
          <p:nvPr/>
        </p:nvSpPr>
        <p:spPr bwMode="gray">
          <a:xfrm>
            <a:off x="4375150" y="0"/>
            <a:ext cx="1060450" cy="6858000"/>
          </a:xfrm>
          <a:prstGeom prst="rect">
            <a:avLst/>
          </a:prstGeom>
          <a:solidFill>
            <a:schemeClr val="accent2">
              <a:alpha val="64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39" name="Rectangle 7"/>
          <p:cNvSpPr>
            <a:spLocks noChangeArrowheads="1"/>
          </p:cNvSpPr>
          <p:nvPr/>
        </p:nvSpPr>
        <p:spPr bwMode="gray">
          <a:xfrm>
            <a:off x="5359400" y="-17463"/>
            <a:ext cx="728663" cy="6938963"/>
          </a:xfrm>
          <a:prstGeom prst="rect">
            <a:avLst/>
          </a:prstGeom>
          <a:solidFill>
            <a:schemeClr val="accent2">
              <a:alpha val="53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40" name="Rectangle 8"/>
          <p:cNvSpPr>
            <a:spLocks noChangeArrowheads="1"/>
          </p:cNvSpPr>
          <p:nvPr/>
        </p:nvSpPr>
        <p:spPr bwMode="gray">
          <a:xfrm>
            <a:off x="6018213" y="-19050"/>
            <a:ext cx="547687" cy="6938963"/>
          </a:xfrm>
          <a:prstGeom prst="rect">
            <a:avLst/>
          </a:prstGeom>
          <a:solidFill>
            <a:schemeClr val="accent2">
              <a:alpha val="47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41" name="Rectangle 9"/>
          <p:cNvSpPr>
            <a:spLocks noChangeArrowheads="1"/>
          </p:cNvSpPr>
          <p:nvPr/>
        </p:nvSpPr>
        <p:spPr bwMode="gray">
          <a:xfrm>
            <a:off x="6505575" y="0"/>
            <a:ext cx="446088" cy="6858000"/>
          </a:xfrm>
          <a:prstGeom prst="rect">
            <a:avLst/>
          </a:prstGeom>
          <a:solidFill>
            <a:schemeClr val="accent2">
              <a:alpha val="37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42" name="Rectangle 10"/>
          <p:cNvSpPr>
            <a:spLocks noChangeArrowheads="1"/>
          </p:cNvSpPr>
          <p:nvPr/>
        </p:nvSpPr>
        <p:spPr bwMode="gray">
          <a:xfrm>
            <a:off x="7339013" y="52388"/>
            <a:ext cx="136525" cy="6858000"/>
          </a:xfrm>
          <a:prstGeom prst="rect">
            <a:avLst/>
          </a:prstGeom>
          <a:solidFill>
            <a:schemeClr val="accent2">
              <a:alpha val="14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43" name="Rectangle 11"/>
          <p:cNvSpPr>
            <a:spLocks noChangeArrowheads="1"/>
          </p:cNvSpPr>
          <p:nvPr/>
        </p:nvSpPr>
        <p:spPr bwMode="gray">
          <a:xfrm>
            <a:off x="8366125" y="20638"/>
            <a:ext cx="344488" cy="6858000"/>
          </a:xfrm>
          <a:prstGeom prst="rect">
            <a:avLst/>
          </a:prstGeom>
          <a:solidFill>
            <a:schemeClr val="accent2">
              <a:alpha val="23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44" name="Rectangle 12"/>
          <p:cNvSpPr>
            <a:spLocks noChangeArrowheads="1"/>
          </p:cNvSpPr>
          <p:nvPr/>
        </p:nvSpPr>
        <p:spPr bwMode="gray">
          <a:xfrm>
            <a:off x="8664575" y="0"/>
            <a:ext cx="474663" cy="6858000"/>
          </a:xfrm>
          <a:prstGeom prst="rect">
            <a:avLst/>
          </a:prstGeom>
          <a:solidFill>
            <a:schemeClr val="accent2">
              <a:alpha val="28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45" name="Text Box 13"/>
          <p:cNvSpPr txBox="1">
            <a:spLocks noChangeArrowheads="1"/>
          </p:cNvSpPr>
          <p:nvPr/>
        </p:nvSpPr>
        <p:spPr bwMode="gray">
          <a:xfrm>
            <a:off x="76200" y="6477000"/>
            <a:ext cx="16081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C1C1C">
                      <a:alpha val="50000"/>
                    </a:srgbClr>
                  </a:outerShdw>
                </a:effectLst>
              </a14:hiddenEffects>
            </a:ext>
          </a:extLst>
        </p:spPr>
        <p:txBody>
          <a:bodyPr>
            <a:spAutoFit/>
          </a:bodyPr>
          <a:lstStyle/>
          <a:p>
            <a:pPr algn="r">
              <a:spcBef>
                <a:spcPct val="50000"/>
              </a:spcBef>
            </a:pPr>
            <a:r>
              <a:rPr lang="en-US" altLang="zh-CN" sz="1000" b="1">
                <a:solidFill>
                  <a:srgbClr val="F8F8F8"/>
                </a:solidFill>
              </a:rPr>
              <a:t>www.themegallery.com</a:t>
            </a:r>
          </a:p>
        </p:txBody>
      </p:sp>
      <p:sp>
        <p:nvSpPr>
          <p:cNvPr id="274446" name="Text Box 14"/>
          <p:cNvSpPr txBox="1">
            <a:spLocks noChangeArrowheads="1"/>
          </p:cNvSpPr>
          <p:nvPr/>
        </p:nvSpPr>
        <p:spPr bwMode="gray">
          <a:xfrm>
            <a:off x="276225" y="6007100"/>
            <a:ext cx="1169988" cy="45720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1C1C1C">
                      <a:alpha val="50000"/>
                    </a:srgbClr>
                  </a:outerShdw>
                </a:effectLst>
              </a14:hiddenEffects>
            </a:ext>
          </a:extLst>
        </p:spPr>
        <p:txBody>
          <a:bodyPr>
            <a:spAutoFit/>
          </a:bodyPr>
          <a:lstStyle/>
          <a:p>
            <a:pPr algn="ctr">
              <a:spcBef>
                <a:spcPct val="50000"/>
              </a:spcBef>
            </a:pPr>
            <a:r>
              <a:rPr lang="en-US" altLang="zh-CN" sz="2400" b="1">
                <a:solidFill>
                  <a:srgbClr val="FFFFFF"/>
                </a:solidFill>
                <a:latin typeface="Verdana" pitchFamily="34" charset="0"/>
              </a:rPr>
              <a:t>LOGO</a:t>
            </a:r>
          </a:p>
        </p:txBody>
      </p:sp>
      <p:sp>
        <p:nvSpPr>
          <p:cNvPr id="274447" name="Rectangle 15"/>
          <p:cNvSpPr>
            <a:spLocks noChangeArrowheads="1"/>
          </p:cNvSpPr>
          <p:nvPr/>
        </p:nvSpPr>
        <p:spPr bwMode="gray">
          <a:xfrm>
            <a:off x="7953375" y="4763"/>
            <a:ext cx="136525" cy="6858000"/>
          </a:xfrm>
          <a:prstGeom prst="rect">
            <a:avLst/>
          </a:prstGeom>
          <a:solidFill>
            <a:schemeClr val="accent2">
              <a:alpha val="6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48" name="Rectangle 16"/>
          <p:cNvSpPr>
            <a:spLocks noChangeArrowheads="1"/>
          </p:cNvSpPr>
          <p:nvPr/>
        </p:nvSpPr>
        <p:spPr bwMode="gray">
          <a:xfrm>
            <a:off x="8045450" y="4763"/>
            <a:ext cx="168275" cy="6858000"/>
          </a:xfrm>
          <a:prstGeom prst="rect">
            <a:avLst/>
          </a:prstGeom>
          <a:solidFill>
            <a:schemeClr val="accent2">
              <a:alpha val="12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49" name="Rectangle 17"/>
          <p:cNvSpPr>
            <a:spLocks noChangeArrowheads="1"/>
          </p:cNvSpPr>
          <p:nvPr/>
        </p:nvSpPr>
        <p:spPr bwMode="gray">
          <a:xfrm>
            <a:off x="8177213" y="-11113"/>
            <a:ext cx="230187" cy="6858001"/>
          </a:xfrm>
          <a:prstGeom prst="rect">
            <a:avLst/>
          </a:prstGeom>
          <a:solidFill>
            <a:schemeClr val="accent2">
              <a:alpha val="17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50" name="Rectangle 18"/>
          <p:cNvSpPr>
            <a:spLocks noGrp="1" noChangeArrowheads="1"/>
          </p:cNvSpPr>
          <p:nvPr>
            <p:ph type="ctrTitle" sz="quarter"/>
          </p:nvPr>
        </p:nvSpPr>
        <p:spPr bwMode="gray">
          <a:xfrm>
            <a:off x="3802063" y="1314450"/>
            <a:ext cx="5105400" cy="14700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4400"/>
            </a:lvl1pPr>
          </a:lstStyle>
          <a:p>
            <a:pPr lvl="0"/>
            <a:r>
              <a:rPr lang="zh-CN" altLang="en-US" noProof="0" smtClean="0"/>
              <a:t>单击此处编辑母版标题样式</a:t>
            </a:r>
          </a:p>
        </p:txBody>
      </p:sp>
      <p:sp>
        <p:nvSpPr>
          <p:cNvPr id="274451" name="Rectangle 19"/>
          <p:cNvSpPr>
            <a:spLocks noGrp="1" noChangeArrowheads="1"/>
          </p:cNvSpPr>
          <p:nvPr>
            <p:ph type="subTitle" sz="quarter" idx="1"/>
          </p:nvPr>
        </p:nvSpPr>
        <p:spPr bwMode="gray">
          <a:xfrm>
            <a:off x="3810000" y="2762250"/>
            <a:ext cx="5151438" cy="757238"/>
          </a:xfrm>
        </p:spPr>
        <p:txBody>
          <a:bodyPr/>
          <a:lstStyle>
            <a:lvl1pPr marL="0" indent="0" algn="ctr">
              <a:buFont typeface="Wingdings" pitchFamily="2" charset="2"/>
              <a:buNone/>
              <a:defRPr sz="2000" b="0">
                <a:solidFill>
                  <a:schemeClr val="tx1"/>
                </a:solidFill>
              </a:defRPr>
            </a:lvl1pPr>
          </a:lstStyle>
          <a:p>
            <a:pPr lvl="0"/>
            <a:r>
              <a:rPr lang="zh-CN" altLang="en-US" noProof="0" smtClean="0"/>
              <a:t>单击此处编辑母版副标题样式</a:t>
            </a:r>
          </a:p>
        </p:txBody>
      </p:sp>
      <p:sp>
        <p:nvSpPr>
          <p:cNvPr id="274452" name="Rectangle 20"/>
          <p:cNvSpPr>
            <a:spLocks noGrp="1" noChangeArrowheads="1"/>
          </p:cNvSpPr>
          <p:nvPr>
            <p:ph type="ftr" sz="quarter" idx="3"/>
          </p:nvPr>
        </p:nvSpPr>
        <p:spPr bwMode="gray">
          <a:xfrm>
            <a:off x="3552825" y="6534150"/>
            <a:ext cx="2895600" cy="234950"/>
          </a:xfrm>
        </p:spPr>
        <p:txBody>
          <a:bodyPr/>
          <a:lstStyle>
            <a:lvl1pPr>
              <a:defRPr/>
            </a:lvl1pPr>
          </a:lstStyle>
          <a:p>
            <a:endParaRPr lang="en-US" altLang="zh-CN"/>
          </a:p>
        </p:txBody>
      </p:sp>
      <p:sp>
        <p:nvSpPr>
          <p:cNvPr id="274453" name="Rectangle 21"/>
          <p:cNvSpPr>
            <a:spLocks noGrp="1" noChangeArrowheads="1"/>
          </p:cNvSpPr>
          <p:nvPr>
            <p:ph type="dt" sz="quarter" idx="2"/>
          </p:nvPr>
        </p:nvSpPr>
        <p:spPr bwMode="gray">
          <a:xfrm>
            <a:off x="6900863" y="6526213"/>
            <a:ext cx="2133600" cy="274637"/>
          </a:xfrm>
        </p:spPr>
        <p:txBody>
          <a:bodyPr/>
          <a:lstStyle>
            <a:lvl1pPr>
              <a:defRPr/>
            </a:lvl1pPr>
          </a:lstStyle>
          <a:p>
            <a:endParaRPr lang="en-US" altLang="zh-CN"/>
          </a:p>
        </p:txBody>
      </p:sp>
      <p:sp>
        <p:nvSpPr>
          <p:cNvPr id="274454" name="Rectangle 22"/>
          <p:cNvSpPr>
            <a:spLocks noGrp="1" noChangeArrowheads="1"/>
          </p:cNvSpPr>
          <p:nvPr>
            <p:ph type="sldNum" sz="quarter" idx="4"/>
          </p:nvPr>
        </p:nvSpPr>
        <p:spPr bwMode="gray">
          <a:xfrm>
            <a:off x="3011488" y="6527800"/>
            <a:ext cx="373062" cy="234950"/>
          </a:xfrm>
        </p:spPr>
        <p:txBody>
          <a:bodyPr/>
          <a:lstStyle>
            <a:lvl1pPr>
              <a:defRPr/>
            </a:lvl1pPr>
          </a:lstStyle>
          <a:p>
            <a:fld id="{0F0BBCC6-2C1E-4C97-92AA-14E3A858F921}" type="slidenum">
              <a:rPr lang="en-US" altLang="zh-CN"/>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74435"/>
                                        </p:tgtEl>
                                        <p:attrNameLst>
                                          <p:attrName>style.visibility</p:attrName>
                                        </p:attrNameLst>
                                      </p:cBhvr>
                                      <p:to>
                                        <p:strVal val="visible"/>
                                      </p:to>
                                    </p:set>
                                    <p:animEffect transition="in" filter="wipe(up)">
                                      <p:cBhvr>
                                        <p:cTn id="7" dur="500"/>
                                        <p:tgtEl>
                                          <p:spTgt spid="274435"/>
                                        </p:tgtEl>
                                      </p:cBhvr>
                                    </p:animEffect>
                                  </p:childTnLst>
                                </p:cTn>
                              </p:par>
                              <p:par>
                                <p:cTn id="8" presetID="22" presetClass="entr" presetSubtype="1" fill="hold" grpId="0" nodeType="withEffect">
                                  <p:stCondLst>
                                    <p:cond delay="200"/>
                                  </p:stCondLst>
                                  <p:childTnLst>
                                    <p:set>
                                      <p:cBhvr>
                                        <p:cTn id="9" dur="1" fill="hold">
                                          <p:stCondLst>
                                            <p:cond delay="0"/>
                                          </p:stCondLst>
                                        </p:cTn>
                                        <p:tgtEl>
                                          <p:spTgt spid="274434"/>
                                        </p:tgtEl>
                                        <p:attrNameLst>
                                          <p:attrName>style.visibility</p:attrName>
                                        </p:attrNameLst>
                                      </p:cBhvr>
                                      <p:to>
                                        <p:strVal val="visible"/>
                                      </p:to>
                                    </p:set>
                                    <p:animEffect transition="in" filter="wipe(up)">
                                      <p:cBhvr>
                                        <p:cTn id="10" dur="500"/>
                                        <p:tgtEl>
                                          <p:spTgt spid="274434"/>
                                        </p:tgtEl>
                                      </p:cBhvr>
                                    </p:animEffect>
                                  </p:childTnLst>
                                </p:cTn>
                              </p:par>
                              <p:par>
                                <p:cTn id="11" presetID="22" presetClass="entr" presetSubtype="1" fill="hold" grpId="0" nodeType="withEffect">
                                  <p:stCondLst>
                                    <p:cond delay="500"/>
                                  </p:stCondLst>
                                  <p:childTnLst>
                                    <p:set>
                                      <p:cBhvr>
                                        <p:cTn id="12" dur="1" fill="hold">
                                          <p:stCondLst>
                                            <p:cond delay="0"/>
                                          </p:stCondLst>
                                        </p:cTn>
                                        <p:tgtEl>
                                          <p:spTgt spid="274438"/>
                                        </p:tgtEl>
                                        <p:attrNameLst>
                                          <p:attrName>style.visibility</p:attrName>
                                        </p:attrNameLst>
                                      </p:cBhvr>
                                      <p:to>
                                        <p:strVal val="visible"/>
                                      </p:to>
                                    </p:set>
                                    <p:animEffect transition="in" filter="wipe(up)">
                                      <p:cBhvr>
                                        <p:cTn id="13" dur="500"/>
                                        <p:tgtEl>
                                          <p:spTgt spid="274438"/>
                                        </p:tgtEl>
                                      </p:cBhvr>
                                    </p:animEffect>
                                  </p:childTnLst>
                                </p:cTn>
                              </p:par>
                              <p:par>
                                <p:cTn id="14" presetID="22" presetClass="entr" presetSubtype="1" fill="hold" grpId="0" nodeType="withEffect">
                                  <p:stCondLst>
                                    <p:cond delay="800"/>
                                  </p:stCondLst>
                                  <p:childTnLst>
                                    <p:set>
                                      <p:cBhvr>
                                        <p:cTn id="15" dur="1" fill="hold">
                                          <p:stCondLst>
                                            <p:cond delay="0"/>
                                          </p:stCondLst>
                                        </p:cTn>
                                        <p:tgtEl>
                                          <p:spTgt spid="274439"/>
                                        </p:tgtEl>
                                        <p:attrNameLst>
                                          <p:attrName>style.visibility</p:attrName>
                                        </p:attrNameLst>
                                      </p:cBhvr>
                                      <p:to>
                                        <p:strVal val="visible"/>
                                      </p:to>
                                    </p:set>
                                    <p:animEffect transition="in" filter="wipe(up)">
                                      <p:cBhvr>
                                        <p:cTn id="16" dur="500"/>
                                        <p:tgtEl>
                                          <p:spTgt spid="274439"/>
                                        </p:tgtEl>
                                      </p:cBhvr>
                                    </p:animEffect>
                                  </p:childTnLst>
                                </p:cTn>
                              </p:par>
                              <p:par>
                                <p:cTn id="17" presetID="47" presetClass="entr" presetSubtype="0" fill="hold" grpId="0" nodeType="withEffect">
                                  <p:stCondLst>
                                    <p:cond delay="1100"/>
                                  </p:stCondLst>
                                  <p:childTnLst>
                                    <p:set>
                                      <p:cBhvr>
                                        <p:cTn id="18" dur="1" fill="hold">
                                          <p:stCondLst>
                                            <p:cond delay="0"/>
                                          </p:stCondLst>
                                        </p:cTn>
                                        <p:tgtEl>
                                          <p:spTgt spid="274440"/>
                                        </p:tgtEl>
                                        <p:attrNameLst>
                                          <p:attrName>style.visibility</p:attrName>
                                        </p:attrNameLst>
                                      </p:cBhvr>
                                      <p:to>
                                        <p:strVal val="visible"/>
                                      </p:to>
                                    </p:set>
                                    <p:animEffect transition="in" filter="fade">
                                      <p:cBhvr>
                                        <p:cTn id="19" dur="500"/>
                                        <p:tgtEl>
                                          <p:spTgt spid="274440"/>
                                        </p:tgtEl>
                                      </p:cBhvr>
                                    </p:animEffect>
                                    <p:anim calcmode="lin" valueType="num">
                                      <p:cBhvr>
                                        <p:cTn id="20" dur="500" fill="hold"/>
                                        <p:tgtEl>
                                          <p:spTgt spid="274440"/>
                                        </p:tgtEl>
                                        <p:attrNameLst>
                                          <p:attrName>ppt_x</p:attrName>
                                        </p:attrNameLst>
                                      </p:cBhvr>
                                      <p:tavLst>
                                        <p:tav tm="0">
                                          <p:val>
                                            <p:strVal val="#ppt_x"/>
                                          </p:val>
                                        </p:tav>
                                        <p:tav tm="100000">
                                          <p:val>
                                            <p:strVal val="#ppt_x"/>
                                          </p:val>
                                        </p:tav>
                                      </p:tavLst>
                                    </p:anim>
                                    <p:anim calcmode="lin" valueType="num">
                                      <p:cBhvr>
                                        <p:cTn id="21" dur="500" fill="hold"/>
                                        <p:tgtEl>
                                          <p:spTgt spid="274440"/>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1500"/>
                                  </p:stCondLst>
                                  <p:childTnLst>
                                    <p:set>
                                      <p:cBhvr>
                                        <p:cTn id="23" dur="1" fill="hold">
                                          <p:stCondLst>
                                            <p:cond delay="0"/>
                                          </p:stCondLst>
                                        </p:cTn>
                                        <p:tgtEl>
                                          <p:spTgt spid="274441"/>
                                        </p:tgtEl>
                                        <p:attrNameLst>
                                          <p:attrName>style.visibility</p:attrName>
                                        </p:attrNameLst>
                                      </p:cBhvr>
                                      <p:to>
                                        <p:strVal val="visible"/>
                                      </p:to>
                                    </p:set>
                                    <p:animEffect transition="in" filter="fade">
                                      <p:cBhvr>
                                        <p:cTn id="24" dur="500"/>
                                        <p:tgtEl>
                                          <p:spTgt spid="274441"/>
                                        </p:tgtEl>
                                      </p:cBhvr>
                                    </p:animEffect>
                                    <p:anim calcmode="lin" valueType="num">
                                      <p:cBhvr>
                                        <p:cTn id="25" dur="500" fill="hold"/>
                                        <p:tgtEl>
                                          <p:spTgt spid="274441"/>
                                        </p:tgtEl>
                                        <p:attrNameLst>
                                          <p:attrName>ppt_x</p:attrName>
                                        </p:attrNameLst>
                                      </p:cBhvr>
                                      <p:tavLst>
                                        <p:tav tm="0">
                                          <p:val>
                                            <p:strVal val="#ppt_x"/>
                                          </p:val>
                                        </p:tav>
                                        <p:tav tm="100000">
                                          <p:val>
                                            <p:strVal val="#ppt_x"/>
                                          </p:val>
                                        </p:tav>
                                      </p:tavLst>
                                    </p:anim>
                                    <p:anim calcmode="lin" valueType="num">
                                      <p:cBhvr>
                                        <p:cTn id="26" dur="500" fill="hold"/>
                                        <p:tgtEl>
                                          <p:spTgt spid="274441"/>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1900"/>
                                  </p:stCondLst>
                                  <p:childTnLst>
                                    <p:set>
                                      <p:cBhvr>
                                        <p:cTn id="28" dur="1" fill="hold">
                                          <p:stCondLst>
                                            <p:cond delay="0"/>
                                          </p:stCondLst>
                                        </p:cTn>
                                        <p:tgtEl>
                                          <p:spTgt spid="274436"/>
                                        </p:tgtEl>
                                        <p:attrNameLst>
                                          <p:attrName>style.visibility</p:attrName>
                                        </p:attrNameLst>
                                      </p:cBhvr>
                                      <p:to>
                                        <p:strVal val="visible"/>
                                      </p:to>
                                    </p:set>
                                    <p:animEffect transition="in" filter="fade">
                                      <p:cBhvr>
                                        <p:cTn id="29" dur="500"/>
                                        <p:tgtEl>
                                          <p:spTgt spid="274436"/>
                                        </p:tgtEl>
                                      </p:cBhvr>
                                    </p:animEffect>
                                    <p:anim calcmode="lin" valueType="num">
                                      <p:cBhvr>
                                        <p:cTn id="30" dur="500" fill="hold"/>
                                        <p:tgtEl>
                                          <p:spTgt spid="274436"/>
                                        </p:tgtEl>
                                        <p:attrNameLst>
                                          <p:attrName>ppt_x</p:attrName>
                                        </p:attrNameLst>
                                      </p:cBhvr>
                                      <p:tavLst>
                                        <p:tav tm="0">
                                          <p:val>
                                            <p:strVal val="#ppt_x"/>
                                          </p:val>
                                        </p:tav>
                                        <p:tav tm="100000">
                                          <p:val>
                                            <p:strVal val="#ppt_x"/>
                                          </p:val>
                                        </p:tav>
                                      </p:tavLst>
                                    </p:anim>
                                    <p:anim calcmode="lin" valueType="num">
                                      <p:cBhvr>
                                        <p:cTn id="31" dur="500" fill="hold"/>
                                        <p:tgtEl>
                                          <p:spTgt spid="274436"/>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2300"/>
                                  </p:stCondLst>
                                  <p:childTnLst>
                                    <p:set>
                                      <p:cBhvr>
                                        <p:cTn id="33" dur="1" fill="hold">
                                          <p:stCondLst>
                                            <p:cond delay="0"/>
                                          </p:stCondLst>
                                        </p:cTn>
                                        <p:tgtEl>
                                          <p:spTgt spid="274437"/>
                                        </p:tgtEl>
                                        <p:attrNameLst>
                                          <p:attrName>style.visibility</p:attrName>
                                        </p:attrNameLst>
                                      </p:cBhvr>
                                      <p:to>
                                        <p:strVal val="visible"/>
                                      </p:to>
                                    </p:set>
                                    <p:animEffect transition="in" filter="fade">
                                      <p:cBhvr>
                                        <p:cTn id="34" dur="500"/>
                                        <p:tgtEl>
                                          <p:spTgt spid="274437"/>
                                        </p:tgtEl>
                                      </p:cBhvr>
                                    </p:animEffect>
                                    <p:anim calcmode="lin" valueType="num">
                                      <p:cBhvr>
                                        <p:cTn id="35" dur="500" fill="hold"/>
                                        <p:tgtEl>
                                          <p:spTgt spid="274437"/>
                                        </p:tgtEl>
                                        <p:attrNameLst>
                                          <p:attrName>ppt_x</p:attrName>
                                        </p:attrNameLst>
                                      </p:cBhvr>
                                      <p:tavLst>
                                        <p:tav tm="0">
                                          <p:val>
                                            <p:strVal val="#ppt_x"/>
                                          </p:val>
                                        </p:tav>
                                        <p:tav tm="100000">
                                          <p:val>
                                            <p:strVal val="#ppt_x"/>
                                          </p:val>
                                        </p:tav>
                                      </p:tavLst>
                                    </p:anim>
                                    <p:anim calcmode="lin" valueType="num">
                                      <p:cBhvr>
                                        <p:cTn id="36" dur="500" fill="hold"/>
                                        <p:tgtEl>
                                          <p:spTgt spid="274437"/>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2600"/>
                                  </p:stCondLst>
                                  <p:childTnLst>
                                    <p:set>
                                      <p:cBhvr>
                                        <p:cTn id="38" dur="1" fill="hold">
                                          <p:stCondLst>
                                            <p:cond delay="0"/>
                                          </p:stCondLst>
                                        </p:cTn>
                                        <p:tgtEl>
                                          <p:spTgt spid="274442"/>
                                        </p:tgtEl>
                                        <p:attrNameLst>
                                          <p:attrName>style.visibility</p:attrName>
                                        </p:attrNameLst>
                                      </p:cBhvr>
                                      <p:to>
                                        <p:strVal val="visible"/>
                                      </p:to>
                                    </p:set>
                                    <p:animEffect transition="in" filter="fade">
                                      <p:cBhvr>
                                        <p:cTn id="39" dur="500"/>
                                        <p:tgtEl>
                                          <p:spTgt spid="274442"/>
                                        </p:tgtEl>
                                      </p:cBhvr>
                                    </p:animEffect>
                                    <p:anim calcmode="lin" valueType="num">
                                      <p:cBhvr>
                                        <p:cTn id="40" dur="500" fill="hold"/>
                                        <p:tgtEl>
                                          <p:spTgt spid="274442"/>
                                        </p:tgtEl>
                                        <p:attrNameLst>
                                          <p:attrName>ppt_x</p:attrName>
                                        </p:attrNameLst>
                                      </p:cBhvr>
                                      <p:tavLst>
                                        <p:tav tm="0">
                                          <p:val>
                                            <p:strVal val="#ppt_x"/>
                                          </p:val>
                                        </p:tav>
                                        <p:tav tm="100000">
                                          <p:val>
                                            <p:strVal val="#ppt_x"/>
                                          </p:val>
                                        </p:tav>
                                      </p:tavLst>
                                    </p:anim>
                                    <p:anim calcmode="lin" valueType="num">
                                      <p:cBhvr>
                                        <p:cTn id="41" dur="500" fill="hold"/>
                                        <p:tgtEl>
                                          <p:spTgt spid="274442"/>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2600"/>
                                  </p:stCondLst>
                                  <p:childTnLst>
                                    <p:set>
                                      <p:cBhvr>
                                        <p:cTn id="43" dur="1" fill="hold">
                                          <p:stCondLst>
                                            <p:cond delay="0"/>
                                          </p:stCondLst>
                                        </p:cTn>
                                        <p:tgtEl>
                                          <p:spTgt spid="274448"/>
                                        </p:tgtEl>
                                        <p:attrNameLst>
                                          <p:attrName>style.visibility</p:attrName>
                                        </p:attrNameLst>
                                      </p:cBhvr>
                                      <p:to>
                                        <p:strVal val="visible"/>
                                      </p:to>
                                    </p:set>
                                    <p:animEffect transition="in" filter="fade">
                                      <p:cBhvr>
                                        <p:cTn id="44" dur="500"/>
                                        <p:tgtEl>
                                          <p:spTgt spid="274448"/>
                                        </p:tgtEl>
                                      </p:cBhvr>
                                    </p:animEffect>
                                    <p:anim calcmode="lin" valueType="num">
                                      <p:cBhvr>
                                        <p:cTn id="45" dur="500" fill="hold"/>
                                        <p:tgtEl>
                                          <p:spTgt spid="274448"/>
                                        </p:tgtEl>
                                        <p:attrNameLst>
                                          <p:attrName>ppt_x</p:attrName>
                                        </p:attrNameLst>
                                      </p:cBhvr>
                                      <p:tavLst>
                                        <p:tav tm="0">
                                          <p:val>
                                            <p:strVal val="#ppt_x"/>
                                          </p:val>
                                        </p:tav>
                                        <p:tav tm="100000">
                                          <p:val>
                                            <p:strVal val="#ppt_x"/>
                                          </p:val>
                                        </p:tav>
                                      </p:tavLst>
                                    </p:anim>
                                    <p:anim calcmode="lin" valueType="num">
                                      <p:cBhvr>
                                        <p:cTn id="46" dur="500" fill="hold"/>
                                        <p:tgtEl>
                                          <p:spTgt spid="274448"/>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2500"/>
                                  </p:stCondLst>
                                  <p:childTnLst>
                                    <p:set>
                                      <p:cBhvr>
                                        <p:cTn id="48" dur="1" fill="hold">
                                          <p:stCondLst>
                                            <p:cond delay="0"/>
                                          </p:stCondLst>
                                        </p:cTn>
                                        <p:tgtEl>
                                          <p:spTgt spid="274447"/>
                                        </p:tgtEl>
                                        <p:attrNameLst>
                                          <p:attrName>style.visibility</p:attrName>
                                        </p:attrNameLst>
                                      </p:cBhvr>
                                      <p:to>
                                        <p:strVal val="visible"/>
                                      </p:to>
                                    </p:set>
                                    <p:animEffect transition="in" filter="fade">
                                      <p:cBhvr>
                                        <p:cTn id="49" dur="500"/>
                                        <p:tgtEl>
                                          <p:spTgt spid="274447"/>
                                        </p:tgtEl>
                                      </p:cBhvr>
                                    </p:animEffect>
                                    <p:anim calcmode="lin" valueType="num">
                                      <p:cBhvr>
                                        <p:cTn id="50" dur="500" fill="hold"/>
                                        <p:tgtEl>
                                          <p:spTgt spid="274447"/>
                                        </p:tgtEl>
                                        <p:attrNameLst>
                                          <p:attrName>ppt_x</p:attrName>
                                        </p:attrNameLst>
                                      </p:cBhvr>
                                      <p:tavLst>
                                        <p:tav tm="0">
                                          <p:val>
                                            <p:strVal val="#ppt_x"/>
                                          </p:val>
                                        </p:tav>
                                        <p:tav tm="100000">
                                          <p:val>
                                            <p:strVal val="#ppt_x"/>
                                          </p:val>
                                        </p:tav>
                                      </p:tavLst>
                                    </p:anim>
                                    <p:anim calcmode="lin" valueType="num">
                                      <p:cBhvr>
                                        <p:cTn id="51" dur="500" fill="hold"/>
                                        <p:tgtEl>
                                          <p:spTgt spid="274447"/>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2400"/>
                                  </p:stCondLst>
                                  <p:childTnLst>
                                    <p:set>
                                      <p:cBhvr>
                                        <p:cTn id="53" dur="1" fill="hold">
                                          <p:stCondLst>
                                            <p:cond delay="0"/>
                                          </p:stCondLst>
                                        </p:cTn>
                                        <p:tgtEl>
                                          <p:spTgt spid="274449"/>
                                        </p:tgtEl>
                                        <p:attrNameLst>
                                          <p:attrName>style.visibility</p:attrName>
                                        </p:attrNameLst>
                                      </p:cBhvr>
                                      <p:to>
                                        <p:strVal val="visible"/>
                                      </p:to>
                                    </p:set>
                                    <p:animEffect transition="in" filter="fade">
                                      <p:cBhvr>
                                        <p:cTn id="54" dur="500"/>
                                        <p:tgtEl>
                                          <p:spTgt spid="274449"/>
                                        </p:tgtEl>
                                      </p:cBhvr>
                                    </p:animEffect>
                                    <p:anim calcmode="lin" valueType="num">
                                      <p:cBhvr>
                                        <p:cTn id="55" dur="500" fill="hold"/>
                                        <p:tgtEl>
                                          <p:spTgt spid="274449"/>
                                        </p:tgtEl>
                                        <p:attrNameLst>
                                          <p:attrName>ppt_x</p:attrName>
                                        </p:attrNameLst>
                                      </p:cBhvr>
                                      <p:tavLst>
                                        <p:tav tm="0">
                                          <p:val>
                                            <p:strVal val="#ppt_x"/>
                                          </p:val>
                                        </p:tav>
                                        <p:tav tm="100000">
                                          <p:val>
                                            <p:strVal val="#ppt_x"/>
                                          </p:val>
                                        </p:tav>
                                      </p:tavLst>
                                    </p:anim>
                                    <p:anim calcmode="lin" valueType="num">
                                      <p:cBhvr>
                                        <p:cTn id="56" dur="500" fill="hold"/>
                                        <p:tgtEl>
                                          <p:spTgt spid="274449"/>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2000"/>
                                  </p:stCondLst>
                                  <p:childTnLst>
                                    <p:set>
                                      <p:cBhvr>
                                        <p:cTn id="58" dur="1" fill="hold">
                                          <p:stCondLst>
                                            <p:cond delay="0"/>
                                          </p:stCondLst>
                                        </p:cTn>
                                        <p:tgtEl>
                                          <p:spTgt spid="274443"/>
                                        </p:tgtEl>
                                        <p:attrNameLst>
                                          <p:attrName>style.visibility</p:attrName>
                                        </p:attrNameLst>
                                      </p:cBhvr>
                                      <p:to>
                                        <p:strVal val="visible"/>
                                      </p:to>
                                    </p:set>
                                    <p:animEffect transition="in" filter="fade">
                                      <p:cBhvr>
                                        <p:cTn id="59" dur="500"/>
                                        <p:tgtEl>
                                          <p:spTgt spid="274443"/>
                                        </p:tgtEl>
                                      </p:cBhvr>
                                    </p:animEffect>
                                    <p:anim calcmode="lin" valueType="num">
                                      <p:cBhvr>
                                        <p:cTn id="60" dur="500" fill="hold"/>
                                        <p:tgtEl>
                                          <p:spTgt spid="274443"/>
                                        </p:tgtEl>
                                        <p:attrNameLst>
                                          <p:attrName>ppt_x</p:attrName>
                                        </p:attrNameLst>
                                      </p:cBhvr>
                                      <p:tavLst>
                                        <p:tav tm="0">
                                          <p:val>
                                            <p:strVal val="#ppt_x"/>
                                          </p:val>
                                        </p:tav>
                                        <p:tav tm="100000">
                                          <p:val>
                                            <p:strVal val="#ppt_x"/>
                                          </p:val>
                                        </p:tav>
                                      </p:tavLst>
                                    </p:anim>
                                    <p:anim calcmode="lin" valueType="num">
                                      <p:cBhvr>
                                        <p:cTn id="61" dur="500" fill="hold"/>
                                        <p:tgtEl>
                                          <p:spTgt spid="274443"/>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1800"/>
                                  </p:stCondLst>
                                  <p:childTnLst>
                                    <p:set>
                                      <p:cBhvr>
                                        <p:cTn id="63" dur="1" fill="hold">
                                          <p:stCondLst>
                                            <p:cond delay="0"/>
                                          </p:stCondLst>
                                        </p:cTn>
                                        <p:tgtEl>
                                          <p:spTgt spid="274444"/>
                                        </p:tgtEl>
                                        <p:attrNameLst>
                                          <p:attrName>style.visibility</p:attrName>
                                        </p:attrNameLst>
                                      </p:cBhvr>
                                      <p:to>
                                        <p:strVal val="visible"/>
                                      </p:to>
                                    </p:set>
                                    <p:animEffect transition="in" filter="fade">
                                      <p:cBhvr>
                                        <p:cTn id="64" dur="500"/>
                                        <p:tgtEl>
                                          <p:spTgt spid="274444"/>
                                        </p:tgtEl>
                                      </p:cBhvr>
                                    </p:animEffect>
                                    <p:anim calcmode="lin" valueType="num">
                                      <p:cBhvr>
                                        <p:cTn id="65" dur="500" fill="hold"/>
                                        <p:tgtEl>
                                          <p:spTgt spid="274444"/>
                                        </p:tgtEl>
                                        <p:attrNameLst>
                                          <p:attrName>ppt_x</p:attrName>
                                        </p:attrNameLst>
                                      </p:cBhvr>
                                      <p:tavLst>
                                        <p:tav tm="0">
                                          <p:val>
                                            <p:strVal val="#ppt_x"/>
                                          </p:val>
                                        </p:tav>
                                        <p:tav tm="100000">
                                          <p:val>
                                            <p:strVal val="#ppt_x"/>
                                          </p:val>
                                        </p:tav>
                                      </p:tavLst>
                                    </p:anim>
                                    <p:anim calcmode="lin" valueType="num">
                                      <p:cBhvr>
                                        <p:cTn id="66" dur="500" fill="hold"/>
                                        <p:tgtEl>
                                          <p:spTgt spid="274444"/>
                                        </p:tgtEl>
                                        <p:attrNameLst>
                                          <p:attrName>ppt_y</p:attrName>
                                        </p:attrNameLst>
                                      </p:cBhvr>
                                      <p:tavLst>
                                        <p:tav tm="0">
                                          <p:val>
                                            <p:strVal val="#ppt_y-.1"/>
                                          </p:val>
                                        </p:tav>
                                        <p:tav tm="100000">
                                          <p:val>
                                            <p:strVal val="#ppt_y"/>
                                          </p:val>
                                        </p:tav>
                                      </p:tavLst>
                                    </p:anim>
                                  </p:childTnLst>
                                </p:cTn>
                              </p:par>
                            </p:childTnLst>
                          </p:cTn>
                        </p:par>
                        <p:par>
                          <p:cTn id="67" fill="hold" nodeType="afterGroup">
                            <p:stCondLst>
                              <p:cond delay="3100"/>
                            </p:stCondLst>
                            <p:childTnLst>
                              <p:par>
                                <p:cTn id="68" presetID="6" presetClass="emph" presetSubtype="0" fill="hold" grpId="1" nodeType="afterEffect">
                                  <p:stCondLst>
                                    <p:cond delay="0"/>
                                  </p:stCondLst>
                                  <p:childTnLst>
                                    <p:animScale>
                                      <p:cBhvr>
                                        <p:cTn id="69" dur="500" fill="hold"/>
                                        <p:tgtEl>
                                          <p:spTgt spid="274435"/>
                                        </p:tgtEl>
                                      </p:cBhvr>
                                      <p:by x="150000" y="150000"/>
                                    </p:animScale>
                                  </p:childTnLst>
                                </p:cTn>
                              </p:par>
                              <p:par>
                                <p:cTn id="70" presetID="6" presetClass="emph" presetSubtype="0" fill="hold" grpId="1" nodeType="withEffect">
                                  <p:stCondLst>
                                    <p:cond delay="200"/>
                                  </p:stCondLst>
                                  <p:childTnLst>
                                    <p:animScale>
                                      <p:cBhvr>
                                        <p:cTn id="71" dur="500" fill="hold"/>
                                        <p:tgtEl>
                                          <p:spTgt spid="274438"/>
                                        </p:tgtEl>
                                      </p:cBhvr>
                                      <p:by x="150000" y="150000"/>
                                    </p:animScale>
                                  </p:childTnLst>
                                </p:cTn>
                              </p:par>
                              <p:par>
                                <p:cTn id="72" presetID="6" presetClass="emph" presetSubtype="0" fill="hold" grpId="1" nodeType="withEffect">
                                  <p:stCondLst>
                                    <p:cond delay="400"/>
                                  </p:stCondLst>
                                  <p:childTnLst>
                                    <p:animScale>
                                      <p:cBhvr>
                                        <p:cTn id="73" dur="500" fill="hold"/>
                                        <p:tgtEl>
                                          <p:spTgt spid="274439"/>
                                        </p:tgtEl>
                                      </p:cBhvr>
                                      <p:by x="150000" y="150000"/>
                                    </p:animScale>
                                  </p:childTnLst>
                                </p:cTn>
                              </p:par>
                              <p:par>
                                <p:cTn id="74" presetID="6" presetClass="emph" presetSubtype="0" fill="hold" grpId="1" nodeType="withEffect">
                                  <p:stCondLst>
                                    <p:cond delay="800"/>
                                  </p:stCondLst>
                                  <p:childTnLst>
                                    <p:animScale>
                                      <p:cBhvr>
                                        <p:cTn id="75" dur="500" fill="hold"/>
                                        <p:tgtEl>
                                          <p:spTgt spid="274440"/>
                                        </p:tgtEl>
                                      </p:cBhvr>
                                      <p:by x="150000" y="150000"/>
                                    </p:animScale>
                                  </p:childTnLst>
                                </p:cTn>
                              </p:par>
                              <p:par>
                                <p:cTn id="76" presetID="6" presetClass="emph" presetSubtype="0" fill="hold" grpId="1" nodeType="withEffect">
                                  <p:stCondLst>
                                    <p:cond delay="1100"/>
                                  </p:stCondLst>
                                  <p:childTnLst>
                                    <p:animScale>
                                      <p:cBhvr>
                                        <p:cTn id="77" dur="500" fill="hold"/>
                                        <p:tgtEl>
                                          <p:spTgt spid="274441"/>
                                        </p:tgtEl>
                                      </p:cBhvr>
                                      <p:by x="150000" y="150000"/>
                                    </p:animScale>
                                  </p:childTnLst>
                                </p:cTn>
                              </p:par>
                              <p:par>
                                <p:cTn id="78" presetID="6" presetClass="emph" presetSubtype="0" fill="hold" grpId="1" nodeType="withEffect">
                                  <p:stCondLst>
                                    <p:cond delay="1400"/>
                                  </p:stCondLst>
                                  <p:childTnLst>
                                    <p:animScale>
                                      <p:cBhvr>
                                        <p:cTn id="79" dur="500" fill="hold"/>
                                        <p:tgtEl>
                                          <p:spTgt spid="274436"/>
                                        </p:tgtEl>
                                      </p:cBhvr>
                                      <p:by x="150000" y="150000"/>
                                    </p:animScale>
                                  </p:childTnLst>
                                </p:cTn>
                              </p:par>
                              <p:par>
                                <p:cTn id="80" presetID="6" presetClass="emph" presetSubtype="0" fill="hold" grpId="1" nodeType="withEffect">
                                  <p:stCondLst>
                                    <p:cond delay="1700"/>
                                  </p:stCondLst>
                                  <p:childTnLst>
                                    <p:animScale>
                                      <p:cBhvr>
                                        <p:cTn id="81" dur="500" fill="hold"/>
                                        <p:tgtEl>
                                          <p:spTgt spid="274437"/>
                                        </p:tgtEl>
                                      </p:cBhvr>
                                      <p:by x="150000" y="150000"/>
                                    </p:animScale>
                                  </p:childTnLst>
                                </p:cTn>
                              </p:par>
                              <p:par>
                                <p:cTn id="82" presetID="6" presetClass="emph" presetSubtype="0" fill="hold" grpId="1" nodeType="withEffect">
                                  <p:stCondLst>
                                    <p:cond delay="2000"/>
                                  </p:stCondLst>
                                  <p:childTnLst>
                                    <p:animScale>
                                      <p:cBhvr>
                                        <p:cTn id="83" dur="500" fill="hold"/>
                                        <p:tgtEl>
                                          <p:spTgt spid="274442"/>
                                        </p:tgtEl>
                                      </p:cBhvr>
                                      <p:by x="150000" y="150000"/>
                                    </p:animScale>
                                  </p:childTnLst>
                                </p:cTn>
                              </p:par>
                              <p:par>
                                <p:cTn id="84" presetID="6" presetClass="emph" presetSubtype="0" fill="hold" grpId="1" nodeType="withEffect">
                                  <p:stCondLst>
                                    <p:cond delay="2200"/>
                                  </p:stCondLst>
                                  <p:childTnLst>
                                    <p:animScale>
                                      <p:cBhvr>
                                        <p:cTn id="85" dur="500" fill="hold"/>
                                        <p:tgtEl>
                                          <p:spTgt spid="274443"/>
                                        </p:tgtEl>
                                      </p:cBhvr>
                                      <p:by x="150000" y="150000"/>
                                    </p:animScale>
                                  </p:childTnLst>
                                </p:cTn>
                              </p:par>
                              <p:par>
                                <p:cTn id="86" presetID="6" presetClass="emph" presetSubtype="0" fill="hold" grpId="1" nodeType="withEffect">
                                  <p:stCondLst>
                                    <p:cond delay="2300"/>
                                  </p:stCondLst>
                                  <p:childTnLst>
                                    <p:animScale>
                                      <p:cBhvr>
                                        <p:cTn id="87" dur="500" fill="hold"/>
                                        <p:tgtEl>
                                          <p:spTgt spid="274444"/>
                                        </p:tgtEl>
                                      </p:cBhvr>
                                      <p:by x="150000" y="150000"/>
                                    </p:animScale>
                                  </p:childTnLst>
                                </p:cTn>
                              </p:par>
                            </p:childTnLst>
                          </p:cTn>
                        </p:par>
                        <p:par>
                          <p:cTn id="88" fill="hold" nodeType="afterGroup">
                            <p:stCondLst>
                              <p:cond delay="5900"/>
                            </p:stCondLst>
                            <p:childTnLst>
                              <p:par>
                                <p:cTn id="89" presetID="6" presetClass="emph" presetSubtype="0" fill="hold" grpId="1" nodeType="afterEffect">
                                  <p:stCondLst>
                                    <p:cond delay="0"/>
                                  </p:stCondLst>
                                  <p:childTnLst>
                                    <p:animScale>
                                      <p:cBhvr>
                                        <p:cTn id="90" dur="500" fill="hold"/>
                                        <p:tgtEl>
                                          <p:spTgt spid="274434"/>
                                        </p:tgtEl>
                                      </p:cBhvr>
                                      <p:by x="150000" y="150000"/>
                                    </p:animScale>
                                  </p:childTnLst>
                                </p:cTn>
                              </p:par>
                              <p:par>
                                <p:cTn id="91" presetID="6" presetClass="emph" presetSubtype="0" fill="hold" grpId="1" nodeType="withEffect">
                                  <p:stCondLst>
                                    <p:cond delay="400"/>
                                  </p:stCondLst>
                                  <p:childTnLst>
                                    <p:animScale>
                                      <p:cBhvr>
                                        <p:cTn id="92" dur="500" fill="hold"/>
                                        <p:tgtEl>
                                          <p:spTgt spid="274447"/>
                                        </p:tgtEl>
                                      </p:cBhvr>
                                      <p:by x="150000" y="150000"/>
                                    </p:animScale>
                                  </p:childTnLst>
                                </p:cTn>
                              </p:par>
                              <p:par>
                                <p:cTn id="93" presetID="6" presetClass="emph" presetSubtype="0" fill="hold" grpId="1" nodeType="withEffect">
                                  <p:stCondLst>
                                    <p:cond delay="800"/>
                                  </p:stCondLst>
                                  <p:childTnLst>
                                    <p:animScale>
                                      <p:cBhvr>
                                        <p:cTn id="94" dur="500" fill="hold"/>
                                        <p:tgtEl>
                                          <p:spTgt spid="274448"/>
                                        </p:tgtEl>
                                      </p:cBhvr>
                                      <p:by x="150000" y="150000"/>
                                    </p:animScale>
                                  </p:childTnLst>
                                </p:cTn>
                              </p:par>
                              <p:par>
                                <p:cTn id="95" presetID="6" presetClass="emph" presetSubtype="0" fill="hold" grpId="1" nodeType="withEffect">
                                  <p:stCondLst>
                                    <p:cond delay="1100"/>
                                  </p:stCondLst>
                                  <p:childTnLst>
                                    <p:animScale>
                                      <p:cBhvr>
                                        <p:cTn id="96" dur="500" fill="hold"/>
                                        <p:tgtEl>
                                          <p:spTgt spid="274449"/>
                                        </p:tgtEl>
                                      </p:cBhvr>
                                      <p:by x="150000" y="150000"/>
                                    </p:animScale>
                                  </p:childTnLst>
                                </p:cTn>
                              </p:par>
                              <p:par>
                                <p:cTn id="97" presetID="53" presetClass="entr" presetSubtype="0" fill="hold" grpId="0" nodeType="withEffect">
                                  <p:stCondLst>
                                    <p:cond delay="0"/>
                                  </p:stCondLst>
                                  <p:childTnLst>
                                    <p:set>
                                      <p:cBhvr>
                                        <p:cTn id="98" dur="1" fill="hold">
                                          <p:stCondLst>
                                            <p:cond delay="0"/>
                                          </p:stCondLst>
                                        </p:cTn>
                                        <p:tgtEl>
                                          <p:spTgt spid="274450"/>
                                        </p:tgtEl>
                                        <p:attrNameLst>
                                          <p:attrName>style.visibility</p:attrName>
                                        </p:attrNameLst>
                                      </p:cBhvr>
                                      <p:to>
                                        <p:strVal val="visible"/>
                                      </p:to>
                                    </p:set>
                                    <p:anim calcmode="lin" valueType="num">
                                      <p:cBhvr>
                                        <p:cTn id="99" dur="1000" fill="hold"/>
                                        <p:tgtEl>
                                          <p:spTgt spid="274450"/>
                                        </p:tgtEl>
                                        <p:attrNameLst>
                                          <p:attrName>ppt_w</p:attrName>
                                        </p:attrNameLst>
                                      </p:cBhvr>
                                      <p:tavLst>
                                        <p:tav tm="0">
                                          <p:val>
                                            <p:fltVal val="0"/>
                                          </p:val>
                                        </p:tav>
                                        <p:tav tm="100000">
                                          <p:val>
                                            <p:strVal val="#ppt_w"/>
                                          </p:val>
                                        </p:tav>
                                      </p:tavLst>
                                    </p:anim>
                                    <p:anim calcmode="lin" valueType="num">
                                      <p:cBhvr>
                                        <p:cTn id="100" dur="1000" fill="hold"/>
                                        <p:tgtEl>
                                          <p:spTgt spid="274450"/>
                                        </p:tgtEl>
                                        <p:attrNameLst>
                                          <p:attrName>ppt_h</p:attrName>
                                        </p:attrNameLst>
                                      </p:cBhvr>
                                      <p:tavLst>
                                        <p:tav tm="0">
                                          <p:val>
                                            <p:fltVal val="0"/>
                                          </p:val>
                                        </p:tav>
                                        <p:tav tm="100000">
                                          <p:val>
                                            <p:strVal val="#ppt_h"/>
                                          </p:val>
                                        </p:tav>
                                      </p:tavLst>
                                    </p:anim>
                                    <p:animEffect transition="in" filter="fade">
                                      <p:cBhvr>
                                        <p:cTn id="101" dur="1000"/>
                                        <p:tgtEl>
                                          <p:spTgt spid="274450"/>
                                        </p:tgtEl>
                                      </p:cBhvr>
                                    </p:animEffect>
                                  </p:childTnLst>
                                </p:cTn>
                              </p:par>
                              <p:par>
                                <p:cTn id="102" presetID="37" presetClass="path" presetSubtype="0" accel="50000" decel="50000" fill="hold" grpId="1" nodeType="withEffect">
                                  <p:stCondLst>
                                    <p:cond delay="0"/>
                                  </p:stCondLst>
                                  <p:childTnLst>
                                    <p:animMotion origin="layout" path="M 0.17344 0.26526 C 0.15434 0.26017 0.07587 0.23011 0.04201 0.19056 C 0.00816 0.15101 -0.01441 0.06198 -0.02934 0.02821 " pathEditMode="relative" rAng="0" ptsTypes="faf">
                                      <p:cBhvr>
                                        <p:cTn id="103" dur="1000" fill="hold"/>
                                        <p:tgtEl>
                                          <p:spTgt spid="274450"/>
                                        </p:tgtEl>
                                        <p:attrNameLst>
                                          <p:attrName>ppt_x</p:attrName>
                                          <p:attrName>ppt_y</p:attrName>
                                        </p:attrNameLst>
                                      </p:cBhvr>
                                      <p:rCtr x="-10139" y="-118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nimBg="1"/>
      <p:bldP spid="274434" grpId="1" animBg="1"/>
      <p:bldP spid="274435" grpId="0" animBg="1"/>
      <p:bldP spid="274435" grpId="1" animBg="1"/>
      <p:bldP spid="274436" grpId="0" animBg="1"/>
      <p:bldP spid="274436" grpId="1" animBg="1"/>
      <p:bldP spid="274437" grpId="0" animBg="1"/>
      <p:bldP spid="274437" grpId="1" animBg="1"/>
      <p:bldP spid="274438" grpId="0" animBg="1"/>
      <p:bldP spid="274438" grpId="1" animBg="1"/>
      <p:bldP spid="274439" grpId="0" animBg="1"/>
      <p:bldP spid="274439" grpId="1" animBg="1"/>
      <p:bldP spid="274440" grpId="0" animBg="1"/>
      <p:bldP spid="274440" grpId="1" animBg="1"/>
      <p:bldP spid="274441" grpId="0" animBg="1"/>
      <p:bldP spid="274441" grpId="1" animBg="1"/>
      <p:bldP spid="274442" grpId="0" animBg="1"/>
      <p:bldP spid="274442" grpId="1" animBg="1"/>
      <p:bldP spid="274443" grpId="0" animBg="1"/>
      <p:bldP spid="274443" grpId="1" animBg="1"/>
      <p:bldP spid="274444" grpId="0" animBg="1"/>
      <p:bldP spid="274444" grpId="1" animBg="1"/>
      <p:bldP spid="274447" grpId="0" animBg="1"/>
      <p:bldP spid="274447" grpId="1" animBg="1"/>
      <p:bldP spid="274448" grpId="0" animBg="1"/>
      <p:bldP spid="274448" grpId="1" animBg="1"/>
      <p:bldP spid="274449" grpId="0" animBg="1"/>
      <p:bldP spid="274449" grpId="1" animBg="1"/>
      <p:bldP spid="274450" grpId="0"/>
      <p:bldP spid="274450" grpId="1"/>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ED706C2-FD81-4F20-9A1E-680D1F42D413}" type="slidenum">
              <a:rPr lang="en-US" altLang="zh-CN"/>
              <a:pPr/>
              <a:t>‹#›</a:t>
            </a:fld>
            <a:endParaRPr lang="en-US" altLang="zh-CN"/>
          </a:p>
        </p:txBody>
      </p:sp>
    </p:spTree>
    <p:extLst>
      <p:ext uri="{BB962C8B-B14F-4D97-AF65-F5344CB8AC3E}">
        <p14:creationId xmlns:p14="http://schemas.microsoft.com/office/powerpoint/2010/main" val="1205719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8B156C97-8715-4308-AB8F-A83CA9882F1C}" type="slidenum">
              <a:rPr lang="en-US" altLang="zh-CN"/>
              <a:pPr/>
              <a:t>‹#›</a:t>
            </a:fld>
            <a:endParaRPr lang="en-US" altLang="zh-CN"/>
          </a:p>
        </p:txBody>
      </p:sp>
      <p:sp>
        <p:nvSpPr>
          <p:cNvPr id="3" name="日期占位符 2"/>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59779646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4E1BD0B-CB11-48CA-96B0-61BD7E0D35AF}" type="slidenum">
              <a:rPr lang="en-US" altLang="zh-CN"/>
              <a:pPr/>
              <a:t>‹#›</a:t>
            </a:fld>
            <a:endParaRPr lang="en-US" altLang="zh-CN"/>
          </a:p>
        </p:txBody>
      </p:sp>
    </p:spTree>
    <p:extLst>
      <p:ext uri="{BB962C8B-B14F-4D97-AF65-F5344CB8AC3E}">
        <p14:creationId xmlns:p14="http://schemas.microsoft.com/office/powerpoint/2010/main" val="301260306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30288" y="1163638"/>
            <a:ext cx="3903662"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86350" y="1163638"/>
            <a:ext cx="3905250"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62D0128-CDEB-45D7-887E-5AB367E78CEC}" type="slidenum">
              <a:rPr lang="en-US" altLang="zh-CN"/>
              <a:pPr/>
              <a:t>‹#›</a:t>
            </a:fld>
            <a:endParaRPr lang="en-US" altLang="zh-CN"/>
          </a:p>
        </p:txBody>
      </p:sp>
    </p:spTree>
    <p:extLst>
      <p:ext uri="{BB962C8B-B14F-4D97-AF65-F5344CB8AC3E}">
        <p14:creationId xmlns:p14="http://schemas.microsoft.com/office/powerpoint/2010/main" val="107451428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B2939D98-73EA-48DB-A8D4-3A14E79D6BC3}" type="slidenum">
              <a:rPr lang="en-US" altLang="zh-CN"/>
              <a:pPr/>
              <a:t>‹#›</a:t>
            </a:fld>
            <a:endParaRPr lang="en-US" altLang="zh-CN"/>
          </a:p>
        </p:txBody>
      </p:sp>
    </p:spTree>
    <p:extLst>
      <p:ext uri="{BB962C8B-B14F-4D97-AF65-F5344CB8AC3E}">
        <p14:creationId xmlns:p14="http://schemas.microsoft.com/office/powerpoint/2010/main" val="52829727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C67F407-D534-4A71-9F30-89BBAB901EF1}" type="slidenum">
              <a:rPr lang="en-US" altLang="zh-CN"/>
              <a:pPr/>
              <a:t>‹#›</a:t>
            </a:fld>
            <a:endParaRPr lang="en-US" altLang="zh-CN"/>
          </a:p>
        </p:txBody>
      </p:sp>
    </p:spTree>
    <p:extLst>
      <p:ext uri="{BB962C8B-B14F-4D97-AF65-F5344CB8AC3E}">
        <p14:creationId xmlns:p14="http://schemas.microsoft.com/office/powerpoint/2010/main" val="417660248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3A0A43F2-F046-4A7E-B189-CA4B98B2797B}" type="slidenum">
              <a:rPr lang="en-US" altLang="zh-CN"/>
              <a:pPr/>
              <a:t>‹#›</a:t>
            </a:fld>
            <a:endParaRPr lang="en-US" altLang="zh-CN"/>
          </a:p>
        </p:txBody>
      </p:sp>
    </p:spTree>
    <p:extLst>
      <p:ext uri="{BB962C8B-B14F-4D97-AF65-F5344CB8AC3E}">
        <p14:creationId xmlns:p14="http://schemas.microsoft.com/office/powerpoint/2010/main" val="288533746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1AC93F1-BD75-49B1-A9A1-4D31B2F0617C}" type="slidenum">
              <a:rPr lang="en-US" altLang="zh-CN"/>
              <a:pPr/>
              <a:t>‹#›</a:t>
            </a:fld>
            <a:endParaRPr lang="en-US" altLang="zh-CN"/>
          </a:p>
        </p:txBody>
      </p:sp>
    </p:spTree>
    <p:extLst>
      <p:ext uri="{BB962C8B-B14F-4D97-AF65-F5344CB8AC3E}">
        <p14:creationId xmlns:p14="http://schemas.microsoft.com/office/powerpoint/2010/main" val="130107718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527441E-C769-4B5A-A1DD-6760A92E05CA}" type="slidenum">
              <a:rPr lang="en-US" altLang="zh-CN"/>
              <a:pPr/>
              <a:t>‹#›</a:t>
            </a:fld>
            <a:endParaRPr lang="en-US" altLang="zh-CN"/>
          </a:p>
        </p:txBody>
      </p:sp>
    </p:spTree>
    <p:extLst>
      <p:ext uri="{BB962C8B-B14F-4D97-AF65-F5344CB8AC3E}">
        <p14:creationId xmlns:p14="http://schemas.microsoft.com/office/powerpoint/2010/main" val="83339919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243520-8A36-4E8F-875D-D6FB4F57C0E0}" type="slidenum">
              <a:rPr lang="en-US" altLang="zh-CN"/>
              <a:pPr/>
              <a:t>‹#›</a:t>
            </a:fld>
            <a:endParaRPr lang="en-US" altLang="zh-CN"/>
          </a:p>
        </p:txBody>
      </p:sp>
    </p:spTree>
    <p:extLst>
      <p:ext uri="{BB962C8B-B14F-4D97-AF65-F5344CB8AC3E}">
        <p14:creationId xmlns:p14="http://schemas.microsoft.com/office/powerpoint/2010/main" val="396695205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8"/>
            <a:ext cx="2133600" cy="624998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248400" cy="6249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1F88C69-55DD-47AC-BDCE-A659F6B666D4}" type="slidenum">
              <a:rPr lang="en-US" altLang="zh-CN"/>
              <a:pPr/>
              <a:t>‹#›</a:t>
            </a:fld>
            <a:endParaRPr lang="en-US" altLang="zh-CN"/>
          </a:p>
        </p:txBody>
      </p:sp>
    </p:spTree>
    <p:extLst>
      <p:ext uri="{BB962C8B-B14F-4D97-AF65-F5344CB8AC3E}">
        <p14:creationId xmlns:p14="http://schemas.microsoft.com/office/powerpoint/2010/main" val="193509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6C3BD587-295E-41DB-9F10-BA5FEF13041A}" type="slidenum">
              <a:rPr lang="en-US" altLang="zh-CN"/>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3342366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4D75EDBF-A884-4E78-9AC6-A534301C7049}" type="slidenum">
              <a:rPr lang="en-US" altLang="zh-CN"/>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3488028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vmlDrawing" Target="../drawings/vmlDrawing1.v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oleObject" Target="../embeddings/oleObject1.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7.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theme" Target="../theme/theme6.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pic>
        <p:nvPicPr>
          <p:cNvPr id="178178" name="Picture 2" descr="7_!"/>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343650"/>
            <a:ext cx="9144000" cy="514350"/>
          </a:xfrm>
          <a:prstGeom prst="rect">
            <a:avLst/>
          </a:prstGeom>
          <a:noFill/>
          <a:extLst>
            <a:ext uri="{909E8E84-426E-40DD-AFC4-6F175D3DCCD1}">
              <a14:hiddenFill xmlns:a14="http://schemas.microsoft.com/office/drawing/2010/main">
                <a:solidFill>
                  <a:srgbClr val="FFFFFF"/>
                </a:solidFill>
              </a14:hiddenFill>
            </a:ext>
          </a:extLst>
        </p:spPr>
      </p:pic>
      <p:sp>
        <p:nvSpPr>
          <p:cNvPr id="178179" name="Rectangle 3"/>
          <p:cNvSpPr>
            <a:spLocks noChangeArrowheads="1"/>
          </p:cNvSpPr>
          <p:nvPr/>
        </p:nvSpPr>
        <p:spPr bwMode="gray">
          <a:xfrm>
            <a:off x="0" y="0"/>
            <a:ext cx="9144000" cy="1447800"/>
          </a:xfrm>
          <a:prstGeom prst="rect">
            <a:avLst/>
          </a:prstGeom>
          <a:gradFill rotWithShape="1">
            <a:gsLst>
              <a:gs pos="0">
                <a:srgbClr val="9BC5C9"/>
              </a:gs>
              <a:gs pos="100000">
                <a:srgbClr val="9BC5C9">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80" name="Rectangle 4"/>
          <p:cNvSpPr>
            <a:spLocks noGrp="1" noChangeArrowheads="1"/>
          </p:cNvSpPr>
          <p:nvPr>
            <p:ph type="body" idx="1"/>
          </p:nvPr>
        </p:nvSpPr>
        <p:spPr bwMode="gray">
          <a:xfrm>
            <a:off x="533400" y="1295400"/>
            <a:ext cx="81915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8182" name="Rectangle 6"/>
          <p:cNvSpPr>
            <a:spLocks noGrp="1" noChangeArrowheads="1"/>
          </p:cNvSpPr>
          <p:nvPr>
            <p:ph type="sldNum" sz="quarter" idx="4"/>
          </p:nvPr>
        </p:nvSpPr>
        <p:spPr bwMode="gray">
          <a:xfrm>
            <a:off x="4191000" y="6505575"/>
            <a:ext cx="8382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fld id="{6886EF78-49FD-4003-B672-87B41FAF9B62}" type="slidenum">
              <a:rPr lang="en-US" altLang="zh-CN"/>
              <a:pPr/>
              <a:t>‹#›</a:t>
            </a:fld>
            <a:endParaRPr lang="en-US" altLang="zh-CN"/>
          </a:p>
        </p:txBody>
      </p:sp>
      <p:sp>
        <p:nvSpPr>
          <p:cNvPr id="178183" name="Rectangle 7"/>
          <p:cNvSpPr>
            <a:spLocks noGrp="1" noChangeArrowheads="1"/>
          </p:cNvSpPr>
          <p:nvPr>
            <p:ph type="title"/>
          </p:nvPr>
        </p:nvSpPr>
        <p:spPr bwMode="gray">
          <a:xfrm>
            <a:off x="990600" y="503238"/>
            <a:ext cx="7086600" cy="487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78184" name="Rectangle 8"/>
          <p:cNvSpPr>
            <a:spLocks noGrp="1" noChangeArrowheads="1"/>
          </p:cNvSpPr>
          <p:nvPr>
            <p:ph type="dt" sz="half" idx="2"/>
          </p:nvPr>
        </p:nvSpPr>
        <p:spPr bwMode="gray">
          <a:xfrm>
            <a:off x="381000" y="6505575"/>
            <a:ext cx="1905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zh-CN"/>
          </a:p>
        </p:txBody>
      </p:sp>
      <p:pic>
        <p:nvPicPr>
          <p:cNvPr id="178186" name="Picture 10" descr="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50482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iming>
    <p:tnLst>
      <p:par>
        <p:cTn id="1" dur="indefinite" restart="never" nodeType="tmRoot"/>
      </p:par>
    </p:tnLst>
  </p:timing>
  <p:txStyles>
    <p:titleStyle>
      <a:lvl1pPr algn="r" rtl="0" fontAlgn="base">
        <a:spcBef>
          <a:spcPct val="0"/>
        </a:spcBef>
        <a:spcAft>
          <a:spcPct val="0"/>
        </a:spcAft>
        <a:defRPr sz="3200" b="1">
          <a:solidFill>
            <a:schemeClr val="tx2"/>
          </a:solidFill>
          <a:latin typeface="+mj-lt"/>
          <a:ea typeface="+mj-ea"/>
          <a:cs typeface="+mj-cs"/>
        </a:defRPr>
      </a:lvl1pPr>
      <a:lvl2pPr algn="r" rtl="0" fontAlgn="base">
        <a:spcBef>
          <a:spcPct val="0"/>
        </a:spcBef>
        <a:spcAft>
          <a:spcPct val="0"/>
        </a:spcAft>
        <a:defRPr sz="3200" b="1">
          <a:solidFill>
            <a:schemeClr val="tx2"/>
          </a:solidFill>
          <a:latin typeface="Arial" charset="0"/>
          <a:ea typeface="宋体" pitchFamily="2" charset="-122"/>
        </a:defRPr>
      </a:lvl2pPr>
      <a:lvl3pPr algn="r" rtl="0" fontAlgn="base">
        <a:spcBef>
          <a:spcPct val="0"/>
        </a:spcBef>
        <a:spcAft>
          <a:spcPct val="0"/>
        </a:spcAft>
        <a:defRPr sz="3200" b="1">
          <a:solidFill>
            <a:schemeClr val="tx2"/>
          </a:solidFill>
          <a:latin typeface="Arial" charset="0"/>
          <a:ea typeface="宋体" pitchFamily="2" charset="-122"/>
        </a:defRPr>
      </a:lvl3pPr>
      <a:lvl4pPr algn="r" rtl="0" fontAlgn="base">
        <a:spcBef>
          <a:spcPct val="0"/>
        </a:spcBef>
        <a:spcAft>
          <a:spcPct val="0"/>
        </a:spcAft>
        <a:defRPr sz="3200" b="1">
          <a:solidFill>
            <a:schemeClr val="tx2"/>
          </a:solidFill>
          <a:latin typeface="Arial" charset="0"/>
          <a:ea typeface="宋体" pitchFamily="2" charset="-122"/>
        </a:defRPr>
      </a:lvl4pPr>
      <a:lvl5pPr algn="r" rtl="0" fontAlgn="base">
        <a:spcBef>
          <a:spcPct val="0"/>
        </a:spcBef>
        <a:spcAft>
          <a:spcPct val="0"/>
        </a:spcAft>
        <a:defRPr sz="3200" b="1">
          <a:solidFill>
            <a:schemeClr val="tx2"/>
          </a:solidFill>
          <a:latin typeface="Arial" charset="0"/>
          <a:ea typeface="宋体" pitchFamily="2" charset="-122"/>
        </a:defRPr>
      </a:lvl5pPr>
      <a:lvl6pPr marL="457200" algn="r" rtl="0" fontAlgn="base">
        <a:spcBef>
          <a:spcPct val="0"/>
        </a:spcBef>
        <a:spcAft>
          <a:spcPct val="0"/>
        </a:spcAft>
        <a:defRPr sz="3200" b="1">
          <a:solidFill>
            <a:schemeClr val="tx2"/>
          </a:solidFill>
          <a:latin typeface="Arial" charset="0"/>
          <a:ea typeface="宋体" pitchFamily="2" charset="-122"/>
        </a:defRPr>
      </a:lvl6pPr>
      <a:lvl7pPr marL="914400" algn="r" rtl="0" fontAlgn="base">
        <a:spcBef>
          <a:spcPct val="0"/>
        </a:spcBef>
        <a:spcAft>
          <a:spcPct val="0"/>
        </a:spcAft>
        <a:defRPr sz="3200" b="1">
          <a:solidFill>
            <a:schemeClr val="tx2"/>
          </a:solidFill>
          <a:latin typeface="Arial" charset="0"/>
          <a:ea typeface="宋体" pitchFamily="2" charset="-122"/>
        </a:defRPr>
      </a:lvl7pPr>
      <a:lvl8pPr marL="1371600" algn="r" rtl="0" fontAlgn="base">
        <a:spcBef>
          <a:spcPct val="0"/>
        </a:spcBef>
        <a:spcAft>
          <a:spcPct val="0"/>
        </a:spcAft>
        <a:defRPr sz="3200" b="1">
          <a:solidFill>
            <a:schemeClr val="tx2"/>
          </a:solidFill>
          <a:latin typeface="Arial" charset="0"/>
          <a:ea typeface="宋体" pitchFamily="2" charset="-122"/>
        </a:defRPr>
      </a:lvl8pPr>
      <a:lvl9pPr marL="1828800" algn="r" rtl="0" fontAlgn="base">
        <a:spcBef>
          <a:spcPct val="0"/>
        </a:spcBef>
        <a:spcAft>
          <a:spcPct val="0"/>
        </a:spcAft>
        <a:defRPr sz="3200" b="1">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tx2"/>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600">
          <a:solidFill>
            <a:schemeClr val="tx1"/>
          </a:solidFill>
          <a:latin typeface="+mn-lt"/>
          <a:ea typeface="+mn-ea"/>
        </a:defRPr>
      </a:lvl2pPr>
      <a:lvl3pPr marL="1143000" indent="-228600" algn="l" rtl="0" fontAlgn="base">
        <a:spcBef>
          <a:spcPct val="20000"/>
        </a:spcBef>
        <a:spcAft>
          <a:spcPct val="0"/>
        </a:spcAft>
        <a:buClr>
          <a:schemeClr val="accent2"/>
        </a:buClr>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pic>
        <p:nvPicPr>
          <p:cNvPr id="236546" name="Picture 2" descr="7_!"/>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343650"/>
            <a:ext cx="9144000" cy="514350"/>
          </a:xfrm>
          <a:prstGeom prst="rect">
            <a:avLst/>
          </a:prstGeom>
          <a:noFill/>
          <a:extLst>
            <a:ext uri="{909E8E84-426E-40DD-AFC4-6F175D3DCCD1}">
              <a14:hiddenFill xmlns:a14="http://schemas.microsoft.com/office/drawing/2010/main">
                <a:solidFill>
                  <a:srgbClr val="FFFFFF"/>
                </a:solidFill>
              </a14:hiddenFill>
            </a:ext>
          </a:extLst>
        </p:spPr>
      </p:pic>
      <p:sp>
        <p:nvSpPr>
          <p:cNvPr id="236547" name="Rectangle 3"/>
          <p:cNvSpPr>
            <a:spLocks noChangeArrowheads="1"/>
          </p:cNvSpPr>
          <p:nvPr/>
        </p:nvSpPr>
        <p:spPr bwMode="gray">
          <a:xfrm>
            <a:off x="0" y="0"/>
            <a:ext cx="9144000" cy="1447800"/>
          </a:xfrm>
          <a:prstGeom prst="rect">
            <a:avLst/>
          </a:prstGeom>
          <a:gradFill rotWithShape="1">
            <a:gsLst>
              <a:gs pos="0">
                <a:srgbClr val="9BC5C9"/>
              </a:gs>
              <a:gs pos="100000">
                <a:srgbClr val="9BC5C9">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48" name="Rectangle 4"/>
          <p:cNvSpPr>
            <a:spLocks noGrp="1" noChangeArrowheads="1"/>
          </p:cNvSpPr>
          <p:nvPr>
            <p:ph type="body" idx="1"/>
          </p:nvPr>
        </p:nvSpPr>
        <p:spPr bwMode="gray">
          <a:xfrm>
            <a:off x="533400" y="1295400"/>
            <a:ext cx="81915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36549" name="Rectangle 5"/>
          <p:cNvSpPr>
            <a:spLocks noGrp="1" noChangeArrowheads="1"/>
          </p:cNvSpPr>
          <p:nvPr>
            <p:ph type="sldNum" sz="quarter" idx="4"/>
          </p:nvPr>
        </p:nvSpPr>
        <p:spPr bwMode="gray">
          <a:xfrm>
            <a:off x="4191000" y="6505575"/>
            <a:ext cx="8382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fld id="{92B4E4E2-F482-4F24-A7DE-2272CD7B0FE1}" type="slidenum">
              <a:rPr lang="en-US" altLang="zh-CN"/>
              <a:pPr/>
              <a:t>‹#›</a:t>
            </a:fld>
            <a:endParaRPr lang="en-US" altLang="zh-CN"/>
          </a:p>
        </p:txBody>
      </p:sp>
      <p:sp>
        <p:nvSpPr>
          <p:cNvPr id="236550" name="Rectangle 6"/>
          <p:cNvSpPr>
            <a:spLocks noGrp="1" noChangeArrowheads="1"/>
          </p:cNvSpPr>
          <p:nvPr>
            <p:ph type="title"/>
          </p:nvPr>
        </p:nvSpPr>
        <p:spPr bwMode="gray">
          <a:xfrm>
            <a:off x="990600" y="503238"/>
            <a:ext cx="7086600" cy="487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36551" name="Rectangle 7"/>
          <p:cNvSpPr>
            <a:spLocks noGrp="1" noChangeArrowheads="1"/>
          </p:cNvSpPr>
          <p:nvPr>
            <p:ph type="dt" sz="half" idx="2"/>
          </p:nvPr>
        </p:nvSpPr>
        <p:spPr bwMode="gray">
          <a:xfrm>
            <a:off x="381000" y="6505575"/>
            <a:ext cx="1905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zh-CN"/>
          </a:p>
        </p:txBody>
      </p:sp>
      <p:pic>
        <p:nvPicPr>
          <p:cNvPr id="236552" name="Picture 8" descr="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504825"/>
          </a:xfrm>
          <a:prstGeom prst="rect">
            <a:avLst/>
          </a:prstGeom>
          <a:noFill/>
          <a:extLst>
            <a:ext uri="{909E8E84-426E-40DD-AFC4-6F175D3DCCD1}">
              <a14:hiddenFill xmlns:a14="http://schemas.microsoft.com/office/drawing/2010/main">
                <a:solidFill>
                  <a:srgbClr val="FFFFFF"/>
                </a:solidFill>
              </a14:hiddenFill>
            </a:ext>
          </a:extLst>
        </p:spPr>
      </p:pic>
      <p:sp>
        <p:nvSpPr>
          <p:cNvPr id="236554" name="Rectangle 10"/>
          <p:cNvSpPr>
            <a:spLocks noChangeArrowheads="1"/>
          </p:cNvSpPr>
          <p:nvPr userDrawn="1"/>
        </p:nvSpPr>
        <p:spPr bwMode="auto">
          <a:xfrm>
            <a:off x="3733800" y="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b="1">
                <a:solidFill>
                  <a:srgbClr val="663300"/>
                </a:solidFill>
                <a:effectLst>
                  <a:outerShdw blurRad="38100" dist="38100" dir="2700000" algn="tl">
                    <a:srgbClr val="C0C0C0"/>
                  </a:outerShdw>
                </a:effectLst>
                <a:latin typeface="Times New Roman" pitchFamily="18" charset="0"/>
              </a:rPr>
              <a:t>Unit 1  Measurement, Control and Instrumentation </a:t>
            </a: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iming>
    <p:tnLst>
      <p:par>
        <p:cTn id="1" dur="indefinite" restart="never" nodeType="tmRoot"/>
      </p:par>
    </p:tnLst>
  </p:timing>
  <p:txStyles>
    <p:titleStyle>
      <a:lvl1pPr algn="r" rtl="0" fontAlgn="base">
        <a:spcBef>
          <a:spcPct val="0"/>
        </a:spcBef>
        <a:spcAft>
          <a:spcPct val="0"/>
        </a:spcAft>
        <a:defRPr sz="3200" b="1">
          <a:solidFill>
            <a:schemeClr val="tx2"/>
          </a:solidFill>
          <a:latin typeface="+mj-lt"/>
          <a:ea typeface="+mj-ea"/>
          <a:cs typeface="+mj-cs"/>
        </a:defRPr>
      </a:lvl1pPr>
      <a:lvl2pPr algn="r" rtl="0" fontAlgn="base">
        <a:spcBef>
          <a:spcPct val="0"/>
        </a:spcBef>
        <a:spcAft>
          <a:spcPct val="0"/>
        </a:spcAft>
        <a:defRPr sz="3200" b="1">
          <a:solidFill>
            <a:schemeClr val="tx2"/>
          </a:solidFill>
          <a:latin typeface="Arial" charset="0"/>
          <a:ea typeface="宋体" pitchFamily="2" charset="-122"/>
        </a:defRPr>
      </a:lvl2pPr>
      <a:lvl3pPr algn="r" rtl="0" fontAlgn="base">
        <a:spcBef>
          <a:spcPct val="0"/>
        </a:spcBef>
        <a:spcAft>
          <a:spcPct val="0"/>
        </a:spcAft>
        <a:defRPr sz="3200" b="1">
          <a:solidFill>
            <a:schemeClr val="tx2"/>
          </a:solidFill>
          <a:latin typeface="Arial" charset="0"/>
          <a:ea typeface="宋体" pitchFamily="2" charset="-122"/>
        </a:defRPr>
      </a:lvl3pPr>
      <a:lvl4pPr algn="r" rtl="0" fontAlgn="base">
        <a:spcBef>
          <a:spcPct val="0"/>
        </a:spcBef>
        <a:spcAft>
          <a:spcPct val="0"/>
        </a:spcAft>
        <a:defRPr sz="3200" b="1">
          <a:solidFill>
            <a:schemeClr val="tx2"/>
          </a:solidFill>
          <a:latin typeface="Arial" charset="0"/>
          <a:ea typeface="宋体" pitchFamily="2" charset="-122"/>
        </a:defRPr>
      </a:lvl4pPr>
      <a:lvl5pPr algn="r" rtl="0" fontAlgn="base">
        <a:spcBef>
          <a:spcPct val="0"/>
        </a:spcBef>
        <a:spcAft>
          <a:spcPct val="0"/>
        </a:spcAft>
        <a:defRPr sz="3200" b="1">
          <a:solidFill>
            <a:schemeClr val="tx2"/>
          </a:solidFill>
          <a:latin typeface="Arial" charset="0"/>
          <a:ea typeface="宋体" pitchFamily="2" charset="-122"/>
        </a:defRPr>
      </a:lvl5pPr>
      <a:lvl6pPr marL="457200" algn="r" rtl="0" fontAlgn="base">
        <a:spcBef>
          <a:spcPct val="0"/>
        </a:spcBef>
        <a:spcAft>
          <a:spcPct val="0"/>
        </a:spcAft>
        <a:defRPr sz="3200" b="1">
          <a:solidFill>
            <a:schemeClr val="tx2"/>
          </a:solidFill>
          <a:latin typeface="Arial" charset="0"/>
          <a:ea typeface="宋体" pitchFamily="2" charset="-122"/>
        </a:defRPr>
      </a:lvl6pPr>
      <a:lvl7pPr marL="914400" algn="r" rtl="0" fontAlgn="base">
        <a:spcBef>
          <a:spcPct val="0"/>
        </a:spcBef>
        <a:spcAft>
          <a:spcPct val="0"/>
        </a:spcAft>
        <a:defRPr sz="3200" b="1">
          <a:solidFill>
            <a:schemeClr val="tx2"/>
          </a:solidFill>
          <a:latin typeface="Arial" charset="0"/>
          <a:ea typeface="宋体" pitchFamily="2" charset="-122"/>
        </a:defRPr>
      </a:lvl7pPr>
      <a:lvl8pPr marL="1371600" algn="r" rtl="0" fontAlgn="base">
        <a:spcBef>
          <a:spcPct val="0"/>
        </a:spcBef>
        <a:spcAft>
          <a:spcPct val="0"/>
        </a:spcAft>
        <a:defRPr sz="3200" b="1">
          <a:solidFill>
            <a:schemeClr val="tx2"/>
          </a:solidFill>
          <a:latin typeface="Arial" charset="0"/>
          <a:ea typeface="宋体" pitchFamily="2" charset="-122"/>
        </a:defRPr>
      </a:lvl8pPr>
      <a:lvl9pPr marL="1828800" algn="r" rtl="0" fontAlgn="base">
        <a:spcBef>
          <a:spcPct val="0"/>
        </a:spcBef>
        <a:spcAft>
          <a:spcPct val="0"/>
        </a:spcAft>
        <a:defRPr sz="3200" b="1">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tx2"/>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600">
          <a:solidFill>
            <a:schemeClr val="tx1"/>
          </a:solidFill>
          <a:latin typeface="+mn-lt"/>
          <a:ea typeface="+mn-ea"/>
        </a:defRPr>
      </a:lvl2pPr>
      <a:lvl3pPr marL="1143000" indent="-228600" algn="l" rtl="0" fontAlgn="base">
        <a:spcBef>
          <a:spcPct val="20000"/>
        </a:spcBef>
        <a:spcAft>
          <a:spcPct val="0"/>
        </a:spcAft>
        <a:buClr>
          <a:schemeClr val="accent2"/>
        </a:buClr>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180226" name="Object 2"/>
          <p:cNvGraphicFramePr>
            <a:graphicFrameLocks noChangeAspect="1"/>
          </p:cNvGraphicFramePr>
          <p:nvPr/>
        </p:nvGraphicFramePr>
        <p:xfrm>
          <a:off x="0" y="0"/>
          <a:ext cx="9144000" cy="3581400"/>
        </p:xfrm>
        <a:graphic>
          <a:graphicData uri="http://schemas.openxmlformats.org/presentationml/2006/ole">
            <mc:AlternateContent xmlns:mc="http://schemas.openxmlformats.org/markup-compatibility/2006">
              <mc:Choice xmlns:v="urn:schemas-microsoft-com:vml" Requires="v">
                <p:oleObj spid="_x0000_s180292" name="Image" r:id="rId14" imgW="2438198" imgH="1657835" progId="Photoshop.Image.7">
                  <p:embed/>
                </p:oleObj>
              </mc:Choice>
              <mc:Fallback>
                <p:oleObj name="Image" r:id="rId14" imgW="2438198" imgH="1657835" progId="Photoshop.Image.7">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27" name="Rectangle 3"/>
          <p:cNvSpPr>
            <a:spLocks noChangeArrowheads="1"/>
          </p:cNvSpPr>
          <p:nvPr/>
        </p:nvSpPr>
        <p:spPr bwMode="white">
          <a:xfrm>
            <a:off x="5715000" y="6305550"/>
            <a:ext cx="3009900" cy="400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28" name="Rectangle 4"/>
          <p:cNvSpPr>
            <a:spLocks noGrp="1" noChangeArrowheads="1"/>
          </p:cNvSpPr>
          <p:nvPr>
            <p:ph type="body" idx="1"/>
          </p:nvPr>
        </p:nvSpPr>
        <p:spPr bwMode="gray">
          <a:xfrm>
            <a:off x="1066800" y="1371600"/>
            <a:ext cx="76200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0231" name="Rectangle 7"/>
          <p:cNvSpPr>
            <a:spLocks noGrp="1" noChangeArrowheads="1"/>
          </p:cNvSpPr>
          <p:nvPr>
            <p:ph type="sldNum" sz="quarter" idx="4"/>
          </p:nvPr>
        </p:nvSpPr>
        <p:spPr bwMode="gray">
          <a:xfrm>
            <a:off x="228600" y="64008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rgbClr val="000000"/>
                </a:solidFill>
                <a:latin typeface="+mn-lt"/>
              </a:defRPr>
            </a:lvl1pPr>
          </a:lstStyle>
          <a:p>
            <a:fld id="{F1D49DA9-1C53-4757-A906-A5456E8A57A9}" type="slidenum">
              <a:rPr lang="en-US" altLang="zh-CN"/>
              <a:pPr/>
              <a:t>‹#›</a:t>
            </a:fld>
            <a:endParaRPr lang="en-US" altLang="zh-CN"/>
          </a:p>
        </p:txBody>
      </p:sp>
      <p:sp>
        <p:nvSpPr>
          <p:cNvPr id="180232" name="Rectangle 8"/>
          <p:cNvSpPr>
            <a:spLocks noGrp="1" noChangeArrowheads="1"/>
          </p:cNvSpPr>
          <p:nvPr>
            <p:ph type="title"/>
          </p:nvPr>
        </p:nvSpPr>
        <p:spPr bwMode="gray">
          <a:xfrm>
            <a:off x="1295400" y="457200"/>
            <a:ext cx="7086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80241" name="Rectangle 17"/>
          <p:cNvSpPr>
            <a:spLocks noChangeArrowheads="1"/>
          </p:cNvSpPr>
          <p:nvPr userDrawn="1"/>
        </p:nvSpPr>
        <p:spPr bwMode="auto">
          <a:xfrm>
            <a:off x="3448050" y="76200"/>
            <a:ext cx="561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663300"/>
                </a:solidFill>
                <a:effectLst>
                  <a:outerShdw blurRad="38100" dist="38100" dir="2700000" algn="tl">
                    <a:srgbClr val="C0C0C0"/>
                  </a:outerShdw>
                </a:effectLst>
              </a:rPr>
              <a:t>Unit 1  Measurement, Control and Instrumentation</a:t>
            </a:r>
          </a:p>
        </p:txBody>
      </p:sp>
      <p:sp>
        <p:nvSpPr>
          <p:cNvPr id="180242" name="Line 18"/>
          <p:cNvSpPr>
            <a:spLocks noChangeShapeType="1"/>
          </p:cNvSpPr>
          <p:nvPr userDrawn="1"/>
        </p:nvSpPr>
        <p:spPr bwMode="auto">
          <a:xfrm>
            <a:off x="3276600" y="381000"/>
            <a:ext cx="5867400" cy="206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iming>
    <p:tnLst>
      <p:par>
        <p:cTn id="1" dur="indefinite" restart="never" nodeType="tmRoot"/>
      </p:par>
    </p:tnLst>
  </p:timing>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Verdana" pitchFamily="34" charset="0"/>
          <a:ea typeface="宋体" pitchFamily="2" charset="-122"/>
        </a:defRPr>
      </a:lvl2pPr>
      <a:lvl3pPr algn="l" rtl="0" fontAlgn="base">
        <a:spcBef>
          <a:spcPct val="0"/>
        </a:spcBef>
        <a:spcAft>
          <a:spcPct val="0"/>
        </a:spcAft>
        <a:defRPr sz="3200" b="1">
          <a:solidFill>
            <a:schemeClr val="tx2"/>
          </a:solidFill>
          <a:latin typeface="Verdana" pitchFamily="34" charset="0"/>
          <a:ea typeface="宋体" pitchFamily="2" charset="-122"/>
        </a:defRPr>
      </a:lvl3pPr>
      <a:lvl4pPr algn="l" rtl="0" fontAlgn="base">
        <a:spcBef>
          <a:spcPct val="0"/>
        </a:spcBef>
        <a:spcAft>
          <a:spcPct val="0"/>
        </a:spcAft>
        <a:defRPr sz="3200" b="1">
          <a:solidFill>
            <a:schemeClr val="tx2"/>
          </a:solidFill>
          <a:latin typeface="Verdana" pitchFamily="34" charset="0"/>
          <a:ea typeface="宋体" pitchFamily="2" charset="-122"/>
        </a:defRPr>
      </a:lvl4pPr>
      <a:lvl5pPr algn="l" rtl="0" fontAlgn="base">
        <a:spcBef>
          <a:spcPct val="0"/>
        </a:spcBef>
        <a:spcAft>
          <a:spcPct val="0"/>
        </a:spcAft>
        <a:defRPr sz="3200" b="1">
          <a:solidFill>
            <a:schemeClr val="tx2"/>
          </a:solidFill>
          <a:latin typeface="Verdana" pitchFamily="34" charset="0"/>
          <a:ea typeface="宋体" pitchFamily="2" charset="-122"/>
        </a:defRPr>
      </a:lvl5pPr>
      <a:lvl6pPr marL="457200" algn="l" rtl="0" fontAlgn="base">
        <a:spcBef>
          <a:spcPct val="0"/>
        </a:spcBef>
        <a:spcAft>
          <a:spcPct val="0"/>
        </a:spcAft>
        <a:defRPr sz="3200" b="1">
          <a:solidFill>
            <a:schemeClr val="tx2"/>
          </a:solidFill>
          <a:latin typeface="Verdana" pitchFamily="34" charset="0"/>
          <a:ea typeface="宋体" pitchFamily="2" charset="-122"/>
        </a:defRPr>
      </a:lvl6pPr>
      <a:lvl7pPr marL="914400" algn="l" rtl="0" fontAlgn="base">
        <a:spcBef>
          <a:spcPct val="0"/>
        </a:spcBef>
        <a:spcAft>
          <a:spcPct val="0"/>
        </a:spcAft>
        <a:defRPr sz="3200" b="1">
          <a:solidFill>
            <a:schemeClr val="tx2"/>
          </a:solidFill>
          <a:latin typeface="Verdana" pitchFamily="34" charset="0"/>
          <a:ea typeface="宋体" pitchFamily="2" charset="-122"/>
        </a:defRPr>
      </a:lvl7pPr>
      <a:lvl8pPr marL="1371600" algn="l" rtl="0" fontAlgn="base">
        <a:spcBef>
          <a:spcPct val="0"/>
        </a:spcBef>
        <a:spcAft>
          <a:spcPct val="0"/>
        </a:spcAft>
        <a:defRPr sz="3200" b="1">
          <a:solidFill>
            <a:schemeClr val="tx2"/>
          </a:solidFill>
          <a:latin typeface="Verdana" pitchFamily="34" charset="0"/>
          <a:ea typeface="宋体" pitchFamily="2" charset="-122"/>
        </a:defRPr>
      </a:lvl8pPr>
      <a:lvl9pPr marL="1828800" algn="l" rtl="0" fontAlgn="base">
        <a:spcBef>
          <a:spcPct val="0"/>
        </a:spcBef>
        <a:spcAft>
          <a:spcPct val="0"/>
        </a:spcAft>
        <a:defRPr sz="3200" b="1">
          <a:solidFill>
            <a:schemeClr val="tx2"/>
          </a:solidFill>
          <a:latin typeface="Verdana" pitchFamily="34" charset="0"/>
          <a:ea typeface="宋体" pitchFamily="2" charset="-122"/>
        </a:defRPr>
      </a:lvl9pPr>
    </p:titleStyle>
    <p:bodyStyle>
      <a:lvl1pPr marL="342900" indent="-342900" algn="l" rtl="0" fontAlgn="base">
        <a:spcBef>
          <a:spcPct val="20000"/>
        </a:spcBef>
        <a:spcAft>
          <a:spcPct val="0"/>
        </a:spcAft>
        <a:buClr>
          <a:schemeClr val="tx2"/>
        </a:buClr>
        <a:buFont typeface="Wingdings" pitchFamily="2" charset="2"/>
        <a:buChar char="v"/>
        <a:defRPr sz="2400" b="1">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200">
          <a:solidFill>
            <a:schemeClr val="tx1"/>
          </a:solidFill>
          <a:latin typeface="Arial" charset="0"/>
          <a:ea typeface="+mn-ea"/>
        </a:defRPr>
      </a:lvl2pPr>
      <a:lvl3pPr marL="1143000" indent="-228600" algn="l" rtl="0" fontAlgn="base">
        <a:spcBef>
          <a:spcPct val="20000"/>
        </a:spcBef>
        <a:spcAft>
          <a:spcPct val="0"/>
        </a:spcAft>
        <a:buClr>
          <a:schemeClr val="tx1"/>
        </a:buClr>
        <a:buChar char="•"/>
        <a:defRPr sz="2000">
          <a:solidFill>
            <a:schemeClr val="tx1"/>
          </a:solidFill>
          <a:latin typeface="Arial" charset="0"/>
          <a:ea typeface="+mn-ea"/>
        </a:defRPr>
      </a:lvl3pPr>
      <a:lvl4pPr marL="1600200" indent="-228600" algn="l" rtl="0" fontAlgn="base">
        <a:spcBef>
          <a:spcPct val="20000"/>
        </a:spcBef>
        <a:spcAft>
          <a:spcPct val="0"/>
        </a:spcAft>
        <a:buChar char="–"/>
        <a:defRPr sz="1600">
          <a:solidFill>
            <a:schemeClr val="tx1"/>
          </a:solidFill>
          <a:latin typeface="Arial" charset="0"/>
          <a:ea typeface="+mn-ea"/>
        </a:defRPr>
      </a:lvl4pPr>
      <a:lvl5pPr marL="2057400" indent="-228600" algn="l" rtl="0" fontAlgn="base">
        <a:spcBef>
          <a:spcPct val="20000"/>
        </a:spcBef>
        <a:spcAft>
          <a:spcPct val="0"/>
        </a:spcAft>
        <a:buChar char="»"/>
        <a:defRPr sz="1600">
          <a:solidFill>
            <a:schemeClr val="tx1"/>
          </a:solidFill>
          <a:latin typeface="Arial" charset="0"/>
          <a:ea typeface="+mn-ea"/>
        </a:defRPr>
      </a:lvl5pPr>
      <a:lvl6pPr marL="2514600" indent="-228600" algn="l" rtl="0" fontAlgn="base">
        <a:spcBef>
          <a:spcPct val="20000"/>
        </a:spcBef>
        <a:spcAft>
          <a:spcPct val="0"/>
        </a:spcAft>
        <a:buChar char="»"/>
        <a:defRPr sz="1600">
          <a:solidFill>
            <a:schemeClr val="tx1"/>
          </a:solidFill>
          <a:latin typeface="Arial" charset="0"/>
          <a:ea typeface="+mn-ea"/>
        </a:defRPr>
      </a:lvl6pPr>
      <a:lvl7pPr marL="2971800" indent="-228600" algn="l" rtl="0" fontAlgn="base">
        <a:spcBef>
          <a:spcPct val="20000"/>
        </a:spcBef>
        <a:spcAft>
          <a:spcPct val="0"/>
        </a:spcAft>
        <a:buChar char="»"/>
        <a:defRPr sz="1600">
          <a:solidFill>
            <a:schemeClr val="tx1"/>
          </a:solidFill>
          <a:latin typeface="Arial" charset="0"/>
          <a:ea typeface="+mn-ea"/>
        </a:defRPr>
      </a:lvl7pPr>
      <a:lvl8pPr marL="3429000" indent="-228600" algn="l" rtl="0" fontAlgn="base">
        <a:spcBef>
          <a:spcPct val="20000"/>
        </a:spcBef>
        <a:spcAft>
          <a:spcPct val="0"/>
        </a:spcAft>
        <a:buChar char="»"/>
        <a:defRPr sz="1600">
          <a:solidFill>
            <a:schemeClr val="tx1"/>
          </a:solidFill>
          <a:latin typeface="Arial" charset="0"/>
          <a:ea typeface="+mn-ea"/>
        </a:defRPr>
      </a:lvl8pPr>
      <a:lvl9pPr marL="3886200" indent="-228600" algn="l" rtl="0" fontAlgn="base">
        <a:spcBef>
          <a:spcPct val="20000"/>
        </a:spcBef>
        <a:spcAft>
          <a:spcPct val="0"/>
        </a:spcAft>
        <a:buChar char="»"/>
        <a:defRPr sz="16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82279" name="Picture 7" descr="10061423285c46b3d540b3cb74"/>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5588" cy="6858000"/>
          </a:xfrm>
          <a:prstGeom prst="rect">
            <a:avLst/>
          </a:prstGeom>
          <a:noFill/>
          <a:extLst>
            <a:ext uri="{909E8E84-426E-40DD-AFC4-6F175D3DCCD1}">
              <a14:hiddenFill xmlns:a14="http://schemas.microsoft.com/office/drawing/2010/main">
                <a:solidFill>
                  <a:srgbClr val="FFFFFF"/>
                </a:solidFill>
              </a14:hiddenFill>
            </a:ext>
          </a:extLst>
        </p:spPr>
      </p:pic>
      <p:sp>
        <p:nvSpPr>
          <p:cNvPr id="182274"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8227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227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8227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8227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5C17CD9A-1388-460B-B997-368C4850A320}" type="slidenum">
              <a:rPr lang="en-US" altLang="zh-CN"/>
              <a:pPr/>
              <a:t>‹#›</a:t>
            </a:fld>
            <a:endParaRPr lang="en-US" altLang="zh-CN"/>
          </a:p>
        </p:txBody>
      </p:sp>
      <p:sp>
        <p:nvSpPr>
          <p:cNvPr id="182280" name="Rectangle 8"/>
          <p:cNvSpPr>
            <a:spLocks noChangeArrowheads="1"/>
          </p:cNvSpPr>
          <p:nvPr userDrawn="1"/>
        </p:nvSpPr>
        <p:spPr bwMode="auto">
          <a:xfrm>
            <a:off x="3429000" y="76200"/>
            <a:ext cx="561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663300"/>
                </a:solidFill>
                <a:effectLst>
                  <a:outerShdw blurRad="38100" dist="38100" dir="2700000" algn="tl">
                    <a:srgbClr val="C0C0C0"/>
                  </a:outerShdw>
                </a:effectLst>
              </a:rPr>
              <a:t>Unit 1  Measurement, Control and Instrumentation</a:t>
            </a:r>
          </a:p>
        </p:txBody>
      </p:sp>
      <p:sp>
        <p:nvSpPr>
          <p:cNvPr id="182281" name="Line 9"/>
          <p:cNvSpPr>
            <a:spLocks noChangeShapeType="1"/>
          </p:cNvSpPr>
          <p:nvPr userDrawn="1"/>
        </p:nvSpPr>
        <p:spPr bwMode="auto">
          <a:xfrm>
            <a:off x="3276600" y="381000"/>
            <a:ext cx="5867400" cy="206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635906" name="Rectangle 2"/>
          <p:cNvSpPr>
            <a:spLocks noChangeArrowheads="1"/>
          </p:cNvSpPr>
          <p:nvPr/>
        </p:nvSpPr>
        <p:spPr bwMode="gray">
          <a:xfrm>
            <a:off x="0" y="0"/>
            <a:ext cx="9144000"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907" name="Freeform 3"/>
          <p:cNvSpPr>
            <a:spLocks/>
          </p:cNvSpPr>
          <p:nvPr/>
        </p:nvSpPr>
        <p:spPr bwMode="gray">
          <a:xfrm>
            <a:off x="76200" y="4652963"/>
            <a:ext cx="7543800" cy="2205037"/>
          </a:xfrm>
          <a:custGeom>
            <a:avLst/>
            <a:gdLst>
              <a:gd name="T0" fmla="*/ 1534 w 4752"/>
              <a:gd name="T1" fmla="*/ 0 h 1389"/>
              <a:gd name="T2" fmla="*/ 1560 w 4752"/>
              <a:gd name="T3" fmla="*/ 12 h 1389"/>
              <a:gd name="T4" fmla="*/ 1591 w 4752"/>
              <a:gd name="T5" fmla="*/ 31 h 1389"/>
              <a:gd name="T6" fmla="*/ 4752 w 4752"/>
              <a:gd name="T7" fmla="*/ 1389 h 1389"/>
              <a:gd name="T8" fmla="*/ 0 w 4752"/>
              <a:gd name="T9" fmla="*/ 1389 h 1389"/>
              <a:gd name="T10" fmla="*/ 1534 w 4752"/>
              <a:gd name="T11" fmla="*/ 0 h 1389"/>
            </a:gdLst>
            <a:ahLst/>
            <a:cxnLst>
              <a:cxn ang="0">
                <a:pos x="T0" y="T1"/>
              </a:cxn>
              <a:cxn ang="0">
                <a:pos x="T2" y="T3"/>
              </a:cxn>
              <a:cxn ang="0">
                <a:pos x="T4" y="T5"/>
              </a:cxn>
              <a:cxn ang="0">
                <a:pos x="T6" y="T7"/>
              </a:cxn>
              <a:cxn ang="0">
                <a:pos x="T8" y="T9"/>
              </a:cxn>
              <a:cxn ang="0">
                <a:pos x="T10" y="T11"/>
              </a:cxn>
            </a:cxnLst>
            <a:rect l="0" t="0" r="r" b="b"/>
            <a:pathLst>
              <a:path w="4752" h="1389">
                <a:moveTo>
                  <a:pt x="1534" y="0"/>
                </a:moveTo>
                <a:cubicBezTo>
                  <a:pt x="1543" y="4"/>
                  <a:pt x="1552" y="7"/>
                  <a:pt x="1560" y="12"/>
                </a:cubicBezTo>
                <a:cubicBezTo>
                  <a:pt x="1571" y="18"/>
                  <a:pt x="1591" y="31"/>
                  <a:pt x="1591" y="31"/>
                </a:cubicBezTo>
                <a:lnTo>
                  <a:pt x="4752" y="1389"/>
                </a:lnTo>
                <a:lnTo>
                  <a:pt x="0" y="1389"/>
                </a:lnTo>
                <a:lnTo>
                  <a:pt x="1534" y="0"/>
                </a:lnTo>
                <a:close/>
              </a:path>
            </a:pathLst>
          </a:custGeom>
          <a:solidFill>
            <a:schemeClr val="accent1">
              <a:alpha val="50000"/>
            </a:schemeClr>
          </a:solidFill>
          <a:ln>
            <a:noFill/>
          </a:ln>
          <a:effectLst/>
          <a:extLst>
            <a:ext uri="{91240B29-F687-4F45-9708-019B960494DF}">
              <a14:hiddenLine xmlns:a14="http://schemas.microsoft.com/office/drawing/2010/main" w="9525">
                <a:solidFill>
                  <a:schemeClr val="fo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908" name="Freeform 4"/>
          <p:cNvSpPr>
            <a:spLocks/>
          </p:cNvSpPr>
          <p:nvPr/>
        </p:nvSpPr>
        <p:spPr bwMode="gray">
          <a:xfrm>
            <a:off x="0" y="2971800"/>
            <a:ext cx="3124200" cy="2286000"/>
          </a:xfrm>
          <a:custGeom>
            <a:avLst/>
            <a:gdLst>
              <a:gd name="T0" fmla="*/ 0 w 1968"/>
              <a:gd name="T1" fmla="*/ 85 h 1440"/>
              <a:gd name="T2" fmla="*/ 57 w 1968"/>
              <a:gd name="T3" fmla="*/ 85 h 1440"/>
              <a:gd name="T4" fmla="*/ 1440 w 1968"/>
              <a:gd name="T5" fmla="*/ 0 h 1440"/>
              <a:gd name="T6" fmla="*/ 1968 w 1968"/>
              <a:gd name="T7" fmla="*/ 912 h 1440"/>
              <a:gd name="T8" fmla="*/ 0 w 1968"/>
              <a:gd name="T9" fmla="*/ 1440 h 1440"/>
              <a:gd name="T10" fmla="*/ 0 w 1968"/>
              <a:gd name="T11" fmla="*/ 85 h 1440"/>
            </a:gdLst>
            <a:ahLst/>
            <a:cxnLst>
              <a:cxn ang="0">
                <a:pos x="T0" y="T1"/>
              </a:cxn>
              <a:cxn ang="0">
                <a:pos x="T2" y="T3"/>
              </a:cxn>
              <a:cxn ang="0">
                <a:pos x="T4" y="T5"/>
              </a:cxn>
              <a:cxn ang="0">
                <a:pos x="T6" y="T7"/>
              </a:cxn>
              <a:cxn ang="0">
                <a:pos x="T8" y="T9"/>
              </a:cxn>
              <a:cxn ang="0">
                <a:pos x="T10" y="T11"/>
              </a:cxn>
            </a:cxnLst>
            <a:rect l="0" t="0" r="r" b="b"/>
            <a:pathLst>
              <a:path w="1968" h="1440">
                <a:moveTo>
                  <a:pt x="0" y="85"/>
                </a:moveTo>
                <a:cubicBezTo>
                  <a:pt x="19" y="85"/>
                  <a:pt x="38" y="85"/>
                  <a:pt x="57" y="85"/>
                </a:cubicBezTo>
                <a:lnTo>
                  <a:pt x="1440" y="0"/>
                </a:lnTo>
                <a:lnTo>
                  <a:pt x="1968" y="912"/>
                </a:lnTo>
                <a:lnTo>
                  <a:pt x="0" y="1440"/>
                </a:lnTo>
                <a:lnTo>
                  <a:pt x="0" y="85"/>
                </a:lnTo>
                <a:close/>
              </a:path>
            </a:pathLst>
          </a:custGeom>
          <a:solidFill>
            <a:schemeClr val="accent1">
              <a:alpha val="50000"/>
            </a:schemeClr>
          </a:solidFill>
          <a:ln>
            <a:noFill/>
          </a:ln>
          <a:effectLst/>
          <a:extLst>
            <a:ext uri="{91240B29-F687-4F45-9708-019B960494DF}">
              <a14:hiddenLine xmlns:a14="http://schemas.microsoft.com/office/drawing/2010/main" w="9525">
                <a:solidFill>
                  <a:schemeClr val="fo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909" name="Freeform 5"/>
          <p:cNvSpPr>
            <a:spLocks/>
          </p:cNvSpPr>
          <p:nvPr/>
        </p:nvSpPr>
        <p:spPr bwMode="invGray">
          <a:xfrm>
            <a:off x="0" y="0"/>
            <a:ext cx="9144000" cy="5943600"/>
          </a:xfrm>
          <a:custGeom>
            <a:avLst/>
            <a:gdLst>
              <a:gd name="T0" fmla="*/ 0 w 5808"/>
              <a:gd name="T1" fmla="*/ 1440 h 3744"/>
              <a:gd name="T2" fmla="*/ 1104 w 5808"/>
              <a:gd name="T3" fmla="*/ 1344 h 3744"/>
              <a:gd name="T4" fmla="*/ 4752 w 5808"/>
              <a:gd name="T5" fmla="*/ 0 h 3744"/>
              <a:gd name="T6" fmla="*/ 5808 w 5808"/>
              <a:gd name="T7" fmla="*/ 0 h 3744"/>
              <a:gd name="T8" fmla="*/ 5808 w 5808"/>
              <a:gd name="T9" fmla="*/ 3744 h 3744"/>
              <a:gd name="T10" fmla="*/ 0 w 5808"/>
              <a:gd name="T11" fmla="*/ 2064 h 3744"/>
              <a:gd name="T12" fmla="*/ 0 w 5808"/>
              <a:gd name="T13" fmla="*/ 1440 h 3744"/>
            </a:gdLst>
            <a:ahLst/>
            <a:cxnLst>
              <a:cxn ang="0">
                <a:pos x="T0" y="T1"/>
              </a:cxn>
              <a:cxn ang="0">
                <a:pos x="T2" y="T3"/>
              </a:cxn>
              <a:cxn ang="0">
                <a:pos x="T4" y="T5"/>
              </a:cxn>
              <a:cxn ang="0">
                <a:pos x="T6" y="T7"/>
              </a:cxn>
              <a:cxn ang="0">
                <a:pos x="T8" y="T9"/>
              </a:cxn>
              <a:cxn ang="0">
                <a:pos x="T10" y="T11"/>
              </a:cxn>
              <a:cxn ang="0">
                <a:pos x="T12" y="T13"/>
              </a:cxn>
            </a:cxnLst>
            <a:rect l="0" t="0" r="r" b="b"/>
            <a:pathLst>
              <a:path w="5808" h="3744">
                <a:moveTo>
                  <a:pt x="0" y="1440"/>
                </a:moveTo>
                <a:lnTo>
                  <a:pt x="1104" y="1344"/>
                </a:lnTo>
                <a:lnTo>
                  <a:pt x="4752" y="0"/>
                </a:lnTo>
                <a:lnTo>
                  <a:pt x="5808" y="0"/>
                </a:lnTo>
                <a:lnTo>
                  <a:pt x="5808" y="3744"/>
                </a:lnTo>
                <a:lnTo>
                  <a:pt x="0" y="2064"/>
                </a:lnTo>
                <a:lnTo>
                  <a:pt x="0" y="1440"/>
                </a:lnTo>
                <a:close/>
              </a:path>
            </a:pathLst>
          </a:custGeom>
          <a:solidFill>
            <a:schemeClr val="folHlink">
              <a:alpha val="50000"/>
            </a:schemeClr>
          </a:solidFill>
          <a:ln>
            <a:noFill/>
          </a:ln>
          <a:effectLst/>
          <a:extLst>
            <a:ext uri="{91240B29-F687-4F45-9708-019B960494DF}">
              <a14:hiddenLine xmlns:a14="http://schemas.microsoft.com/office/drawing/2010/main" w="9525">
                <a:solidFill>
                  <a:schemeClr val="accent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910" name="Freeform 6"/>
          <p:cNvSpPr>
            <a:spLocks/>
          </p:cNvSpPr>
          <p:nvPr/>
        </p:nvSpPr>
        <p:spPr bwMode="invGray">
          <a:xfrm>
            <a:off x="0" y="3733800"/>
            <a:ext cx="3124200" cy="3200400"/>
          </a:xfrm>
          <a:custGeom>
            <a:avLst/>
            <a:gdLst>
              <a:gd name="T0" fmla="*/ 0 w 1968"/>
              <a:gd name="T1" fmla="*/ 0 h 1968"/>
              <a:gd name="T2" fmla="*/ 1968 w 1968"/>
              <a:gd name="T3" fmla="*/ 576 h 1968"/>
              <a:gd name="T4" fmla="*/ 144 w 1968"/>
              <a:gd name="T5" fmla="*/ 1968 h 1968"/>
              <a:gd name="T6" fmla="*/ 0 w 1968"/>
              <a:gd name="T7" fmla="*/ 1968 h 1968"/>
              <a:gd name="T8" fmla="*/ 0 w 1968"/>
              <a:gd name="T9" fmla="*/ 0 h 1968"/>
            </a:gdLst>
            <a:ahLst/>
            <a:cxnLst>
              <a:cxn ang="0">
                <a:pos x="T0" y="T1"/>
              </a:cxn>
              <a:cxn ang="0">
                <a:pos x="T2" y="T3"/>
              </a:cxn>
              <a:cxn ang="0">
                <a:pos x="T4" y="T5"/>
              </a:cxn>
              <a:cxn ang="0">
                <a:pos x="T6" y="T7"/>
              </a:cxn>
              <a:cxn ang="0">
                <a:pos x="T8" y="T9"/>
              </a:cxn>
            </a:cxnLst>
            <a:rect l="0" t="0" r="r" b="b"/>
            <a:pathLst>
              <a:path w="1968" h="1968">
                <a:moveTo>
                  <a:pt x="0" y="0"/>
                </a:moveTo>
                <a:lnTo>
                  <a:pt x="1968" y="576"/>
                </a:lnTo>
                <a:lnTo>
                  <a:pt x="144" y="1968"/>
                </a:lnTo>
                <a:lnTo>
                  <a:pt x="0" y="1968"/>
                </a:lnTo>
                <a:lnTo>
                  <a:pt x="0" y="0"/>
                </a:lnTo>
                <a:close/>
              </a:path>
            </a:pathLst>
          </a:custGeom>
          <a:solidFill>
            <a:schemeClr val="folHlink">
              <a:alpha val="50000"/>
            </a:schemeClr>
          </a:solidFill>
          <a:ln>
            <a:noFill/>
          </a:ln>
          <a:effectLst/>
          <a:extLst>
            <a:ext uri="{91240B29-F687-4F45-9708-019B960494DF}">
              <a14:hiddenLine xmlns:a14="http://schemas.microsoft.com/office/drawing/2010/main" w="9525">
                <a:solidFill>
                  <a:schemeClr val="accent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635911" name="Rectangle 7"/>
          <p:cNvSpPr>
            <a:spLocks noGrp="1" noChangeArrowheads="1"/>
          </p:cNvSpPr>
          <p:nvPr>
            <p:ph type="body" idx="1"/>
          </p:nvPr>
        </p:nvSpPr>
        <p:spPr bwMode="auto">
          <a:xfrm>
            <a:off x="457200" y="13716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635912" name="Rectangle 8"/>
          <p:cNvSpPr>
            <a:spLocks noGrp="1" noChangeArrowheads="1"/>
          </p:cNvSpPr>
          <p:nvPr>
            <p:ph type="dt" sz="half" idx="2"/>
          </p:nvPr>
        </p:nvSpPr>
        <p:spPr bwMode="auto">
          <a:xfrm>
            <a:off x="327025" y="6477000"/>
            <a:ext cx="2514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2"/>
                </a:solidFill>
                <a:effectLst>
                  <a:outerShdw blurRad="38100" dist="38100" dir="2700000" algn="tl">
                    <a:srgbClr val="C0C0C0"/>
                  </a:outerShdw>
                </a:effectLst>
                <a:latin typeface="+mn-lt"/>
                <a:ea typeface="Gulim" pitchFamily="34" charset="-127"/>
              </a:defRPr>
            </a:lvl1pPr>
          </a:lstStyle>
          <a:p>
            <a:endParaRPr lang="en-US" altLang="ko-KR"/>
          </a:p>
        </p:txBody>
      </p:sp>
      <p:sp>
        <p:nvSpPr>
          <p:cNvPr id="635913" name="Rectangle 9"/>
          <p:cNvSpPr>
            <a:spLocks noGrp="1" noChangeArrowheads="1"/>
          </p:cNvSpPr>
          <p:nvPr>
            <p:ph type="sldNum" sz="quarter" idx="4"/>
          </p:nvPr>
        </p:nvSpPr>
        <p:spPr bwMode="auto">
          <a:xfrm>
            <a:off x="32766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n-lt"/>
                <a:ea typeface="Gulim" pitchFamily="34" charset="-127"/>
              </a:defRPr>
            </a:lvl1pPr>
          </a:lstStyle>
          <a:p>
            <a:fld id="{ACE4F5D5-685F-468F-B379-88FEE97DE24D}" type="slidenum">
              <a:rPr lang="ko-KR" altLang="en-US"/>
              <a:pPr/>
              <a:t>‹#›</a:t>
            </a:fld>
            <a:endParaRPr lang="en-US" altLang="ko-KR"/>
          </a:p>
        </p:txBody>
      </p:sp>
      <p:sp>
        <p:nvSpPr>
          <p:cNvPr id="635914" name="Rectangle 10"/>
          <p:cNvSpPr>
            <a:spLocks noChangeArrowheads="1"/>
          </p:cNvSpPr>
          <p:nvPr userDrawn="1"/>
        </p:nvSpPr>
        <p:spPr bwMode="auto">
          <a:xfrm>
            <a:off x="3502025" y="46038"/>
            <a:ext cx="561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663300"/>
                </a:solidFill>
                <a:effectLst>
                  <a:outerShdw blurRad="38100" dist="38100" dir="2700000" algn="tl">
                    <a:srgbClr val="C0C0C0"/>
                  </a:outerShdw>
                </a:effectLst>
              </a:rPr>
              <a:t>Unit 1  Measurement, Control and Instrumentation</a:t>
            </a:r>
          </a:p>
        </p:txBody>
      </p:sp>
    </p:spTree>
  </p:cSld>
  <p:clrMap bg1="lt1" tx1="dk1" bg2="lt2" tx2="dk2" accent1="accent1" accent2="accent2" accent3="accent3" accent4="accent4" accent5="accent5" accent6="accent6" hlink="hlink" folHlink="folHlink"/>
  <p:sldLayoutIdLst>
    <p:sldLayoutId id="2147483667"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iming>
    <p:tnLst>
      <p:par>
        <p:cTn id="1" dur="indefinite" restart="never" nodeType="tmRoot"/>
      </p:par>
    </p:tnLst>
  </p:timing>
  <p:txStyles>
    <p:titleStyle>
      <a:lvl1pPr algn="l" rtl="0" fontAlgn="base">
        <a:spcBef>
          <a:spcPct val="0"/>
        </a:spcBef>
        <a:spcAft>
          <a:spcPct val="0"/>
        </a:spcAft>
        <a:defRPr sz="3200" b="1">
          <a:solidFill>
            <a:schemeClr val="tx1"/>
          </a:solidFill>
          <a:latin typeface="+mj-lt"/>
          <a:ea typeface="+mj-ea"/>
          <a:cs typeface="+mj-cs"/>
        </a:defRPr>
      </a:lvl1pPr>
      <a:lvl2pPr algn="l" rtl="0" fontAlgn="base">
        <a:spcBef>
          <a:spcPct val="0"/>
        </a:spcBef>
        <a:spcAft>
          <a:spcPct val="0"/>
        </a:spcAft>
        <a:defRPr sz="3200" b="1">
          <a:solidFill>
            <a:schemeClr val="tx1"/>
          </a:solidFill>
          <a:latin typeface="Verdana" pitchFamily="34" charset="0"/>
          <a:ea typeface="宋体" pitchFamily="2" charset="-122"/>
        </a:defRPr>
      </a:lvl2pPr>
      <a:lvl3pPr algn="l" rtl="0" fontAlgn="base">
        <a:spcBef>
          <a:spcPct val="0"/>
        </a:spcBef>
        <a:spcAft>
          <a:spcPct val="0"/>
        </a:spcAft>
        <a:defRPr sz="3200" b="1">
          <a:solidFill>
            <a:schemeClr val="tx1"/>
          </a:solidFill>
          <a:latin typeface="Verdana" pitchFamily="34" charset="0"/>
          <a:ea typeface="宋体" pitchFamily="2" charset="-122"/>
        </a:defRPr>
      </a:lvl3pPr>
      <a:lvl4pPr algn="l" rtl="0" fontAlgn="base">
        <a:spcBef>
          <a:spcPct val="0"/>
        </a:spcBef>
        <a:spcAft>
          <a:spcPct val="0"/>
        </a:spcAft>
        <a:defRPr sz="3200" b="1">
          <a:solidFill>
            <a:schemeClr val="tx1"/>
          </a:solidFill>
          <a:latin typeface="Verdana" pitchFamily="34" charset="0"/>
          <a:ea typeface="宋体" pitchFamily="2" charset="-122"/>
        </a:defRPr>
      </a:lvl4pPr>
      <a:lvl5pPr algn="l" rtl="0" fontAlgn="base">
        <a:spcBef>
          <a:spcPct val="0"/>
        </a:spcBef>
        <a:spcAft>
          <a:spcPct val="0"/>
        </a:spcAft>
        <a:defRPr sz="3200" b="1">
          <a:solidFill>
            <a:schemeClr val="tx1"/>
          </a:solidFill>
          <a:latin typeface="Verdana" pitchFamily="34" charset="0"/>
          <a:ea typeface="宋体" pitchFamily="2" charset="-122"/>
        </a:defRPr>
      </a:lvl5pPr>
      <a:lvl6pPr marL="457200" algn="l" rtl="0" fontAlgn="base">
        <a:spcBef>
          <a:spcPct val="0"/>
        </a:spcBef>
        <a:spcAft>
          <a:spcPct val="0"/>
        </a:spcAft>
        <a:defRPr sz="3200" b="1">
          <a:solidFill>
            <a:schemeClr val="tx1"/>
          </a:solidFill>
          <a:latin typeface="Verdana" pitchFamily="34" charset="0"/>
          <a:ea typeface="宋体" pitchFamily="2" charset="-122"/>
        </a:defRPr>
      </a:lvl6pPr>
      <a:lvl7pPr marL="914400" algn="l" rtl="0" fontAlgn="base">
        <a:spcBef>
          <a:spcPct val="0"/>
        </a:spcBef>
        <a:spcAft>
          <a:spcPct val="0"/>
        </a:spcAft>
        <a:defRPr sz="3200" b="1">
          <a:solidFill>
            <a:schemeClr val="tx1"/>
          </a:solidFill>
          <a:latin typeface="Verdana" pitchFamily="34" charset="0"/>
          <a:ea typeface="宋体" pitchFamily="2" charset="-122"/>
        </a:defRPr>
      </a:lvl7pPr>
      <a:lvl8pPr marL="1371600" algn="l" rtl="0" fontAlgn="base">
        <a:spcBef>
          <a:spcPct val="0"/>
        </a:spcBef>
        <a:spcAft>
          <a:spcPct val="0"/>
        </a:spcAft>
        <a:defRPr sz="3200" b="1">
          <a:solidFill>
            <a:schemeClr val="tx1"/>
          </a:solidFill>
          <a:latin typeface="Verdana" pitchFamily="34" charset="0"/>
          <a:ea typeface="宋体" pitchFamily="2" charset="-122"/>
        </a:defRPr>
      </a:lvl8pPr>
      <a:lvl9pPr marL="1828800" algn="l" rtl="0" fontAlgn="base">
        <a:spcBef>
          <a:spcPct val="0"/>
        </a:spcBef>
        <a:spcAft>
          <a:spcPct val="0"/>
        </a:spcAft>
        <a:defRPr sz="3200" b="1">
          <a:solidFill>
            <a:schemeClr val="tx1"/>
          </a:solidFill>
          <a:latin typeface="Verdana" pitchFamily="34" charset="0"/>
          <a:ea typeface="宋体" pitchFamily="2" charset="-122"/>
        </a:defRPr>
      </a:lvl9pPr>
    </p:titleStyle>
    <p:bodyStyle>
      <a:lvl1pPr marL="342900" indent="-342900" algn="l" rtl="0" fontAlgn="base">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fontAlgn="base">
        <a:spcBef>
          <a:spcPct val="20000"/>
        </a:spcBef>
        <a:spcAft>
          <a:spcPct val="0"/>
        </a:spcAft>
        <a:buClr>
          <a:schemeClr val="tx2"/>
        </a:buClr>
        <a:buSzPct val="60000"/>
        <a:buFont typeface="Wingdings" pitchFamily="2" charset="2"/>
        <a:buChar char="n"/>
        <a:defRPr sz="2400">
          <a:solidFill>
            <a:schemeClr val="tx1"/>
          </a:solidFill>
          <a:latin typeface="+mn-lt"/>
          <a:ea typeface="+mn-ea"/>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638978" name="Rectangle 2"/>
          <p:cNvSpPr>
            <a:spLocks noChangeArrowheads="1"/>
          </p:cNvSpPr>
          <p:nvPr/>
        </p:nvSpPr>
        <p:spPr bwMode="gray">
          <a:xfrm>
            <a:off x="0" y="0"/>
            <a:ext cx="9144000"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8979" name="Freeform 3"/>
          <p:cNvSpPr>
            <a:spLocks/>
          </p:cNvSpPr>
          <p:nvPr/>
        </p:nvSpPr>
        <p:spPr bwMode="gray">
          <a:xfrm>
            <a:off x="76200" y="4652963"/>
            <a:ext cx="7543800" cy="2205037"/>
          </a:xfrm>
          <a:custGeom>
            <a:avLst/>
            <a:gdLst>
              <a:gd name="T0" fmla="*/ 1534 w 4752"/>
              <a:gd name="T1" fmla="*/ 0 h 1389"/>
              <a:gd name="T2" fmla="*/ 1560 w 4752"/>
              <a:gd name="T3" fmla="*/ 12 h 1389"/>
              <a:gd name="T4" fmla="*/ 1591 w 4752"/>
              <a:gd name="T5" fmla="*/ 31 h 1389"/>
              <a:gd name="T6" fmla="*/ 4752 w 4752"/>
              <a:gd name="T7" fmla="*/ 1389 h 1389"/>
              <a:gd name="T8" fmla="*/ 0 w 4752"/>
              <a:gd name="T9" fmla="*/ 1389 h 1389"/>
              <a:gd name="T10" fmla="*/ 1534 w 4752"/>
              <a:gd name="T11" fmla="*/ 0 h 1389"/>
            </a:gdLst>
            <a:ahLst/>
            <a:cxnLst>
              <a:cxn ang="0">
                <a:pos x="T0" y="T1"/>
              </a:cxn>
              <a:cxn ang="0">
                <a:pos x="T2" y="T3"/>
              </a:cxn>
              <a:cxn ang="0">
                <a:pos x="T4" y="T5"/>
              </a:cxn>
              <a:cxn ang="0">
                <a:pos x="T6" y="T7"/>
              </a:cxn>
              <a:cxn ang="0">
                <a:pos x="T8" y="T9"/>
              </a:cxn>
              <a:cxn ang="0">
                <a:pos x="T10" y="T11"/>
              </a:cxn>
            </a:cxnLst>
            <a:rect l="0" t="0" r="r" b="b"/>
            <a:pathLst>
              <a:path w="4752" h="1389">
                <a:moveTo>
                  <a:pt x="1534" y="0"/>
                </a:moveTo>
                <a:cubicBezTo>
                  <a:pt x="1543" y="4"/>
                  <a:pt x="1552" y="7"/>
                  <a:pt x="1560" y="12"/>
                </a:cubicBezTo>
                <a:cubicBezTo>
                  <a:pt x="1571" y="18"/>
                  <a:pt x="1591" y="31"/>
                  <a:pt x="1591" y="31"/>
                </a:cubicBezTo>
                <a:lnTo>
                  <a:pt x="4752" y="1389"/>
                </a:lnTo>
                <a:lnTo>
                  <a:pt x="0" y="1389"/>
                </a:lnTo>
                <a:lnTo>
                  <a:pt x="1534" y="0"/>
                </a:lnTo>
                <a:close/>
              </a:path>
            </a:pathLst>
          </a:custGeom>
          <a:solidFill>
            <a:schemeClr val="accent1">
              <a:alpha val="50000"/>
            </a:schemeClr>
          </a:solidFill>
          <a:ln>
            <a:noFill/>
          </a:ln>
          <a:effectLst/>
          <a:extLst>
            <a:ext uri="{91240B29-F687-4F45-9708-019B960494DF}">
              <a14:hiddenLine xmlns:a14="http://schemas.microsoft.com/office/drawing/2010/main" w="9525">
                <a:solidFill>
                  <a:schemeClr val="fo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8980" name="Freeform 4"/>
          <p:cNvSpPr>
            <a:spLocks/>
          </p:cNvSpPr>
          <p:nvPr/>
        </p:nvSpPr>
        <p:spPr bwMode="gray">
          <a:xfrm>
            <a:off x="0" y="2971800"/>
            <a:ext cx="3124200" cy="2286000"/>
          </a:xfrm>
          <a:custGeom>
            <a:avLst/>
            <a:gdLst>
              <a:gd name="T0" fmla="*/ 0 w 1968"/>
              <a:gd name="T1" fmla="*/ 85 h 1440"/>
              <a:gd name="T2" fmla="*/ 57 w 1968"/>
              <a:gd name="T3" fmla="*/ 85 h 1440"/>
              <a:gd name="T4" fmla="*/ 1440 w 1968"/>
              <a:gd name="T5" fmla="*/ 0 h 1440"/>
              <a:gd name="T6" fmla="*/ 1968 w 1968"/>
              <a:gd name="T7" fmla="*/ 912 h 1440"/>
              <a:gd name="T8" fmla="*/ 0 w 1968"/>
              <a:gd name="T9" fmla="*/ 1440 h 1440"/>
              <a:gd name="T10" fmla="*/ 0 w 1968"/>
              <a:gd name="T11" fmla="*/ 85 h 1440"/>
            </a:gdLst>
            <a:ahLst/>
            <a:cxnLst>
              <a:cxn ang="0">
                <a:pos x="T0" y="T1"/>
              </a:cxn>
              <a:cxn ang="0">
                <a:pos x="T2" y="T3"/>
              </a:cxn>
              <a:cxn ang="0">
                <a:pos x="T4" y="T5"/>
              </a:cxn>
              <a:cxn ang="0">
                <a:pos x="T6" y="T7"/>
              </a:cxn>
              <a:cxn ang="0">
                <a:pos x="T8" y="T9"/>
              </a:cxn>
              <a:cxn ang="0">
                <a:pos x="T10" y="T11"/>
              </a:cxn>
            </a:cxnLst>
            <a:rect l="0" t="0" r="r" b="b"/>
            <a:pathLst>
              <a:path w="1968" h="1440">
                <a:moveTo>
                  <a:pt x="0" y="85"/>
                </a:moveTo>
                <a:cubicBezTo>
                  <a:pt x="19" y="85"/>
                  <a:pt x="38" y="85"/>
                  <a:pt x="57" y="85"/>
                </a:cubicBezTo>
                <a:lnTo>
                  <a:pt x="1440" y="0"/>
                </a:lnTo>
                <a:lnTo>
                  <a:pt x="1968" y="912"/>
                </a:lnTo>
                <a:lnTo>
                  <a:pt x="0" y="1440"/>
                </a:lnTo>
                <a:lnTo>
                  <a:pt x="0" y="85"/>
                </a:lnTo>
                <a:close/>
              </a:path>
            </a:pathLst>
          </a:custGeom>
          <a:solidFill>
            <a:schemeClr val="accent1">
              <a:alpha val="50000"/>
            </a:schemeClr>
          </a:solidFill>
          <a:ln>
            <a:noFill/>
          </a:ln>
          <a:effectLst/>
          <a:extLst>
            <a:ext uri="{91240B29-F687-4F45-9708-019B960494DF}">
              <a14:hiddenLine xmlns:a14="http://schemas.microsoft.com/office/drawing/2010/main" w="9525">
                <a:solidFill>
                  <a:schemeClr val="fo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8981" name="Freeform 5"/>
          <p:cNvSpPr>
            <a:spLocks/>
          </p:cNvSpPr>
          <p:nvPr/>
        </p:nvSpPr>
        <p:spPr bwMode="invGray">
          <a:xfrm>
            <a:off x="0" y="0"/>
            <a:ext cx="9144000" cy="5943600"/>
          </a:xfrm>
          <a:custGeom>
            <a:avLst/>
            <a:gdLst>
              <a:gd name="T0" fmla="*/ 0 w 5808"/>
              <a:gd name="T1" fmla="*/ 1440 h 3744"/>
              <a:gd name="T2" fmla="*/ 1104 w 5808"/>
              <a:gd name="T3" fmla="*/ 1344 h 3744"/>
              <a:gd name="T4" fmla="*/ 4752 w 5808"/>
              <a:gd name="T5" fmla="*/ 0 h 3744"/>
              <a:gd name="T6" fmla="*/ 5808 w 5808"/>
              <a:gd name="T7" fmla="*/ 0 h 3744"/>
              <a:gd name="T8" fmla="*/ 5808 w 5808"/>
              <a:gd name="T9" fmla="*/ 3744 h 3744"/>
              <a:gd name="T10" fmla="*/ 0 w 5808"/>
              <a:gd name="T11" fmla="*/ 2064 h 3744"/>
              <a:gd name="T12" fmla="*/ 0 w 5808"/>
              <a:gd name="T13" fmla="*/ 1440 h 3744"/>
            </a:gdLst>
            <a:ahLst/>
            <a:cxnLst>
              <a:cxn ang="0">
                <a:pos x="T0" y="T1"/>
              </a:cxn>
              <a:cxn ang="0">
                <a:pos x="T2" y="T3"/>
              </a:cxn>
              <a:cxn ang="0">
                <a:pos x="T4" y="T5"/>
              </a:cxn>
              <a:cxn ang="0">
                <a:pos x="T6" y="T7"/>
              </a:cxn>
              <a:cxn ang="0">
                <a:pos x="T8" y="T9"/>
              </a:cxn>
              <a:cxn ang="0">
                <a:pos x="T10" y="T11"/>
              </a:cxn>
              <a:cxn ang="0">
                <a:pos x="T12" y="T13"/>
              </a:cxn>
            </a:cxnLst>
            <a:rect l="0" t="0" r="r" b="b"/>
            <a:pathLst>
              <a:path w="5808" h="3744">
                <a:moveTo>
                  <a:pt x="0" y="1440"/>
                </a:moveTo>
                <a:lnTo>
                  <a:pt x="1104" y="1344"/>
                </a:lnTo>
                <a:lnTo>
                  <a:pt x="4752" y="0"/>
                </a:lnTo>
                <a:lnTo>
                  <a:pt x="5808" y="0"/>
                </a:lnTo>
                <a:lnTo>
                  <a:pt x="5808" y="3744"/>
                </a:lnTo>
                <a:lnTo>
                  <a:pt x="0" y="2064"/>
                </a:lnTo>
                <a:lnTo>
                  <a:pt x="0" y="1440"/>
                </a:lnTo>
                <a:close/>
              </a:path>
            </a:pathLst>
          </a:custGeom>
          <a:solidFill>
            <a:schemeClr val="folHlink">
              <a:alpha val="50000"/>
            </a:schemeClr>
          </a:solidFill>
          <a:ln>
            <a:noFill/>
          </a:ln>
          <a:effectLst/>
          <a:extLst>
            <a:ext uri="{91240B29-F687-4F45-9708-019B960494DF}">
              <a14:hiddenLine xmlns:a14="http://schemas.microsoft.com/office/drawing/2010/main" w="9525">
                <a:solidFill>
                  <a:schemeClr val="accent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8982" name="Freeform 6"/>
          <p:cNvSpPr>
            <a:spLocks/>
          </p:cNvSpPr>
          <p:nvPr/>
        </p:nvSpPr>
        <p:spPr bwMode="invGray">
          <a:xfrm>
            <a:off x="0" y="3733800"/>
            <a:ext cx="3124200" cy="3200400"/>
          </a:xfrm>
          <a:custGeom>
            <a:avLst/>
            <a:gdLst>
              <a:gd name="T0" fmla="*/ 0 w 1968"/>
              <a:gd name="T1" fmla="*/ 0 h 1968"/>
              <a:gd name="T2" fmla="*/ 1968 w 1968"/>
              <a:gd name="T3" fmla="*/ 576 h 1968"/>
              <a:gd name="T4" fmla="*/ 144 w 1968"/>
              <a:gd name="T5" fmla="*/ 1968 h 1968"/>
              <a:gd name="T6" fmla="*/ 0 w 1968"/>
              <a:gd name="T7" fmla="*/ 1968 h 1968"/>
              <a:gd name="T8" fmla="*/ 0 w 1968"/>
              <a:gd name="T9" fmla="*/ 0 h 1968"/>
            </a:gdLst>
            <a:ahLst/>
            <a:cxnLst>
              <a:cxn ang="0">
                <a:pos x="T0" y="T1"/>
              </a:cxn>
              <a:cxn ang="0">
                <a:pos x="T2" y="T3"/>
              </a:cxn>
              <a:cxn ang="0">
                <a:pos x="T4" y="T5"/>
              </a:cxn>
              <a:cxn ang="0">
                <a:pos x="T6" y="T7"/>
              </a:cxn>
              <a:cxn ang="0">
                <a:pos x="T8" y="T9"/>
              </a:cxn>
            </a:cxnLst>
            <a:rect l="0" t="0" r="r" b="b"/>
            <a:pathLst>
              <a:path w="1968" h="1968">
                <a:moveTo>
                  <a:pt x="0" y="0"/>
                </a:moveTo>
                <a:lnTo>
                  <a:pt x="1968" y="576"/>
                </a:lnTo>
                <a:lnTo>
                  <a:pt x="144" y="1968"/>
                </a:lnTo>
                <a:lnTo>
                  <a:pt x="0" y="1968"/>
                </a:lnTo>
                <a:lnTo>
                  <a:pt x="0" y="0"/>
                </a:lnTo>
                <a:close/>
              </a:path>
            </a:pathLst>
          </a:custGeom>
          <a:solidFill>
            <a:schemeClr val="folHlink">
              <a:alpha val="50000"/>
            </a:schemeClr>
          </a:solidFill>
          <a:ln>
            <a:noFill/>
          </a:ln>
          <a:effectLst/>
          <a:extLst>
            <a:ext uri="{91240B29-F687-4F45-9708-019B960494DF}">
              <a14:hiddenLine xmlns:a14="http://schemas.microsoft.com/office/drawing/2010/main" w="9525">
                <a:solidFill>
                  <a:schemeClr val="accent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638983" name="Rectangle 7"/>
          <p:cNvSpPr>
            <a:spLocks noGrp="1" noChangeArrowheads="1"/>
          </p:cNvSpPr>
          <p:nvPr>
            <p:ph type="body" idx="1"/>
          </p:nvPr>
        </p:nvSpPr>
        <p:spPr bwMode="auto">
          <a:xfrm>
            <a:off x="457200" y="13716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638984" name="Rectangle 8"/>
          <p:cNvSpPr>
            <a:spLocks noGrp="1" noChangeArrowheads="1"/>
          </p:cNvSpPr>
          <p:nvPr>
            <p:ph type="dt" sz="half" idx="2"/>
          </p:nvPr>
        </p:nvSpPr>
        <p:spPr bwMode="auto">
          <a:xfrm>
            <a:off x="327025" y="6477000"/>
            <a:ext cx="2514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2"/>
                </a:solidFill>
                <a:effectLst>
                  <a:outerShdw blurRad="38100" dist="38100" dir="2700000" algn="tl">
                    <a:srgbClr val="C0C0C0"/>
                  </a:outerShdw>
                </a:effectLst>
                <a:latin typeface="+mn-lt"/>
                <a:ea typeface="Gulim" pitchFamily="34" charset="-127"/>
              </a:defRPr>
            </a:lvl1pPr>
          </a:lstStyle>
          <a:p>
            <a:endParaRPr lang="en-US" altLang="ko-KR"/>
          </a:p>
        </p:txBody>
      </p:sp>
      <p:sp>
        <p:nvSpPr>
          <p:cNvPr id="638985" name="Rectangle 9"/>
          <p:cNvSpPr>
            <a:spLocks noGrp="1" noChangeArrowheads="1"/>
          </p:cNvSpPr>
          <p:nvPr>
            <p:ph type="sldNum" sz="quarter" idx="4"/>
          </p:nvPr>
        </p:nvSpPr>
        <p:spPr bwMode="auto">
          <a:xfrm>
            <a:off x="32766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n-lt"/>
                <a:ea typeface="Gulim" pitchFamily="34" charset="-127"/>
              </a:defRPr>
            </a:lvl1pPr>
          </a:lstStyle>
          <a:p>
            <a:fld id="{58E181EA-3465-4FBF-BF89-29AD39CBC73A}" type="slidenum">
              <a:rPr lang="ko-KR" altLang="en-US"/>
              <a:pPr/>
              <a:t>‹#›</a:t>
            </a:fld>
            <a:endParaRPr lang="en-US" altLang="ko-K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43" r:id="rId12"/>
  </p:sldLayoutIdLst>
  <p:timing>
    <p:tnLst>
      <p:par>
        <p:cTn id="1" dur="indefinite" restart="never" nodeType="tmRoot"/>
      </p:par>
    </p:tnLst>
  </p:timing>
  <p:txStyles>
    <p:titleStyle>
      <a:lvl1pPr algn="l" rtl="0" fontAlgn="base">
        <a:spcBef>
          <a:spcPct val="0"/>
        </a:spcBef>
        <a:spcAft>
          <a:spcPct val="0"/>
        </a:spcAft>
        <a:defRPr sz="3200" b="1">
          <a:solidFill>
            <a:schemeClr val="tx1"/>
          </a:solidFill>
          <a:latin typeface="+mj-lt"/>
          <a:ea typeface="+mj-ea"/>
          <a:cs typeface="+mj-cs"/>
        </a:defRPr>
      </a:lvl1pPr>
      <a:lvl2pPr algn="l" rtl="0" fontAlgn="base">
        <a:spcBef>
          <a:spcPct val="0"/>
        </a:spcBef>
        <a:spcAft>
          <a:spcPct val="0"/>
        </a:spcAft>
        <a:defRPr sz="3200" b="1">
          <a:solidFill>
            <a:schemeClr val="tx1"/>
          </a:solidFill>
          <a:latin typeface="Verdana" pitchFamily="34" charset="0"/>
          <a:ea typeface="宋体" pitchFamily="2" charset="-122"/>
        </a:defRPr>
      </a:lvl2pPr>
      <a:lvl3pPr algn="l" rtl="0" fontAlgn="base">
        <a:spcBef>
          <a:spcPct val="0"/>
        </a:spcBef>
        <a:spcAft>
          <a:spcPct val="0"/>
        </a:spcAft>
        <a:defRPr sz="3200" b="1">
          <a:solidFill>
            <a:schemeClr val="tx1"/>
          </a:solidFill>
          <a:latin typeface="Verdana" pitchFamily="34" charset="0"/>
          <a:ea typeface="宋体" pitchFamily="2" charset="-122"/>
        </a:defRPr>
      </a:lvl3pPr>
      <a:lvl4pPr algn="l" rtl="0" fontAlgn="base">
        <a:spcBef>
          <a:spcPct val="0"/>
        </a:spcBef>
        <a:spcAft>
          <a:spcPct val="0"/>
        </a:spcAft>
        <a:defRPr sz="3200" b="1">
          <a:solidFill>
            <a:schemeClr val="tx1"/>
          </a:solidFill>
          <a:latin typeface="Verdana" pitchFamily="34" charset="0"/>
          <a:ea typeface="宋体" pitchFamily="2" charset="-122"/>
        </a:defRPr>
      </a:lvl4pPr>
      <a:lvl5pPr algn="l" rtl="0" fontAlgn="base">
        <a:spcBef>
          <a:spcPct val="0"/>
        </a:spcBef>
        <a:spcAft>
          <a:spcPct val="0"/>
        </a:spcAft>
        <a:defRPr sz="3200" b="1">
          <a:solidFill>
            <a:schemeClr val="tx1"/>
          </a:solidFill>
          <a:latin typeface="Verdana" pitchFamily="34" charset="0"/>
          <a:ea typeface="宋体" pitchFamily="2" charset="-122"/>
        </a:defRPr>
      </a:lvl5pPr>
      <a:lvl6pPr marL="457200" algn="l" rtl="0" fontAlgn="base">
        <a:spcBef>
          <a:spcPct val="0"/>
        </a:spcBef>
        <a:spcAft>
          <a:spcPct val="0"/>
        </a:spcAft>
        <a:defRPr sz="3200" b="1">
          <a:solidFill>
            <a:schemeClr val="tx1"/>
          </a:solidFill>
          <a:latin typeface="Verdana" pitchFamily="34" charset="0"/>
          <a:ea typeface="宋体" pitchFamily="2" charset="-122"/>
        </a:defRPr>
      </a:lvl6pPr>
      <a:lvl7pPr marL="914400" algn="l" rtl="0" fontAlgn="base">
        <a:spcBef>
          <a:spcPct val="0"/>
        </a:spcBef>
        <a:spcAft>
          <a:spcPct val="0"/>
        </a:spcAft>
        <a:defRPr sz="3200" b="1">
          <a:solidFill>
            <a:schemeClr val="tx1"/>
          </a:solidFill>
          <a:latin typeface="Verdana" pitchFamily="34" charset="0"/>
          <a:ea typeface="宋体" pitchFamily="2" charset="-122"/>
        </a:defRPr>
      </a:lvl7pPr>
      <a:lvl8pPr marL="1371600" algn="l" rtl="0" fontAlgn="base">
        <a:spcBef>
          <a:spcPct val="0"/>
        </a:spcBef>
        <a:spcAft>
          <a:spcPct val="0"/>
        </a:spcAft>
        <a:defRPr sz="3200" b="1">
          <a:solidFill>
            <a:schemeClr val="tx1"/>
          </a:solidFill>
          <a:latin typeface="Verdana" pitchFamily="34" charset="0"/>
          <a:ea typeface="宋体" pitchFamily="2" charset="-122"/>
        </a:defRPr>
      </a:lvl8pPr>
      <a:lvl9pPr marL="1828800" algn="l" rtl="0" fontAlgn="base">
        <a:spcBef>
          <a:spcPct val="0"/>
        </a:spcBef>
        <a:spcAft>
          <a:spcPct val="0"/>
        </a:spcAft>
        <a:defRPr sz="3200" b="1">
          <a:solidFill>
            <a:schemeClr val="tx1"/>
          </a:solidFill>
          <a:latin typeface="Verdana" pitchFamily="34" charset="0"/>
          <a:ea typeface="宋体" pitchFamily="2" charset="-122"/>
        </a:defRPr>
      </a:lvl9pPr>
    </p:titleStyle>
    <p:bodyStyle>
      <a:lvl1pPr marL="342900" indent="-342900" algn="l" rtl="0" fontAlgn="base">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fontAlgn="base">
        <a:spcBef>
          <a:spcPct val="20000"/>
        </a:spcBef>
        <a:spcAft>
          <a:spcPct val="0"/>
        </a:spcAft>
        <a:buClr>
          <a:schemeClr val="tx2"/>
        </a:buClr>
        <a:buSzPct val="60000"/>
        <a:buFont typeface="Wingdings" pitchFamily="2" charset="2"/>
        <a:buChar char="n"/>
        <a:defRPr sz="2400">
          <a:solidFill>
            <a:schemeClr val="tx1"/>
          </a:solidFill>
          <a:latin typeface="+mn-lt"/>
          <a:ea typeface="+mn-ea"/>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3426" name="Rectangle 18"/>
          <p:cNvSpPr>
            <a:spLocks noChangeArrowheads="1"/>
          </p:cNvSpPr>
          <p:nvPr userDrawn="1"/>
        </p:nvSpPr>
        <p:spPr bwMode="auto">
          <a:xfrm>
            <a:off x="0" y="0"/>
            <a:ext cx="9144000" cy="6858000"/>
          </a:xfrm>
          <a:prstGeom prst="rect">
            <a:avLst/>
          </a:prstGeom>
          <a:gradFill rotWithShape="1">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411" name="Rectangle 3"/>
          <p:cNvSpPr>
            <a:spLocks noChangeArrowheads="1"/>
          </p:cNvSpPr>
          <p:nvPr/>
        </p:nvSpPr>
        <p:spPr bwMode="gray">
          <a:xfrm>
            <a:off x="150813" y="0"/>
            <a:ext cx="76200" cy="6889750"/>
          </a:xfrm>
          <a:prstGeom prst="rect">
            <a:avLst/>
          </a:prstGeom>
          <a:solidFill>
            <a:schemeClr val="accent2">
              <a:alpha val="8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3412" name="Rectangle 4"/>
          <p:cNvSpPr>
            <a:spLocks noChangeArrowheads="1"/>
          </p:cNvSpPr>
          <p:nvPr/>
        </p:nvSpPr>
        <p:spPr bwMode="gray">
          <a:xfrm>
            <a:off x="-12700" y="0"/>
            <a:ext cx="165100" cy="6858000"/>
          </a:xfrm>
          <a:prstGeom prst="rect">
            <a:avLst/>
          </a:prstGeom>
          <a:gradFill rotWithShape="1">
            <a:gsLst>
              <a:gs pos="0">
                <a:schemeClr val="accent2">
                  <a:gamma/>
                  <a:shade val="28627"/>
                  <a:invGamma/>
                </a:schemeClr>
              </a:gs>
              <a:gs pos="100000">
                <a:schemeClr val="accent2"/>
              </a:gs>
            </a:gsLst>
            <a:lin ang="18900000" scaled="1"/>
          </a:gra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3413" name="Rectangle 5"/>
          <p:cNvSpPr>
            <a:spLocks noChangeArrowheads="1"/>
          </p:cNvSpPr>
          <p:nvPr/>
        </p:nvSpPr>
        <p:spPr bwMode="gray">
          <a:xfrm>
            <a:off x="412750" y="-14288"/>
            <a:ext cx="71438" cy="6872288"/>
          </a:xfrm>
          <a:prstGeom prst="rect">
            <a:avLst/>
          </a:prstGeom>
          <a:solidFill>
            <a:schemeClr val="accent2">
              <a:alpha val="2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3414" name="Rectangle 6"/>
          <p:cNvSpPr>
            <a:spLocks noChangeArrowheads="1"/>
          </p:cNvSpPr>
          <p:nvPr/>
        </p:nvSpPr>
        <p:spPr bwMode="gray">
          <a:xfrm>
            <a:off x="225425" y="0"/>
            <a:ext cx="76200" cy="6865938"/>
          </a:xfrm>
          <a:prstGeom prst="rect">
            <a:avLst/>
          </a:prstGeom>
          <a:solidFill>
            <a:schemeClr val="accent2">
              <a:alpha val="53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3415" name="Rectangle 7"/>
          <p:cNvSpPr>
            <a:spLocks noChangeArrowheads="1"/>
          </p:cNvSpPr>
          <p:nvPr/>
        </p:nvSpPr>
        <p:spPr bwMode="gray">
          <a:xfrm>
            <a:off x="300038" y="0"/>
            <a:ext cx="114300" cy="6872288"/>
          </a:xfrm>
          <a:prstGeom prst="rect">
            <a:avLst/>
          </a:prstGeom>
          <a:solidFill>
            <a:schemeClr val="accent2">
              <a:alpha val="37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3417" name="Rectangle 9"/>
          <p:cNvSpPr>
            <a:spLocks noGrp="1" noChangeArrowheads="1"/>
          </p:cNvSpPr>
          <p:nvPr>
            <p:ph type="body" idx="1"/>
          </p:nvPr>
        </p:nvSpPr>
        <p:spPr bwMode="auto">
          <a:xfrm>
            <a:off x="1030288" y="1163638"/>
            <a:ext cx="7961312" cy="536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3418" name="Rectangle 10"/>
          <p:cNvSpPr>
            <a:spLocks noGrp="1" noChangeArrowheads="1"/>
          </p:cNvSpPr>
          <p:nvPr>
            <p:ph type="dt" sz="half" idx="2"/>
          </p:nvPr>
        </p:nvSpPr>
        <p:spPr bwMode="auto">
          <a:xfrm>
            <a:off x="1077913" y="6616700"/>
            <a:ext cx="2133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73419" name="Rectangle 11"/>
          <p:cNvSpPr>
            <a:spLocks noGrp="1" noChangeArrowheads="1"/>
          </p:cNvSpPr>
          <p:nvPr>
            <p:ph type="ftr" sz="quarter" idx="3"/>
          </p:nvPr>
        </p:nvSpPr>
        <p:spPr bwMode="auto">
          <a:xfrm>
            <a:off x="5838825" y="6616700"/>
            <a:ext cx="2895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vl1pPr>
          </a:lstStyle>
          <a:p>
            <a:endParaRPr lang="en-US" altLang="zh-CN"/>
          </a:p>
        </p:txBody>
      </p:sp>
      <p:sp>
        <p:nvSpPr>
          <p:cNvPr id="273420" name="Rectangle 12"/>
          <p:cNvSpPr>
            <a:spLocks noGrp="1" noChangeArrowheads="1"/>
          </p:cNvSpPr>
          <p:nvPr>
            <p:ph type="sldNum" sz="quarter" idx="4"/>
          </p:nvPr>
        </p:nvSpPr>
        <p:spPr bwMode="auto">
          <a:xfrm>
            <a:off x="4187825" y="6616700"/>
            <a:ext cx="661988"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F6FA1BB9-85EA-4BED-B535-9681191A4CC2}" type="slidenum">
              <a:rPr lang="en-US" altLang="zh-CN"/>
              <a:pPr/>
              <a:t>‹#›</a:t>
            </a:fld>
            <a:endParaRPr lang="en-US" altLang="zh-CN"/>
          </a:p>
        </p:txBody>
      </p:sp>
      <p:sp>
        <p:nvSpPr>
          <p:cNvPr id="273424" name="Line 16"/>
          <p:cNvSpPr>
            <a:spLocks noChangeShapeType="1"/>
          </p:cNvSpPr>
          <p:nvPr userDrawn="1"/>
        </p:nvSpPr>
        <p:spPr bwMode="auto">
          <a:xfrm>
            <a:off x="3276600" y="381000"/>
            <a:ext cx="5867400" cy="206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3425" name="Rectangle 17"/>
          <p:cNvSpPr>
            <a:spLocks noChangeArrowheads="1"/>
          </p:cNvSpPr>
          <p:nvPr userDrawn="1"/>
        </p:nvSpPr>
        <p:spPr bwMode="auto">
          <a:xfrm>
            <a:off x="3502025" y="46038"/>
            <a:ext cx="561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hlink"/>
                </a:solidFill>
                <a:effectLst>
                  <a:outerShdw blurRad="38100" dist="38100" dir="2700000" algn="tl">
                    <a:srgbClr val="C0C0C0"/>
                  </a:outerShdw>
                </a:effectLst>
              </a:rPr>
              <a:t>Unit 1  Measurement, Control and Instrumentation</a:t>
            </a:r>
          </a:p>
        </p:txBody>
      </p:sp>
    </p:spTree>
  </p:cSld>
  <p:clrMap bg1="lt1" tx1="dk1" bg2="lt2" tx2="dk2" accent1="accent1" accent2="accent2" accent3="accent3" accent4="accent4" accent5="accent5" accent6="accent6" hlink="hlink" folHlink="folHlink"/>
  <p:sldLayoutIdLst>
    <p:sldLayoutId id="2147483665"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iming>
    <p:tnLst>
      <p:par>
        <p:cTn id="1" dur="indefinite" restart="never" nodeType="tmRoot"/>
      </p:par>
    </p:tnLst>
  </p:timing>
  <p:txStyles>
    <p:titleStyle>
      <a:lvl1pPr algn="l" rtl="0" fontAlgn="base">
        <a:spcBef>
          <a:spcPct val="0"/>
        </a:spcBef>
        <a:spcAft>
          <a:spcPct val="0"/>
        </a:spcAft>
        <a:defRPr sz="4000" b="1">
          <a:solidFill>
            <a:schemeClr val="tx2"/>
          </a:solidFill>
          <a:latin typeface="+mj-lt"/>
          <a:ea typeface="+mj-ea"/>
          <a:cs typeface="+mj-cs"/>
        </a:defRPr>
      </a:lvl1pPr>
      <a:lvl2pPr algn="l" rtl="0" fontAlgn="base">
        <a:spcBef>
          <a:spcPct val="0"/>
        </a:spcBef>
        <a:spcAft>
          <a:spcPct val="0"/>
        </a:spcAft>
        <a:defRPr sz="4000" b="1">
          <a:solidFill>
            <a:schemeClr val="tx2"/>
          </a:solidFill>
          <a:latin typeface="Arial" charset="0"/>
          <a:ea typeface="宋体" pitchFamily="2" charset="-122"/>
        </a:defRPr>
      </a:lvl2pPr>
      <a:lvl3pPr algn="l" rtl="0" fontAlgn="base">
        <a:spcBef>
          <a:spcPct val="0"/>
        </a:spcBef>
        <a:spcAft>
          <a:spcPct val="0"/>
        </a:spcAft>
        <a:defRPr sz="4000" b="1">
          <a:solidFill>
            <a:schemeClr val="tx2"/>
          </a:solidFill>
          <a:latin typeface="Arial" charset="0"/>
          <a:ea typeface="宋体" pitchFamily="2" charset="-122"/>
        </a:defRPr>
      </a:lvl3pPr>
      <a:lvl4pPr algn="l" rtl="0" fontAlgn="base">
        <a:spcBef>
          <a:spcPct val="0"/>
        </a:spcBef>
        <a:spcAft>
          <a:spcPct val="0"/>
        </a:spcAft>
        <a:defRPr sz="4000" b="1">
          <a:solidFill>
            <a:schemeClr val="tx2"/>
          </a:solidFill>
          <a:latin typeface="Arial" charset="0"/>
          <a:ea typeface="宋体" pitchFamily="2" charset="-122"/>
        </a:defRPr>
      </a:lvl4pPr>
      <a:lvl5pPr algn="l" rtl="0" fontAlgn="base">
        <a:spcBef>
          <a:spcPct val="0"/>
        </a:spcBef>
        <a:spcAft>
          <a:spcPct val="0"/>
        </a:spcAft>
        <a:defRPr sz="4000" b="1">
          <a:solidFill>
            <a:schemeClr val="tx2"/>
          </a:solidFill>
          <a:latin typeface="Arial" charset="0"/>
          <a:ea typeface="宋体" pitchFamily="2" charset="-122"/>
        </a:defRPr>
      </a:lvl5pPr>
      <a:lvl6pPr marL="457200" algn="l" rtl="0" fontAlgn="base">
        <a:spcBef>
          <a:spcPct val="0"/>
        </a:spcBef>
        <a:spcAft>
          <a:spcPct val="0"/>
        </a:spcAft>
        <a:defRPr sz="4000" b="1">
          <a:solidFill>
            <a:schemeClr val="tx2"/>
          </a:solidFill>
          <a:latin typeface="Arial" charset="0"/>
          <a:ea typeface="宋体" pitchFamily="2" charset="-122"/>
        </a:defRPr>
      </a:lvl6pPr>
      <a:lvl7pPr marL="914400" algn="l" rtl="0" fontAlgn="base">
        <a:spcBef>
          <a:spcPct val="0"/>
        </a:spcBef>
        <a:spcAft>
          <a:spcPct val="0"/>
        </a:spcAft>
        <a:defRPr sz="4000" b="1">
          <a:solidFill>
            <a:schemeClr val="tx2"/>
          </a:solidFill>
          <a:latin typeface="Arial" charset="0"/>
          <a:ea typeface="宋体" pitchFamily="2" charset="-122"/>
        </a:defRPr>
      </a:lvl7pPr>
      <a:lvl8pPr marL="1371600" algn="l" rtl="0" fontAlgn="base">
        <a:spcBef>
          <a:spcPct val="0"/>
        </a:spcBef>
        <a:spcAft>
          <a:spcPct val="0"/>
        </a:spcAft>
        <a:defRPr sz="4000" b="1">
          <a:solidFill>
            <a:schemeClr val="tx2"/>
          </a:solidFill>
          <a:latin typeface="Arial" charset="0"/>
          <a:ea typeface="宋体" pitchFamily="2" charset="-122"/>
        </a:defRPr>
      </a:lvl8pPr>
      <a:lvl9pPr marL="1828800" algn="l" rtl="0" fontAlgn="base">
        <a:spcBef>
          <a:spcPct val="0"/>
        </a:spcBef>
        <a:spcAft>
          <a:spcPct val="0"/>
        </a:spcAft>
        <a:defRPr sz="4000" b="1">
          <a:solidFill>
            <a:schemeClr val="tx2"/>
          </a:solidFill>
          <a:latin typeface="Arial" charset="0"/>
          <a:ea typeface="宋体" pitchFamily="2" charset="-122"/>
        </a:defRPr>
      </a:lvl9pPr>
    </p:titleStyle>
    <p:bodyStyle>
      <a:lvl1pPr marL="342900" indent="-342900" algn="l" rtl="0" fontAlgn="base">
        <a:spcBef>
          <a:spcPct val="20000"/>
        </a:spcBef>
        <a:spcAft>
          <a:spcPct val="0"/>
        </a:spcAft>
        <a:buSzPct val="85000"/>
        <a:buFont typeface="Wingdings" pitchFamily="2" charset="2"/>
        <a:buChar char="£"/>
        <a:defRPr sz="3200" b="1">
          <a:solidFill>
            <a:schemeClr val="accent1"/>
          </a:solidFill>
          <a:latin typeface="+mn-lt"/>
          <a:ea typeface="+mn-ea"/>
          <a:cs typeface="+mn-cs"/>
        </a:defRPr>
      </a:lvl1pPr>
      <a:lvl2pPr marL="742950" indent="-285750" algn="l" rtl="0" fontAlgn="base">
        <a:spcBef>
          <a:spcPct val="20000"/>
        </a:spcBef>
        <a:spcAft>
          <a:spcPct val="0"/>
        </a:spcAft>
        <a:buClr>
          <a:schemeClr val="hlink"/>
        </a:buClr>
        <a:buSzPct val="105000"/>
        <a:buChar char="•"/>
        <a:defRPr sz="2800">
          <a:solidFill>
            <a:schemeClr val="tx2"/>
          </a:solidFill>
          <a:latin typeface="+mn-lt"/>
          <a:ea typeface="+mn-ea"/>
        </a:defRPr>
      </a:lvl2pPr>
      <a:lvl3pPr marL="1143000" indent="-228600" algn="l" rtl="0" fontAlgn="base">
        <a:spcBef>
          <a:spcPct val="20000"/>
        </a:spcBef>
        <a:spcAft>
          <a:spcPct val="0"/>
        </a:spcAft>
        <a:buClr>
          <a:schemeClr val="folHlink"/>
        </a:buClr>
        <a:buChar char="•"/>
        <a:defRPr sz="2400">
          <a:solidFill>
            <a:schemeClr val="tx2"/>
          </a:solidFill>
          <a:latin typeface="+mn-lt"/>
          <a:ea typeface="+mn-ea"/>
        </a:defRPr>
      </a:lvl3pPr>
      <a:lvl4pPr marL="1600200" indent="-228600" algn="l" rtl="0" fontAlgn="base">
        <a:spcBef>
          <a:spcPct val="20000"/>
        </a:spcBef>
        <a:spcAft>
          <a:spcPct val="0"/>
        </a:spcAft>
        <a:buClr>
          <a:schemeClr val="tx2"/>
        </a:buClr>
        <a:buSzPct val="85000"/>
        <a:buChar char="•"/>
        <a:defRPr sz="2000">
          <a:solidFill>
            <a:schemeClr val="tx2"/>
          </a:solidFill>
          <a:latin typeface="+mn-lt"/>
          <a:ea typeface="+mn-ea"/>
        </a:defRPr>
      </a:lvl4pPr>
      <a:lvl5pPr marL="2057400" indent="-228600" algn="l" rtl="0" fontAlgn="base">
        <a:spcBef>
          <a:spcPct val="20000"/>
        </a:spcBef>
        <a:spcAft>
          <a:spcPct val="0"/>
        </a:spcAft>
        <a:buClr>
          <a:schemeClr val="accent1"/>
        </a:buClr>
        <a:buSzPct val="85000"/>
        <a:buChar char="•"/>
        <a:defRPr sz="2000">
          <a:solidFill>
            <a:schemeClr val="tx2"/>
          </a:solidFill>
          <a:latin typeface="+mn-lt"/>
          <a:ea typeface="+mn-ea"/>
        </a:defRPr>
      </a:lvl5pPr>
      <a:lvl6pPr marL="2514600" indent="-228600" algn="l" rtl="0" fontAlgn="base">
        <a:spcBef>
          <a:spcPct val="20000"/>
        </a:spcBef>
        <a:spcAft>
          <a:spcPct val="0"/>
        </a:spcAft>
        <a:buClr>
          <a:schemeClr val="accent1"/>
        </a:buClr>
        <a:buSzPct val="85000"/>
        <a:buChar char="•"/>
        <a:defRPr sz="2000">
          <a:solidFill>
            <a:schemeClr val="tx2"/>
          </a:solidFill>
          <a:latin typeface="+mn-lt"/>
          <a:ea typeface="+mn-ea"/>
        </a:defRPr>
      </a:lvl6pPr>
      <a:lvl7pPr marL="2971800" indent="-228600" algn="l" rtl="0" fontAlgn="base">
        <a:spcBef>
          <a:spcPct val="20000"/>
        </a:spcBef>
        <a:spcAft>
          <a:spcPct val="0"/>
        </a:spcAft>
        <a:buClr>
          <a:schemeClr val="accent1"/>
        </a:buClr>
        <a:buSzPct val="85000"/>
        <a:buChar char="•"/>
        <a:defRPr sz="2000">
          <a:solidFill>
            <a:schemeClr val="tx2"/>
          </a:solidFill>
          <a:latin typeface="+mn-lt"/>
          <a:ea typeface="+mn-ea"/>
        </a:defRPr>
      </a:lvl7pPr>
      <a:lvl8pPr marL="3429000" indent="-228600" algn="l" rtl="0" fontAlgn="base">
        <a:spcBef>
          <a:spcPct val="20000"/>
        </a:spcBef>
        <a:spcAft>
          <a:spcPct val="0"/>
        </a:spcAft>
        <a:buClr>
          <a:schemeClr val="accent1"/>
        </a:buClr>
        <a:buSzPct val="85000"/>
        <a:buChar char="•"/>
        <a:defRPr sz="2000">
          <a:solidFill>
            <a:schemeClr val="tx2"/>
          </a:solidFill>
          <a:latin typeface="+mn-lt"/>
          <a:ea typeface="+mn-ea"/>
        </a:defRPr>
      </a:lvl8pPr>
      <a:lvl9pPr marL="3886200" indent="-228600" algn="l" rtl="0" fontAlgn="base">
        <a:spcBef>
          <a:spcPct val="20000"/>
        </a:spcBef>
        <a:spcAft>
          <a:spcPct val="0"/>
        </a:spcAft>
        <a:buClr>
          <a:schemeClr val="accent1"/>
        </a:buClr>
        <a:buSzPct val="85000"/>
        <a:buChar char="•"/>
        <a:defRPr sz="2000">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6" name="Rectangle 6"/>
          <p:cNvSpPr>
            <a:spLocks noChangeArrowheads="1"/>
          </p:cNvSpPr>
          <p:nvPr/>
        </p:nvSpPr>
        <p:spPr bwMode="auto">
          <a:xfrm>
            <a:off x="5562600" y="2438400"/>
            <a:ext cx="31242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3200" b="1" dirty="0">
                <a:latin typeface="Times New Roman" pitchFamily="18" charset="0"/>
              </a:rPr>
              <a:t>Unit 1  Measurement, Control and Instrumentation</a:t>
            </a:r>
            <a:r>
              <a:rPr lang="en-US" altLang="zh-CN" sz="3200" dirty="0">
                <a:latin typeface="Times New Roman" pitchFamily="18" charset="0"/>
              </a:rPr>
              <a:t> </a:t>
            </a:r>
          </a:p>
        </p:txBody>
      </p:sp>
      <p:pic>
        <p:nvPicPr>
          <p:cNvPr id="6" name="内容占位符 5"/>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0" y="-1"/>
            <a:ext cx="4876800" cy="6859897"/>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4" name="Rectangle 4"/>
          <p:cNvSpPr>
            <a:spLocks noChangeArrowheads="1"/>
          </p:cNvSpPr>
          <p:nvPr/>
        </p:nvSpPr>
        <p:spPr bwMode="auto">
          <a:xfrm>
            <a:off x="304800" y="557213"/>
            <a:ext cx="8610600" cy="420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pPr>
            <a:r>
              <a:rPr lang="en-US" altLang="zh-CN" sz="2600" dirty="0">
                <a:solidFill>
                  <a:srgbClr val="FF0000"/>
                </a:solidFill>
                <a:latin typeface="Book Antiqua" pitchFamily="18" charset="0"/>
              </a:rPr>
              <a:t>    </a:t>
            </a:r>
            <a:r>
              <a:rPr lang="en-US" altLang="zh-CN" sz="2600" dirty="0">
                <a:latin typeface="Book Antiqua" pitchFamily="18" charset="0"/>
                <a:ea typeface="楷体_GB2312" pitchFamily="49" charset="-122"/>
              </a:rPr>
              <a:t>With the exception of a few seemingly fundamental quantum constants, units of measurement are essentially arbitrary; in other words, people make them up and then agree to use them.</a:t>
            </a:r>
          </a:p>
          <a:p>
            <a:pPr>
              <a:spcBef>
                <a:spcPct val="50000"/>
              </a:spcBef>
              <a:buFont typeface="Wingdings" pitchFamily="2" charset="2"/>
              <a:buNone/>
            </a:pPr>
            <a:r>
              <a:rPr lang="en-US" altLang="zh-CN" sz="2600" b="1" dirty="0">
                <a:solidFill>
                  <a:srgbClr val="0000CC"/>
                </a:solidFill>
                <a:latin typeface="楷体_GB2312" pitchFamily="49" charset="-122"/>
                <a:ea typeface="楷体_GB2312" pitchFamily="49" charset="-122"/>
              </a:rPr>
              <a:t>    </a:t>
            </a:r>
            <a:r>
              <a:rPr lang="zh-CN" altLang="en-US" sz="2600" b="1" dirty="0">
                <a:solidFill>
                  <a:srgbClr val="0000CC"/>
                </a:solidFill>
                <a:latin typeface="楷体_GB2312" pitchFamily="49" charset="-122"/>
                <a:ea typeface="楷体_GB2312" pitchFamily="49" charset="-122"/>
              </a:rPr>
              <a:t>句中</a:t>
            </a:r>
            <a:r>
              <a:rPr lang="en-US" altLang="zh-CN" sz="2600" dirty="0">
                <a:latin typeface="Book Antiqua" pitchFamily="18" charset="0"/>
                <a:ea typeface="楷体_GB2312" pitchFamily="49" charset="-122"/>
              </a:rPr>
              <a:t>With the exception of</a:t>
            </a:r>
            <a:r>
              <a:rPr lang="zh-CN" altLang="en-US" sz="2600" b="1" dirty="0">
                <a:solidFill>
                  <a:srgbClr val="0000CC"/>
                </a:solidFill>
                <a:latin typeface="楷体_GB2312" pitchFamily="49" charset="-122"/>
                <a:ea typeface="楷体_GB2312" pitchFamily="49" charset="-122"/>
              </a:rPr>
              <a:t>意为</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除</a:t>
            </a:r>
            <a:r>
              <a:rPr lang="en-US" altLang="zh-CN"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以外</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a:t>
            </a:r>
            <a:r>
              <a:rPr lang="en-US" altLang="zh-CN" sz="2600" dirty="0">
                <a:latin typeface="Book Antiqua" pitchFamily="18" charset="0"/>
                <a:ea typeface="楷体_GB2312" pitchFamily="49" charset="-122"/>
              </a:rPr>
              <a:t>quantum constants</a:t>
            </a:r>
            <a:r>
              <a:rPr lang="zh-CN" altLang="en-US" sz="2600" b="1" dirty="0">
                <a:solidFill>
                  <a:srgbClr val="0000CC"/>
                </a:solidFill>
                <a:latin typeface="楷体_GB2312" pitchFamily="49" charset="-122"/>
                <a:ea typeface="楷体_GB2312" pitchFamily="49" charset="-122"/>
              </a:rPr>
              <a:t>意为</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量子常数</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a:t>
            </a:r>
          </a:p>
          <a:p>
            <a:pPr>
              <a:spcBef>
                <a:spcPct val="50000"/>
              </a:spcBef>
              <a:buFont typeface="Wingdings" pitchFamily="2" charset="2"/>
              <a:buNone/>
            </a:pPr>
            <a:r>
              <a:rPr lang="zh-CN" altLang="en-US" sz="2600" b="1" dirty="0">
                <a:solidFill>
                  <a:srgbClr val="0000CC"/>
                </a:solidFill>
                <a:latin typeface="楷体_GB2312" pitchFamily="49" charset="-122"/>
                <a:ea typeface="楷体_GB2312" pitchFamily="49" charset="-122"/>
              </a:rPr>
              <a:t>    </a:t>
            </a:r>
            <a:r>
              <a:rPr lang="zh-CN" altLang="en-US" sz="2600" b="1" dirty="0">
                <a:latin typeface="楷体_GB2312" pitchFamily="49" charset="-122"/>
                <a:ea typeface="楷体_GB2312" pitchFamily="49" charset="-122"/>
              </a:rPr>
              <a:t>全句译为</a:t>
            </a:r>
            <a:r>
              <a:rPr lang="zh-CN" altLang="en-US" sz="2600" b="1" dirty="0" smtClean="0">
                <a:latin typeface="楷体_GB2312" pitchFamily="49" charset="-122"/>
                <a:ea typeface="楷体_GB2312" pitchFamily="49" charset="-122"/>
              </a:rPr>
              <a:t>：</a:t>
            </a:r>
            <a:r>
              <a:rPr lang="zh-CN" altLang="zh-CN" sz="2600" b="1" dirty="0">
                <a:solidFill>
                  <a:srgbClr val="0000CC"/>
                </a:solidFill>
                <a:latin typeface="楷体_GB2312" pitchFamily="49" charset="-122"/>
                <a:ea typeface="楷体_GB2312" pitchFamily="49" charset="-122"/>
              </a:rPr>
              <a:t>除了少数看上去代表基本法则的量子常数以外，测量的单位实质上是很主观的，换句话说，人们编制并愿意使用它就可以</a:t>
            </a:r>
            <a:r>
              <a:rPr lang="zh-CN" altLang="zh-CN" sz="2600" b="1" dirty="0">
                <a:solidFill>
                  <a:srgbClr val="0000CC"/>
                </a:solidFill>
                <a:latin typeface="楷体_GB2312" pitchFamily="49" charset="-122"/>
                <a:ea typeface="楷体_GB2312" pitchFamily="49" charset="-122"/>
              </a:rPr>
              <a:t>了</a:t>
            </a:r>
            <a:r>
              <a:rPr lang="zh-CN" altLang="en-US" sz="2600" b="1" dirty="0">
                <a:solidFill>
                  <a:srgbClr val="0000CC"/>
                </a:solidFill>
                <a:latin typeface="楷体_GB2312" pitchFamily="49" charset="-122"/>
                <a:ea typeface="楷体_GB2312" pitchFamily="49" charset="-122"/>
              </a:rPr>
              <a:t>。</a:t>
            </a:r>
            <a:endParaRPr lang="zh-CN" altLang="en-US"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5" name="Rectangle 5"/>
          <p:cNvSpPr>
            <a:spLocks noChangeArrowheads="1"/>
          </p:cNvSpPr>
          <p:nvPr/>
        </p:nvSpPr>
        <p:spPr bwMode="auto">
          <a:xfrm>
            <a:off x="304800" y="523875"/>
            <a:ext cx="8534400"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pPr>
            <a:r>
              <a:rPr lang="en-US" altLang="zh-CN" sz="2600" dirty="0">
                <a:latin typeface="Book Antiqua" pitchFamily="18" charset="0"/>
              </a:rPr>
              <a:t>Nothing inherent in nature dictates that an inch has to be a certain length, or that a mile is a better measure of distance than a </a:t>
            </a:r>
            <a:r>
              <a:rPr lang="en-US" altLang="zh-CN" sz="2600" dirty="0" err="1">
                <a:latin typeface="Book Antiqua" pitchFamily="18" charset="0"/>
              </a:rPr>
              <a:t>kilometre</a:t>
            </a:r>
            <a:r>
              <a:rPr lang="en-US" altLang="zh-CN" sz="2600" dirty="0">
                <a:latin typeface="Book Antiqua" pitchFamily="18" charset="0"/>
              </a:rPr>
              <a:t>. Over the course of human history, however, first for convenience and then for necessity, standards of measurement evolved so that communities would have certain common </a:t>
            </a:r>
            <a:r>
              <a:rPr lang="en-US" altLang="zh-CN" sz="2600" dirty="0">
                <a:solidFill>
                  <a:srgbClr val="FF0000"/>
                </a:solidFill>
                <a:latin typeface="Book Antiqua" pitchFamily="18" charset="0"/>
              </a:rPr>
              <a:t>benchmarks</a:t>
            </a:r>
            <a:r>
              <a:rPr lang="zh-CN" altLang="en-US" sz="2600" b="1" dirty="0">
                <a:solidFill>
                  <a:srgbClr val="0000CC"/>
                </a:solidFill>
                <a:latin typeface="Book Antiqua" pitchFamily="18" charset="0"/>
                <a:ea typeface="楷体_GB2312" pitchFamily="49" charset="-122"/>
              </a:rPr>
              <a:t>（基准）</a:t>
            </a:r>
            <a:r>
              <a:rPr lang="en-US" altLang="zh-CN" sz="2600" dirty="0">
                <a:latin typeface="Book Antiqua" pitchFamily="18" charset="0"/>
              </a:rPr>
              <a:t>. Laws regulating measurement were originally developed to prevent </a:t>
            </a:r>
            <a:r>
              <a:rPr lang="en-US" altLang="zh-CN" sz="2600" dirty="0">
                <a:solidFill>
                  <a:srgbClr val="FF0000"/>
                </a:solidFill>
                <a:latin typeface="Book Antiqua" pitchFamily="18" charset="0"/>
              </a:rPr>
              <a:t>fraud</a:t>
            </a:r>
            <a:r>
              <a:rPr lang="en-US" altLang="zh-CN" sz="2600" b="1" dirty="0">
                <a:solidFill>
                  <a:srgbClr val="0000CC"/>
                </a:solidFill>
                <a:latin typeface="Book Antiqua" pitchFamily="18" charset="0"/>
                <a:ea typeface="楷体_GB2312" pitchFamily="49" charset="-122"/>
              </a:rPr>
              <a:t> </a:t>
            </a:r>
            <a:r>
              <a:rPr lang="zh-CN" altLang="en-US" sz="2600" b="1" dirty="0">
                <a:solidFill>
                  <a:srgbClr val="0000CC"/>
                </a:solidFill>
                <a:latin typeface="楷体_GB2312" pitchFamily="49" charset="-122"/>
                <a:ea typeface="楷体_GB2312" pitchFamily="49" charset="-122"/>
              </a:rPr>
              <a:t>（</a:t>
            </a:r>
            <a:r>
              <a:rPr lang="zh-CN" altLang="en-US" sz="2600" b="1" dirty="0">
                <a:solidFill>
                  <a:srgbClr val="0000CC"/>
                </a:solidFill>
                <a:latin typeface="Book Antiqua" pitchFamily="18" charset="0"/>
                <a:ea typeface="楷体_GB2312" pitchFamily="49" charset="-122"/>
              </a:rPr>
              <a:t>欺诈，欺骗行为；骗子）</a:t>
            </a:r>
            <a:r>
              <a:rPr lang="zh-CN" altLang="en-US" sz="2600" dirty="0">
                <a:latin typeface="Book Antiqua" pitchFamily="18" charset="0"/>
              </a:rPr>
              <a:t> </a:t>
            </a:r>
            <a:r>
              <a:rPr lang="en-US" altLang="zh-CN" sz="2600" dirty="0">
                <a:latin typeface="Book Antiqua" pitchFamily="18" charset="0"/>
              </a:rPr>
              <a:t>in commerce.</a:t>
            </a:r>
          </a:p>
          <a:p>
            <a:r>
              <a:rPr lang="zh-CN" altLang="zh-CN" sz="2600" b="1" dirty="0">
                <a:solidFill>
                  <a:srgbClr val="0000CC"/>
                </a:solidFill>
                <a:latin typeface="Book Antiqua" pitchFamily="18" charset="0"/>
                <a:ea typeface="楷体_GB2312" pitchFamily="49" charset="-122"/>
              </a:rPr>
              <a:t>没有什么事物能固有地表示一英寸有多长，也不能说英里是比千米是更好的长度测量单位。然而，遍及人类的历史进程，首先考虑的是方便，然后是需求，测量标准不断演化以使大家有一个共同的基准。监管测量的法规的发展一开始就为了预防商业中的欺诈。</a:t>
            </a:r>
          </a:p>
          <a:p>
            <a:pPr>
              <a:buFont typeface="Wingdings" pitchFamily="2" charset="2"/>
              <a:buNone/>
            </a:pPr>
            <a:endParaRPr lang="en-US" altLang="zh-CN" sz="2600" b="1" dirty="0">
              <a:solidFill>
                <a:srgbClr val="0000CC"/>
              </a:solidFill>
              <a:latin typeface="Book Antiqua"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3" name="Rectangle 5"/>
          <p:cNvSpPr>
            <a:spLocks noChangeArrowheads="1"/>
          </p:cNvSpPr>
          <p:nvPr/>
        </p:nvSpPr>
        <p:spPr bwMode="auto">
          <a:xfrm>
            <a:off x="381000" y="457200"/>
            <a:ext cx="838200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dirty="0">
                <a:latin typeface="Book Antiqua" pitchFamily="18" charset="0"/>
              </a:rPr>
              <a:t>    Measurement methods are often </a:t>
            </a:r>
            <a:r>
              <a:rPr lang="en-US" altLang="zh-CN" sz="2600" dirty="0">
                <a:solidFill>
                  <a:srgbClr val="FF0000"/>
                </a:solidFill>
                <a:latin typeface="Book Antiqua" pitchFamily="18" charset="0"/>
              </a:rPr>
              <a:t>scrutinized</a:t>
            </a:r>
            <a:r>
              <a:rPr lang="zh-CN" altLang="en-US" sz="2600" b="1" dirty="0">
                <a:solidFill>
                  <a:srgbClr val="0000CC"/>
                </a:solidFill>
                <a:latin typeface="Book Antiqua" pitchFamily="18" charset="0"/>
                <a:ea typeface="楷体_GB2312" pitchFamily="49" charset="-122"/>
              </a:rPr>
              <a:t>（</a:t>
            </a:r>
            <a:r>
              <a:rPr lang="zh-CN" altLang="en-US" sz="2600" b="1" dirty="0">
                <a:solidFill>
                  <a:srgbClr val="0000CC"/>
                </a:solidFill>
                <a:ea typeface="楷体_GB2312" pitchFamily="49" charset="-122"/>
              </a:rPr>
              <a:t>仔细检查，详审）</a:t>
            </a:r>
            <a:r>
              <a:rPr lang="zh-CN" altLang="en-US" sz="2600" dirty="0"/>
              <a:t> </a:t>
            </a:r>
            <a:r>
              <a:rPr lang="en-US" altLang="zh-CN" sz="2600" dirty="0">
                <a:latin typeface="Book Antiqua" pitchFamily="18" charset="0"/>
              </a:rPr>
              <a:t>for their validity, applicability, and accuracy. It is very important that the scope of the measurement method be clearly defined, and any aspect included in the scope is shown to be accurate and repeatable through validation.    </a:t>
            </a:r>
            <a:endParaRPr lang="en-US" altLang="zh-CN" sz="2600" dirty="0" smtClean="0">
              <a:latin typeface="Book Antiqua" pitchFamily="18" charset="0"/>
            </a:endParaRPr>
          </a:p>
          <a:p>
            <a:r>
              <a:rPr lang="en-US" altLang="zh-CN" sz="2600" b="1" dirty="0">
                <a:solidFill>
                  <a:srgbClr val="0000CC"/>
                </a:solidFill>
                <a:ea typeface="楷体_GB2312" pitchFamily="49" charset="-122"/>
              </a:rPr>
              <a:t> </a:t>
            </a:r>
            <a:r>
              <a:rPr lang="en-US" altLang="zh-CN" sz="2600" b="1" dirty="0" smtClean="0">
                <a:solidFill>
                  <a:srgbClr val="0000CC"/>
                </a:solidFill>
                <a:ea typeface="楷体_GB2312" pitchFamily="49" charset="-122"/>
              </a:rPr>
              <a:t>   </a:t>
            </a:r>
            <a:r>
              <a:rPr lang="zh-CN" altLang="zh-CN" sz="2600" b="1" dirty="0" smtClean="0">
                <a:solidFill>
                  <a:srgbClr val="0000CC"/>
                </a:solidFill>
                <a:ea typeface="楷体_GB2312" pitchFamily="49" charset="-122"/>
              </a:rPr>
              <a:t>测量方法</a:t>
            </a:r>
            <a:r>
              <a:rPr lang="zh-CN" altLang="zh-CN" sz="2600" b="1" dirty="0">
                <a:solidFill>
                  <a:srgbClr val="0000CC"/>
                </a:solidFill>
                <a:ea typeface="楷体_GB2312" pitchFamily="49" charset="-122"/>
              </a:rPr>
              <a:t>通常要仔细审查其有效性，适用性和精确性。明确定义测量方法的适用范围是非常重要的。使用范围中的各个方面都要通过校验表明是精确的和可重复性的</a:t>
            </a:r>
            <a:r>
              <a:rPr lang="zh-CN" altLang="zh-CN" sz="2600" b="1" dirty="0" smtClean="0">
                <a:solidFill>
                  <a:srgbClr val="0000CC"/>
                </a:solidFill>
                <a:ea typeface="楷体_GB2312" pitchFamily="49" charset="-122"/>
              </a:rPr>
              <a:t>。</a:t>
            </a:r>
            <a:endParaRPr lang="en-US" altLang="zh-CN" sz="2600" b="1" dirty="0">
              <a:solidFill>
                <a:srgbClr val="0000CC"/>
              </a:solidFill>
              <a:latin typeface="Book Antiqua" pitchFamily="18" charset="0"/>
              <a:ea typeface="楷体_GB2312" pitchFamily="49" charset="-122"/>
            </a:endParaRPr>
          </a:p>
          <a:p>
            <a:r>
              <a:rPr lang="en-US" altLang="zh-CN" sz="2600" dirty="0">
                <a:latin typeface="Book Antiqua" pitchFamily="18" charset="0"/>
              </a:rPr>
              <a:t>    Measurement method validations often </a:t>
            </a:r>
            <a:r>
              <a:rPr lang="en-US" altLang="zh-CN" sz="2600" dirty="0">
                <a:solidFill>
                  <a:srgbClr val="FF0000"/>
                </a:solidFill>
                <a:latin typeface="Book Antiqua" pitchFamily="18" charset="0"/>
              </a:rPr>
              <a:t>encompass</a:t>
            </a:r>
            <a:r>
              <a:rPr lang="zh-CN" altLang="en-US" sz="2600" b="1" dirty="0">
                <a:solidFill>
                  <a:srgbClr val="0000CC"/>
                </a:solidFill>
                <a:latin typeface="楷体_GB2312" pitchFamily="49" charset="-122"/>
                <a:ea typeface="楷体_GB2312" pitchFamily="49" charset="-122"/>
              </a:rPr>
              <a:t>（围绕；包围）</a:t>
            </a:r>
            <a:r>
              <a:rPr lang="en-US" altLang="zh-CN" sz="2600" dirty="0">
                <a:latin typeface="Book Antiqua" pitchFamily="18" charset="0"/>
              </a:rPr>
              <a:t>the following considerations: </a:t>
            </a:r>
            <a:endParaRPr lang="en-US" altLang="zh-CN" sz="2600" dirty="0" smtClean="0">
              <a:latin typeface="Book Antiqua" pitchFamily="18" charset="0"/>
            </a:endParaRPr>
          </a:p>
          <a:p>
            <a:r>
              <a:rPr lang="en-US" altLang="zh-CN" sz="2600" b="1" dirty="0">
                <a:solidFill>
                  <a:srgbClr val="0000CC"/>
                </a:solidFill>
                <a:latin typeface="Book Antiqua" pitchFamily="18" charset="0"/>
                <a:ea typeface="楷体_GB2312" pitchFamily="49" charset="-122"/>
              </a:rPr>
              <a:t> </a:t>
            </a:r>
            <a:r>
              <a:rPr lang="en-US" altLang="zh-CN" sz="2600" b="1" dirty="0" smtClean="0">
                <a:solidFill>
                  <a:srgbClr val="0000CC"/>
                </a:solidFill>
                <a:latin typeface="Book Antiqua" pitchFamily="18" charset="0"/>
                <a:ea typeface="楷体_GB2312" pitchFamily="49" charset="-122"/>
              </a:rPr>
              <a:t>   </a:t>
            </a:r>
            <a:r>
              <a:rPr lang="zh-CN" altLang="zh-CN" sz="2600" b="1" dirty="0" smtClean="0">
                <a:solidFill>
                  <a:srgbClr val="0000CC"/>
                </a:solidFill>
                <a:ea typeface="楷体_GB2312" pitchFamily="49" charset="-122"/>
              </a:rPr>
              <a:t>测量方法</a:t>
            </a:r>
            <a:r>
              <a:rPr lang="zh-CN" altLang="zh-CN" sz="2600" b="1" dirty="0">
                <a:solidFill>
                  <a:srgbClr val="0000CC"/>
                </a:solidFill>
                <a:ea typeface="楷体_GB2312" pitchFamily="49" charset="-122"/>
              </a:rPr>
              <a:t>的有效性通常从以下几方面</a:t>
            </a:r>
            <a:r>
              <a:rPr lang="zh-CN" altLang="zh-CN" sz="2600" b="1" dirty="0" smtClean="0">
                <a:solidFill>
                  <a:srgbClr val="0000CC"/>
                </a:solidFill>
                <a:ea typeface="楷体_GB2312" pitchFamily="49" charset="-122"/>
              </a:rPr>
              <a:t>考虑</a:t>
            </a:r>
            <a:r>
              <a:rPr lang="zh-CN" altLang="en-US" sz="2600" b="1" dirty="0" smtClean="0">
                <a:solidFill>
                  <a:srgbClr val="0000CC"/>
                </a:solidFill>
                <a:ea typeface="楷体_GB2312" pitchFamily="49" charset="-122"/>
              </a:rPr>
              <a:t>：</a:t>
            </a:r>
            <a:endParaRPr lang="zh-CN" altLang="en-US" sz="2600" b="1" dirty="0">
              <a:solidFill>
                <a:srgbClr val="0000CC"/>
              </a:solidFill>
              <a:ea typeface="楷体_GB2312"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5" name="Rectangle 5"/>
          <p:cNvSpPr>
            <a:spLocks noChangeArrowheads="1"/>
          </p:cNvSpPr>
          <p:nvPr/>
        </p:nvSpPr>
        <p:spPr bwMode="auto">
          <a:xfrm>
            <a:off x="381000" y="433388"/>
            <a:ext cx="830580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Book Antiqua" pitchFamily="18" charset="0"/>
              </a:rPr>
              <a:t>Control</a:t>
            </a:r>
            <a:endParaRPr lang="en-US" altLang="zh-CN" sz="2600" b="1" dirty="0">
              <a:latin typeface="Book Antiqua" pitchFamily="18" charset="0"/>
            </a:endParaRPr>
          </a:p>
          <a:p>
            <a:r>
              <a:rPr lang="en-US" altLang="zh-CN" sz="2600" dirty="0">
                <a:latin typeface="Book Antiqua" pitchFamily="18" charset="0"/>
              </a:rPr>
              <a:t>    In addition to measuring field parameters, instrumentation is also responsible for providing the ability to modify some field parameters</a:t>
            </a:r>
            <a:r>
              <a:rPr lang="en-US" altLang="zh-CN" sz="2600" dirty="0" smtClean="0">
                <a:latin typeface="Book Antiqua" pitchFamily="18" charset="0"/>
              </a:rPr>
              <a:t>.</a:t>
            </a:r>
          </a:p>
          <a:p>
            <a:r>
              <a:rPr lang="en-US" altLang="zh-CN" sz="2600" b="1" dirty="0" smtClean="0">
                <a:solidFill>
                  <a:srgbClr val="0000CC"/>
                </a:solidFill>
                <a:latin typeface="Book Antiqua" pitchFamily="18" charset="0"/>
                <a:ea typeface="楷体_GB2312" pitchFamily="49" charset="-122"/>
              </a:rPr>
              <a:t>    </a:t>
            </a:r>
            <a:r>
              <a:rPr lang="zh-CN" altLang="zh-CN" sz="2600" b="1" dirty="0" smtClean="0">
                <a:solidFill>
                  <a:srgbClr val="0000CC"/>
                </a:solidFill>
                <a:latin typeface="Book Antiqua" pitchFamily="18" charset="0"/>
                <a:ea typeface="楷体_GB2312" pitchFamily="49" charset="-122"/>
              </a:rPr>
              <a:t>除了</a:t>
            </a:r>
            <a:r>
              <a:rPr lang="zh-CN" altLang="zh-CN" sz="2600" b="1" dirty="0">
                <a:solidFill>
                  <a:srgbClr val="0000CC"/>
                </a:solidFill>
                <a:latin typeface="Book Antiqua" pitchFamily="18" charset="0"/>
                <a:ea typeface="楷体_GB2312" pitchFamily="49" charset="-122"/>
              </a:rPr>
              <a:t>测试现场参数，仪器也用于修改一些现场参数。</a:t>
            </a:r>
          </a:p>
          <a:p>
            <a:r>
              <a:rPr lang="en-US" altLang="zh-CN" sz="2600" dirty="0" smtClean="0">
                <a:latin typeface="Book Antiqua" pitchFamily="18" charset="0"/>
              </a:rPr>
              <a:t>    </a:t>
            </a:r>
            <a:r>
              <a:rPr lang="en-US" altLang="zh-CN" sz="2600" dirty="0">
                <a:latin typeface="Book Antiqua" pitchFamily="18" charset="0"/>
              </a:rPr>
              <a:t>Modern day </a:t>
            </a:r>
            <a:r>
              <a:rPr lang="en-US" altLang="zh-CN" sz="2600" i="1" dirty="0">
                <a:latin typeface="Book Antiqua" pitchFamily="18" charset="0"/>
              </a:rPr>
              <a:t>control engineering</a:t>
            </a:r>
            <a:r>
              <a:rPr lang="en-US" altLang="zh-CN" sz="2600" dirty="0">
                <a:latin typeface="Book Antiqua" pitchFamily="18" charset="0"/>
              </a:rPr>
              <a:t> (also called control systems engineering) is a relatively new field of study that gained a significant attention during 20th century with the advancement in technology. </a:t>
            </a:r>
          </a:p>
          <a:p>
            <a:r>
              <a:rPr lang="en-US" altLang="zh-CN" sz="2600" b="1" dirty="0" smtClean="0">
                <a:solidFill>
                  <a:srgbClr val="0000CC"/>
                </a:solidFill>
                <a:latin typeface="Book Antiqua" pitchFamily="18" charset="0"/>
                <a:ea typeface="楷体_GB2312" pitchFamily="49" charset="-122"/>
              </a:rPr>
              <a:t>    </a:t>
            </a:r>
            <a:r>
              <a:rPr lang="zh-CN" altLang="zh-CN" sz="2600" b="1" dirty="0" smtClean="0">
                <a:solidFill>
                  <a:srgbClr val="0000CC"/>
                </a:solidFill>
                <a:latin typeface="Book Antiqua" pitchFamily="18" charset="0"/>
                <a:ea typeface="楷体_GB2312" pitchFamily="49" charset="-122"/>
              </a:rPr>
              <a:t>近年来</a:t>
            </a:r>
            <a:r>
              <a:rPr lang="zh-CN" altLang="zh-CN" sz="2600" b="1" dirty="0">
                <a:solidFill>
                  <a:srgbClr val="0000CC"/>
                </a:solidFill>
                <a:latin typeface="Book Antiqua" pitchFamily="18" charset="0"/>
                <a:ea typeface="楷体_GB2312" pitchFamily="49" charset="-122"/>
              </a:rPr>
              <a:t>，控制工程（也称为控制系统工程）是</a:t>
            </a:r>
            <a:r>
              <a:rPr lang="en-US" altLang="zh-CN" sz="2600" b="1" dirty="0">
                <a:solidFill>
                  <a:srgbClr val="0000CC"/>
                </a:solidFill>
                <a:latin typeface="Book Antiqua" pitchFamily="18" charset="0"/>
                <a:ea typeface="楷体_GB2312" pitchFamily="49" charset="-122"/>
              </a:rPr>
              <a:t>20</a:t>
            </a:r>
            <a:r>
              <a:rPr lang="zh-CN" altLang="zh-CN" sz="2600" b="1" dirty="0">
                <a:solidFill>
                  <a:srgbClr val="0000CC"/>
                </a:solidFill>
                <a:latin typeface="Book Antiqua" pitchFamily="18" charset="0"/>
                <a:ea typeface="楷体_GB2312" pitchFamily="49" charset="-122"/>
              </a:rPr>
              <a:t>世纪随着控制技术的发展受到极大关注的相对较新的研究领域。</a:t>
            </a:r>
            <a:r>
              <a:rPr lang="zh-CN" altLang="en-US" sz="2600" b="1" dirty="0">
                <a:solidFill>
                  <a:srgbClr val="0000CC"/>
                </a:solidFill>
                <a:latin typeface="Book Antiqua" pitchFamily="18" charset="0"/>
                <a:ea typeface="楷体_GB2312" pitchFamily="49" charset="-122"/>
              </a:rPr>
              <a:t>    </a:t>
            </a:r>
            <a:endParaRPr lang="zh-CN" altLang="en-US" sz="2600" b="1" dirty="0">
              <a:solidFill>
                <a:srgbClr val="0000CC"/>
              </a:solidFill>
              <a:latin typeface="Book Antiqua"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8" name="Rectangle 6"/>
          <p:cNvSpPr>
            <a:spLocks noChangeArrowheads="1"/>
          </p:cNvSpPr>
          <p:nvPr/>
        </p:nvSpPr>
        <p:spPr bwMode="auto">
          <a:xfrm>
            <a:off x="304800" y="457200"/>
            <a:ext cx="8610600" cy="543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en-US" altLang="zh-CN" sz="2600" dirty="0">
                <a:latin typeface="Book Antiqua" pitchFamily="18" charset="0"/>
                <a:ea typeface="楷体_GB2312" pitchFamily="49" charset="-122"/>
              </a:rPr>
              <a:t>It seeks to understand physical systems, using mathematical modeling, in terms of inputs, outputs and various components with different behaviors; use control systems design tools to develop controllers for those systems; and implement controllers in physical systems employing available technology.</a:t>
            </a:r>
          </a:p>
          <a:p>
            <a:pPr>
              <a:spcBef>
                <a:spcPct val="50000"/>
              </a:spcBef>
              <a:buFont typeface="Wingdings" pitchFamily="2" charset="2"/>
              <a:buNone/>
            </a:pPr>
            <a:r>
              <a:rPr lang="zh-CN" altLang="en-US" sz="2600" b="1" dirty="0" smtClean="0">
                <a:solidFill>
                  <a:srgbClr val="0000CC"/>
                </a:solidFill>
                <a:latin typeface="楷体_GB2312" pitchFamily="49" charset="-122"/>
                <a:ea typeface="楷体_GB2312" pitchFamily="49" charset="-122"/>
              </a:rPr>
              <a:t>主语</a:t>
            </a:r>
            <a:r>
              <a:rPr lang="en-US" altLang="zh-CN" sz="2600" dirty="0">
                <a:latin typeface="Book Antiqua" pitchFamily="18" charset="0"/>
                <a:ea typeface="楷体_GB2312" pitchFamily="49" charset="-122"/>
              </a:rPr>
              <a:t>it</a:t>
            </a:r>
            <a:r>
              <a:rPr lang="zh-CN" altLang="en-US" sz="2600" b="1" dirty="0">
                <a:solidFill>
                  <a:srgbClr val="0000CC"/>
                </a:solidFill>
                <a:latin typeface="楷体_GB2312" pitchFamily="49" charset="-122"/>
                <a:ea typeface="楷体_GB2312" pitchFamily="49" charset="-122"/>
              </a:rPr>
              <a:t>代指</a:t>
            </a:r>
            <a:r>
              <a:rPr lang="zh-CN" altLang="en-US" sz="2600" b="1" dirty="0">
                <a:solidFill>
                  <a:srgbClr val="0000CC"/>
                </a:solidFill>
                <a:latin typeface="Arial"/>
                <a:ea typeface="楷体_GB2312" pitchFamily="49" charset="-122"/>
              </a:rPr>
              <a:t>“</a:t>
            </a:r>
            <a:r>
              <a:rPr lang="en-US" altLang="zh-CN" sz="2600" dirty="0">
                <a:latin typeface="Book Antiqua" pitchFamily="18" charset="0"/>
                <a:ea typeface="楷体_GB2312" pitchFamily="49" charset="-122"/>
              </a:rPr>
              <a:t>control engineering</a:t>
            </a:r>
            <a:r>
              <a:rPr lang="en-US" altLang="zh-CN" sz="2600" b="1" dirty="0">
                <a:solidFill>
                  <a:srgbClr val="0000CC"/>
                </a:solidFill>
                <a:latin typeface="Arial"/>
                <a:ea typeface="楷体_GB2312" pitchFamily="49" charset="-122"/>
              </a:rPr>
              <a:t>”</a:t>
            </a:r>
            <a:r>
              <a:rPr lang="zh-CN" altLang="en-US" sz="2600" b="1" dirty="0">
                <a:solidFill>
                  <a:srgbClr val="0000CC"/>
                </a:solidFill>
                <a:latin typeface="楷体_GB2312" pitchFamily="49" charset="-122"/>
                <a:ea typeface="楷体_GB2312" pitchFamily="49" charset="-122"/>
              </a:rPr>
              <a:t>，句子中的</a:t>
            </a:r>
            <a:r>
              <a:rPr lang="en-US" altLang="zh-CN" sz="2600" b="1" dirty="0">
                <a:solidFill>
                  <a:srgbClr val="0000CC"/>
                </a:solidFill>
                <a:latin typeface="楷体_GB2312" pitchFamily="49" charset="-122"/>
                <a:ea typeface="楷体_GB2312" pitchFamily="49" charset="-122"/>
              </a:rPr>
              <a:t>3</a:t>
            </a:r>
            <a:r>
              <a:rPr lang="zh-CN" altLang="en-US" sz="2600" b="1" dirty="0">
                <a:solidFill>
                  <a:srgbClr val="0000CC"/>
                </a:solidFill>
                <a:latin typeface="楷体_GB2312" pitchFamily="49" charset="-122"/>
                <a:ea typeface="楷体_GB2312" pitchFamily="49" charset="-122"/>
              </a:rPr>
              <a:t>个并列成分</a:t>
            </a:r>
            <a:r>
              <a:rPr lang="en-US" altLang="zh-CN" sz="2600" dirty="0">
                <a:latin typeface="Book Antiqua" pitchFamily="18" charset="0"/>
                <a:ea typeface="楷体_GB2312" pitchFamily="49" charset="-122"/>
              </a:rPr>
              <a:t>understand</a:t>
            </a:r>
            <a:r>
              <a:rPr lang="zh-CN" altLang="en-US" sz="2600" b="1" dirty="0">
                <a:latin typeface="Book Antiqua" pitchFamily="18" charset="0"/>
                <a:ea typeface="楷体_GB2312" pitchFamily="49" charset="-122"/>
              </a:rPr>
              <a:t>，</a:t>
            </a:r>
            <a:r>
              <a:rPr lang="en-US" altLang="zh-CN" sz="2600" dirty="0">
                <a:latin typeface="Book Antiqua" pitchFamily="18" charset="0"/>
                <a:ea typeface="楷体_GB2312" pitchFamily="49" charset="-122"/>
              </a:rPr>
              <a:t>use</a:t>
            </a:r>
            <a:r>
              <a:rPr lang="zh-CN" altLang="en-US" sz="2600" b="1" dirty="0">
                <a:solidFill>
                  <a:srgbClr val="0000CC"/>
                </a:solidFill>
                <a:latin typeface="楷体_GB2312" pitchFamily="49" charset="-122"/>
                <a:ea typeface="楷体_GB2312" pitchFamily="49" charset="-122"/>
              </a:rPr>
              <a:t>和</a:t>
            </a:r>
            <a:r>
              <a:rPr lang="en-US" altLang="zh-CN" sz="2600" dirty="0">
                <a:latin typeface="Book Antiqua" pitchFamily="18" charset="0"/>
                <a:ea typeface="楷体_GB2312" pitchFamily="49" charset="-122"/>
              </a:rPr>
              <a:t>implement</a:t>
            </a:r>
            <a:r>
              <a:rPr lang="zh-CN" altLang="en-US" sz="2600" b="1" dirty="0">
                <a:solidFill>
                  <a:srgbClr val="0000CC"/>
                </a:solidFill>
                <a:latin typeface="楷体_GB2312" pitchFamily="49" charset="-122"/>
                <a:ea typeface="楷体_GB2312" pitchFamily="49" charset="-122"/>
              </a:rPr>
              <a:t>为</a:t>
            </a:r>
            <a:r>
              <a:rPr lang="en-US" altLang="zh-CN" sz="2600" dirty="0">
                <a:latin typeface="Book Antiqua" pitchFamily="18" charset="0"/>
                <a:ea typeface="楷体_GB2312" pitchFamily="49" charset="-122"/>
              </a:rPr>
              <a:t>seeks to</a:t>
            </a:r>
            <a:r>
              <a:rPr lang="zh-CN" altLang="en-US" sz="2600" b="1" dirty="0">
                <a:solidFill>
                  <a:srgbClr val="0000CC"/>
                </a:solidFill>
                <a:latin typeface="楷体_GB2312" pitchFamily="49" charset="-122"/>
                <a:ea typeface="楷体_GB2312" pitchFamily="49" charset="-122"/>
              </a:rPr>
              <a:t>的宾语。</a:t>
            </a:r>
          </a:p>
          <a:p>
            <a:pPr>
              <a:spcBef>
                <a:spcPct val="50000"/>
              </a:spcBef>
              <a:buFont typeface="Wingdings" pitchFamily="2" charset="2"/>
              <a:buNone/>
            </a:pPr>
            <a:r>
              <a:rPr lang="zh-CN" altLang="en-US" sz="2600" b="1" dirty="0">
                <a:latin typeface="楷体_GB2312" pitchFamily="49" charset="-122"/>
                <a:ea typeface="楷体_GB2312" pitchFamily="49" charset="-122"/>
              </a:rPr>
              <a:t>全句译为</a:t>
            </a:r>
            <a:r>
              <a:rPr lang="zh-CN" altLang="en-US" sz="2600" b="1" dirty="0" smtClean="0">
                <a:latin typeface="楷体_GB2312" pitchFamily="49" charset="-122"/>
                <a:ea typeface="楷体_GB2312" pitchFamily="49" charset="-122"/>
              </a:rPr>
              <a:t>：</a:t>
            </a:r>
            <a:r>
              <a:rPr lang="zh-CN" altLang="zh-CN" sz="2600" b="1" dirty="0">
                <a:solidFill>
                  <a:srgbClr val="0000CC"/>
                </a:solidFill>
                <a:latin typeface="楷体_GB2312" pitchFamily="49" charset="-122"/>
                <a:ea typeface="楷体_GB2312" pitchFamily="49" charset="-122"/>
              </a:rPr>
              <a:t>控制工程根据输入、输出和不同性质的各种元件，建立数学模型，分析物理系统。使用控制系统设计工具来为这些系统开发控制器。在物理系统中运用有效的技术来执行这些控制器。</a:t>
            </a:r>
            <a:endParaRPr lang="zh-CN" altLang="en-US"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7" name="Rectangle 5"/>
          <p:cNvSpPr>
            <a:spLocks noChangeArrowheads="1"/>
          </p:cNvSpPr>
          <p:nvPr/>
        </p:nvSpPr>
        <p:spPr bwMode="auto">
          <a:xfrm>
            <a:off x="381000" y="685800"/>
            <a:ext cx="85344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600" dirty="0">
                <a:latin typeface="Book Antiqua" pitchFamily="18" charset="0"/>
              </a:rPr>
              <a:t>    </a:t>
            </a:r>
            <a:r>
              <a:rPr lang="en-US" altLang="zh-CN" sz="2600" dirty="0">
                <a:latin typeface="Book Antiqua" pitchFamily="18" charset="0"/>
                <a:ea typeface="楷体_GB2312" pitchFamily="49" charset="-122"/>
              </a:rPr>
              <a:t>Control engineering is based on the foundations of feedback theory and linear system analysis, and it integrates the concepts of network theory and communication theory. Therefore control engineering is not limited to any engineering discipline but is equally applicable to aeronautical, chemical, mechanical, environmental, civil, and electrical engineering. </a:t>
            </a:r>
            <a:endParaRPr lang="en-US" altLang="zh-CN" sz="2600" dirty="0">
              <a:latin typeface="Book Antiqua" pitchFamily="18" charset="0"/>
              <a:ea typeface="楷体_GB2312" pitchFamily="49" charset="-122"/>
            </a:endParaRPr>
          </a:p>
          <a:p>
            <a:pPr>
              <a:spcBef>
                <a:spcPct val="50000"/>
              </a:spcBef>
            </a:pPr>
            <a:r>
              <a:rPr lang="en-US" altLang="zh-CN" sz="2600" b="1" dirty="0" smtClean="0">
                <a:solidFill>
                  <a:srgbClr val="0000CC"/>
                </a:solidFill>
                <a:latin typeface="楷体_GB2312" pitchFamily="49" charset="-122"/>
                <a:ea typeface="楷体_GB2312" pitchFamily="49" charset="-122"/>
              </a:rPr>
              <a:t>    </a:t>
            </a:r>
            <a:r>
              <a:rPr lang="zh-CN" altLang="zh-CN" sz="2600" b="1" dirty="0" smtClean="0">
                <a:solidFill>
                  <a:srgbClr val="0000CC"/>
                </a:solidFill>
                <a:latin typeface="楷体_GB2312" pitchFamily="49" charset="-122"/>
                <a:ea typeface="楷体_GB2312" pitchFamily="49" charset="-122"/>
              </a:rPr>
              <a:t>控制工程</a:t>
            </a:r>
            <a:r>
              <a:rPr lang="zh-CN" altLang="zh-CN" sz="2600" b="1" dirty="0">
                <a:solidFill>
                  <a:srgbClr val="0000CC"/>
                </a:solidFill>
                <a:latin typeface="楷体_GB2312" pitchFamily="49" charset="-122"/>
                <a:ea typeface="楷体_GB2312" pitchFamily="49" charset="-122"/>
              </a:rPr>
              <a:t>是基于反馈理论和线性系统分析基础的，它结合了网络理论和通信理论的概念。因此控制工程不再局限于任何工程学科，而是同样适用于航空、化学、机械、环境、土木和电子工程中。</a:t>
            </a:r>
            <a:r>
              <a:rPr lang="en-US" altLang="zh-CN" sz="2600" b="1" dirty="0">
                <a:solidFill>
                  <a:srgbClr val="0000CC"/>
                </a:solidFill>
                <a:latin typeface="楷体_GB2312" pitchFamily="49" charset="-122"/>
                <a:ea typeface="楷体_GB2312" pitchFamily="49" charset="-122"/>
              </a:rPr>
              <a:t>    </a:t>
            </a:r>
            <a:endParaRPr lang="en-US" altLang="zh-CN"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3" name="Rectangle 5"/>
          <p:cNvSpPr>
            <a:spLocks noChangeArrowheads="1"/>
          </p:cNvSpPr>
          <p:nvPr/>
        </p:nvSpPr>
        <p:spPr bwMode="auto">
          <a:xfrm>
            <a:off x="381000" y="762000"/>
            <a:ext cx="8305800" cy="506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600" dirty="0">
                <a:latin typeface="Book Antiqua" pitchFamily="18" charset="0"/>
                <a:ea typeface="楷体_GB2312" pitchFamily="49" charset="-122"/>
              </a:rPr>
              <a:t>The second revolution, which is happening even as we speak, is replacement of the standard 4- to 20-mA analog signals for communication throughout a process plant by serial digital communication via a network. </a:t>
            </a:r>
            <a:endParaRPr lang="en-US" altLang="zh-CN" sz="2600" dirty="0" smtClean="0">
              <a:latin typeface="Book Antiqua" pitchFamily="18" charset="0"/>
              <a:ea typeface="楷体_GB2312" pitchFamily="49" charset="-122"/>
            </a:endParaRPr>
          </a:p>
          <a:p>
            <a:pPr>
              <a:spcBef>
                <a:spcPct val="50000"/>
              </a:spcBef>
            </a:pPr>
            <a:r>
              <a:rPr lang="zh-CN" altLang="zh-CN" sz="2600" dirty="0">
                <a:latin typeface="Book Antiqua" pitchFamily="18" charset="0"/>
                <a:ea typeface="楷体_GB2312" pitchFamily="49" charset="-122"/>
              </a:rPr>
              <a:t>句</a:t>
            </a:r>
            <a:r>
              <a:rPr lang="zh-CN" altLang="zh-CN" sz="2600" dirty="0">
                <a:latin typeface="Book Antiqua" pitchFamily="18" charset="0"/>
                <a:ea typeface="楷体_GB2312" pitchFamily="49" charset="-122"/>
              </a:rPr>
              <a:t>中plant指“</a:t>
            </a:r>
            <a:r>
              <a:rPr lang="zh-CN" altLang="zh-CN" sz="2600" b="1" dirty="0">
                <a:solidFill>
                  <a:srgbClr val="0000CC"/>
                </a:solidFill>
                <a:latin typeface="楷体_GB2312" pitchFamily="49" charset="-122"/>
                <a:ea typeface="楷体_GB2312" pitchFamily="49" charset="-122"/>
              </a:rPr>
              <a:t>被控对象</a:t>
            </a:r>
            <a:r>
              <a:rPr lang="zh-CN" altLang="zh-CN" sz="2600" dirty="0">
                <a:latin typeface="Book Antiqua" pitchFamily="18" charset="0"/>
                <a:ea typeface="楷体_GB2312" pitchFamily="49" charset="-122"/>
              </a:rPr>
              <a:t>”。</a:t>
            </a:r>
            <a:r>
              <a:rPr lang="en-US" altLang="zh-CN" sz="2600" dirty="0">
                <a:latin typeface="Book Antiqua" pitchFamily="18" charset="0"/>
                <a:ea typeface="楷体_GB2312" pitchFamily="49" charset="-122"/>
              </a:rPr>
              <a:t>serial digital communication</a:t>
            </a:r>
            <a:r>
              <a:rPr lang="zh-CN" altLang="zh-CN" sz="2600" dirty="0">
                <a:latin typeface="Book Antiqua" pitchFamily="18" charset="0"/>
                <a:ea typeface="楷体_GB2312" pitchFamily="49" charset="-122"/>
              </a:rPr>
              <a:t>指“</a:t>
            </a:r>
            <a:r>
              <a:rPr lang="zh-CN" altLang="zh-CN" sz="2600" b="1" dirty="0">
                <a:solidFill>
                  <a:srgbClr val="0000CC"/>
                </a:solidFill>
                <a:latin typeface="楷体_GB2312" pitchFamily="49" charset="-122"/>
                <a:ea typeface="楷体_GB2312" pitchFamily="49" charset="-122"/>
              </a:rPr>
              <a:t>串行数字通信</a:t>
            </a:r>
            <a:r>
              <a:rPr lang="zh-CN" altLang="zh-CN" sz="2600" dirty="0">
                <a:latin typeface="Book Antiqua" pitchFamily="18" charset="0"/>
                <a:ea typeface="楷体_GB2312" pitchFamily="49" charset="-122"/>
              </a:rPr>
              <a:t>”。全句译为：</a:t>
            </a:r>
            <a:r>
              <a:rPr lang="zh-CN" altLang="zh-CN" sz="2600" b="1" dirty="0">
                <a:solidFill>
                  <a:srgbClr val="0000CC"/>
                </a:solidFill>
                <a:latin typeface="楷体_GB2312" pitchFamily="49" charset="-122"/>
                <a:ea typeface="楷体_GB2312" pitchFamily="49" charset="-122"/>
              </a:rPr>
              <a:t>第二场革命，我们可以说正在发生，在过程对象控制中，用网络中的串行数字通信取代了通信中标准的4-20mA的模拟信号。</a:t>
            </a:r>
          </a:p>
          <a:p>
            <a:pPr>
              <a:spcBef>
                <a:spcPct val="50000"/>
              </a:spcBef>
            </a:pPr>
            <a:r>
              <a:rPr lang="en-US" altLang="zh-CN" sz="2600" b="1" dirty="0" smtClean="0">
                <a:latin typeface="Book Antiqua" pitchFamily="18" charset="0"/>
                <a:ea typeface="楷体_GB2312" pitchFamily="49" charset="-122"/>
              </a:rPr>
              <a:t>    </a:t>
            </a:r>
            <a:endParaRPr lang="en-US" altLang="zh-CN" sz="2600" b="1" dirty="0">
              <a:solidFill>
                <a:srgbClr val="0000CC"/>
              </a:solidFill>
              <a:latin typeface="Book Antiqua"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5" name="Rectangle 5"/>
          <p:cNvSpPr>
            <a:spLocks noChangeArrowheads="1"/>
          </p:cNvSpPr>
          <p:nvPr/>
        </p:nvSpPr>
        <p:spPr bwMode="auto">
          <a:xfrm>
            <a:off x="457200" y="509588"/>
            <a:ext cx="8382000"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600" b="1" dirty="0">
                <a:latin typeface="Book Antiqua" pitchFamily="18" charset="0"/>
              </a:rPr>
              <a:t>Computer control</a:t>
            </a:r>
          </a:p>
          <a:p>
            <a:pPr>
              <a:spcBef>
                <a:spcPct val="50000"/>
              </a:spcBef>
            </a:pPr>
            <a:r>
              <a:rPr lang="en-US" altLang="zh-CN" sz="2600" dirty="0" err="1" smtClean="0">
                <a:latin typeface="Book Antiqua" pitchFamily="18" charset="0"/>
                <a:ea typeface="楷体_GB2312" pitchFamily="49" charset="-122"/>
              </a:rPr>
              <a:t>CAutoD</a:t>
            </a:r>
            <a:r>
              <a:rPr lang="en-US" altLang="zh-CN" sz="2600" dirty="0" smtClean="0">
                <a:latin typeface="Book Antiqua" pitchFamily="18" charset="0"/>
                <a:ea typeface="楷体_GB2312" pitchFamily="49" charset="-122"/>
              </a:rPr>
              <a:t> </a:t>
            </a:r>
            <a:r>
              <a:rPr lang="en-US" altLang="zh-CN" sz="2600" dirty="0">
                <a:latin typeface="Book Antiqua" pitchFamily="18" charset="0"/>
                <a:ea typeface="楷体_GB2312" pitchFamily="49" charset="-122"/>
              </a:rPr>
              <a:t>can be applied not just to tuning a predefined control scheme, but also to controller structure </a:t>
            </a:r>
            <a:r>
              <a:rPr lang="en-US" altLang="zh-CN" sz="2600" dirty="0" err="1">
                <a:latin typeface="Book Antiqua" pitchFamily="18" charset="0"/>
                <a:ea typeface="楷体_GB2312" pitchFamily="49" charset="-122"/>
              </a:rPr>
              <a:t>optimisation</a:t>
            </a:r>
            <a:r>
              <a:rPr lang="en-US" altLang="zh-CN" sz="2600" dirty="0">
                <a:latin typeface="Book Antiqua" pitchFamily="18" charset="0"/>
                <a:ea typeface="楷体_GB2312" pitchFamily="49" charset="-122"/>
              </a:rPr>
              <a:t>, system identification and invention of novel control systems, based purely upon a performance requirement, independent of any specific control scheme.</a:t>
            </a:r>
          </a:p>
          <a:p>
            <a:pPr>
              <a:spcBef>
                <a:spcPct val="50000"/>
              </a:spcBef>
            </a:pPr>
            <a:r>
              <a:rPr lang="zh-CN" altLang="en-US" sz="2600" b="1" dirty="0" smtClean="0">
                <a:solidFill>
                  <a:srgbClr val="0000CC"/>
                </a:solidFill>
                <a:latin typeface="楷体_GB2312" pitchFamily="49" charset="-122"/>
                <a:ea typeface="楷体_GB2312" pitchFamily="49" charset="-122"/>
              </a:rPr>
              <a:t>句</a:t>
            </a:r>
            <a:r>
              <a:rPr lang="zh-CN" altLang="en-US" sz="2600" b="1" dirty="0">
                <a:solidFill>
                  <a:srgbClr val="0000CC"/>
                </a:solidFill>
                <a:latin typeface="楷体_GB2312" pitchFamily="49" charset="-122"/>
                <a:ea typeface="楷体_GB2312" pitchFamily="49" charset="-122"/>
              </a:rPr>
              <a:t>中</a:t>
            </a:r>
            <a:r>
              <a:rPr lang="en-US" altLang="zh-CN" sz="2600" dirty="0">
                <a:latin typeface="Book Antiqua" pitchFamily="18" charset="0"/>
                <a:ea typeface="楷体_GB2312" pitchFamily="49" charset="-122"/>
              </a:rPr>
              <a:t>not just to…but also to…</a:t>
            </a:r>
            <a:r>
              <a:rPr lang="zh-CN" altLang="en-US" sz="2600" b="1" dirty="0">
                <a:solidFill>
                  <a:srgbClr val="0000CC"/>
                </a:solidFill>
                <a:latin typeface="楷体_GB2312" pitchFamily="49" charset="-122"/>
                <a:ea typeface="楷体_GB2312" pitchFamily="49" charset="-122"/>
              </a:rPr>
              <a:t>意为</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不仅</a:t>
            </a:r>
            <a:r>
              <a:rPr lang="en-US" altLang="zh-CN"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而且</a:t>
            </a:r>
            <a:r>
              <a:rPr lang="en-US" altLang="zh-CN"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a:t>
            </a:r>
            <a:r>
              <a:rPr lang="en-US" altLang="zh-CN" sz="2600" dirty="0">
                <a:latin typeface="Book Antiqua" pitchFamily="18" charset="0"/>
                <a:ea typeface="楷体_GB2312" pitchFamily="49" charset="-122"/>
              </a:rPr>
              <a:t>novel control systems</a:t>
            </a:r>
            <a:r>
              <a:rPr lang="zh-CN" altLang="en-US" sz="2600" b="1" dirty="0">
                <a:solidFill>
                  <a:srgbClr val="0000CC"/>
                </a:solidFill>
                <a:latin typeface="楷体_GB2312" pitchFamily="49" charset="-122"/>
                <a:ea typeface="楷体_GB2312" pitchFamily="49" charset="-122"/>
              </a:rPr>
              <a:t>意为</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新型系统</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a:t>
            </a:r>
          </a:p>
          <a:p>
            <a:pPr>
              <a:spcBef>
                <a:spcPct val="50000"/>
              </a:spcBef>
            </a:pPr>
            <a:r>
              <a:rPr lang="zh-CN" altLang="en-US" sz="2600" b="1" dirty="0">
                <a:latin typeface="楷体_GB2312" pitchFamily="49" charset="-122"/>
                <a:ea typeface="楷体_GB2312" pitchFamily="49" charset="-122"/>
              </a:rPr>
              <a:t>全句译为</a:t>
            </a:r>
            <a:r>
              <a:rPr lang="zh-CN" altLang="en-US" sz="2600" b="1" dirty="0" smtClean="0">
                <a:latin typeface="楷体_GB2312" pitchFamily="49" charset="-122"/>
                <a:ea typeface="楷体_GB2312" pitchFamily="49" charset="-122"/>
              </a:rPr>
              <a:t>：</a:t>
            </a:r>
            <a:r>
              <a:rPr lang="zh-CN" altLang="zh-CN" sz="2600" b="1" dirty="0">
                <a:solidFill>
                  <a:srgbClr val="0000CC"/>
                </a:solidFill>
                <a:latin typeface="Times New Roman" pitchFamily="18" charset="0"/>
                <a:ea typeface="楷体_GB2312" pitchFamily="49" charset="-122"/>
                <a:cs typeface="Times New Roman" pitchFamily="18" charset="0"/>
              </a:rPr>
              <a:t>计算机自动设计（</a:t>
            </a:r>
            <a:r>
              <a:rPr lang="en-US" altLang="zh-CN" sz="2600" b="1" dirty="0" err="1">
                <a:solidFill>
                  <a:srgbClr val="0000CC"/>
                </a:solidFill>
                <a:latin typeface="Times New Roman" pitchFamily="18" charset="0"/>
                <a:ea typeface="楷体_GB2312" pitchFamily="49" charset="-122"/>
                <a:cs typeface="Times New Roman" pitchFamily="18" charset="0"/>
              </a:rPr>
              <a:t>CAutoD</a:t>
            </a:r>
            <a:r>
              <a:rPr lang="zh-CN" altLang="zh-CN" sz="2600" b="1" dirty="0">
                <a:solidFill>
                  <a:srgbClr val="0000CC"/>
                </a:solidFill>
                <a:latin typeface="Times New Roman" pitchFamily="18" charset="0"/>
                <a:ea typeface="楷体_GB2312" pitchFamily="49" charset="-122"/>
                <a:cs typeface="Times New Roman" pitchFamily="18" charset="0"/>
              </a:rPr>
              <a:t>）不仅能用于预定义控制模式的调整，而且可以用于控制器结构优化、系统辨识和新型系统的开发。这一切都仅仅基于设计的性能要求，而不依赖于任何具体的控制</a:t>
            </a:r>
            <a:r>
              <a:rPr lang="zh-CN" altLang="zh-CN" sz="2600" b="1" dirty="0">
                <a:solidFill>
                  <a:srgbClr val="0000CC"/>
                </a:solidFill>
                <a:latin typeface="Times New Roman" pitchFamily="18" charset="0"/>
                <a:ea typeface="楷体_GB2312" pitchFamily="49" charset="-122"/>
                <a:cs typeface="Times New Roman" pitchFamily="18" charset="0"/>
              </a:rPr>
              <a:t>模式</a:t>
            </a:r>
            <a:r>
              <a:rPr lang="zh-CN" altLang="en-US" sz="2600" b="1" dirty="0">
                <a:solidFill>
                  <a:srgbClr val="0000CC"/>
                </a:solidFill>
                <a:latin typeface="Times New Roman" pitchFamily="18" charset="0"/>
                <a:ea typeface="楷体_GB2312" pitchFamily="49" charset="-122"/>
                <a:cs typeface="Times New Roman" pitchFamily="18" charset="0"/>
              </a:rPr>
              <a:t>。</a:t>
            </a:r>
            <a:endParaRPr lang="zh-CN" altLang="en-US" sz="2600" b="1" dirty="0">
              <a:solidFill>
                <a:srgbClr val="0000CC"/>
              </a:solidFill>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3" name="Rectangle 5"/>
          <p:cNvSpPr>
            <a:spLocks noChangeArrowheads="1"/>
          </p:cNvSpPr>
          <p:nvPr/>
        </p:nvSpPr>
        <p:spPr bwMode="auto">
          <a:xfrm>
            <a:off x="381000" y="533400"/>
            <a:ext cx="8305800" cy="420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600" b="1" dirty="0">
                <a:latin typeface="Book Antiqua" pitchFamily="18" charset="0"/>
              </a:rPr>
              <a:t>Instrumentation engineering</a:t>
            </a:r>
          </a:p>
          <a:p>
            <a:pPr>
              <a:spcBef>
                <a:spcPct val="50000"/>
              </a:spcBef>
            </a:pPr>
            <a:r>
              <a:rPr lang="en-US" altLang="zh-CN" sz="2600" dirty="0">
                <a:latin typeface="Book Antiqua" pitchFamily="18" charset="0"/>
              </a:rPr>
              <a:t>    Instrumentation engineering is the engineering specialization focused on the principle and operation of measuring instruments that are used in design and configuration of automated systems in electrical, pneumatic domains etc. </a:t>
            </a:r>
          </a:p>
          <a:p>
            <a:pPr>
              <a:spcBef>
                <a:spcPct val="50000"/>
              </a:spcBef>
            </a:pPr>
            <a:r>
              <a:rPr lang="en-US" altLang="zh-CN" sz="2600" b="1" dirty="0" smtClean="0">
                <a:solidFill>
                  <a:srgbClr val="0000CC"/>
                </a:solidFill>
                <a:latin typeface="Times New Roman" pitchFamily="18" charset="0"/>
                <a:ea typeface="楷体_GB2312" pitchFamily="49" charset="-122"/>
                <a:cs typeface="Times New Roman" pitchFamily="18" charset="0"/>
              </a:rPr>
              <a:t>    </a:t>
            </a:r>
            <a:r>
              <a:rPr lang="zh-CN" altLang="zh-CN" sz="2600" b="1" dirty="0" smtClean="0">
                <a:solidFill>
                  <a:srgbClr val="0000CC"/>
                </a:solidFill>
                <a:latin typeface="Times New Roman" pitchFamily="18" charset="0"/>
                <a:ea typeface="楷体_GB2312" pitchFamily="49" charset="-122"/>
                <a:cs typeface="Times New Roman" pitchFamily="18" charset="0"/>
              </a:rPr>
              <a:t>仪器</a:t>
            </a:r>
            <a:r>
              <a:rPr lang="zh-CN" altLang="zh-CN" sz="2600" b="1" dirty="0">
                <a:solidFill>
                  <a:srgbClr val="0000CC"/>
                </a:solidFill>
                <a:latin typeface="Times New Roman" pitchFamily="18" charset="0"/>
                <a:ea typeface="楷体_GB2312" pitchFamily="49" charset="-122"/>
                <a:cs typeface="Times New Roman" pitchFamily="18" charset="0"/>
              </a:rPr>
              <a:t>工程是关于测试仪器原理和使用的工程专业。这些测试仪器用于设计和构建电动或气动等领域的自动化系统。</a:t>
            </a:r>
            <a:endParaRPr lang="en-US" altLang="zh-CN" sz="2600" b="1" dirty="0">
              <a:solidFill>
                <a:srgbClr val="0000CC"/>
              </a:solidFill>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ChangeArrowheads="1"/>
          </p:cNvSpPr>
          <p:nvPr/>
        </p:nvSpPr>
        <p:spPr bwMode="auto">
          <a:xfrm>
            <a:off x="304800" y="457200"/>
            <a:ext cx="853440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600" b="1" dirty="0">
                <a:latin typeface="Book Antiqua" pitchFamily="18" charset="0"/>
              </a:rPr>
              <a:t>Instrumentation technologists</a:t>
            </a:r>
          </a:p>
          <a:p>
            <a:pPr>
              <a:spcBef>
                <a:spcPct val="50000"/>
              </a:spcBef>
            </a:pPr>
            <a:r>
              <a:rPr lang="en-US" altLang="zh-CN" sz="2600" dirty="0">
                <a:latin typeface="Book Antiqua" pitchFamily="18" charset="0"/>
              </a:rPr>
              <a:t>    Instrumentation technologists, technicians and mechanics specialize in </a:t>
            </a:r>
            <a:r>
              <a:rPr lang="en-US" altLang="zh-CN" sz="2600" dirty="0">
                <a:solidFill>
                  <a:srgbClr val="FF0000"/>
                </a:solidFill>
                <a:latin typeface="Book Antiqua" pitchFamily="18" charset="0"/>
              </a:rPr>
              <a:t>troubleshooting</a:t>
            </a:r>
            <a:r>
              <a:rPr lang="en-US" altLang="zh-CN" sz="2600" b="1" dirty="0">
                <a:solidFill>
                  <a:srgbClr val="0000CC"/>
                </a:solidFill>
                <a:latin typeface="楷体_GB2312" pitchFamily="49" charset="-122"/>
                <a:ea typeface="楷体_GB2312" pitchFamily="49" charset="-122"/>
              </a:rPr>
              <a:t>(</a:t>
            </a:r>
            <a:r>
              <a:rPr lang="zh-CN" altLang="en-US" sz="2600" b="1" dirty="0">
                <a:solidFill>
                  <a:srgbClr val="0000CC"/>
                </a:solidFill>
                <a:latin typeface="楷体_GB2312" pitchFamily="49" charset="-122"/>
                <a:ea typeface="楷体_GB2312" pitchFamily="49" charset="-122"/>
              </a:rPr>
              <a:t>发现并修理故障，解决纷争</a:t>
            </a:r>
            <a:r>
              <a:rPr lang="en-US" altLang="zh-CN" sz="2600" b="1" dirty="0">
                <a:solidFill>
                  <a:srgbClr val="0000CC"/>
                </a:solidFill>
                <a:latin typeface="楷体_GB2312" pitchFamily="49" charset="-122"/>
                <a:ea typeface="楷体_GB2312" pitchFamily="49" charset="-122"/>
              </a:rPr>
              <a:t>)</a:t>
            </a:r>
            <a:r>
              <a:rPr lang="en-US" altLang="zh-CN" sz="2600" dirty="0">
                <a:latin typeface="Book Antiqua" pitchFamily="18" charset="0"/>
              </a:rPr>
              <a:t>and repairing and maintenance of instruments and instrumentation systems. This trade is so </a:t>
            </a:r>
            <a:r>
              <a:rPr lang="en-US" altLang="zh-CN" sz="2600" dirty="0">
                <a:solidFill>
                  <a:srgbClr val="FF0000"/>
                </a:solidFill>
                <a:latin typeface="Book Antiqua" pitchFamily="18" charset="0"/>
              </a:rPr>
              <a:t>intertwined</a:t>
            </a:r>
            <a:r>
              <a:rPr lang="en-US" altLang="zh-CN" sz="2600" b="1" dirty="0">
                <a:solidFill>
                  <a:srgbClr val="0000CC"/>
                </a:solidFill>
                <a:latin typeface="楷体_GB2312" pitchFamily="49" charset="-122"/>
                <a:ea typeface="楷体_GB2312" pitchFamily="49" charset="-122"/>
              </a:rPr>
              <a:t>(</a:t>
            </a:r>
            <a:r>
              <a:rPr lang="zh-CN" altLang="en-US" sz="2600" b="1" dirty="0">
                <a:solidFill>
                  <a:srgbClr val="0000CC"/>
                </a:solidFill>
                <a:latin typeface="楷体_GB2312" pitchFamily="49" charset="-122"/>
                <a:ea typeface="楷体_GB2312" pitchFamily="49" charset="-122"/>
              </a:rPr>
              <a:t>缠结在一起</a:t>
            </a:r>
            <a:r>
              <a:rPr lang="en-US" altLang="zh-CN" sz="2600" b="1" dirty="0">
                <a:solidFill>
                  <a:srgbClr val="0000CC"/>
                </a:solidFill>
                <a:latin typeface="楷体_GB2312" pitchFamily="49" charset="-122"/>
                <a:ea typeface="楷体_GB2312" pitchFamily="49" charset="-122"/>
              </a:rPr>
              <a:t>)</a:t>
            </a:r>
            <a:r>
              <a:rPr lang="en-US" altLang="zh-CN" sz="2600" dirty="0">
                <a:latin typeface="Book Antiqua" pitchFamily="18" charset="0"/>
              </a:rPr>
              <a:t>with electricians, pipefitters, power engineers, and engineering companies, that one can find him/herself in extremely diverse working situations</a:t>
            </a:r>
            <a:r>
              <a:rPr lang="en-US" altLang="zh-CN" sz="2600" dirty="0" smtClean="0">
                <a:latin typeface="Book Antiqua" pitchFamily="18" charset="0"/>
              </a:rPr>
              <a:t>.</a:t>
            </a:r>
          </a:p>
          <a:p>
            <a:pPr>
              <a:spcBef>
                <a:spcPct val="50000"/>
              </a:spcBef>
            </a:pPr>
            <a:r>
              <a:rPr lang="en-US" altLang="zh-CN" sz="2600" b="1" smtClean="0">
                <a:solidFill>
                  <a:srgbClr val="0000CC"/>
                </a:solidFill>
                <a:latin typeface="楷体_GB2312" pitchFamily="49" charset="-122"/>
                <a:ea typeface="楷体_GB2312" pitchFamily="49" charset="-122"/>
              </a:rPr>
              <a:t>    </a:t>
            </a:r>
            <a:r>
              <a:rPr lang="zh-CN" altLang="zh-CN" sz="2600" b="1" smtClean="0">
                <a:solidFill>
                  <a:srgbClr val="0000CC"/>
                </a:solidFill>
                <a:latin typeface="楷体_GB2312" pitchFamily="49" charset="-122"/>
                <a:ea typeface="楷体_GB2312" pitchFamily="49" charset="-122"/>
              </a:rPr>
              <a:t>仪器</a:t>
            </a:r>
            <a:r>
              <a:rPr lang="zh-CN" altLang="zh-CN" sz="2600" b="1" dirty="0">
                <a:solidFill>
                  <a:srgbClr val="0000CC"/>
                </a:solidFill>
                <a:latin typeface="楷体_GB2312" pitchFamily="49" charset="-122"/>
                <a:ea typeface="楷体_GB2312" pitchFamily="49" charset="-122"/>
              </a:rPr>
              <a:t>技术专家是专门维修仪器仪表系统的技术专家和机械专家。这个行业将电工电子技师，管道维修工，动力工程师和工程公司融合在一起，以至于仪器技术专家发现他自己工作在截然不同的多个领域中</a:t>
            </a:r>
            <a:r>
              <a:rPr lang="zh-CN" altLang="zh-CN" sz="2600" b="1" dirty="0" smtClean="0">
                <a:solidFill>
                  <a:srgbClr val="0000CC"/>
                </a:solidFill>
                <a:latin typeface="楷体_GB2312" pitchFamily="49" charset="-122"/>
                <a:ea typeface="楷体_GB2312" pitchFamily="49" charset="-122"/>
              </a:rPr>
              <a:t>。</a:t>
            </a:r>
            <a:r>
              <a:rPr lang="en-US" altLang="zh-CN" sz="2600" dirty="0" smtClean="0">
                <a:latin typeface="Book Antiqua" pitchFamily="18" charset="0"/>
              </a:rPr>
              <a:t>    </a:t>
            </a:r>
            <a:endParaRPr lang="en-US" altLang="zh-CN" sz="2600" b="1" dirty="0">
              <a:solidFill>
                <a:srgbClr val="0000CC"/>
              </a:solidFill>
              <a:latin typeface="Book Antiqua"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80900" name="Rectangle 4"/>
          <p:cNvSpPr>
            <a:spLocks noChangeArrowheads="1"/>
          </p:cNvSpPr>
          <p:nvPr/>
        </p:nvSpPr>
        <p:spPr bwMode="auto">
          <a:xfrm>
            <a:off x="76200" y="487363"/>
            <a:ext cx="9144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3200" dirty="0">
                <a:latin typeface="Times New Roman" pitchFamily="18" charset="0"/>
              </a:rPr>
              <a:t>Unit 1  Measurement, Control and Instrumentation </a:t>
            </a:r>
          </a:p>
        </p:txBody>
      </p:sp>
      <p:pic>
        <p:nvPicPr>
          <p:cNvPr id="80901" name="il_fi" descr="Sensors%20and%20Measurement%20landing%20page"/>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l="13420" t="2898" r="12801" b="2457"/>
          <a:stretch>
            <a:fillRect/>
          </a:stretch>
        </p:blipFill>
        <p:spPr bwMode="auto">
          <a:xfrm>
            <a:off x="2514600" y="1524000"/>
            <a:ext cx="472440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5" name="Rectangle 7"/>
          <p:cNvSpPr>
            <a:spLocks noChangeArrowheads="1"/>
          </p:cNvSpPr>
          <p:nvPr/>
        </p:nvSpPr>
        <p:spPr bwMode="auto">
          <a:xfrm>
            <a:off x="374650" y="457200"/>
            <a:ext cx="8464550" cy="621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dirty="0">
                <a:latin typeface="Book Antiqua" pitchFamily="18" charset="0"/>
              </a:rPr>
              <a:t>    </a:t>
            </a:r>
            <a:r>
              <a:rPr lang="en-US" altLang="zh-CN" sz="2600" i="1" dirty="0">
                <a:latin typeface="Book Antiqua" pitchFamily="18" charset="0"/>
              </a:rPr>
              <a:t>Instrumentation</a:t>
            </a:r>
            <a:r>
              <a:rPr lang="en-US" altLang="zh-CN" sz="2600" dirty="0">
                <a:latin typeface="Book Antiqua" pitchFamily="18" charset="0"/>
              </a:rPr>
              <a:t> is defined as the art and science of measurement and control. Instrumentation engineers are responsible for controlling a whole system like a power plant</a:t>
            </a:r>
            <a:r>
              <a:rPr lang="en-US" altLang="zh-CN" sz="2600" dirty="0" smtClean="0">
                <a:latin typeface="Book Antiqua" pitchFamily="18" charset="0"/>
              </a:rPr>
              <a:t>.</a:t>
            </a:r>
          </a:p>
          <a:p>
            <a:r>
              <a:rPr lang="en-US" altLang="zh-CN" sz="2600" b="1" dirty="0" smtClean="0">
                <a:solidFill>
                  <a:srgbClr val="0000CC"/>
                </a:solidFill>
                <a:latin typeface="Book Antiqua" pitchFamily="18" charset="0"/>
                <a:ea typeface="楷体_GB2312" pitchFamily="49" charset="-122"/>
              </a:rPr>
              <a:t>    </a:t>
            </a:r>
            <a:r>
              <a:rPr lang="zh-CN" altLang="zh-CN" sz="2600" b="1" dirty="0" smtClean="0">
                <a:solidFill>
                  <a:srgbClr val="0000CC"/>
                </a:solidFill>
                <a:latin typeface="Book Antiqua" pitchFamily="18" charset="0"/>
                <a:ea typeface="楷体_GB2312" pitchFamily="49" charset="-122"/>
              </a:rPr>
              <a:t>仪器</a:t>
            </a:r>
            <a:r>
              <a:rPr lang="zh-CN" altLang="zh-CN" sz="2600" b="1" dirty="0">
                <a:solidFill>
                  <a:srgbClr val="0000CC"/>
                </a:solidFill>
                <a:latin typeface="Book Antiqua" pitchFamily="18" charset="0"/>
                <a:ea typeface="楷体_GB2312" pitchFamily="49" charset="-122"/>
              </a:rPr>
              <a:t>仪表学定义为测量和控制的艺术和科学。仪器工程师负责控制整套系统，如发电厂</a:t>
            </a:r>
            <a:r>
              <a:rPr lang="zh-CN" altLang="en-US" sz="2600" b="1" dirty="0">
                <a:solidFill>
                  <a:srgbClr val="0000CC"/>
                </a:solidFill>
                <a:latin typeface="Book Antiqua" pitchFamily="18" charset="0"/>
                <a:ea typeface="楷体_GB2312" pitchFamily="49" charset="-122"/>
              </a:rPr>
              <a:t>。</a:t>
            </a:r>
            <a:endParaRPr lang="en-US" altLang="zh-CN" sz="2600" b="1" dirty="0">
              <a:solidFill>
                <a:srgbClr val="0000CC"/>
              </a:solidFill>
              <a:latin typeface="Book Antiqua" pitchFamily="18" charset="0"/>
              <a:ea typeface="楷体_GB2312" pitchFamily="49" charset="-122"/>
            </a:endParaRPr>
          </a:p>
          <a:p>
            <a:r>
              <a:rPr lang="en-US" altLang="zh-CN" sz="2600" dirty="0" smtClean="0">
                <a:latin typeface="Book Antiqua" pitchFamily="18" charset="0"/>
              </a:rPr>
              <a:t>    An </a:t>
            </a:r>
            <a:r>
              <a:rPr lang="en-US" altLang="zh-CN" sz="2600" dirty="0">
                <a:latin typeface="Book Antiqua" pitchFamily="18" charset="0"/>
              </a:rPr>
              <a:t>instrument is a device that measures and/or regulates process variables such as flow, temperature, level, or pressure. Instruments include many varied contrivances that can be as simple as valves and transmitters, and as complex as analyzers. </a:t>
            </a:r>
          </a:p>
          <a:p>
            <a:r>
              <a:rPr lang="en-US" altLang="zh-CN" sz="2800" b="1" dirty="0" smtClean="0">
                <a:solidFill>
                  <a:srgbClr val="0000CC"/>
                </a:solidFill>
              </a:rPr>
              <a:t>    </a:t>
            </a:r>
            <a:r>
              <a:rPr lang="zh-CN" altLang="zh-CN" sz="2800" b="1" dirty="0" smtClean="0">
                <a:solidFill>
                  <a:srgbClr val="0000CC"/>
                </a:solidFill>
              </a:rPr>
              <a:t>仪器</a:t>
            </a:r>
            <a:r>
              <a:rPr lang="zh-CN" altLang="zh-CN" sz="2800" b="1" dirty="0">
                <a:solidFill>
                  <a:srgbClr val="0000CC"/>
                </a:solidFill>
              </a:rPr>
              <a:t>是测量和（或）调节过程变量（如流量，温度，物位或压力）的设备。仪器包括许多各种不同的发明，它们可以像阀和变送器一样简单，也可以像分析仪一样复杂。</a:t>
            </a:r>
            <a:endParaRPr lang="zh-CN" altLang="en-US" sz="2600" b="1" dirty="0">
              <a:solidFill>
                <a:srgbClr val="0000CC"/>
              </a:solidFill>
              <a:latin typeface="Book Antiqua"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9" name="Rectangle 5"/>
          <p:cNvSpPr>
            <a:spLocks noChangeArrowheads="1"/>
          </p:cNvSpPr>
          <p:nvPr/>
        </p:nvSpPr>
        <p:spPr bwMode="auto">
          <a:xfrm>
            <a:off x="381000" y="609600"/>
            <a:ext cx="8458200" cy="5832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600" dirty="0">
                <a:latin typeface="Times New Roman" pitchFamily="18" charset="0"/>
              </a:rPr>
              <a:t>    </a:t>
            </a:r>
            <a:r>
              <a:rPr lang="en-US" altLang="zh-CN" sz="2600" dirty="0">
                <a:latin typeface="Book Antiqua" pitchFamily="18" charset="0"/>
              </a:rPr>
              <a:t>Output instrumentation includes devices such as solenoids,  valves, regulators, circuit breakers, and relays. These devices control a desired output variable, and provide either remote or automated control capabilities. These are often referred to as final control elements when controlled remotely or by a control system.</a:t>
            </a:r>
          </a:p>
          <a:p>
            <a:pPr>
              <a:spcBef>
                <a:spcPct val="50000"/>
              </a:spcBef>
            </a:pPr>
            <a:r>
              <a:rPr lang="en-US" altLang="zh-CN" sz="2600" b="1" dirty="0">
                <a:solidFill>
                  <a:srgbClr val="0000CC"/>
                </a:solidFill>
                <a:latin typeface="楷体_GB2312" pitchFamily="49" charset="-122"/>
                <a:ea typeface="楷体_GB2312" pitchFamily="49" charset="-122"/>
              </a:rPr>
              <a:t>    </a:t>
            </a:r>
            <a:r>
              <a:rPr lang="zh-CN" altLang="en-US" sz="2600" b="1" dirty="0">
                <a:solidFill>
                  <a:srgbClr val="0000CC"/>
                </a:solidFill>
                <a:latin typeface="楷体_GB2312" pitchFamily="49" charset="-122"/>
                <a:ea typeface="楷体_GB2312" pitchFamily="49" charset="-122"/>
              </a:rPr>
              <a:t>句中</a:t>
            </a:r>
            <a:r>
              <a:rPr lang="en-US" altLang="zh-CN" sz="2600" dirty="0">
                <a:latin typeface="Book Antiqua" pitchFamily="18" charset="0"/>
                <a:ea typeface="楷体_GB2312" pitchFamily="49" charset="-122"/>
              </a:rPr>
              <a:t>desired output variable</a:t>
            </a:r>
            <a:r>
              <a:rPr lang="zh-CN" altLang="en-US" sz="2600" b="1" dirty="0">
                <a:solidFill>
                  <a:srgbClr val="0000CC"/>
                </a:solidFill>
                <a:latin typeface="Book Antiqua" pitchFamily="18" charset="0"/>
                <a:ea typeface="楷体_GB2312" pitchFamily="49" charset="-122"/>
              </a:rPr>
              <a:t>意</a:t>
            </a:r>
            <a:r>
              <a:rPr lang="zh-CN" altLang="en-US" sz="2600" b="1" dirty="0">
                <a:solidFill>
                  <a:srgbClr val="0000CC"/>
                </a:solidFill>
                <a:latin typeface="楷体_GB2312" pitchFamily="49" charset="-122"/>
                <a:ea typeface="楷体_GB2312" pitchFamily="49" charset="-122"/>
              </a:rPr>
              <a:t>为</a:t>
            </a:r>
            <a:r>
              <a:rPr lang="zh-CN" altLang="en-US" sz="2600" b="1" dirty="0">
                <a:solidFill>
                  <a:srgbClr val="0000CC"/>
                </a:solidFill>
                <a:latin typeface="Times New Roman"/>
                <a:ea typeface="楷体_GB2312" pitchFamily="49" charset="-122"/>
              </a:rPr>
              <a:t>“</a:t>
            </a:r>
            <a:r>
              <a:rPr lang="zh-CN" altLang="en-US" sz="2600" b="1" dirty="0">
                <a:solidFill>
                  <a:srgbClr val="0000CC"/>
                </a:solidFill>
                <a:latin typeface="楷体_GB2312" pitchFamily="49" charset="-122"/>
                <a:ea typeface="楷体_GB2312" pitchFamily="49" charset="-122"/>
              </a:rPr>
              <a:t>期望输出变量</a:t>
            </a:r>
            <a:r>
              <a:rPr lang="zh-CN" altLang="en-US" sz="2600" b="1" dirty="0">
                <a:solidFill>
                  <a:srgbClr val="0000CC"/>
                </a:solidFill>
                <a:latin typeface="Times New Roman"/>
                <a:ea typeface="楷体_GB2312" pitchFamily="49" charset="-122"/>
              </a:rPr>
              <a:t>”</a:t>
            </a:r>
            <a:r>
              <a:rPr lang="zh-CN" altLang="en-US" sz="2600" b="1" dirty="0">
                <a:solidFill>
                  <a:srgbClr val="0000CC"/>
                </a:solidFill>
                <a:latin typeface="楷体_GB2312" pitchFamily="49" charset="-122"/>
                <a:ea typeface="楷体_GB2312" pitchFamily="49" charset="-122"/>
              </a:rPr>
              <a:t>，</a:t>
            </a:r>
            <a:r>
              <a:rPr lang="en-US" altLang="zh-CN" sz="2600" dirty="0">
                <a:latin typeface="Book Antiqua" pitchFamily="18" charset="0"/>
                <a:ea typeface="楷体_GB2312" pitchFamily="49" charset="-122"/>
              </a:rPr>
              <a:t>are referred to as</a:t>
            </a:r>
            <a:r>
              <a:rPr lang="zh-CN" altLang="en-US" sz="2600" b="1" dirty="0">
                <a:solidFill>
                  <a:srgbClr val="0000CC"/>
                </a:solidFill>
                <a:latin typeface="楷体_GB2312" pitchFamily="49" charset="-122"/>
                <a:ea typeface="楷体_GB2312" pitchFamily="49" charset="-122"/>
              </a:rPr>
              <a:t>意为</a:t>
            </a:r>
            <a:r>
              <a:rPr lang="zh-CN" altLang="en-US" sz="2600" b="1" dirty="0">
                <a:solidFill>
                  <a:srgbClr val="0000CC"/>
                </a:solidFill>
                <a:latin typeface="Times New Roman"/>
                <a:ea typeface="楷体_GB2312" pitchFamily="49" charset="-122"/>
              </a:rPr>
              <a:t>“</a:t>
            </a:r>
            <a:r>
              <a:rPr lang="zh-CN" altLang="en-US" sz="2600" b="1" dirty="0">
                <a:solidFill>
                  <a:srgbClr val="0000CC"/>
                </a:solidFill>
                <a:latin typeface="楷体_GB2312" pitchFamily="49" charset="-122"/>
                <a:ea typeface="楷体_GB2312" pitchFamily="49" charset="-122"/>
              </a:rPr>
              <a:t>被称为</a:t>
            </a:r>
            <a:r>
              <a:rPr lang="zh-CN" altLang="en-US" sz="2600" b="1" dirty="0">
                <a:solidFill>
                  <a:srgbClr val="0000CC"/>
                </a:solidFill>
                <a:latin typeface="Times New Roman"/>
                <a:ea typeface="楷体_GB2312" pitchFamily="49" charset="-122"/>
              </a:rPr>
              <a:t>”</a:t>
            </a:r>
            <a:r>
              <a:rPr lang="zh-CN" altLang="en-US" sz="2600" b="1" dirty="0">
                <a:solidFill>
                  <a:srgbClr val="0000CC"/>
                </a:solidFill>
                <a:latin typeface="楷体_GB2312" pitchFamily="49" charset="-122"/>
                <a:ea typeface="楷体_GB2312" pitchFamily="49" charset="-122"/>
              </a:rPr>
              <a:t>。</a:t>
            </a:r>
          </a:p>
          <a:p>
            <a:pPr>
              <a:spcBef>
                <a:spcPct val="50000"/>
              </a:spcBef>
            </a:pPr>
            <a:r>
              <a:rPr lang="zh-CN" altLang="en-US" sz="2600" b="1" dirty="0">
                <a:solidFill>
                  <a:srgbClr val="0000CC"/>
                </a:solidFill>
                <a:latin typeface="楷体_GB2312" pitchFamily="49" charset="-122"/>
                <a:ea typeface="楷体_GB2312" pitchFamily="49" charset="-122"/>
              </a:rPr>
              <a:t>    </a:t>
            </a:r>
            <a:r>
              <a:rPr lang="zh-CN" altLang="en-US" sz="2600" b="1" dirty="0">
                <a:latin typeface="楷体_GB2312" pitchFamily="49" charset="-122"/>
                <a:ea typeface="楷体_GB2312" pitchFamily="49" charset="-122"/>
              </a:rPr>
              <a:t>全句译为</a:t>
            </a:r>
            <a:r>
              <a:rPr lang="zh-CN" altLang="en-US" sz="2600" b="1" dirty="0" smtClean="0">
                <a:latin typeface="楷体_GB2312" pitchFamily="49" charset="-122"/>
                <a:ea typeface="楷体_GB2312" pitchFamily="49" charset="-122"/>
              </a:rPr>
              <a:t>：</a:t>
            </a:r>
            <a:r>
              <a:rPr lang="zh-CN" altLang="zh-CN" sz="2600" b="1" dirty="0">
                <a:solidFill>
                  <a:srgbClr val="0000CC"/>
                </a:solidFill>
                <a:latin typeface="Times New Roman"/>
                <a:ea typeface="楷体_GB2312" pitchFamily="49" charset="-122"/>
              </a:rPr>
              <a:t>输出仪器包括电磁阀、阀门、调节器、断路器和中继器等元件。这些元件控制期望输出变量，使之实现远程或自动控制功能。在远程控制或自动控制系统中，称这些元件为终端控制</a:t>
            </a:r>
            <a:r>
              <a:rPr lang="zh-CN" altLang="zh-CN" sz="2600" b="1" dirty="0">
                <a:solidFill>
                  <a:srgbClr val="0000CC"/>
                </a:solidFill>
                <a:latin typeface="Times New Roman"/>
                <a:ea typeface="楷体_GB2312" pitchFamily="49" charset="-122"/>
              </a:rPr>
              <a:t>元件</a:t>
            </a:r>
            <a:r>
              <a:rPr lang="zh-CN" altLang="en-US" sz="2600" b="1" dirty="0" smtClean="0">
                <a:solidFill>
                  <a:srgbClr val="0000CC"/>
                </a:solidFill>
                <a:latin typeface="楷体_GB2312" pitchFamily="49" charset="-122"/>
                <a:ea typeface="楷体_GB2312" pitchFamily="49" charset="-122"/>
              </a:rPr>
              <a:t>。</a:t>
            </a:r>
            <a:r>
              <a:rPr lang="zh-CN" altLang="en-US" sz="2600" dirty="0" smtClean="0">
                <a:solidFill>
                  <a:srgbClr val="0000CC"/>
                </a:solidFill>
                <a:latin typeface="楷体_GB2312" pitchFamily="49" charset="-122"/>
                <a:ea typeface="楷体_GB2312" pitchFamily="49" charset="-122"/>
              </a:rPr>
              <a:t> </a:t>
            </a:r>
            <a:endParaRPr lang="zh-CN" altLang="en-US" sz="2600" dirty="0">
              <a:latin typeface="Book Antiqua"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4"/>
          <p:cNvSpPr>
            <a:spLocks noChangeArrowheads="1"/>
          </p:cNvSpPr>
          <p:nvPr/>
        </p:nvSpPr>
        <p:spPr bwMode="auto">
          <a:xfrm>
            <a:off x="457200" y="801688"/>
            <a:ext cx="8458200" cy="420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en-US" altLang="zh-CN" sz="2600" dirty="0">
                <a:latin typeface="Times New Roman" pitchFamily="18" charset="0"/>
              </a:rPr>
              <a:t>    </a:t>
            </a:r>
            <a:r>
              <a:rPr lang="en-US" altLang="zh-CN" sz="2600" dirty="0">
                <a:latin typeface="Book Antiqua" pitchFamily="18" charset="0"/>
              </a:rPr>
              <a:t>Control Instrumentation plays a significant role in both gathering information from the field and changing the field parameters, and as such are a key part of control loops.</a:t>
            </a:r>
          </a:p>
          <a:p>
            <a:pPr>
              <a:spcBef>
                <a:spcPct val="50000"/>
              </a:spcBef>
              <a:buFont typeface="Wingdings" pitchFamily="2" charset="2"/>
              <a:buNone/>
            </a:pPr>
            <a:r>
              <a:rPr lang="en-US" altLang="zh-CN" sz="2600" b="1" dirty="0">
                <a:solidFill>
                  <a:schemeClr val="hlink"/>
                </a:solidFill>
                <a:latin typeface="楷体_GB2312" pitchFamily="49" charset="-122"/>
                <a:ea typeface="楷体_GB2312" pitchFamily="49" charset="-122"/>
              </a:rPr>
              <a:t>    </a:t>
            </a:r>
            <a:r>
              <a:rPr lang="zh-CN" altLang="en-US" sz="2600" b="1" dirty="0">
                <a:solidFill>
                  <a:srgbClr val="0000CC"/>
                </a:solidFill>
                <a:latin typeface="楷体_GB2312" pitchFamily="49" charset="-122"/>
                <a:ea typeface="楷体_GB2312" pitchFamily="49" charset="-122"/>
              </a:rPr>
              <a:t>句中</a:t>
            </a:r>
            <a:r>
              <a:rPr lang="en-US" altLang="zh-CN" sz="2600" dirty="0">
                <a:latin typeface="Book Antiqua" pitchFamily="18" charset="0"/>
                <a:ea typeface="楷体_GB2312" pitchFamily="49" charset="-122"/>
              </a:rPr>
              <a:t>field</a:t>
            </a:r>
            <a:r>
              <a:rPr lang="zh-CN" altLang="en-US" sz="2600" b="1" dirty="0">
                <a:solidFill>
                  <a:srgbClr val="0000CC"/>
                </a:solidFill>
                <a:latin typeface="楷体_GB2312" pitchFamily="49" charset="-122"/>
                <a:ea typeface="楷体_GB2312" pitchFamily="49" charset="-122"/>
              </a:rPr>
              <a:t>意为</a:t>
            </a:r>
            <a:r>
              <a:rPr lang="zh-CN" altLang="en-US" sz="2600" b="1" dirty="0">
                <a:solidFill>
                  <a:srgbClr val="0000CC"/>
                </a:solidFill>
                <a:latin typeface="Times New Roman"/>
                <a:ea typeface="楷体_GB2312" pitchFamily="49" charset="-122"/>
              </a:rPr>
              <a:t>“</a:t>
            </a:r>
            <a:r>
              <a:rPr lang="zh-CN" altLang="en-US" sz="2600" b="1" dirty="0">
                <a:solidFill>
                  <a:srgbClr val="0000CC"/>
                </a:solidFill>
                <a:latin typeface="楷体_GB2312" pitchFamily="49" charset="-122"/>
                <a:ea typeface="楷体_GB2312" pitchFamily="49" charset="-122"/>
              </a:rPr>
              <a:t>现场</a:t>
            </a:r>
            <a:r>
              <a:rPr lang="zh-CN" altLang="en-US" sz="2600" b="1" dirty="0">
                <a:solidFill>
                  <a:srgbClr val="0000CC"/>
                </a:solidFill>
                <a:latin typeface="Times New Roman"/>
                <a:ea typeface="楷体_GB2312" pitchFamily="49" charset="-122"/>
              </a:rPr>
              <a:t>”</a:t>
            </a:r>
            <a:r>
              <a:rPr lang="zh-CN" altLang="en-US" sz="2600" b="1" dirty="0">
                <a:solidFill>
                  <a:srgbClr val="0000CC"/>
                </a:solidFill>
                <a:latin typeface="楷体_GB2312" pitchFamily="49" charset="-122"/>
                <a:ea typeface="楷体_GB2312" pitchFamily="49" charset="-122"/>
              </a:rPr>
              <a:t>，</a:t>
            </a:r>
            <a:r>
              <a:rPr lang="en-US" altLang="zh-CN" sz="2600" dirty="0">
                <a:latin typeface="Book Antiqua" pitchFamily="18" charset="0"/>
                <a:ea typeface="楷体_GB2312" pitchFamily="49" charset="-122"/>
              </a:rPr>
              <a:t>control loops</a:t>
            </a:r>
            <a:r>
              <a:rPr lang="zh-CN" altLang="en-US" sz="2600" b="1" dirty="0">
                <a:solidFill>
                  <a:srgbClr val="0000CC"/>
                </a:solidFill>
                <a:latin typeface="楷体_GB2312" pitchFamily="49" charset="-122"/>
                <a:ea typeface="楷体_GB2312" pitchFamily="49" charset="-122"/>
              </a:rPr>
              <a:t>意为</a:t>
            </a:r>
            <a:r>
              <a:rPr lang="zh-CN" altLang="en-US" sz="2600" b="1" dirty="0">
                <a:solidFill>
                  <a:srgbClr val="0000CC"/>
                </a:solidFill>
                <a:latin typeface="Times New Roman"/>
                <a:ea typeface="楷体_GB2312" pitchFamily="49" charset="-122"/>
              </a:rPr>
              <a:t>“</a:t>
            </a:r>
            <a:r>
              <a:rPr lang="zh-CN" altLang="en-US" sz="2600" b="1" dirty="0">
                <a:solidFill>
                  <a:srgbClr val="0000CC"/>
                </a:solidFill>
                <a:latin typeface="楷体_GB2312" pitchFamily="49" charset="-122"/>
                <a:ea typeface="楷体_GB2312" pitchFamily="49" charset="-122"/>
              </a:rPr>
              <a:t>控制回路</a:t>
            </a:r>
            <a:r>
              <a:rPr lang="zh-CN" altLang="en-US" sz="2600" b="1" dirty="0">
                <a:solidFill>
                  <a:srgbClr val="0000CC"/>
                </a:solidFill>
                <a:latin typeface="Times New Roman"/>
                <a:ea typeface="楷体_GB2312" pitchFamily="49" charset="-122"/>
              </a:rPr>
              <a:t>”</a:t>
            </a:r>
            <a:r>
              <a:rPr lang="zh-CN" altLang="en-US" sz="2600" b="1" dirty="0">
                <a:solidFill>
                  <a:srgbClr val="0000CC"/>
                </a:solidFill>
                <a:latin typeface="楷体_GB2312" pitchFamily="49" charset="-122"/>
                <a:ea typeface="楷体_GB2312" pitchFamily="49" charset="-122"/>
              </a:rPr>
              <a:t>。</a:t>
            </a:r>
          </a:p>
          <a:p>
            <a:pPr>
              <a:spcBef>
                <a:spcPct val="50000"/>
              </a:spcBef>
              <a:buFont typeface="Wingdings" pitchFamily="2" charset="2"/>
              <a:buNone/>
            </a:pPr>
            <a:r>
              <a:rPr lang="zh-CN" altLang="en-US" sz="2600" b="1" dirty="0">
                <a:solidFill>
                  <a:srgbClr val="0000CC"/>
                </a:solidFill>
                <a:latin typeface="楷体_GB2312" pitchFamily="49" charset="-122"/>
                <a:ea typeface="楷体_GB2312" pitchFamily="49" charset="-122"/>
              </a:rPr>
              <a:t>    </a:t>
            </a:r>
            <a:r>
              <a:rPr lang="zh-CN" altLang="en-US" sz="2600" b="1" dirty="0">
                <a:latin typeface="楷体_GB2312" pitchFamily="49" charset="-122"/>
                <a:ea typeface="楷体_GB2312" pitchFamily="49" charset="-122"/>
              </a:rPr>
              <a:t>全句译为</a:t>
            </a:r>
            <a:r>
              <a:rPr lang="zh-CN" altLang="en-US" sz="2600" b="1" dirty="0" smtClean="0">
                <a:latin typeface="楷体_GB2312" pitchFamily="49" charset="-122"/>
                <a:ea typeface="楷体_GB2312" pitchFamily="49" charset="-122"/>
              </a:rPr>
              <a:t>：</a:t>
            </a:r>
            <a:r>
              <a:rPr lang="zh-CN" altLang="zh-CN" sz="2600" b="1" dirty="0">
                <a:solidFill>
                  <a:srgbClr val="0000CC"/>
                </a:solidFill>
                <a:latin typeface="楷体_GB2312" pitchFamily="49" charset="-122"/>
                <a:ea typeface="楷体_GB2312" pitchFamily="49" charset="-122"/>
              </a:rPr>
              <a:t>控制仪器在现场信息采集和现场参数转换中都起到了重要作用。这本身是控制回路的一个关键部分。</a:t>
            </a:r>
            <a:endParaRPr lang="zh-CN" altLang="en-US"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7" name="Rectangle 5"/>
          <p:cNvSpPr>
            <a:spLocks noChangeArrowheads="1"/>
          </p:cNvSpPr>
          <p:nvPr/>
        </p:nvSpPr>
        <p:spPr bwMode="auto">
          <a:xfrm>
            <a:off x="381000" y="531267"/>
            <a:ext cx="8458200" cy="5693866"/>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zh-CN" sz="2600" b="1" dirty="0">
                <a:latin typeface="Times New Roman" pitchFamily="18" charset="0"/>
              </a:rPr>
              <a:t>History</a:t>
            </a:r>
          </a:p>
          <a:p>
            <a:pPr>
              <a:spcBef>
                <a:spcPct val="50000"/>
              </a:spcBef>
              <a:buFont typeface="Wingdings" pitchFamily="2" charset="2"/>
              <a:buNone/>
            </a:pPr>
            <a:r>
              <a:rPr lang="en-US" altLang="zh-CN" sz="2600" dirty="0">
                <a:latin typeface="Times New Roman" pitchFamily="18" charset="0"/>
              </a:rPr>
              <a:t>    </a:t>
            </a:r>
            <a:r>
              <a:rPr lang="en-US" altLang="zh-CN" sz="2600" dirty="0">
                <a:latin typeface="Book Antiqua" pitchFamily="18" charset="0"/>
              </a:rPr>
              <a:t>In the early years of process control, process indicators and control elements such as valves were monitored by an operator that walked around the unit adjusting the valves to obtain the desired temperatures, pressures, and flows. As technology evolved </a:t>
            </a:r>
            <a:r>
              <a:rPr lang="en-US" altLang="zh-CN" sz="2600" dirty="0">
                <a:solidFill>
                  <a:srgbClr val="FF0000"/>
                </a:solidFill>
                <a:latin typeface="Book Antiqua" pitchFamily="18" charset="0"/>
              </a:rPr>
              <a:t>pneumatic</a:t>
            </a:r>
            <a:r>
              <a:rPr lang="en-US" altLang="zh-CN" sz="2600" u="sng" dirty="0">
                <a:latin typeface="Book Antiqua" pitchFamily="18" charset="0"/>
              </a:rPr>
              <a:t> </a:t>
            </a:r>
            <a:r>
              <a:rPr lang="en-US" altLang="zh-CN" sz="2600" dirty="0">
                <a:solidFill>
                  <a:srgbClr val="FF0000"/>
                </a:solidFill>
                <a:latin typeface="Book Antiqua" pitchFamily="18" charset="0"/>
              </a:rPr>
              <a:t>controllers</a:t>
            </a:r>
            <a:r>
              <a:rPr lang="en-US" altLang="zh-CN" sz="2600" b="1" dirty="0">
                <a:solidFill>
                  <a:srgbClr val="0000CC"/>
                </a:solidFill>
                <a:latin typeface="楷体_GB2312" pitchFamily="49" charset="-122"/>
                <a:ea typeface="楷体_GB2312" pitchFamily="49" charset="-122"/>
              </a:rPr>
              <a:t>(</a:t>
            </a:r>
            <a:r>
              <a:rPr lang="zh-CN" altLang="en-US" sz="2600" b="1" dirty="0">
                <a:solidFill>
                  <a:srgbClr val="0000CC"/>
                </a:solidFill>
                <a:latin typeface="楷体_GB2312" pitchFamily="49" charset="-122"/>
                <a:ea typeface="楷体_GB2312" pitchFamily="49" charset="-122"/>
              </a:rPr>
              <a:t>气压式调节器</a:t>
            </a:r>
            <a:r>
              <a:rPr lang="en-US" altLang="zh-CN" sz="2600" b="1" dirty="0">
                <a:solidFill>
                  <a:srgbClr val="0000CC"/>
                </a:solidFill>
                <a:latin typeface="楷体_GB2312" pitchFamily="49" charset="-122"/>
                <a:ea typeface="楷体_GB2312" pitchFamily="49" charset="-122"/>
              </a:rPr>
              <a:t>)</a:t>
            </a:r>
            <a:r>
              <a:rPr lang="en-US" altLang="zh-CN" sz="2600" dirty="0">
                <a:latin typeface="Book Antiqua" pitchFamily="18" charset="0"/>
              </a:rPr>
              <a:t> were invented and </a:t>
            </a:r>
            <a:r>
              <a:rPr lang="en-US" altLang="zh-CN" sz="2600" dirty="0">
                <a:solidFill>
                  <a:srgbClr val="FF0000"/>
                </a:solidFill>
                <a:latin typeface="Book Antiqua" pitchFamily="18" charset="0"/>
              </a:rPr>
              <a:t>mount</a:t>
            </a:r>
            <a:r>
              <a:rPr lang="en-US" altLang="zh-CN" sz="2600" dirty="0">
                <a:latin typeface="Book Antiqua" pitchFamily="18" charset="0"/>
              </a:rPr>
              <a:t>ed</a:t>
            </a:r>
            <a:r>
              <a:rPr lang="zh-CN" altLang="en-US" sz="2600" b="1" dirty="0">
                <a:solidFill>
                  <a:srgbClr val="0000CC"/>
                </a:solidFill>
                <a:latin typeface="Book Antiqua" pitchFamily="18" charset="0"/>
                <a:ea typeface="楷体_GB2312" pitchFamily="49" charset="-122"/>
              </a:rPr>
              <a:t>（</a:t>
            </a:r>
            <a:r>
              <a:rPr lang="zh-CN" altLang="en-US" sz="2600" b="1" dirty="0">
                <a:solidFill>
                  <a:srgbClr val="0000CC"/>
                </a:solidFill>
                <a:ea typeface="楷体_GB2312" pitchFamily="49" charset="-122"/>
              </a:rPr>
              <a:t>安装，配有）</a:t>
            </a:r>
            <a:r>
              <a:rPr lang="en-US" altLang="zh-CN" sz="2600" dirty="0">
                <a:latin typeface="Book Antiqua" pitchFamily="18" charset="0"/>
              </a:rPr>
              <a:t>in the field that monitored the process and controlled the valves. </a:t>
            </a:r>
          </a:p>
          <a:p>
            <a:pPr>
              <a:spcBef>
                <a:spcPct val="50000"/>
              </a:spcBef>
              <a:buFont typeface="Wingdings" pitchFamily="2" charset="2"/>
              <a:buNone/>
            </a:pPr>
            <a:r>
              <a:rPr lang="en-US" altLang="zh-CN" sz="2600" b="1" dirty="0" smtClean="0">
                <a:solidFill>
                  <a:srgbClr val="0000CC"/>
                </a:solidFill>
                <a:latin typeface="楷体_GB2312" pitchFamily="49" charset="-122"/>
                <a:ea typeface="楷体_GB2312" pitchFamily="49" charset="-122"/>
              </a:rPr>
              <a:t>    </a:t>
            </a:r>
            <a:r>
              <a:rPr lang="zh-CN" altLang="zh-CN" sz="2600" b="1" dirty="0" smtClean="0">
                <a:solidFill>
                  <a:srgbClr val="0000CC"/>
                </a:solidFill>
                <a:latin typeface="楷体_GB2312" pitchFamily="49" charset="-122"/>
                <a:ea typeface="楷体_GB2312" pitchFamily="49" charset="-122"/>
              </a:rPr>
              <a:t>在</a:t>
            </a:r>
            <a:r>
              <a:rPr lang="zh-CN" altLang="zh-CN" sz="2600" b="1" dirty="0">
                <a:solidFill>
                  <a:srgbClr val="0000CC"/>
                </a:solidFill>
                <a:latin typeface="楷体_GB2312" pitchFamily="49" charset="-122"/>
                <a:ea typeface="楷体_GB2312" pitchFamily="49" charset="-122"/>
              </a:rPr>
              <a:t>过程控制的早期，像阀这样的过程指示器和控制元件通过操作人员监控，他们忙碌在装置周围，调节阀门以获得期望的温度、压力和流量。随着技术的发展，发明了气动控制器，安装于现场，监控过程，控制阀门。</a:t>
            </a:r>
            <a:endParaRPr lang="en-US" altLang="zh-CN"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1" name="Rectangle 5"/>
          <p:cNvSpPr>
            <a:spLocks noChangeArrowheads="1"/>
          </p:cNvSpPr>
          <p:nvPr/>
        </p:nvSpPr>
        <p:spPr bwMode="auto">
          <a:xfrm>
            <a:off x="381000" y="533400"/>
            <a:ext cx="8418513" cy="561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en-US" altLang="zh-CN" sz="2600" dirty="0">
                <a:latin typeface="Book Antiqua" pitchFamily="18" charset="0"/>
              </a:rPr>
              <a:t>This reduced the amount of time process operators were needed to monitor the process. Later years the actual controllers were moved to a central room and signals were sent into the control room to monitor the process and outputs signals were sent to the final control element such as a valve to adjust the process as needed. </a:t>
            </a:r>
          </a:p>
          <a:p>
            <a:pPr>
              <a:spcBef>
                <a:spcPct val="50000"/>
              </a:spcBef>
              <a:buFont typeface="Wingdings" pitchFamily="2" charset="2"/>
              <a:buNone/>
            </a:pPr>
            <a:r>
              <a:rPr lang="zh-CN" altLang="en-US" sz="2600" b="1" dirty="0">
                <a:solidFill>
                  <a:srgbClr val="0000CC"/>
                </a:solidFill>
                <a:latin typeface="Book Antiqua" pitchFamily="18" charset="0"/>
                <a:ea typeface="楷体_GB2312" pitchFamily="49" charset="-122"/>
              </a:rPr>
              <a:t>近几年，实际控制转移到中央控制室，信号被发送到控制室来监测过程，并且输出信号被送到终端控制元件，如阀门，根据需要调节过程</a:t>
            </a:r>
            <a:r>
              <a:rPr lang="zh-CN" altLang="en-US" sz="2600" b="1" dirty="0">
                <a:solidFill>
                  <a:srgbClr val="0000CC"/>
                </a:solidFill>
                <a:latin typeface="Book Antiqua" pitchFamily="18" charset="0"/>
                <a:ea typeface="楷体_GB2312" pitchFamily="49" charset="-122"/>
              </a:rPr>
              <a:t>。</a:t>
            </a:r>
            <a:r>
              <a:rPr lang="zh-CN" altLang="zh-CN" sz="2600" b="1" dirty="0">
                <a:solidFill>
                  <a:srgbClr val="0000CC"/>
                </a:solidFill>
                <a:latin typeface="Book Antiqua" pitchFamily="18" charset="0"/>
                <a:ea typeface="楷体_GB2312" pitchFamily="49" charset="-122"/>
              </a:rPr>
              <a:t>降低了过程操作人员监控过程所需的时间。最近几年，实际控制器移到中央控制室，信号送到中央控制室监控过程，输出信号送到终端控制元件，如阀，调节所需过程。</a:t>
            </a:r>
            <a:endParaRPr lang="zh-CN" altLang="en-US" sz="2600" b="1" dirty="0">
              <a:solidFill>
                <a:srgbClr val="0000CC"/>
              </a:solidFill>
              <a:latin typeface="Book Antiqua"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2" name="Rectangle 6"/>
          <p:cNvSpPr>
            <a:spLocks noChangeArrowheads="1"/>
          </p:cNvSpPr>
          <p:nvPr/>
        </p:nvSpPr>
        <p:spPr bwMode="auto">
          <a:xfrm>
            <a:off x="304800" y="609600"/>
            <a:ext cx="8610600" cy="5893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en-US" altLang="zh-CN" sz="2600" dirty="0">
                <a:latin typeface="Book Antiqua" pitchFamily="18" charset="0"/>
              </a:rPr>
              <a:t>These controllers and indicators were mounted on a wall called a control board. </a:t>
            </a:r>
          </a:p>
          <a:p>
            <a:pPr>
              <a:spcBef>
                <a:spcPct val="50000"/>
              </a:spcBef>
              <a:buFont typeface="Wingdings" pitchFamily="2" charset="2"/>
              <a:buNone/>
            </a:pPr>
            <a:r>
              <a:rPr lang="zh-CN" altLang="en-US" sz="2600" b="1" dirty="0">
                <a:ea typeface="楷体_GB2312" pitchFamily="49" charset="-122"/>
              </a:rPr>
              <a:t>译为</a:t>
            </a:r>
            <a:r>
              <a:rPr lang="zh-CN" altLang="en-US" sz="2600" b="1" dirty="0" smtClean="0">
                <a:ea typeface="楷体_GB2312" pitchFamily="49" charset="-122"/>
              </a:rPr>
              <a:t>：</a:t>
            </a:r>
            <a:r>
              <a:rPr lang="zh-CN" altLang="zh-CN" sz="2600" b="1" dirty="0">
                <a:solidFill>
                  <a:srgbClr val="0000CC"/>
                </a:solidFill>
                <a:latin typeface="楷体_GB2312" pitchFamily="49" charset="-122"/>
                <a:ea typeface="楷体_GB2312" pitchFamily="49" charset="-122"/>
              </a:rPr>
              <a:t>这些控制器和指示器安装在一个壁面上，称其为控制面板</a:t>
            </a:r>
            <a:r>
              <a:rPr lang="zh-CN" altLang="zh-CN" sz="2600" b="1" dirty="0">
                <a:solidFill>
                  <a:srgbClr val="0000CC"/>
                </a:solidFill>
                <a:latin typeface="楷体_GB2312" pitchFamily="49" charset="-122"/>
                <a:ea typeface="楷体_GB2312" pitchFamily="49" charset="-122"/>
              </a:rPr>
              <a:t>。</a:t>
            </a:r>
            <a:endParaRPr lang="en-US" altLang="zh-CN" sz="2600" b="1" dirty="0">
              <a:solidFill>
                <a:srgbClr val="0000CC"/>
              </a:solidFill>
              <a:latin typeface="楷体_GB2312" pitchFamily="49" charset="-122"/>
              <a:ea typeface="楷体_GB2312" pitchFamily="49" charset="-122"/>
            </a:endParaRPr>
          </a:p>
          <a:p>
            <a:pPr>
              <a:spcBef>
                <a:spcPct val="50000"/>
              </a:spcBef>
              <a:buFont typeface="Wingdings" pitchFamily="2" charset="2"/>
              <a:buNone/>
            </a:pPr>
            <a:r>
              <a:rPr lang="en-US" altLang="zh-CN" sz="2600" dirty="0" smtClean="0">
                <a:latin typeface="Book Antiqua" pitchFamily="18" charset="0"/>
              </a:rPr>
              <a:t>The </a:t>
            </a:r>
            <a:r>
              <a:rPr lang="en-US" altLang="zh-CN" sz="2600" dirty="0">
                <a:latin typeface="Book Antiqua" pitchFamily="18" charset="0"/>
              </a:rPr>
              <a:t>operators stood in front of this board walking back and forth monitoring the process indicators. This again reduced the number and amount of time process operators were needed to walk around the units. The basic air signal used during these years was 3</a:t>
            </a:r>
            <a:r>
              <a:rPr lang="zh-CN" altLang="en-US" sz="2600" dirty="0">
                <a:latin typeface="Book Antiqua" pitchFamily="18" charset="0"/>
              </a:rPr>
              <a:t>～</a:t>
            </a:r>
            <a:r>
              <a:rPr lang="en-US" altLang="zh-CN" sz="2600" dirty="0">
                <a:latin typeface="Book Antiqua" pitchFamily="18" charset="0"/>
              </a:rPr>
              <a:t>15 </a:t>
            </a:r>
            <a:r>
              <a:rPr lang="en-US" altLang="zh-CN" sz="2600" dirty="0">
                <a:solidFill>
                  <a:srgbClr val="FF0000"/>
                </a:solidFill>
                <a:latin typeface="Book Antiqua" pitchFamily="18" charset="0"/>
              </a:rPr>
              <a:t>psig</a:t>
            </a:r>
            <a:r>
              <a:rPr lang="en-US" altLang="zh-CN" sz="2600" b="1" dirty="0">
                <a:solidFill>
                  <a:srgbClr val="0000CC"/>
                </a:solidFill>
                <a:latin typeface="楷体_GB2312" pitchFamily="49" charset="-122"/>
                <a:ea typeface="楷体_GB2312" pitchFamily="49" charset="-122"/>
              </a:rPr>
              <a:t>(</a:t>
            </a:r>
            <a:r>
              <a:rPr lang="zh-CN" altLang="en-US" sz="2600" b="1" dirty="0">
                <a:solidFill>
                  <a:srgbClr val="0000CC"/>
                </a:solidFill>
                <a:latin typeface="楷体_GB2312" pitchFamily="49" charset="-122"/>
                <a:ea typeface="楷体_GB2312" pitchFamily="49" charset="-122"/>
              </a:rPr>
              <a:t>磅</a:t>
            </a:r>
            <a:r>
              <a:rPr lang="en-US" altLang="zh-CN" sz="2600" b="1" dirty="0">
                <a:solidFill>
                  <a:srgbClr val="0000CC"/>
                </a:solidFill>
                <a:latin typeface="楷体_GB2312" pitchFamily="49" charset="-122"/>
                <a:ea typeface="楷体_GB2312" pitchFamily="49" charset="-122"/>
              </a:rPr>
              <a:t>/</a:t>
            </a:r>
            <a:r>
              <a:rPr lang="zh-CN" altLang="en-US" sz="2600" b="1" dirty="0">
                <a:solidFill>
                  <a:srgbClr val="0000CC"/>
                </a:solidFill>
                <a:latin typeface="楷体_GB2312" pitchFamily="49" charset="-122"/>
                <a:ea typeface="楷体_GB2312" pitchFamily="49" charset="-122"/>
              </a:rPr>
              <a:t>平方英寸</a:t>
            </a:r>
            <a:r>
              <a:rPr lang="en-US" altLang="zh-CN" sz="2600" b="1" dirty="0" smtClean="0">
                <a:solidFill>
                  <a:srgbClr val="0000CC"/>
                </a:solidFill>
                <a:latin typeface="楷体_GB2312" pitchFamily="49" charset="-122"/>
                <a:ea typeface="楷体_GB2312" pitchFamily="49" charset="-122"/>
              </a:rPr>
              <a:t>)</a:t>
            </a:r>
            <a:r>
              <a:rPr lang="en-US" altLang="zh-CN" sz="2600" dirty="0" smtClean="0"/>
              <a:t>.</a:t>
            </a:r>
          </a:p>
          <a:p>
            <a:pPr>
              <a:spcBef>
                <a:spcPct val="50000"/>
              </a:spcBef>
              <a:buFont typeface="Wingdings" pitchFamily="2" charset="2"/>
              <a:buNone/>
            </a:pPr>
            <a:r>
              <a:rPr lang="zh-CN" altLang="zh-CN" sz="2600" b="1" dirty="0">
                <a:solidFill>
                  <a:srgbClr val="0000CC"/>
                </a:solidFill>
                <a:latin typeface="楷体_GB2312" pitchFamily="49" charset="-122"/>
                <a:ea typeface="楷体_GB2312" pitchFamily="49" charset="-122"/>
              </a:rPr>
              <a:t>操作人员站在控制面板前面，来回走动，监控过程指示器。这再次减少了过程操作人员往返于各设备单元之间所需的时间。近年里使用的基本气动信号为</a:t>
            </a:r>
            <a:r>
              <a:rPr lang="en-US" altLang="zh-CN" sz="2600" b="1" dirty="0">
                <a:solidFill>
                  <a:srgbClr val="0000CC"/>
                </a:solidFill>
                <a:latin typeface="楷体_GB2312" pitchFamily="49" charset="-122"/>
                <a:ea typeface="楷体_GB2312" pitchFamily="49" charset="-122"/>
              </a:rPr>
              <a:t>3</a:t>
            </a:r>
            <a:r>
              <a:rPr lang="zh-CN" altLang="zh-CN" sz="2600" b="1" dirty="0">
                <a:solidFill>
                  <a:srgbClr val="0000CC"/>
                </a:solidFill>
                <a:latin typeface="楷体_GB2312" pitchFamily="49" charset="-122"/>
                <a:ea typeface="楷体_GB2312" pitchFamily="49" charset="-122"/>
              </a:rPr>
              <a:t>～</a:t>
            </a:r>
            <a:r>
              <a:rPr lang="en-US" altLang="zh-CN" sz="2600" b="1" dirty="0">
                <a:solidFill>
                  <a:srgbClr val="0000CC"/>
                </a:solidFill>
                <a:latin typeface="楷体_GB2312" pitchFamily="49" charset="-122"/>
                <a:ea typeface="楷体_GB2312" pitchFamily="49" charset="-122"/>
              </a:rPr>
              <a:t>15</a:t>
            </a:r>
            <a:r>
              <a:rPr lang="zh-CN" altLang="zh-CN" sz="2600" b="1" dirty="0">
                <a:solidFill>
                  <a:srgbClr val="0000CC"/>
                </a:solidFill>
                <a:latin typeface="楷体_GB2312" pitchFamily="49" charset="-122"/>
                <a:ea typeface="楷体_GB2312" pitchFamily="49" charset="-122"/>
              </a:rPr>
              <a:t>磅</a:t>
            </a:r>
            <a:r>
              <a:rPr lang="en-US" altLang="zh-CN" sz="2600" b="1" dirty="0">
                <a:solidFill>
                  <a:srgbClr val="0000CC"/>
                </a:solidFill>
                <a:latin typeface="楷体_GB2312" pitchFamily="49" charset="-122"/>
                <a:ea typeface="楷体_GB2312" pitchFamily="49" charset="-122"/>
              </a:rPr>
              <a:t>/</a:t>
            </a:r>
            <a:r>
              <a:rPr lang="zh-CN" altLang="zh-CN" sz="2600" b="1" dirty="0">
                <a:solidFill>
                  <a:srgbClr val="0000CC"/>
                </a:solidFill>
                <a:latin typeface="楷体_GB2312" pitchFamily="49" charset="-122"/>
                <a:ea typeface="楷体_GB2312" pitchFamily="49" charset="-122"/>
              </a:rPr>
              <a:t>平方英寸。</a:t>
            </a:r>
            <a:endParaRPr lang="en-US" altLang="zh-CN"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4"/>
          <p:cNvSpPr>
            <a:spLocks noChangeArrowheads="1"/>
          </p:cNvSpPr>
          <p:nvPr/>
        </p:nvSpPr>
        <p:spPr bwMode="auto">
          <a:xfrm>
            <a:off x="381000" y="685800"/>
            <a:ext cx="8382000"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600" dirty="0">
                <a:latin typeface="Book Antiqua" pitchFamily="18" charset="0"/>
              </a:rPr>
              <a:t>The transformation of instrumentation from mechanical pneumatic transmitters, controllers, and valves to electronic instruments reduced maintenance costs as electronic instruments were more dependable than mechanical instruments.</a:t>
            </a:r>
            <a:r>
              <a:rPr lang="en-US" altLang="zh-CN" sz="2600" u="sng" dirty="0">
                <a:solidFill>
                  <a:srgbClr val="FF0000"/>
                </a:solidFill>
                <a:latin typeface="Book Antiqua" pitchFamily="18" charset="0"/>
              </a:rPr>
              <a:t> </a:t>
            </a:r>
            <a:r>
              <a:rPr lang="en-US" altLang="zh-CN" sz="2600" dirty="0">
                <a:latin typeface="Book Antiqua" pitchFamily="18" charset="0"/>
              </a:rPr>
              <a:t>This also increased efficiency and production due to their increase in accuracy.</a:t>
            </a:r>
            <a:endParaRPr lang="en-US" altLang="zh-CN" sz="2600" u="sng" dirty="0">
              <a:latin typeface="Book Antiqua" pitchFamily="18" charset="0"/>
            </a:endParaRPr>
          </a:p>
          <a:p>
            <a:pPr>
              <a:spcBef>
                <a:spcPct val="50000"/>
              </a:spcBef>
            </a:pPr>
            <a:r>
              <a:rPr lang="zh-CN" altLang="en-US" sz="2600" b="1" dirty="0" smtClean="0">
                <a:solidFill>
                  <a:srgbClr val="0000CC"/>
                </a:solidFill>
                <a:latin typeface="楷体_GB2312" pitchFamily="49" charset="-122"/>
                <a:ea typeface="楷体_GB2312" pitchFamily="49" charset="-122"/>
              </a:rPr>
              <a:t>句</a:t>
            </a:r>
            <a:r>
              <a:rPr lang="zh-CN" altLang="en-US" sz="2600" b="1" dirty="0">
                <a:solidFill>
                  <a:srgbClr val="0000CC"/>
                </a:solidFill>
                <a:latin typeface="楷体_GB2312" pitchFamily="49" charset="-122"/>
                <a:ea typeface="楷体_GB2312" pitchFamily="49" charset="-122"/>
              </a:rPr>
              <a:t>中</a:t>
            </a:r>
            <a:r>
              <a:rPr lang="en-US" altLang="zh-CN" sz="2600" dirty="0">
                <a:latin typeface="Book Antiqua" pitchFamily="18" charset="0"/>
                <a:ea typeface="楷体_GB2312" pitchFamily="49" charset="-122"/>
              </a:rPr>
              <a:t>reduced</a:t>
            </a:r>
            <a:r>
              <a:rPr lang="zh-CN" altLang="en-US" sz="2600" b="1" dirty="0">
                <a:solidFill>
                  <a:srgbClr val="0000CC"/>
                </a:solidFill>
                <a:latin typeface="楷体_GB2312" pitchFamily="49" charset="-122"/>
                <a:ea typeface="楷体_GB2312" pitchFamily="49" charset="-122"/>
              </a:rPr>
              <a:t>为</a:t>
            </a:r>
            <a:r>
              <a:rPr lang="en-US" altLang="zh-CN" sz="2600" dirty="0">
                <a:latin typeface="Book Antiqua" pitchFamily="18" charset="0"/>
                <a:ea typeface="楷体_GB2312" pitchFamily="49" charset="-122"/>
              </a:rPr>
              <a:t>transformation</a:t>
            </a:r>
            <a:r>
              <a:rPr lang="zh-CN" altLang="en-US" sz="2600" b="1" dirty="0">
                <a:solidFill>
                  <a:srgbClr val="0000CC"/>
                </a:solidFill>
                <a:latin typeface="楷体_GB2312" pitchFamily="49" charset="-122"/>
                <a:ea typeface="楷体_GB2312" pitchFamily="49" charset="-122"/>
              </a:rPr>
              <a:t>的谓语，</a:t>
            </a:r>
            <a:r>
              <a:rPr lang="en-US" altLang="zh-CN" sz="2600" dirty="0">
                <a:latin typeface="Book Antiqua" pitchFamily="18" charset="0"/>
                <a:ea typeface="楷体_GB2312" pitchFamily="49" charset="-122"/>
              </a:rPr>
              <a:t>as</a:t>
            </a:r>
            <a:r>
              <a:rPr lang="zh-CN" altLang="en-US" sz="2600" b="1" dirty="0">
                <a:solidFill>
                  <a:srgbClr val="0000CC"/>
                </a:solidFill>
                <a:latin typeface="楷体_GB2312" pitchFamily="49" charset="-122"/>
                <a:ea typeface="楷体_GB2312" pitchFamily="49" charset="-122"/>
              </a:rPr>
              <a:t>引导原因状语从句。</a:t>
            </a:r>
          </a:p>
          <a:p>
            <a:pPr>
              <a:spcBef>
                <a:spcPct val="50000"/>
              </a:spcBef>
            </a:pPr>
            <a:r>
              <a:rPr lang="zh-CN" altLang="en-US" sz="2600" b="1" dirty="0">
                <a:latin typeface="楷体_GB2312" pitchFamily="49" charset="-122"/>
                <a:ea typeface="楷体_GB2312" pitchFamily="49" charset="-122"/>
              </a:rPr>
              <a:t>全句译为</a:t>
            </a:r>
            <a:r>
              <a:rPr lang="zh-CN" altLang="en-US" sz="2600" b="1" dirty="0" smtClean="0">
                <a:latin typeface="楷体_GB2312" pitchFamily="49" charset="-122"/>
                <a:ea typeface="楷体_GB2312" pitchFamily="49" charset="-122"/>
              </a:rPr>
              <a:t>：</a:t>
            </a:r>
            <a:r>
              <a:rPr lang="zh-CN" altLang="zh-CN" sz="2600" b="1" dirty="0">
                <a:solidFill>
                  <a:srgbClr val="0000CC"/>
                </a:solidFill>
                <a:latin typeface="楷体_GB2312" pitchFamily="49" charset="-122"/>
                <a:ea typeface="楷体_GB2312" pitchFamily="49" charset="-122"/>
              </a:rPr>
              <a:t>从机械气动变送器、控制器和阀的控制方式向电子仪器控制方式的转变，降低了维修成本，因为电子仪器比机械仪器更可靠</a:t>
            </a:r>
            <a:r>
              <a:rPr lang="zh-CN" altLang="zh-CN" sz="2600" b="1" dirty="0">
                <a:solidFill>
                  <a:srgbClr val="0000CC"/>
                </a:solidFill>
                <a:latin typeface="楷体_GB2312" pitchFamily="49" charset="-122"/>
                <a:ea typeface="楷体_GB2312" pitchFamily="49" charset="-122"/>
              </a:rPr>
              <a:t>。</a:t>
            </a:r>
            <a:r>
              <a:rPr lang="zh-CN" altLang="zh-CN" sz="2600" b="1" dirty="0">
                <a:solidFill>
                  <a:srgbClr val="0000CC"/>
                </a:solidFill>
                <a:latin typeface="楷体_GB2312" pitchFamily="49" charset="-122"/>
                <a:ea typeface="楷体_GB2312" pitchFamily="49" charset="-122"/>
              </a:rPr>
              <a:t>由于电子仪器精度的提高，生产效率和生产力也提高了</a:t>
            </a:r>
            <a:r>
              <a:rPr lang="zh-CN" altLang="zh-CN" sz="2600" b="1" dirty="0" smtClean="0">
                <a:solidFill>
                  <a:srgbClr val="0000CC"/>
                </a:solidFill>
                <a:latin typeface="楷体_GB2312" pitchFamily="49" charset="-122"/>
                <a:ea typeface="楷体_GB2312" pitchFamily="49" charset="-122"/>
              </a:rPr>
              <a:t>。</a:t>
            </a:r>
            <a:endParaRPr lang="zh-CN" altLang="en-US"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6">
  <a:themeElements>
    <a:clrScheme name="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fontScheme name="6">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 1">
        <a:dk1>
          <a:srgbClr val="000000"/>
        </a:dk1>
        <a:lt1>
          <a:srgbClr val="FFFFFF"/>
        </a:lt1>
        <a:dk2>
          <a:srgbClr val="220D8D"/>
        </a:dk2>
        <a:lt2>
          <a:srgbClr val="C0C0C0"/>
        </a:lt2>
        <a:accent1>
          <a:srgbClr val="E18744"/>
        </a:accent1>
        <a:accent2>
          <a:srgbClr val="4FB0E1"/>
        </a:accent2>
        <a:accent3>
          <a:srgbClr val="FFFFFF"/>
        </a:accent3>
        <a:accent4>
          <a:srgbClr val="000000"/>
        </a:accent4>
        <a:accent5>
          <a:srgbClr val="EEC3B0"/>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6 3">
        <a:dk1>
          <a:srgbClr val="000000"/>
        </a:dk1>
        <a:lt1>
          <a:srgbClr val="FFFFFF"/>
        </a:lt1>
        <a:dk2>
          <a:srgbClr val="000000"/>
        </a:dk2>
        <a:lt2>
          <a:srgbClr val="C0C0C0"/>
        </a:lt2>
        <a:accent1>
          <a:srgbClr val="865DE3"/>
        </a:accent1>
        <a:accent2>
          <a:srgbClr val="4FB0E1"/>
        </a:accent2>
        <a:accent3>
          <a:srgbClr val="FFFFFF"/>
        </a:accent3>
        <a:accent4>
          <a:srgbClr val="000000"/>
        </a:accent4>
        <a:accent5>
          <a:srgbClr val="C3B6EF"/>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6">
  <a:themeElements>
    <a:clrScheme name="1_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fontScheme name="1_6">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6 1">
        <a:dk1>
          <a:srgbClr val="000000"/>
        </a:dk1>
        <a:lt1>
          <a:srgbClr val="FFFFFF"/>
        </a:lt1>
        <a:dk2>
          <a:srgbClr val="220D8D"/>
        </a:dk2>
        <a:lt2>
          <a:srgbClr val="C0C0C0"/>
        </a:lt2>
        <a:accent1>
          <a:srgbClr val="E18744"/>
        </a:accent1>
        <a:accent2>
          <a:srgbClr val="4FB0E1"/>
        </a:accent2>
        <a:accent3>
          <a:srgbClr val="FFFFFF"/>
        </a:accent3>
        <a:accent4>
          <a:srgbClr val="000000"/>
        </a:accent4>
        <a:accent5>
          <a:srgbClr val="EEC3B0"/>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1_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1_6 3">
        <a:dk1>
          <a:srgbClr val="000000"/>
        </a:dk1>
        <a:lt1>
          <a:srgbClr val="FFFFFF"/>
        </a:lt1>
        <a:dk2>
          <a:srgbClr val="000000"/>
        </a:dk2>
        <a:lt2>
          <a:srgbClr val="C0C0C0"/>
        </a:lt2>
        <a:accent1>
          <a:srgbClr val="865DE3"/>
        </a:accent1>
        <a:accent2>
          <a:srgbClr val="4FB0E1"/>
        </a:accent2>
        <a:accent3>
          <a:srgbClr val="FFFFFF"/>
        </a:accent3>
        <a:accent4>
          <a:srgbClr val="000000"/>
        </a:accent4>
        <a:accent5>
          <a:srgbClr val="C3B6EF"/>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
  <a:themeElements>
    <a:clrScheme name="2 3">
      <a:dk1>
        <a:srgbClr val="0B1749"/>
      </a:dk1>
      <a:lt1>
        <a:srgbClr val="FFFFFF"/>
      </a:lt1>
      <a:dk2>
        <a:srgbClr val="2453B2"/>
      </a:dk2>
      <a:lt2>
        <a:srgbClr val="DDDDDD"/>
      </a:lt2>
      <a:accent1>
        <a:srgbClr val="4D93D9"/>
      </a:accent1>
      <a:accent2>
        <a:srgbClr val="77AE26"/>
      </a:accent2>
      <a:accent3>
        <a:srgbClr val="FFFFFF"/>
      </a:accent3>
      <a:accent4>
        <a:srgbClr val="08123D"/>
      </a:accent4>
      <a:accent5>
        <a:srgbClr val="B2C8E9"/>
      </a:accent5>
      <a:accent6>
        <a:srgbClr val="6B9D21"/>
      </a:accent6>
      <a:hlink>
        <a:srgbClr val="4D798F"/>
      </a:hlink>
      <a:folHlink>
        <a:srgbClr val="6A93BC"/>
      </a:folHlink>
    </a:clrScheme>
    <a:fontScheme name="2">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 1">
        <a:dk1>
          <a:srgbClr val="30311D"/>
        </a:dk1>
        <a:lt1>
          <a:srgbClr val="FFFFFF"/>
        </a:lt1>
        <a:dk2>
          <a:srgbClr val="866D10"/>
        </a:dk2>
        <a:lt2>
          <a:srgbClr val="DDDDDD"/>
        </a:lt2>
        <a:accent1>
          <a:srgbClr val="345C22"/>
        </a:accent1>
        <a:accent2>
          <a:srgbClr val="93B75F"/>
        </a:accent2>
        <a:accent3>
          <a:srgbClr val="FFFFFF"/>
        </a:accent3>
        <a:accent4>
          <a:srgbClr val="272817"/>
        </a:accent4>
        <a:accent5>
          <a:srgbClr val="AEB5AB"/>
        </a:accent5>
        <a:accent6>
          <a:srgbClr val="85A655"/>
        </a:accent6>
        <a:hlink>
          <a:srgbClr val="557B97"/>
        </a:hlink>
        <a:folHlink>
          <a:srgbClr val="B5A077"/>
        </a:folHlink>
      </a:clrScheme>
      <a:clrMap bg1="lt1" tx1="dk1" bg2="lt2" tx2="dk2" accent1="accent1" accent2="accent2" accent3="accent3" accent4="accent4" accent5="accent5" accent6="accent6" hlink="hlink" folHlink="folHlink"/>
    </a:extraClrScheme>
    <a:extraClrScheme>
      <a:clrScheme name="2 2">
        <a:dk1>
          <a:srgbClr val="000066"/>
        </a:dk1>
        <a:lt1>
          <a:srgbClr val="FFFFFF"/>
        </a:lt1>
        <a:dk2>
          <a:srgbClr val="447DE4"/>
        </a:dk2>
        <a:lt2>
          <a:srgbClr val="DDDDDD"/>
        </a:lt2>
        <a:accent1>
          <a:srgbClr val="7F81CF"/>
        </a:accent1>
        <a:accent2>
          <a:srgbClr val="D87A24"/>
        </a:accent2>
        <a:accent3>
          <a:srgbClr val="FFFFFF"/>
        </a:accent3>
        <a:accent4>
          <a:srgbClr val="000056"/>
        </a:accent4>
        <a:accent5>
          <a:srgbClr val="C0C1E4"/>
        </a:accent5>
        <a:accent6>
          <a:srgbClr val="C46E20"/>
        </a:accent6>
        <a:hlink>
          <a:srgbClr val="99A75F"/>
        </a:hlink>
        <a:folHlink>
          <a:srgbClr val="7AAFC2"/>
        </a:folHlink>
      </a:clrScheme>
      <a:clrMap bg1="lt1" tx1="dk1" bg2="lt2" tx2="dk2" accent1="accent1" accent2="accent2" accent3="accent3" accent4="accent4" accent5="accent5" accent6="accent6" hlink="hlink" folHlink="folHlink"/>
    </a:extraClrScheme>
    <a:extraClrScheme>
      <a:clrScheme name="2 3">
        <a:dk1>
          <a:srgbClr val="0B1749"/>
        </a:dk1>
        <a:lt1>
          <a:srgbClr val="FFFFFF"/>
        </a:lt1>
        <a:dk2>
          <a:srgbClr val="2453B2"/>
        </a:dk2>
        <a:lt2>
          <a:srgbClr val="DDDDDD"/>
        </a:lt2>
        <a:accent1>
          <a:srgbClr val="4D93D9"/>
        </a:accent1>
        <a:accent2>
          <a:srgbClr val="77AE26"/>
        </a:accent2>
        <a:accent3>
          <a:srgbClr val="FFFFFF"/>
        </a:accent3>
        <a:accent4>
          <a:srgbClr val="08123D"/>
        </a:accent4>
        <a:accent5>
          <a:srgbClr val="B2C8E9"/>
        </a:accent5>
        <a:accent6>
          <a:srgbClr val="6B9D21"/>
        </a:accent6>
        <a:hlink>
          <a:srgbClr val="4D798F"/>
        </a:hlink>
        <a:folHlink>
          <a:srgbClr val="6A93B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018betty_pastel">
  <a:themeElements>
    <a:clrScheme name="1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fontScheme name="1_018betty_pastel">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018betty_pastel 1">
        <a:dk1>
          <a:srgbClr val="000000"/>
        </a:dk1>
        <a:lt1>
          <a:srgbClr val="FFFFFF"/>
        </a:lt1>
        <a:dk2>
          <a:srgbClr val="000066"/>
        </a:dk2>
        <a:lt2>
          <a:srgbClr val="969696"/>
        </a:lt2>
        <a:accent1>
          <a:srgbClr val="92BDD2"/>
        </a:accent1>
        <a:accent2>
          <a:srgbClr val="4B6A89"/>
        </a:accent2>
        <a:accent3>
          <a:srgbClr val="FFFFFF"/>
        </a:accent3>
        <a:accent4>
          <a:srgbClr val="000000"/>
        </a:accent4>
        <a:accent5>
          <a:srgbClr val="C7DBE5"/>
        </a:accent5>
        <a:accent6>
          <a:srgbClr val="435F7C"/>
        </a:accent6>
        <a:hlink>
          <a:srgbClr val="7FAAFF"/>
        </a:hlink>
        <a:folHlink>
          <a:srgbClr val="CCFFFF"/>
        </a:folHlink>
      </a:clrScheme>
      <a:clrMap bg1="lt1" tx1="dk1" bg2="lt2" tx2="dk2" accent1="accent1" accent2="accent2" accent3="accent3" accent4="accent4" accent5="accent5" accent6="accent6" hlink="hlink" folHlink="folHlink"/>
    </a:extraClrScheme>
    <a:extraClrScheme>
      <a:clrScheme name="1_018betty_pastel 2">
        <a:dk1>
          <a:srgbClr val="000000"/>
        </a:dk1>
        <a:lt1>
          <a:srgbClr val="FFFFFF"/>
        </a:lt1>
        <a:dk2>
          <a:srgbClr val="1A0290"/>
        </a:dk2>
        <a:lt2>
          <a:srgbClr val="969696"/>
        </a:lt2>
        <a:accent1>
          <a:srgbClr val="CCCCFF"/>
        </a:accent1>
        <a:accent2>
          <a:srgbClr val="5183DD"/>
        </a:accent2>
        <a:accent3>
          <a:srgbClr val="FFFFFF"/>
        </a:accent3>
        <a:accent4>
          <a:srgbClr val="000000"/>
        </a:accent4>
        <a:accent5>
          <a:srgbClr val="E2E2FF"/>
        </a:accent5>
        <a:accent6>
          <a:srgbClr val="4976C8"/>
        </a:accent6>
        <a:hlink>
          <a:srgbClr val="9999FF"/>
        </a:hlink>
        <a:folHlink>
          <a:srgbClr val="CCECFF"/>
        </a:folHlink>
      </a:clrScheme>
      <a:clrMap bg1="lt1" tx1="dk1" bg2="lt2" tx2="dk2" accent1="accent1" accent2="accent2" accent3="accent3" accent4="accent4" accent5="accent5" accent6="accent6" hlink="hlink" folHlink="folHlink"/>
    </a:extraClrScheme>
    <a:extraClrScheme>
      <a:clrScheme name="1_018betty_pastel 3">
        <a:dk1>
          <a:srgbClr val="000000"/>
        </a:dk1>
        <a:lt1>
          <a:srgbClr val="FFFFFF"/>
        </a:lt1>
        <a:dk2>
          <a:srgbClr val="004240"/>
        </a:dk2>
        <a:lt2>
          <a:srgbClr val="969696"/>
        </a:lt2>
        <a:accent1>
          <a:srgbClr val="91D3AC"/>
        </a:accent1>
        <a:accent2>
          <a:srgbClr val="336387"/>
        </a:accent2>
        <a:accent3>
          <a:srgbClr val="FFFFFF"/>
        </a:accent3>
        <a:accent4>
          <a:srgbClr val="000000"/>
        </a:accent4>
        <a:accent5>
          <a:srgbClr val="C7E6D2"/>
        </a:accent5>
        <a:accent6>
          <a:srgbClr val="2D597A"/>
        </a:accent6>
        <a:hlink>
          <a:srgbClr val="66CAE2"/>
        </a:hlink>
        <a:folHlink>
          <a:srgbClr val="CCFFCC"/>
        </a:folHlink>
      </a:clrScheme>
      <a:clrMap bg1="lt1" tx1="dk1" bg2="lt2" tx2="dk2" accent1="accent1" accent2="accent2" accent3="accent3" accent4="accent4" accent5="accent5" accent6="accent6" hlink="hlink" folHlink="folHlink"/>
    </a:extraClrScheme>
    <a:extraClrScheme>
      <a:clrScheme name="1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018betty_pastel">
  <a:themeElements>
    <a:clrScheme name="2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fontScheme name="2_018betty_pastel">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018betty_pastel 1">
        <a:dk1>
          <a:srgbClr val="000000"/>
        </a:dk1>
        <a:lt1>
          <a:srgbClr val="FFFFFF"/>
        </a:lt1>
        <a:dk2>
          <a:srgbClr val="000066"/>
        </a:dk2>
        <a:lt2>
          <a:srgbClr val="969696"/>
        </a:lt2>
        <a:accent1>
          <a:srgbClr val="92BDD2"/>
        </a:accent1>
        <a:accent2>
          <a:srgbClr val="4B6A89"/>
        </a:accent2>
        <a:accent3>
          <a:srgbClr val="FFFFFF"/>
        </a:accent3>
        <a:accent4>
          <a:srgbClr val="000000"/>
        </a:accent4>
        <a:accent5>
          <a:srgbClr val="C7DBE5"/>
        </a:accent5>
        <a:accent6>
          <a:srgbClr val="435F7C"/>
        </a:accent6>
        <a:hlink>
          <a:srgbClr val="7FAAFF"/>
        </a:hlink>
        <a:folHlink>
          <a:srgbClr val="CCFFFF"/>
        </a:folHlink>
      </a:clrScheme>
      <a:clrMap bg1="lt1" tx1="dk1" bg2="lt2" tx2="dk2" accent1="accent1" accent2="accent2" accent3="accent3" accent4="accent4" accent5="accent5" accent6="accent6" hlink="hlink" folHlink="folHlink"/>
    </a:extraClrScheme>
    <a:extraClrScheme>
      <a:clrScheme name="2_018betty_pastel 2">
        <a:dk1>
          <a:srgbClr val="000000"/>
        </a:dk1>
        <a:lt1>
          <a:srgbClr val="FFFFFF"/>
        </a:lt1>
        <a:dk2>
          <a:srgbClr val="1A0290"/>
        </a:dk2>
        <a:lt2>
          <a:srgbClr val="969696"/>
        </a:lt2>
        <a:accent1>
          <a:srgbClr val="CCCCFF"/>
        </a:accent1>
        <a:accent2>
          <a:srgbClr val="5183DD"/>
        </a:accent2>
        <a:accent3>
          <a:srgbClr val="FFFFFF"/>
        </a:accent3>
        <a:accent4>
          <a:srgbClr val="000000"/>
        </a:accent4>
        <a:accent5>
          <a:srgbClr val="E2E2FF"/>
        </a:accent5>
        <a:accent6>
          <a:srgbClr val="4976C8"/>
        </a:accent6>
        <a:hlink>
          <a:srgbClr val="9999FF"/>
        </a:hlink>
        <a:folHlink>
          <a:srgbClr val="CCECFF"/>
        </a:folHlink>
      </a:clrScheme>
      <a:clrMap bg1="lt1" tx1="dk1" bg2="lt2" tx2="dk2" accent1="accent1" accent2="accent2" accent3="accent3" accent4="accent4" accent5="accent5" accent6="accent6" hlink="hlink" folHlink="folHlink"/>
    </a:extraClrScheme>
    <a:extraClrScheme>
      <a:clrScheme name="2_018betty_pastel 3">
        <a:dk1>
          <a:srgbClr val="000000"/>
        </a:dk1>
        <a:lt1>
          <a:srgbClr val="FFFFFF"/>
        </a:lt1>
        <a:dk2>
          <a:srgbClr val="004240"/>
        </a:dk2>
        <a:lt2>
          <a:srgbClr val="969696"/>
        </a:lt2>
        <a:accent1>
          <a:srgbClr val="91D3AC"/>
        </a:accent1>
        <a:accent2>
          <a:srgbClr val="336387"/>
        </a:accent2>
        <a:accent3>
          <a:srgbClr val="FFFFFF"/>
        </a:accent3>
        <a:accent4>
          <a:srgbClr val="000000"/>
        </a:accent4>
        <a:accent5>
          <a:srgbClr val="C7E6D2"/>
        </a:accent5>
        <a:accent6>
          <a:srgbClr val="2D597A"/>
        </a:accent6>
        <a:hlink>
          <a:srgbClr val="66CAE2"/>
        </a:hlink>
        <a:folHlink>
          <a:srgbClr val="CCFFCC"/>
        </a:folHlink>
      </a:clrScheme>
      <a:clrMap bg1="lt1" tx1="dk1" bg2="lt2" tx2="dk2" accent1="accent1" accent2="accent2" accent3="accent3" accent4="accent4" accent5="accent5" accent6="accent6" hlink="hlink" folHlink="folHlink"/>
    </a:extraClrScheme>
    <a:extraClrScheme>
      <a:clrScheme name="2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37tgp_bizpeople_light_ani">
  <a:themeElements>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fontScheme name="437tgp_bizpeople_light_ani">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clrMap bg1="lt1" tx1="dk1" bg2="lt2" tx2="dk2" accent1="accent1" accent2="accent2" accent3="accent3" accent4="accent4" accent5="accent5" accent6="accent6" hlink="hlink" folHlink="folHlink"/>
    </a:extraClrScheme>
    <a:extraClrScheme>
      <a:clrScheme name="437tgp_bizpeople_light_ani 2">
        <a:dk1>
          <a:srgbClr val="000000"/>
        </a:dk1>
        <a:lt1>
          <a:srgbClr val="FFFFFF"/>
        </a:lt1>
        <a:dk2>
          <a:srgbClr val="702424"/>
        </a:dk2>
        <a:lt2>
          <a:srgbClr val="C0C0C0"/>
        </a:lt2>
        <a:accent1>
          <a:srgbClr val="54BBBE"/>
        </a:accent1>
        <a:accent2>
          <a:srgbClr val="E49514"/>
        </a:accent2>
        <a:accent3>
          <a:srgbClr val="FFFFFF"/>
        </a:accent3>
        <a:accent4>
          <a:srgbClr val="000000"/>
        </a:accent4>
        <a:accent5>
          <a:srgbClr val="B3DADB"/>
        </a:accent5>
        <a:accent6>
          <a:srgbClr val="CF8711"/>
        </a:accent6>
        <a:hlink>
          <a:srgbClr val="6C9A42"/>
        </a:hlink>
        <a:folHlink>
          <a:srgbClr val="82ABBE"/>
        </a:folHlink>
      </a:clrScheme>
      <a:clrMap bg1="lt1" tx1="dk1" bg2="lt2" tx2="dk2" accent1="accent1" accent2="accent2" accent3="accent3" accent4="accent4" accent5="accent5" accent6="accent6" hlink="hlink" folHlink="folHlink"/>
    </a:extraClrScheme>
    <a:extraClrScheme>
      <a:clrScheme name="437tgp_bizpeople_light_ani 3">
        <a:dk1>
          <a:srgbClr val="003366"/>
        </a:dk1>
        <a:lt1>
          <a:srgbClr val="FFFFFF"/>
        </a:lt1>
        <a:dk2>
          <a:srgbClr val="000000"/>
        </a:dk2>
        <a:lt2>
          <a:srgbClr val="DDDDDD"/>
        </a:lt2>
        <a:accent1>
          <a:srgbClr val="438ACB"/>
        </a:accent1>
        <a:accent2>
          <a:srgbClr val="32A287"/>
        </a:accent2>
        <a:accent3>
          <a:srgbClr val="FFFFFF"/>
        </a:accent3>
        <a:accent4>
          <a:srgbClr val="002A56"/>
        </a:accent4>
        <a:accent5>
          <a:srgbClr val="B0C4E2"/>
        </a:accent5>
        <a:accent6>
          <a:srgbClr val="2C927A"/>
        </a:accent6>
        <a:hlink>
          <a:srgbClr val="729943"/>
        </a:hlink>
        <a:folHlink>
          <a:srgbClr val="82B4B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1213</TotalTime>
  <Words>1949</Words>
  <Application>Microsoft Office PowerPoint</Application>
  <PresentationFormat>全屏显示(4:3)</PresentationFormat>
  <Paragraphs>56</Paragraphs>
  <Slides>19</Slides>
  <Notes>0</Notes>
  <HiddenSlides>0</HiddenSlides>
  <MMClips>0</MMClips>
  <ScaleCrop>false</ScaleCrop>
  <HeadingPairs>
    <vt:vector size="6" baseType="variant">
      <vt:variant>
        <vt:lpstr>主题</vt:lpstr>
      </vt:variant>
      <vt:variant>
        <vt:i4>7</vt:i4>
      </vt:variant>
      <vt:variant>
        <vt:lpstr>嵌入 OLE 服务器</vt:lpstr>
      </vt:variant>
      <vt:variant>
        <vt:i4>1</vt:i4>
      </vt:variant>
      <vt:variant>
        <vt:lpstr>幻灯片标题</vt:lpstr>
      </vt:variant>
      <vt:variant>
        <vt:i4>19</vt:i4>
      </vt:variant>
    </vt:vector>
  </HeadingPairs>
  <TitlesOfParts>
    <vt:vector size="27" baseType="lpstr">
      <vt:lpstr>6</vt:lpstr>
      <vt:lpstr>1_6</vt:lpstr>
      <vt:lpstr>2</vt:lpstr>
      <vt:lpstr>默认设计模板</vt:lpstr>
      <vt:lpstr>1_018betty_pastel</vt:lpstr>
      <vt:lpstr>2_018betty_pastel</vt:lpstr>
      <vt:lpstr>437tgp_bizpeople_light_ani</vt:lpstr>
      <vt:lpstr>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460</cp:revision>
  <cp:lastPrinted>1601-01-01T00:00:00Z</cp:lastPrinted>
  <dcterms:created xsi:type="dcterms:W3CDTF">1601-01-01T00:00:00Z</dcterms:created>
  <dcterms:modified xsi:type="dcterms:W3CDTF">2017-09-12T03:21:32Z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