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 id="2147483658" r:id="rId3"/>
    <p:sldMasterId id="2147483660" r:id="rId4"/>
    <p:sldMasterId id="2147483666" r:id="rId5"/>
    <p:sldMasterId id="2147483668" r:id="rId6"/>
    <p:sldMasterId id="2147483664" r:id="rId7"/>
  </p:sldMasterIdLst>
  <p:sldIdLst>
    <p:sldId id="272" r:id="rId8"/>
    <p:sldId id="256" r:id="rId9"/>
    <p:sldId id="260" r:id="rId10"/>
    <p:sldId id="277" r:id="rId11"/>
    <p:sldId id="261" r:id="rId12"/>
    <p:sldId id="292" r:id="rId13"/>
    <p:sldId id="293" r:id="rId14"/>
    <p:sldId id="278" r:id="rId15"/>
    <p:sldId id="279" r:id="rId16"/>
    <p:sldId id="263" r:id="rId17"/>
    <p:sldId id="264" r:id="rId18"/>
    <p:sldId id="265" r:id="rId19"/>
    <p:sldId id="288" r:id="rId20"/>
    <p:sldId id="268" r:id="rId21"/>
    <p:sldId id="289" r:id="rId22"/>
    <p:sldId id="291" r:id="rId23"/>
    <p:sldId id="290" r:id="rId24"/>
    <p:sldId id="271" r:id="rId25"/>
    <p:sldId id="294" r:id="rId26"/>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C8E67E"/>
    <a:srgbClr val="9BC5C9"/>
    <a:srgbClr val="6633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4" autoAdjust="0"/>
    <p:restoredTop sz="94696" autoAdjust="0"/>
  </p:normalViewPr>
  <p:slideViewPr>
    <p:cSldViewPr>
      <p:cViewPr>
        <p:scale>
          <a:sx n="80" d="100"/>
          <a:sy n="80" d="100"/>
        </p:scale>
        <p:origin x="-1512" y="-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6.jpeg"/><Relationship Id="rId2" Type="http://schemas.openxmlformats.org/officeDocument/2006/relationships/slideMaster" Target="../slideMasters/slideMaster3.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B57BC77C-4A79-4785-9CB5-77DDB3C71C75}"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46875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8915083A-700F-4F96-93A5-323FD7A5CD8A}"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42832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3FE37038-2FC4-427E-9F9E-46083552C06F}"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27229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EC6004FF-5B00-405E-A945-E89CD24543C8}"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00997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C77143A-CDA4-44C4-843D-9AD8C05E4A73}"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177643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AA019964-D1A3-45F3-A8C4-5BA02B7F67A7}"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10782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D3CA1745-0DF5-4F62-A59B-5360487B71CC}"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69578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B5C44B0E-00C5-47CB-9357-FB8B0888B4C9}" type="slidenum">
              <a:rPr lang="en-US" altLang="zh-CN"/>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459660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CD8E726A-4F6C-4327-98C3-EA6FFA365209}" type="slidenum">
              <a:rPr lang="en-US" altLang="zh-CN"/>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752062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8878E228-C42A-4D94-978C-F74C4F5C457B}" type="slidenum">
              <a:rPr lang="en-US" altLang="zh-CN"/>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423396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1C6E705-EBDC-48C4-A87D-25B50DFB9FF7}"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17648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EEF12930-515C-48DE-AE43-736CD37F0A7A}"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446555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B25B0311-0B78-48D2-A411-9F74C6CA46F0}"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7602124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5DDBACE-D1AD-46DA-9AD1-DDEF5934A8A6}"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475796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73D25CE-753F-4429-8B07-DB75780C07BE}"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052897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nvGraphicFramePr>
        <p:xfrm>
          <a:off x="0" y="0"/>
          <a:ext cx="9144000" cy="3124200"/>
        </p:xfrm>
        <a:graphic>
          <a:graphicData uri="http://schemas.openxmlformats.org/presentationml/2006/ole">
            <mc:AlternateContent xmlns:mc="http://schemas.openxmlformats.org/markup-compatibility/2006">
              <mc:Choice xmlns:v="urn:schemas-microsoft-com:vml" Requires="v">
                <p:oleObj spid="_x0000_s181316" name="Image" r:id="rId3" imgW="2438198" imgH="1657835" progId="Photoshop.Image.7">
                  <p:embed/>
                </p:oleObj>
              </mc:Choice>
              <mc:Fallback>
                <p:oleObj name="Image" r:id="rId3" imgW="2438198" imgH="1657835" progId="Photoshop.Image.7">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51" name="Rectangle 3"/>
          <p:cNvSpPr>
            <a:spLocks noGrp="1" noChangeArrowheads="1"/>
          </p:cNvSpPr>
          <p:nvPr>
            <p:ph type="ctrTitle"/>
          </p:nvPr>
        </p:nvSpPr>
        <p:spPr>
          <a:xfrm>
            <a:off x="381000" y="4343400"/>
            <a:ext cx="5181600" cy="1219200"/>
          </a:xfrm>
        </p:spPr>
        <p:txBody>
          <a:bodyPr/>
          <a:lstStyle>
            <a:lvl1pPr>
              <a:defRPr sz="4000">
                <a:solidFill>
                  <a:schemeClr val="tx1"/>
                </a:solidFill>
              </a:defRPr>
            </a:lvl1pPr>
          </a:lstStyle>
          <a:p>
            <a:pPr lvl="0"/>
            <a:r>
              <a:rPr lang="zh-CN" altLang="en-US" noProof="0" smtClean="0"/>
              <a:t>单击此处编辑母版标题样式</a:t>
            </a:r>
          </a:p>
        </p:txBody>
      </p:sp>
      <p:sp>
        <p:nvSpPr>
          <p:cNvPr id="181252" name="Rectangle 4"/>
          <p:cNvSpPr>
            <a:spLocks noGrp="1" noChangeArrowheads="1"/>
          </p:cNvSpPr>
          <p:nvPr>
            <p:ph type="subTitle" idx="1"/>
          </p:nvPr>
        </p:nvSpPr>
        <p:spPr>
          <a:xfrm>
            <a:off x="381000" y="5562600"/>
            <a:ext cx="5181600" cy="381000"/>
          </a:xfrm>
        </p:spPr>
        <p:txBody>
          <a:bodyPr/>
          <a:lstStyle>
            <a:lvl1pPr marL="0" indent="0">
              <a:buFont typeface="Wingdings" pitchFamily="2" charset="2"/>
              <a:buNone/>
              <a:defRPr sz="1600">
                <a:solidFill>
                  <a:schemeClr val="tx2"/>
                </a:solidFill>
              </a:defRPr>
            </a:lvl1pPr>
          </a:lstStyle>
          <a:p>
            <a:pPr lvl="0"/>
            <a:r>
              <a:rPr lang="zh-CN" altLang="en-US" noProof="0" smtClean="0"/>
              <a:t>单击此处编辑母版副标题样式</a:t>
            </a:r>
          </a:p>
        </p:txBody>
      </p:sp>
      <p:sp>
        <p:nvSpPr>
          <p:cNvPr id="181253" name="Rectangle 5"/>
          <p:cNvSpPr>
            <a:spLocks noGrp="1" noChangeArrowheads="1"/>
          </p:cNvSpPr>
          <p:nvPr>
            <p:ph type="dt" sz="half" idx="2"/>
          </p:nvPr>
        </p:nvSpPr>
        <p:spPr bwMode="gray">
          <a:xfrm>
            <a:off x="152400" y="6553200"/>
            <a:ext cx="2438400" cy="228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solidFill>
                  <a:srgbClr val="000000"/>
                </a:solidFill>
              </a:defRPr>
            </a:lvl1pPr>
          </a:lstStyle>
          <a:p>
            <a:endParaRPr lang="en-US" altLang="zh-CN"/>
          </a:p>
        </p:txBody>
      </p:sp>
      <p:sp>
        <p:nvSpPr>
          <p:cNvPr id="181254" name="Rectangle 6"/>
          <p:cNvSpPr>
            <a:spLocks noGrp="1" noChangeArrowheads="1"/>
          </p:cNvSpPr>
          <p:nvPr>
            <p:ph type="ftr" sz="quarter" idx="3"/>
          </p:nvPr>
        </p:nvSpPr>
        <p:spPr bwMode="gray">
          <a:xfrm>
            <a:off x="3124200" y="6553200"/>
            <a:ext cx="3048000" cy="228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rgbClr val="000000"/>
                </a:solidFill>
              </a:defRPr>
            </a:lvl1pPr>
          </a:lstStyle>
          <a:p>
            <a:endParaRPr lang="en-US" altLang="zh-CN"/>
          </a:p>
        </p:txBody>
      </p:sp>
      <p:sp>
        <p:nvSpPr>
          <p:cNvPr id="181255" name="Rectangle 7"/>
          <p:cNvSpPr>
            <a:spLocks noGrp="1" noChangeArrowheads="1"/>
          </p:cNvSpPr>
          <p:nvPr>
            <p:ph type="sldNum" sz="quarter" idx="4"/>
          </p:nvPr>
        </p:nvSpPr>
        <p:spPr>
          <a:xfrm>
            <a:off x="6477000" y="6553200"/>
            <a:ext cx="2438400" cy="228600"/>
          </a:xfrm>
        </p:spPr>
        <p:txBody>
          <a:bodyPr/>
          <a:lstStyle>
            <a:lvl1pPr algn="r">
              <a:defRPr sz="1000">
                <a:latin typeface="Arial" charset="0"/>
              </a:defRPr>
            </a:lvl1pPr>
          </a:lstStyle>
          <a:p>
            <a:fld id="{B57A73FC-FC05-4BAC-A9D5-92545995A68A}" type="slidenum">
              <a:rPr lang="en-US" altLang="zh-CN"/>
              <a:pPr/>
              <a:t>‹#›</a:t>
            </a:fld>
            <a:endParaRPr lang="en-US" altLang="zh-CN"/>
          </a:p>
        </p:txBody>
      </p:sp>
      <p:sp>
        <p:nvSpPr>
          <p:cNvPr id="181256" name="Text Box 8"/>
          <p:cNvSpPr txBox="1">
            <a:spLocks noChangeArrowheads="1"/>
          </p:cNvSpPr>
          <p:nvPr userDrawn="1"/>
        </p:nvSpPr>
        <p:spPr bwMode="gray">
          <a:xfrm>
            <a:off x="228600" y="3810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2400" i="1">
                <a:solidFill>
                  <a:srgbClr val="333399"/>
                </a:solidFill>
                <a:latin typeface="Verdana" pitchFamily="34" charset="0"/>
              </a:rPr>
              <a:t>LOGO</a:t>
            </a:r>
          </a:p>
        </p:txBody>
      </p:sp>
      <p:sp>
        <p:nvSpPr>
          <p:cNvPr id="181257" name="AutoShape 9"/>
          <p:cNvSpPr>
            <a:spLocks noChangeArrowheads="1"/>
          </p:cNvSpPr>
          <p:nvPr/>
        </p:nvSpPr>
        <p:spPr bwMode="gray">
          <a:xfrm>
            <a:off x="6684963" y="3438525"/>
            <a:ext cx="2001837" cy="1238250"/>
          </a:xfrm>
          <a:prstGeom prst="diamond">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8" name="AutoShape 10"/>
          <p:cNvSpPr>
            <a:spLocks noChangeArrowheads="1"/>
          </p:cNvSpPr>
          <p:nvPr/>
        </p:nvSpPr>
        <p:spPr bwMode="gray">
          <a:xfrm>
            <a:off x="4724400" y="2201863"/>
            <a:ext cx="2047875" cy="1260475"/>
          </a:xfrm>
          <a:prstGeom prst="diamond">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9" name="AutoShape 11"/>
          <p:cNvSpPr>
            <a:spLocks noChangeArrowheads="1"/>
          </p:cNvSpPr>
          <p:nvPr/>
        </p:nvSpPr>
        <p:spPr bwMode="gray">
          <a:xfrm>
            <a:off x="5741988" y="1752600"/>
            <a:ext cx="1908175" cy="1263650"/>
          </a:xfrm>
          <a:prstGeom prst="diamond">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0" name="Freeform 12" descr="F"/>
          <p:cNvSpPr>
            <a:spLocks/>
          </p:cNvSpPr>
          <p:nvPr/>
        </p:nvSpPr>
        <p:spPr bwMode="gray">
          <a:xfrm>
            <a:off x="6686550" y="4054475"/>
            <a:ext cx="1028700" cy="1692275"/>
          </a:xfrm>
          <a:custGeom>
            <a:avLst/>
            <a:gdLst>
              <a:gd name="T0" fmla="*/ 648 w 648"/>
              <a:gd name="T1" fmla="*/ 1066 h 1066"/>
              <a:gd name="T2" fmla="*/ 641 w 648"/>
              <a:gd name="T3" fmla="*/ 389 h 1066"/>
              <a:gd name="T4" fmla="*/ 0 w 648"/>
              <a:gd name="T5" fmla="*/ 0 h 1066"/>
              <a:gd name="T6" fmla="*/ 2 w 648"/>
              <a:gd name="T7" fmla="*/ 681 h 1066"/>
              <a:gd name="T8" fmla="*/ 648 w 648"/>
              <a:gd name="T9" fmla="*/ 1066 h 1066"/>
            </a:gdLst>
            <a:ahLst/>
            <a:cxnLst>
              <a:cxn ang="0">
                <a:pos x="T0" y="T1"/>
              </a:cxn>
              <a:cxn ang="0">
                <a:pos x="T2" y="T3"/>
              </a:cxn>
              <a:cxn ang="0">
                <a:pos x="T4" y="T5"/>
              </a:cxn>
              <a:cxn ang="0">
                <a:pos x="T6" y="T7"/>
              </a:cxn>
              <a:cxn ang="0">
                <a:pos x="T8" y="T9"/>
              </a:cxn>
            </a:cxnLst>
            <a:rect l="0" t="0" r="r" b="b"/>
            <a:pathLst>
              <a:path w="648" h="1066">
                <a:moveTo>
                  <a:pt x="648" y="1066"/>
                </a:moveTo>
                <a:lnTo>
                  <a:pt x="641" y="389"/>
                </a:lnTo>
                <a:lnTo>
                  <a:pt x="0" y="0"/>
                </a:lnTo>
                <a:lnTo>
                  <a:pt x="2" y="681"/>
                </a:lnTo>
                <a:lnTo>
                  <a:pt x="648" y="1066"/>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1" name="Freeform 13" descr="d"/>
          <p:cNvSpPr>
            <a:spLocks/>
          </p:cNvSpPr>
          <p:nvPr/>
        </p:nvSpPr>
        <p:spPr bwMode="gray">
          <a:xfrm>
            <a:off x="4725988" y="2819400"/>
            <a:ext cx="1027112" cy="1733550"/>
          </a:xfrm>
          <a:custGeom>
            <a:avLst/>
            <a:gdLst>
              <a:gd name="T0" fmla="*/ 626 w 626"/>
              <a:gd name="T1" fmla="*/ 991 h 991"/>
              <a:gd name="T2" fmla="*/ 626 w 626"/>
              <a:gd name="T3" fmla="*/ 362 h 991"/>
              <a:gd name="T4" fmla="*/ 0 w 626"/>
              <a:gd name="T5" fmla="*/ 0 h 991"/>
              <a:gd name="T6" fmla="*/ 2 w 626"/>
              <a:gd name="T7" fmla="*/ 617 h 991"/>
              <a:gd name="T8" fmla="*/ 626 w 626"/>
              <a:gd name="T9" fmla="*/ 991 h 991"/>
            </a:gdLst>
            <a:ahLst/>
            <a:cxnLst>
              <a:cxn ang="0">
                <a:pos x="T0" y="T1"/>
              </a:cxn>
              <a:cxn ang="0">
                <a:pos x="T2" y="T3"/>
              </a:cxn>
              <a:cxn ang="0">
                <a:pos x="T4" y="T5"/>
              </a:cxn>
              <a:cxn ang="0">
                <a:pos x="T6" y="T7"/>
              </a:cxn>
              <a:cxn ang="0">
                <a:pos x="T8" y="T9"/>
              </a:cxn>
            </a:cxnLst>
            <a:rect l="0" t="0" r="r" b="b"/>
            <a:pathLst>
              <a:path w="626" h="991">
                <a:moveTo>
                  <a:pt x="626" y="991"/>
                </a:moveTo>
                <a:lnTo>
                  <a:pt x="626" y="362"/>
                </a:lnTo>
                <a:lnTo>
                  <a:pt x="0" y="0"/>
                </a:lnTo>
                <a:lnTo>
                  <a:pt x="2" y="617"/>
                </a:lnTo>
                <a:lnTo>
                  <a:pt x="626" y="991"/>
                </a:lnTo>
                <a:close/>
              </a:path>
            </a:pathLst>
          </a:custGeom>
          <a:blipFill dpi="0" rotWithShape="1">
            <a:blip r:embed="rId6"/>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2" name="Freeform 14"/>
          <p:cNvSpPr>
            <a:spLocks/>
          </p:cNvSpPr>
          <p:nvPr/>
        </p:nvSpPr>
        <p:spPr bwMode="gray">
          <a:xfrm>
            <a:off x="5749925" y="4537075"/>
            <a:ext cx="939800" cy="1635125"/>
          </a:xfrm>
          <a:custGeom>
            <a:avLst/>
            <a:gdLst>
              <a:gd name="T0" fmla="*/ 592 w 592"/>
              <a:gd name="T1" fmla="*/ 1030 h 1030"/>
              <a:gd name="T2" fmla="*/ 592 w 592"/>
              <a:gd name="T3" fmla="*/ 371 h 1030"/>
              <a:gd name="T4" fmla="*/ 1 w 592"/>
              <a:gd name="T5" fmla="*/ 0 h 1030"/>
              <a:gd name="T6" fmla="*/ 0 w 592"/>
              <a:gd name="T7" fmla="*/ 662 h 1030"/>
              <a:gd name="T8" fmla="*/ 592 w 592"/>
              <a:gd name="T9" fmla="*/ 1030 h 1030"/>
            </a:gdLst>
            <a:ahLst/>
            <a:cxnLst>
              <a:cxn ang="0">
                <a:pos x="T0" y="T1"/>
              </a:cxn>
              <a:cxn ang="0">
                <a:pos x="T2" y="T3"/>
              </a:cxn>
              <a:cxn ang="0">
                <a:pos x="T4" y="T5"/>
              </a:cxn>
              <a:cxn ang="0">
                <a:pos x="T6" y="T7"/>
              </a:cxn>
              <a:cxn ang="0">
                <a:pos x="T8" y="T9"/>
              </a:cxn>
            </a:cxnLst>
            <a:rect l="0" t="0" r="r" b="b"/>
            <a:pathLst>
              <a:path w="592" h="1030">
                <a:moveTo>
                  <a:pt x="592" y="1030"/>
                </a:moveTo>
                <a:lnTo>
                  <a:pt x="592" y="371"/>
                </a:lnTo>
                <a:lnTo>
                  <a:pt x="1" y="0"/>
                </a:lnTo>
                <a:lnTo>
                  <a:pt x="0" y="662"/>
                </a:lnTo>
                <a:lnTo>
                  <a:pt x="592" y="103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3" name="Freeform 15" descr="b"/>
          <p:cNvSpPr>
            <a:spLocks/>
          </p:cNvSpPr>
          <p:nvPr/>
        </p:nvSpPr>
        <p:spPr bwMode="gray">
          <a:xfrm>
            <a:off x="5741988" y="2382838"/>
            <a:ext cx="962025" cy="1671637"/>
          </a:xfrm>
          <a:custGeom>
            <a:avLst/>
            <a:gdLst>
              <a:gd name="T0" fmla="*/ 589 w 598"/>
              <a:gd name="T1" fmla="*/ 1053 h 1053"/>
              <a:gd name="T2" fmla="*/ 598 w 598"/>
              <a:gd name="T3" fmla="*/ 394 h 1053"/>
              <a:gd name="T4" fmla="*/ 0 w 598"/>
              <a:gd name="T5" fmla="*/ 0 h 1053"/>
              <a:gd name="T6" fmla="*/ 1 w 598"/>
              <a:gd name="T7" fmla="*/ 675 h 1053"/>
              <a:gd name="T8" fmla="*/ 589 w 598"/>
              <a:gd name="T9" fmla="*/ 1053 h 1053"/>
            </a:gdLst>
            <a:ahLst/>
            <a:cxnLst>
              <a:cxn ang="0">
                <a:pos x="T0" y="T1"/>
              </a:cxn>
              <a:cxn ang="0">
                <a:pos x="T2" y="T3"/>
              </a:cxn>
              <a:cxn ang="0">
                <a:pos x="T4" y="T5"/>
              </a:cxn>
              <a:cxn ang="0">
                <a:pos x="T6" y="T7"/>
              </a:cxn>
              <a:cxn ang="0">
                <a:pos x="T8" y="T9"/>
              </a:cxn>
            </a:cxnLst>
            <a:rect l="0" t="0" r="r" b="b"/>
            <a:pathLst>
              <a:path w="598" h="1053">
                <a:moveTo>
                  <a:pt x="589" y="1053"/>
                </a:moveTo>
                <a:lnTo>
                  <a:pt x="598" y="394"/>
                </a:lnTo>
                <a:lnTo>
                  <a:pt x="0" y="0"/>
                </a:lnTo>
                <a:lnTo>
                  <a:pt x="1" y="675"/>
                </a:lnTo>
                <a:lnTo>
                  <a:pt x="589" y="1053"/>
                </a:lnTo>
                <a:close/>
              </a:path>
            </a:pathLst>
          </a:custGeom>
          <a:blipFill dpi="0" rotWithShape="1">
            <a:blip r:embed="rId7"/>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B8CCC4C7-17AB-43AB-A87C-9555379C9AEB}" type="slidenum">
              <a:rPr lang="en-US" altLang="zh-CN"/>
              <a:pPr/>
              <a:t>‹#›</a:t>
            </a:fld>
            <a:endParaRPr lang="en-US" altLang="zh-CN"/>
          </a:p>
        </p:txBody>
      </p:sp>
    </p:spTree>
    <p:extLst>
      <p:ext uri="{BB962C8B-B14F-4D97-AF65-F5344CB8AC3E}">
        <p14:creationId xmlns:p14="http://schemas.microsoft.com/office/powerpoint/2010/main" val="2768466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5114D091-355F-425F-9013-204BE6B3C432}" type="slidenum">
              <a:rPr lang="en-US" altLang="zh-CN"/>
              <a:pPr/>
              <a:t>‹#›</a:t>
            </a:fld>
            <a:endParaRPr lang="en-US" altLang="zh-CN"/>
          </a:p>
        </p:txBody>
      </p:sp>
    </p:spTree>
    <p:extLst>
      <p:ext uri="{BB962C8B-B14F-4D97-AF65-F5344CB8AC3E}">
        <p14:creationId xmlns:p14="http://schemas.microsoft.com/office/powerpoint/2010/main" val="3464813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638DF2F2-E1F3-431E-B124-4437C19B091C}" type="slidenum">
              <a:rPr lang="en-US" altLang="zh-CN"/>
              <a:pPr/>
              <a:t>‹#›</a:t>
            </a:fld>
            <a:endParaRPr lang="en-US" altLang="zh-CN"/>
          </a:p>
        </p:txBody>
      </p:sp>
    </p:spTree>
    <p:extLst>
      <p:ext uri="{BB962C8B-B14F-4D97-AF65-F5344CB8AC3E}">
        <p14:creationId xmlns:p14="http://schemas.microsoft.com/office/powerpoint/2010/main" val="2215026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5A458001-69F6-411A-ADD7-78B9F0A28022}" type="slidenum">
              <a:rPr lang="en-US" altLang="zh-CN"/>
              <a:pPr/>
              <a:t>‹#›</a:t>
            </a:fld>
            <a:endParaRPr lang="en-US" altLang="zh-CN"/>
          </a:p>
        </p:txBody>
      </p:sp>
    </p:spTree>
    <p:extLst>
      <p:ext uri="{BB962C8B-B14F-4D97-AF65-F5344CB8AC3E}">
        <p14:creationId xmlns:p14="http://schemas.microsoft.com/office/powerpoint/2010/main" val="142409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238A2664-62E2-4BAD-BC5D-43768666BA74}" type="slidenum">
              <a:rPr lang="en-US" altLang="zh-CN"/>
              <a:pPr/>
              <a:t>‹#›</a:t>
            </a:fld>
            <a:endParaRPr lang="en-US" altLang="zh-CN"/>
          </a:p>
        </p:txBody>
      </p:sp>
    </p:spTree>
    <p:extLst>
      <p:ext uri="{BB962C8B-B14F-4D97-AF65-F5344CB8AC3E}">
        <p14:creationId xmlns:p14="http://schemas.microsoft.com/office/powerpoint/2010/main" val="3463894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B1665796-47F6-4E54-9E84-FB2AED39309F}" type="slidenum">
              <a:rPr lang="en-US" altLang="zh-CN"/>
              <a:pPr/>
              <a:t>‹#›</a:t>
            </a:fld>
            <a:endParaRPr lang="en-US" altLang="zh-CN"/>
          </a:p>
        </p:txBody>
      </p:sp>
    </p:spTree>
    <p:extLst>
      <p:ext uri="{BB962C8B-B14F-4D97-AF65-F5344CB8AC3E}">
        <p14:creationId xmlns:p14="http://schemas.microsoft.com/office/powerpoint/2010/main" val="177668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6FD8E6CE-CB8C-42A3-B4E4-B1A447130E1F}"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972879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547A29C4-DA3A-473B-8DAD-EBCC186853F6}" type="slidenum">
              <a:rPr lang="en-US" altLang="zh-CN"/>
              <a:pPr/>
              <a:t>‹#›</a:t>
            </a:fld>
            <a:endParaRPr lang="en-US" altLang="zh-CN"/>
          </a:p>
        </p:txBody>
      </p:sp>
    </p:spTree>
    <p:extLst>
      <p:ext uri="{BB962C8B-B14F-4D97-AF65-F5344CB8AC3E}">
        <p14:creationId xmlns:p14="http://schemas.microsoft.com/office/powerpoint/2010/main" val="1260331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F462EF5A-B83C-4FD7-8BB8-85A282AD4BB5}" type="slidenum">
              <a:rPr lang="en-US" altLang="zh-CN"/>
              <a:pPr/>
              <a:t>‹#›</a:t>
            </a:fld>
            <a:endParaRPr lang="en-US" altLang="zh-CN"/>
          </a:p>
        </p:txBody>
      </p:sp>
    </p:spTree>
    <p:extLst>
      <p:ext uri="{BB962C8B-B14F-4D97-AF65-F5344CB8AC3E}">
        <p14:creationId xmlns:p14="http://schemas.microsoft.com/office/powerpoint/2010/main" val="29020090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0A3CE88-A4D2-40FE-B14E-417BBB3E99CA}" type="slidenum">
              <a:rPr lang="en-US" altLang="zh-CN"/>
              <a:pPr/>
              <a:t>‹#›</a:t>
            </a:fld>
            <a:endParaRPr lang="en-US" altLang="zh-CN"/>
          </a:p>
        </p:txBody>
      </p:sp>
    </p:spTree>
    <p:extLst>
      <p:ext uri="{BB962C8B-B14F-4D97-AF65-F5344CB8AC3E}">
        <p14:creationId xmlns:p14="http://schemas.microsoft.com/office/powerpoint/2010/main" val="2070092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457200"/>
            <a:ext cx="1905000" cy="5772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457200"/>
            <a:ext cx="5562600" cy="5772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E6B8A60-54B6-4283-8365-E265170495A5}" type="slidenum">
              <a:rPr lang="en-US" altLang="zh-CN"/>
              <a:pPr/>
              <a:t>‹#›</a:t>
            </a:fld>
            <a:endParaRPr lang="en-US" altLang="zh-CN"/>
          </a:p>
        </p:txBody>
      </p:sp>
    </p:spTree>
    <p:extLst>
      <p:ext uri="{BB962C8B-B14F-4D97-AF65-F5344CB8AC3E}">
        <p14:creationId xmlns:p14="http://schemas.microsoft.com/office/powerpoint/2010/main" val="1003831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65A8985-80D8-4626-82FF-63AF27834A25}" type="slidenum">
              <a:rPr lang="en-US" altLang="zh-CN"/>
              <a:pPr/>
              <a:t>‹#›</a:t>
            </a:fld>
            <a:endParaRPr lang="en-US" altLang="zh-CN"/>
          </a:p>
        </p:txBody>
      </p:sp>
    </p:spTree>
    <p:extLst>
      <p:ext uri="{BB962C8B-B14F-4D97-AF65-F5344CB8AC3E}">
        <p14:creationId xmlns:p14="http://schemas.microsoft.com/office/powerpoint/2010/main" val="20587616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6611D2-40B8-4780-AD56-E269A8BBFE7B}" type="slidenum">
              <a:rPr lang="en-US" altLang="zh-CN"/>
              <a:pPr/>
              <a:t>‹#›</a:t>
            </a:fld>
            <a:endParaRPr lang="en-US" altLang="zh-CN"/>
          </a:p>
        </p:txBody>
      </p:sp>
    </p:spTree>
    <p:extLst>
      <p:ext uri="{BB962C8B-B14F-4D97-AF65-F5344CB8AC3E}">
        <p14:creationId xmlns:p14="http://schemas.microsoft.com/office/powerpoint/2010/main" val="31606687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83935AA-1D7C-41F2-B83F-277A2FA3F79C}" type="slidenum">
              <a:rPr lang="en-US" altLang="zh-CN"/>
              <a:pPr/>
              <a:t>‹#›</a:t>
            </a:fld>
            <a:endParaRPr lang="en-US" altLang="zh-CN"/>
          </a:p>
        </p:txBody>
      </p:sp>
    </p:spTree>
    <p:extLst>
      <p:ext uri="{BB962C8B-B14F-4D97-AF65-F5344CB8AC3E}">
        <p14:creationId xmlns:p14="http://schemas.microsoft.com/office/powerpoint/2010/main" val="33043422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7E6BDF8-D766-48D8-BDC2-B413AE0CA38E}" type="slidenum">
              <a:rPr lang="en-US" altLang="zh-CN"/>
              <a:pPr/>
              <a:t>‹#›</a:t>
            </a:fld>
            <a:endParaRPr lang="en-US" altLang="zh-CN"/>
          </a:p>
        </p:txBody>
      </p:sp>
    </p:spTree>
    <p:extLst>
      <p:ext uri="{BB962C8B-B14F-4D97-AF65-F5344CB8AC3E}">
        <p14:creationId xmlns:p14="http://schemas.microsoft.com/office/powerpoint/2010/main" val="31951318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57B6440-E2EF-4E7C-821B-BC71D655EBE8}" type="slidenum">
              <a:rPr lang="en-US" altLang="zh-CN"/>
              <a:pPr/>
              <a:t>‹#›</a:t>
            </a:fld>
            <a:endParaRPr lang="en-US" altLang="zh-CN"/>
          </a:p>
        </p:txBody>
      </p:sp>
    </p:spTree>
    <p:extLst>
      <p:ext uri="{BB962C8B-B14F-4D97-AF65-F5344CB8AC3E}">
        <p14:creationId xmlns:p14="http://schemas.microsoft.com/office/powerpoint/2010/main" val="3355000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296367A-85C3-4B10-B78A-8D9C974A86F5}" type="slidenum">
              <a:rPr lang="en-US" altLang="zh-CN"/>
              <a:pPr/>
              <a:t>‹#›</a:t>
            </a:fld>
            <a:endParaRPr lang="en-US" altLang="zh-CN"/>
          </a:p>
        </p:txBody>
      </p:sp>
    </p:spTree>
    <p:extLst>
      <p:ext uri="{BB962C8B-B14F-4D97-AF65-F5344CB8AC3E}">
        <p14:creationId xmlns:p14="http://schemas.microsoft.com/office/powerpoint/2010/main" val="55254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481F7E11-37FD-409C-9A04-F2BC42319EFB}"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8413550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2DF3F87-AE4E-4923-AFFE-F19090F8D8C2}" type="slidenum">
              <a:rPr lang="en-US" altLang="zh-CN"/>
              <a:pPr/>
              <a:t>‹#›</a:t>
            </a:fld>
            <a:endParaRPr lang="en-US" altLang="zh-CN"/>
          </a:p>
        </p:txBody>
      </p:sp>
    </p:spTree>
    <p:extLst>
      <p:ext uri="{BB962C8B-B14F-4D97-AF65-F5344CB8AC3E}">
        <p14:creationId xmlns:p14="http://schemas.microsoft.com/office/powerpoint/2010/main" val="42764516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7E41ABA-4803-4158-A4F6-7256BB26394B}" type="slidenum">
              <a:rPr lang="en-US" altLang="zh-CN"/>
              <a:pPr/>
              <a:t>‹#›</a:t>
            </a:fld>
            <a:endParaRPr lang="en-US" altLang="zh-CN"/>
          </a:p>
        </p:txBody>
      </p:sp>
    </p:spTree>
    <p:extLst>
      <p:ext uri="{BB962C8B-B14F-4D97-AF65-F5344CB8AC3E}">
        <p14:creationId xmlns:p14="http://schemas.microsoft.com/office/powerpoint/2010/main" val="37914816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168EFD4-1BBC-470D-8832-4B576984400D}" type="slidenum">
              <a:rPr lang="en-US" altLang="zh-CN"/>
              <a:pPr/>
              <a:t>‹#›</a:t>
            </a:fld>
            <a:endParaRPr lang="en-US" altLang="zh-CN"/>
          </a:p>
        </p:txBody>
      </p:sp>
    </p:spTree>
    <p:extLst>
      <p:ext uri="{BB962C8B-B14F-4D97-AF65-F5344CB8AC3E}">
        <p14:creationId xmlns:p14="http://schemas.microsoft.com/office/powerpoint/2010/main" val="31380221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DAFE091-C5DA-4F32-80F7-9A300100872D}" type="slidenum">
              <a:rPr lang="en-US" altLang="zh-CN"/>
              <a:pPr/>
              <a:t>‹#›</a:t>
            </a:fld>
            <a:endParaRPr lang="en-US" altLang="zh-CN"/>
          </a:p>
        </p:txBody>
      </p:sp>
    </p:spTree>
    <p:extLst>
      <p:ext uri="{BB962C8B-B14F-4D97-AF65-F5344CB8AC3E}">
        <p14:creationId xmlns:p14="http://schemas.microsoft.com/office/powerpoint/2010/main" val="3890523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7A3D91-2C69-4017-81C3-414AEE98B943}" type="slidenum">
              <a:rPr lang="en-US" altLang="zh-CN"/>
              <a:pPr/>
              <a:t>‹#›</a:t>
            </a:fld>
            <a:endParaRPr lang="en-US" altLang="zh-CN"/>
          </a:p>
        </p:txBody>
      </p:sp>
    </p:spTree>
    <p:extLst>
      <p:ext uri="{BB962C8B-B14F-4D97-AF65-F5344CB8AC3E}">
        <p14:creationId xmlns:p14="http://schemas.microsoft.com/office/powerpoint/2010/main" val="3133251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36930" name="Freeform 2"/>
          <p:cNvSpPr>
            <a:spLocks/>
          </p:cNvSpPr>
          <p:nvPr/>
        </p:nvSpPr>
        <p:spPr bwMode="gray">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gradFill rotWithShape="0">
            <a:gsLst>
              <a:gs pos="0">
                <a:schemeClr val="folHlink"/>
              </a:gs>
              <a:gs pos="100000">
                <a:schemeClr val="accent1"/>
              </a:gs>
            </a:gsLst>
            <a:lin ang="2700000" scaled="1"/>
          </a:gra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1" name="Freeform 3"/>
          <p:cNvSpPr>
            <a:spLocks/>
          </p:cNvSpPr>
          <p:nvPr/>
        </p:nvSpPr>
        <p:spPr bwMode="gray">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folHlink"/>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2" name="Freeform 4"/>
          <p:cNvSpPr>
            <a:spLocks/>
          </p:cNvSpPr>
          <p:nvPr/>
        </p:nvSpPr>
        <p:spPr bwMode="gray">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gradFill rotWithShape="0">
            <a:gsLst>
              <a:gs pos="0">
                <a:schemeClr val="accent1">
                  <a:gamma/>
                  <a:tint val="36471"/>
                  <a:invGamma/>
                </a:schemeClr>
              </a:gs>
              <a:gs pos="100000">
                <a:schemeClr val="accent1"/>
              </a:gs>
            </a:gsLst>
            <a:lin ang="0" scaled="1"/>
          </a:gra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3" name="Rectangle 5"/>
          <p:cNvSpPr>
            <a:spLocks noGrp="1" noChangeArrowheads="1"/>
          </p:cNvSpPr>
          <p:nvPr>
            <p:ph type="dt" sz="quarter" idx="2"/>
          </p:nvPr>
        </p:nvSpPr>
        <p:spPr>
          <a:xfrm>
            <a:off x="457200" y="6553200"/>
            <a:ext cx="2133600" cy="152400"/>
          </a:xfrm>
        </p:spPr>
        <p:txBody>
          <a:bodyPr/>
          <a:lstStyle>
            <a:lvl1pPr>
              <a:defRPr sz="1400">
                <a:solidFill>
                  <a:schemeClr val="tx1"/>
                </a:solidFill>
                <a:latin typeface="Times New Roman" pitchFamily="18" charset="0"/>
              </a:defRPr>
            </a:lvl1pPr>
          </a:lstStyle>
          <a:p>
            <a:endParaRPr lang="en-US" altLang="ko-KR"/>
          </a:p>
        </p:txBody>
      </p:sp>
      <p:sp>
        <p:nvSpPr>
          <p:cNvPr id="636934" name="Rectangle 6"/>
          <p:cNvSpPr>
            <a:spLocks noGrp="1" noChangeArrowheads="1"/>
          </p:cNvSpPr>
          <p:nvPr>
            <p:ph type="ftr" sz="quarter" idx="3"/>
          </p:nvPr>
        </p:nvSpPr>
        <p:spPr bwMode="auto">
          <a:xfrm>
            <a:off x="3124200" y="6553200"/>
            <a:ext cx="2895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effectLst>
                  <a:outerShdw blurRad="38100" dist="38100" dir="2700000" algn="tl">
                    <a:srgbClr val="C0C0C0"/>
                  </a:outerShdw>
                </a:effectLst>
                <a:latin typeface="Times New Roman" pitchFamily="18" charset="0"/>
                <a:ea typeface="Gulim" pitchFamily="34" charset="-127"/>
              </a:defRPr>
            </a:lvl1pPr>
          </a:lstStyle>
          <a:p>
            <a:endParaRPr lang="en-US" altLang="ko-KR"/>
          </a:p>
        </p:txBody>
      </p:sp>
      <p:sp>
        <p:nvSpPr>
          <p:cNvPr id="636935" name="Rectangle 7"/>
          <p:cNvSpPr>
            <a:spLocks noGrp="1" noChangeArrowheads="1"/>
          </p:cNvSpPr>
          <p:nvPr>
            <p:ph type="sldNum" sz="quarter" idx="4"/>
          </p:nvPr>
        </p:nvSpPr>
        <p:spPr>
          <a:xfrm>
            <a:off x="6553200" y="6553200"/>
            <a:ext cx="2133600" cy="152400"/>
          </a:xfrm>
        </p:spPr>
        <p:txBody>
          <a:bodyPr/>
          <a:lstStyle>
            <a:lvl1pPr algn="r">
              <a:defRPr sz="1400">
                <a:latin typeface="Times New Roman" pitchFamily="18" charset="0"/>
              </a:defRPr>
            </a:lvl1pPr>
          </a:lstStyle>
          <a:p>
            <a:fld id="{E6BD5FE2-2658-4705-BFA8-701F147BEE73}" type="slidenum">
              <a:rPr lang="ko-KR" altLang="en-US"/>
              <a:pPr/>
              <a:t>‹#›</a:t>
            </a:fld>
            <a:endParaRPr lang="en-US" altLang="ko-KR"/>
          </a:p>
        </p:txBody>
      </p:sp>
      <p:sp>
        <p:nvSpPr>
          <p:cNvPr id="636936" name="Text Box 8"/>
          <p:cNvSpPr txBox="1">
            <a:spLocks noChangeArrowheads="1"/>
          </p:cNvSpPr>
          <p:nvPr/>
        </p:nvSpPr>
        <p:spPr bwMode="white">
          <a:xfrm>
            <a:off x="4038600" y="6324600"/>
            <a:ext cx="1039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ko-KR" sz="2400">
                <a:latin typeface="Lucida Sans Unicode" pitchFamily="34" charset="0"/>
                <a:ea typeface="Gulim" pitchFamily="34" charset="-127"/>
              </a:rPr>
              <a:t>LOGO</a:t>
            </a:r>
          </a:p>
        </p:txBody>
      </p:sp>
      <p:sp>
        <p:nvSpPr>
          <p:cNvPr id="636937" name="Freeform 9"/>
          <p:cNvSpPr>
            <a:spLocks/>
          </p:cNvSpPr>
          <p:nvPr/>
        </p:nvSpPr>
        <p:spPr bwMode="invGray">
          <a:xfrm>
            <a:off x="0" y="533400"/>
            <a:ext cx="9144000" cy="2133600"/>
          </a:xfrm>
          <a:custGeom>
            <a:avLst/>
            <a:gdLst>
              <a:gd name="T0" fmla="*/ 0 w 5760"/>
              <a:gd name="T1" fmla="*/ 1248 h 1344"/>
              <a:gd name="T2" fmla="*/ 1488 w 5760"/>
              <a:gd name="T3" fmla="*/ 1104 h 1344"/>
              <a:gd name="T4" fmla="*/ 5760 w 5760"/>
              <a:gd name="T5" fmla="*/ 0 h 1344"/>
              <a:gd name="T6" fmla="*/ 5760 w 5760"/>
              <a:gd name="T7" fmla="*/ 1344 h 1344"/>
              <a:gd name="T8" fmla="*/ 0 w 5760"/>
              <a:gd name="T9" fmla="*/ 1344 h 1344"/>
              <a:gd name="T10" fmla="*/ 0 w 5760"/>
              <a:gd name="T11" fmla="*/ 1248 h 1344"/>
            </a:gdLst>
            <a:ahLst/>
            <a:cxnLst>
              <a:cxn ang="0">
                <a:pos x="T0" y="T1"/>
              </a:cxn>
              <a:cxn ang="0">
                <a:pos x="T2" y="T3"/>
              </a:cxn>
              <a:cxn ang="0">
                <a:pos x="T4" y="T5"/>
              </a:cxn>
              <a:cxn ang="0">
                <a:pos x="T6" y="T7"/>
              </a:cxn>
              <a:cxn ang="0">
                <a:pos x="T8" y="T9"/>
              </a:cxn>
              <a:cxn ang="0">
                <a:pos x="T10" y="T11"/>
              </a:cxn>
            </a:cxnLst>
            <a:rect l="0" t="0" r="r" b="b"/>
            <a:pathLst>
              <a:path w="5760" h="1344">
                <a:moveTo>
                  <a:pt x="0" y="1248"/>
                </a:moveTo>
                <a:lnTo>
                  <a:pt x="1488" y="1104"/>
                </a:lnTo>
                <a:lnTo>
                  <a:pt x="5760" y="0"/>
                </a:lnTo>
                <a:lnTo>
                  <a:pt x="5760" y="1344"/>
                </a:lnTo>
                <a:lnTo>
                  <a:pt x="0" y="1344"/>
                </a:lnTo>
                <a:lnTo>
                  <a:pt x="0" y="1248"/>
                </a:lnTo>
                <a:close/>
              </a:path>
            </a:pathLst>
          </a:custGeom>
          <a:gradFill rotWithShape="0">
            <a:gsLst>
              <a:gs pos="0">
                <a:schemeClr val="accent2"/>
              </a:gs>
              <a:gs pos="100000">
                <a:schemeClr val="accent2">
                  <a:gamma/>
                  <a:tint val="75686"/>
                  <a:invGamma/>
                </a:schemeClr>
              </a:gs>
            </a:gsLst>
            <a:lin ang="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8" name="Freeform 10"/>
          <p:cNvSpPr>
            <a:spLocks/>
          </p:cNvSpPr>
          <p:nvPr/>
        </p:nvSpPr>
        <p:spPr bwMode="gray">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gradFill rotWithShape="0">
            <a:gsLst>
              <a:gs pos="0">
                <a:schemeClr val="accent1"/>
              </a:gs>
              <a:gs pos="50000">
                <a:schemeClr val="accent1">
                  <a:gamma/>
                  <a:tint val="60784"/>
                  <a:invGamma/>
                </a:schemeClr>
              </a:gs>
              <a:gs pos="100000">
                <a:schemeClr val="accent1"/>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accent1"/>
                </a:solidFill>
                <a:round/>
                <a:headEnd/>
                <a:tailEnd/>
              </a14:hiddenLine>
            </a:ext>
          </a:extLst>
        </p:spPr>
        <p:txBody>
          <a:bodyPr/>
          <a:lstStyle/>
          <a:p>
            <a:endParaRPr lang="zh-CN" altLang="en-US"/>
          </a:p>
        </p:txBody>
      </p:sp>
      <p:sp>
        <p:nvSpPr>
          <p:cNvPr id="636939" name="Line 11"/>
          <p:cNvSpPr>
            <a:spLocks noChangeShapeType="1"/>
          </p:cNvSpPr>
          <p:nvPr/>
        </p:nvSpPr>
        <p:spPr bwMode="auto">
          <a:xfrm>
            <a:off x="0" y="2759075"/>
            <a:ext cx="9144000" cy="0"/>
          </a:xfrm>
          <a:prstGeom prst="line">
            <a:avLst/>
          </a:prstGeom>
          <a:noFill/>
          <a:ln w="635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0" name="Rectangle 12"/>
          <p:cNvSpPr>
            <a:spLocks noChangeArrowheads="1"/>
          </p:cNvSpPr>
          <p:nvPr/>
        </p:nvSpPr>
        <p:spPr bwMode="black">
          <a:xfrm>
            <a:off x="141288" y="119063"/>
            <a:ext cx="67056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b="0">
                <a:solidFill>
                  <a:schemeClr val="hlink"/>
                </a:solidFill>
                <a:latin typeface="Verdana" pitchFamily="34" charset="0"/>
                <a:ea typeface="Gulim" pitchFamily="34" charset="-127"/>
              </a:rPr>
              <a:t>Add Your Company Slogan</a:t>
            </a:r>
          </a:p>
        </p:txBody>
      </p:sp>
      <p:sp>
        <p:nvSpPr>
          <p:cNvPr id="636941" name="Oval 13"/>
          <p:cNvSpPr>
            <a:spLocks noChangeArrowheads="1"/>
          </p:cNvSpPr>
          <p:nvPr/>
        </p:nvSpPr>
        <p:spPr bwMode="ltGray">
          <a:xfrm>
            <a:off x="4648200" y="1143000"/>
            <a:ext cx="152400" cy="1524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2" name="Oval 14"/>
          <p:cNvSpPr>
            <a:spLocks noChangeArrowheads="1"/>
          </p:cNvSpPr>
          <p:nvPr/>
        </p:nvSpPr>
        <p:spPr bwMode="ltGray">
          <a:xfrm>
            <a:off x="1752600" y="3254375"/>
            <a:ext cx="317500" cy="3175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3" name="Oval 15"/>
          <p:cNvSpPr>
            <a:spLocks noChangeArrowheads="1"/>
          </p:cNvSpPr>
          <p:nvPr/>
        </p:nvSpPr>
        <p:spPr bwMode="ltGray">
          <a:xfrm>
            <a:off x="762000" y="2971800"/>
            <a:ext cx="234950" cy="2349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4" name="Oval 16"/>
          <p:cNvSpPr>
            <a:spLocks noChangeArrowheads="1"/>
          </p:cNvSpPr>
          <p:nvPr/>
        </p:nvSpPr>
        <p:spPr bwMode="ltGray">
          <a:xfrm>
            <a:off x="4038600" y="2079625"/>
            <a:ext cx="152400" cy="1524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5" name="Oval 17"/>
          <p:cNvSpPr>
            <a:spLocks noChangeArrowheads="1"/>
          </p:cNvSpPr>
          <p:nvPr/>
        </p:nvSpPr>
        <p:spPr bwMode="ltGray">
          <a:xfrm>
            <a:off x="3124200" y="2232025"/>
            <a:ext cx="317500" cy="3175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6" name="Rectangle 18"/>
          <p:cNvSpPr>
            <a:spLocks noGrp="1" noChangeArrowheads="1"/>
          </p:cNvSpPr>
          <p:nvPr>
            <p:ph type="ctrTitle" sz="quarter"/>
          </p:nvPr>
        </p:nvSpPr>
        <p:spPr bwMode="black">
          <a:xfrm>
            <a:off x="0" y="2687638"/>
            <a:ext cx="8763000" cy="6699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000">
                <a:solidFill>
                  <a:schemeClr val="tx2"/>
                </a:solidFill>
              </a:defRPr>
            </a:lvl1pPr>
          </a:lstStyle>
          <a:p>
            <a:pPr lvl="0"/>
            <a:r>
              <a:rPr lang="en-US" altLang="ko-KR" noProof="0" smtClean="0"/>
              <a:t>PowerPoint Template</a:t>
            </a:r>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D8E97871-1D48-43A7-BE56-12EEC6EAF037}" type="slidenum">
              <a:rPr lang="ko-KR" altLang="en-US"/>
              <a:pPr/>
              <a:t>‹#›</a:t>
            </a:fld>
            <a:endParaRPr lang="en-US" altLang="ko-KR"/>
          </a:p>
        </p:txBody>
      </p:sp>
    </p:spTree>
    <p:extLst>
      <p:ext uri="{BB962C8B-B14F-4D97-AF65-F5344CB8AC3E}">
        <p14:creationId xmlns:p14="http://schemas.microsoft.com/office/powerpoint/2010/main" val="1308158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E384781B-927A-45DC-A0E3-8EA43173AA4C}" type="slidenum">
              <a:rPr lang="ko-KR" altLang="en-US"/>
              <a:pPr/>
              <a:t>‹#›</a:t>
            </a:fld>
            <a:endParaRPr lang="en-US" altLang="ko-KR"/>
          </a:p>
        </p:txBody>
      </p:sp>
    </p:spTree>
    <p:extLst>
      <p:ext uri="{BB962C8B-B14F-4D97-AF65-F5344CB8AC3E}">
        <p14:creationId xmlns:p14="http://schemas.microsoft.com/office/powerpoint/2010/main" val="14541331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19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219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76C77119-F9F5-4DF6-A70E-FD571FD7B540}" type="slidenum">
              <a:rPr lang="ko-KR" altLang="en-US"/>
              <a:pPr/>
              <a:t>‹#›</a:t>
            </a:fld>
            <a:endParaRPr lang="en-US" altLang="ko-KR"/>
          </a:p>
        </p:txBody>
      </p:sp>
    </p:spTree>
    <p:extLst>
      <p:ext uri="{BB962C8B-B14F-4D97-AF65-F5344CB8AC3E}">
        <p14:creationId xmlns:p14="http://schemas.microsoft.com/office/powerpoint/2010/main" val="21716802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ko-KR"/>
          </a:p>
        </p:txBody>
      </p:sp>
      <p:sp>
        <p:nvSpPr>
          <p:cNvPr id="8" name="灯片编号占位符 7"/>
          <p:cNvSpPr>
            <a:spLocks noGrp="1"/>
          </p:cNvSpPr>
          <p:nvPr>
            <p:ph type="sldNum" sz="quarter" idx="11"/>
          </p:nvPr>
        </p:nvSpPr>
        <p:spPr/>
        <p:txBody>
          <a:bodyPr/>
          <a:lstStyle>
            <a:lvl1pPr>
              <a:defRPr/>
            </a:lvl1pPr>
          </a:lstStyle>
          <a:p>
            <a:fld id="{4DC5F72E-7939-453C-B91C-369366140A43}" type="slidenum">
              <a:rPr lang="ko-KR" altLang="en-US"/>
              <a:pPr/>
              <a:t>‹#›</a:t>
            </a:fld>
            <a:endParaRPr lang="en-US" altLang="ko-KR"/>
          </a:p>
        </p:txBody>
      </p:sp>
    </p:spTree>
    <p:extLst>
      <p:ext uri="{BB962C8B-B14F-4D97-AF65-F5344CB8AC3E}">
        <p14:creationId xmlns:p14="http://schemas.microsoft.com/office/powerpoint/2010/main" val="70386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D2E07FD6-19C2-4EC5-A6D7-AC632502503D}" type="slidenum">
              <a:rPr lang="en-US" altLang="zh-CN"/>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3670118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ko-KR"/>
          </a:p>
        </p:txBody>
      </p:sp>
      <p:sp>
        <p:nvSpPr>
          <p:cNvPr id="4" name="灯片编号占位符 3"/>
          <p:cNvSpPr>
            <a:spLocks noGrp="1"/>
          </p:cNvSpPr>
          <p:nvPr>
            <p:ph type="sldNum" sz="quarter" idx="11"/>
          </p:nvPr>
        </p:nvSpPr>
        <p:spPr/>
        <p:txBody>
          <a:bodyPr/>
          <a:lstStyle>
            <a:lvl1pPr>
              <a:defRPr/>
            </a:lvl1pPr>
          </a:lstStyle>
          <a:p>
            <a:fld id="{ABD4E43E-83D7-4CF7-827E-C1C50DB7629E}" type="slidenum">
              <a:rPr lang="ko-KR" altLang="en-US"/>
              <a:pPr/>
              <a:t>‹#›</a:t>
            </a:fld>
            <a:endParaRPr lang="en-US" altLang="ko-KR"/>
          </a:p>
        </p:txBody>
      </p:sp>
    </p:spTree>
    <p:extLst>
      <p:ext uri="{BB962C8B-B14F-4D97-AF65-F5344CB8AC3E}">
        <p14:creationId xmlns:p14="http://schemas.microsoft.com/office/powerpoint/2010/main" val="17003760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灯片编号占位符 2"/>
          <p:cNvSpPr>
            <a:spLocks noGrp="1"/>
          </p:cNvSpPr>
          <p:nvPr>
            <p:ph type="sldNum" sz="quarter" idx="11"/>
          </p:nvPr>
        </p:nvSpPr>
        <p:spPr/>
        <p:txBody>
          <a:bodyPr/>
          <a:lstStyle>
            <a:lvl1pPr>
              <a:defRPr/>
            </a:lvl1pPr>
          </a:lstStyle>
          <a:p>
            <a:fld id="{30DACE2C-2097-462E-A81E-0C575FBBB8EC}" type="slidenum">
              <a:rPr lang="ko-KR" altLang="en-US"/>
              <a:pPr/>
              <a:t>‹#›</a:t>
            </a:fld>
            <a:endParaRPr lang="en-US" altLang="ko-KR"/>
          </a:p>
        </p:txBody>
      </p:sp>
    </p:spTree>
    <p:extLst>
      <p:ext uri="{BB962C8B-B14F-4D97-AF65-F5344CB8AC3E}">
        <p14:creationId xmlns:p14="http://schemas.microsoft.com/office/powerpoint/2010/main" val="27535349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8BC532A5-94D0-49E4-8AF5-66702F7E3C2F}" type="slidenum">
              <a:rPr lang="ko-KR" altLang="en-US"/>
              <a:pPr/>
              <a:t>‹#›</a:t>
            </a:fld>
            <a:endParaRPr lang="en-US" altLang="ko-KR"/>
          </a:p>
        </p:txBody>
      </p:sp>
    </p:spTree>
    <p:extLst>
      <p:ext uri="{BB962C8B-B14F-4D97-AF65-F5344CB8AC3E}">
        <p14:creationId xmlns:p14="http://schemas.microsoft.com/office/powerpoint/2010/main" val="38950952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44551F1D-E2C2-47CC-90B3-8274D353E7AA}" type="slidenum">
              <a:rPr lang="ko-KR" altLang="en-US"/>
              <a:pPr/>
              <a:t>‹#›</a:t>
            </a:fld>
            <a:endParaRPr lang="en-US" altLang="ko-KR"/>
          </a:p>
        </p:txBody>
      </p:sp>
    </p:spTree>
    <p:extLst>
      <p:ext uri="{BB962C8B-B14F-4D97-AF65-F5344CB8AC3E}">
        <p14:creationId xmlns:p14="http://schemas.microsoft.com/office/powerpoint/2010/main" val="1866357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90C41350-0B5F-496F-877B-9B27FCF8EB30}" type="slidenum">
              <a:rPr lang="ko-KR" altLang="en-US"/>
              <a:pPr/>
              <a:t>‹#›</a:t>
            </a:fld>
            <a:endParaRPr lang="en-US" altLang="ko-KR"/>
          </a:p>
        </p:txBody>
      </p:sp>
    </p:spTree>
    <p:extLst>
      <p:ext uri="{BB962C8B-B14F-4D97-AF65-F5344CB8AC3E}">
        <p14:creationId xmlns:p14="http://schemas.microsoft.com/office/powerpoint/2010/main" val="1654906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74638"/>
            <a:ext cx="2076450" cy="57451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74638"/>
            <a:ext cx="6076950" cy="5745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9084787A-98F8-40ED-9C30-326411839129}" type="slidenum">
              <a:rPr lang="ko-KR" altLang="en-US"/>
              <a:pPr/>
              <a:t>‹#›</a:t>
            </a:fld>
            <a:endParaRPr lang="en-US" altLang="ko-KR"/>
          </a:p>
        </p:txBody>
      </p:sp>
    </p:spTree>
    <p:extLst>
      <p:ext uri="{BB962C8B-B14F-4D97-AF65-F5344CB8AC3E}">
        <p14:creationId xmlns:p14="http://schemas.microsoft.com/office/powerpoint/2010/main" val="4901428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AD2BE234-42F9-4429-A72B-D9B424C7BA13}" type="slidenum">
              <a:rPr lang="ko-KR" altLang="en-US"/>
              <a:pPr/>
              <a:t>‹#›</a:t>
            </a:fld>
            <a:endParaRPr lang="en-US" altLang="ko-KR"/>
          </a:p>
        </p:txBody>
      </p:sp>
    </p:spTree>
    <p:extLst>
      <p:ext uri="{BB962C8B-B14F-4D97-AF65-F5344CB8AC3E}">
        <p14:creationId xmlns:p14="http://schemas.microsoft.com/office/powerpoint/2010/main" val="2043134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226A0CD8-B6D0-46F0-A067-B301050DF90C}" type="slidenum">
              <a:rPr lang="ko-KR" altLang="en-US"/>
              <a:pPr/>
              <a:t>‹#›</a:t>
            </a:fld>
            <a:endParaRPr lang="en-US" altLang="ko-KR"/>
          </a:p>
        </p:txBody>
      </p:sp>
    </p:spTree>
    <p:extLst>
      <p:ext uri="{BB962C8B-B14F-4D97-AF65-F5344CB8AC3E}">
        <p14:creationId xmlns:p14="http://schemas.microsoft.com/office/powerpoint/2010/main" val="1027108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21D3D19F-BAE7-47B8-A3AF-439B04ECE28E}" type="slidenum">
              <a:rPr lang="ko-KR" altLang="en-US"/>
              <a:pPr/>
              <a:t>‹#›</a:t>
            </a:fld>
            <a:endParaRPr lang="en-US" altLang="ko-KR"/>
          </a:p>
        </p:txBody>
      </p:sp>
    </p:spTree>
    <p:extLst>
      <p:ext uri="{BB962C8B-B14F-4D97-AF65-F5344CB8AC3E}">
        <p14:creationId xmlns:p14="http://schemas.microsoft.com/office/powerpoint/2010/main" val="17375743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FC89CEC9-9120-4F8F-94D2-C5F461CED00D}" type="slidenum">
              <a:rPr lang="ko-KR" altLang="en-US"/>
              <a:pPr/>
              <a:t>‹#›</a:t>
            </a:fld>
            <a:endParaRPr lang="en-US" altLang="ko-KR"/>
          </a:p>
        </p:txBody>
      </p:sp>
    </p:spTree>
    <p:extLst>
      <p:ext uri="{BB962C8B-B14F-4D97-AF65-F5344CB8AC3E}">
        <p14:creationId xmlns:p14="http://schemas.microsoft.com/office/powerpoint/2010/main" val="95722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72989014-6331-4B63-A061-A0E990668B6E}" type="slidenum">
              <a:rPr lang="en-US" altLang="zh-CN"/>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3513607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ko-KR"/>
          </a:p>
        </p:txBody>
      </p:sp>
      <p:sp>
        <p:nvSpPr>
          <p:cNvPr id="8" name="灯片编号占位符 7"/>
          <p:cNvSpPr>
            <a:spLocks noGrp="1"/>
          </p:cNvSpPr>
          <p:nvPr>
            <p:ph type="sldNum" sz="quarter" idx="11"/>
          </p:nvPr>
        </p:nvSpPr>
        <p:spPr/>
        <p:txBody>
          <a:bodyPr/>
          <a:lstStyle>
            <a:lvl1pPr>
              <a:defRPr/>
            </a:lvl1pPr>
          </a:lstStyle>
          <a:p>
            <a:fld id="{33847DF0-6929-431B-BC7C-86DFDE982FDE}" type="slidenum">
              <a:rPr lang="ko-KR" altLang="en-US"/>
              <a:pPr/>
              <a:t>‹#›</a:t>
            </a:fld>
            <a:endParaRPr lang="en-US" altLang="ko-KR"/>
          </a:p>
        </p:txBody>
      </p:sp>
    </p:spTree>
    <p:extLst>
      <p:ext uri="{BB962C8B-B14F-4D97-AF65-F5344CB8AC3E}">
        <p14:creationId xmlns:p14="http://schemas.microsoft.com/office/powerpoint/2010/main" val="23887997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ko-KR"/>
          </a:p>
        </p:txBody>
      </p:sp>
      <p:sp>
        <p:nvSpPr>
          <p:cNvPr id="4" name="灯片编号占位符 3"/>
          <p:cNvSpPr>
            <a:spLocks noGrp="1"/>
          </p:cNvSpPr>
          <p:nvPr>
            <p:ph type="sldNum" sz="quarter" idx="11"/>
          </p:nvPr>
        </p:nvSpPr>
        <p:spPr/>
        <p:txBody>
          <a:bodyPr/>
          <a:lstStyle>
            <a:lvl1pPr>
              <a:defRPr/>
            </a:lvl1pPr>
          </a:lstStyle>
          <a:p>
            <a:fld id="{05DA3D17-EA5A-4B8F-A8FA-1438269B8EF3}" type="slidenum">
              <a:rPr lang="ko-KR" altLang="en-US"/>
              <a:pPr/>
              <a:t>‹#›</a:t>
            </a:fld>
            <a:endParaRPr lang="en-US" altLang="ko-KR"/>
          </a:p>
        </p:txBody>
      </p:sp>
    </p:spTree>
    <p:extLst>
      <p:ext uri="{BB962C8B-B14F-4D97-AF65-F5344CB8AC3E}">
        <p14:creationId xmlns:p14="http://schemas.microsoft.com/office/powerpoint/2010/main" val="1599352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灯片编号占位符 2"/>
          <p:cNvSpPr>
            <a:spLocks noGrp="1"/>
          </p:cNvSpPr>
          <p:nvPr>
            <p:ph type="sldNum" sz="quarter" idx="11"/>
          </p:nvPr>
        </p:nvSpPr>
        <p:spPr/>
        <p:txBody>
          <a:bodyPr/>
          <a:lstStyle>
            <a:lvl1pPr>
              <a:defRPr/>
            </a:lvl1pPr>
          </a:lstStyle>
          <a:p>
            <a:fld id="{70CF482E-56DA-41B0-AB9D-044AEB9B94AF}" type="slidenum">
              <a:rPr lang="ko-KR" altLang="en-US"/>
              <a:pPr/>
              <a:t>‹#›</a:t>
            </a:fld>
            <a:endParaRPr lang="en-US" altLang="ko-KR"/>
          </a:p>
        </p:txBody>
      </p:sp>
    </p:spTree>
    <p:extLst>
      <p:ext uri="{BB962C8B-B14F-4D97-AF65-F5344CB8AC3E}">
        <p14:creationId xmlns:p14="http://schemas.microsoft.com/office/powerpoint/2010/main" val="24136133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1CFE3667-D50A-47E1-9A77-FB4CC444D5B9}" type="slidenum">
              <a:rPr lang="ko-KR" altLang="en-US"/>
              <a:pPr/>
              <a:t>‹#›</a:t>
            </a:fld>
            <a:endParaRPr lang="en-US" altLang="ko-KR"/>
          </a:p>
        </p:txBody>
      </p:sp>
    </p:spTree>
    <p:extLst>
      <p:ext uri="{BB962C8B-B14F-4D97-AF65-F5344CB8AC3E}">
        <p14:creationId xmlns:p14="http://schemas.microsoft.com/office/powerpoint/2010/main" val="41471502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7C98BE56-18BA-42A8-BD14-96BF0BA578E7}" type="slidenum">
              <a:rPr lang="ko-KR" altLang="en-US"/>
              <a:pPr/>
              <a:t>‹#›</a:t>
            </a:fld>
            <a:endParaRPr lang="en-US" altLang="ko-KR"/>
          </a:p>
        </p:txBody>
      </p:sp>
    </p:spTree>
    <p:extLst>
      <p:ext uri="{BB962C8B-B14F-4D97-AF65-F5344CB8AC3E}">
        <p14:creationId xmlns:p14="http://schemas.microsoft.com/office/powerpoint/2010/main" val="24664355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272F5DB6-6EEF-4EFB-8EF1-49A6397D8998}" type="slidenum">
              <a:rPr lang="ko-KR" altLang="en-US"/>
              <a:pPr/>
              <a:t>‹#›</a:t>
            </a:fld>
            <a:endParaRPr lang="en-US" altLang="ko-KR"/>
          </a:p>
        </p:txBody>
      </p:sp>
    </p:spTree>
    <p:extLst>
      <p:ext uri="{BB962C8B-B14F-4D97-AF65-F5344CB8AC3E}">
        <p14:creationId xmlns:p14="http://schemas.microsoft.com/office/powerpoint/2010/main" val="3498601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197D7C65-31EF-49E1-943D-74BDBB7F2B09}" type="slidenum">
              <a:rPr lang="ko-KR" altLang="en-US"/>
              <a:pPr/>
              <a:t>‹#›</a:t>
            </a:fld>
            <a:endParaRPr lang="en-US" altLang="ko-KR"/>
          </a:p>
        </p:txBody>
      </p:sp>
    </p:spTree>
    <p:extLst>
      <p:ext uri="{BB962C8B-B14F-4D97-AF65-F5344CB8AC3E}">
        <p14:creationId xmlns:p14="http://schemas.microsoft.com/office/powerpoint/2010/main" val="37651202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97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27025" y="6477000"/>
            <a:ext cx="2514600" cy="304800"/>
          </a:xfrm>
        </p:spPr>
        <p:txBody>
          <a:bodyPr/>
          <a:lstStyle>
            <a:lvl1pPr>
              <a:defRPr/>
            </a:lvl1pPr>
          </a:lstStyle>
          <a:p>
            <a:endParaRPr lang="en-US" altLang="ko-KR"/>
          </a:p>
        </p:txBody>
      </p:sp>
      <p:sp>
        <p:nvSpPr>
          <p:cNvPr id="4" name="灯片编号占位符 3"/>
          <p:cNvSpPr>
            <a:spLocks noGrp="1"/>
          </p:cNvSpPr>
          <p:nvPr>
            <p:ph type="sldNum" sz="quarter" idx="11"/>
          </p:nvPr>
        </p:nvSpPr>
        <p:spPr>
          <a:xfrm>
            <a:off x="3276600" y="6477000"/>
            <a:ext cx="2133600" cy="304800"/>
          </a:xfrm>
        </p:spPr>
        <p:txBody>
          <a:bodyPr/>
          <a:lstStyle>
            <a:lvl1pPr>
              <a:defRPr/>
            </a:lvl1pPr>
          </a:lstStyle>
          <a:p>
            <a:fld id="{0A7506F2-ADEA-4AA1-81D7-BCD3C938B946}" type="slidenum">
              <a:rPr lang="ko-KR" altLang="en-US"/>
              <a:pPr/>
              <a:t>‹#›</a:t>
            </a:fld>
            <a:endParaRPr lang="en-US" altLang="ko-KR"/>
          </a:p>
        </p:txBody>
      </p:sp>
    </p:spTree>
    <p:extLst>
      <p:ext uri="{BB962C8B-B14F-4D97-AF65-F5344CB8AC3E}">
        <p14:creationId xmlns:p14="http://schemas.microsoft.com/office/powerpoint/2010/main" val="16886702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274434" name="Rectangle 2"/>
          <p:cNvSpPr>
            <a:spLocks noChangeArrowheads="1"/>
          </p:cNvSpPr>
          <p:nvPr/>
        </p:nvSpPr>
        <p:spPr bwMode="gray">
          <a:xfrm>
            <a:off x="3071813" y="0"/>
            <a:ext cx="1417637" cy="6858000"/>
          </a:xfrm>
          <a:prstGeom prst="rect">
            <a:avLst/>
          </a:prstGeom>
          <a:solidFill>
            <a:schemeClr val="accent2">
              <a:alpha val="7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5" name="Rectangle 3"/>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6" name="Rectangle 4"/>
          <p:cNvSpPr>
            <a:spLocks noChangeArrowheads="1"/>
          </p:cNvSpPr>
          <p:nvPr/>
        </p:nvSpPr>
        <p:spPr bwMode="gray">
          <a:xfrm>
            <a:off x="6902450" y="-11113"/>
            <a:ext cx="303213" cy="6858001"/>
          </a:xfrm>
          <a:prstGeom prst="rect">
            <a:avLst/>
          </a:prstGeom>
          <a:solidFill>
            <a:schemeClr val="accent2">
              <a:alpha val="3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7" name="Rectangle 5"/>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8" name="Rectangle 6"/>
          <p:cNvSpPr>
            <a:spLocks noChangeArrowheads="1"/>
          </p:cNvSpPr>
          <p:nvPr/>
        </p:nvSpPr>
        <p:spPr bwMode="gray">
          <a:xfrm>
            <a:off x="4375150" y="0"/>
            <a:ext cx="1060450" cy="6858000"/>
          </a:xfrm>
          <a:prstGeom prst="rect">
            <a:avLst/>
          </a:prstGeom>
          <a:solidFill>
            <a:schemeClr val="accent2">
              <a:alpha val="64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9" name="Rectangle 7"/>
          <p:cNvSpPr>
            <a:spLocks noChangeArrowheads="1"/>
          </p:cNvSpPr>
          <p:nvPr/>
        </p:nvSpPr>
        <p:spPr bwMode="gray">
          <a:xfrm>
            <a:off x="5359400" y="-17463"/>
            <a:ext cx="728663" cy="6938963"/>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0" name="Rectangle 8"/>
          <p:cNvSpPr>
            <a:spLocks noChangeArrowheads="1"/>
          </p:cNvSpPr>
          <p:nvPr/>
        </p:nvSpPr>
        <p:spPr bwMode="gray">
          <a:xfrm>
            <a:off x="6018213" y="-19050"/>
            <a:ext cx="547687" cy="6938963"/>
          </a:xfrm>
          <a:prstGeom prst="rect">
            <a:avLst/>
          </a:prstGeom>
          <a:solidFill>
            <a:schemeClr val="accent2">
              <a:alpha val="4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1" name="Rectangle 9"/>
          <p:cNvSpPr>
            <a:spLocks noChangeArrowheads="1"/>
          </p:cNvSpPr>
          <p:nvPr/>
        </p:nvSpPr>
        <p:spPr bwMode="gray">
          <a:xfrm>
            <a:off x="6505575" y="0"/>
            <a:ext cx="446088" cy="6858000"/>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2" name="Rectangle 10"/>
          <p:cNvSpPr>
            <a:spLocks noChangeArrowheads="1"/>
          </p:cNvSpPr>
          <p:nvPr/>
        </p:nvSpPr>
        <p:spPr bwMode="gray">
          <a:xfrm>
            <a:off x="7339013" y="52388"/>
            <a:ext cx="136525" cy="6858000"/>
          </a:xfrm>
          <a:prstGeom prst="rect">
            <a:avLst/>
          </a:prstGeom>
          <a:solidFill>
            <a:schemeClr val="accent2">
              <a:alpha val="14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3" name="Rectangle 11"/>
          <p:cNvSpPr>
            <a:spLocks noChangeArrowheads="1"/>
          </p:cNvSpPr>
          <p:nvPr/>
        </p:nvSpPr>
        <p:spPr bwMode="gray">
          <a:xfrm>
            <a:off x="8366125" y="20638"/>
            <a:ext cx="344488" cy="6858000"/>
          </a:xfrm>
          <a:prstGeom prst="rect">
            <a:avLst/>
          </a:prstGeom>
          <a:solidFill>
            <a:schemeClr val="accent2">
              <a:alpha val="23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4" name="Rectangle 12"/>
          <p:cNvSpPr>
            <a:spLocks noChangeArrowheads="1"/>
          </p:cNvSpPr>
          <p:nvPr/>
        </p:nvSpPr>
        <p:spPr bwMode="gray">
          <a:xfrm>
            <a:off x="8664575" y="0"/>
            <a:ext cx="474663" cy="6858000"/>
          </a:xfrm>
          <a:prstGeom prst="rect">
            <a:avLst/>
          </a:prstGeom>
          <a:solidFill>
            <a:schemeClr val="accent2">
              <a:alpha val="28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5" name="Text Box 13"/>
          <p:cNvSpPr txBox="1">
            <a:spLocks noChangeArrowheads="1"/>
          </p:cNvSpPr>
          <p:nvPr/>
        </p:nvSpPr>
        <p:spPr bwMode="gray">
          <a:xfrm>
            <a:off x="76200" y="6477000"/>
            <a:ext cx="16081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alpha val="50000"/>
                    </a:srgbClr>
                  </a:outerShdw>
                </a:effectLst>
              </a14:hiddenEffects>
            </a:ext>
          </a:extLst>
        </p:spPr>
        <p:txBody>
          <a:bodyPr>
            <a:spAutoFit/>
          </a:bodyPr>
          <a:lstStyle/>
          <a:p>
            <a:pPr algn="r">
              <a:spcBef>
                <a:spcPct val="50000"/>
              </a:spcBef>
            </a:pPr>
            <a:r>
              <a:rPr lang="en-US" altLang="zh-CN" sz="1000">
                <a:solidFill>
                  <a:srgbClr val="F8F8F8"/>
                </a:solidFill>
              </a:rPr>
              <a:t>www.themegallery.com</a:t>
            </a:r>
          </a:p>
        </p:txBody>
      </p:sp>
      <p:sp>
        <p:nvSpPr>
          <p:cNvPr id="274446" name="Text Box 14"/>
          <p:cNvSpPr txBox="1">
            <a:spLocks noChangeArrowheads="1"/>
          </p:cNvSpPr>
          <p:nvPr/>
        </p:nvSpPr>
        <p:spPr bwMode="gray">
          <a:xfrm>
            <a:off x="276225" y="6007100"/>
            <a:ext cx="1169988" cy="45720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1C1C1C">
                      <a:alpha val="50000"/>
                    </a:srgbClr>
                  </a:outerShdw>
                </a:effectLst>
              </a14:hiddenEffects>
            </a:ext>
          </a:extLst>
        </p:spPr>
        <p:txBody>
          <a:bodyPr>
            <a:spAutoFit/>
          </a:bodyPr>
          <a:lstStyle/>
          <a:p>
            <a:pPr algn="ctr">
              <a:spcBef>
                <a:spcPct val="50000"/>
              </a:spcBef>
            </a:pPr>
            <a:r>
              <a:rPr lang="en-US" altLang="zh-CN" sz="2400">
                <a:solidFill>
                  <a:srgbClr val="FFFFFF"/>
                </a:solidFill>
                <a:latin typeface="Verdana" pitchFamily="34" charset="0"/>
              </a:rPr>
              <a:t>LOGO</a:t>
            </a:r>
          </a:p>
        </p:txBody>
      </p:sp>
      <p:sp>
        <p:nvSpPr>
          <p:cNvPr id="274447" name="Rectangle 15"/>
          <p:cNvSpPr>
            <a:spLocks noChangeArrowheads="1"/>
          </p:cNvSpPr>
          <p:nvPr/>
        </p:nvSpPr>
        <p:spPr bwMode="gray">
          <a:xfrm>
            <a:off x="7953375" y="4763"/>
            <a:ext cx="136525" cy="6858000"/>
          </a:xfrm>
          <a:prstGeom prst="rect">
            <a:avLst/>
          </a:prstGeom>
          <a:solidFill>
            <a:schemeClr val="accent2">
              <a:alpha val="6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8" name="Rectangle 16"/>
          <p:cNvSpPr>
            <a:spLocks noChangeArrowheads="1"/>
          </p:cNvSpPr>
          <p:nvPr/>
        </p:nvSpPr>
        <p:spPr bwMode="gray">
          <a:xfrm>
            <a:off x="8045450" y="4763"/>
            <a:ext cx="168275" cy="6858000"/>
          </a:xfrm>
          <a:prstGeom prst="rect">
            <a:avLst/>
          </a:prstGeom>
          <a:solidFill>
            <a:schemeClr val="accent2">
              <a:alpha val="12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9" name="Rectangle 17"/>
          <p:cNvSpPr>
            <a:spLocks noChangeArrowheads="1"/>
          </p:cNvSpPr>
          <p:nvPr/>
        </p:nvSpPr>
        <p:spPr bwMode="gray">
          <a:xfrm>
            <a:off x="8177213" y="-11113"/>
            <a:ext cx="230187" cy="6858001"/>
          </a:xfrm>
          <a:prstGeom prst="rect">
            <a:avLst/>
          </a:prstGeom>
          <a:solidFill>
            <a:schemeClr val="accent2">
              <a:alpha val="17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50" name="Rectangle 18"/>
          <p:cNvSpPr>
            <a:spLocks noGrp="1" noChangeArrowheads="1"/>
          </p:cNvSpPr>
          <p:nvPr>
            <p:ph type="ctrTitle" sz="quarter"/>
          </p:nvPr>
        </p:nvSpPr>
        <p:spPr bwMode="gray">
          <a:xfrm>
            <a:off x="3802063" y="1314450"/>
            <a:ext cx="5105400" cy="14700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400"/>
            </a:lvl1pPr>
          </a:lstStyle>
          <a:p>
            <a:pPr lvl="0"/>
            <a:r>
              <a:rPr lang="zh-CN" altLang="en-US" noProof="0" smtClean="0"/>
              <a:t>单击此处编辑母版标题样式</a:t>
            </a:r>
          </a:p>
        </p:txBody>
      </p:sp>
      <p:sp>
        <p:nvSpPr>
          <p:cNvPr id="274451" name="Rectangle 19"/>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pPr lvl="0"/>
            <a:r>
              <a:rPr lang="zh-CN" altLang="en-US" noProof="0" smtClean="0"/>
              <a:t>单击此处编辑母版副标题样式</a:t>
            </a:r>
          </a:p>
        </p:txBody>
      </p:sp>
      <p:sp>
        <p:nvSpPr>
          <p:cNvPr id="274452" name="Rectangle 20"/>
          <p:cNvSpPr>
            <a:spLocks noGrp="1" noChangeArrowheads="1"/>
          </p:cNvSpPr>
          <p:nvPr>
            <p:ph type="ftr" sz="quarter" idx="3"/>
          </p:nvPr>
        </p:nvSpPr>
        <p:spPr bwMode="gray">
          <a:xfrm>
            <a:off x="3552825" y="6534150"/>
            <a:ext cx="2895600" cy="234950"/>
          </a:xfrm>
        </p:spPr>
        <p:txBody>
          <a:bodyPr/>
          <a:lstStyle>
            <a:lvl1pPr>
              <a:defRPr/>
            </a:lvl1pPr>
          </a:lstStyle>
          <a:p>
            <a:endParaRPr lang="en-US" altLang="zh-CN"/>
          </a:p>
        </p:txBody>
      </p:sp>
      <p:sp>
        <p:nvSpPr>
          <p:cNvPr id="274453" name="Rectangle 21"/>
          <p:cNvSpPr>
            <a:spLocks noGrp="1" noChangeArrowheads="1"/>
          </p:cNvSpPr>
          <p:nvPr>
            <p:ph type="dt" sz="quarter" idx="2"/>
          </p:nvPr>
        </p:nvSpPr>
        <p:spPr bwMode="gray">
          <a:xfrm>
            <a:off x="6900863" y="6526213"/>
            <a:ext cx="2133600" cy="274637"/>
          </a:xfrm>
        </p:spPr>
        <p:txBody>
          <a:bodyPr/>
          <a:lstStyle>
            <a:lvl1pPr>
              <a:defRPr/>
            </a:lvl1pPr>
          </a:lstStyle>
          <a:p>
            <a:endParaRPr lang="en-US" altLang="zh-CN"/>
          </a:p>
        </p:txBody>
      </p:sp>
      <p:sp>
        <p:nvSpPr>
          <p:cNvPr id="274454" name="Rectangle 22"/>
          <p:cNvSpPr>
            <a:spLocks noGrp="1" noChangeArrowheads="1"/>
          </p:cNvSpPr>
          <p:nvPr>
            <p:ph type="sldNum" sz="quarter" idx="4"/>
          </p:nvPr>
        </p:nvSpPr>
        <p:spPr bwMode="gray">
          <a:xfrm>
            <a:off x="3011488" y="6527800"/>
            <a:ext cx="373062" cy="234950"/>
          </a:xfrm>
        </p:spPr>
        <p:txBody>
          <a:bodyPr/>
          <a:lstStyle>
            <a:lvl1pPr>
              <a:defRPr/>
            </a:lvl1pPr>
          </a:lstStyle>
          <a:p>
            <a:fld id="{5D710E8B-AB71-4C31-9A53-0A5668CE87BA}" type="slidenum">
              <a:rPr lang="en-US" altLang="zh-CN"/>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wipe(up)">
                                      <p:cBhvr>
                                        <p:cTn id="7" dur="500"/>
                                        <p:tgtEl>
                                          <p:spTgt spid="274435"/>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274434"/>
                                        </p:tgtEl>
                                        <p:attrNameLst>
                                          <p:attrName>style.visibility</p:attrName>
                                        </p:attrNameLst>
                                      </p:cBhvr>
                                      <p:to>
                                        <p:strVal val="visible"/>
                                      </p:to>
                                    </p:set>
                                    <p:animEffect transition="in" filter="wipe(up)">
                                      <p:cBhvr>
                                        <p:cTn id="10" dur="500"/>
                                        <p:tgtEl>
                                          <p:spTgt spid="274434"/>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274438"/>
                                        </p:tgtEl>
                                        <p:attrNameLst>
                                          <p:attrName>style.visibility</p:attrName>
                                        </p:attrNameLst>
                                      </p:cBhvr>
                                      <p:to>
                                        <p:strVal val="visible"/>
                                      </p:to>
                                    </p:set>
                                    <p:animEffect transition="in" filter="wipe(up)">
                                      <p:cBhvr>
                                        <p:cTn id="13" dur="500"/>
                                        <p:tgtEl>
                                          <p:spTgt spid="274438"/>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274439"/>
                                        </p:tgtEl>
                                        <p:attrNameLst>
                                          <p:attrName>style.visibility</p:attrName>
                                        </p:attrNameLst>
                                      </p:cBhvr>
                                      <p:to>
                                        <p:strVal val="visible"/>
                                      </p:to>
                                    </p:set>
                                    <p:animEffect transition="in" filter="wipe(up)">
                                      <p:cBhvr>
                                        <p:cTn id="16" dur="500"/>
                                        <p:tgtEl>
                                          <p:spTgt spid="274439"/>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274440"/>
                                        </p:tgtEl>
                                        <p:attrNameLst>
                                          <p:attrName>style.visibility</p:attrName>
                                        </p:attrNameLst>
                                      </p:cBhvr>
                                      <p:to>
                                        <p:strVal val="visible"/>
                                      </p:to>
                                    </p:set>
                                    <p:animEffect transition="in" filter="fade">
                                      <p:cBhvr>
                                        <p:cTn id="19" dur="500"/>
                                        <p:tgtEl>
                                          <p:spTgt spid="274440"/>
                                        </p:tgtEl>
                                      </p:cBhvr>
                                    </p:animEffect>
                                    <p:anim calcmode="lin" valueType="num">
                                      <p:cBhvr>
                                        <p:cTn id="20" dur="500" fill="hold"/>
                                        <p:tgtEl>
                                          <p:spTgt spid="274440"/>
                                        </p:tgtEl>
                                        <p:attrNameLst>
                                          <p:attrName>ppt_x</p:attrName>
                                        </p:attrNameLst>
                                      </p:cBhvr>
                                      <p:tavLst>
                                        <p:tav tm="0">
                                          <p:val>
                                            <p:strVal val="#ppt_x"/>
                                          </p:val>
                                        </p:tav>
                                        <p:tav tm="100000">
                                          <p:val>
                                            <p:strVal val="#ppt_x"/>
                                          </p:val>
                                        </p:tav>
                                      </p:tavLst>
                                    </p:anim>
                                    <p:anim calcmode="lin" valueType="num">
                                      <p:cBhvr>
                                        <p:cTn id="21" dur="500" fill="hold"/>
                                        <p:tgtEl>
                                          <p:spTgt spid="27444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274441"/>
                                        </p:tgtEl>
                                        <p:attrNameLst>
                                          <p:attrName>style.visibility</p:attrName>
                                        </p:attrNameLst>
                                      </p:cBhvr>
                                      <p:to>
                                        <p:strVal val="visible"/>
                                      </p:to>
                                    </p:set>
                                    <p:animEffect transition="in" filter="fade">
                                      <p:cBhvr>
                                        <p:cTn id="24" dur="500"/>
                                        <p:tgtEl>
                                          <p:spTgt spid="274441"/>
                                        </p:tgtEl>
                                      </p:cBhvr>
                                    </p:animEffect>
                                    <p:anim calcmode="lin" valueType="num">
                                      <p:cBhvr>
                                        <p:cTn id="25" dur="500" fill="hold"/>
                                        <p:tgtEl>
                                          <p:spTgt spid="274441"/>
                                        </p:tgtEl>
                                        <p:attrNameLst>
                                          <p:attrName>ppt_x</p:attrName>
                                        </p:attrNameLst>
                                      </p:cBhvr>
                                      <p:tavLst>
                                        <p:tav tm="0">
                                          <p:val>
                                            <p:strVal val="#ppt_x"/>
                                          </p:val>
                                        </p:tav>
                                        <p:tav tm="100000">
                                          <p:val>
                                            <p:strVal val="#ppt_x"/>
                                          </p:val>
                                        </p:tav>
                                      </p:tavLst>
                                    </p:anim>
                                    <p:anim calcmode="lin" valueType="num">
                                      <p:cBhvr>
                                        <p:cTn id="26" dur="500" fill="hold"/>
                                        <p:tgtEl>
                                          <p:spTgt spid="27444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274436"/>
                                        </p:tgtEl>
                                        <p:attrNameLst>
                                          <p:attrName>style.visibility</p:attrName>
                                        </p:attrNameLst>
                                      </p:cBhvr>
                                      <p:to>
                                        <p:strVal val="visible"/>
                                      </p:to>
                                    </p:set>
                                    <p:animEffect transition="in" filter="fade">
                                      <p:cBhvr>
                                        <p:cTn id="29" dur="500"/>
                                        <p:tgtEl>
                                          <p:spTgt spid="274436"/>
                                        </p:tgtEl>
                                      </p:cBhvr>
                                    </p:animEffect>
                                    <p:anim calcmode="lin" valueType="num">
                                      <p:cBhvr>
                                        <p:cTn id="30" dur="500" fill="hold"/>
                                        <p:tgtEl>
                                          <p:spTgt spid="274436"/>
                                        </p:tgtEl>
                                        <p:attrNameLst>
                                          <p:attrName>ppt_x</p:attrName>
                                        </p:attrNameLst>
                                      </p:cBhvr>
                                      <p:tavLst>
                                        <p:tav tm="0">
                                          <p:val>
                                            <p:strVal val="#ppt_x"/>
                                          </p:val>
                                        </p:tav>
                                        <p:tav tm="100000">
                                          <p:val>
                                            <p:strVal val="#ppt_x"/>
                                          </p:val>
                                        </p:tav>
                                      </p:tavLst>
                                    </p:anim>
                                    <p:anim calcmode="lin" valueType="num">
                                      <p:cBhvr>
                                        <p:cTn id="31" dur="500" fill="hold"/>
                                        <p:tgtEl>
                                          <p:spTgt spid="27443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274437"/>
                                        </p:tgtEl>
                                        <p:attrNameLst>
                                          <p:attrName>style.visibility</p:attrName>
                                        </p:attrNameLst>
                                      </p:cBhvr>
                                      <p:to>
                                        <p:strVal val="visible"/>
                                      </p:to>
                                    </p:set>
                                    <p:animEffect transition="in" filter="fade">
                                      <p:cBhvr>
                                        <p:cTn id="34" dur="500"/>
                                        <p:tgtEl>
                                          <p:spTgt spid="274437"/>
                                        </p:tgtEl>
                                      </p:cBhvr>
                                    </p:animEffect>
                                    <p:anim calcmode="lin" valueType="num">
                                      <p:cBhvr>
                                        <p:cTn id="35" dur="500" fill="hold"/>
                                        <p:tgtEl>
                                          <p:spTgt spid="274437"/>
                                        </p:tgtEl>
                                        <p:attrNameLst>
                                          <p:attrName>ppt_x</p:attrName>
                                        </p:attrNameLst>
                                      </p:cBhvr>
                                      <p:tavLst>
                                        <p:tav tm="0">
                                          <p:val>
                                            <p:strVal val="#ppt_x"/>
                                          </p:val>
                                        </p:tav>
                                        <p:tav tm="100000">
                                          <p:val>
                                            <p:strVal val="#ppt_x"/>
                                          </p:val>
                                        </p:tav>
                                      </p:tavLst>
                                    </p:anim>
                                    <p:anim calcmode="lin" valueType="num">
                                      <p:cBhvr>
                                        <p:cTn id="36" dur="500" fill="hold"/>
                                        <p:tgtEl>
                                          <p:spTgt spid="27443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274442"/>
                                        </p:tgtEl>
                                        <p:attrNameLst>
                                          <p:attrName>style.visibility</p:attrName>
                                        </p:attrNameLst>
                                      </p:cBhvr>
                                      <p:to>
                                        <p:strVal val="visible"/>
                                      </p:to>
                                    </p:set>
                                    <p:animEffect transition="in" filter="fade">
                                      <p:cBhvr>
                                        <p:cTn id="39" dur="500"/>
                                        <p:tgtEl>
                                          <p:spTgt spid="274442"/>
                                        </p:tgtEl>
                                      </p:cBhvr>
                                    </p:animEffect>
                                    <p:anim calcmode="lin" valueType="num">
                                      <p:cBhvr>
                                        <p:cTn id="40" dur="500" fill="hold"/>
                                        <p:tgtEl>
                                          <p:spTgt spid="274442"/>
                                        </p:tgtEl>
                                        <p:attrNameLst>
                                          <p:attrName>ppt_x</p:attrName>
                                        </p:attrNameLst>
                                      </p:cBhvr>
                                      <p:tavLst>
                                        <p:tav tm="0">
                                          <p:val>
                                            <p:strVal val="#ppt_x"/>
                                          </p:val>
                                        </p:tav>
                                        <p:tav tm="100000">
                                          <p:val>
                                            <p:strVal val="#ppt_x"/>
                                          </p:val>
                                        </p:tav>
                                      </p:tavLst>
                                    </p:anim>
                                    <p:anim calcmode="lin" valueType="num">
                                      <p:cBhvr>
                                        <p:cTn id="41" dur="500" fill="hold"/>
                                        <p:tgtEl>
                                          <p:spTgt spid="27444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274448"/>
                                        </p:tgtEl>
                                        <p:attrNameLst>
                                          <p:attrName>style.visibility</p:attrName>
                                        </p:attrNameLst>
                                      </p:cBhvr>
                                      <p:to>
                                        <p:strVal val="visible"/>
                                      </p:to>
                                    </p:set>
                                    <p:animEffect transition="in" filter="fade">
                                      <p:cBhvr>
                                        <p:cTn id="44" dur="500"/>
                                        <p:tgtEl>
                                          <p:spTgt spid="274448"/>
                                        </p:tgtEl>
                                      </p:cBhvr>
                                    </p:animEffect>
                                    <p:anim calcmode="lin" valueType="num">
                                      <p:cBhvr>
                                        <p:cTn id="45" dur="500" fill="hold"/>
                                        <p:tgtEl>
                                          <p:spTgt spid="274448"/>
                                        </p:tgtEl>
                                        <p:attrNameLst>
                                          <p:attrName>ppt_x</p:attrName>
                                        </p:attrNameLst>
                                      </p:cBhvr>
                                      <p:tavLst>
                                        <p:tav tm="0">
                                          <p:val>
                                            <p:strVal val="#ppt_x"/>
                                          </p:val>
                                        </p:tav>
                                        <p:tav tm="100000">
                                          <p:val>
                                            <p:strVal val="#ppt_x"/>
                                          </p:val>
                                        </p:tav>
                                      </p:tavLst>
                                    </p:anim>
                                    <p:anim calcmode="lin" valueType="num">
                                      <p:cBhvr>
                                        <p:cTn id="46" dur="500" fill="hold"/>
                                        <p:tgtEl>
                                          <p:spTgt spid="27444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274447"/>
                                        </p:tgtEl>
                                        <p:attrNameLst>
                                          <p:attrName>style.visibility</p:attrName>
                                        </p:attrNameLst>
                                      </p:cBhvr>
                                      <p:to>
                                        <p:strVal val="visible"/>
                                      </p:to>
                                    </p:set>
                                    <p:animEffect transition="in" filter="fade">
                                      <p:cBhvr>
                                        <p:cTn id="49" dur="500"/>
                                        <p:tgtEl>
                                          <p:spTgt spid="274447"/>
                                        </p:tgtEl>
                                      </p:cBhvr>
                                    </p:animEffect>
                                    <p:anim calcmode="lin" valueType="num">
                                      <p:cBhvr>
                                        <p:cTn id="50" dur="500" fill="hold"/>
                                        <p:tgtEl>
                                          <p:spTgt spid="274447"/>
                                        </p:tgtEl>
                                        <p:attrNameLst>
                                          <p:attrName>ppt_x</p:attrName>
                                        </p:attrNameLst>
                                      </p:cBhvr>
                                      <p:tavLst>
                                        <p:tav tm="0">
                                          <p:val>
                                            <p:strVal val="#ppt_x"/>
                                          </p:val>
                                        </p:tav>
                                        <p:tav tm="100000">
                                          <p:val>
                                            <p:strVal val="#ppt_x"/>
                                          </p:val>
                                        </p:tav>
                                      </p:tavLst>
                                    </p:anim>
                                    <p:anim calcmode="lin" valueType="num">
                                      <p:cBhvr>
                                        <p:cTn id="51" dur="500" fill="hold"/>
                                        <p:tgtEl>
                                          <p:spTgt spid="27444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274449"/>
                                        </p:tgtEl>
                                        <p:attrNameLst>
                                          <p:attrName>style.visibility</p:attrName>
                                        </p:attrNameLst>
                                      </p:cBhvr>
                                      <p:to>
                                        <p:strVal val="visible"/>
                                      </p:to>
                                    </p:set>
                                    <p:animEffect transition="in" filter="fade">
                                      <p:cBhvr>
                                        <p:cTn id="54" dur="500"/>
                                        <p:tgtEl>
                                          <p:spTgt spid="274449"/>
                                        </p:tgtEl>
                                      </p:cBhvr>
                                    </p:animEffect>
                                    <p:anim calcmode="lin" valueType="num">
                                      <p:cBhvr>
                                        <p:cTn id="55" dur="500" fill="hold"/>
                                        <p:tgtEl>
                                          <p:spTgt spid="274449"/>
                                        </p:tgtEl>
                                        <p:attrNameLst>
                                          <p:attrName>ppt_x</p:attrName>
                                        </p:attrNameLst>
                                      </p:cBhvr>
                                      <p:tavLst>
                                        <p:tav tm="0">
                                          <p:val>
                                            <p:strVal val="#ppt_x"/>
                                          </p:val>
                                        </p:tav>
                                        <p:tav tm="100000">
                                          <p:val>
                                            <p:strVal val="#ppt_x"/>
                                          </p:val>
                                        </p:tav>
                                      </p:tavLst>
                                    </p:anim>
                                    <p:anim calcmode="lin" valueType="num">
                                      <p:cBhvr>
                                        <p:cTn id="56" dur="500" fill="hold"/>
                                        <p:tgtEl>
                                          <p:spTgt spid="27444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274443"/>
                                        </p:tgtEl>
                                        <p:attrNameLst>
                                          <p:attrName>style.visibility</p:attrName>
                                        </p:attrNameLst>
                                      </p:cBhvr>
                                      <p:to>
                                        <p:strVal val="visible"/>
                                      </p:to>
                                    </p:set>
                                    <p:animEffect transition="in" filter="fade">
                                      <p:cBhvr>
                                        <p:cTn id="59" dur="500"/>
                                        <p:tgtEl>
                                          <p:spTgt spid="274443"/>
                                        </p:tgtEl>
                                      </p:cBhvr>
                                    </p:animEffect>
                                    <p:anim calcmode="lin" valueType="num">
                                      <p:cBhvr>
                                        <p:cTn id="60" dur="500" fill="hold"/>
                                        <p:tgtEl>
                                          <p:spTgt spid="274443"/>
                                        </p:tgtEl>
                                        <p:attrNameLst>
                                          <p:attrName>ppt_x</p:attrName>
                                        </p:attrNameLst>
                                      </p:cBhvr>
                                      <p:tavLst>
                                        <p:tav tm="0">
                                          <p:val>
                                            <p:strVal val="#ppt_x"/>
                                          </p:val>
                                        </p:tav>
                                        <p:tav tm="100000">
                                          <p:val>
                                            <p:strVal val="#ppt_x"/>
                                          </p:val>
                                        </p:tav>
                                      </p:tavLst>
                                    </p:anim>
                                    <p:anim calcmode="lin" valueType="num">
                                      <p:cBhvr>
                                        <p:cTn id="61" dur="500" fill="hold"/>
                                        <p:tgtEl>
                                          <p:spTgt spid="27444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274444"/>
                                        </p:tgtEl>
                                        <p:attrNameLst>
                                          <p:attrName>style.visibility</p:attrName>
                                        </p:attrNameLst>
                                      </p:cBhvr>
                                      <p:to>
                                        <p:strVal val="visible"/>
                                      </p:to>
                                    </p:set>
                                    <p:animEffect transition="in" filter="fade">
                                      <p:cBhvr>
                                        <p:cTn id="64" dur="500"/>
                                        <p:tgtEl>
                                          <p:spTgt spid="274444"/>
                                        </p:tgtEl>
                                      </p:cBhvr>
                                    </p:animEffect>
                                    <p:anim calcmode="lin" valueType="num">
                                      <p:cBhvr>
                                        <p:cTn id="65" dur="500" fill="hold"/>
                                        <p:tgtEl>
                                          <p:spTgt spid="274444"/>
                                        </p:tgtEl>
                                        <p:attrNameLst>
                                          <p:attrName>ppt_x</p:attrName>
                                        </p:attrNameLst>
                                      </p:cBhvr>
                                      <p:tavLst>
                                        <p:tav tm="0">
                                          <p:val>
                                            <p:strVal val="#ppt_x"/>
                                          </p:val>
                                        </p:tav>
                                        <p:tav tm="100000">
                                          <p:val>
                                            <p:strVal val="#ppt_x"/>
                                          </p:val>
                                        </p:tav>
                                      </p:tavLst>
                                    </p:anim>
                                    <p:anim calcmode="lin" valueType="num">
                                      <p:cBhvr>
                                        <p:cTn id="66" dur="500" fill="hold"/>
                                        <p:tgtEl>
                                          <p:spTgt spid="274444"/>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3100"/>
                            </p:stCondLst>
                            <p:childTnLst>
                              <p:par>
                                <p:cTn id="68" presetID="6" presetClass="emph" presetSubtype="0" fill="hold" grpId="1" nodeType="afterEffect">
                                  <p:stCondLst>
                                    <p:cond delay="0"/>
                                  </p:stCondLst>
                                  <p:childTnLst>
                                    <p:animScale>
                                      <p:cBhvr>
                                        <p:cTn id="69" dur="500" fill="hold"/>
                                        <p:tgtEl>
                                          <p:spTgt spid="274435"/>
                                        </p:tgtEl>
                                      </p:cBhvr>
                                      <p:by x="150000" y="150000"/>
                                    </p:animScale>
                                  </p:childTnLst>
                                </p:cTn>
                              </p:par>
                              <p:par>
                                <p:cTn id="70" presetID="6" presetClass="emph" presetSubtype="0" fill="hold" grpId="1" nodeType="withEffect">
                                  <p:stCondLst>
                                    <p:cond delay="200"/>
                                  </p:stCondLst>
                                  <p:childTnLst>
                                    <p:animScale>
                                      <p:cBhvr>
                                        <p:cTn id="71" dur="500" fill="hold"/>
                                        <p:tgtEl>
                                          <p:spTgt spid="274438"/>
                                        </p:tgtEl>
                                      </p:cBhvr>
                                      <p:by x="150000" y="150000"/>
                                    </p:animScale>
                                  </p:childTnLst>
                                </p:cTn>
                              </p:par>
                              <p:par>
                                <p:cTn id="72" presetID="6" presetClass="emph" presetSubtype="0" fill="hold" grpId="1" nodeType="withEffect">
                                  <p:stCondLst>
                                    <p:cond delay="400"/>
                                  </p:stCondLst>
                                  <p:childTnLst>
                                    <p:animScale>
                                      <p:cBhvr>
                                        <p:cTn id="73" dur="500" fill="hold"/>
                                        <p:tgtEl>
                                          <p:spTgt spid="274439"/>
                                        </p:tgtEl>
                                      </p:cBhvr>
                                      <p:by x="150000" y="150000"/>
                                    </p:animScale>
                                  </p:childTnLst>
                                </p:cTn>
                              </p:par>
                              <p:par>
                                <p:cTn id="74" presetID="6" presetClass="emph" presetSubtype="0" fill="hold" grpId="1" nodeType="withEffect">
                                  <p:stCondLst>
                                    <p:cond delay="800"/>
                                  </p:stCondLst>
                                  <p:childTnLst>
                                    <p:animScale>
                                      <p:cBhvr>
                                        <p:cTn id="75" dur="500" fill="hold"/>
                                        <p:tgtEl>
                                          <p:spTgt spid="274440"/>
                                        </p:tgtEl>
                                      </p:cBhvr>
                                      <p:by x="150000" y="150000"/>
                                    </p:animScale>
                                  </p:childTnLst>
                                </p:cTn>
                              </p:par>
                              <p:par>
                                <p:cTn id="76" presetID="6" presetClass="emph" presetSubtype="0" fill="hold" grpId="1" nodeType="withEffect">
                                  <p:stCondLst>
                                    <p:cond delay="1100"/>
                                  </p:stCondLst>
                                  <p:childTnLst>
                                    <p:animScale>
                                      <p:cBhvr>
                                        <p:cTn id="77" dur="500" fill="hold"/>
                                        <p:tgtEl>
                                          <p:spTgt spid="274441"/>
                                        </p:tgtEl>
                                      </p:cBhvr>
                                      <p:by x="150000" y="150000"/>
                                    </p:animScale>
                                  </p:childTnLst>
                                </p:cTn>
                              </p:par>
                              <p:par>
                                <p:cTn id="78" presetID="6" presetClass="emph" presetSubtype="0" fill="hold" grpId="1" nodeType="withEffect">
                                  <p:stCondLst>
                                    <p:cond delay="1400"/>
                                  </p:stCondLst>
                                  <p:childTnLst>
                                    <p:animScale>
                                      <p:cBhvr>
                                        <p:cTn id="79" dur="500" fill="hold"/>
                                        <p:tgtEl>
                                          <p:spTgt spid="274436"/>
                                        </p:tgtEl>
                                      </p:cBhvr>
                                      <p:by x="150000" y="150000"/>
                                    </p:animScale>
                                  </p:childTnLst>
                                </p:cTn>
                              </p:par>
                              <p:par>
                                <p:cTn id="80" presetID="6" presetClass="emph" presetSubtype="0" fill="hold" grpId="1" nodeType="withEffect">
                                  <p:stCondLst>
                                    <p:cond delay="1700"/>
                                  </p:stCondLst>
                                  <p:childTnLst>
                                    <p:animScale>
                                      <p:cBhvr>
                                        <p:cTn id="81" dur="500" fill="hold"/>
                                        <p:tgtEl>
                                          <p:spTgt spid="274437"/>
                                        </p:tgtEl>
                                      </p:cBhvr>
                                      <p:by x="150000" y="150000"/>
                                    </p:animScale>
                                  </p:childTnLst>
                                </p:cTn>
                              </p:par>
                              <p:par>
                                <p:cTn id="82" presetID="6" presetClass="emph" presetSubtype="0" fill="hold" grpId="1" nodeType="withEffect">
                                  <p:stCondLst>
                                    <p:cond delay="2000"/>
                                  </p:stCondLst>
                                  <p:childTnLst>
                                    <p:animScale>
                                      <p:cBhvr>
                                        <p:cTn id="83" dur="500" fill="hold"/>
                                        <p:tgtEl>
                                          <p:spTgt spid="274442"/>
                                        </p:tgtEl>
                                      </p:cBhvr>
                                      <p:by x="150000" y="150000"/>
                                    </p:animScale>
                                  </p:childTnLst>
                                </p:cTn>
                              </p:par>
                              <p:par>
                                <p:cTn id="84" presetID="6" presetClass="emph" presetSubtype="0" fill="hold" grpId="1" nodeType="withEffect">
                                  <p:stCondLst>
                                    <p:cond delay="2200"/>
                                  </p:stCondLst>
                                  <p:childTnLst>
                                    <p:animScale>
                                      <p:cBhvr>
                                        <p:cTn id="85" dur="500" fill="hold"/>
                                        <p:tgtEl>
                                          <p:spTgt spid="274443"/>
                                        </p:tgtEl>
                                      </p:cBhvr>
                                      <p:by x="150000" y="150000"/>
                                    </p:animScale>
                                  </p:childTnLst>
                                </p:cTn>
                              </p:par>
                              <p:par>
                                <p:cTn id="86" presetID="6" presetClass="emph" presetSubtype="0" fill="hold" grpId="1" nodeType="withEffect">
                                  <p:stCondLst>
                                    <p:cond delay="2300"/>
                                  </p:stCondLst>
                                  <p:childTnLst>
                                    <p:animScale>
                                      <p:cBhvr>
                                        <p:cTn id="87" dur="500" fill="hold"/>
                                        <p:tgtEl>
                                          <p:spTgt spid="274444"/>
                                        </p:tgtEl>
                                      </p:cBhvr>
                                      <p:by x="150000" y="150000"/>
                                    </p:animScale>
                                  </p:childTnLst>
                                </p:cTn>
                              </p:par>
                            </p:childTnLst>
                          </p:cTn>
                        </p:par>
                        <p:par>
                          <p:cTn id="88" fill="hold" nodeType="afterGroup">
                            <p:stCondLst>
                              <p:cond delay="5900"/>
                            </p:stCondLst>
                            <p:childTnLst>
                              <p:par>
                                <p:cTn id="89" presetID="6" presetClass="emph" presetSubtype="0" fill="hold" grpId="1" nodeType="afterEffect">
                                  <p:stCondLst>
                                    <p:cond delay="0"/>
                                  </p:stCondLst>
                                  <p:childTnLst>
                                    <p:animScale>
                                      <p:cBhvr>
                                        <p:cTn id="90" dur="500" fill="hold"/>
                                        <p:tgtEl>
                                          <p:spTgt spid="274434"/>
                                        </p:tgtEl>
                                      </p:cBhvr>
                                      <p:by x="150000" y="150000"/>
                                    </p:animScale>
                                  </p:childTnLst>
                                </p:cTn>
                              </p:par>
                              <p:par>
                                <p:cTn id="91" presetID="6" presetClass="emph" presetSubtype="0" fill="hold" grpId="1" nodeType="withEffect">
                                  <p:stCondLst>
                                    <p:cond delay="400"/>
                                  </p:stCondLst>
                                  <p:childTnLst>
                                    <p:animScale>
                                      <p:cBhvr>
                                        <p:cTn id="92" dur="500" fill="hold"/>
                                        <p:tgtEl>
                                          <p:spTgt spid="274447"/>
                                        </p:tgtEl>
                                      </p:cBhvr>
                                      <p:by x="150000" y="150000"/>
                                    </p:animScale>
                                  </p:childTnLst>
                                </p:cTn>
                              </p:par>
                              <p:par>
                                <p:cTn id="93" presetID="6" presetClass="emph" presetSubtype="0" fill="hold" grpId="1" nodeType="withEffect">
                                  <p:stCondLst>
                                    <p:cond delay="800"/>
                                  </p:stCondLst>
                                  <p:childTnLst>
                                    <p:animScale>
                                      <p:cBhvr>
                                        <p:cTn id="94" dur="500" fill="hold"/>
                                        <p:tgtEl>
                                          <p:spTgt spid="274448"/>
                                        </p:tgtEl>
                                      </p:cBhvr>
                                      <p:by x="150000" y="150000"/>
                                    </p:animScale>
                                  </p:childTnLst>
                                </p:cTn>
                              </p:par>
                              <p:par>
                                <p:cTn id="95" presetID="6" presetClass="emph" presetSubtype="0" fill="hold" grpId="1" nodeType="withEffect">
                                  <p:stCondLst>
                                    <p:cond delay="1100"/>
                                  </p:stCondLst>
                                  <p:childTnLst>
                                    <p:animScale>
                                      <p:cBhvr>
                                        <p:cTn id="96" dur="500" fill="hold"/>
                                        <p:tgtEl>
                                          <p:spTgt spid="274449"/>
                                        </p:tgtEl>
                                      </p:cBhvr>
                                      <p:by x="150000" y="150000"/>
                                    </p:animScale>
                                  </p:childTnLst>
                                </p:cTn>
                              </p:par>
                              <p:par>
                                <p:cTn id="97" presetID="53" presetClass="entr" presetSubtype="0" fill="hold" grpId="0" nodeType="withEffect">
                                  <p:stCondLst>
                                    <p:cond delay="0"/>
                                  </p:stCondLst>
                                  <p:childTnLst>
                                    <p:set>
                                      <p:cBhvr>
                                        <p:cTn id="98" dur="1" fill="hold">
                                          <p:stCondLst>
                                            <p:cond delay="0"/>
                                          </p:stCondLst>
                                        </p:cTn>
                                        <p:tgtEl>
                                          <p:spTgt spid="274450"/>
                                        </p:tgtEl>
                                        <p:attrNameLst>
                                          <p:attrName>style.visibility</p:attrName>
                                        </p:attrNameLst>
                                      </p:cBhvr>
                                      <p:to>
                                        <p:strVal val="visible"/>
                                      </p:to>
                                    </p:set>
                                    <p:anim calcmode="lin" valueType="num">
                                      <p:cBhvr>
                                        <p:cTn id="99" dur="1000" fill="hold"/>
                                        <p:tgtEl>
                                          <p:spTgt spid="274450"/>
                                        </p:tgtEl>
                                        <p:attrNameLst>
                                          <p:attrName>ppt_w</p:attrName>
                                        </p:attrNameLst>
                                      </p:cBhvr>
                                      <p:tavLst>
                                        <p:tav tm="0">
                                          <p:val>
                                            <p:fltVal val="0"/>
                                          </p:val>
                                        </p:tav>
                                        <p:tav tm="100000">
                                          <p:val>
                                            <p:strVal val="#ppt_w"/>
                                          </p:val>
                                        </p:tav>
                                      </p:tavLst>
                                    </p:anim>
                                    <p:anim calcmode="lin" valueType="num">
                                      <p:cBhvr>
                                        <p:cTn id="100" dur="1000" fill="hold"/>
                                        <p:tgtEl>
                                          <p:spTgt spid="274450"/>
                                        </p:tgtEl>
                                        <p:attrNameLst>
                                          <p:attrName>ppt_h</p:attrName>
                                        </p:attrNameLst>
                                      </p:cBhvr>
                                      <p:tavLst>
                                        <p:tav tm="0">
                                          <p:val>
                                            <p:fltVal val="0"/>
                                          </p:val>
                                        </p:tav>
                                        <p:tav tm="100000">
                                          <p:val>
                                            <p:strVal val="#ppt_h"/>
                                          </p:val>
                                        </p:tav>
                                      </p:tavLst>
                                    </p:anim>
                                    <p:animEffect transition="in" filter="fade">
                                      <p:cBhvr>
                                        <p:cTn id="101" dur="1000"/>
                                        <p:tgtEl>
                                          <p:spTgt spid="274450"/>
                                        </p:tgtEl>
                                      </p:cBhvr>
                                    </p:animEffect>
                                  </p:childTnLst>
                                </p:cTn>
                              </p:par>
                              <p:par>
                                <p:cTn id="102" presetID="37" presetClass="path" presetSubtype="0" accel="50000" decel="50000" fill="hold" grpId="1" nodeType="withEffect">
                                  <p:stCondLst>
                                    <p:cond delay="0"/>
                                  </p:stCondLst>
                                  <p:childTnLst>
                                    <p:animMotion origin="layout" path="M 0.17344 0.26526 C 0.15434 0.26017 0.07587 0.23011 0.04201 0.19056 C 0.00816 0.15101 -0.01441 0.06198 -0.02934 0.02821 " pathEditMode="relative" rAng="0" ptsTypes="faf">
                                      <p:cBhvr>
                                        <p:cTn id="103" dur="1000" fill="hold"/>
                                        <p:tgtEl>
                                          <p:spTgt spid="274450"/>
                                        </p:tgtEl>
                                        <p:attrNameLst>
                                          <p:attrName>ppt_x</p:attrName>
                                          <p:attrName>ppt_y</p:attrName>
                                        </p:attrNameLst>
                                      </p:cBhvr>
                                      <p:rCtr x="-10139" y="-11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4" grpId="1" animBg="1"/>
      <p:bldP spid="274435" grpId="0" animBg="1"/>
      <p:bldP spid="274435" grpId="1" animBg="1"/>
      <p:bldP spid="274436" grpId="0" animBg="1"/>
      <p:bldP spid="274436" grpId="1" animBg="1"/>
      <p:bldP spid="274437" grpId="0" animBg="1"/>
      <p:bldP spid="274437" grpId="1" animBg="1"/>
      <p:bldP spid="274438" grpId="0" animBg="1"/>
      <p:bldP spid="274438" grpId="1" animBg="1"/>
      <p:bldP spid="274439" grpId="0" animBg="1"/>
      <p:bldP spid="274439" grpId="1" animBg="1"/>
      <p:bldP spid="274440" grpId="0" animBg="1"/>
      <p:bldP spid="274440" grpId="1" animBg="1"/>
      <p:bldP spid="274441" grpId="0" animBg="1"/>
      <p:bldP spid="274441" grpId="1" animBg="1"/>
      <p:bldP spid="274442" grpId="0" animBg="1"/>
      <p:bldP spid="274442" grpId="1" animBg="1"/>
      <p:bldP spid="274443" grpId="0" animBg="1"/>
      <p:bldP spid="274443" grpId="1" animBg="1"/>
      <p:bldP spid="274444" grpId="0" animBg="1"/>
      <p:bldP spid="274444" grpId="1" animBg="1"/>
      <p:bldP spid="274447" grpId="0" animBg="1"/>
      <p:bldP spid="274447" grpId="1" animBg="1"/>
      <p:bldP spid="274448" grpId="0" animBg="1"/>
      <p:bldP spid="274448" grpId="1" animBg="1"/>
      <p:bldP spid="274449" grpId="0" animBg="1"/>
      <p:bldP spid="274449" grpId="1" animBg="1"/>
      <p:bldP spid="274450" grpId="0"/>
      <p:bldP spid="274450" grpId="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5A3D5A-326C-47F8-8D71-0367A566D213}" type="slidenum">
              <a:rPr lang="en-US" altLang="zh-CN"/>
              <a:pPr/>
              <a:t>‹#›</a:t>
            </a:fld>
            <a:endParaRPr lang="en-US" altLang="zh-CN"/>
          </a:p>
        </p:txBody>
      </p:sp>
    </p:spTree>
    <p:extLst>
      <p:ext uri="{BB962C8B-B14F-4D97-AF65-F5344CB8AC3E}">
        <p14:creationId xmlns:p14="http://schemas.microsoft.com/office/powerpoint/2010/main" val="273721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219E154-165E-467F-8E44-848C4E4EB5D3}" type="slidenum">
              <a:rPr lang="en-US" altLang="zh-CN"/>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6438529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C517AE-79A8-48F1-B8EE-E8BD3F97A511}" type="slidenum">
              <a:rPr lang="en-US" altLang="zh-CN"/>
              <a:pPr/>
              <a:t>‹#›</a:t>
            </a:fld>
            <a:endParaRPr lang="en-US" altLang="zh-CN"/>
          </a:p>
        </p:txBody>
      </p:sp>
    </p:spTree>
    <p:extLst>
      <p:ext uri="{BB962C8B-B14F-4D97-AF65-F5344CB8AC3E}">
        <p14:creationId xmlns:p14="http://schemas.microsoft.com/office/powerpoint/2010/main" val="20411176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4284E6-48DB-441C-9F1D-07A9068A2458}" type="slidenum">
              <a:rPr lang="en-US" altLang="zh-CN"/>
              <a:pPr/>
              <a:t>‹#›</a:t>
            </a:fld>
            <a:endParaRPr lang="en-US" altLang="zh-CN"/>
          </a:p>
        </p:txBody>
      </p:sp>
    </p:spTree>
    <p:extLst>
      <p:ext uri="{BB962C8B-B14F-4D97-AF65-F5344CB8AC3E}">
        <p14:creationId xmlns:p14="http://schemas.microsoft.com/office/powerpoint/2010/main" val="36217389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616929B-56E0-450F-A6A7-DDBB1C19DD45}" type="slidenum">
              <a:rPr lang="en-US" altLang="zh-CN"/>
              <a:pPr/>
              <a:t>‹#›</a:t>
            </a:fld>
            <a:endParaRPr lang="en-US" altLang="zh-CN"/>
          </a:p>
        </p:txBody>
      </p:sp>
    </p:spTree>
    <p:extLst>
      <p:ext uri="{BB962C8B-B14F-4D97-AF65-F5344CB8AC3E}">
        <p14:creationId xmlns:p14="http://schemas.microsoft.com/office/powerpoint/2010/main" val="41138803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FB967F2-0CC0-4367-852A-83F19D36D524}" type="slidenum">
              <a:rPr lang="en-US" altLang="zh-CN"/>
              <a:pPr/>
              <a:t>‹#›</a:t>
            </a:fld>
            <a:endParaRPr lang="en-US" altLang="zh-CN"/>
          </a:p>
        </p:txBody>
      </p:sp>
    </p:spTree>
    <p:extLst>
      <p:ext uri="{BB962C8B-B14F-4D97-AF65-F5344CB8AC3E}">
        <p14:creationId xmlns:p14="http://schemas.microsoft.com/office/powerpoint/2010/main" val="37957309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F3DA23A-E419-41F2-9056-8EEF3645DCD2}" type="slidenum">
              <a:rPr lang="en-US" altLang="zh-CN"/>
              <a:pPr/>
              <a:t>‹#›</a:t>
            </a:fld>
            <a:endParaRPr lang="en-US" altLang="zh-CN"/>
          </a:p>
        </p:txBody>
      </p:sp>
    </p:spTree>
    <p:extLst>
      <p:ext uri="{BB962C8B-B14F-4D97-AF65-F5344CB8AC3E}">
        <p14:creationId xmlns:p14="http://schemas.microsoft.com/office/powerpoint/2010/main" val="24597973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B65B900-B4CD-4351-9526-144C5952081B}" type="slidenum">
              <a:rPr lang="en-US" altLang="zh-CN"/>
              <a:pPr/>
              <a:t>‹#›</a:t>
            </a:fld>
            <a:endParaRPr lang="en-US" altLang="zh-CN"/>
          </a:p>
        </p:txBody>
      </p:sp>
    </p:spTree>
    <p:extLst>
      <p:ext uri="{BB962C8B-B14F-4D97-AF65-F5344CB8AC3E}">
        <p14:creationId xmlns:p14="http://schemas.microsoft.com/office/powerpoint/2010/main" val="3254132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195A190-768B-4072-BB45-FD22B402FAAB}" type="slidenum">
              <a:rPr lang="en-US" altLang="zh-CN"/>
              <a:pPr/>
              <a:t>‹#›</a:t>
            </a:fld>
            <a:endParaRPr lang="en-US" altLang="zh-CN"/>
          </a:p>
        </p:txBody>
      </p:sp>
    </p:spTree>
    <p:extLst>
      <p:ext uri="{BB962C8B-B14F-4D97-AF65-F5344CB8AC3E}">
        <p14:creationId xmlns:p14="http://schemas.microsoft.com/office/powerpoint/2010/main" val="23570886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D7CFFA-1A1C-4CCD-BB32-EFCD2E78B167}" type="slidenum">
              <a:rPr lang="en-US" altLang="zh-CN"/>
              <a:pPr/>
              <a:t>‹#›</a:t>
            </a:fld>
            <a:endParaRPr lang="en-US" altLang="zh-CN"/>
          </a:p>
        </p:txBody>
      </p:sp>
    </p:spTree>
    <p:extLst>
      <p:ext uri="{BB962C8B-B14F-4D97-AF65-F5344CB8AC3E}">
        <p14:creationId xmlns:p14="http://schemas.microsoft.com/office/powerpoint/2010/main" val="21924339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133600" cy="62499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248400" cy="6249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5B20F35-CC95-4F08-90B2-1A3F5C9CD4A2}" type="slidenum">
              <a:rPr lang="en-US" altLang="zh-CN"/>
              <a:pPr/>
              <a:t>‹#›</a:t>
            </a:fld>
            <a:endParaRPr lang="en-US" altLang="zh-CN"/>
          </a:p>
        </p:txBody>
      </p:sp>
    </p:spTree>
    <p:extLst>
      <p:ext uri="{BB962C8B-B14F-4D97-AF65-F5344CB8AC3E}">
        <p14:creationId xmlns:p14="http://schemas.microsoft.com/office/powerpoint/2010/main" val="107452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571E4A05-6866-4372-9991-8EE1AD26D5B8}"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12137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89E87D13-E5CD-4D8A-A5F3-CC19E7A91076}"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98959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1.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178178"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extLst>
            <a:ext uri="{909E8E84-426E-40DD-AFC4-6F175D3DCCD1}">
              <a14:hiddenFill xmlns:a14="http://schemas.microsoft.com/office/drawing/2010/main">
                <a:solidFill>
                  <a:srgbClr val="FFFFFF"/>
                </a:solidFill>
              </a14:hiddenFill>
            </a:ext>
          </a:extLst>
        </p:spPr>
      </p:pic>
      <p:sp>
        <p:nvSpPr>
          <p:cNvPr id="178179" name="Rectangle 3"/>
          <p:cNvSpPr>
            <a:spLocks noChangeArrowheads="1"/>
          </p:cNvSpPr>
          <p:nvPr/>
        </p:nvSpPr>
        <p:spPr bwMode="gray">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0" name="Rectangle 4"/>
          <p:cNvSpPr>
            <a:spLocks noGrp="1" noChangeArrowheads="1"/>
          </p:cNvSpPr>
          <p:nvPr>
            <p:ph type="body" idx="1"/>
          </p:nvPr>
        </p:nvSpPr>
        <p:spPr bwMode="gray">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82" name="Rectangle 6"/>
          <p:cNvSpPr>
            <a:spLocks noGrp="1" noChangeArrowheads="1"/>
          </p:cNvSpPr>
          <p:nvPr>
            <p:ph type="sldNum" sz="quarter" idx="4"/>
          </p:nvPr>
        </p:nvSpPr>
        <p:spPr bwMode="gray">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F934A3C4-EE1E-4AD2-86EE-EAF1D75CDD98}" type="slidenum">
              <a:rPr lang="en-US" altLang="zh-CN"/>
              <a:pPr/>
              <a:t>‹#›</a:t>
            </a:fld>
            <a:endParaRPr lang="en-US" altLang="zh-CN"/>
          </a:p>
        </p:txBody>
      </p:sp>
      <p:sp>
        <p:nvSpPr>
          <p:cNvPr id="178183" name="Rectangle 7"/>
          <p:cNvSpPr>
            <a:spLocks noGrp="1" noChangeArrowheads="1"/>
          </p:cNvSpPr>
          <p:nvPr>
            <p:ph type="title"/>
          </p:nvPr>
        </p:nvSpPr>
        <p:spPr bwMode="gray">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84" name="Rectangle 8"/>
          <p:cNvSpPr>
            <a:spLocks noGrp="1" noChangeArrowheads="1"/>
          </p:cNvSpPr>
          <p:nvPr>
            <p:ph type="dt" sz="half" idx="2"/>
          </p:nvPr>
        </p:nvSpPr>
        <p:spPr bwMode="gray">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endParaRPr lang="en-US" altLang="zh-CN"/>
          </a:p>
        </p:txBody>
      </p:sp>
      <p:pic>
        <p:nvPicPr>
          <p:cNvPr id="178186" name="Picture 10"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charset="0"/>
          <a:ea typeface="宋体" pitchFamily="2" charset="-122"/>
        </a:defRPr>
      </a:lvl2pPr>
      <a:lvl3pPr algn="r" rtl="0" fontAlgn="base">
        <a:spcBef>
          <a:spcPct val="0"/>
        </a:spcBef>
        <a:spcAft>
          <a:spcPct val="0"/>
        </a:spcAft>
        <a:defRPr sz="3200" b="1">
          <a:solidFill>
            <a:schemeClr val="tx2"/>
          </a:solidFill>
          <a:latin typeface="Arial" charset="0"/>
          <a:ea typeface="宋体" pitchFamily="2" charset="-122"/>
        </a:defRPr>
      </a:lvl3pPr>
      <a:lvl4pPr algn="r" rtl="0" fontAlgn="base">
        <a:spcBef>
          <a:spcPct val="0"/>
        </a:spcBef>
        <a:spcAft>
          <a:spcPct val="0"/>
        </a:spcAft>
        <a:defRPr sz="3200" b="1">
          <a:solidFill>
            <a:schemeClr val="tx2"/>
          </a:solidFill>
          <a:latin typeface="Arial" charset="0"/>
          <a:ea typeface="宋体" pitchFamily="2" charset="-122"/>
        </a:defRPr>
      </a:lvl4pPr>
      <a:lvl5pPr algn="r" rtl="0" fontAlgn="base">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236546"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extLst>
            <a:ext uri="{909E8E84-426E-40DD-AFC4-6F175D3DCCD1}">
              <a14:hiddenFill xmlns:a14="http://schemas.microsoft.com/office/drawing/2010/main">
                <a:solidFill>
                  <a:srgbClr val="FFFFFF"/>
                </a:solidFill>
              </a14:hiddenFill>
            </a:ext>
          </a:extLst>
        </p:spPr>
      </p:pic>
      <p:sp>
        <p:nvSpPr>
          <p:cNvPr id="236547" name="Rectangle 3"/>
          <p:cNvSpPr>
            <a:spLocks noChangeArrowheads="1"/>
          </p:cNvSpPr>
          <p:nvPr/>
        </p:nvSpPr>
        <p:spPr bwMode="gray">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48" name="Rectangle 4"/>
          <p:cNvSpPr>
            <a:spLocks noGrp="1" noChangeArrowheads="1"/>
          </p:cNvSpPr>
          <p:nvPr>
            <p:ph type="body" idx="1"/>
          </p:nvPr>
        </p:nvSpPr>
        <p:spPr bwMode="gray">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6549" name="Rectangle 5"/>
          <p:cNvSpPr>
            <a:spLocks noGrp="1" noChangeArrowheads="1"/>
          </p:cNvSpPr>
          <p:nvPr>
            <p:ph type="sldNum" sz="quarter" idx="4"/>
          </p:nvPr>
        </p:nvSpPr>
        <p:spPr bwMode="gray">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E0F18853-15B3-4AAF-B08F-EF7215A67419}" type="slidenum">
              <a:rPr lang="en-US" altLang="zh-CN"/>
              <a:pPr/>
              <a:t>‹#›</a:t>
            </a:fld>
            <a:endParaRPr lang="en-US" altLang="zh-CN"/>
          </a:p>
        </p:txBody>
      </p:sp>
      <p:sp>
        <p:nvSpPr>
          <p:cNvPr id="236550" name="Rectangle 6"/>
          <p:cNvSpPr>
            <a:spLocks noGrp="1" noChangeArrowheads="1"/>
          </p:cNvSpPr>
          <p:nvPr>
            <p:ph type="title"/>
          </p:nvPr>
        </p:nvSpPr>
        <p:spPr bwMode="gray">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6551" name="Rectangle 7"/>
          <p:cNvSpPr>
            <a:spLocks noGrp="1" noChangeArrowheads="1"/>
          </p:cNvSpPr>
          <p:nvPr>
            <p:ph type="dt" sz="half" idx="2"/>
          </p:nvPr>
        </p:nvSpPr>
        <p:spPr bwMode="gray">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endParaRPr lang="en-US" altLang="zh-CN"/>
          </a:p>
        </p:txBody>
      </p:sp>
      <p:pic>
        <p:nvPicPr>
          <p:cNvPr id="236552"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extLst>
            <a:ext uri="{909E8E84-426E-40DD-AFC4-6F175D3DCCD1}">
              <a14:hiddenFill xmlns:a14="http://schemas.microsoft.com/office/drawing/2010/main">
                <a:solidFill>
                  <a:srgbClr val="FFFFFF"/>
                </a:solidFill>
              </a14:hiddenFill>
            </a:ext>
          </a:extLst>
        </p:spPr>
      </p:pic>
      <p:sp>
        <p:nvSpPr>
          <p:cNvPr id="236554" name="Rectangle 10"/>
          <p:cNvSpPr>
            <a:spLocks noChangeArrowheads="1"/>
          </p:cNvSpPr>
          <p:nvPr userDrawn="1"/>
        </p:nvSpPr>
        <p:spPr bwMode="auto">
          <a:xfrm>
            <a:off x="3733800" y="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a:solidFill>
                  <a:srgbClr val="663300"/>
                </a:solidFill>
                <a:effectLst>
                  <a:outerShdw blurRad="38100" dist="38100" dir="2700000" algn="tl">
                    <a:srgbClr val="C0C0C0"/>
                  </a:outerShdw>
                </a:effectLst>
                <a:latin typeface="Times New Roman" pitchFamily="18" charset="0"/>
              </a:rPr>
              <a:t>Unit 1  Measurement, Control and Instrumentation </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charset="0"/>
          <a:ea typeface="宋体" pitchFamily="2" charset="-122"/>
        </a:defRPr>
      </a:lvl2pPr>
      <a:lvl3pPr algn="r" rtl="0" fontAlgn="base">
        <a:spcBef>
          <a:spcPct val="0"/>
        </a:spcBef>
        <a:spcAft>
          <a:spcPct val="0"/>
        </a:spcAft>
        <a:defRPr sz="3200" b="1">
          <a:solidFill>
            <a:schemeClr val="tx2"/>
          </a:solidFill>
          <a:latin typeface="Arial" charset="0"/>
          <a:ea typeface="宋体" pitchFamily="2" charset="-122"/>
        </a:defRPr>
      </a:lvl3pPr>
      <a:lvl4pPr algn="r" rtl="0" fontAlgn="base">
        <a:spcBef>
          <a:spcPct val="0"/>
        </a:spcBef>
        <a:spcAft>
          <a:spcPct val="0"/>
        </a:spcAft>
        <a:defRPr sz="3200" b="1">
          <a:solidFill>
            <a:schemeClr val="tx2"/>
          </a:solidFill>
          <a:latin typeface="Arial" charset="0"/>
          <a:ea typeface="宋体" pitchFamily="2" charset="-122"/>
        </a:defRPr>
      </a:lvl4pPr>
      <a:lvl5pPr algn="r" rtl="0" fontAlgn="base">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180226" name="Object 2"/>
          <p:cNvGraphicFramePr>
            <a:graphicFrameLocks noChangeAspect="1"/>
          </p:cNvGraphicFramePr>
          <p:nvPr/>
        </p:nvGraphicFramePr>
        <p:xfrm>
          <a:off x="0" y="0"/>
          <a:ext cx="9144000" cy="3581400"/>
        </p:xfrm>
        <a:graphic>
          <a:graphicData uri="http://schemas.openxmlformats.org/presentationml/2006/ole">
            <mc:AlternateContent xmlns:mc="http://schemas.openxmlformats.org/markup-compatibility/2006">
              <mc:Choice xmlns:v="urn:schemas-microsoft-com:vml" Requires="v">
                <p:oleObj spid="_x0000_s180296" name="Image" r:id="rId14" imgW="2438198" imgH="1657835" progId="Photoshop.Image.7">
                  <p:embed/>
                </p:oleObj>
              </mc:Choice>
              <mc:Fallback>
                <p:oleObj name="Image" r:id="rId14" imgW="2438198" imgH="1657835" progId="Photoshop.Image.7">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27" name="Rectangle 3"/>
          <p:cNvSpPr>
            <a:spLocks noChangeArrowheads="1"/>
          </p:cNvSpPr>
          <p:nvPr/>
        </p:nvSpPr>
        <p:spPr bwMode="white">
          <a:xfrm>
            <a:off x="5715000" y="6305550"/>
            <a:ext cx="3009900"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28" name="Rectangle 4"/>
          <p:cNvSpPr>
            <a:spLocks noGrp="1" noChangeArrowheads="1"/>
          </p:cNvSpPr>
          <p:nvPr>
            <p:ph type="body" idx="1"/>
          </p:nvPr>
        </p:nvSpPr>
        <p:spPr bwMode="gray">
          <a:xfrm>
            <a:off x="1066800" y="1371600"/>
            <a:ext cx="7620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0231" name="Rectangle 7"/>
          <p:cNvSpPr>
            <a:spLocks noGrp="1" noChangeArrowheads="1"/>
          </p:cNvSpPr>
          <p:nvPr>
            <p:ph type="sldNum" sz="quarter" idx="4"/>
          </p:nvPr>
        </p:nvSpPr>
        <p:spPr bwMode="gray">
          <a:xfrm>
            <a:off x="228600" y="64008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rgbClr val="000000"/>
                </a:solidFill>
                <a:latin typeface="+mn-lt"/>
              </a:defRPr>
            </a:lvl1pPr>
          </a:lstStyle>
          <a:p>
            <a:fld id="{83057124-AE8C-49CB-830B-B4C1BABF26FE}" type="slidenum">
              <a:rPr lang="en-US" altLang="zh-CN"/>
              <a:pPr/>
              <a:t>‹#›</a:t>
            </a:fld>
            <a:endParaRPr lang="en-US" altLang="zh-CN"/>
          </a:p>
        </p:txBody>
      </p:sp>
      <p:sp>
        <p:nvSpPr>
          <p:cNvPr id="180232" name="Rectangle 8"/>
          <p:cNvSpPr>
            <a:spLocks noGrp="1" noChangeArrowheads="1"/>
          </p:cNvSpPr>
          <p:nvPr>
            <p:ph type="title"/>
          </p:nvPr>
        </p:nvSpPr>
        <p:spPr bwMode="gray">
          <a:xfrm>
            <a:off x="1295400" y="457200"/>
            <a:ext cx="7086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0241" name="Rectangle 17"/>
          <p:cNvSpPr>
            <a:spLocks noChangeArrowheads="1"/>
          </p:cNvSpPr>
          <p:nvPr userDrawn="1"/>
        </p:nvSpPr>
        <p:spPr bwMode="auto">
          <a:xfrm>
            <a:off x="3448050" y="76200"/>
            <a:ext cx="561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663300"/>
                </a:solidFill>
                <a:effectLst>
                  <a:outerShdw blurRad="38100" dist="38100" dir="2700000" algn="tl">
                    <a:srgbClr val="C0C0C0"/>
                  </a:outerShdw>
                </a:effectLst>
              </a:rPr>
              <a:t>Unit 1  Measurement, Control and Instrumentation</a:t>
            </a:r>
          </a:p>
        </p:txBody>
      </p:sp>
      <p:sp>
        <p:nvSpPr>
          <p:cNvPr id="180242" name="Line 18"/>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Verdana" pitchFamily="34" charset="0"/>
          <a:ea typeface="宋体" pitchFamily="2" charset="-122"/>
        </a:defRPr>
      </a:lvl2pPr>
      <a:lvl3pPr algn="l" rtl="0" fontAlgn="base">
        <a:spcBef>
          <a:spcPct val="0"/>
        </a:spcBef>
        <a:spcAft>
          <a:spcPct val="0"/>
        </a:spcAft>
        <a:defRPr sz="3200" b="1">
          <a:solidFill>
            <a:schemeClr val="tx2"/>
          </a:solidFill>
          <a:latin typeface="Verdana" pitchFamily="34" charset="0"/>
          <a:ea typeface="宋体" pitchFamily="2" charset="-122"/>
        </a:defRPr>
      </a:lvl3pPr>
      <a:lvl4pPr algn="l" rtl="0" fontAlgn="base">
        <a:spcBef>
          <a:spcPct val="0"/>
        </a:spcBef>
        <a:spcAft>
          <a:spcPct val="0"/>
        </a:spcAft>
        <a:defRPr sz="3200" b="1">
          <a:solidFill>
            <a:schemeClr val="tx2"/>
          </a:solidFill>
          <a:latin typeface="Verdana" pitchFamily="34" charset="0"/>
          <a:ea typeface="宋体" pitchFamily="2" charset="-122"/>
        </a:defRPr>
      </a:lvl4pPr>
      <a:lvl5pPr algn="l" rtl="0" fontAlgn="base">
        <a:spcBef>
          <a:spcPct val="0"/>
        </a:spcBef>
        <a:spcAft>
          <a:spcPct val="0"/>
        </a:spcAft>
        <a:defRPr sz="3200" b="1">
          <a:solidFill>
            <a:schemeClr val="tx2"/>
          </a:solidFill>
          <a:latin typeface="Verdana" pitchFamily="34" charset="0"/>
          <a:ea typeface="宋体" pitchFamily="2" charset="-122"/>
        </a:defRPr>
      </a:lvl5pPr>
      <a:lvl6pPr marL="457200" algn="l" rtl="0" fontAlgn="base">
        <a:spcBef>
          <a:spcPct val="0"/>
        </a:spcBef>
        <a:spcAft>
          <a:spcPct val="0"/>
        </a:spcAft>
        <a:defRPr sz="3200" b="1">
          <a:solidFill>
            <a:schemeClr val="tx2"/>
          </a:solidFill>
          <a:latin typeface="Verdana" pitchFamily="34" charset="0"/>
          <a:ea typeface="宋体" pitchFamily="2" charset="-122"/>
        </a:defRPr>
      </a:lvl6pPr>
      <a:lvl7pPr marL="914400" algn="l" rtl="0" fontAlgn="base">
        <a:spcBef>
          <a:spcPct val="0"/>
        </a:spcBef>
        <a:spcAft>
          <a:spcPct val="0"/>
        </a:spcAft>
        <a:defRPr sz="3200" b="1">
          <a:solidFill>
            <a:schemeClr val="tx2"/>
          </a:solidFill>
          <a:latin typeface="Verdana" pitchFamily="34" charset="0"/>
          <a:ea typeface="宋体" pitchFamily="2" charset="-122"/>
        </a:defRPr>
      </a:lvl7pPr>
      <a:lvl8pPr marL="1371600" algn="l" rtl="0" fontAlgn="base">
        <a:spcBef>
          <a:spcPct val="0"/>
        </a:spcBef>
        <a:spcAft>
          <a:spcPct val="0"/>
        </a:spcAft>
        <a:defRPr sz="3200" b="1">
          <a:solidFill>
            <a:schemeClr val="tx2"/>
          </a:solidFill>
          <a:latin typeface="Verdana" pitchFamily="34" charset="0"/>
          <a:ea typeface="宋体" pitchFamily="2" charset="-122"/>
        </a:defRPr>
      </a:lvl8pPr>
      <a:lvl9pPr marL="1828800" algn="l" rtl="0" fontAlgn="base">
        <a:spcBef>
          <a:spcPct val="0"/>
        </a:spcBef>
        <a:spcAft>
          <a:spcPct val="0"/>
        </a:spcAft>
        <a:defRPr sz="3200" b="1">
          <a:solidFill>
            <a:schemeClr val="tx2"/>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4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200">
          <a:solidFill>
            <a:schemeClr val="tx1"/>
          </a:solidFill>
          <a:latin typeface="Arial" charset="0"/>
          <a:ea typeface="+mn-ea"/>
        </a:defRPr>
      </a:lvl2pPr>
      <a:lvl3pPr marL="1143000" indent="-228600" algn="l" rtl="0" fontAlgn="base">
        <a:spcBef>
          <a:spcPct val="20000"/>
        </a:spcBef>
        <a:spcAft>
          <a:spcPct val="0"/>
        </a:spcAft>
        <a:buClr>
          <a:schemeClr val="tx1"/>
        </a:buClr>
        <a:buChar char="•"/>
        <a:defRPr sz="2000">
          <a:solidFill>
            <a:schemeClr val="tx1"/>
          </a:solidFill>
          <a:latin typeface="Arial" charset="0"/>
          <a:ea typeface="+mn-ea"/>
        </a:defRPr>
      </a:lvl3pPr>
      <a:lvl4pPr marL="1600200" indent="-228600" algn="l" rtl="0" fontAlgn="base">
        <a:spcBef>
          <a:spcPct val="20000"/>
        </a:spcBef>
        <a:spcAft>
          <a:spcPct val="0"/>
        </a:spcAft>
        <a:buChar char="–"/>
        <a:defRPr sz="1600">
          <a:solidFill>
            <a:schemeClr val="tx1"/>
          </a:solidFill>
          <a:latin typeface="Arial" charset="0"/>
          <a:ea typeface="+mn-ea"/>
        </a:defRPr>
      </a:lvl4pPr>
      <a:lvl5pPr marL="2057400" indent="-228600" algn="l" rtl="0" fontAlgn="base">
        <a:spcBef>
          <a:spcPct val="20000"/>
        </a:spcBef>
        <a:spcAft>
          <a:spcPct val="0"/>
        </a:spcAft>
        <a:buChar char="»"/>
        <a:defRPr sz="1600">
          <a:solidFill>
            <a:schemeClr val="tx1"/>
          </a:solidFill>
          <a:latin typeface="Arial" charset="0"/>
          <a:ea typeface="+mn-ea"/>
        </a:defRPr>
      </a:lvl5pPr>
      <a:lvl6pPr marL="2514600" indent="-228600" algn="l" rtl="0" fontAlgn="base">
        <a:spcBef>
          <a:spcPct val="20000"/>
        </a:spcBef>
        <a:spcAft>
          <a:spcPct val="0"/>
        </a:spcAft>
        <a:buChar char="»"/>
        <a:defRPr sz="1600">
          <a:solidFill>
            <a:schemeClr val="tx1"/>
          </a:solidFill>
          <a:latin typeface="Arial" charset="0"/>
          <a:ea typeface="+mn-ea"/>
        </a:defRPr>
      </a:lvl6pPr>
      <a:lvl7pPr marL="2971800" indent="-228600" algn="l" rtl="0" fontAlgn="base">
        <a:spcBef>
          <a:spcPct val="20000"/>
        </a:spcBef>
        <a:spcAft>
          <a:spcPct val="0"/>
        </a:spcAft>
        <a:buChar char="»"/>
        <a:defRPr sz="1600">
          <a:solidFill>
            <a:schemeClr val="tx1"/>
          </a:solidFill>
          <a:latin typeface="Arial" charset="0"/>
          <a:ea typeface="+mn-ea"/>
        </a:defRPr>
      </a:lvl7pPr>
      <a:lvl8pPr marL="3429000" indent="-228600" algn="l" rtl="0" fontAlgn="base">
        <a:spcBef>
          <a:spcPct val="20000"/>
        </a:spcBef>
        <a:spcAft>
          <a:spcPct val="0"/>
        </a:spcAft>
        <a:buChar char="»"/>
        <a:defRPr sz="1600">
          <a:solidFill>
            <a:schemeClr val="tx1"/>
          </a:solidFill>
          <a:latin typeface="Arial" charset="0"/>
          <a:ea typeface="+mn-ea"/>
        </a:defRPr>
      </a:lvl8pPr>
      <a:lvl9pPr marL="3886200" indent="-228600" algn="l" rtl="0" fontAlgn="base">
        <a:spcBef>
          <a:spcPct val="20000"/>
        </a:spcBef>
        <a:spcAft>
          <a:spcPct val="0"/>
        </a:spcAft>
        <a:buChar char="»"/>
        <a:defRPr sz="16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2279" name="Picture 7" descr="10061423285c46b3d540b3cb7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1822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22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22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1822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sp>
        <p:nvSpPr>
          <p:cNvPr id="18227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13430457-5AB0-4AC3-9E76-8F6222C86B53}" type="slidenum">
              <a:rPr lang="en-US" altLang="zh-CN"/>
              <a:pPr/>
              <a:t>‹#›</a:t>
            </a:fld>
            <a:endParaRPr lang="en-US" altLang="zh-CN"/>
          </a:p>
        </p:txBody>
      </p:sp>
      <p:sp>
        <p:nvSpPr>
          <p:cNvPr id="182280" name="Rectangle 8"/>
          <p:cNvSpPr>
            <a:spLocks noChangeArrowheads="1"/>
          </p:cNvSpPr>
          <p:nvPr userDrawn="1"/>
        </p:nvSpPr>
        <p:spPr bwMode="auto">
          <a:xfrm>
            <a:off x="3429000" y="76200"/>
            <a:ext cx="561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663300"/>
                </a:solidFill>
                <a:effectLst>
                  <a:outerShdw blurRad="38100" dist="38100" dir="2700000" algn="tl">
                    <a:srgbClr val="C0C0C0"/>
                  </a:outerShdw>
                </a:effectLst>
              </a:rPr>
              <a:t>Unit 1  Measurement, Control and Instrumentation</a:t>
            </a:r>
          </a:p>
        </p:txBody>
      </p:sp>
      <p:sp>
        <p:nvSpPr>
          <p:cNvPr id="182281" name="Line 9"/>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35906" name="Rectangle 2"/>
          <p:cNvSpPr>
            <a:spLocks noChangeArrowheads="1"/>
          </p:cNvSpPr>
          <p:nvPr/>
        </p:nvSpPr>
        <p:spPr bwMode="gray">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07" name="Freeform 3"/>
          <p:cNvSpPr>
            <a:spLocks/>
          </p:cNvSpPr>
          <p:nvPr/>
        </p:nvSpPr>
        <p:spPr bwMode="gray">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08" name="Freeform 4"/>
          <p:cNvSpPr>
            <a:spLocks/>
          </p:cNvSpPr>
          <p:nvPr/>
        </p:nvSpPr>
        <p:spPr bwMode="gray">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09" name="Freeform 5"/>
          <p:cNvSpPr>
            <a:spLocks/>
          </p:cNvSpPr>
          <p:nvPr/>
        </p:nvSpPr>
        <p:spPr bwMode="invGray">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10" name="Freeform 6"/>
          <p:cNvSpPr>
            <a:spLocks/>
          </p:cNvSpPr>
          <p:nvPr/>
        </p:nvSpPr>
        <p:spPr bwMode="invGray">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635911" name="Rectangle 7"/>
          <p:cNvSpPr>
            <a:spLocks noGrp="1" noChangeArrowheads="1"/>
          </p:cNvSpPr>
          <p:nvPr>
            <p:ph type="body" idx="1"/>
          </p:nvPr>
        </p:nvSpPr>
        <p:spPr bwMode="auto">
          <a:xfrm>
            <a:off x="381000" y="12192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35912"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2"/>
                </a:solidFill>
                <a:effectLst>
                  <a:outerShdw blurRad="38100" dist="38100" dir="2700000" algn="tl">
                    <a:srgbClr val="C0C0C0"/>
                  </a:outerShdw>
                </a:effectLst>
                <a:latin typeface="+mn-lt"/>
                <a:ea typeface="Gulim" pitchFamily="34" charset="-127"/>
              </a:defRPr>
            </a:lvl1pPr>
          </a:lstStyle>
          <a:p>
            <a:endParaRPr lang="en-US" altLang="ko-KR"/>
          </a:p>
        </p:txBody>
      </p:sp>
      <p:sp>
        <p:nvSpPr>
          <p:cNvPr id="635913"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C0C0C0"/>
                  </a:outerShdw>
                </a:effectLst>
                <a:latin typeface="+mn-lt"/>
                <a:ea typeface="Gulim" pitchFamily="34" charset="-127"/>
              </a:defRPr>
            </a:lvl1pPr>
          </a:lstStyle>
          <a:p>
            <a:fld id="{14670F08-9548-42DE-B6CE-66B01E847995}" type="slidenum">
              <a:rPr lang="ko-KR" altLang="en-US"/>
              <a:pPr/>
              <a:t>‹#›</a:t>
            </a:fld>
            <a:endParaRPr lang="en-US" altLang="ko-KR"/>
          </a:p>
        </p:txBody>
      </p:sp>
      <p:sp>
        <p:nvSpPr>
          <p:cNvPr id="635914" name="Rectangle 10"/>
          <p:cNvSpPr>
            <a:spLocks noChangeArrowheads="1"/>
          </p:cNvSpPr>
          <p:nvPr userDrawn="1"/>
        </p:nvSpPr>
        <p:spPr bwMode="auto">
          <a:xfrm>
            <a:off x="5010150" y="46038"/>
            <a:ext cx="413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663300"/>
                </a:solidFill>
                <a:effectLst>
                  <a:outerShdw blurRad="38100" dist="38100" dir="2700000" algn="tl">
                    <a:srgbClr val="C0C0C0"/>
                  </a:outerShdw>
                </a:effectLst>
              </a:rPr>
              <a:t>Unit10  Nature of Mechanical Design</a:t>
            </a:r>
          </a:p>
        </p:txBody>
      </p:sp>
    </p:spTree>
  </p:cSld>
  <p:clrMap bg1="lt1" tx1="dk1" bg2="lt2" tx2="dk2" accent1="accent1" accent2="accent2" accent3="accent3" accent4="accent4" accent5="accent5" accent6="accent6" hlink="hlink" folHlink="folHlink"/>
  <p:sldLayoutIdLst>
    <p:sldLayoutId id="2147483667"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defRPr sz="2800" b="1">
          <a:solidFill>
            <a:schemeClr val="tx1"/>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38978" name="Rectangle 2"/>
          <p:cNvSpPr>
            <a:spLocks noChangeArrowheads="1"/>
          </p:cNvSpPr>
          <p:nvPr/>
        </p:nvSpPr>
        <p:spPr bwMode="gray">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79" name="Freeform 3"/>
          <p:cNvSpPr>
            <a:spLocks/>
          </p:cNvSpPr>
          <p:nvPr/>
        </p:nvSpPr>
        <p:spPr bwMode="gray">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980" name="Freeform 4"/>
          <p:cNvSpPr>
            <a:spLocks/>
          </p:cNvSpPr>
          <p:nvPr/>
        </p:nvSpPr>
        <p:spPr bwMode="gray">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981" name="Freeform 5"/>
          <p:cNvSpPr>
            <a:spLocks/>
          </p:cNvSpPr>
          <p:nvPr/>
        </p:nvSpPr>
        <p:spPr bwMode="invGray">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982" name="Freeform 6"/>
          <p:cNvSpPr>
            <a:spLocks/>
          </p:cNvSpPr>
          <p:nvPr/>
        </p:nvSpPr>
        <p:spPr bwMode="invGray">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638983"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38984"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2"/>
                </a:solidFill>
                <a:effectLst>
                  <a:outerShdw blurRad="38100" dist="38100" dir="2700000" algn="tl">
                    <a:srgbClr val="C0C0C0"/>
                  </a:outerShdw>
                </a:effectLst>
                <a:latin typeface="+mn-lt"/>
                <a:ea typeface="Gulim" pitchFamily="34" charset="-127"/>
              </a:defRPr>
            </a:lvl1pPr>
          </a:lstStyle>
          <a:p>
            <a:endParaRPr lang="en-US" altLang="ko-KR"/>
          </a:p>
        </p:txBody>
      </p:sp>
      <p:sp>
        <p:nvSpPr>
          <p:cNvPr id="638985"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C0C0C0"/>
                  </a:outerShdw>
                </a:effectLst>
                <a:latin typeface="+mn-lt"/>
                <a:ea typeface="Gulim" pitchFamily="34" charset="-127"/>
              </a:defRPr>
            </a:lvl1pPr>
          </a:lstStyle>
          <a:p>
            <a:fld id="{F5EEA48F-55B2-4D26-94ED-F98A4B152F19}"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43" r:id="rId12"/>
  </p:sldLayoutIdLst>
  <p:timing>
    <p:tnLst>
      <p:par>
        <p:cTn id="1" dur="indefinite" restart="never" nodeType="tmRoot"/>
      </p:par>
    </p:tnLst>
  </p:timing>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3426" name="Rectangle 18"/>
          <p:cNvSpPr>
            <a:spLocks noChangeArrowheads="1"/>
          </p:cNvSpPr>
          <p:nvPr userDrawn="1"/>
        </p:nvSpPr>
        <p:spPr bwMode="auto">
          <a:xfrm>
            <a:off x="0" y="0"/>
            <a:ext cx="9144000" cy="6858000"/>
          </a:xfrm>
          <a:prstGeom prst="rect">
            <a:avLst/>
          </a:prstGeom>
          <a:gradFill rotWithShape="1">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1" name="Rectangle 3"/>
          <p:cNvSpPr>
            <a:spLocks noChangeArrowheads="1"/>
          </p:cNvSpPr>
          <p:nvPr/>
        </p:nvSpPr>
        <p:spPr bwMode="gray">
          <a:xfrm>
            <a:off x="150813" y="0"/>
            <a:ext cx="76200" cy="6889750"/>
          </a:xfrm>
          <a:prstGeom prst="rect">
            <a:avLst/>
          </a:prstGeom>
          <a:solidFill>
            <a:schemeClr val="accent2">
              <a:alpha val="8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2" name="Rectangle 4"/>
          <p:cNvSpPr>
            <a:spLocks noChangeArrowheads="1"/>
          </p:cNvSpPr>
          <p:nvPr/>
        </p:nvSpPr>
        <p:spPr bwMode="gray">
          <a:xfrm>
            <a:off x="-12700" y="0"/>
            <a:ext cx="1651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3" name="Rectangle 5"/>
          <p:cNvSpPr>
            <a:spLocks noChangeArrowheads="1"/>
          </p:cNvSpPr>
          <p:nvPr/>
        </p:nvSpPr>
        <p:spPr bwMode="gray">
          <a:xfrm>
            <a:off x="41275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4" name="Rectangle 6"/>
          <p:cNvSpPr>
            <a:spLocks noChangeArrowheads="1"/>
          </p:cNvSpPr>
          <p:nvPr/>
        </p:nvSpPr>
        <p:spPr bwMode="gray">
          <a:xfrm>
            <a:off x="225425" y="0"/>
            <a:ext cx="76200" cy="6865938"/>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5" name="Rectangle 7"/>
          <p:cNvSpPr>
            <a:spLocks noChangeArrowheads="1"/>
          </p:cNvSpPr>
          <p:nvPr/>
        </p:nvSpPr>
        <p:spPr bwMode="gray">
          <a:xfrm>
            <a:off x="300038" y="0"/>
            <a:ext cx="114300" cy="6872288"/>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7" name="Rectangle 9"/>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3418" name="Rectangle 10"/>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273419" name="Rectangle 11"/>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vl1pPr>
          </a:lstStyle>
          <a:p>
            <a:endParaRPr lang="en-US" altLang="zh-CN"/>
          </a:p>
        </p:txBody>
      </p:sp>
      <p:sp>
        <p:nvSpPr>
          <p:cNvPr id="273420" name="Rectangle 12"/>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fld id="{1082E8FF-A058-490B-8DEA-C815D2A4F351}" type="slidenum">
              <a:rPr lang="en-US" altLang="zh-CN"/>
              <a:pPr/>
              <a:t>‹#›</a:t>
            </a:fld>
            <a:endParaRPr lang="en-US" altLang="zh-CN"/>
          </a:p>
        </p:txBody>
      </p:sp>
      <p:sp>
        <p:nvSpPr>
          <p:cNvPr id="273424" name="Line 16"/>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3425" name="Rectangle 17"/>
          <p:cNvSpPr>
            <a:spLocks noChangeArrowheads="1"/>
          </p:cNvSpPr>
          <p:nvPr userDrawn="1"/>
        </p:nvSpPr>
        <p:spPr bwMode="auto">
          <a:xfrm>
            <a:off x="3502025" y="46038"/>
            <a:ext cx="561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effectLst>
                  <a:outerShdw blurRad="38100" dist="38100" dir="2700000" algn="tl">
                    <a:srgbClr val="C0C0C0"/>
                  </a:outerShdw>
                </a:effectLst>
              </a:rPr>
              <a:t>Unit 1  Measurement, Control and Instrumentation</a:t>
            </a:r>
          </a:p>
        </p:txBody>
      </p:sp>
    </p:spTree>
  </p:cSld>
  <p:clrMap bg1="lt1" tx1="dk1" bg2="lt2" tx2="dk2" accent1="accent1" accent2="accent2" accent3="accent3" accent4="accent4" accent5="accent5" accent6="accent6" hlink="hlink" folHlink="folHlink"/>
  <p:sldLayoutIdLst>
    <p:sldLayoutId id="2147483665"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par>
    </p:tnLst>
  </p:timing>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charset="0"/>
          <a:ea typeface="宋体" pitchFamily="2" charset="-122"/>
        </a:defRPr>
      </a:lvl2pPr>
      <a:lvl3pPr algn="l" rtl="0" fontAlgn="base">
        <a:spcBef>
          <a:spcPct val="0"/>
        </a:spcBef>
        <a:spcAft>
          <a:spcPct val="0"/>
        </a:spcAft>
        <a:defRPr sz="4000" b="1">
          <a:solidFill>
            <a:schemeClr val="tx2"/>
          </a:solidFill>
          <a:latin typeface="Arial" charset="0"/>
          <a:ea typeface="宋体" pitchFamily="2" charset="-122"/>
        </a:defRPr>
      </a:lvl3pPr>
      <a:lvl4pPr algn="l" rtl="0" fontAlgn="base">
        <a:spcBef>
          <a:spcPct val="0"/>
        </a:spcBef>
        <a:spcAft>
          <a:spcPct val="0"/>
        </a:spcAft>
        <a:defRPr sz="4000" b="1">
          <a:solidFill>
            <a:schemeClr val="tx2"/>
          </a:solidFill>
          <a:latin typeface="Arial" charset="0"/>
          <a:ea typeface="宋体" pitchFamily="2" charset="-122"/>
        </a:defRPr>
      </a:lvl4pPr>
      <a:lvl5pPr algn="l" rtl="0" fontAlgn="base">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fontAlgn="base">
        <a:spcBef>
          <a:spcPct val="20000"/>
        </a:spcBef>
        <a:spcAft>
          <a:spcPct val="0"/>
        </a:spcAft>
        <a:buClr>
          <a:schemeClr val="hlink"/>
        </a:buClr>
        <a:buSzPct val="105000"/>
        <a:buChar char="•"/>
        <a:defRPr sz="2800">
          <a:solidFill>
            <a:schemeClr val="tx2"/>
          </a:solidFill>
          <a:latin typeface="+mn-lt"/>
          <a:ea typeface="+mn-ea"/>
        </a:defRPr>
      </a:lvl2pPr>
      <a:lvl3pPr marL="1143000" indent="-228600" algn="l" rtl="0" fontAlgn="base">
        <a:spcBef>
          <a:spcPct val="20000"/>
        </a:spcBef>
        <a:spcAft>
          <a:spcPct val="0"/>
        </a:spcAft>
        <a:buClr>
          <a:schemeClr val="folHlink"/>
        </a:buClr>
        <a:buChar char="•"/>
        <a:defRPr sz="2400">
          <a:solidFill>
            <a:schemeClr val="tx2"/>
          </a:solidFill>
          <a:latin typeface="+mn-lt"/>
          <a:ea typeface="+mn-ea"/>
        </a:defRPr>
      </a:lvl3pPr>
      <a:lvl4pPr marL="1600200" indent="-228600" algn="l" rtl="0" fontAlgn="base">
        <a:spcBef>
          <a:spcPct val="20000"/>
        </a:spcBef>
        <a:spcAft>
          <a:spcPct val="0"/>
        </a:spcAft>
        <a:buClr>
          <a:schemeClr val="tx2"/>
        </a:buClr>
        <a:buSzPct val="85000"/>
        <a:buChar char="•"/>
        <a:defRPr sz="2000">
          <a:solidFill>
            <a:schemeClr val="tx2"/>
          </a:solidFill>
          <a:latin typeface="+mn-lt"/>
          <a:ea typeface="+mn-ea"/>
        </a:defRPr>
      </a:lvl4pPr>
      <a:lvl5pPr marL="2057400" indent="-228600" algn="l" rtl="0" fontAlgn="base">
        <a:spcBef>
          <a:spcPct val="20000"/>
        </a:spcBef>
        <a:spcAft>
          <a:spcPct val="0"/>
        </a:spcAft>
        <a:buClr>
          <a:schemeClr val="accent1"/>
        </a:buClr>
        <a:buSzPct val="85000"/>
        <a:buChar char="•"/>
        <a:defRPr sz="2000">
          <a:solidFill>
            <a:schemeClr val="tx2"/>
          </a:solidFill>
          <a:latin typeface="+mn-lt"/>
          <a:ea typeface="+mn-ea"/>
        </a:defRPr>
      </a:lvl5pPr>
      <a:lvl6pPr marL="2514600" indent="-228600" algn="l" rtl="0" fontAlgn="base">
        <a:spcBef>
          <a:spcPct val="20000"/>
        </a:spcBef>
        <a:spcAft>
          <a:spcPct val="0"/>
        </a:spcAft>
        <a:buClr>
          <a:schemeClr val="accent1"/>
        </a:buClr>
        <a:buSzPct val="85000"/>
        <a:buChar char="•"/>
        <a:defRPr sz="2000">
          <a:solidFill>
            <a:schemeClr val="tx2"/>
          </a:solidFill>
          <a:latin typeface="+mn-lt"/>
          <a:ea typeface="+mn-ea"/>
        </a:defRPr>
      </a:lvl6pPr>
      <a:lvl7pPr marL="2971800" indent="-228600" algn="l" rtl="0" fontAlgn="base">
        <a:spcBef>
          <a:spcPct val="20000"/>
        </a:spcBef>
        <a:spcAft>
          <a:spcPct val="0"/>
        </a:spcAft>
        <a:buClr>
          <a:schemeClr val="accent1"/>
        </a:buClr>
        <a:buSzPct val="85000"/>
        <a:buChar char="•"/>
        <a:defRPr sz="2000">
          <a:solidFill>
            <a:schemeClr val="tx2"/>
          </a:solidFill>
          <a:latin typeface="+mn-lt"/>
          <a:ea typeface="+mn-ea"/>
        </a:defRPr>
      </a:lvl7pPr>
      <a:lvl8pPr marL="3429000" indent="-228600" algn="l" rtl="0" fontAlgn="base">
        <a:spcBef>
          <a:spcPct val="20000"/>
        </a:spcBef>
        <a:spcAft>
          <a:spcPct val="0"/>
        </a:spcAft>
        <a:buClr>
          <a:schemeClr val="accent1"/>
        </a:buClr>
        <a:buSzPct val="85000"/>
        <a:buChar char="•"/>
        <a:defRPr sz="2000">
          <a:solidFill>
            <a:schemeClr val="tx2"/>
          </a:solidFill>
          <a:latin typeface="+mn-lt"/>
          <a:ea typeface="+mn-ea"/>
        </a:defRPr>
      </a:lvl8pPr>
      <a:lvl9pPr marL="3886200" indent="-228600" algn="l" rtl="0" fontAlgn="base">
        <a:spcBef>
          <a:spcPct val="20000"/>
        </a:spcBef>
        <a:spcAft>
          <a:spcPct val="0"/>
        </a:spcAft>
        <a:buClr>
          <a:schemeClr val="accent1"/>
        </a:buClr>
        <a:buSzPct val="85000"/>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6" name="Rectangle 8"/>
          <p:cNvSpPr>
            <a:spLocks noChangeArrowheads="1"/>
          </p:cNvSpPr>
          <p:nvPr/>
        </p:nvSpPr>
        <p:spPr bwMode="auto">
          <a:xfrm>
            <a:off x="5867400" y="2057400"/>
            <a:ext cx="2514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a:latin typeface="Times New Roman" pitchFamily="18" charset="0"/>
              </a:rPr>
              <a:t>Unit10    Nature of Mechanical Design</a:t>
            </a:r>
          </a:p>
        </p:txBody>
      </p:sp>
      <p:pic>
        <p:nvPicPr>
          <p:cNvPr id="6" name="Picture 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0" y="0"/>
            <a:ext cx="487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6" name="Rectangle 4"/>
          <p:cNvSpPr>
            <a:spLocks noChangeArrowheads="1"/>
          </p:cNvSpPr>
          <p:nvPr/>
        </p:nvSpPr>
        <p:spPr bwMode="auto">
          <a:xfrm>
            <a:off x="533400" y="1981200"/>
            <a:ext cx="82296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b="0" dirty="0">
                <a:latin typeface="Book Antiqua" pitchFamily="18" charset="0"/>
              </a:rPr>
              <a:t>    It is expected that you will have acquired a high level of competence in multi-disciplinary knowledge and skills that are developed continuously throughout your academic study and through experience.</a:t>
            </a:r>
          </a:p>
          <a:p>
            <a:pPr>
              <a:spcBef>
                <a:spcPct val="50000"/>
              </a:spcBef>
              <a:buFont typeface="Wingdings" pitchFamily="2" charset="2"/>
              <a:buNone/>
            </a:pPr>
            <a:r>
              <a:rPr lang="en-US" altLang="zh-CN" sz="2600" dirty="0" smtClean="0">
                <a:solidFill>
                  <a:srgbClr val="0000CC"/>
                </a:solidFill>
                <a:latin typeface="楷体_GB2312" pitchFamily="49" charset="-122"/>
                <a:ea typeface="楷体_GB2312" pitchFamily="49" charset="-122"/>
              </a:rPr>
              <a:t>    </a:t>
            </a:r>
            <a:r>
              <a:rPr lang="zh-CN" altLang="zh-CN" sz="2600" dirty="0" smtClean="0">
                <a:solidFill>
                  <a:srgbClr val="0000CC"/>
                </a:solidFill>
                <a:latin typeface="楷体_GB2312" pitchFamily="49" charset="-122"/>
                <a:ea typeface="楷体_GB2312" pitchFamily="49" charset="-122"/>
              </a:rPr>
              <a:t>随着</a:t>
            </a:r>
            <a:r>
              <a:rPr lang="zh-CN" altLang="zh-CN" sz="2600" dirty="0">
                <a:solidFill>
                  <a:srgbClr val="0000CC"/>
                </a:solidFill>
                <a:latin typeface="楷体_GB2312" pitchFamily="49" charset="-122"/>
                <a:ea typeface="楷体_GB2312" pitchFamily="49" charset="-122"/>
              </a:rPr>
              <a:t>多学科知识和技能的不断发展，要求你在学术研究和实践经验上都必须要有很高的能力水平。</a:t>
            </a:r>
            <a:endParaRPr lang="zh-CN" altLang="en-US" sz="2600"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0" name="Rectangle 4"/>
          <p:cNvSpPr>
            <a:spLocks noChangeArrowheads="1"/>
          </p:cNvSpPr>
          <p:nvPr/>
        </p:nvSpPr>
        <p:spPr bwMode="auto">
          <a:xfrm>
            <a:off x="295275" y="685800"/>
            <a:ext cx="876300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latin typeface="Book Antiqua" pitchFamily="18" charset="0"/>
              </a:rPr>
              <a:t>Functions, design requirements, and evaluation criteria     </a:t>
            </a:r>
            <a:r>
              <a:rPr lang="zh-CN" altLang="en-US" sz="2600" dirty="0">
                <a:solidFill>
                  <a:srgbClr val="0000CC"/>
                </a:solidFill>
                <a:ea typeface="楷体_GB2312" pitchFamily="49" charset="-122"/>
              </a:rPr>
              <a:t>功能、设计需求以及评价标准</a:t>
            </a:r>
            <a:endParaRPr lang="zh-CN" altLang="en-US" sz="2800" dirty="0">
              <a:latin typeface="Book Antiqua" pitchFamily="18" charset="0"/>
            </a:endParaRPr>
          </a:p>
          <a:p>
            <a:pPr>
              <a:spcBef>
                <a:spcPct val="50000"/>
              </a:spcBef>
            </a:pPr>
            <a:r>
              <a:rPr lang="zh-CN" altLang="en-US" sz="2600" b="0" dirty="0">
                <a:latin typeface="Book Antiqua" pitchFamily="18" charset="0"/>
              </a:rPr>
              <a:t>    </a:t>
            </a:r>
            <a:r>
              <a:rPr lang="en-US" altLang="zh-CN" sz="2600" b="0" dirty="0">
                <a:latin typeface="Book Antiqua" pitchFamily="18" charset="0"/>
              </a:rPr>
              <a:t>In order to emphasize the importance of carefully identifying the needs and expectations of the customer prior to beginning the design of a mechanical device</a:t>
            </a:r>
            <a:r>
              <a:rPr lang="en-US" altLang="zh-CN" sz="2600" b="0" dirty="0">
                <a:latin typeface="Book Antiqua" pitchFamily="18" charset="0"/>
                <a:ea typeface="楷体_GB2312" pitchFamily="49" charset="-122"/>
              </a:rPr>
              <a:t>, you can formulate these by producing clear, complete statements of </a:t>
            </a:r>
            <a:r>
              <a:rPr lang="en-US" altLang="zh-CN" sz="2600" b="0" i="1" dirty="0">
                <a:latin typeface="Book Antiqua" pitchFamily="18" charset="0"/>
                <a:ea typeface="楷体_GB2312" pitchFamily="49" charset="-122"/>
              </a:rPr>
              <a:t>functions, design requirements</a:t>
            </a:r>
            <a:r>
              <a:rPr lang="en-US" altLang="zh-CN" sz="2600" b="0" dirty="0">
                <a:latin typeface="Book Antiqua" pitchFamily="18" charset="0"/>
                <a:ea typeface="楷体_GB2312" pitchFamily="49" charset="-122"/>
              </a:rPr>
              <a:t>, and </a:t>
            </a:r>
            <a:r>
              <a:rPr lang="en-US" altLang="zh-CN" sz="2600" b="0" i="1" dirty="0">
                <a:latin typeface="Book Antiqua" pitchFamily="18" charset="0"/>
                <a:ea typeface="楷体_GB2312" pitchFamily="49" charset="-122"/>
              </a:rPr>
              <a:t>evaluation criteria</a:t>
            </a:r>
            <a:r>
              <a:rPr lang="en-US" altLang="zh-CN" sz="2600" b="0" dirty="0" smtClean="0">
                <a:latin typeface="Book Antiqua" pitchFamily="18" charset="0"/>
                <a:ea typeface="楷体_GB2312" pitchFamily="49" charset="-122"/>
              </a:rPr>
              <a:t>:</a:t>
            </a:r>
          </a:p>
          <a:p>
            <a:pPr>
              <a:spcBef>
                <a:spcPct val="50000"/>
              </a:spcBef>
            </a:pPr>
            <a:r>
              <a:rPr lang="en-US" altLang="zh-CN" sz="2600" dirty="0" smtClean="0">
                <a:solidFill>
                  <a:srgbClr val="0000CC"/>
                </a:solidFill>
                <a:ea typeface="楷体_GB2312" pitchFamily="49" charset="-122"/>
              </a:rPr>
              <a:t>    </a:t>
            </a:r>
            <a:r>
              <a:rPr lang="zh-CN" altLang="zh-CN" sz="2600" dirty="0" smtClean="0">
                <a:solidFill>
                  <a:srgbClr val="0000CC"/>
                </a:solidFill>
                <a:ea typeface="楷体_GB2312" pitchFamily="49" charset="-122"/>
              </a:rPr>
              <a:t>为了</a:t>
            </a:r>
            <a:r>
              <a:rPr lang="zh-CN" altLang="zh-CN" sz="2600" dirty="0">
                <a:solidFill>
                  <a:srgbClr val="0000CC"/>
                </a:solidFill>
                <a:ea typeface="楷体_GB2312" pitchFamily="49" charset="-122"/>
              </a:rPr>
              <a:t>强调在开始机械装置设计之前仔细鉴别用户的需求和期望非常重要，你可以通过给出清楚完整的功能、设计需求和评价标准的陈述来进行规划</a:t>
            </a:r>
            <a:r>
              <a:rPr lang="zh-CN" altLang="zh-CN" sz="2600" dirty="0" smtClean="0">
                <a:solidFill>
                  <a:srgbClr val="0000CC"/>
                </a:solidFill>
                <a:ea typeface="楷体_GB2312" pitchFamily="49" charset="-122"/>
              </a:rPr>
              <a:t>。</a:t>
            </a:r>
            <a:r>
              <a:rPr lang="en-US" altLang="zh-CN" sz="2600" dirty="0" smtClean="0">
                <a:ea typeface="楷体_GB2312" pitchFamily="49" charset="-122"/>
              </a:rPr>
              <a:t>  </a:t>
            </a:r>
            <a:endParaRPr lang="en-US" altLang="zh-CN" sz="2600"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4" name="Rectangle 4"/>
          <p:cNvSpPr>
            <a:spLocks noChangeArrowheads="1"/>
          </p:cNvSpPr>
          <p:nvPr/>
        </p:nvSpPr>
        <p:spPr bwMode="auto">
          <a:xfrm>
            <a:off x="304800" y="1828800"/>
            <a:ext cx="84582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b="0" dirty="0">
                <a:latin typeface="Book Antiqua" pitchFamily="18" charset="0"/>
              </a:rPr>
              <a:t>    Evaluation criteria should be developed by all members of a product development team to ensure that the interests of all concerned parties are considered. Often weights are assigned to the criteria to reflect their relative importance.</a:t>
            </a:r>
          </a:p>
          <a:p>
            <a:r>
              <a:rPr lang="en-US" altLang="zh-CN" sz="2600" dirty="0" smtClean="0">
                <a:solidFill>
                  <a:srgbClr val="0000CC"/>
                </a:solidFill>
                <a:ea typeface="楷体_GB2312" pitchFamily="49" charset="-122"/>
              </a:rPr>
              <a:t>    </a:t>
            </a:r>
            <a:r>
              <a:rPr lang="zh-CN" altLang="zh-CN" sz="2600" dirty="0" smtClean="0">
                <a:solidFill>
                  <a:srgbClr val="0000CC"/>
                </a:solidFill>
                <a:ea typeface="楷体_GB2312" pitchFamily="49" charset="-122"/>
              </a:rPr>
              <a:t>评价</a:t>
            </a:r>
            <a:r>
              <a:rPr lang="zh-CN" altLang="zh-CN" sz="2600" dirty="0">
                <a:solidFill>
                  <a:srgbClr val="0000CC"/>
                </a:solidFill>
                <a:ea typeface="楷体_GB2312" pitchFamily="49" charset="-122"/>
              </a:rPr>
              <a:t>标准应由全体产品研发团队给出，以确保所有相关部门的利益都被考虑到。通常给标准赋予不同权重来反映其相对重要性。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3" name="Rectangle 5"/>
          <p:cNvSpPr>
            <a:spLocks noChangeArrowheads="1"/>
          </p:cNvSpPr>
          <p:nvPr/>
        </p:nvSpPr>
        <p:spPr bwMode="auto">
          <a:xfrm>
            <a:off x="533400" y="1447800"/>
            <a:ext cx="8077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0" dirty="0">
                <a:latin typeface="Book Antiqua" pitchFamily="18" charset="0"/>
              </a:rPr>
              <a:t>    Most designs progress through a cycle of activities as outlined in Figure 10.1. You should typically propose more than one possible alternative design concept. This is where creativity is exercised to produce truly novel designs.</a:t>
            </a:r>
          </a:p>
          <a:p>
            <a:pPr>
              <a:spcBef>
                <a:spcPct val="50000"/>
              </a:spcBef>
            </a:pPr>
            <a:r>
              <a:rPr lang="en-US" altLang="zh-CN" sz="2600" dirty="0" smtClean="0">
                <a:solidFill>
                  <a:srgbClr val="0000CC"/>
                </a:solidFill>
                <a:ea typeface="楷体_GB2312" pitchFamily="49" charset="-122"/>
              </a:rPr>
              <a:t>    </a:t>
            </a:r>
            <a:r>
              <a:rPr lang="zh-CN" altLang="zh-CN" sz="2600" dirty="0" smtClean="0">
                <a:solidFill>
                  <a:srgbClr val="0000CC"/>
                </a:solidFill>
                <a:ea typeface="楷体_GB2312" pitchFamily="49" charset="-122"/>
              </a:rPr>
              <a:t>大多</a:t>
            </a:r>
            <a:r>
              <a:rPr lang="zh-CN" altLang="zh-CN" sz="2600" dirty="0">
                <a:solidFill>
                  <a:srgbClr val="0000CC"/>
                </a:solidFill>
                <a:ea typeface="楷体_GB2312" pitchFamily="49" charset="-122"/>
              </a:rPr>
              <a:t>设计过程的一个执行周期概述如图</a:t>
            </a:r>
            <a:r>
              <a:rPr lang="en-US" altLang="zh-CN" sz="2600" dirty="0">
                <a:solidFill>
                  <a:srgbClr val="0000CC"/>
                </a:solidFill>
                <a:ea typeface="楷体_GB2312" pitchFamily="49" charset="-122"/>
              </a:rPr>
              <a:t>10.1</a:t>
            </a:r>
            <a:r>
              <a:rPr lang="zh-CN" altLang="zh-CN" sz="2600" dirty="0">
                <a:solidFill>
                  <a:srgbClr val="0000CC"/>
                </a:solidFill>
                <a:ea typeface="楷体_GB2312" pitchFamily="49" charset="-122"/>
              </a:rPr>
              <a:t>所示。你一般要提出多个设计理念选项。运用创新性来创作真正的新型设计。</a:t>
            </a:r>
            <a:endParaRPr lang="zh-CN" altLang="en-US" sz="2600"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ChangeArrowheads="1"/>
          </p:cNvSpPr>
          <p:nvPr/>
        </p:nvSpPr>
        <p:spPr bwMode="auto">
          <a:xfrm>
            <a:off x="542925" y="1981200"/>
            <a:ext cx="80010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b="0" dirty="0" smtClean="0">
                <a:latin typeface="Book Antiqua" pitchFamily="18" charset="0"/>
                <a:ea typeface="楷体_GB2312" pitchFamily="49" charset="-122"/>
              </a:rPr>
              <a:t>Then </a:t>
            </a:r>
            <a:r>
              <a:rPr lang="en-US" altLang="zh-CN" sz="2600" b="0" dirty="0">
                <a:latin typeface="Book Antiqua" pitchFamily="18" charset="0"/>
                <a:ea typeface="楷体_GB2312" pitchFamily="49" charset="-122"/>
              </a:rPr>
              <a:t>a rational decision analysis technique should use the evaluation criteria to decide which design concept is the optimum and, therefore, should be produced.</a:t>
            </a:r>
          </a:p>
          <a:p>
            <a:pPr>
              <a:spcBef>
                <a:spcPct val="50000"/>
              </a:spcBef>
              <a:buFont typeface="Wingdings" pitchFamily="2" charset="2"/>
              <a:buNone/>
            </a:pPr>
            <a:r>
              <a:rPr lang="zh-CN" altLang="zh-CN" sz="2800" dirty="0">
                <a:solidFill>
                  <a:srgbClr val="0000CC"/>
                </a:solidFill>
              </a:rPr>
              <a:t>然后，合理的决策分析技术使用评估标准来决定哪个设计方案最优，然后，最终方案产生了。</a:t>
            </a:r>
            <a:endParaRPr lang="zh-CN" altLang="en-US" sz="2600" dirty="0">
              <a:solidFill>
                <a:srgbClr val="0000CC"/>
              </a:solidFill>
              <a:latin typeface="Book Antiqu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7" name="Rectangle 5"/>
          <p:cNvSpPr>
            <a:spLocks noChangeArrowheads="1"/>
          </p:cNvSpPr>
          <p:nvPr/>
        </p:nvSpPr>
        <p:spPr bwMode="auto">
          <a:xfrm>
            <a:off x="533400" y="2156619"/>
            <a:ext cx="80010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0" dirty="0" smtClean="0">
                <a:latin typeface="Book Antiqua" pitchFamily="18" charset="0"/>
              </a:rPr>
              <a:t>    To </a:t>
            </a:r>
            <a:r>
              <a:rPr lang="en-US" altLang="zh-CN" sz="2600" b="0" dirty="0">
                <a:latin typeface="Book Antiqua" pitchFamily="18" charset="0"/>
              </a:rPr>
              <a:t>illustrate how the design of machine elements must be integrated with a larger mechanical design, let us consider the design of a </a:t>
            </a:r>
            <a:r>
              <a:rPr lang="en-US" altLang="zh-CN" sz="2600" b="0" dirty="0">
                <a:solidFill>
                  <a:srgbClr val="FF0000"/>
                </a:solidFill>
                <a:latin typeface="Book Antiqua" pitchFamily="18" charset="0"/>
              </a:rPr>
              <a:t>speed reducer</a:t>
            </a:r>
            <a:r>
              <a:rPr lang="en-US" altLang="zh-CN" sz="2600" b="0" dirty="0">
                <a:latin typeface="Book Antiqua" pitchFamily="18" charset="0"/>
              </a:rPr>
              <a:t> </a:t>
            </a:r>
            <a:r>
              <a:rPr lang="en-US" altLang="zh-CN" sz="2600" dirty="0">
                <a:solidFill>
                  <a:srgbClr val="0000CC"/>
                </a:solidFill>
                <a:latin typeface="楷体_GB2312" pitchFamily="49" charset="-122"/>
                <a:ea typeface="楷体_GB2312" pitchFamily="49" charset="-122"/>
              </a:rPr>
              <a:t>(</a:t>
            </a:r>
            <a:r>
              <a:rPr lang="en-US" altLang="en-US" sz="2600" dirty="0" err="1">
                <a:solidFill>
                  <a:srgbClr val="0000CC"/>
                </a:solidFill>
                <a:latin typeface="楷体_GB2312" pitchFamily="49" charset="-122"/>
                <a:ea typeface="楷体_GB2312" pitchFamily="49" charset="-122"/>
              </a:rPr>
              <a:t>减速器</a:t>
            </a:r>
            <a:r>
              <a:rPr lang="en-US" altLang="zh-CN" sz="2600" dirty="0">
                <a:solidFill>
                  <a:srgbClr val="0000CC"/>
                </a:solidFill>
                <a:latin typeface="楷体_GB2312" pitchFamily="49" charset="-122"/>
                <a:ea typeface="楷体_GB2312" pitchFamily="49" charset="-122"/>
              </a:rPr>
              <a:t>)</a:t>
            </a:r>
            <a:r>
              <a:rPr lang="en-US" altLang="zh-CN" sz="2600" b="0" dirty="0">
                <a:latin typeface="Book Antiqua" pitchFamily="18" charset="0"/>
              </a:rPr>
              <a:t>for the small tractor. </a:t>
            </a:r>
          </a:p>
          <a:p>
            <a:pPr>
              <a:spcBef>
                <a:spcPct val="50000"/>
              </a:spcBef>
            </a:pPr>
            <a:r>
              <a:rPr lang="en-US" altLang="zh-CN" sz="2600" dirty="0" smtClean="0">
                <a:solidFill>
                  <a:srgbClr val="0000CC"/>
                </a:solidFill>
                <a:latin typeface="楷体_GB2312" pitchFamily="49" charset="-122"/>
                <a:ea typeface="楷体_GB2312" pitchFamily="49" charset="-122"/>
              </a:rPr>
              <a:t>    </a:t>
            </a:r>
            <a:r>
              <a:rPr lang="zh-CN" altLang="zh-CN" sz="2600" dirty="0" smtClean="0">
                <a:solidFill>
                  <a:srgbClr val="0000CC"/>
                </a:solidFill>
                <a:latin typeface="楷体_GB2312" pitchFamily="49" charset="-122"/>
                <a:ea typeface="楷体_GB2312" pitchFamily="49" charset="-122"/>
              </a:rPr>
              <a:t>为了</a:t>
            </a:r>
            <a:r>
              <a:rPr lang="zh-CN" altLang="zh-CN" sz="2600" dirty="0">
                <a:solidFill>
                  <a:srgbClr val="0000CC"/>
                </a:solidFill>
                <a:latin typeface="楷体_GB2312" pitchFamily="49" charset="-122"/>
                <a:ea typeface="楷体_GB2312" pitchFamily="49" charset="-122"/>
              </a:rPr>
              <a:t>说明机械零件设计是如何与更大的机械设计集成的，让我们来考虑小型拖拉机减速器的设计。</a:t>
            </a:r>
            <a:endParaRPr lang="en-US" altLang="zh-CN" sz="2600" dirty="0">
              <a:solidFill>
                <a:srgbClr val="0000CC"/>
              </a:solidFill>
              <a:latin typeface="楷体_GB2312" pitchFamily="49" charset="-122"/>
              <a:ea typeface="楷体_GB2312" pitchFamily="49" charset="-122"/>
            </a:endParaRPr>
          </a:p>
        </p:txBody>
      </p:sp>
      <p:sp>
        <p:nvSpPr>
          <p:cNvPr id="2" name="矩形 1"/>
          <p:cNvSpPr/>
          <p:nvPr/>
        </p:nvSpPr>
        <p:spPr>
          <a:xfrm>
            <a:off x="685800" y="914400"/>
            <a:ext cx="8077200" cy="892552"/>
          </a:xfrm>
          <a:prstGeom prst="rect">
            <a:avLst/>
          </a:prstGeom>
        </p:spPr>
        <p:txBody>
          <a:bodyPr wrap="square">
            <a:spAutoFit/>
          </a:bodyPr>
          <a:lstStyle/>
          <a:p>
            <a:r>
              <a:rPr lang="en-US" altLang="zh-CN" sz="2600" dirty="0">
                <a:latin typeface="Book Antiqua" pitchFamily="18" charset="0"/>
              </a:rPr>
              <a:t>Example of the integration of machine elements into a mechanical design</a:t>
            </a:r>
            <a:endParaRPr lang="zh-CN" altLang="en-US" sz="2600" dirty="0">
              <a:latin typeface="Book Antiqu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ChangeArrowheads="1"/>
          </p:cNvSpPr>
          <p:nvPr/>
        </p:nvSpPr>
        <p:spPr bwMode="auto">
          <a:xfrm>
            <a:off x="342900" y="1676400"/>
            <a:ext cx="84582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b="0" dirty="0">
                <a:latin typeface="Book Antiqua" pitchFamily="18" charset="0"/>
                <a:ea typeface="楷体_GB2312" pitchFamily="49" charset="-122"/>
              </a:rPr>
              <a:t>     Suppose that, to accomplish the speed reduction, you decide to design a double-reduction, spur gear speed reducer. You specify four gears, three </a:t>
            </a:r>
            <a:r>
              <a:rPr lang="en-US" altLang="zh-CN" sz="2600" b="0" dirty="0">
                <a:solidFill>
                  <a:srgbClr val="FF0000"/>
                </a:solidFill>
                <a:latin typeface="Book Antiqua" pitchFamily="18" charset="0"/>
                <a:ea typeface="楷体_GB2312" pitchFamily="49" charset="-122"/>
              </a:rPr>
              <a:t>shafts</a:t>
            </a:r>
            <a:r>
              <a:rPr lang="en-US" altLang="zh-CN" sz="2600" dirty="0">
                <a:solidFill>
                  <a:srgbClr val="0000CC"/>
                </a:solidFill>
                <a:latin typeface="楷体_GB2312" pitchFamily="49" charset="-122"/>
                <a:ea typeface="楷体_GB2312" pitchFamily="49" charset="-122"/>
              </a:rPr>
              <a:t>(</a:t>
            </a:r>
            <a:r>
              <a:rPr lang="zh-CN" altLang="en-US" sz="2600" dirty="0">
                <a:solidFill>
                  <a:srgbClr val="0000CC"/>
                </a:solidFill>
                <a:latin typeface="楷体_GB2312" pitchFamily="49" charset="-122"/>
                <a:ea typeface="楷体_GB2312" pitchFamily="49" charset="-122"/>
              </a:rPr>
              <a:t>轴</a:t>
            </a:r>
            <a:r>
              <a:rPr lang="en-US" altLang="zh-CN" sz="2600" dirty="0">
                <a:solidFill>
                  <a:srgbClr val="0000CC"/>
                </a:solidFill>
                <a:latin typeface="楷体_GB2312" pitchFamily="49" charset="-122"/>
                <a:ea typeface="楷体_GB2312" pitchFamily="49" charset="-122"/>
              </a:rPr>
              <a:t>)</a:t>
            </a:r>
            <a:r>
              <a:rPr lang="en-US" altLang="zh-CN" sz="2600" b="0" dirty="0">
                <a:latin typeface="Book Antiqua" pitchFamily="18" charset="0"/>
                <a:ea typeface="楷体_GB2312" pitchFamily="49" charset="-122"/>
              </a:rPr>
              <a:t>, six bearing, and a housing to hold the individual elements in proper relation to each other.</a:t>
            </a:r>
          </a:p>
          <a:p>
            <a:r>
              <a:rPr lang="en-US" altLang="zh-CN" sz="2600" dirty="0" smtClean="0">
                <a:solidFill>
                  <a:srgbClr val="0000CC"/>
                </a:solidFill>
                <a:latin typeface="楷体_GB2312" pitchFamily="49" charset="-122"/>
                <a:ea typeface="楷体_GB2312" pitchFamily="49" charset="-122"/>
              </a:rPr>
              <a:t>    </a:t>
            </a:r>
            <a:r>
              <a:rPr lang="zh-CN" altLang="zh-CN" sz="2600" dirty="0" smtClean="0">
                <a:solidFill>
                  <a:srgbClr val="0000CC"/>
                </a:solidFill>
                <a:latin typeface="楷体_GB2312" pitchFamily="49" charset="-122"/>
                <a:ea typeface="楷体_GB2312" pitchFamily="49" charset="-122"/>
              </a:rPr>
              <a:t>假设</a:t>
            </a:r>
            <a:r>
              <a:rPr lang="zh-CN" altLang="zh-CN" sz="2600" dirty="0">
                <a:solidFill>
                  <a:srgbClr val="0000CC"/>
                </a:solidFill>
                <a:latin typeface="楷体_GB2312" pitchFamily="49" charset="-122"/>
                <a:ea typeface="楷体_GB2312" pitchFamily="49" charset="-122"/>
              </a:rPr>
              <a:t>，为了实现减速，你决定设计一个二级直齿轮减速器。你指定</a:t>
            </a:r>
            <a:r>
              <a:rPr lang="en-US" altLang="zh-CN" sz="2600" dirty="0">
                <a:solidFill>
                  <a:srgbClr val="0000CC"/>
                </a:solidFill>
                <a:latin typeface="楷体_GB2312" pitchFamily="49" charset="-122"/>
                <a:ea typeface="楷体_GB2312" pitchFamily="49" charset="-122"/>
              </a:rPr>
              <a:t>4</a:t>
            </a:r>
            <a:r>
              <a:rPr lang="zh-CN" altLang="zh-CN" sz="2600" dirty="0">
                <a:solidFill>
                  <a:srgbClr val="0000CC"/>
                </a:solidFill>
                <a:latin typeface="楷体_GB2312" pitchFamily="49" charset="-122"/>
                <a:ea typeface="楷体_GB2312" pitchFamily="49" charset="-122"/>
              </a:rPr>
              <a:t>个齿轮，</a:t>
            </a:r>
            <a:r>
              <a:rPr lang="en-US" altLang="zh-CN" sz="2600" dirty="0">
                <a:solidFill>
                  <a:srgbClr val="0000CC"/>
                </a:solidFill>
                <a:latin typeface="楷体_GB2312" pitchFamily="49" charset="-122"/>
                <a:ea typeface="楷体_GB2312" pitchFamily="49" charset="-122"/>
              </a:rPr>
              <a:t>3</a:t>
            </a:r>
            <a:r>
              <a:rPr lang="zh-CN" altLang="zh-CN" sz="2600" dirty="0">
                <a:solidFill>
                  <a:srgbClr val="0000CC"/>
                </a:solidFill>
                <a:latin typeface="楷体_GB2312" pitchFamily="49" charset="-122"/>
                <a:ea typeface="楷体_GB2312" pitchFamily="49" charset="-122"/>
              </a:rPr>
              <a:t>根轴，</a:t>
            </a:r>
            <a:r>
              <a:rPr lang="en-US" altLang="zh-CN" sz="2600" dirty="0">
                <a:solidFill>
                  <a:srgbClr val="0000CC"/>
                </a:solidFill>
                <a:latin typeface="楷体_GB2312" pitchFamily="49" charset="-122"/>
                <a:ea typeface="楷体_GB2312" pitchFamily="49" charset="-122"/>
              </a:rPr>
              <a:t>6</a:t>
            </a:r>
            <a:r>
              <a:rPr lang="zh-CN" altLang="zh-CN" sz="2600" dirty="0">
                <a:solidFill>
                  <a:srgbClr val="0000CC"/>
                </a:solidFill>
                <a:latin typeface="楷体_GB2312" pitchFamily="49" charset="-122"/>
                <a:ea typeface="楷体_GB2312" pitchFamily="49" charset="-122"/>
              </a:rPr>
              <a:t>个轴承和</a:t>
            </a:r>
            <a:r>
              <a:rPr lang="en-US" altLang="zh-CN" sz="2600" dirty="0">
                <a:solidFill>
                  <a:srgbClr val="0000CC"/>
                </a:solidFill>
                <a:latin typeface="楷体_GB2312" pitchFamily="49" charset="-122"/>
                <a:ea typeface="楷体_GB2312" pitchFamily="49" charset="-122"/>
              </a:rPr>
              <a:t>1</a:t>
            </a:r>
            <a:r>
              <a:rPr lang="zh-CN" altLang="zh-CN" sz="2600" dirty="0">
                <a:solidFill>
                  <a:srgbClr val="0000CC"/>
                </a:solidFill>
                <a:latin typeface="楷体_GB2312" pitchFamily="49" charset="-122"/>
                <a:ea typeface="楷体_GB2312" pitchFamily="49" charset="-122"/>
              </a:rPr>
              <a:t>个箱体，箱体使独立的零件保持适当的相互关系。</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1" name="Rectangle 5"/>
          <p:cNvSpPr>
            <a:spLocks noChangeArrowheads="1"/>
          </p:cNvSpPr>
          <p:nvPr/>
        </p:nvSpPr>
        <p:spPr bwMode="auto">
          <a:xfrm>
            <a:off x="457200" y="1676400"/>
            <a:ext cx="82296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0" dirty="0" smtClean="0">
                <a:latin typeface="Book Antiqua" pitchFamily="18" charset="0"/>
              </a:rPr>
              <a:t>    The </a:t>
            </a:r>
            <a:r>
              <a:rPr lang="en-US" altLang="zh-CN" sz="2600" b="0" dirty="0">
                <a:latin typeface="Book Antiqua" pitchFamily="18" charset="0"/>
              </a:rPr>
              <a:t>design process as outlined here implies that the design can progress in sequence: from the gears to the shafts, to the bearings, to the </a:t>
            </a:r>
            <a:r>
              <a:rPr lang="en-US" altLang="zh-CN" sz="2600" b="0" dirty="0">
                <a:solidFill>
                  <a:srgbClr val="FF0000"/>
                </a:solidFill>
                <a:latin typeface="Book Antiqua" pitchFamily="18" charset="0"/>
              </a:rPr>
              <a:t>keys</a:t>
            </a:r>
            <a:r>
              <a:rPr lang="en-US" altLang="zh-CN" sz="2600" b="0" dirty="0">
                <a:latin typeface="Book Antiqua" pitchFamily="18" charset="0"/>
              </a:rPr>
              <a:t> </a:t>
            </a:r>
            <a:r>
              <a:rPr lang="en-US" altLang="zh-CN" sz="2600" dirty="0">
                <a:solidFill>
                  <a:srgbClr val="0000CC"/>
                </a:solidFill>
                <a:latin typeface="楷体_GB2312" pitchFamily="49" charset="-122"/>
                <a:ea typeface="楷体_GB2312" pitchFamily="49" charset="-122"/>
              </a:rPr>
              <a:t>(</a:t>
            </a:r>
            <a:r>
              <a:rPr lang="en-US" altLang="en-US" sz="2600" dirty="0">
                <a:solidFill>
                  <a:srgbClr val="0000CC"/>
                </a:solidFill>
                <a:latin typeface="楷体_GB2312" pitchFamily="49" charset="-122"/>
                <a:ea typeface="楷体_GB2312" pitchFamily="49" charset="-122"/>
              </a:rPr>
              <a:t>键</a:t>
            </a:r>
            <a:r>
              <a:rPr lang="en-US" altLang="zh-CN" sz="2600" dirty="0">
                <a:solidFill>
                  <a:srgbClr val="0000CC"/>
                </a:solidFill>
                <a:latin typeface="楷体_GB2312" pitchFamily="49" charset="-122"/>
                <a:ea typeface="楷体_GB2312" pitchFamily="49" charset="-122"/>
              </a:rPr>
              <a:t>)</a:t>
            </a:r>
            <a:r>
              <a:rPr lang="en-US" altLang="zh-CN" sz="2600" b="0" dirty="0">
                <a:latin typeface="Book Antiqua" pitchFamily="18" charset="0"/>
              </a:rPr>
              <a:t> and </a:t>
            </a:r>
            <a:r>
              <a:rPr lang="en-US" altLang="zh-CN" sz="2600" b="0" dirty="0">
                <a:solidFill>
                  <a:srgbClr val="FF0000"/>
                </a:solidFill>
                <a:latin typeface="Book Antiqua" pitchFamily="18" charset="0"/>
              </a:rPr>
              <a:t>couplings </a:t>
            </a:r>
            <a:r>
              <a:rPr lang="en-US" altLang="zh-CN" sz="2600" dirty="0">
                <a:solidFill>
                  <a:srgbClr val="0000CC"/>
                </a:solidFill>
                <a:latin typeface="楷体_GB2312" pitchFamily="49" charset="-122"/>
                <a:ea typeface="楷体_GB2312" pitchFamily="49" charset="-122"/>
              </a:rPr>
              <a:t>(</a:t>
            </a:r>
            <a:r>
              <a:rPr lang="en-US" altLang="en-US" sz="2600" dirty="0" err="1">
                <a:solidFill>
                  <a:srgbClr val="0000CC"/>
                </a:solidFill>
                <a:latin typeface="楷体_GB2312" pitchFamily="49" charset="-122"/>
                <a:ea typeface="楷体_GB2312" pitchFamily="49" charset="-122"/>
              </a:rPr>
              <a:t>联轴器</a:t>
            </a:r>
            <a:r>
              <a:rPr lang="en-US" altLang="zh-CN" sz="2600" dirty="0">
                <a:solidFill>
                  <a:srgbClr val="0000CC"/>
                </a:solidFill>
                <a:latin typeface="楷体_GB2312" pitchFamily="49" charset="-122"/>
                <a:ea typeface="楷体_GB2312" pitchFamily="49" charset="-122"/>
              </a:rPr>
              <a:t>)</a:t>
            </a:r>
            <a:r>
              <a:rPr lang="en-US" altLang="zh-CN" sz="2600" b="0" dirty="0">
                <a:latin typeface="Book Antiqua" pitchFamily="18" charset="0"/>
              </a:rPr>
              <a:t>, and finally to the housing.</a:t>
            </a:r>
          </a:p>
          <a:p>
            <a:pPr>
              <a:spcBef>
                <a:spcPct val="50000"/>
              </a:spcBef>
            </a:pPr>
            <a:r>
              <a:rPr lang="en-US" altLang="zh-CN" sz="2600" dirty="0">
                <a:solidFill>
                  <a:srgbClr val="0000CC"/>
                </a:solidFill>
                <a:latin typeface="楷体_GB2312" pitchFamily="49" charset="-122"/>
                <a:ea typeface="楷体_GB2312" pitchFamily="49" charset="-122"/>
              </a:rPr>
              <a:t>   </a:t>
            </a:r>
            <a:r>
              <a:rPr lang="zh-CN" altLang="zh-CN" sz="2600" dirty="0" smtClean="0">
                <a:solidFill>
                  <a:srgbClr val="0000CC"/>
                </a:solidFill>
                <a:latin typeface="楷体_GB2312" pitchFamily="49" charset="-122"/>
                <a:ea typeface="楷体_GB2312" pitchFamily="49" charset="-122"/>
              </a:rPr>
              <a:t>这里</a:t>
            </a:r>
            <a:r>
              <a:rPr lang="zh-CN" altLang="zh-CN" sz="2600" dirty="0">
                <a:solidFill>
                  <a:srgbClr val="0000CC"/>
                </a:solidFill>
                <a:latin typeface="楷体_GB2312" pitchFamily="49" charset="-122"/>
                <a:ea typeface="楷体_GB2312" pitchFamily="49" charset="-122"/>
              </a:rPr>
              <a:t>概述的设计过程意味着：设计可按这样的顺序进行：从齿轮到轴，到轴承，到键和联轴器，最后到箱体。</a:t>
            </a:r>
            <a:endParaRPr lang="en-US" altLang="zh-CN" sz="2600"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Rectangle 4"/>
          <p:cNvSpPr>
            <a:spLocks noChangeArrowheads="1"/>
          </p:cNvSpPr>
          <p:nvPr/>
        </p:nvSpPr>
        <p:spPr bwMode="auto">
          <a:xfrm>
            <a:off x="228600" y="1676400"/>
            <a:ext cx="8610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b="0" dirty="0">
                <a:latin typeface="Book Antiqua" pitchFamily="18" charset="0"/>
                <a:ea typeface="楷体_GB2312" pitchFamily="49" charset="-122"/>
              </a:rPr>
              <a:t>     It would be rare, however, to follow this logical path only once for a given design. Usually the designer must go back many times to adjust the design of certain components affected by changes in other components. </a:t>
            </a:r>
            <a:endParaRPr lang="en-US" altLang="zh-CN" sz="2600" b="0" dirty="0" smtClean="0">
              <a:latin typeface="Book Antiqua" pitchFamily="18" charset="0"/>
              <a:ea typeface="楷体_GB2312" pitchFamily="49" charset="-122"/>
            </a:endParaRPr>
          </a:p>
          <a:p>
            <a:pPr>
              <a:spcBef>
                <a:spcPct val="50000"/>
              </a:spcBef>
              <a:buFont typeface="Wingdings" pitchFamily="2" charset="2"/>
              <a:buNone/>
            </a:pPr>
            <a:r>
              <a:rPr lang="en-US" altLang="zh-CN" sz="2800" dirty="0" smtClean="0"/>
              <a:t>     </a:t>
            </a:r>
            <a:r>
              <a:rPr lang="zh-CN" altLang="zh-CN" sz="2400" dirty="0">
                <a:solidFill>
                  <a:srgbClr val="0000CC"/>
                </a:solidFill>
                <a:latin typeface="楷体_GB2312" pitchFamily="49" charset="-122"/>
                <a:ea typeface="楷体_GB2312" pitchFamily="49" charset="-122"/>
              </a:rPr>
              <a:t>然而，对于给定的设计，很少沿着这个逻辑路线只进行一次。通常，设计者必须重复很多次来调整某个部件的设计，而这个部件因其他部件的改变而受到影响。</a:t>
            </a:r>
            <a:endParaRPr lang="zh-CN" altLang="en-US" sz="2400"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524000"/>
            <a:ext cx="7467600" cy="3954929"/>
          </a:xfrm>
          <a:prstGeom prst="rect">
            <a:avLst/>
          </a:prstGeom>
        </p:spPr>
        <p:txBody>
          <a:bodyPr wrap="square">
            <a:spAutoFit/>
          </a:bodyPr>
          <a:lstStyle/>
          <a:p>
            <a:pPr>
              <a:spcBef>
                <a:spcPct val="50000"/>
              </a:spcBef>
              <a:buFont typeface="Wingdings" pitchFamily="2" charset="2"/>
              <a:buNone/>
            </a:pPr>
            <a:r>
              <a:rPr lang="en-US" altLang="zh-CN" sz="2800" b="0" dirty="0" smtClean="0">
                <a:latin typeface="Book Antiqua" pitchFamily="18" charset="0"/>
                <a:ea typeface="楷体_GB2312" pitchFamily="49" charset="-122"/>
              </a:rPr>
              <a:t>This process, called </a:t>
            </a:r>
            <a:r>
              <a:rPr lang="en-US" altLang="zh-CN" sz="2800" b="0" dirty="0" smtClean="0">
                <a:solidFill>
                  <a:srgbClr val="FF0000"/>
                </a:solidFill>
                <a:latin typeface="Book Antiqua" pitchFamily="18" charset="0"/>
                <a:ea typeface="楷体_GB2312" pitchFamily="49" charset="-122"/>
              </a:rPr>
              <a:t>iteration</a:t>
            </a:r>
            <a:r>
              <a:rPr lang="en-US" altLang="zh-CN" sz="2800" dirty="0" smtClean="0">
                <a:solidFill>
                  <a:srgbClr val="0000CC"/>
                </a:solidFill>
                <a:latin typeface="楷体_GB2312" pitchFamily="49" charset="-122"/>
                <a:ea typeface="楷体_GB2312" pitchFamily="49" charset="-122"/>
              </a:rPr>
              <a:t>(</a:t>
            </a:r>
            <a:r>
              <a:rPr lang="zh-CN" altLang="en-US" sz="2800" dirty="0" smtClean="0">
                <a:solidFill>
                  <a:srgbClr val="0000CC"/>
                </a:solidFill>
                <a:latin typeface="楷体_GB2312" pitchFamily="49" charset="-122"/>
                <a:ea typeface="楷体_GB2312" pitchFamily="49" charset="-122"/>
              </a:rPr>
              <a:t>反复、重复、循环、迭代</a:t>
            </a:r>
            <a:r>
              <a:rPr lang="en-US" altLang="zh-CN" sz="2800" dirty="0" smtClean="0">
                <a:solidFill>
                  <a:srgbClr val="0000CC"/>
                </a:solidFill>
                <a:latin typeface="楷体_GB2312" pitchFamily="49" charset="-122"/>
                <a:ea typeface="楷体_GB2312" pitchFamily="49" charset="-122"/>
              </a:rPr>
              <a:t>)</a:t>
            </a:r>
            <a:r>
              <a:rPr lang="en-US" altLang="zh-CN" sz="2800" b="0" dirty="0" smtClean="0">
                <a:latin typeface="Book Antiqua" pitchFamily="18" charset="0"/>
                <a:ea typeface="楷体_GB2312" pitchFamily="49" charset="-122"/>
              </a:rPr>
              <a:t>, continues until an acceptable overall design is achieved. Frequently </a:t>
            </a:r>
            <a:r>
              <a:rPr lang="en-US" altLang="zh-CN" sz="2800" b="0" dirty="0" smtClean="0">
                <a:solidFill>
                  <a:srgbClr val="FF0000"/>
                </a:solidFill>
                <a:latin typeface="Book Antiqua" pitchFamily="18" charset="0"/>
                <a:ea typeface="楷体_GB2312" pitchFamily="49" charset="-122"/>
              </a:rPr>
              <a:t>prototypes</a:t>
            </a:r>
            <a:r>
              <a:rPr lang="en-US" altLang="zh-CN" sz="2800" dirty="0" smtClean="0">
                <a:solidFill>
                  <a:srgbClr val="0000CC"/>
                </a:solidFill>
                <a:latin typeface="楷体_GB2312" pitchFamily="49" charset="-122"/>
                <a:ea typeface="楷体_GB2312" pitchFamily="49" charset="-122"/>
              </a:rPr>
              <a:t>(</a:t>
            </a:r>
            <a:r>
              <a:rPr lang="zh-CN" altLang="en-US" sz="2800" dirty="0" smtClean="0">
                <a:solidFill>
                  <a:srgbClr val="0000CC"/>
                </a:solidFill>
                <a:latin typeface="楷体_GB2312" pitchFamily="49" charset="-122"/>
                <a:ea typeface="楷体_GB2312" pitchFamily="49" charset="-122"/>
              </a:rPr>
              <a:t>样机</a:t>
            </a:r>
            <a:r>
              <a:rPr lang="en-US" altLang="zh-CN" sz="2800" dirty="0" smtClean="0">
                <a:solidFill>
                  <a:srgbClr val="0000CC"/>
                </a:solidFill>
                <a:latin typeface="楷体_GB2312" pitchFamily="49" charset="-122"/>
                <a:ea typeface="楷体_GB2312" pitchFamily="49" charset="-122"/>
              </a:rPr>
              <a:t>)</a:t>
            </a:r>
            <a:r>
              <a:rPr lang="en-US" altLang="zh-CN" sz="2800" b="0" dirty="0" smtClean="0">
                <a:latin typeface="Book Antiqua" pitchFamily="18" charset="0"/>
                <a:ea typeface="楷体_GB2312" pitchFamily="49" charset="-122"/>
              </a:rPr>
              <a:t> are developed and tested during iteration.</a:t>
            </a:r>
          </a:p>
          <a:p>
            <a:pPr>
              <a:spcBef>
                <a:spcPct val="50000"/>
              </a:spcBef>
            </a:pPr>
            <a:r>
              <a:rPr lang="en-US" altLang="zh-CN" sz="1600" dirty="0" smtClean="0"/>
              <a:t>    </a:t>
            </a:r>
            <a:r>
              <a:rPr lang="zh-CN" altLang="zh-CN" sz="2400" dirty="0">
                <a:solidFill>
                  <a:srgbClr val="0000CC"/>
                </a:solidFill>
                <a:latin typeface="楷体_GB2312" pitchFamily="49" charset="-122"/>
                <a:ea typeface="楷体_GB2312" pitchFamily="49" charset="-122"/>
              </a:rPr>
              <a:t>这个过程叫迭代，这个过程一直重复直到得到一个满意的综合设计为止。在迭代期间，样机反复研发和测试。</a:t>
            </a:r>
          </a:p>
          <a:p>
            <a:pPr>
              <a:spcBef>
                <a:spcPct val="50000"/>
              </a:spcBef>
              <a:buFont typeface="Wingdings" pitchFamily="2" charset="2"/>
              <a:buNone/>
            </a:pPr>
            <a:endParaRPr lang="en-US" altLang="zh-CN" b="0" dirty="0">
              <a:latin typeface="Book Antiqua" pitchFamily="18" charset="0"/>
              <a:ea typeface="楷体_GB2312" pitchFamily="49" charset="-122"/>
            </a:endParaRPr>
          </a:p>
        </p:txBody>
      </p:sp>
    </p:spTree>
    <p:extLst>
      <p:ext uri="{BB962C8B-B14F-4D97-AF65-F5344CB8AC3E}">
        <p14:creationId xmlns:p14="http://schemas.microsoft.com/office/powerpoint/2010/main" val="2473908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ChangeArrowheads="1"/>
          </p:cNvSpPr>
          <p:nvPr/>
        </p:nvSpPr>
        <p:spPr bwMode="auto">
          <a:xfrm>
            <a:off x="76200" y="487363"/>
            <a:ext cx="914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b="0">
                <a:latin typeface="Times New Roman" pitchFamily="18" charset="0"/>
              </a:rPr>
              <a:t>Unit10    Nature of Mechanical Design</a:t>
            </a:r>
          </a:p>
        </p:txBody>
      </p:sp>
      <p:pic>
        <p:nvPicPr>
          <p:cNvPr id="80903" name="Picture 7" descr="Home-Page-201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b="10457"/>
          <a:stretch>
            <a:fillRect/>
          </a:stretch>
        </p:blipFill>
        <p:spPr bwMode="auto">
          <a:xfrm>
            <a:off x="2209800" y="1447800"/>
            <a:ext cx="449580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Rectangle 4"/>
          <p:cNvSpPr>
            <a:spLocks noChangeArrowheads="1"/>
          </p:cNvSpPr>
          <p:nvPr/>
        </p:nvSpPr>
        <p:spPr bwMode="auto">
          <a:xfrm>
            <a:off x="457200" y="1219200"/>
            <a:ext cx="81534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0" dirty="0" smtClean="0">
                <a:latin typeface="Book Antiqua" pitchFamily="18" charset="0"/>
              </a:rPr>
              <a:t>    It </a:t>
            </a:r>
            <a:r>
              <a:rPr lang="en-US" altLang="zh-CN" sz="2600" b="0" dirty="0">
                <a:latin typeface="Book Antiqua" pitchFamily="18" charset="0"/>
              </a:rPr>
              <a:t>is essential that you know the desires and expectations of all customers before beginning product design. Marketing professionals are often employed to manage the definition of customer expectations, but designers will likely work with them as a part of a product development team.</a:t>
            </a:r>
          </a:p>
          <a:p>
            <a:r>
              <a:rPr lang="en-US" altLang="zh-CN" sz="2600" dirty="0" smtClean="0">
                <a:solidFill>
                  <a:srgbClr val="0000CC"/>
                </a:solidFill>
                <a:latin typeface="楷体_GB2312" pitchFamily="49" charset="-122"/>
                <a:ea typeface="楷体_GB2312" pitchFamily="49" charset="-122"/>
              </a:rPr>
              <a:t>    </a:t>
            </a:r>
            <a:r>
              <a:rPr lang="zh-CN" altLang="zh-CN" sz="2600" dirty="0" smtClean="0">
                <a:solidFill>
                  <a:srgbClr val="0000CC"/>
                </a:solidFill>
                <a:latin typeface="楷体_GB2312" pitchFamily="49" charset="-122"/>
                <a:ea typeface="楷体_GB2312" pitchFamily="49" charset="-122"/>
              </a:rPr>
              <a:t>在</a:t>
            </a:r>
            <a:r>
              <a:rPr lang="zh-CN" altLang="zh-CN" sz="2600" dirty="0">
                <a:solidFill>
                  <a:srgbClr val="0000CC"/>
                </a:solidFill>
                <a:latin typeface="楷体_GB2312" pitchFamily="49" charset="-122"/>
                <a:ea typeface="楷体_GB2312" pitchFamily="49" charset="-122"/>
              </a:rPr>
              <a:t>开始产品设计之前，知道用户的需求和期望是至关重要的。通常要雇用市场营销专家掌握用户的需求，但设计人员也可以作为产品开发团队的一部分，和他们一起工作。</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1" name="Rectangle 5"/>
          <p:cNvSpPr>
            <a:spLocks noChangeArrowheads="1"/>
          </p:cNvSpPr>
          <p:nvPr/>
        </p:nvSpPr>
        <p:spPr bwMode="auto">
          <a:xfrm>
            <a:off x="533400" y="609600"/>
            <a:ext cx="8305800"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0" dirty="0">
                <a:latin typeface="Book Antiqua" pitchFamily="18" charset="0"/>
              </a:rPr>
              <a:t>    Many methods are used to determine what the customer wants. One popular method, called </a:t>
            </a:r>
            <a:r>
              <a:rPr lang="en-US" altLang="zh-CN" sz="2600" b="0" dirty="0">
                <a:solidFill>
                  <a:srgbClr val="FF0000"/>
                </a:solidFill>
                <a:latin typeface="Book Antiqua" pitchFamily="18" charset="0"/>
              </a:rPr>
              <a:t>quality function deployment</a:t>
            </a:r>
            <a:r>
              <a:rPr lang="en-US" altLang="zh-CN" sz="2600" b="0" dirty="0">
                <a:latin typeface="Book Antiqua" pitchFamily="18" charset="0"/>
              </a:rPr>
              <a:t> </a:t>
            </a:r>
            <a:r>
              <a:rPr lang="en-US" altLang="zh-CN" sz="2600" dirty="0">
                <a:solidFill>
                  <a:srgbClr val="0000CC"/>
                </a:solidFill>
                <a:latin typeface="楷体_GB2312" pitchFamily="49" charset="-122"/>
                <a:ea typeface="楷体_GB2312" pitchFamily="49" charset="-122"/>
              </a:rPr>
              <a:t>(</a:t>
            </a:r>
            <a:r>
              <a:rPr lang="zh-CN" altLang="en-US" sz="2600" dirty="0">
                <a:solidFill>
                  <a:srgbClr val="0000CC"/>
                </a:solidFill>
                <a:latin typeface="楷体_GB2312" pitchFamily="49" charset="-122"/>
                <a:ea typeface="楷体_GB2312" pitchFamily="49" charset="-122"/>
              </a:rPr>
              <a:t>质量功能展开</a:t>
            </a:r>
            <a:r>
              <a:rPr lang="en-US" altLang="zh-CN" sz="2600" dirty="0">
                <a:solidFill>
                  <a:srgbClr val="0000CC"/>
                </a:solidFill>
                <a:latin typeface="楷体_GB2312" pitchFamily="49" charset="-122"/>
                <a:ea typeface="楷体_GB2312" pitchFamily="49" charset="-122"/>
              </a:rPr>
              <a:t>)</a:t>
            </a:r>
            <a:r>
              <a:rPr lang="en-US" altLang="zh-CN" sz="2600" b="0" dirty="0">
                <a:latin typeface="Book Antiqua" pitchFamily="18" charset="0"/>
              </a:rPr>
              <a:t>or QFD, seeks to identify all of the features and performance factors that customers desire and to assess the relative importance of these factors.</a:t>
            </a:r>
            <a:r>
              <a:rPr lang="en-US" altLang="zh-CN" sz="2600" dirty="0">
                <a:latin typeface="Book Antiqua" pitchFamily="18" charset="0"/>
              </a:rPr>
              <a:t> </a:t>
            </a:r>
            <a:r>
              <a:rPr lang="en-US" altLang="zh-CN" sz="2600" b="0" dirty="0">
                <a:latin typeface="Book Antiqua" pitchFamily="18" charset="0"/>
              </a:rPr>
              <a:t>The result of the QFD process is a detailed set of functions and design requirements for the product.</a:t>
            </a:r>
            <a:endParaRPr lang="en-US" altLang="zh-CN" sz="2600" b="0" dirty="0">
              <a:solidFill>
                <a:srgbClr val="0000CC"/>
              </a:solidFill>
              <a:latin typeface="Book Antiqua" pitchFamily="18" charset="0"/>
            </a:endParaRPr>
          </a:p>
          <a:p>
            <a:pPr>
              <a:spcBef>
                <a:spcPct val="50000"/>
              </a:spcBef>
            </a:pPr>
            <a:r>
              <a:rPr lang="zh-CN" altLang="en-US" sz="2600" dirty="0" smtClean="0">
                <a:solidFill>
                  <a:srgbClr val="0000CC"/>
                </a:solidFill>
                <a:latin typeface="楷体_GB2312" pitchFamily="49" charset="-122"/>
                <a:ea typeface="楷体_GB2312" pitchFamily="49" charset="-122"/>
              </a:rPr>
              <a:t>   确定</a:t>
            </a:r>
            <a:r>
              <a:rPr lang="zh-CN" altLang="en-US" sz="2600" dirty="0">
                <a:solidFill>
                  <a:srgbClr val="0000CC"/>
                </a:solidFill>
                <a:latin typeface="楷体_GB2312" pitchFamily="49" charset="-122"/>
                <a:ea typeface="楷体_GB2312" pitchFamily="49" charset="-122"/>
              </a:rPr>
              <a:t>用户需求的方法有很多。一个常用的方法，称为质量功能展开或</a:t>
            </a:r>
            <a:r>
              <a:rPr lang="en-US" altLang="zh-CN" sz="2600" dirty="0">
                <a:solidFill>
                  <a:srgbClr val="0000CC"/>
                </a:solidFill>
                <a:latin typeface="楷体_GB2312" pitchFamily="49" charset="-122"/>
                <a:ea typeface="楷体_GB2312" pitchFamily="49" charset="-122"/>
              </a:rPr>
              <a:t>QFD</a:t>
            </a:r>
            <a:r>
              <a:rPr lang="zh-CN" altLang="en-US" sz="2600" dirty="0">
                <a:solidFill>
                  <a:srgbClr val="0000CC"/>
                </a:solidFill>
                <a:latin typeface="楷体_GB2312" pitchFamily="49" charset="-122"/>
                <a:ea typeface="楷体_GB2312" pitchFamily="49" charset="-122"/>
              </a:rPr>
              <a:t>，力图确定用户需求的所有特点和性能因素，力图评估这些因素的相对重要性。</a:t>
            </a:r>
            <a:r>
              <a:rPr lang="en-US" altLang="zh-CN" sz="2600" dirty="0">
                <a:solidFill>
                  <a:srgbClr val="0000CC"/>
                </a:solidFill>
                <a:latin typeface="楷体_GB2312" pitchFamily="49" charset="-122"/>
                <a:ea typeface="楷体_GB2312" pitchFamily="49" charset="-122"/>
              </a:rPr>
              <a:t>QFD</a:t>
            </a:r>
            <a:r>
              <a:rPr lang="zh-CN" altLang="en-US" sz="2600" dirty="0">
                <a:solidFill>
                  <a:srgbClr val="0000CC"/>
                </a:solidFill>
                <a:latin typeface="楷体_GB2312" pitchFamily="49" charset="-122"/>
                <a:ea typeface="楷体_GB2312" pitchFamily="49" charset="-122"/>
              </a:rPr>
              <a:t>过程的结果是一套详细的产品功能需求和设计需求。</a:t>
            </a:r>
            <a:endParaRPr lang="en-US" altLang="zh-CN" sz="2600"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8" name="Rectangle 4"/>
          <p:cNvSpPr>
            <a:spLocks noChangeArrowheads="1"/>
          </p:cNvSpPr>
          <p:nvPr/>
        </p:nvSpPr>
        <p:spPr bwMode="auto">
          <a:xfrm>
            <a:off x="228600" y="1219200"/>
            <a:ext cx="868680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0" dirty="0">
                <a:latin typeface="Book Antiqua" pitchFamily="18" charset="0"/>
              </a:rPr>
              <a:t>    It is also important to consider how the design process fits with all functions that must happen to deliver a satisfactory product to the customer and to service the product throughout its life cycle. </a:t>
            </a:r>
            <a:endParaRPr lang="en-US" altLang="zh-CN" sz="2600" b="0" dirty="0" smtClean="0">
              <a:latin typeface="Book Antiqua" pitchFamily="18" charset="0"/>
            </a:endParaRPr>
          </a:p>
          <a:p>
            <a:pPr>
              <a:spcBef>
                <a:spcPct val="50000"/>
              </a:spcBef>
            </a:pPr>
            <a:r>
              <a:rPr lang="zh-CN" altLang="en-US" sz="2600" dirty="0" smtClean="0">
                <a:solidFill>
                  <a:srgbClr val="0000CC"/>
                </a:solidFill>
                <a:latin typeface="楷体_GB2312" pitchFamily="49" charset="-122"/>
                <a:ea typeface="楷体_GB2312" pitchFamily="49" charset="-122"/>
              </a:rPr>
              <a:t>    句</a:t>
            </a:r>
            <a:r>
              <a:rPr lang="zh-CN" altLang="en-US" sz="2600" dirty="0">
                <a:solidFill>
                  <a:srgbClr val="0000CC"/>
                </a:solidFill>
                <a:latin typeface="楷体_GB2312" pitchFamily="49" charset="-122"/>
                <a:ea typeface="楷体_GB2312" pitchFamily="49" charset="-122"/>
              </a:rPr>
              <a:t>中</a:t>
            </a:r>
            <a:r>
              <a:rPr lang="en-US" altLang="zh-CN" sz="2600" b="0" dirty="0">
                <a:latin typeface="Book Antiqua" pitchFamily="18" charset="0"/>
                <a:ea typeface="楷体_GB2312" pitchFamily="49" charset="-122"/>
              </a:rPr>
              <a:t>to deliver</a:t>
            </a:r>
            <a:r>
              <a:rPr lang="zh-CN" altLang="en-US" sz="2600" dirty="0">
                <a:solidFill>
                  <a:srgbClr val="0000CC"/>
                </a:solidFill>
                <a:latin typeface="楷体_GB2312" pitchFamily="49" charset="-122"/>
                <a:ea typeface="楷体_GB2312" pitchFamily="49" charset="-122"/>
              </a:rPr>
              <a:t>和</a:t>
            </a:r>
            <a:r>
              <a:rPr lang="en-US" altLang="zh-CN" sz="2600" b="0" dirty="0">
                <a:latin typeface="Book Antiqua" pitchFamily="18" charset="0"/>
                <a:ea typeface="楷体_GB2312" pitchFamily="49" charset="-122"/>
              </a:rPr>
              <a:t>to service</a:t>
            </a:r>
            <a:r>
              <a:rPr lang="zh-CN" altLang="en-US" sz="2600" dirty="0">
                <a:solidFill>
                  <a:srgbClr val="0000CC"/>
                </a:solidFill>
                <a:latin typeface="楷体_GB2312" pitchFamily="49" charset="-122"/>
                <a:ea typeface="楷体_GB2312" pitchFamily="49" charset="-122"/>
              </a:rPr>
              <a:t>两个并列的动词不定式表达结构做</a:t>
            </a:r>
            <a:r>
              <a:rPr lang="en-US" altLang="zh-CN" sz="2600" b="0" dirty="0">
                <a:latin typeface="Book Antiqua" pitchFamily="18" charset="0"/>
                <a:ea typeface="楷体_GB2312" pitchFamily="49" charset="-122"/>
              </a:rPr>
              <a:t>happen</a:t>
            </a:r>
            <a:r>
              <a:rPr lang="zh-CN" altLang="en-US" sz="2600" dirty="0">
                <a:solidFill>
                  <a:srgbClr val="0000CC"/>
                </a:solidFill>
                <a:latin typeface="楷体_GB2312" pitchFamily="49" charset="-122"/>
                <a:ea typeface="楷体_GB2312" pitchFamily="49" charset="-122"/>
              </a:rPr>
              <a:t>的宾补</a:t>
            </a:r>
            <a:r>
              <a:rPr lang="zh-CN" altLang="en-US" sz="2600" dirty="0" smtClean="0">
                <a:solidFill>
                  <a:srgbClr val="0000CC"/>
                </a:solidFill>
                <a:latin typeface="楷体_GB2312" pitchFamily="49" charset="-122"/>
                <a:ea typeface="楷体_GB2312" pitchFamily="49" charset="-122"/>
              </a:rPr>
              <a:t>。</a:t>
            </a:r>
            <a:endParaRPr lang="en-US" altLang="zh-CN" sz="2600" dirty="0" smtClean="0">
              <a:solidFill>
                <a:srgbClr val="0000CC"/>
              </a:solidFill>
              <a:latin typeface="楷体_GB2312" pitchFamily="49" charset="-122"/>
              <a:ea typeface="楷体_GB2312" pitchFamily="49" charset="-122"/>
            </a:endParaRPr>
          </a:p>
          <a:p>
            <a:pPr>
              <a:spcBef>
                <a:spcPct val="50000"/>
              </a:spcBef>
            </a:pPr>
            <a:r>
              <a:rPr lang="zh-CN" altLang="en-US" sz="2600" dirty="0" smtClean="0">
                <a:latin typeface="楷体_GB2312" pitchFamily="49" charset="-122"/>
                <a:ea typeface="楷体_GB2312" pitchFamily="49" charset="-122"/>
              </a:rPr>
              <a:t>译</a:t>
            </a:r>
            <a:r>
              <a:rPr lang="zh-CN" altLang="en-US" sz="2600" dirty="0">
                <a:latin typeface="楷体_GB2312" pitchFamily="49" charset="-122"/>
                <a:ea typeface="楷体_GB2312" pitchFamily="49" charset="-122"/>
              </a:rPr>
              <a:t>为</a:t>
            </a:r>
            <a:r>
              <a:rPr lang="zh-CN" altLang="en-US" sz="2600" dirty="0" smtClean="0">
                <a:latin typeface="楷体_GB2312" pitchFamily="49" charset="-122"/>
                <a:ea typeface="楷体_GB2312" pitchFamily="49" charset="-122"/>
              </a:rPr>
              <a:t>：</a:t>
            </a:r>
            <a:r>
              <a:rPr lang="zh-CN" altLang="zh-CN" sz="2600" dirty="0">
                <a:solidFill>
                  <a:srgbClr val="0000CC"/>
                </a:solidFill>
                <a:latin typeface="楷体_GB2312" pitchFamily="49" charset="-122"/>
                <a:ea typeface="楷体_GB2312" pitchFamily="49" charset="-122"/>
              </a:rPr>
              <a:t>考虑好设计过程如何满足必需的全部功能，为用户提交一个满意的产品，并在产品的生命周期中便于维护，这也是非常重要的。</a:t>
            </a:r>
            <a:endParaRPr lang="zh-CN" altLang="en-US" sz="2600"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dirty="0" smtClean="0">
                <a:latin typeface="Book Antiqua" pitchFamily="18" charset="0"/>
              </a:rPr>
              <a:t>    In fact, it is important to consider how the product will be disposed of after it has served its useful life. The total of all such functions that affect the product is sometimes called the </a:t>
            </a:r>
            <a:r>
              <a:rPr lang="en-US" altLang="zh-CN" b="0" dirty="0" smtClean="0">
                <a:solidFill>
                  <a:srgbClr val="FF0000"/>
                </a:solidFill>
                <a:latin typeface="Book Antiqua" pitchFamily="18" charset="0"/>
              </a:rPr>
              <a:t>product realization process</a:t>
            </a:r>
            <a:r>
              <a:rPr lang="en-US" altLang="zh-CN" b="0" dirty="0" smtClean="0">
                <a:latin typeface="Book Antiqua" pitchFamily="18" charset="0"/>
              </a:rPr>
              <a:t> </a:t>
            </a:r>
            <a:r>
              <a:rPr lang="en-US" altLang="zh-CN" dirty="0" smtClean="0">
                <a:solidFill>
                  <a:srgbClr val="0000CC"/>
                </a:solidFill>
                <a:latin typeface="楷体_GB2312" pitchFamily="49" charset="-122"/>
                <a:ea typeface="楷体_GB2312" pitchFamily="49" charset="-122"/>
              </a:rPr>
              <a:t>(</a:t>
            </a:r>
            <a:r>
              <a:rPr lang="zh-CN" altLang="en-US" dirty="0" smtClean="0">
                <a:solidFill>
                  <a:srgbClr val="0000CC"/>
                </a:solidFill>
                <a:latin typeface="楷体_GB2312" pitchFamily="49" charset="-122"/>
                <a:ea typeface="楷体_GB2312" pitchFamily="49" charset="-122"/>
              </a:rPr>
              <a:t>产品实现过程</a:t>
            </a:r>
            <a:r>
              <a:rPr lang="en-US" altLang="zh-CN" dirty="0" smtClean="0">
                <a:solidFill>
                  <a:srgbClr val="0000CC"/>
                </a:solidFill>
                <a:latin typeface="楷体_GB2312" pitchFamily="49" charset="-122"/>
                <a:ea typeface="楷体_GB2312" pitchFamily="49" charset="-122"/>
              </a:rPr>
              <a:t>)</a:t>
            </a:r>
            <a:r>
              <a:rPr lang="en-US" altLang="zh-CN" b="0" dirty="0" smtClean="0">
                <a:latin typeface="Book Antiqua" pitchFamily="18" charset="0"/>
              </a:rPr>
              <a:t>or PRP.</a:t>
            </a:r>
          </a:p>
          <a:p>
            <a:r>
              <a:rPr lang="en-US" altLang="zh-CN" dirty="0">
                <a:solidFill>
                  <a:srgbClr val="0000CC"/>
                </a:solidFill>
                <a:latin typeface="楷体_GB2312" pitchFamily="49" charset="-122"/>
                <a:ea typeface="楷体_GB2312" pitchFamily="49" charset="-122"/>
              </a:rPr>
              <a:t>      </a:t>
            </a:r>
            <a:r>
              <a:rPr lang="zh-CN" altLang="zh-CN" dirty="0" smtClean="0">
                <a:solidFill>
                  <a:srgbClr val="0000CC"/>
                </a:solidFill>
                <a:latin typeface="楷体_GB2312" pitchFamily="49" charset="-122"/>
                <a:ea typeface="楷体_GB2312" pitchFamily="49" charset="-122"/>
              </a:rPr>
              <a:t>事实上</a:t>
            </a:r>
            <a:r>
              <a:rPr lang="zh-CN" altLang="zh-CN" dirty="0">
                <a:solidFill>
                  <a:srgbClr val="0000CC"/>
                </a:solidFill>
                <a:latin typeface="楷体_GB2312" pitchFamily="49" charset="-122"/>
                <a:ea typeface="楷体_GB2312" pitchFamily="49" charset="-122"/>
              </a:rPr>
              <a:t>，考虑好产品服役期之后如何处理这些产品也是非常重要的。影响产品的所有这些功能有时称为产品实现过程或</a:t>
            </a:r>
            <a:r>
              <a:rPr lang="en-US" altLang="zh-CN" dirty="0" smtClean="0">
                <a:solidFill>
                  <a:srgbClr val="0000CC"/>
                </a:solidFill>
                <a:latin typeface="楷体_GB2312" pitchFamily="49" charset="-122"/>
                <a:ea typeface="楷体_GB2312" pitchFamily="49" charset="-122"/>
              </a:rPr>
              <a:t>PRP.</a:t>
            </a:r>
            <a:endParaRPr lang="zh-CN" altLang="en-US" dirty="0"/>
          </a:p>
        </p:txBody>
      </p:sp>
    </p:spTree>
    <p:extLst>
      <p:ext uri="{BB962C8B-B14F-4D97-AF65-F5344CB8AC3E}">
        <p14:creationId xmlns:p14="http://schemas.microsoft.com/office/powerpoint/2010/main" val="2305929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685800"/>
            <a:ext cx="5992346" cy="523220"/>
          </a:xfrm>
          <a:prstGeom prst="rect">
            <a:avLst/>
          </a:prstGeom>
        </p:spPr>
        <p:txBody>
          <a:bodyPr wrap="none">
            <a:spAutoFit/>
          </a:bodyPr>
          <a:lstStyle/>
          <a:p>
            <a:r>
              <a:rPr lang="en-US" altLang="zh-CN" sz="2800" dirty="0">
                <a:latin typeface="Book Antiqua" pitchFamily="18" charset="0"/>
                <a:ea typeface="+mn-ea"/>
              </a:rPr>
              <a:t>Skills needed in mechanical design</a:t>
            </a:r>
            <a:endParaRPr lang="zh-CN" altLang="en-US" sz="2800" dirty="0">
              <a:latin typeface="Book Antiqua" pitchFamily="18" charset="0"/>
              <a:ea typeface="+mn-ea"/>
            </a:endParaRPr>
          </a:p>
        </p:txBody>
      </p:sp>
      <p:sp>
        <p:nvSpPr>
          <p:cNvPr id="5" name="矩形 4"/>
          <p:cNvSpPr/>
          <p:nvPr/>
        </p:nvSpPr>
        <p:spPr>
          <a:xfrm>
            <a:off x="609600" y="1447800"/>
            <a:ext cx="8077200" cy="4862870"/>
          </a:xfrm>
          <a:prstGeom prst="rect">
            <a:avLst/>
          </a:prstGeom>
        </p:spPr>
        <p:txBody>
          <a:bodyPr wrap="square">
            <a:spAutoFit/>
          </a:bodyPr>
          <a:lstStyle/>
          <a:p>
            <a:r>
              <a:rPr lang="en-US" altLang="zh-CN" sz="2800" b="0" dirty="0">
                <a:latin typeface="Book Antiqua" pitchFamily="18" charset="0"/>
                <a:ea typeface="+mn-ea"/>
              </a:rPr>
              <a:t>Product engineers and mechanical designers use a wide range of skills and knowledge in their daily work, including the following:</a:t>
            </a:r>
          </a:p>
          <a:p>
            <a:endParaRPr lang="zh-CN" altLang="zh-CN" dirty="0"/>
          </a:p>
          <a:p>
            <a:r>
              <a:rPr lang="zh-CN" altLang="zh-CN" sz="2400" dirty="0">
                <a:solidFill>
                  <a:srgbClr val="0000CC"/>
                </a:solidFill>
                <a:latin typeface="楷体_GB2312" pitchFamily="49" charset="-122"/>
                <a:ea typeface="楷体_GB2312" pitchFamily="49" charset="-122"/>
              </a:rPr>
              <a:t>产品工程师和机械设计师在他们的日常工作中运用大量的技巧和知识，包括：</a:t>
            </a:r>
          </a:p>
          <a:p>
            <a:r>
              <a:rPr lang="zh-CN" altLang="zh-CN" dirty="0"/>
              <a:t>（</a:t>
            </a:r>
            <a:r>
              <a:rPr lang="en-US" altLang="zh-CN" sz="2800" b="0" dirty="0">
                <a:latin typeface="Book Antiqua" pitchFamily="18" charset="0"/>
                <a:ea typeface="+mn-ea"/>
              </a:rPr>
              <a:t>1</a:t>
            </a:r>
            <a:r>
              <a:rPr lang="zh-CN" altLang="zh-CN" sz="2800" b="0" dirty="0">
                <a:latin typeface="Book Antiqua" pitchFamily="18" charset="0"/>
                <a:ea typeface="+mn-ea"/>
              </a:rPr>
              <a:t>）</a:t>
            </a:r>
            <a:r>
              <a:rPr lang="en-US" altLang="zh-CN" sz="2800" b="0" dirty="0">
                <a:latin typeface="Book Antiqua" pitchFamily="18" charset="0"/>
                <a:ea typeface="+mn-ea"/>
              </a:rPr>
              <a:t>Sketching, technical drawing, and computer-aided design.</a:t>
            </a:r>
          </a:p>
          <a:p>
            <a:r>
              <a:rPr lang="zh-CN" altLang="zh-CN" sz="2400" dirty="0">
                <a:solidFill>
                  <a:srgbClr val="0000CC"/>
                </a:solidFill>
                <a:latin typeface="楷体_GB2312" pitchFamily="49" charset="-122"/>
                <a:ea typeface="楷体_GB2312" pitchFamily="49" charset="-122"/>
              </a:rPr>
              <a:t>草图，技术制图，计算机辅助设计</a:t>
            </a:r>
          </a:p>
          <a:p>
            <a:r>
              <a:rPr lang="zh-CN" altLang="zh-CN" sz="2800" b="0" dirty="0">
                <a:latin typeface="Book Antiqua" pitchFamily="18" charset="0"/>
                <a:ea typeface="+mn-ea"/>
              </a:rPr>
              <a:t>（</a:t>
            </a:r>
            <a:r>
              <a:rPr lang="en-US" altLang="zh-CN" sz="2800" b="0" dirty="0">
                <a:latin typeface="Book Antiqua" pitchFamily="18" charset="0"/>
                <a:ea typeface="+mn-ea"/>
              </a:rPr>
              <a:t>2</a:t>
            </a:r>
            <a:r>
              <a:rPr lang="zh-CN" altLang="zh-CN" sz="2800" b="0" dirty="0">
                <a:latin typeface="Book Antiqua" pitchFamily="18" charset="0"/>
                <a:ea typeface="+mn-ea"/>
              </a:rPr>
              <a:t>）</a:t>
            </a:r>
            <a:r>
              <a:rPr lang="en-US" altLang="zh-CN" sz="2800" b="0" dirty="0">
                <a:latin typeface="Book Antiqua" pitchFamily="18" charset="0"/>
                <a:ea typeface="+mn-ea"/>
              </a:rPr>
              <a:t>Properties of materials, materials processing, and manufacturing processes.</a:t>
            </a:r>
          </a:p>
          <a:p>
            <a:r>
              <a:rPr lang="zh-CN" altLang="zh-CN" sz="2400" dirty="0">
                <a:solidFill>
                  <a:srgbClr val="0000CC"/>
                </a:solidFill>
                <a:latin typeface="楷体_GB2312" pitchFamily="49" charset="-122"/>
                <a:ea typeface="楷体_GB2312" pitchFamily="49" charset="-122"/>
              </a:rPr>
              <a:t>材料特性，材料加工，机械加工。</a:t>
            </a:r>
          </a:p>
        </p:txBody>
      </p:sp>
    </p:spTree>
    <p:extLst>
      <p:ext uri="{BB962C8B-B14F-4D97-AF65-F5344CB8AC3E}">
        <p14:creationId xmlns:p14="http://schemas.microsoft.com/office/powerpoint/2010/main" val="3566508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3" name="Rectangle 3"/>
          <p:cNvSpPr>
            <a:spLocks noGrp="1" noChangeArrowheads="1"/>
          </p:cNvSpPr>
          <p:nvPr>
            <p:ph type="body" idx="1"/>
          </p:nvPr>
        </p:nvSpPr>
        <p:spPr>
          <a:xfrm>
            <a:off x="381000" y="685800"/>
            <a:ext cx="8229600" cy="5715000"/>
          </a:xfrm>
        </p:spPr>
        <p:txBody>
          <a:bodyPr/>
          <a:lstStyle/>
          <a:p>
            <a:pPr marL="533400" indent="-533400">
              <a:spcBef>
                <a:spcPct val="0"/>
              </a:spcBef>
            </a:pPr>
            <a:r>
              <a:rPr lang="zh-CN" altLang="en-US" sz="2600" b="0" dirty="0">
                <a:latin typeface="Book Antiqua" pitchFamily="18" charset="0"/>
                <a:ea typeface="楷体_GB2312" pitchFamily="49" charset="-122"/>
              </a:rPr>
              <a:t>（</a:t>
            </a:r>
            <a:r>
              <a:rPr lang="en-US" altLang="zh-CN" sz="2600" b="0" dirty="0">
                <a:latin typeface="Book Antiqua" pitchFamily="18" charset="0"/>
                <a:ea typeface="楷体_GB2312" pitchFamily="49" charset="-122"/>
              </a:rPr>
              <a:t>3</a:t>
            </a:r>
            <a:r>
              <a:rPr lang="zh-CN" altLang="en-US" sz="2600" b="0" dirty="0">
                <a:latin typeface="Book Antiqua" pitchFamily="18" charset="0"/>
                <a:ea typeface="楷体_GB2312" pitchFamily="49" charset="-122"/>
              </a:rPr>
              <a:t>）</a:t>
            </a:r>
            <a:r>
              <a:rPr lang="en-US" altLang="zh-CN" sz="2600" b="0" dirty="0">
                <a:latin typeface="Book Antiqua" pitchFamily="18" charset="0"/>
                <a:ea typeface="楷体_GB2312" pitchFamily="49" charset="-122"/>
              </a:rPr>
              <a:t>Applications of chemistry such as </a:t>
            </a:r>
            <a:r>
              <a:rPr lang="en-US" altLang="zh-CN" sz="2600" b="0" dirty="0">
                <a:solidFill>
                  <a:srgbClr val="FF0000"/>
                </a:solidFill>
                <a:latin typeface="Book Antiqua" pitchFamily="18" charset="0"/>
                <a:ea typeface="楷体_GB2312" pitchFamily="49" charset="-122"/>
              </a:rPr>
              <a:t>corrosion protection</a:t>
            </a:r>
            <a:r>
              <a:rPr lang="en-US" altLang="zh-CN" sz="2600" b="0" dirty="0">
                <a:latin typeface="Book Antiqua" pitchFamily="18" charset="0"/>
                <a:ea typeface="楷体_GB2312" pitchFamily="49" charset="-122"/>
              </a:rPr>
              <a:t> </a:t>
            </a:r>
            <a:r>
              <a:rPr lang="en-US" altLang="zh-CN" sz="2600" dirty="0">
                <a:solidFill>
                  <a:srgbClr val="0000CC"/>
                </a:solidFill>
                <a:latin typeface="楷体_GB2312" pitchFamily="49" charset="-122"/>
                <a:ea typeface="楷体_GB2312" pitchFamily="49" charset="-122"/>
              </a:rPr>
              <a:t>(</a:t>
            </a:r>
            <a:r>
              <a:rPr lang="zh-CN" altLang="en-US" sz="2600" dirty="0">
                <a:solidFill>
                  <a:srgbClr val="0000CC"/>
                </a:solidFill>
                <a:latin typeface="楷体_GB2312" pitchFamily="49" charset="-122"/>
                <a:ea typeface="楷体_GB2312" pitchFamily="49" charset="-122"/>
              </a:rPr>
              <a:t>防腐，抗锈蚀</a:t>
            </a:r>
            <a:r>
              <a:rPr lang="en-US" altLang="zh-CN" sz="2600" dirty="0">
                <a:solidFill>
                  <a:srgbClr val="0000CC"/>
                </a:solidFill>
                <a:latin typeface="楷体_GB2312" pitchFamily="49" charset="-122"/>
                <a:ea typeface="楷体_GB2312" pitchFamily="49" charset="-122"/>
              </a:rPr>
              <a:t>)</a:t>
            </a:r>
            <a:r>
              <a:rPr lang="en-US" altLang="zh-CN" sz="2600" dirty="0">
                <a:solidFill>
                  <a:srgbClr val="0000CC"/>
                </a:solidFill>
                <a:latin typeface="Book Antiqua" pitchFamily="18" charset="0"/>
                <a:ea typeface="楷体_GB2312" pitchFamily="49" charset="-122"/>
              </a:rPr>
              <a:t> </a:t>
            </a:r>
            <a:r>
              <a:rPr lang="en-US" altLang="zh-CN" sz="2600" b="0" dirty="0">
                <a:latin typeface="Book Antiqua" pitchFamily="18" charset="0"/>
                <a:ea typeface="楷体_GB2312" pitchFamily="49" charset="-122"/>
              </a:rPr>
              <a:t>, </a:t>
            </a:r>
            <a:r>
              <a:rPr lang="en-US" altLang="zh-CN" sz="2600" b="0" dirty="0">
                <a:solidFill>
                  <a:srgbClr val="FF0000"/>
                </a:solidFill>
                <a:latin typeface="Book Antiqua" pitchFamily="18" charset="0"/>
                <a:ea typeface="楷体_GB2312" pitchFamily="49" charset="-122"/>
              </a:rPr>
              <a:t>plating</a:t>
            </a:r>
            <a:r>
              <a:rPr lang="en-US" altLang="zh-CN" sz="2600" dirty="0">
                <a:solidFill>
                  <a:srgbClr val="0000CC"/>
                </a:solidFill>
                <a:latin typeface="楷体_GB2312" pitchFamily="49" charset="-122"/>
                <a:ea typeface="楷体_GB2312" pitchFamily="49" charset="-122"/>
              </a:rPr>
              <a:t>(</a:t>
            </a:r>
            <a:r>
              <a:rPr lang="zh-CN" altLang="en-US" sz="2600" dirty="0">
                <a:solidFill>
                  <a:srgbClr val="0000CC"/>
                </a:solidFill>
                <a:latin typeface="楷体_GB2312" pitchFamily="49" charset="-122"/>
                <a:ea typeface="楷体_GB2312" pitchFamily="49" charset="-122"/>
              </a:rPr>
              <a:t>电镀</a:t>
            </a:r>
            <a:r>
              <a:rPr lang="en-US" altLang="zh-CN" sz="2600" dirty="0">
                <a:solidFill>
                  <a:srgbClr val="0000CC"/>
                </a:solidFill>
                <a:latin typeface="楷体_GB2312" pitchFamily="49" charset="-122"/>
                <a:ea typeface="楷体_GB2312" pitchFamily="49" charset="-122"/>
              </a:rPr>
              <a:t>)</a:t>
            </a:r>
            <a:r>
              <a:rPr lang="en-US" altLang="zh-CN" sz="2600" b="0" dirty="0">
                <a:latin typeface="Book Antiqua" pitchFamily="18" charset="0"/>
                <a:ea typeface="楷体_GB2312" pitchFamily="49" charset="-122"/>
              </a:rPr>
              <a:t> , and painting</a:t>
            </a:r>
            <a:r>
              <a:rPr lang="en-US" altLang="zh-CN" sz="2600" b="0" dirty="0" smtClean="0">
                <a:latin typeface="Book Antiqua" pitchFamily="18" charset="0"/>
                <a:ea typeface="楷体_GB2312" pitchFamily="49" charset="-122"/>
              </a:rPr>
              <a:t>.</a:t>
            </a:r>
          </a:p>
          <a:p>
            <a:pPr marL="533400" indent="-533400">
              <a:spcBef>
                <a:spcPct val="0"/>
              </a:spcBef>
            </a:pPr>
            <a:r>
              <a:rPr lang="en-US" altLang="zh-CN" sz="2600" b="0" dirty="0">
                <a:solidFill>
                  <a:srgbClr val="0000CC"/>
                </a:solidFill>
                <a:latin typeface="Book Antiqua" pitchFamily="18" charset="0"/>
                <a:ea typeface="楷体_GB2312" pitchFamily="49" charset="-122"/>
              </a:rPr>
              <a:t> </a:t>
            </a:r>
            <a:r>
              <a:rPr lang="en-US" altLang="zh-CN" sz="2600" b="0" dirty="0" smtClean="0">
                <a:solidFill>
                  <a:srgbClr val="0000CC"/>
                </a:solidFill>
                <a:latin typeface="Book Antiqua" pitchFamily="18" charset="0"/>
                <a:ea typeface="楷体_GB2312" pitchFamily="49" charset="-122"/>
              </a:rPr>
              <a:t>     </a:t>
            </a:r>
            <a:r>
              <a:rPr lang="zh-CN" altLang="en-US" sz="2400" dirty="0" smtClean="0">
                <a:solidFill>
                  <a:srgbClr val="0000CC"/>
                </a:solidFill>
                <a:latin typeface="楷体_GB2312" pitchFamily="49" charset="-122"/>
                <a:ea typeface="楷体_GB2312" pitchFamily="49" charset="-122"/>
              </a:rPr>
              <a:t>应用</a:t>
            </a:r>
            <a:r>
              <a:rPr lang="zh-CN" altLang="en-US" sz="2400" dirty="0">
                <a:solidFill>
                  <a:srgbClr val="0000CC"/>
                </a:solidFill>
                <a:latin typeface="楷体_GB2312" pitchFamily="49" charset="-122"/>
                <a:ea typeface="楷体_GB2312" pitchFamily="49" charset="-122"/>
              </a:rPr>
              <a:t>化工，比如防腐、电镀和上油漆。</a:t>
            </a:r>
            <a:endParaRPr lang="zh-CN" altLang="en-US" sz="2400" b="0" dirty="0">
              <a:latin typeface="Book Antiqua" pitchFamily="18" charset="0"/>
              <a:ea typeface="楷体_GB2312" pitchFamily="49" charset="-122"/>
            </a:endParaRPr>
          </a:p>
          <a:p>
            <a:pPr marL="533400" indent="-533400"/>
            <a:r>
              <a:rPr lang="zh-CN" altLang="en-US" sz="2600" b="0" dirty="0">
                <a:latin typeface="Book Antiqua" pitchFamily="18" charset="0"/>
                <a:ea typeface="楷体_GB2312" pitchFamily="49" charset="-122"/>
              </a:rPr>
              <a:t>（</a:t>
            </a:r>
            <a:r>
              <a:rPr lang="en-US" altLang="zh-CN" sz="2600" b="0" dirty="0">
                <a:latin typeface="Book Antiqua" pitchFamily="18" charset="0"/>
                <a:ea typeface="楷体_GB2312" pitchFamily="49" charset="-122"/>
              </a:rPr>
              <a:t>4</a:t>
            </a:r>
            <a:r>
              <a:rPr lang="zh-CN" altLang="en-US" sz="2600" b="0" dirty="0">
                <a:latin typeface="Book Antiqua" pitchFamily="18" charset="0"/>
                <a:ea typeface="楷体_GB2312" pitchFamily="49" charset="-122"/>
              </a:rPr>
              <a:t>）</a:t>
            </a:r>
            <a:r>
              <a:rPr lang="en-US" altLang="zh-CN" sz="2600" b="0" dirty="0">
                <a:latin typeface="Book Antiqua" pitchFamily="18" charset="0"/>
                <a:ea typeface="楷体_GB2312" pitchFamily="49" charset="-122"/>
              </a:rPr>
              <a:t>Statics, dynamics, strength of materials, kinematics, and mechanisms. </a:t>
            </a:r>
            <a:endParaRPr lang="en-US" altLang="zh-CN" sz="2600" b="0" dirty="0" smtClean="0">
              <a:latin typeface="Book Antiqua" pitchFamily="18" charset="0"/>
              <a:ea typeface="楷体_GB2312" pitchFamily="49" charset="-122"/>
            </a:endParaRPr>
          </a:p>
          <a:p>
            <a:pPr marL="533400" indent="-533400"/>
            <a:r>
              <a:rPr lang="en-US" altLang="zh-CN" sz="2600" b="0" dirty="0">
                <a:solidFill>
                  <a:srgbClr val="0000CC"/>
                </a:solidFill>
                <a:latin typeface="Book Antiqua" pitchFamily="18" charset="0"/>
                <a:ea typeface="楷体_GB2312" pitchFamily="49" charset="-122"/>
              </a:rPr>
              <a:t> </a:t>
            </a:r>
            <a:r>
              <a:rPr lang="en-US" altLang="zh-CN" sz="2600" b="0" dirty="0" smtClean="0">
                <a:solidFill>
                  <a:srgbClr val="0000CC"/>
                </a:solidFill>
                <a:latin typeface="Book Antiqua" pitchFamily="18" charset="0"/>
                <a:ea typeface="楷体_GB2312" pitchFamily="49" charset="-122"/>
              </a:rPr>
              <a:t>     </a:t>
            </a:r>
            <a:r>
              <a:rPr lang="zh-CN" altLang="en-US" sz="2400" dirty="0" smtClean="0">
                <a:solidFill>
                  <a:srgbClr val="0000CC"/>
                </a:solidFill>
                <a:latin typeface="楷体_GB2312" pitchFamily="49" charset="-122"/>
                <a:ea typeface="楷体_GB2312" pitchFamily="49" charset="-122"/>
              </a:rPr>
              <a:t>静力学</a:t>
            </a:r>
            <a:r>
              <a:rPr lang="zh-CN" altLang="en-US" sz="2400" dirty="0">
                <a:solidFill>
                  <a:srgbClr val="0000CC"/>
                </a:solidFill>
                <a:latin typeface="楷体_GB2312" pitchFamily="49" charset="-122"/>
                <a:ea typeface="楷体_GB2312" pitchFamily="49" charset="-122"/>
              </a:rPr>
              <a:t>、动力学、材料强度、运动学以及机构学。</a:t>
            </a:r>
            <a:endParaRPr lang="zh-CN" altLang="en-US" sz="2400" b="0" dirty="0">
              <a:latin typeface="Book Antiqua" pitchFamily="18" charset="0"/>
              <a:ea typeface="楷体_GB2312" pitchFamily="49" charset="-122"/>
            </a:endParaRPr>
          </a:p>
          <a:p>
            <a:pPr marL="533400" indent="-533400"/>
            <a:r>
              <a:rPr lang="zh-CN" altLang="en-US" sz="2600" b="0" dirty="0">
                <a:latin typeface="Book Antiqua" pitchFamily="18" charset="0"/>
                <a:ea typeface="楷体_GB2312" pitchFamily="49" charset="-122"/>
              </a:rPr>
              <a:t>（</a:t>
            </a:r>
            <a:r>
              <a:rPr lang="en-US" altLang="zh-CN" sz="2600" b="0" dirty="0">
                <a:latin typeface="Book Antiqua" pitchFamily="18" charset="0"/>
                <a:ea typeface="楷体_GB2312" pitchFamily="49" charset="-122"/>
              </a:rPr>
              <a:t>5</a:t>
            </a:r>
            <a:r>
              <a:rPr lang="zh-CN" altLang="en-US" sz="2600" b="0" dirty="0">
                <a:latin typeface="Book Antiqua" pitchFamily="18" charset="0"/>
                <a:ea typeface="楷体_GB2312" pitchFamily="49" charset="-122"/>
              </a:rPr>
              <a:t>）</a:t>
            </a:r>
            <a:r>
              <a:rPr lang="en-US" altLang="zh-CN" sz="2600" b="0" dirty="0">
                <a:latin typeface="Book Antiqua" pitchFamily="18" charset="0"/>
                <a:ea typeface="楷体_GB2312" pitchFamily="49" charset="-122"/>
              </a:rPr>
              <a:t>Oral communication, listening, technical writing, and teamwork skills.  </a:t>
            </a:r>
            <a:endParaRPr lang="en-US" altLang="zh-CN" sz="2600" b="0" dirty="0" smtClean="0">
              <a:latin typeface="Book Antiqua" pitchFamily="18" charset="0"/>
              <a:ea typeface="楷体_GB2312" pitchFamily="49" charset="-122"/>
            </a:endParaRPr>
          </a:p>
          <a:p>
            <a:pPr marL="533400" indent="-533400"/>
            <a:r>
              <a:rPr lang="en-US" altLang="zh-CN" sz="2600" b="0" dirty="0">
                <a:solidFill>
                  <a:srgbClr val="0000CC"/>
                </a:solidFill>
                <a:latin typeface="Book Antiqua" pitchFamily="18" charset="0"/>
                <a:ea typeface="楷体_GB2312" pitchFamily="49" charset="-122"/>
              </a:rPr>
              <a:t> </a:t>
            </a:r>
            <a:r>
              <a:rPr lang="en-US" altLang="zh-CN" sz="2600" b="0" dirty="0" smtClean="0">
                <a:solidFill>
                  <a:srgbClr val="0000CC"/>
                </a:solidFill>
                <a:latin typeface="Book Antiqua" pitchFamily="18" charset="0"/>
                <a:ea typeface="楷体_GB2312" pitchFamily="49" charset="-122"/>
              </a:rPr>
              <a:t>    </a:t>
            </a:r>
            <a:r>
              <a:rPr lang="zh-CN" altLang="en-US" sz="2400" dirty="0" smtClean="0">
                <a:solidFill>
                  <a:srgbClr val="0000CC"/>
                </a:solidFill>
                <a:latin typeface="楷体_GB2312" pitchFamily="49" charset="-122"/>
                <a:ea typeface="楷体_GB2312" pitchFamily="49" charset="-122"/>
              </a:rPr>
              <a:t>口头</a:t>
            </a:r>
            <a:r>
              <a:rPr lang="zh-CN" altLang="en-US" sz="2400" dirty="0">
                <a:solidFill>
                  <a:srgbClr val="0000CC"/>
                </a:solidFill>
                <a:latin typeface="楷体_GB2312" pitchFamily="49" charset="-122"/>
                <a:ea typeface="楷体_GB2312" pitchFamily="49" charset="-122"/>
              </a:rPr>
              <a:t>沟通、听力、技术书写以及协作技巧。</a:t>
            </a:r>
          </a:p>
          <a:p>
            <a:pPr marL="533400" indent="-533400"/>
            <a:r>
              <a:rPr lang="zh-CN" altLang="en-US" sz="2600" b="0" dirty="0">
                <a:latin typeface="Book Antiqua" pitchFamily="18" charset="0"/>
                <a:ea typeface="楷体_GB2312" pitchFamily="49" charset="-122"/>
              </a:rPr>
              <a:t>（</a:t>
            </a:r>
            <a:r>
              <a:rPr lang="en-US" altLang="zh-CN" sz="2600" b="0" dirty="0">
                <a:latin typeface="Book Antiqua" pitchFamily="18" charset="0"/>
                <a:ea typeface="楷体_GB2312" pitchFamily="49" charset="-122"/>
              </a:rPr>
              <a:t>6</a:t>
            </a:r>
            <a:r>
              <a:rPr lang="zh-CN" altLang="en-US" sz="2600" b="0" dirty="0">
                <a:latin typeface="Book Antiqua" pitchFamily="18" charset="0"/>
                <a:ea typeface="楷体_GB2312" pitchFamily="49" charset="-122"/>
              </a:rPr>
              <a:t>）</a:t>
            </a:r>
            <a:r>
              <a:rPr lang="en-US" altLang="zh-CN" sz="2600" b="0" dirty="0">
                <a:latin typeface="Book Antiqua" pitchFamily="18" charset="0"/>
                <a:ea typeface="楷体_GB2312" pitchFamily="49" charset="-122"/>
              </a:rPr>
              <a:t>Fluid mechanics, thermodynamics, and heat transfer</a:t>
            </a:r>
            <a:r>
              <a:rPr lang="en-US" altLang="zh-CN" sz="2600" b="0" dirty="0">
                <a:latin typeface="Book Antiqua" pitchFamily="18" charset="0"/>
              </a:rPr>
              <a:t>.  </a:t>
            </a:r>
            <a:endParaRPr lang="en-US" altLang="zh-CN" sz="2600" b="0" dirty="0" smtClean="0">
              <a:latin typeface="Book Antiqua" pitchFamily="18" charset="0"/>
            </a:endParaRPr>
          </a:p>
          <a:p>
            <a:pPr marL="533400" indent="-533400"/>
            <a:r>
              <a:rPr lang="en-US" altLang="zh-CN" sz="2600" b="0" dirty="0">
                <a:solidFill>
                  <a:srgbClr val="0000CC"/>
                </a:solidFill>
                <a:latin typeface="Book Antiqua" pitchFamily="18" charset="0"/>
                <a:ea typeface="楷体_GB2312" pitchFamily="49" charset="-122"/>
              </a:rPr>
              <a:t> </a:t>
            </a:r>
            <a:r>
              <a:rPr lang="en-US" altLang="zh-CN" sz="2600" b="0" dirty="0" smtClean="0">
                <a:solidFill>
                  <a:srgbClr val="0000CC"/>
                </a:solidFill>
                <a:latin typeface="Book Antiqua" pitchFamily="18" charset="0"/>
                <a:ea typeface="楷体_GB2312" pitchFamily="49" charset="-122"/>
              </a:rPr>
              <a:t>    </a:t>
            </a:r>
            <a:r>
              <a:rPr lang="zh-CN" altLang="en-US" sz="2400" dirty="0" smtClean="0">
                <a:solidFill>
                  <a:srgbClr val="0000CC"/>
                </a:solidFill>
                <a:latin typeface="楷体_GB2312" pitchFamily="49" charset="-122"/>
                <a:ea typeface="楷体_GB2312" pitchFamily="49" charset="-122"/>
              </a:rPr>
              <a:t>流体力学</a:t>
            </a:r>
            <a:r>
              <a:rPr lang="zh-CN" altLang="en-US" sz="2400" dirty="0">
                <a:solidFill>
                  <a:srgbClr val="0000CC"/>
                </a:solidFill>
                <a:latin typeface="楷体_GB2312" pitchFamily="49" charset="-122"/>
                <a:ea typeface="楷体_GB2312" pitchFamily="49" charset="-122"/>
              </a:rPr>
              <a:t>、热力学和传热学。</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7" name="Rectangle 3"/>
          <p:cNvSpPr>
            <a:spLocks noGrp="1" noChangeArrowheads="1"/>
          </p:cNvSpPr>
          <p:nvPr>
            <p:ph type="body" idx="1"/>
          </p:nvPr>
        </p:nvSpPr>
        <p:spPr>
          <a:xfrm>
            <a:off x="304800" y="762000"/>
            <a:ext cx="8229600" cy="5562600"/>
          </a:xfrm>
        </p:spPr>
        <p:txBody>
          <a:bodyPr/>
          <a:lstStyle/>
          <a:p>
            <a:pPr marL="533400" indent="-533400"/>
            <a:r>
              <a:rPr lang="zh-CN" altLang="en-US" sz="2600" b="0" dirty="0">
                <a:latin typeface="Book Antiqua" pitchFamily="18" charset="0"/>
              </a:rPr>
              <a:t>（</a:t>
            </a:r>
            <a:r>
              <a:rPr lang="en-US" altLang="zh-CN" sz="2600" b="0" dirty="0">
                <a:latin typeface="Book Antiqua" pitchFamily="18" charset="0"/>
              </a:rPr>
              <a:t>7</a:t>
            </a:r>
            <a:r>
              <a:rPr lang="zh-CN" altLang="en-US" sz="2600" b="0" dirty="0">
                <a:latin typeface="Book Antiqua" pitchFamily="18" charset="0"/>
              </a:rPr>
              <a:t>）</a:t>
            </a:r>
            <a:r>
              <a:rPr lang="en-US" altLang="zh-CN" sz="2600" b="0" dirty="0">
                <a:latin typeface="Book Antiqua" pitchFamily="18" charset="0"/>
              </a:rPr>
              <a:t>Fluid power, the fundamentals of electrical phenomena, and industrial controls.  </a:t>
            </a:r>
            <a:endParaRPr lang="en-US" altLang="zh-CN" sz="2600" b="0" dirty="0" smtClean="0">
              <a:latin typeface="Book Antiqua" pitchFamily="18" charset="0"/>
            </a:endParaRPr>
          </a:p>
          <a:p>
            <a:pPr marL="533400" indent="-533400"/>
            <a:r>
              <a:rPr lang="zh-CN" altLang="en-US" sz="2600" dirty="0" smtClean="0">
                <a:solidFill>
                  <a:srgbClr val="0000CC"/>
                </a:solidFill>
                <a:latin typeface="楷体_GB2312" pitchFamily="49" charset="-122"/>
                <a:ea typeface="楷体_GB2312" pitchFamily="49" charset="-122"/>
              </a:rPr>
              <a:t>    液压传动</a:t>
            </a:r>
            <a:r>
              <a:rPr lang="zh-CN" altLang="en-US" sz="2600" dirty="0">
                <a:solidFill>
                  <a:srgbClr val="0000CC"/>
                </a:solidFill>
                <a:latin typeface="楷体_GB2312" pitchFamily="49" charset="-122"/>
                <a:ea typeface="楷体_GB2312" pitchFamily="49" charset="-122"/>
              </a:rPr>
              <a:t>、电现象的基本原理以及工业控制。</a:t>
            </a:r>
            <a:endParaRPr lang="zh-CN" altLang="en-US" sz="2600" b="0" dirty="0">
              <a:latin typeface="Book Antiqua" pitchFamily="18" charset="0"/>
            </a:endParaRPr>
          </a:p>
          <a:p>
            <a:pPr marL="533400" indent="-533400"/>
            <a:r>
              <a:rPr lang="zh-CN" altLang="en-US" sz="2600" b="0" dirty="0">
                <a:latin typeface="Book Antiqua" pitchFamily="18" charset="0"/>
              </a:rPr>
              <a:t>（</a:t>
            </a:r>
            <a:r>
              <a:rPr lang="en-US" altLang="zh-CN" sz="2600" b="0" dirty="0">
                <a:latin typeface="Book Antiqua" pitchFamily="18" charset="0"/>
              </a:rPr>
              <a:t>8</a:t>
            </a:r>
            <a:r>
              <a:rPr lang="zh-CN" altLang="en-US" sz="2600" b="0" dirty="0">
                <a:latin typeface="Book Antiqua" pitchFamily="18" charset="0"/>
              </a:rPr>
              <a:t>）</a:t>
            </a:r>
            <a:r>
              <a:rPr lang="en-US" altLang="zh-CN" sz="2600" b="0" dirty="0">
                <a:latin typeface="Book Antiqua" pitchFamily="18" charset="0"/>
              </a:rPr>
              <a:t>Experimental design and performance testing of materials and mechanical systems.  </a:t>
            </a:r>
            <a:endParaRPr lang="en-US" altLang="zh-CN" sz="2600" b="0" dirty="0" smtClean="0">
              <a:latin typeface="Book Antiqua" pitchFamily="18" charset="0"/>
            </a:endParaRPr>
          </a:p>
          <a:p>
            <a:pPr marL="533400" indent="-533400"/>
            <a:r>
              <a:rPr lang="zh-CN" altLang="en-US" sz="2600" dirty="0" smtClean="0">
                <a:solidFill>
                  <a:srgbClr val="0000CC"/>
                </a:solidFill>
                <a:latin typeface="楷体_GB2312" pitchFamily="49" charset="-122"/>
                <a:ea typeface="楷体_GB2312" pitchFamily="49" charset="-122"/>
              </a:rPr>
              <a:t>    实验设计</a:t>
            </a:r>
            <a:r>
              <a:rPr lang="zh-CN" altLang="en-US" sz="2600" dirty="0">
                <a:solidFill>
                  <a:srgbClr val="0000CC"/>
                </a:solidFill>
                <a:latin typeface="楷体_GB2312" pitchFamily="49" charset="-122"/>
                <a:ea typeface="楷体_GB2312" pitchFamily="49" charset="-122"/>
              </a:rPr>
              <a:t>和材料性能测试以及机械系统。</a:t>
            </a:r>
            <a:endParaRPr lang="zh-CN" altLang="en-US" sz="2600" b="0" dirty="0">
              <a:latin typeface="Book Antiqua" pitchFamily="18" charset="0"/>
            </a:endParaRPr>
          </a:p>
          <a:p>
            <a:pPr marL="533400" indent="-533400"/>
            <a:r>
              <a:rPr lang="zh-CN" altLang="en-US" sz="2600" b="0" dirty="0">
                <a:latin typeface="Book Antiqua" pitchFamily="18" charset="0"/>
              </a:rPr>
              <a:t>（</a:t>
            </a:r>
            <a:r>
              <a:rPr lang="en-US" altLang="zh-CN" sz="2600" b="0" dirty="0">
                <a:latin typeface="Book Antiqua" pitchFamily="18" charset="0"/>
              </a:rPr>
              <a:t>9</a:t>
            </a:r>
            <a:r>
              <a:rPr lang="zh-CN" altLang="en-US" sz="2600" b="0" dirty="0">
                <a:latin typeface="Book Antiqua" pitchFamily="18" charset="0"/>
              </a:rPr>
              <a:t>）</a:t>
            </a:r>
            <a:r>
              <a:rPr lang="en-US" altLang="zh-CN" sz="2600" b="0" dirty="0">
                <a:latin typeface="Book Antiqua" pitchFamily="18" charset="0"/>
              </a:rPr>
              <a:t>Creativity, problem solving, and project management.  </a:t>
            </a:r>
            <a:endParaRPr lang="en-US" altLang="zh-CN" sz="2600" b="0" dirty="0" smtClean="0">
              <a:latin typeface="Book Antiqua" pitchFamily="18" charset="0"/>
            </a:endParaRPr>
          </a:p>
          <a:p>
            <a:pPr marL="533400" indent="-533400"/>
            <a:r>
              <a:rPr lang="zh-CN" altLang="en-US" sz="2600" dirty="0" smtClean="0">
                <a:solidFill>
                  <a:srgbClr val="0000CC"/>
                </a:solidFill>
                <a:latin typeface="楷体_GB2312" pitchFamily="49" charset="-122"/>
                <a:ea typeface="楷体_GB2312" pitchFamily="49" charset="-122"/>
              </a:rPr>
              <a:t>    创造力</a:t>
            </a:r>
            <a:r>
              <a:rPr lang="zh-CN" altLang="en-US" sz="2600" dirty="0">
                <a:solidFill>
                  <a:srgbClr val="0000CC"/>
                </a:solidFill>
                <a:latin typeface="楷体_GB2312" pitchFamily="49" charset="-122"/>
                <a:ea typeface="楷体_GB2312" pitchFamily="49" charset="-122"/>
              </a:rPr>
              <a:t>、解决问题以及工程管理。</a:t>
            </a:r>
            <a:endParaRPr lang="zh-CN" altLang="en-US" sz="2600" b="0" dirty="0">
              <a:latin typeface="Book Antiqua" pitchFamily="18" charset="0"/>
            </a:endParaRPr>
          </a:p>
          <a:p>
            <a:pPr marL="533400" indent="-533400"/>
            <a:r>
              <a:rPr lang="zh-CN" altLang="en-US" sz="2600" b="0" dirty="0">
                <a:latin typeface="Book Antiqua" pitchFamily="18" charset="0"/>
              </a:rPr>
              <a:t>（</a:t>
            </a:r>
            <a:r>
              <a:rPr lang="en-US" altLang="zh-CN" sz="2600" b="0" dirty="0">
                <a:latin typeface="Book Antiqua" pitchFamily="18" charset="0"/>
              </a:rPr>
              <a:t>10</a:t>
            </a:r>
            <a:r>
              <a:rPr lang="zh-CN" altLang="en-US" sz="2600" b="0" dirty="0">
                <a:latin typeface="Book Antiqua" pitchFamily="18" charset="0"/>
              </a:rPr>
              <a:t>）</a:t>
            </a:r>
            <a:r>
              <a:rPr lang="en-US" altLang="zh-CN" sz="2600" b="0" dirty="0">
                <a:latin typeface="Book Antiqua" pitchFamily="18" charset="0"/>
              </a:rPr>
              <a:t>Stress analysis.  </a:t>
            </a:r>
            <a:endParaRPr lang="en-US" altLang="zh-CN" sz="2600" b="0" dirty="0" smtClean="0">
              <a:latin typeface="Book Antiqua" pitchFamily="18" charset="0"/>
            </a:endParaRPr>
          </a:p>
          <a:p>
            <a:pPr marL="533400" indent="-533400"/>
            <a:r>
              <a:rPr lang="zh-CN" altLang="en-US" sz="2600" dirty="0" smtClean="0">
                <a:solidFill>
                  <a:srgbClr val="0000CC"/>
                </a:solidFill>
                <a:latin typeface="楷体_GB2312" pitchFamily="49" charset="-122"/>
                <a:ea typeface="楷体_GB2312" pitchFamily="49" charset="-122"/>
              </a:rPr>
              <a:t>    应力分析</a:t>
            </a:r>
            <a:r>
              <a:rPr lang="zh-CN" altLang="en-US" sz="2600" dirty="0">
                <a:solidFill>
                  <a:srgbClr val="0000CC"/>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6">
  <a:themeElements>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1_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
  <a:themeElements>
    <a:clrScheme name="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fontScheme name="2">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 1">
        <a:dk1>
          <a:srgbClr val="30311D"/>
        </a:dk1>
        <a:lt1>
          <a:srgbClr val="FFFFFF"/>
        </a:lt1>
        <a:dk2>
          <a:srgbClr val="866D10"/>
        </a:dk2>
        <a:lt2>
          <a:srgbClr val="DDDDDD"/>
        </a:lt2>
        <a:accent1>
          <a:srgbClr val="345C22"/>
        </a:accent1>
        <a:accent2>
          <a:srgbClr val="93B75F"/>
        </a:accent2>
        <a:accent3>
          <a:srgbClr val="FFFFFF"/>
        </a:accent3>
        <a:accent4>
          <a:srgbClr val="272817"/>
        </a:accent4>
        <a:accent5>
          <a:srgbClr val="AEB5AB"/>
        </a:accent5>
        <a:accent6>
          <a:srgbClr val="85A655"/>
        </a:accent6>
        <a:hlink>
          <a:srgbClr val="557B97"/>
        </a:hlink>
        <a:folHlink>
          <a:srgbClr val="B5A077"/>
        </a:folHlink>
      </a:clrScheme>
      <a:clrMap bg1="lt1" tx1="dk1" bg2="lt2" tx2="dk2" accent1="accent1" accent2="accent2" accent3="accent3" accent4="accent4" accent5="accent5" accent6="accent6" hlink="hlink" folHlink="folHlink"/>
    </a:extraClrScheme>
    <a:extraClrScheme>
      <a:clrScheme name="2 2">
        <a:dk1>
          <a:srgbClr val="000066"/>
        </a:dk1>
        <a:lt1>
          <a:srgbClr val="FFFFFF"/>
        </a:lt1>
        <a:dk2>
          <a:srgbClr val="447DE4"/>
        </a:dk2>
        <a:lt2>
          <a:srgbClr val="DDDDDD"/>
        </a:lt2>
        <a:accent1>
          <a:srgbClr val="7F81CF"/>
        </a:accent1>
        <a:accent2>
          <a:srgbClr val="D87A24"/>
        </a:accent2>
        <a:accent3>
          <a:srgbClr val="FFFFFF"/>
        </a:accent3>
        <a:accent4>
          <a:srgbClr val="000056"/>
        </a:accent4>
        <a:accent5>
          <a:srgbClr val="C0C1E4"/>
        </a:accent5>
        <a:accent6>
          <a:srgbClr val="C46E20"/>
        </a:accent6>
        <a:hlink>
          <a:srgbClr val="99A75F"/>
        </a:hlink>
        <a:folHlink>
          <a:srgbClr val="7AAFC2"/>
        </a:folHlink>
      </a:clrScheme>
      <a:clrMap bg1="lt1" tx1="dk1" bg2="lt2" tx2="dk2" accent1="accent1" accent2="accent2" accent3="accent3" accent4="accent4" accent5="accent5" accent6="accent6" hlink="hlink" folHlink="folHlink"/>
    </a:extraClrScheme>
    <a:extraClrScheme>
      <a:clrScheme name="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018betty_pastel">
  <a:themeElements>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1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1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1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018betty_pastel">
  <a:themeElements>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2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2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2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37tgp_bizpeople_light_ani">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2143</TotalTime>
  <Words>1434</Words>
  <Application>Microsoft Office PowerPoint</Application>
  <PresentationFormat>全屏显示(4:3)</PresentationFormat>
  <Paragraphs>57</Paragraphs>
  <Slides>19</Slides>
  <Notes>0</Notes>
  <HiddenSlides>0</HiddenSlides>
  <MMClips>0</MMClips>
  <ScaleCrop>false</ScaleCrop>
  <HeadingPairs>
    <vt:vector size="8" baseType="variant">
      <vt:variant>
        <vt:lpstr>已用的字体</vt:lpstr>
      </vt:variant>
      <vt:variant>
        <vt:i4>9</vt:i4>
      </vt:variant>
      <vt:variant>
        <vt:lpstr>主题</vt:lpstr>
      </vt:variant>
      <vt:variant>
        <vt:i4>7</vt:i4>
      </vt:variant>
      <vt:variant>
        <vt:lpstr>嵌入 OLE 服务器</vt:lpstr>
      </vt:variant>
      <vt:variant>
        <vt:i4>1</vt:i4>
      </vt:variant>
      <vt:variant>
        <vt:lpstr>幻灯片标题</vt:lpstr>
      </vt:variant>
      <vt:variant>
        <vt:i4>19</vt:i4>
      </vt:variant>
    </vt:vector>
  </HeadingPairs>
  <TitlesOfParts>
    <vt:vector size="36" baseType="lpstr">
      <vt:lpstr>Arial</vt:lpstr>
      <vt:lpstr>宋体</vt:lpstr>
      <vt:lpstr>Wingdings</vt:lpstr>
      <vt:lpstr>Verdana</vt:lpstr>
      <vt:lpstr>Times New Roman</vt:lpstr>
      <vt:lpstr>Gulim</vt:lpstr>
      <vt:lpstr>Lucida Sans Unicode</vt:lpstr>
      <vt:lpstr>Book Antiqua</vt:lpstr>
      <vt:lpstr>楷体_GB2312</vt:lpstr>
      <vt:lpstr>6</vt:lpstr>
      <vt:lpstr>1_6</vt:lpstr>
      <vt:lpstr>2</vt:lpstr>
      <vt:lpstr>默认设计模板</vt:lpstr>
      <vt:lpstr>1_018betty_pastel</vt:lpstr>
      <vt:lpstr>2_018betty_pastel</vt:lpstr>
      <vt:lpstr>437tgp_bizpeople_light_ani</vt:lpstr>
      <vt:lpstr>Adobe Photoshop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486</cp:revision>
  <cp:lastPrinted>1601-01-01T00:00:00Z</cp:lastPrinted>
  <dcterms:created xsi:type="dcterms:W3CDTF">1601-01-01T00:00:00Z</dcterms:created>
  <dcterms:modified xsi:type="dcterms:W3CDTF">2017-09-14T08:57:23Z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